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1" r:id="rId20"/>
    <p:sldId id="275" r:id="rId21"/>
    <p:sldId id="276" r:id="rId22"/>
    <p:sldId id="278" r:id="rId23"/>
    <p:sldId id="279" r:id="rId24"/>
    <p:sldId id="280" r:id="rId25"/>
    <p:sldId id="281" r:id="rId26"/>
    <p:sldId id="282" r:id="rId27"/>
    <p:sldId id="283" r:id="rId28"/>
    <p:sldId id="284" r:id="rId29"/>
    <p:sldId id="285" r:id="rId30"/>
    <p:sldId id="286" r:id="rId31"/>
    <p:sldId id="289" r:id="rId32"/>
    <p:sldId id="292" r:id="rId33"/>
    <p:sldId id="287" r:id="rId35"/>
    <p:sldId id="288" r:id="rId36"/>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184.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image" Target="../media/image2.png"/><Relationship Id="rId4" Type="http://schemas.openxmlformats.org/officeDocument/2006/relationships/tags" Target="../tags/tag3.xml"/><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3" name="幻灯片编号"/>
          <p:cNvSpPr txBox="1">
            <a:spLocks noGrp="1"/>
          </p:cNvSpPr>
          <p:nvPr>
            <p:ph type="sldNum" sz="quarter" idx="2"/>
            <p:custDataLst>
              <p:tags r:id="rId2"/>
            </p:custDataLst>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2">
            <a:lumMod val="50000"/>
          </a:schemeClr>
        </a:solidFill>
        <a:effectLst/>
      </p:bgPr>
    </p:bg>
    <p:spTree>
      <p:nvGrpSpPr>
        <p:cNvPr id="1" name=""/>
        <p:cNvGrpSpPr/>
        <p:nvPr/>
      </p:nvGrpSpPr>
      <p:grpSpPr>
        <a:xfrm>
          <a:off x="0" y="0"/>
          <a:ext cx="0" cy="0"/>
          <a:chOff x="0" y="0"/>
          <a:chExt cx="0" cy="0"/>
        </a:xfrm>
      </p:grpSpPr>
    </p:spTree>
  </p:cSld>
  <p:clrMapOvr>
    <a:masterClrMapping/>
  </p:clrMapOvr>
  <p:transition spd="slow" advTm="3000">
    <p:wheel spokes="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FE3D6C95-ECBE-4934-A74F-B313CEA46B04}" type="slidenum">
              <a:rPr lang="en-US" altLang="zh-CN"/>
            </a:fld>
            <a:endParaRPr lang="en-US" altLang="zh-CN"/>
          </a:p>
        </p:txBody>
      </p:sp>
    </p:spTree>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p:cSld name="1_空白">
    <p:spTree>
      <p:nvGrpSpPr>
        <p:cNvPr id="1" name=""/>
        <p:cNvGrpSpPr/>
        <p:nvPr/>
      </p:nvGrpSpPr>
      <p:grpSpPr>
        <a:xfrm>
          <a:off x="0" y="0"/>
          <a:ext cx="0" cy="0"/>
          <a:chOff x="0" y="0"/>
          <a:chExt cx="0" cy="0"/>
        </a:xfrm>
      </p:grpSpPr>
      <p:pic>
        <p:nvPicPr>
          <p:cNvPr id="20" name="图片 5" descr="图片 5"/>
          <p:cNvPicPr>
            <a:picLocks noChangeAspect="1"/>
          </p:cNvPicPr>
          <p:nvPr>
            <p:custDataLst>
              <p:tags r:id="rId2"/>
            </p:custDataLst>
          </p:nvPr>
        </p:nvPicPr>
        <p:blipFill>
          <a:blip r:embed="rId3"/>
          <a:stretch>
            <a:fillRect/>
          </a:stretch>
        </p:blipFill>
        <p:spPr>
          <a:xfrm>
            <a:off x="0" y="0"/>
            <a:ext cx="12192000" cy="6858000"/>
          </a:xfrm>
          <a:prstGeom prst="rect">
            <a:avLst/>
          </a:prstGeom>
          <a:ln w="12700">
            <a:miter lim="400000"/>
            <a:headEnd/>
            <a:tailEnd/>
          </a:ln>
        </p:spPr>
      </p:pic>
      <p:pic>
        <p:nvPicPr>
          <p:cNvPr id="21" name="图片 2" descr="图片 2"/>
          <p:cNvPicPr>
            <a:picLocks noChangeAspect="1"/>
          </p:cNvPicPr>
          <p:nvPr>
            <p:custDataLst>
              <p:tags r:id="rId4"/>
            </p:custDataLst>
          </p:nvPr>
        </p:nvPicPr>
        <p:blipFill>
          <a:blip r:embed="rId5"/>
          <a:stretch>
            <a:fillRect/>
          </a:stretch>
        </p:blipFill>
        <p:spPr>
          <a:xfrm>
            <a:off x="508818" y="476117"/>
            <a:ext cx="10972605" cy="6212276"/>
          </a:xfrm>
          <a:prstGeom prst="rect">
            <a:avLst/>
          </a:prstGeom>
          <a:ln w="12700">
            <a:miter lim="400000"/>
            <a:headEnd/>
            <a:tailEnd/>
          </a:ln>
        </p:spPr>
      </p:pic>
      <p:sp>
        <p:nvSpPr>
          <p:cNvPr id="22" name="幻灯片编号"/>
          <p:cNvSpPr txBox="1">
            <a:spLocks noGrp="1"/>
          </p:cNvSpPr>
          <p:nvPr>
            <p:ph type="sldNum" sz="quarter" idx="2"/>
            <p:custDataLst>
              <p:tags r:id="rId6"/>
            </p:custDataLst>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p:cSld name="内容与标题">
    <p:spTree>
      <p:nvGrpSpPr>
        <p:cNvPr id="1" name=""/>
        <p:cNvGrpSpPr/>
        <p:nvPr/>
      </p:nvGrpSpPr>
      <p:grpSpPr>
        <a:xfrm>
          <a:off x="0" y="0"/>
          <a:ext cx="0" cy="0"/>
          <a:chOff x="0" y="0"/>
          <a:chExt cx="0" cy="0"/>
        </a:xfrm>
      </p:grpSpPr>
      <p:sp>
        <p:nvSpPr>
          <p:cNvPr id="29" name="标题文本"/>
          <p:cNvSpPr txBox="1">
            <a:spLocks noGrp="1"/>
          </p:cNvSpPr>
          <p:nvPr>
            <p:ph type="title" hasCustomPrompt="1"/>
            <p:custDataLst>
              <p:tags r:id="rId2"/>
            </p:custDataLst>
          </p:nvPr>
        </p:nvSpPr>
        <p:spPr>
          <a:xfrm>
            <a:off x="839787" y="457200"/>
            <a:ext cx="3932240" cy="1600200"/>
          </a:xfrm>
          <a:prstGeom prst="rect">
            <a:avLst/>
          </a:prstGeom>
        </p:spPr>
        <p:txBody>
          <a:bodyPr anchor="b"/>
          <a:lstStyle>
            <a:lvl1pPr>
              <a:defRPr sz="3200"/>
            </a:lvl1pPr>
          </a:lstStyle>
          <a:p>
            <a:r>
              <a:t>标题文本</a:t>
            </a:r>
          </a:p>
        </p:txBody>
      </p:sp>
      <p:sp>
        <p:nvSpPr>
          <p:cNvPr id="30" name="正文级别 1…"/>
          <p:cNvSpPr txBox="1">
            <a:spLocks noGrp="1"/>
          </p:cNvSpPr>
          <p:nvPr>
            <p:ph type="body" sz="half" idx="1" hasCustomPrompt="1"/>
            <p:custDataLst>
              <p:tags r:id="rId3"/>
            </p:custDataLst>
          </p:nvPr>
        </p:nvSpPr>
        <p:spPr>
          <a:xfrm>
            <a:off x="5183187" y="987425"/>
            <a:ext cx="6172203"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31" name="文本占位符 3"/>
          <p:cNvSpPr>
            <a:spLocks noGrp="1"/>
          </p:cNvSpPr>
          <p:nvPr>
            <p:ph type="body" sz="quarter" idx="21"/>
            <p:custDataLst>
              <p:tags r:id="rId4"/>
            </p:custDataLst>
          </p:nvPr>
        </p:nvSpPr>
        <p:spPr>
          <a:xfrm>
            <a:off x="839787" y="2057400"/>
            <a:ext cx="3932240" cy="3811588"/>
          </a:xfrm>
          <a:prstGeom prst="rect">
            <a:avLst/>
          </a:prstGeom>
        </p:spPr>
        <p:txBody>
          <a:bodyPr/>
          <a:lstStyle/>
          <a:p/>
        </p:txBody>
      </p:sp>
      <p:sp>
        <p:nvSpPr>
          <p:cNvPr id="32" name="幻灯片编号"/>
          <p:cNvSpPr txBox="1">
            <a:spLocks noGrp="1"/>
          </p:cNvSpPr>
          <p:nvPr>
            <p:ph type="sldNum" sz="quarter" idx="2"/>
            <p:custDataLst>
              <p:tags r:id="rId5"/>
            </p:custDataLst>
          </p:nvPr>
        </p:nvSpPr>
        <p:spPr>
          <a:xfrm>
            <a:off x="11080149" y="6404294"/>
            <a:ext cx="273652" cy="269237"/>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p:cSld name="1_内容与标题">
    <p:spTree>
      <p:nvGrpSpPr>
        <p:cNvPr id="1" name=""/>
        <p:cNvGrpSpPr/>
        <p:nvPr/>
      </p:nvGrpSpPr>
      <p:grpSpPr>
        <a:xfrm>
          <a:off x="0" y="0"/>
          <a:ext cx="0" cy="0"/>
          <a:chOff x="0" y="0"/>
          <a:chExt cx="0" cy="0"/>
        </a:xfrm>
      </p:grpSpPr>
      <p:sp>
        <p:nvSpPr>
          <p:cNvPr id="39" name="标题文本"/>
          <p:cNvSpPr txBox="1">
            <a:spLocks noGrp="1"/>
          </p:cNvSpPr>
          <p:nvPr>
            <p:ph type="title" hasCustomPrompt="1"/>
            <p:custDataLst>
              <p:tags r:id="rId2"/>
            </p:custDataLst>
          </p:nvPr>
        </p:nvSpPr>
        <p:spPr>
          <a:xfrm>
            <a:off x="839787" y="457200"/>
            <a:ext cx="3932240" cy="1600200"/>
          </a:xfrm>
          <a:prstGeom prst="rect">
            <a:avLst/>
          </a:prstGeom>
        </p:spPr>
        <p:txBody>
          <a:bodyPr anchor="b"/>
          <a:lstStyle>
            <a:lvl1pPr>
              <a:defRPr sz="3200"/>
            </a:lvl1pPr>
          </a:lstStyle>
          <a:p>
            <a:r>
              <a:t>标题文本</a:t>
            </a:r>
          </a:p>
        </p:txBody>
      </p:sp>
      <p:sp>
        <p:nvSpPr>
          <p:cNvPr id="40" name="正文级别 1…"/>
          <p:cNvSpPr txBox="1">
            <a:spLocks noGrp="1"/>
          </p:cNvSpPr>
          <p:nvPr>
            <p:ph type="body" sz="half" idx="1" hasCustomPrompt="1"/>
            <p:custDataLst>
              <p:tags r:id="rId3"/>
            </p:custDataLst>
          </p:nvPr>
        </p:nvSpPr>
        <p:spPr>
          <a:xfrm>
            <a:off x="5183187" y="987425"/>
            <a:ext cx="6172203"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41" name="文本占位符 3"/>
          <p:cNvSpPr>
            <a:spLocks noGrp="1"/>
          </p:cNvSpPr>
          <p:nvPr>
            <p:ph type="body" sz="quarter" idx="21"/>
            <p:custDataLst>
              <p:tags r:id="rId4"/>
            </p:custDataLst>
          </p:nvPr>
        </p:nvSpPr>
        <p:spPr>
          <a:xfrm>
            <a:off x="839787" y="2057400"/>
            <a:ext cx="3932240" cy="3811588"/>
          </a:xfrm>
          <a:prstGeom prst="rect">
            <a:avLst/>
          </a:prstGeom>
        </p:spPr>
        <p:txBody>
          <a:bodyPr/>
          <a:lstStyle/>
          <a:p/>
        </p:txBody>
      </p:sp>
      <p:sp>
        <p:nvSpPr>
          <p:cNvPr id="42" name="幻灯片编号"/>
          <p:cNvSpPr txBox="1">
            <a:spLocks noGrp="1"/>
          </p:cNvSpPr>
          <p:nvPr>
            <p:ph type="sldNum" sz="quarter" idx="2"/>
            <p:custDataLst>
              <p:tags r:id="rId5"/>
            </p:custDataLst>
          </p:nvPr>
        </p:nvSpPr>
        <p:spPr>
          <a:xfrm>
            <a:off x="11080149" y="6404294"/>
            <a:ext cx="273652" cy="269237"/>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p:cSld name="图片与标题">
    <p:spTree>
      <p:nvGrpSpPr>
        <p:cNvPr id="1" name=""/>
        <p:cNvGrpSpPr/>
        <p:nvPr/>
      </p:nvGrpSpPr>
      <p:grpSpPr>
        <a:xfrm>
          <a:off x="0" y="0"/>
          <a:ext cx="0" cy="0"/>
          <a:chOff x="0" y="0"/>
          <a:chExt cx="0" cy="0"/>
        </a:xfrm>
      </p:grpSpPr>
      <p:sp>
        <p:nvSpPr>
          <p:cNvPr id="49" name="标题文本"/>
          <p:cNvSpPr txBox="1">
            <a:spLocks noGrp="1"/>
          </p:cNvSpPr>
          <p:nvPr>
            <p:ph type="title" hasCustomPrompt="1"/>
            <p:custDataLst>
              <p:tags r:id="rId2"/>
            </p:custDataLst>
          </p:nvPr>
        </p:nvSpPr>
        <p:spPr>
          <a:xfrm>
            <a:off x="839787" y="457200"/>
            <a:ext cx="3932240" cy="1600200"/>
          </a:xfrm>
          <a:prstGeom prst="rect">
            <a:avLst/>
          </a:prstGeom>
        </p:spPr>
        <p:txBody>
          <a:bodyPr anchor="b"/>
          <a:lstStyle>
            <a:lvl1pPr>
              <a:defRPr sz="3200"/>
            </a:lvl1pPr>
          </a:lstStyle>
          <a:p>
            <a:r>
              <a:t>标题文本</a:t>
            </a:r>
          </a:p>
        </p:txBody>
      </p:sp>
      <p:sp>
        <p:nvSpPr>
          <p:cNvPr id="50" name="图片占位符 2"/>
          <p:cNvSpPr>
            <a:spLocks noGrp="1"/>
          </p:cNvSpPr>
          <p:nvPr>
            <p:ph type="pic" sz="half" idx="21"/>
            <p:custDataLst>
              <p:tags r:id="rId3"/>
            </p:custDataLst>
          </p:nvPr>
        </p:nvSpPr>
        <p:spPr>
          <a:xfrm>
            <a:off x="5183187" y="987425"/>
            <a:ext cx="6172203" cy="4873625"/>
          </a:xfrm>
          <a:prstGeom prst="rect">
            <a:avLst/>
          </a:prstGeom>
        </p:spPr>
        <p:txBody>
          <a:bodyPr lIns="91439" tIns="45719" rIns="91439" bIns="45719">
            <a:noAutofit/>
          </a:bodyPr>
          <a:lstStyle/>
          <a:p/>
        </p:txBody>
      </p:sp>
      <p:sp>
        <p:nvSpPr>
          <p:cNvPr id="51" name="正文级别 1…"/>
          <p:cNvSpPr txBox="1">
            <a:spLocks noGrp="1"/>
          </p:cNvSpPr>
          <p:nvPr>
            <p:ph type="body" sz="quarter" idx="1" hasCustomPrompt="1"/>
            <p:custDataLst>
              <p:tags r:id="rId4"/>
            </p:custDataLst>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52" name="幻灯片编号"/>
          <p:cNvSpPr txBox="1">
            <a:spLocks noGrp="1"/>
          </p:cNvSpPr>
          <p:nvPr>
            <p:ph type="sldNum" sz="quarter" idx="2"/>
            <p:custDataLst>
              <p:tags r:id="rId5"/>
            </p:custDataLst>
          </p:nvPr>
        </p:nvSpPr>
        <p:spPr>
          <a:xfrm>
            <a:off x="11080149" y="6404294"/>
            <a:ext cx="273652" cy="269237"/>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p:cSld name="自定义版式">
    <p:spTree>
      <p:nvGrpSpPr>
        <p:cNvPr id="1" name=""/>
        <p:cNvGrpSpPr/>
        <p:nvPr/>
      </p:nvGrpSpPr>
      <p:grpSpPr>
        <a:xfrm>
          <a:off x="0" y="0"/>
          <a:ext cx="0" cy="0"/>
          <a:chOff x="0" y="0"/>
          <a:chExt cx="0" cy="0"/>
        </a:xfrm>
      </p:grpSpPr>
      <p:sp>
        <p:nvSpPr>
          <p:cNvPr id="59" name="幻灯片编号"/>
          <p:cNvSpPr txBox="1">
            <a:spLocks noGrp="1"/>
          </p:cNvSpPr>
          <p:nvPr>
            <p:ph type="sldNum" sz="quarter" idx="2"/>
            <p:custDataLst>
              <p:tags r:id="rId2"/>
            </p:custDataLst>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p:cSld name="Defaul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6" name="矩形"/>
          <p:cNvSpPr/>
          <p:nvPr>
            <p:custDataLst>
              <p:tags r:id="rId3"/>
            </p:custDataLst>
          </p:nvPr>
        </p:nvSpPr>
        <p:spPr>
          <a:xfrm>
            <a:off x="1523998" y="6678610"/>
            <a:ext cx="9144004" cy="179390"/>
          </a:xfrm>
          <a:prstGeom prst="rect">
            <a:avLst/>
          </a:prstGeom>
          <a:gradFill>
            <a:gsLst>
              <a:gs pos="0">
                <a:srgbClr val="918415">
                  <a:alpha val="50000"/>
                </a:srgbClr>
              </a:gs>
              <a:gs pos="50000">
                <a:srgbClr val="EEEDE7">
                  <a:alpha val="44999"/>
                </a:srgbClr>
              </a:gs>
              <a:gs pos="100000">
                <a:srgbClr val="918415">
                  <a:alpha val="39999"/>
                </a:srgbClr>
              </a:gs>
            </a:gsLst>
            <a:lin ang="10800000"/>
          </a:gradFill>
          <a:ln w="12700">
            <a:miter lim="400000"/>
          </a:ln>
        </p:spPr>
        <p:txBody>
          <a:bodyPr lIns="45718" tIns="45718" rIns="45718" bIns="45718" anchor="ctr"/>
          <a:lstStyle/>
          <a:p>
            <a:pPr algn="ctr">
              <a:defRPr sz="1800">
                <a:solidFill>
                  <a:srgbClr val="FFFFFF"/>
                </a:solidFill>
                <a:latin typeface="Franklin Gothic Book"/>
                <a:ea typeface="Franklin Gothic Book"/>
                <a:cs typeface="Franklin Gothic Book"/>
                <a:sym typeface="Franklin Gothic Book"/>
              </a:defRPr>
            </a:pPr>
          </a:p>
        </p:txBody>
      </p:sp>
      <p:sp>
        <p:nvSpPr>
          <p:cNvPr id="67" name="矩形"/>
          <p:cNvSpPr/>
          <p:nvPr>
            <p:custDataLst>
              <p:tags r:id="rId4"/>
            </p:custDataLst>
          </p:nvPr>
        </p:nvSpPr>
        <p:spPr>
          <a:xfrm>
            <a:off x="1523998" y="0"/>
            <a:ext cx="9144004" cy="107950"/>
          </a:xfrm>
          <a:prstGeom prst="rect">
            <a:avLst/>
          </a:prstGeom>
          <a:gradFill>
            <a:gsLst>
              <a:gs pos="0">
                <a:srgbClr val="918415">
                  <a:alpha val="50000"/>
                </a:srgbClr>
              </a:gs>
              <a:gs pos="50000">
                <a:srgbClr val="EEEDE7">
                  <a:alpha val="44999"/>
                </a:srgbClr>
              </a:gs>
              <a:gs pos="100000">
                <a:srgbClr val="918415">
                  <a:alpha val="39999"/>
                </a:srgbClr>
              </a:gs>
            </a:gsLst>
            <a:lin ang="10800000"/>
          </a:gradFill>
          <a:ln w="12700">
            <a:miter lim="400000"/>
          </a:ln>
        </p:spPr>
        <p:txBody>
          <a:bodyPr lIns="45718" tIns="45718" rIns="45718" bIns="45718" anchor="ctr"/>
          <a:lstStyle/>
          <a:p>
            <a:pPr algn="ctr">
              <a:defRPr sz="1800">
                <a:solidFill>
                  <a:srgbClr val="FFFFFF"/>
                </a:solidFill>
                <a:latin typeface="Franklin Gothic Book"/>
                <a:ea typeface="Franklin Gothic Book"/>
                <a:cs typeface="Franklin Gothic Book"/>
                <a:sym typeface="Franklin Gothic Book"/>
              </a:defRPr>
            </a:pPr>
          </a:p>
        </p:txBody>
      </p:sp>
      <p:sp>
        <p:nvSpPr>
          <p:cNvPr id="68" name="矩形"/>
          <p:cNvSpPr/>
          <p:nvPr>
            <p:custDataLst>
              <p:tags r:id="rId5"/>
            </p:custDataLst>
          </p:nvPr>
        </p:nvSpPr>
        <p:spPr>
          <a:xfrm>
            <a:off x="2209800" y="3197225"/>
            <a:ext cx="7772400" cy="17463"/>
          </a:xfrm>
          <a:prstGeom prst="rect">
            <a:avLst/>
          </a:prstGeom>
          <a:gradFill>
            <a:gsLst>
              <a:gs pos="0">
                <a:srgbClr val="DCD9CC">
                  <a:alpha val="19999"/>
                </a:srgbClr>
              </a:gs>
              <a:gs pos="50000">
                <a:srgbClr val="918415">
                  <a:alpha val="34999"/>
                </a:srgbClr>
              </a:gs>
              <a:gs pos="100000">
                <a:srgbClr val="DCD9CC">
                  <a:alpha val="50000"/>
                </a:srgbClr>
              </a:gs>
            </a:gsLst>
            <a:lin ang="10800000"/>
          </a:gradFill>
          <a:ln w="12700">
            <a:miter lim="400000"/>
          </a:ln>
        </p:spPr>
        <p:txBody>
          <a:bodyPr lIns="45718" tIns="45718" rIns="45718" bIns="45718" anchor="ctr"/>
          <a:lstStyle/>
          <a:p>
            <a:pPr algn="ctr">
              <a:defRPr sz="1800">
                <a:solidFill>
                  <a:srgbClr val="FFFFFF"/>
                </a:solidFill>
                <a:latin typeface="Franklin Gothic Book"/>
                <a:ea typeface="Franklin Gothic Book"/>
                <a:cs typeface="Franklin Gothic Book"/>
                <a:sym typeface="Franklin Gothic Book"/>
              </a:defRPr>
            </a:pPr>
          </a:p>
        </p:txBody>
      </p:sp>
      <p:sp>
        <p:nvSpPr>
          <p:cNvPr id="69" name="幻灯片编号"/>
          <p:cNvSpPr txBox="1">
            <a:spLocks noGrp="1"/>
          </p:cNvSpPr>
          <p:nvPr>
            <p:ph type="sldNum" sz="quarter" idx="2"/>
            <p:custDataLst>
              <p:tags r:id="rId6"/>
            </p:custDataLst>
          </p:nvPr>
        </p:nvSpPr>
        <p:spPr>
          <a:xfrm>
            <a:off x="5966258" y="6422919"/>
            <a:ext cx="259484" cy="239925"/>
          </a:xfrm>
          <a:prstGeom prst="rect">
            <a:avLst/>
          </a:prstGeom>
        </p:spPr>
        <p:txBody>
          <a:bodyPr/>
          <a:lstStyle>
            <a:lvl1pPr algn="ctr">
              <a:defRPr sz="1100">
                <a:solidFill>
                  <a:srgbClr val="636363"/>
                </a:solidFill>
                <a:latin typeface="Franklin Gothic Book"/>
                <a:ea typeface="Franklin Gothic Book"/>
                <a:cs typeface="Franklin Gothic Book"/>
                <a:sym typeface="Franklin Gothic Book"/>
              </a:defRPr>
            </a:lvl1p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p:cSld name="1_Defaul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6" name="矩形"/>
          <p:cNvSpPr/>
          <p:nvPr>
            <p:custDataLst>
              <p:tags r:id="rId3"/>
            </p:custDataLst>
          </p:nvPr>
        </p:nvSpPr>
        <p:spPr>
          <a:xfrm>
            <a:off x="1523998" y="6678610"/>
            <a:ext cx="9144004" cy="179390"/>
          </a:xfrm>
          <a:prstGeom prst="rect">
            <a:avLst/>
          </a:prstGeom>
          <a:gradFill>
            <a:gsLst>
              <a:gs pos="0">
                <a:srgbClr val="918415">
                  <a:alpha val="50000"/>
                </a:srgbClr>
              </a:gs>
              <a:gs pos="50000">
                <a:srgbClr val="EEEDE7">
                  <a:alpha val="44999"/>
                </a:srgbClr>
              </a:gs>
              <a:gs pos="100000">
                <a:srgbClr val="918415">
                  <a:alpha val="39999"/>
                </a:srgbClr>
              </a:gs>
            </a:gsLst>
            <a:lin ang="10800000"/>
          </a:gradFill>
          <a:ln w="12700">
            <a:miter lim="400000"/>
          </a:ln>
        </p:spPr>
        <p:txBody>
          <a:bodyPr lIns="45718" tIns="45718" rIns="45718" bIns="45718" anchor="ctr"/>
          <a:lstStyle/>
          <a:p>
            <a:pPr algn="ctr">
              <a:defRPr sz="1800">
                <a:solidFill>
                  <a:srgbClr val="FFFFFF"/>
                </a:solidFill>
                <a:latin typeface="Franklin Gothic Book"/>
                <a:ea typeface="Franklin Gothic Book"/>
                <a:cs typeface="Franklin Gothic Book"/>
                <a:sym typeface="Franklin Gothic Book"/>
              </a:defRPr>
            </a:pPr>
          </a:p>
        </p:txBody>
      </p:sp>
      <p:sp>
        <p:nvSpPr>
          <p:cNvPr id="77" name="矩形"/>
          <p:cNvSpPr/>
          <p:nvPr>
            <p:custDataLst>
              <p:tags r:id="rId4"/>
            </p:custDataLst>
          </p:nvPr>
        </p:nvSpPr>
        <p:spPr>
          <a:xfrm>
            <a:off x="1523998" y="0"/>
            <a:ext cx="9144004" cy="107950"/>
          </a:xfrm>
          <a:prstGeom prst="rect">
            <a:avLst/>
          </a:prstGeom>
          <a:gradFill>
            <a:gsLst>
              <a:gs pos="0">
                <a:srgbClr val="918415">
                  <a:alpha val="50000"/>
                </a:srgbClr>
              </a:gs>
              <a:gs pos="50000">
                <a:srgbClr val="EEEDE7">
                  <a:alpha val="44999"/>
                </a:srgbClr>
              </a:gs>
              <a:gs pos="100000">
                <a:srgbClr val="918415">
                  <a:alpha val="39999"/>
                </a:srgbClr>
              </a:gs>
            </a:gsLst>
            <a:lin ang="10800000"/>
          </a:gradFill>
          <a:ln w="12700">
            <a:miter lim="400000"/>
          </a:ln>
        </p:spPr>
        <p:txBody>
          <a:bodyPr lIns="45718" tIns="45718" rIns="45718" bIns="45718" anchor="ctr"/>
          <a:lstStyle/>
          <a:p>
            <a:pPr algn="ctr">
              <a:defRPr sz="1800">
                <a:solidFill>
                  <a:srgbClr val="FFFFFF"/>
                </a:solidFill>
                <a:latin typeface="Franklin Gothic Book"/>
                <a:ea typeface="Franklin Gothic Book"/>
                <a:cs typeface="Franklin Gothic Book"/>
                <a:sym typeface="Franklin Gothic Book"/>
              </a:defRPr>
            </a:pPr>
          </a:p>
        </p:txBody>
      </p:sp>
      <p:sp>
        <p:nvSpPr>
          <p:cNvPr id="78" name="矩形"/>
          <p:cNvSpPr/>
          <p:nvPr>
            <p:custDataLst>
              <p:tags r:id="rId5"/>
            </p:custDataLst>
          </p:nvPr>
        </p:nvSpPr>
        <p:spPr>
          <a:xfrm>
            <a:off x="1981200" y="1411287"/>
            <a:ext cx="8229600" cy="17465"/>
          </a:xfrm>
          <a:prstGeom prst="rect">
            <a:avLst/>
          </a:prstGeom>
          <a:gradFill>
            <a:gsLst>
              <a:gs pos="0">
                <a:srgbClr val="DCD9CC">
                  <a:alpha val="19999"/>
                </a:srgbClr>
              </a:gs>
              <a:gs pos="50000">
                <a:srgbClr val="918415">
                  <a:alpha val="34999"/>
                </a:srgbClr>
              </a:gs>
              <a:gs pos="100000">
                <a:srgbClr val="DCD9CC">
                  <a:alpha val="50000"/>
                </a:srgbClr>
              </a:gs>
            </a:gsLst>
            <a:lin ang="10800000"/>
          </a:gradFill>
          <a:ln w="12700">
            <a:miter lim="400000"/>
          </a:ln>
        </p:spPr>
        <p:txBody>
          <a:bodyPr lIns="45718" tIns="45718" rIns="45718" bIns="45718" anchor="ctr"/>
          <a:lstStyle/>
          <a:p>
            <a:pPr algn="ctr">
              <a:defRPr sz="1800">
                <a:solidFill>
                  <a:srgbClr val="FFFFFF"/>
                </a:solidFill>
                <a:latin typeface="Franklin Gothic Book"/>
                <a:ea typeface="Franklin Gothic Book"/>
                <a:cs typeface="Franklin Gothic Book"/>
                <a:sym typeface="Franklin Gothic Book"/>
              </a:defRPr>
            </a:pPr>
          </a:p>
        </p:txBody>
      </p:sp>
      <p:sp>
        <p:nvSpPr>
          <p:cNvPr id="79" name="幻灯片编号"/>
          <p:cNvSpPr txBox="1">
            <a:spLocks noGrp="1"/>
          </p:cNvSpPr>
          <p:nvPr>
            <p:ph type="sldNum" sz="quarter" idx="2"/>
            <p:custDataLst>
              <p:tags r:id="rId6"/>
            </p:custDataLst>
          </p:nvPr>
        </p:nvSpPr>
        <p:spPr>
          <a:xfrm>
            <a:off x="5966258" y="6422919"/>
            <a:ext cx="259484" cy="239925"/>
          </a:xfrm>
          <a:prstGeom prst="rect">
            <a:avLst/>
          </a:prstGeom>
        </p:spPr>
        <p:txBody>
          <a:bodyPr/>
          <a:lstStyle>
            <a:lvl1pPr algn="ctr">
              <a:defRPr sz="1100">
                <a:solidFill>
                  <a:srgbClr val="636363"/>
                </a:solidFill>
                <a:latin typeface="Franklin Gothic Book"/>
                <a:ea typeface="Franklin Gothic Book"/>
                <a:cs typeface="Franklin Gothic Book"/>
                <a:sym typeface="Franklin Gothic Book"/>
              </a:defRPr>
            </a:lvl1p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p:cSld name="2_Defaul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6" name="幻灯片编号"/>
          <p:cNvSpPr txBox="1">
            <a:spLocks noGrp="1"/>
          </p:cNvSpPr>
          <p:nvPr>
            <p:ph type="sldNum" sz="quarter" idx="2"/>
            <p:custDataLst>
              <p:tags r:id="rId3"/>
            </p:custDataLst>
          </p:nvPr>
        </p:nvSpPr>
        <p:spPr>
          <a:xfrm>
            <a:off x="5943600" y="6172200"/>
            <a:ext cx="2133600" cy="368301"/>
          </a:xfrm>
          <a:prstGeom prst="rect">
            <a:avLst/>
          </a:prstGeom>
        </p:spPr>
        <p:txBody>
          <a:bodyPr lIns="45719" tIns="45719" rIns="45719" bIns="45719"/>
          <a:lstStyle>
            <a:lvl1pPr>
              <a:defRPr>
                <a:solidFill>
                  <a:srgbClr val="000000"/>
                </a:solidFill>
                <a:latin typeface="+mn-lt"/>
                <a:ea typeface="+mn-ea"/>
                <a:cs typeface="+mn-cs"/>
                <a:sym typeface="Arial" panose="020B0604020202020204"/>
              </a:defRPr>
            </a:lvl1p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6.png"/><Relationship Id="rId2" Type="http://schemas.openxmlformats.org/officeDocument/2006/relationships/slideLayout" Target="../slideLayouts/slideLayout2.xml"/><Relationship Id="rId19" Type="http://schemas.openxmlformats.org/officeDocument/2006/relationships/tags" Target="../tags/tag32.xml"/><Relationship Id="rId18" Type="http://schemas.openxmlformats.org/officeDocument/2006/relationships/tags" Target="../tags/tag31.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image" Target="../media/image5.png"/><Relationship Id="rId13" Type="http://schemas.openxmlformats.org/officeDocument/2006/relationships/tags" Target="../tags/tag2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descr="图片 1"/>
          <p:cNvPicPr>
            <a:picLocks noChangeAspect="1"/>
          </p:cNvPicPr>
          <p:nvPr>
            <p:custDataLst>
              <p:tags r:id="rId13"/>
            </p:custDataLst>
          </p:nvPr>
        </p:nvPicPr>
        <p:blipFill>
          <a:blip r:embed="rId14"/>
          <a:stretch>
            <a:fillRect/>
          </a:stretch>
        </p:blipFill>
        <p:spPr>
          <a:xfrm>
            <a:off x="2441" y="0"/>
            <a:ext cx="12187119" cy="6858000"/>
          </a:xfrm>
          <a:prstGeom prst="rect">
            <a:avLst/>
          </a:prstGeom>
          <a:ln w="12700">
            <a:miter lim="400000"/>
            <a:headEnd/>
            <a:tailEnd/>
          </a:ln>
        </p:spPr>
      </p:pic>
      <p:pic>
        <p:nvPicPr>
          <p:cNvPr id="3" name="图片 1" descr="图片 1"/>
          <p:cNvPicPr>
            <a:picLocks noChangeAspect="1"/>
          </p:cNvPicPr>
          <p:nvPr>
            <p:custDataLst>
              <p:tags r:id="rId15"/>
            </p:custDataLst>
          </p:nvPr>
        </p:nvPicPr>
        <p:blipFill>
          <a:blip r:embed="rId14"/>
          <a:stretch>
            <a:fillRect/>
          </a:stretch>
        </p:blipFill>
        <p:spPr>
          <a:xfrm>
            <a:off x="129440" y="127000"/>
            <a:ext cx="12187120" cy="6858000"/>
          </a:xfrm>
          <a:prstGeom prst="rect">
            <a:avLst/>
          </a:prstGeom>
          <a:ln w="12700">
            <a:miter lim="400000"/>
            <a:headEnd/>
            <a:tailEnd/>
          </a:ln>
        </p:spPr>
      </p:pic>
      <p:sp>
        <p:nvSpPr>
          <p:cNvPr id="4" name="标题文本"/>
          <p:cNvSpPr txBox="1">
            <a:spLocks noGrp="1"/>
          </p:cNvSpPr>
          <p:nvPr>
            <p:ph type="title"/>
            <p:custDataLst>
              <p:tags r:id="rId16"/>
            </p:custDataLst>
          </p:nvPr>
        </p:nvSpPr>
        <p:spPr>
          <a:xfrm>
            <a:off x="1826683" y="769937"/>
            <a:ext cx="9753601" cy="1668463"/>
          </a:xfrm>
          <a:prstGeom prst="rect">
            <a:avLst/>
          </a:prstGeom>
          <a:ln w="12700">
            <a:miter lim="400000"/>
          </a:ln>
        </p:spPr>
        <p:txBody>
          <a:bodyPr lIns="45718" tIns="45718" rIns="45718" bIns="45718" anchor="ctr">
            <a:normAutofit/>
          </a:bodyPr>
          <a:lstStyle/>
          <a:p>
            <a:r>
              <a:t>标题文本</a:t>
            </a:r>
          </a:p>
        </p:txBody>
      </p:sp>
      <p:sp>
        <p:nvSpPr>
          <p:cNvPr id="5" name="正文级别 1…"/>
          <p:cNvSpPr txBox="1">
            <a:spLocks noGrp="1"/>
          </p:cNvSpPr>
          <p:nvPr>
            <p:ph type="body" idx="1"/>
            <p:custDataLst>
              <p:tags r:id="rId17"/>
            </p:custDataLst>
          </p:nvPr>
        </p:nvSpPr>
        <p:spPr>
          <a:xfrm>
            <a:off x="6805083" y="2438400"/>
            <a:ext cx="4775201" cy="4419600"/>
          </a:xfrm>
          <a:prstGeom prst="rect">
            <a:avLst/>
          </a:prstGeom>
          <a:ln w="12700">
            <a:miter lim="400000"/>
          </a:ln>
        </p:spPr>
        <p:txBody>
          <a:bodyPr lIns="45718" tIns="45718" rIns="45718" bIns="45718">
            <a:normAutofit/>
          </a:bodyPr>
          <a:lstStyle/>
          <a:p>
            <a:r>
              <a:t>正文级别 1</a:t>
            </a:r>
          </a:p>
          <a:p>
            <a:pPr lvl="1"/>
            <a:r>
              <a:t>正文级别 2</a:t>
            </a:r>
          </a:p>
          <a:p>
            <a:pPr lvl="2"/>
            <a:r>
              <a:t>正文级别 3</a:t>
            </a:r>
          </a:p>
          <a:p>
            <a:pPr lvl="3"/>
            <a:r>
              <a:t>正文级别 4</a:t>
            </a:r>
          </a:p>
          <a:p>
            <a:pPr lvl="4"/>
            <a:r>
              <a:t>正文级别 5</a:t>
            </a:r>
          </a:p>
        </p:txBody>
      </p:sp>
      <p:sp>
        <p:nvSpPr>
          <p:cNvPr id="6" name="幻灯片编号"/>
          <p:cNvSpPr txBox="1">
            <a:spLocks noGrp="1"/>
          </p:cNvSpPr>
          <p:nvPr>
            <p:ph type="sldNum" sz="quarter" idx="2"/>
            <p:custDataLst>
              <p:tags r:id="rId18"/>
            </p:custDataLst>
          </p:nvPr>
        </p:nvSpPr>
        <p:spPr>
          <a:xfrm>
            <a:off x="8463948" y="6221732"/>
            <a:ext cx="273652"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6CB4B4D-7CA3-9044-876B-883B54F8677D}" type="slidenum">
              <a:rPr/>
            </a:fld>
            <a:endParaRPr/>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2pPr>
      <a:lvl3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3pPr>
      <a:lvl4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4pPr>
      <a:lvl5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5pPr>
      <a:lvl6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6pPr>
      <a:lvl7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7pPr>
      <a:lvl8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8pPr>
      <a:lvl9pPr marL="0" marR="0" indent="0" algn="l" defTabSz="914400" rtl="0" latinLnBrk="0">
        <a:lnSpc>
          <a:spcPct val="90000"/>
        </a:lnSpc>
        <a:spcBef>
          <a:spcPct val="0"/>
        </a:spcBef>
        <a:spcAft>
          <a:spcPct val="0"/>
        </a:spcAft>
        <a:buClrTx/>
        <a:buSzTx/>
        <a:buFontTx/>
        <a:buNone/>
        <a:defRPr sz="44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9pPr>
    </p:titleStyle>
    <p:bodyStyle>
      <a:lvl1pPr marL="228600" marR="0" indent="-228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723900" marR="0" indent="-2667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2pPr>
      <a:lvl3pPr marL="1234440" marR="0" indent="-32004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3pPr>
      <a:lvl4pPr marL="1727200" marR="0" indent="-355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4pPr>
      <a:lvl5pPr marL="2184400" marR="0" indent="-355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5pPr>
      <a:lvl6pPr marL="2641600" marR="0" indent="-355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6pPr>
      <a:lvl7pPr marL="3098800" marR="0" indent="-355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7pPr>
      <a:lvl8pPr marL="3556000" marR="0" indent="-355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8pPr>
      <a:lvl9pPr marL="4013200" marR="0" indent="-355600" algn="l" defTabSz="914400" rtl="0" latinLnBrk="0">
        <a:lnSpc>
          <a:spcPct val="90000"/>
        </a:lnSpc>
        <a:spcBef>
          <a:spcPts val="1000"/>
        </a:spcBef>
        <a:spcAft>
          <a:spcPct val="0"/>
        </a:spcAft>
        <a:buClrTx/>
        <a:buSzTx/>
        <a:buFont typeface="Arial" panose="020B0604020202020204"/>
        <a:buChar char="•"/>
        <a:defRPr sz="2800" b="0" i="0" u="none" strike="noStrike" cap="none" spc="0" baseline="0">
          <a:solidFill>
            <a:srgbClr val="000000"/>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9pPr>
    </p:bodyStyle>
    <p:otherStyle>
      <a:lvl1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1pPr>
      <a:lvl2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2pPr>
      <a:lvl3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3pPr>
      <a:lvl4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4pPr>
      <a:lvl5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5pPr>
      <a:lvl6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6pPr>
      <a:lvl7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7pPr>
      <a:lvl8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8pPr>
      <a:lvl9pPr marL="0" marR="0" indent="0" algn="r" defTabSz="914400" rtl="0" latinLnBrk="0">
        <a:lnSpc>
          <a:spcPct val="100000"/>
        </a:lnSpc>
        <a:spcBef>
          <a:spcPct val="0"/>
        </a:spcBef>
        <a:spcAft>
          <a:spcPct val="0"/>
        </a:spcAft>
        <a:buClrTx/>
        <a:buSzTx/>
        <a:buFontTx/>
        <a:buNone/>
        <a:defRPr sz="1200" b="0" i="0" u="none" strike="noStrike" cap="none" spc="0" baseline="0">
          <a:solidFill>
            <a:schemeClr val="tx1"/>
          </a:solidFill>
          <a:uFillTx/>
          <a:latin typeface="+mn-lt"/>
          <a:ea typeface="+mn-ea"/>
          <a:cs typeface="+mn-cs"/>
          <a:sym typeface="微软雅黑" panose="020B0503020204020204" charset="-122"/>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8.png"/><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7.png"/><Relationship Id="rId2" Type="http://schemas.openxmlformats.org/officeDocument/2006/relationships/tags" Target="../tags/tag34.xml"/><Relationship Id="rId1" Type="http://schemas.openxmlformats.org/officeDocument/2006/relationships/tags" Target="../tags/tag3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tags" Target="../tags/tag133.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14.jpeg"/><Relationship Id="rId6" Type="http://schemas.openxmlformats.org/officeDocument/2006/relationships/image" Target="../media/image15.jpeg"/><Relationship Id="rId5" Type="http://schemas.openxmlformats.org/officeDocument/2006/relationships/tags" Target="../tags/tag134.xml"/><Relationship Id="rId4" Type="http://schemas.openxmlformats.org/officeDocument/2006/relationships/image" Target="../media/image12.jpeg"/><Relationship Id="rId3" Type="http://schemas.openxmlformats.org/officeDocument/2006/relationships/image" Target="../media/image13.jpeg"/><Relationship Id="rId2" Type="http://schemas.openxmlformats.org/officeDocument/2006/relationships/image" Target="../media/image10.jpeg"/><Relationship Id="rId10" Type="http://schemas.openxmlformats.org/officeDocument/2006/relationships/slideLayout" Target="../slideLayouts/slideLayout11.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6.png"/><Relationship Id="rId3" Type="http://schemas.openxmlformats.org/officeDocument/2006/relationships/tags" Target="../tags/tag138.xml"/><Relationship Id="rId2" Type="http://schemas.openxmlformats.org/officeDocument/2006/relationships/image" Target="../media/image25.jpeg"/><Relationship Id="rId1" Type="http://schemas.openxmlformats.org/officeDocument/2006/relationships/tags" Target="../tags/tag13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8.jpe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0.jpe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Welcome%20to%20the%20unit.mp3" TargetMode="External"/><Relationship Id="rId1" Type="http://schemas.openxmlformats.org/officeDocument/2006/relationships/tags" Target="../tags/tag139.xml"/></Relationships>
</file>

<file path=ppt/slides/_rels/slide2.xml.rels><?xml version="1.0" encoding="UTF-8" standalone="yes"?>
<Relationships xmlns="http://schemas.openxmlformats.org/package/2006/relationships"><Relationship Id="rId94" Type="http://schemas.openxmlformats.org/officeDocument/2006/relationships/slideLayout" Target="../slideLayouts/slideLayout2.xml"/><Relationship Id="rId93" Type="http://schemas.openxmlformats.org/officeDocument/2006/relationships/tags" Target="../tags/tag131.xml"/><Relationship Id="rId92" Type="http://schemas.openxmlformats.org/officeDocument/2006/relationships/tags" Target="../tags/tag130.xml"/><Relationship Id="rId91" Type="http://schemas.openxmlformats.org/officeDocument/2006/relationships/tags" Target="../tags/tag129.xml"/><Relationship Id="rId90" Type="http://schemas.openxmlformats.org/officeDocument/2006/relationships/tags" Target="../tags/tag128.xml"/><Relationship Id="rId9" Type="http://schemas.openxmlformats.org/officeDocument/2006/relationships/tags" Target="../tags/tag47.xml"/><Relationship Id="rId89" Type="http://schemas.openxmlformats.org/officeDocument/2006/relationships/tags" Target="../tags/tag127.xml"/><Relationship Id="rId88" Type="http://schemas.openxmlformats.org/officeDocument/2006/relationships/tags" Target="../tags/tag126.xml"/><Relationship Id="rId87" Type="http://schemas.openxmlformats.org/officeDocument/2006/relationships/tags" Target="../tags/tag125.xml"/><Relationship Id="rId86" Type="http://schemas.openxmlformats.org/officeDocument/2006/relationships/tags" Target="../tags/tag124.xml"/><Relationship Id="rId85" Type="http://schemas.openxmlformats.org/officeDocument/2006/relationships/tags" Target="../tags/tag123.xml"/><Relationship Id="rId84" Type="http://schemas.openxmlformats.org/officeDocument/2006/relationships/tags" Target="../tags/tag122.xml"/><Relationship Id="rId83" Type="http://schemas.openxmlformats.org/officeDocument/2006/relationships/tags" Target="../tags/tag121.xml"/><Relationship Id="rId82" Type="http://schemas.openxmlformats.org/officeDocument/2006/relationships/tags" Target="../tags/tag120.xml"/><Relationship Id="rId81" Type="http://schemas.openxmlformats.org/officeDocument/2006/relationships/tags" Target="../tags/tag119.xml"/><Relationship Id="rId80" Type="http://schemas.openxmlformats.org/officeDocument/2006/relationships/tags" Target="../tags/tag118.xml"/><Relationship Id="rId8" Type="http://schemas.openxmlformats.org/officeDocument/2006/relationships/tags" Target="../tags/tag46.xml"/><Relationship Id="rId79" Type="http://schemas.openxmlformats.org/officeDocument/2006/relationships/tags" Target="../tags/tag117.xml"/><Relationship Id="rId78" Type="http://schemas.openxmlformats.org/officeDocument/2006/relationships/tags" Target="../tags/tag116.xml"/><Relationship Id="rId77" Type="http://schemas.openxmlformats.org/officeDocument/2006/relationships/tags" Target="../tags/tag115.xml"/><Relationship Id="rId76" Type="http://schemas.openxmlformats.org/officeDocument/2006/relationships/tags" Target="../tags/tag114.xml"/><Relationship Id="rId75" Type="http://schemas.openxmlformats.org/officeDocument/2006/relationships/tags" Target="../tags/tag113.xml"/><Relationship Id="rId74" Type="http://schemas.openxmlformats.org/officeDocument/2006/relationships/tags" Target="../tags/tag112.xml"/><Relationship Id="rId73" Type="http://schemas.openxmlformats.org/officeDocument/2006/relationships/tags" Target="../tags/tag111.xml"/><Relationship Id="rId72" Type="http://schemas.openxmlformats.org/officeDocument/2006/relationships/tags" Target="../tags/tag110.xml"/><Relationship Id="rId71" Type="http://schemas.openxmlformats.org/officeDocument/2006/relationships/tags" Target="../tags/tag109.xml"/><Relationship Id="rId70" Type="http://schemas.openxmlformats.org/officeDocument/2006/relationships/tags" Target="../tags/tag108.xml"/><Relationship Id="rId7" Type="http://schemas.openxmlformats.org/officeDocument/2006/relationships/tags" Target="../tags/tag45.xml"/><Relationship Id="rId69" Type="http://schemas.openxmlformats.org/officeDocument/2006/relationships/tags" Target="../tags/tag107.xml"/><Relationship Id="rId68" Type="http://schemas.openxmlformats.org/officeDocument/2006/relationships/tags" Target="../tags/tag106.xml"/><Relationship Id="rId67" Type="http://schemas.openxmlformats.org/officeDocument/2006/relationships/tags" Target="../tags/tag105.xml"/><Relationship Id="rId66" Type="http://schemas.openxmlformats.org/officeDocument/2006/relationships/tags" Target="../tags/tag104.xml"/><Relationship Id="rId65" Type="http://schemas.openxmlformats.org/officeDocument/2006/relationships/tags" Target="../tags/tag103.xml"/><Relationship Id="rId64" Type="http://schemas.openxmlformats.org/officeDocument/2006/relationships/tags" Target="../tags/tag102.xml"/><Relationship Id="rId63" Type="http://schemas.openxmlformats.org/officeDocument/2006/relationships/tags" Target="../tags/tag101.xml"/><Relationship Id="rId62" Type="http://schemas.openxmlformats.org/officeDocument/2006/relationships/tags" Target="../tags/tag100.xml"/><Relationship Id="rId61" Type="http://schemas.openxmlformats.org/officeDocument/2006/relationships/tags" Target="../tags/tag99.xml"/><Relationship Id="rId60" Type="http://schemas.openxmlformats.org/officeDocument/2006/relationships/tags" Target="../tags/tag98.xml"/><Relationship Id="rId6" Type="http://schemas.openxmlformats.org/officeDocument/2006/relationships/tags" Target="../tags/tag44.xml"/><Relationship Id="rId59" Type="http://schemas.openxmlformats.org/officeDocument/2006/relationships/tags" Target="../tags/tag97.xml"/><Relationship Id="rId58" Type="http://schemas.openxmlformats.org/officeDocument/2006/relationships/tags" Target="../tags/tag96.xml"/><Relationship Id="rId57" Type="http://schemas.openxmlformats.org/officeDocument/2006/relationships/tags" Target="../tags/tag95.xml"/><Relationship Id="rId56" Type="http://schemas.openxmlformats.org/officeDocument/2006/relationships/tags" Target="../tags/tag94.xml"/><Relationship Id="rId55" Type="http://schemas.openxmlformats.org/officeDocument/2006/relationships/tags" Target="../tags/tag93.xml"/><Relationship Id="rId54" Type="http://schemas.openxmlformats.org/officeDocument/2006/relationships/tags" Target="../tags/tag92.xml"/><Relationship Id="rId53" Type="http://schemas.openxmlformats.org/officeDocument/2006/relationships/tags" Target="../tags/tag91.xml"/><Relationship Id="rId52" Type="http://schemas.openxmlformats.org/officeDocument/2006/relationships/tags" Target="../tags/tag90.xml"/><Relationship Id="rId51" Type="http://schemas.openxmlformats.org/officeDocument/2006/relationships/tags" Target="../tags/tag89.xml"/><Relationship Id="rId50" Type="http://schemas.openxmlformats.org/officeDocument/2006/relationships/tags" Target="../tags/tag88.xml"/><Relationship Id="rId5" Type="http://schemas.openxmlformats.org/officeDocument/2006/relationships/tags" Target="../tags/tag43.xml"/><Relationship Id="rId49" Type="http://schemas.openxmlformats.org/officeDocument/2006/relationships/tags" Target="../tags/tag87.xml"/><Relationship Id="rId48" Type="http://schemas.openxmlformats.org/officeDocument/2006/relationships/tags" Target="../tags/tag86.xml"/><Relationship Id="rId47" Type="http://schemas.openxmlformats.org/officeDocument/2006/relationships/tags" Target="../tags/tag85.xml"/><Relationship Id="rId46" Type="http://schemas.openxmlformats.org/officeDocument/2006/relationships/tags" Target="../tags/tag84.xml"/><Relationship Id="rId45" Type="http://schemas.openxmlformats.org/officeDocument/2006/relationships/tags" Target="../tags/tag83.xml"/><Relationship Id="rId44" Type="http://schemas.openxmlformats.org/officeDocument/2006/relationships/tags" Target="../tags/tag82.xml"/><Relationship Id="rId43" Type="http://schemas.openxmlformats.org/officeDocument/2006/relationships/tags" Target="../tags/tag81.xml"/><Relationship Id="rId42" Type="http://schemas.openxmlformats.org/officeDocument/2006/relationships/tags" Target="../tags/tag80.xml"/><Relationship Id="rId41" Type="http://schemas.openxmlformats.org/officeDocument/2006/relationships/tags" Target="../tags/tag79.xml"/><Relationship Id="rId40" Type="http://schemas.openxmlformats.org/officeDocument/2006/relationships/tags" Target="../tags/tag78.xml"/><Relationship Id="rId4" Type="http://schemas.openxmlformats.org/officeDocument/2006/relationships/tags" Target="../tags/tag42.xml"/><Relationship Id="rId39" Type="http://schemas.openxmlformats.org/officeDocument/2006/relationships/tags" Target="../tags/tag77.xml"/><Relationship Id="rId38" Type="http://schemas.openxmlformats.org/officeDocument/2006/relationships/tags" Target="../tags/tag76.xml"/><Relationship Id="rId37" Type="http://schemas.openxmlformats.org/officeDocument/2006/relationships/tags" Target="../tags/tag75.xml"/><Relationship Id="rId36" Type="http://schemas.openxmlformats.org/officeDocument/2006/relationships/tags" Target="../tags/tag74.xml"/><Relationship Id="rId35" Type="http://schemas.openxmlformats.org/officeDocument/2006/relationships/tags" Target="../tags/tag73.xml"/><Relationship Id="rId34" Type="http://schemas.openxmlformats.org/officeDocument/2006/relationships/tags" Target="../tags/tag72.xml"/><Relationship Id="rId33" Type="http://schemas.openxmlformats.org/officeDocument/2006/relationships/tags" Target="../tags/tag71.xml"/><Relationship Id="rId32" Type="http://schemas.openxmlformats.org/officeDocument/2006/relationships/tags" Target="../tags/tag70.xml"/><Relationship Id="rId31" Type="http://schemas.openxmlformats.org/officeDocument/2006/relationships/tags" Target="../tags/tag69.xml"/><Relationship Id="rId30" Type="http://schemas.openxmlformats.org/officeDocument/2006/relationships/tags" Target="../tags/tag68.xml"/><Relationship Id="rId3" Type="http://schemas.openxmlformats.org/officeDocument/2006/relationships/tags" Target="../tags/tag41.xml"/><Relationship Id="rId29" Type="http://schemas.openxmlformats.org/officeDocument/2006/relationships/tags" Target="../tags/tag67.xml"/><Relationship Id="rId28" Type="http://schemas.openxmlformats.org/officeDocument/2006/relationships/tags" Target="../tags/tag66.xml"/><Relationship Id="rId27" Type="http://schemas.openxmlformats.org/officeDocument/2006/relationships/tags" Target="../tags/tag65.xml"/><Relationship Id="rId26" Type="http://schemas.openxmlformats.org/officeDocument/2006/relationships/tags" Target="../tags/tag64.xml"/><Relationship Id="rId25" Type="http://schemas.openxmlformats.org/officeDocument/2006/relationships/tags" Target="../tags/tag63.xml"/><Relationship Id="rId24" Type="http://schemas.openxmlformats.org/officeDocument/2006/relationships/tags" Target="../tags/tag62.xml"/><Relationship Id="rId23" Type="http://schemas.openxmlformats.org/officeDocument/2006/relationships/tags" Target="../tags/tag61.xml"/><Relationship Id="rId22" Type="http://schemas.openxmlformats.org/officeDocument/2006/relationships/tags" Target="../tags/tag60.xml"/><Relationship Id="rId21" Type="http://schemas.openxmlformats.org/officeDocument/2006/relationships/tags" Target="../tags/tag59.xml"/><Relationship Id="rId20" Type="http://schemas.openxmlformats.org/officeDocument/2006/relationships/tags" Target="../tags/tag58.xml"/><Relationship Id="rId2" Type="http://schemas.openxmlformats.org/officeDocument/2006/relationships/tags" Target="../tags/tag40.xml"/><Relationship Id="rId19" Type="http://schemas.openxmlformats.org/officeDocument/2006/relationships/tags" Target="../tags/tag57.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24.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5" Type="http://schemas.openxmlformats.org/officeDocument/2006/relationships/slideLayout" Target="../slideLayouts/slideLayout2.xml"/><Relationship Id="rId24" Type="http://schemas.openxmlformats.org/officeDocument/2006/relationships/tags" Target="../tags/tag172.xml"/><Relationship Id="rId23" Type="http://schemas.openxmlformats.org/officeDocument/2006/relationships/tags" Target="../tags/tag171.xml"/><Relationship Id="rId22" Type="http://schemas.openxmlformats.org/officeDocument/2006/relationships/tags" Target="../tags/tag170.xml"/><Relationship Id="rId21" Type="http://schemas.openxmlformats.org/officeDocument/2006/relationships/tags" Target="../tags/tag169.xml"/><Relationship Id="rId20" Type="http://schemas.openxmlformats.org/officeDocument/2006/relationships/tags" Target="../tags/tag168.xml"/><Relationship Id="rId2" Type="http://schemas.openxmlformats.org/officeDocument/2006/relationships/image" Target="../media/image31.jpeg"/><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50.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tags" Target="../tags/tag17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tags" Target="../tags/tag17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png"/><Relationship Id="rId3" Type="http://schemas.openxmlformats.org/officeDocument/2006/relationships/tags" Target="../tags/tag176.xml"/><Relationship Id="rId2" Type="http://schemas.microsoft.com/office/2007/relationships/media" Target="../media/media2.mp4"/><Relationship Id="rId1" Type="http://schemas.openxmlformats.org/officeDocument/2006/relationships/video" Target="../media/media2.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1.png"/><Relationship Id="rId3" Type="http://schemas.openxmlformats.org/officeDocument/2006/relationships/tags" Target="../tags/tag182.xml"/><Relationship Id="rId2" Type="http://schemas.microsoft.com/office/2007/relationships/media" Target="../media/media3.mp4"/><Relationship Id="rId1" Type="http://schemas.openxmlformats.org/officeDocument/2006/relationships/video" Target="../media/media3.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3.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132.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1"/>
          <p:cNvSpPr txBox="1"/>
          <p:nvPr>
            <p:custDataLst>
              <p:tags r:id="rId1"/>
            </p:custDataLst>
          </p:nvPr>
        </p:nvSpPr>
        <p:spPr>
          <a:xfrm>
            <a:off x="-169105" y="403267"/>
            <a:ext cx="13257943" cy="4017010"/>
          </a:xfrm>
          <a:prstGeom prst="rect">
            <a:avLst/>
          </a:prstGeom>
          <a:ln w="12700">
            <a:miter lim="400000"/>
          </a:ln>
        </p:spPr>
        <p:txBody>
          <a:bodyPr lIns="45718" tIns="45718" rIns="45718" bIns="45718">
            <a:spAutoFit/>
          </a:bodyPr>
          <a:lstStyle/>
          <a:p>
            <a:pPr marL="0" marR="0" lvl="0" indent="0" algn="ctr" defTabSz="914400" rtl="0" eaLnBrk="1" fontAlgn="auto" latinLnBrk="0" hangingPunct="0">
              <a:lnSpc>
                <a:spcPct val="120000"/>
              </a:lnSpc>
              <a:spcBef>
                <a:spcPct val="0"/>
              </a:spcBef>
              <a:spcAft>
                <a:spcPct val="0"/>
              </a:spcAft>
              <a:buClrTx/>
              <a:buSzTx/>
              <a:buFontTx/>
              <a:buNone/>
              <a:defRPr sz="8800">
                <a:solidFill>
                  <a:srgbClr val="ED7D31">
                    <a:satOff val="-18180"/>
                    <a:lumOff val="-11201"/>
                  </a:srgbClr>
                </a:solidFill>
                <a:effectLst>
                  <a:outerShdw dist="63500" dir="2700000" rotWithShape="0">
                    <a:srgbClr val="000000"/>
                  </a:outerShdw>
                </a:effectLst>
                <a:latin typeface="Arial Black" panose="020B0A04020102020204"/>
                <a:ea typeface="Arial Black" panose="020B0A04020102020204"/>
                <a:cs typeface="Arial Black" panose="020B0A04020102020204"/>
                <a:sym typeface="Arial Black" panose="020B0A04020102020204"/>
              </a:defRPr>
            </a:pPr>
            <a:r>
              <a:rPr kumimoji="0" sz="8800" b="0" i="0" u="none" strike="noStrike" kern="0" cap="none" spc="0" normalizeH="0" baseline="0" noProof="0">
                <a:ln>
                  <a:noFill/>
                </a:ln>
                <a:solidFill>
                  <a:srgbClr val="ED7D31">
                    <a:satOff val="-18180"/>
                    <a:lumOff val="-11201"/>
                  </a:srgbClr>
                </a:solidFill>
                <a:effectLst>
                  <a:outerShdw dist="63500" dir="2700000" rotWithShape="0">
                    <a:srgbClr val="000000"/>
                  </a:outerShdw>
                </a:effectLst>
                <a:uLnTx/>
                <a:uFillTx/>
                <a:latin typeface="Arial Black" panose="020B0A04020102020204"/>
                <a:sym typeface="Arial Black" panose="020B0A04020102020204"/>
              </a:rPr>
              <a:t> </a:t>
            </a:r>
            <a:endParaRPr kumimoji="0" sz="8800" b="0" i="0" u="none" strike="noStrike" kern="0" cap="none" spc="0" normalizeH="0" baseline="0" noProof="0">
              <a:ln>
                <a:noFill/>
              </a:ln>
              <a:solidFill>
                <a:srgbClr val="ED7D31">
                  <a:satOff val="-18180"/>
                  <a:lumOff val="-11201"/>
                </a:srgbClr>
              </a:solidFill>
              <a:effectLst>
                <a:outerShdw dist="63500" dir="2700000" rotWithShape="0">
                  <a:srgbClr val="000000"/>
                </a:outerShdw>
              </a:effectLst>
              <a:uLnTx/>
              <a:uFillTx/>
              <a:latin typeface="Arial Black" panose="020B0A04020102020204"/>
              <a:sym typeface="Arial Black" panose="020B0A04020102020204"/>
            </a:endParaRPr>
          </a:p>
          <a:p>
            <a:pPr marL="0" marR="0" lvl="0" indent="0" algn="ctr" defTabSz="914400" rtl="0" eaLnBrk="1" fontAlgn="auto" latinLnBrk="0" hangingPunct="0">
              <a:lnSpc>
                <a:spcPct val="120000"/>
              </a:lnSpc>
              <a:spcBef>
                <a:spcPct val="0"/>
              </a:spcBef>
              <a:spcAft>
                <a:spcPct val="0"/>
              </a:spcAft>
              <a:buClrTx/>
              <a:buSzTx/>
              <a:buFontTx/>
              <a:buNone/>
              <a:defRPr sz="8800">
                <a:solidFill>
                  <a:srgbClr val="ED7D31">
                    <a:satOff val="-18180"/>
                    <a:lumOff val="-11201"/>
                  </a:srgbClr>
                </a:solidFill>
                <a:effectLst>
                  <a:outerShdw dist="63500" dir="2700000" rotWithShape="0">
                    <a:srgbClr val="000000"/>
                  </a:outerShdw>
                </a:effectLst>
                <a:latin typeface="Arial Black" panose="020B0A04020102020204"/>
                <a:ea typeface="Arial Black" panose="020B0A04020102020204"/>
                <a:cs typeface="Arial Black" panose="020B0A04020102020204"/>
                <a:sym typeface="Arial Black" panose="020B0A04020102020204"/>
              </a:defRPr>
            </a:pPr>
            <a:r>
              <a:rPr kumimoji="0" sz="8800" b="0" i="0" u="none" strike="noStrike" kern="0" cap="none" spc="0" normalizeH="0" baseline="0" noProof="0">
                <a:ln>
                  <a:noFill/>
                </a:ln>
                <a:solidFill>
                  <a:srgbClr val="ED7D31">
                    <a:satOff val="-18180"/>
                    <a:lumOff val="-11201"/>
                  </a:srgbClr>
                </a:solidFill>
                <a:effectLst>
                  <a:outerShdw dist="63500" dir="2700000" rotWithShape="0">
                    <a:srgbClr val="000000"/>
                  </a:outerShdw>
                </a:effectLst>
                <a:uLnTx/>
                <a:uFillTx/>
                <a:latin typeface="Arial Black" panose="020B0A04020102020204"/>
                <a:sym typeface="Arial Black" panose="020B0A04020102020204"/>
              </a:rPr>
              <a:t>Good manners</a:t>
            </a:r>
            <a:endParaRPr kumimoji="0" sz="8800" b="0" i="0" u="none" strike="noStrike" kern="0" cap="none" spc="0" normalizeH="0" baseline="0" noProof="0">
              <a:ln>
                <a:noFill/>
              </a:ln>
              <a:solidFill>
                <a:srgbClr val="ED7D31">
                  <a:satOff val="-18180"/>
                  <a:lumOff val="-11201"/>
                </a:srgbClr>
              </a:solidFill>
              <a:effectLst>
                <a:outerShdw dist="63500" dir="2700000" rotWithShape="0">
                  <a:srgbClr val="000000"/>
                </a:outerShdw>
              </a:effectLst>
              <a:uLnTx/>
              <a:uFillTx/>
              <a:latin typeface="Arial Black" panose="020B0A04020102020204"/>
              <a:sym typeface="Arial Black" panose="020B0A04020102020204"/>
            </a:endParaRPr>
          </a:p>
          <a:p>
            <a:pPr marL="0" marR="0" lvl="0" indent="0" algn="ctr" defTabSz="914400" rtl="0" eaLnBrk="1" fontAlgn="auto" latinLnBrk="0" hangingPunct="0">
              <a:lnSpc>
                <a:spcPct val="100000"/>
              </a:lnSpc>
              <a:spcBef>
                <a:spcPct val="0"/>
              </a:spcBef>
              <a:spcAft>
                <a:spcPct val="0"/>
              </a:spcAft>
              <a:buClrTx/>
              <a:buSzTx/>
              <a:buFontTx/>
              <a:buNone/>
              <a:defRPr sz="4400" b="1">
                <a:solidFill>
                  <a:srgbClr val="ED7D31">
                    <a:satOff val="-18180"/>
                    <a:lumOff val="-11201"/>
                  </a:srgbClr>
                </a:solidFill>
                <a:effectLst>
                  <a:outerShdw dist="63500" dir="2700000" rotWithShape="0">
                    <a:srgbClr val="000000"/>
                  </a:outerShdw>
                </a:effectLst>
                <a:latin typeface="+mn-lt"/>
                <a:ea typeface="+mn-ea"/>
                <a:cs typeface="+mn-cs"/>
                <a:sym typeface="Arial" panose="020B0604020202020204"/>
              </a:defRPr>
            </a:pPr>
            <a:endParaRPr kumimoji="0" sz="4400" b="1" i="0" u="none" strike="noStrike" kern="0" cap="none" spc="0" normalizeH="0" baseline="0" noProof="0">
              <a:ln>
                <a:noFill/>
              </a:ln>
              <a:solidFill>
                <a:srgbClr val="ED7D31">
                  <a:satOff val="-18180"/>
                  <a:lumOff val="-11201"/>
                </a:srgbClr>
              </a:solidFill>
              <a:effectLst>
                <a:outerShdw dist="63500" dir="2700000" rotWithShape="0">
                  <a:srgbClr val="000000"/>
                </a:outerShdw>
              </a:effectLst>
              <a:uLnTx/>
              <a:uFillTx/>
              <a:latin typeface="Arial" panose="020B0604020202020204"/>
              <a:cs typeface="Arial" panose="020B0604020202020204"/>
              <a:sym typeface="Arial" panose="020B0604020202020204"/>
            </a:endParaRPr>
          </a:p>
        </p:txBody>
      </p:sp>
      <p:pic>
        <p:nvPicPr>
          <p:cNvPr id="96" name="图片 4" descr="图片 4"/>
          <p:cNvPicPr>
            <a:picLocks noChangeAspect="1"/>
          </p:cNvPicPr>
          <p:nvPr>
            <p:custDataLst>
              <p:tags r:id="rId2"/>
            </p:custDataLst>
          </p:nvPr>
        </p:nvPicPr>
        <p:blipFill>
          <a:blip r:embed="rId3"/>
          <a:stretch>
            <a:fillRect/>
          </a:stretch>
        </p:blipFill>
        <p:spPr>
          <a:xfrm>
            <a:off x="8909338" y="5609525"/>
            <a:ext cx="670810" cy="675534"/>
          </a:xfrm>
          <a:prstGeom prst="rect">
            <a:avLst/>
          </a:prstGeom>
          <a:ln w="12700">
            <a:miter lim="400000"/>
            <a:headEnd/>
            <a:tailEnd/>
          </a:ln>
        </p:spPr>
      </p:pic>
      <p:grpSp>
        <p:nvGrpSpPr>
          <p:cNvPr id="99" name="PA_组合 38"/>
          <p:cNvGrpSpPr/>
          <p:nvPr>
            <p:custDataLst>
              <p:tags r:id="rId4"/>
            </p:custDataLst>
          </p:nvPr>
        </p:nvGrpSpPr>
        <p:grpSpPr>
          <a:xfrm>
            <a:off x="8685222" y="1603611"/>
            <a:ext cx="882966" cy="884116"/>
            <a:chOff x="-1" y="0"/>
            <a:chExt cx="882965" cy="884115"/>
          </a:xfrm>
        </p:grpSpPr>
        <p:pic>
          <p:nvPicPr>
            <p:cNvPr id="97" name="图片 11" descr="图片 11"/>
            <p:cNvPicPr>
              <a:picLocks noChangeAspect="1"/>
            </p:cNvPicPr>
            <p:nvPr>
              <p:custDataLst>
                <p:tags r:id="rId5"/>
              </p:custDataLst>
            </p:nvPr>
          </p:nvPicPr>
          <p:blipFill>
            <a:blip r:embed="rId6"/>
            <a:stretch>
              <a:fillRect/>
            </a:stretch>
          </p:blipFill>
          <p:spPr>
            <a:xfrm flipH="1">
              <a:off x="-2" y="4780"/>
              <a:ext cx="882966" cy="879335"/>
            </a:xfrm>
            <a:prstGeom prst="rect">
              <a:avLst/>
            </a:prstGeom>
            <a:ln w="12700" cap="flat">
              <a:noFill/>
              <a:miter lim="400000"/>
              <a:headEnd/>
              <a:tailEnd/>
            </a:ln>
            <a:effectLst/>
          </p:spPr>
        </p:pic>
        <p:pic>
          <p:nvPicPr>
            <p:cNvPr id="98" name="图片 12" descr="图片 12"/>
            <p:cNvPicPr>
              <a:picLocks noChangeAspect="1"/>
            </p:cNvPicPr>
            <p:nvPr>
              <p:custDataLst>
                <p:tags r:id="rId7"/>
              </p:custDataLst>
            </p:nvPr>
          </p:nvPicPr>
          <p:blipFill>
            <a:blip r:embed="rId6"/>
            <a:stretch>
              <a:fillRect/>
            </a:stretch>
          </p:blipFill>
          <p:spPr>
            <a:xfrm flipH="1">
              <a:off x="-2" y="-1"/>
              <a:ext cx="882966" cy="879335"/>
            </a:xfrm>
            <a:prstGeom prst="rect">
              <a:avLst/>
            </a:prstGeom>
            <a:ln w="12700" cap="flat">
              <a:noFill/>
              <a:miter lim="400000"/>
              <a:headEnd/>
              <a:tailEnd/>
            </a:ln>
            <a:effectLst/>
          </p:spPr>
        </p:pic>
      </p:grpSp>
      <p:sp>
        <p:nvSpPr>
          <p:cNvPr id="100" name="By zzy"/>
          <p:cNvSpPr txBox="1"/>
          <p:nvPr>
            <p:custDataLst>
              <p:tags r:id="rId8"/>
            </p:custDataLst>
          </p:nvPr>
        </p:nvSpPr>
        <p:spPr>
          <a:xfrm>
            <a:off x="6297337" y="4116588"/>
            <a:ext cx="4194810" cy="397510"/>
          </a:xfrm>
          <a:prstGeom prst="rect">
            <a:avLst/>
          </a:prstGeom>
          <a:ln w="12700">
            <a:miter lim="400000"/>
          </a:ln>
        </p:spPr>
        <p:txBody>
          <a:bodyPr wrap="none" lIns="45718" tIns="45718" rIns="45718" bIns="45718">
            <a:spAutoFit/>
          </a:bodyPr>
          <a:lstStyle/>
          <a:p>
            <a:pPr marL="0" marR="0" lvl="0" indent="0" algn="l" defTabSz="914400" rtl="0" eaLnBrk="1" fontAlgn="auto" latinLnBrk="0" hangingPunct="0">
              <a:lnSpc>
                <a:spcPct val="100000"/>
              </a:lnSpc>
              <a:spcBef>
                <a:spcPct val="0"/>
              </a:spcBef>
              <a:spcAft>
                <a:spcPct val="0"/>
              </a:spcAft>
              <a:buClrTx/>
              <a:buSzTx/>
              <a:buFontTx/>
              <a:buNone/>
              <a:defRPr/>
            </a:pPr>
            <a:r>
              <a:rPr kumimoji="0" lang="en-US" sz="2000" b="1" i="0" u="none" strike="noStrike" kern="0" cap="none" spc="0" normalizeH="0" baseline="0" noProof="0">
                <a:ln>
                  <a:noFill/>
                </a:ln>
                <a:solidFill>
                  <a:srgbClr val="000000"/>
                </a:solidFill>
                <a:effectLst/>
                <a:uLnTx/>
                <a:uFillTx/>
                <a:latin typeface="PingFang SC Semibold"/>
                <a:sym typeface="PingFang SC Semibold"/>
              </a:rPr>
              <a:t>Xiaohe Middle School Qi Shanshan</a:t>
            </a:r>
            <a:endParaRPr kumimoji="0" lang="en-US" sz="2000" b="1" i="0" u="none" strike="noStrike" kern="0" cap="none" spc="0" normalizeH="0" baseline="0" noProof="0">
              <a:ln>
                <a:noFill/>
              </a:ln>
              <a:solidFill>
                <a:srgbClr val="000000"/>
              </a:solidFill>
              <a:effectLst/>
              <a:uLnTx/>
              <a:uFillTx/>
              <a:latin typeface="PingFang SC Semibold"/>
              <a:sym typeface="PingFang SC Semibo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Welcom06"/>
          <p:cNvPicPr>
            <a:picLocks noChangeAspect="1" noChangeArrowheads="1"/>
          </p:cNvPicPr>
          <p:nvPr/>
        </p:nvPicPr>
        <p:blipFill>
          <a:blip r:embed="rId1"/>
          <a:srcRect/>
          <a:stretch>
            <a:fillRect/>
          </a:stretch>
        </p:blipFill>
        <p:spPr bwMode="auto">
          <a:xfrm>
            <a:off x="2306456" y="899398"/>
            <a:ext cx="7627582" cy="4290515"/>
          </a:xfrm>
          <a:prstGeom prst="rect">
            <a:avLst/>
          </a:prstGeom>
          <a:noFill/>
          <a:ln w="9525">
            <a:noFill/>
            <a:miter lim="800000"/>
            <a:headEnd/>
            <a:tailEnd/>
          </a:ln>
        </p:spPr>
      </p:pic>
      <p:sp>
        <p:nvSpPr>
          <p:cNvPr id="153605" name="Text Box 5"/>
          <p:cNvSpPr txBox="1">
            <a:spLocks noChangeArrowheads="1"/>
          </p:cNvSpPr>
          <p:nvPr/>
        </p:nvSpPr>
        <p:spPr bwMode="auto">
          <a:xfrm>
            <a:off x="811329" y="5149851"/>
            <a:ext cx="4767580" cy="1198880"/>
          </a:xfrm>
          <a:prstGeom prst="rect">
            <a:avLst/>
          </a:prstGeom>
          <a:noFill/>
          <a:ln w="9525">
            <a:noFill/>
            <a:miter lim="800000"/>
          </a:ln>
        </p:spPr>
        <p:txBody>
          <a:bodyPr wrap="none">
            <a:spAutoFit/>
          </a:bodyPr>
          <a:lstStyle/>
          <a:p>
            <a:r>
              <a:rPr lang="en-US" altLang="zh-CN" sz="3600" b="1" dirty="0" smtClean="0">
                <a:latin typeface="Times New Roman" panose="02020603050405020304" pitchFamily="18" charset="0"/>
                <a:cs typeface="Times New Roman" panose="02020603050405020304" pitchFamily="18" charset="0"/>
              </a:rPr>
              <a:t>What </a:t>
            </a:r>
            <a:r>
              <a:rPr lang="en-US" altLang="zh-CN" sz="3600" b="1" dirty="0">
                <a:latin typeface="Times New Roman" panose="02020603050405020304" pitchFamily="18" charset="0"/>
                <a:cs typeface="Times New Roman" panose="02020603050405020304" pitchFamily="18" charset="0"/>
              </a:rPr>
              <a:t>did the boy do?</a:t>
            </a:r>
            <a:endParaRPr lang="en-US" altLang="zh-CN" sz="3600" b="1" dirty="0">
              <a:latin typeface="Times New Roman" panose="02020603050405020304" pitchFamily="18" charset="0"/>
              <a:cs typeface="Times New Roman" panose="02020603050405020304" pitchFamily="18" charset="0"/>
            </a:endParaRPr>
          </a:p>
          <a:p>
            <a:r>
              <a:rPr lang="en-US" altLang="zh-CN" sz="3600" b="1" dirty="0" smtClean="0">
                <a:latin typeface="Times New Roman" panose="02020603050405020304" pitchFamily="18" charset="0"/>
                <a:cs typeface="Times New Roman" panose="02020603050405020304" pitchFamily="18" charset="0"/>
              </a:rPr>
              <a:t>He </a:t>
            </a:r>
            <a:r>
              <a:rPr lang="en-US" altLang="zh-CN" sz="3600" b="1" dirty="0">
                <a:solidFill>
                  <a:srgbClr val="FF0000"/>
                </a:solidFill>
                <a:latin typeface="Times New Roman" panose="02020603050405020304" pitchFamily="18" charset="0"/>
                <a:cs typeface="Times New Roman" panose="02020603050405020304" pitchFamily="18" charset="0"/>
              </a:rPr>
              <a:t>left the tap running</a:t>
            </a:r>
            <a:r>
              <a:rPr lang="en-US" altLang="zh-CN" sz="3600" b="1" dirty="0">
                <a:latin typeface="Times New Roman" panose="02020603050405020304" pitchFamily="18" charset="0"/>
                <a:cs typeface="Times New Roman" panose="02020603050405020304" pitchFamily="18" charset="0"/>
              </a:rPr>
              <a:t>.</a:t>
            </a:r>
            <a:endParaRPr lang="en-US" altLang="zh-CN" sz="3600" b="1" dirty="0">
              <a:latin typeface="Times New Roman" panose="02020603050405020304" pitchFamily="18" charset="0"/>
              <a:cs typeface="Times New Roman" panose="02020603050405020304" pitchFamily="18" charset="0"/>
            </a:endParaRPr>
          </a:p>
        </p:txBody>
      </p:sp>
      <p:sp>
        <p:nvSpPr>
          <p:cNvPr id="5" name="矩形 4"/>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528549" y="129957"/>
            <a:ext cx="400177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Ask and answer</a:t>
            </a:r>
            <a:endParaRPr lang="zh-CN" altLang="en-US" sz="36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927007" y="5703849"/>
            <a:ext cx="3855720" cy="645160"/>
          </a:xfrm>
          <a:prstGeom prst="rect">
            <a:avLst/>
          </a:prstGeom>
          <a:noFill/>
        </p:spPr>
        <p:txBody>
          <a:bodyPr wrap="none" rtlCol="0">
            <a:spAutoFit/>
          </a:bodyPr>
          <a:lstStyle/>
          <a:p>
            <a:r>
              <a:rPr lang="zh-CN" altLang="en-US" sz="3600" b="1" dirty="0" smtClean="0">
                <a:solidFill>
                  <a:srgbClr val="FFC000"/>
                </a:solidFill>
                <a:latin typeface="Times New Roman" panose="02020603050405020304" pitchFamily="18" charset="0"/>
                <a:cs typeface="Times New Roman" panose="02020603050405020304" pitchFamily="18" charset="0"/>
              </a:rPr>
              <a:t>让水龙头一直开着</a:t>
            </a:r>
            <a:endParaRPr lang="zh-CN" altLang="en-US" sz="36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05">
                                            <p:txEl>
                                              <p:pRg st="0" end="0"/>
                                            </p:txEl>
                                          </p:spTgt>
                                        </p:tgtEl>
                                        <p:attrNameLst>
                                          <p:attrName>style.visibility</p:attrName>
                                        </p:attrNameLst>
                                      </p:cBhvr>
                                      <p:to>
                                        <p:strVal val="visible"/>
                                      </p:to>
                                    </p:set>
                                    <p:animEffect transition="in" filter="box(in)">
                                      <p:cBhvr>
                                        <p:cTn id="7" dur="500"/>
                                        <p:tgtEl>
                                          <p:spTgt spid="153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3605">
                                            <p:txEl>
                                              <p:pRg st="1" end="1"/>
                                            </p:txEl>
                                          </p:spTgt>
                                        </p:tgtEl>
                                        <p:attrNameLst>
                                          <p:attrName>style.visibility</p:attrName>
                                        </p:attrNameLst>
                                      </p:cBhvr>
                                      <p:to>
                                        <p:strVal val="visible"/>
                                      </p:to>
                                    </p:set>
                                    <p:animEffect transition="in" filter="box(in)">
                                      <p:cBhvr>
                                        <p:cTn id="12" dur="500"/>
                                        <p:tgtEl>
                                          <p:spTgt spid="1536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760730" y="863600"/>
            <a:ext cx="11013440" cy="1788795"/>
          </a:xfrm>
          <a:prstGeom prst="rect">
            <a:avLst/>
          </a:prstGeom>
          <a:noFill/>
          <a:ln w="28575">
            <a:solidFill>
              <a:srgbClr val="008000"/>
            </a:solidFill>
            <a:prstDash val="sysDot"/>
            <a:miter lim="800000"/>
          </a:ln>
        </p:spPr>
        <p:txBody>
          <a:bodyPr wrap="square">
            <a:spAutoFit/>
          </a:bodyPr>
          <a:lstStyle/>
          <a:p>
            <a:pPr>
              <a:lnSpc>
                <a:spcPct val="105000"/>
              </a:lnSpc>
              <a:spcBef>
                <a:spcPct val="15000"/>
              </a:spcBef>
            </a:pPr>
            <a:r>
              <a:rPr lang="en-US" altLang="zh-CN" sz="3200" dirty="0"/>
              <a:t> </a:t>
            </a:r>
            <a:r>
              <a:rPr lang="en-US" altLang="zh-CN" sz="3200" b="1" dirty="0">
                <a:latin typeface="Times New Roman" panose="02020603050405020304" pitchFamily="18" charset="0"/>
                <a:cs typeface="Times New Roman" panose="02020603050405020304" pitchFamily="18" charset="0"/>
              </a:rPr>
              <a:t>a </a:t>
            </a:r>
            <a:r>
              <a:rPr lang="en-US" altLang="zh-CN" sz="3200" b="1" i="1" dirty="0">
                <a:latin typeface="Times New Roman" panose="02020603050405020304" pitchFamily="18" charset="0"/>
                <a:cs typeface="Times New Roman" panose="02020603050405020304" pitchFamily="18" charset="0"/>
              </a:rPr>
              <a:t>drop litter everywhere    </a:t>
            </a:r>
            <a:r>
              <a:rPr lang="en-US" altLang="zh-CN" sz="3200" b="1" i="1" dirty="0" smtClean="0">
                <a:latin typeface="Times New Roman" panose="02020603050405020304" pitchFamily="18" charset="0"/>
                <a:cs typeface="Times New Roman" panose="02020603050405020304" pitchFamily="18" charset="0"/>
              </a:rPr>
              <a:t>                   </a:t>
            </a:r>
            <a:r>
              <a:rPr lang="en-US" altLang="zh-CN" sz="3200" b="1" dirty="0" smtClean="0">
                <a:latin typeface="Times New Roman" panose="02020603050405020304" pitchFamily="18" charset="0"/>
                <a:cs typeface="Times New Roman" panose="02020603050405020304" pitchFamily="18" charset="0"/>
              </a:rPr>
              <a:t>b </a:t>
            </a:r>
            <a:r>
              <a:rPr lang="en-US" altLang="zh-CN" sz="3200" b="1" i="1" dirty="0">
                <a:latin typeface="Times New Roman" panose="02020603050405020304" pitchFamily="18" charset="0"/>
                <a:cs typeface="Times New Roman" panose="02020603050405020304" pitchFamily="18" charset="0"/>
              </a:rPr>
              <a:t>leave the tap running</a:t>
            </a:r>
            <a:endParaRPr lang="en-US" altLang="zh-CN" sz="3200" b="1" i="1" dirty="0">
              <a:latin typeface="Times New Roman" panose="02020603050405020304" pitchFamily="18" charset="0"/>
              <a:cs typeface="Times New Roman" panose="02020603050405020304" pitchFamily="18" charset="0"/>
            </a:endParaRPr>
          </a:p>
          <a:p>
            <a:pPr>
              <a:lnSpc>
                <a:spcPct val="105000"/>
              </a:lnSpc>
              <a:spcBef>
                <a:spcPct val="15000"/>
              </a:spcBef>
            </a:pPr>
            <a:r>
              <a:rPr lang="en-US" altLang="zh-CN" sz="3200" b="1" dirty="0">
                <a:latin typeface="Times New Roman" panose="02020603050405020304" pitchFamily="18" charset="0"/>
                <a:cs typeface="Times New Roman" panose="02020603050405020304" pitchFamily="18" charset="0"/>
              </a:rPr>
              <a:t> c </a:t>
            </a:r>
            <a:r>
              <a:rPr lang="en-US" altLang="zh-CN" sz="3200" b="1" i="1" dirty="0">
                <a:latin typeface="Times New Roman" panose="02020603050405020304" pitchFamily="18" charset="0"/>
                <a:cs typeface="Times New Roman" panose="02020603050405020304" pitchFamily="18" charset="0"/>
              </a:rPr>
              <a:t>keep quiet in the library </a:t>
            </a:r>
            <a:r>
              <a:rPr lang="en-US" altLang="zh-CN" sz="3200" b="1" i="1" dirty="0" smtClean="0">
                <a:latin typeface="Times New Roman" panose="02020603050405020304" pitchFamily="18" charset="0"/>
                <a:cs typeface="Times New Roman" panose="02020603050405020304" pitchFamily="18" charset="0"/>
              </a:rPr>
              <a:t>                   </a:t>
            </a:r>
            <a:r>
              <a:rPr lang="en-US" altLang="zh-CN" sz="3200" b="1" dirty="0" smtClean="0">
                <a:latin typeface="Times New Roman" panose="02020603050405020304" pitchFamily="18" charset="0"/>
                <a:cs typeface="Times New Roman" panose="02020603050405020304" pitchFamily="18" charset="0"/>
              </a:rPr>
              <a:t>d </a:t>
            </a:r>
            <a:r>
              <a:rPr lang="en-US" altLang="zh-CN" sz="3200" b="1" i="1" dirty="0">
                <a:latin typeface="Times New Roman" panose="02020603050405020304" pitchFamily="18" charset="0"/>
                <a:cs typeface="Times New Roman" panose="02020603050405020304" pitchFamily="18" charset="0"/>
              </a:rPr>
              <a:t>pick flowers in the park</a:t>
            </a:r>
            <a:endParaRPr lang="en-US" altLang="zh-CN" sz="3200" b="1" i="1" dirty="0">
              <a:latin typeface="Times New Roman" panose="02020603050405020304" pitchFamily="18" charset="0"/>
              <a:cs typeface="Times New Roman" panose="02020603050405020304" pitchFamily="18" charset="0"/>
            </a:endParaRPr>
          </a:p>
          <a:p>
            <a:pPr>
              <a:lnSpc>
                <a:spcPct val="105000"/>
              </a:lnSpc>
              <a:spcBef>
                <a:spcPct val="15000"/>
              </a:spcBef>
            </a:pPr>
            <a:r>
              <a:rPr lang="en-US" altLang="zh-CN" sz="3200" b="1" dirty="0">
                <a:latin typeface="Times New Roman" panose="02020603050405020304" pitchFamily="18" charset="0"/>
                <a:cs typeface="Times New Roman" panose="02020603050405020304" pitchFamily="18" charset="0"/>
              </a:rPr>
              <a:t> e </a:t>
            </a:r>
            <a:r>
              <a:rPr lang="en-US" altLang="zh-CN" sz="3200" b="1" i="1" dirty="0">
                <a:latin typeface="Times New Roman" panose="02020603050405020304" pitchFamily="18" charset="0"/>
                <a:cs typeface="Times New Roman" panose="02020603050405020304" pitchFamily="18" charset="0"/>
              </a:rPr>
              <a:t>obey traffic rules           </a:t>
            </a:r>
            <a:r>
              <a:rPr lang="en-US" altLang="zh-CN" sz="3200" b="1" i="1" dirty="0" smtClean="0">
                <a:latin typeface="Times New Roman" panose="02020603050405020304" pitchFamily="18" charset="0"/>
                <a:cs typeface="Times New Roman" panose="02020603050405020304" pitchFamily="18" charset="0"/>
              </a:rPr>
              <a:t>                    	</a:t>
            </a:r>
            <a:r>
              <a:rPr lang="en-US" altLang="zh-CN" sz="3200" b="1" dirty="0" smtClean="0">
                <a:latin typeface="Times New Roman" panose="02020603050405020304" pitchFamily="18" charset="0"/>
                <a:cs typeface="Times New Roman" panose="02020603050405020304" pitchFamily="18" charset="0"/>
              </a:rPr>
              <a:t>f </a:t>
            </a:r>
            <a:r>
              <a:rPr lang="en-US" altLang="zh-CN" sz="3200" b="1" i="1" dirty="0">
                <a:latin typeface="Times New Roman" panose="02020603050405020304" pitchFamily="18" charset="0"/>
                <a:cs typeface="Times New Roman" panose="02020603050405020304" pitchFamily="18" charset="0"/>
              </a:rPr>
              <a:t>queue for your turn</a:t>
            </a:r>
            <a:endParaRPr lang="en-US" altLang="zh-CN" sz="3200" b="1" i="1" dirty="0">
              <a:latin typeface="Times New Roman" panose="02020603050405020304" pitchFamily="18" charset="0"/>
              <a:cs typeface="Times New Roman" panose="02020603050405020304" pitchFamily="18" charset="0"/>
            </a:endParaRPr>
          </a:p>
        </p:txBody>
      </p:sp>
      <p:pic>
        <p:nvPicPr>
          <p:cNvPr id="11267" name="Picture 5" descr="Welcome to the unit 01"/>
          <p:cNvPicPr>
            <a:picLocks noChangeAspect="1" noChangeArrowheads="1"/>
          </p:cNvPicPr>
          <p:nvPr/>
        </p:nvPicPr>
        <p:blipFill>
          <a:blip r:embed="rId1"/>
          <a:srcRect l="6522" t="17392" r="4347" b="18840"/>
          <a:stretch>
            <a:fillRect/>
          </a:stretch>
        </p:blipFill>
        <p:spPr bwMode="auto">
          <a:xfrm>
            <a:off x="1701687" y="2666273"/>
            <a:ext cx="3149600" cy="1268413"/>
          </a:xfrm>
          <a:prstGeom prst="rect">
            <a:avLst/>
          </a:prstGeom>
          <a:noFill/>
          <a:ln w="9525">
            <a:noFill/>
            <a:miter lim="800000"/>
            <a:headEnd/>
            <a:tailEnd/>
          </a:ln>
        </p:spPr>
      </p:pic>
      <p:pic>
        <p:nvPicPr>
          <p:cNvPr id="11268" name="Picture 6" descr="Welcome to the unit 02"/>
          <p:cNvPicPr>
            <a:picLocks noChangeAspect="1" noChangeArrowheads="1"/>
          </p:cNvPicPr>
          <p:nvPr/>
        </p:nvPicPr>
        <p:blipFill>
          <a:blip r:embed="rId2"/>
          <a:srcRect l="5661" t="16982" r="9435" b="20126"/>
          <a:stretch>
            <a:fillRect/>
          </a:stretch>
        </p:blipFill>
        <p:spPr bwMode="auto">
          <a:xfrm>
            <a:off x="6604000" y="2667376"/>
            <a:ext cx="3048000" cy="1270000"/>
          </a:xfrm>
          <a:prstGeom prst="rect">
            <a:avLst/>
          </a:prstGeom>
          <a:noFill/>
          <a:ln w="9525">
            <a:noFill/>
            <a:miter lim="800000"/>
            <a:headEnd/>
            <a:tailEnd/>
          </a:ln>
        </p:spPr>
      </p:pic>
      <p:pic>
        <p:nvPicPr>
          <p:cNvPr id="11269" name="Picture 7" descr="Welcome to the unit 04"/>
          <p:cNvPicPr>
            <a:picLocks noChangeAspect="1" noChangeArrowheads="1"/>
          </p:cNvPicPr>
          <p:nvPr/>
        </p:nvPicPr>
        <p:blipFill>
          <a:blip r:embed="rId3"/>
          <a:srcRect l="5263" t="16374" r="7018" b="13451"/>
          <a:stretch>
            <a:fillRect/>
          </a:stretch>
        </p:blipFill>
        <p:spPr bwMode="auto">
          <a:xfrm>
            <a:off x="6604000" y="3948334"/>
            <a:ext cx="3048000" cy="1417638"/>
          </a:xfrm>
          <a:prstGeom prst="rect">
            <a:avLst/>
          </a:prstGeom>
          <a:noFill/>
          <a:ln w="9525">
            <a:noFill/>
            <a:miter lim="800000"/>
            <a:headEnd/>
            <a:tailEnd/>
          </a:ln>
        </p:spPr>
      </p:pic>
      <p:pic>
        <p:nvPicPr>
          <p:cNvPr id="11270" name="Picture 8" descr="Welcome to the unit 03"/>
          <p:cNvPicPr>
            <a:picLocks noChangeAspect="1" noChangeArrowheads="1"/>
          </p:cNvPicPr>
          <p:nvPr>
            <p:custDataLst>
              <p:tags r:id="rId4"/>
            </p:custDataLst>
          </p:nvPr>
        </p:nvPicPr>
        <p:blipFill>
          <a:blip r:embed="rId5"/>
          <a:srcRect l="2083" t="19444" r="4167" b="11111"/>
          <a:stretch>
            <a:fillRect/>
          </a:stretch>
        </p:blipFill>
        <p:spPr bwMode="auto">
          <a:xfrm>
            <a:off x="1701687" y="3951024"/>
            <a:ext cx="3149600" cy="1397000"/>
          </a:xfrm>
          <a:prstGeom prst="rect">
            <a:avLst/>
          </a:prstGeom>
          <a:noFill/>
          <a:ln w="9525">
            <a:noFill/>
            <a:miter lim="800000"/>
            <a:headEnd/>
            <a:tailEnd/>
          </a:ln>
        </p:spPr>
      </p:pic>
      <p:pic>
        <p:nvPicPr>
          <p:cNvPr id="11271" name="Picture 9" descr="Welcome to the unit 06"/>
          <p:cNvPicPr>
            <a:picLocks noChangeAspect="1" noChangeArrowheads="1"/>
          </p:cNvPicPr>
          <p:nvPr/>
        </p:nvPicPr>
        <p:blipFill>
          <a:blip r:embed="rId6"/>
          <a:srcRect l="5556" t="12346" r="5556" b="18518"/>
          <a:stretch>
            <a:fillRect/>
          </a:stretch>
        </p:blipFill>
        <p:spPr bwMode="auto">
          <a:xfrm>
            <a:off x="6613072" y="5392759"/>
            <a:ext cx="3038928" cy="1369705"/>
          </a:xfrm>
          <a:prstGeom prst="rect">
            <a:avLst/>
          </a:prstGeom>
          <a:noFill/>
          <a:ln w="9525">
            <a:noFill/>
            <a:miter lim="800000"/>
            <a:headEnd/>
            <a:tailEnd/>
          </a:ln>
        </p:spPr>
      </p:pic>
      <p:pic>
        <p:nvPicPr>
          <p:cNvPr id="11272" name="Picture 10" descr="Welcome to the unit 05"/>
          <p:cNvPicPr>
            <a:picLocks noChangeAspect="1" noChangeArrowheads="1"/>
          </p:cNvPicPr>
          <p:nvPr/>
        </p:nvPicPr>
        <p:blipFill>
          <a:blip r:embed="rId7"/>
          <a:srcRect l="5769" t="10257" r="9616"/>
          <a:stretch>
            <a:fillRect/>
          </a:stretch>
        </p:blipFill>
        <p:spPr bwMode="auto">
          <a:xfrm>
            <a:off x="1701687" y="5379112"/>
            <a:ext cx="3149600" cy="1397001"/>
          </a:xfrm>
          <a:prstGeom prst="rect">
            <a:avLst/>
          </a:prstGeom>
          <a:noFill/>
          <a:ln w="9525">
            <a:noFill/>
            <a:miter lim="800000"/>
            <a:headEnd/>
            <a:tailEnd/>
          </a:ln>
        </p:spPr>
      </p:pic>
      <p:sp>
        <p:nvSpPr>
          <p:cNvPr id="154637" name="Text Box 13"/>
          <p:cNvSpPr txBox="1">
            <a:spLocks noChangeArrowheads="1"/>
          </p:cNvSpPr>
          <p:nvPr/>
        </p:nvSpPr>
        <p:spPr bwMode="auto">
          <a:xfrm>
            <a:off x="4455495" y="3404268"/>
            <a:ext cx="6096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cs typeface="Times New Roman" panose="02020603050405020304" pitchFamily="18" charset="0"/>
              </a:rPr>
              <a:t>e</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
        <p:nvSpPr>
          <p:cNvPr id="154638" name="Text Box 14"/>
          <p:cNvSpPr txBox="1">
            <a:spLocks noChangeArrowheads="1"/>
          </p:cNvSpPr>
          <p:nvPr/>
        </p:nvSpPr>
        <p:spPr bwMode="auto">
          <a:xfrm>
            <a:off x="9234910" y="3395298"/>
            <a:ext cx="436880" cy="645160"/>
          </a:xfrm>
          <a:prstGeom prst="rect">
            <a:avLst/>
          </a:prstGeom>
          <a:noFill/>
          <a:ln w="9525">
            <a:noFill/>
            <a:miter lim="800000"/>
          </a:ln>
        </p:spPr>
        <p:txBody>
          <a:bodyPr wrap="non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d</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
        <p:nvSpPr>
          <p:cNvPr id="154639" name="Text Box 15"/>
          <p:cNvSpPr txBox="1">
            <a:spLocks noChangeArrowheads="1"/>
          </p:cNvSpPr>
          <p:nvPr/>
        </p:nvSpPr>
        <p:spPr bwMode="auto">
          <a:xfrm>
            <a:off x="4482791" y="4764116"/>
            <a:ext cx="386080" cy="645160"/>
          </a:xfrm>
          <a:prstGeom prst="rect">
            <a:avLst/>
          </a:prstGeom>
          <a:noFill/>
          <a:ln w="9525">
            <a:noFill/>
            <a:miter lim="800000"/>
          </a:ln>
        </p:spPr>
        <p:txBody>
          <a:bodyPr wrap="non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c</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
        <p:nvSpPr>
          <p:cNvPr id="154640" name="Text Box 16"/>
          <p:cNvSpPr txBox="1">
            <a:spLocks noChangeArrowheads="1"/>
          </p:cNvSpPr>
          <p:nvPr/>
        </p:nvSpPr>
        <p:spPr bwMode="auto">
          <a:xfrm>
            <a:off x="9238050" y="4783642"/>
            <a:ext cx="411480" cy="645160"/>
          </a:xfrm>
          <a:prstGeom prst="rect">
            <a:avLst/>
          </a:prstGeom>
          <a:noFill/>
          <a:ln w="9525">
            <a:noFill/>
            <a:miter lim="800000"/>
          </a:ln>
        </p:spPr>
        <p:txBody>
          <a:bodyPr wrap="non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a</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
        <p:nvSpPr>
          <p:cNvPr id="154641" name="Text Box 17"/>
          <p:cNvSpPr txBox="1">
            <a:spLocks noChangeArrowheads="1"/>
          </p:cNvSpPr>
          <p:nvPr/>
        </p:nvSpPr>
        <p:spPr bwMode="auto">
          <a:xfrm flipH="1">
            <a:off x="4502224" y="6071429"/>
            <a:ext cx="941696" cy="645160"/>
          </a:xfrm>
          <a:prstGeom prst="rect">
            <a:avLst/>
          </a:prstGeom>
          <a:noFill/>
          <a:ln w="9525">
            <a:noFill/>
            <a:miter lim="800000"/>
          </a:ln>
        </p:spPr>
        <p:txBody>
          <a:bodyPr wrap="squar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f</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
        <p:nvSpPr>
          <p:cNvPr id="154642" name="Text Box 18"/>
          <p:cNvSpPr txBox="1">
            <a:spLocks noChangeArrowheads="1"/>
          </p:cNvSpPr>
          <p:nvPr/>
        </p:nvSpPr>
        <p:spPr bwMode="auto">
          <a:xfrm>
            <a:off x="9271409" y="6005114"/>
            <a:ext cx="436880" cy="645160"/>
          </a:xfrm>
          <a:prstGeom prst="rect">
            <a:avLst/>
          </a:prstGeom>
          <a:noFill/>
          <a:ln w="9525">
            <a:noFill/>
            <a:miter lim="800000"/>
          </a:ln>
        </p:spPr>
        <p:txBody>
          <a:bodyPr wrap="non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b</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
        <p:nvSpPr>
          <p:cNvPr id="17" name="矩形 16"/>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1528549" y="129957"/>
            <a:ext cx="6763385"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Practice (Part A on Page65)</a:t>
            </a:r>
            <a:endParaRPr lang="zh-CN" alt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4637"/>
                                        </p:tgtEl>
                                        <p:attrNameLst>
                                          <p:attrName>style.visibility</p:attrName>
                                        </p:attrNameLst>
                                      </p:cBhvr>
                                      <p:to>
                                        <p:strVal val="visible"/>
                                      </p:to>
                                    </p:set>
                                    <p:anim calcmode="lin" valueType="num">
                                      <p:cBhvr>
                                        <p:cTn id="7" dur="500" fill="hold"/>
                                        <p:tgtEl>
                                          <p:spTgt spid="154637"/>
                                        </p:tgtEl>
                                        <p:attrNameLst>
                                          <p:attrName>ppt_w</p:attrName>
                                        </p:attrNameLst>
                                      </p:cBhvr>
                                      <p:tavLst>
                                        <p:tav tm="0">
                                          <p:val>
                                            <p:fltVal val="0"/>
                                          </p:val>
                                        </p:tav>
                                        <p:tav tm="100000">
                                          <p:val>
                                            <p:strVal val="#ppt_w"/>
                                          </p:val>
                                        </p:tav>
                                      </p:tavLst>
                                    </p:anim>
                                    <p:anim calcmode="lin" valueType="num">
                                      <p:cBhvr>
                                        <p:cTn id="8" dur="500" fill="hold"/>
                                        <p:tgtEl>
                                          <p:spTgt spid="154637"/>
                                        </p:tgtEl>
                                        <p:attrNameLst>
                                          <p:attrName>ppt_h</p:attrName>
                                        </p:attrNameLst>
                                      </p:cBhvr>
                                      <p:tavLst>
                                        <p:tav tm="0">
                                          <p:val>
                                            <p:fltVal val="0"/>
                                          </p:val>
                                        </p:tav>
                                        <p:tav tm="100000">
                                          <p:val>
                                            <p:strVal val="#ppt_h"/>
                                          </p:val>
                                        </p:tav>
                                      </p:tavLst>
                                    </p:anim>
                                    <p:anim calcmode="lin" valueType="num">
                                      <p:cBhvr>
                                        <p:cTn id="9" dur="500" fill="hold"/>
                                        <p:tgtEl>
                                          <p:spTgt spid="154637"/>
                                        </p:tgtEl>
                                        <p:attrNameLst>
                                          <p:attrName>style.rotation</p:attrName>
                                        </p:attrNameLst>
                                      </p:cBhvr>
                                      <p:tavLst>
                                        <p:tav tm="0">
                                          <p:val>
                                            <p:fltVal val="360"/>
                                          </p:val>
                                        </p:tav>
                                        <p:tav tm="100000">
                                          <p:val>
                                            <p:fltVal val="0"/>
                                          </p:val>
                                        </p:tav>
                                      </p:tavLst>
                                    </p:anim>
                                    <p:animEffect transition="in" filter="fade">
                                      <p:cBhvr>
                                        <p:cTn id="10" dur="500"/>
                                        <p:tgtEl>
                                          <p:spTgt spid="154637"/>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54638"/>
                                        </p:tgtEl>
                                        <p:attrNameLst>
                                          <p:attrName>style.visibility</p:attrName>
                                        </p:attrNameLst>
                                      </p:cBhvr>
                                      <p:to>
                                        <p:strVal val="visible"/>
                                      </p:to>
                                    </p:set>
                                    <p:anim calcmode="lin" valueType="num">
                                      <p:cBhvr>
                                        <p:cTn id="15" dur="500" fill="hold"/>
                                        <p:tgtEl>
                                          <p:spTgt spid="154638"/>
                                        </p:tgtEl>
                                        <p:attrNameLst>
                                          <p:attrName>ppt_w</p:attrName>
                                        </p:attrNameLst>
                                      </p:cBhvr>
                                      <p:tavLst>
                                        <p:tav tm="0">
                                          <p:val>
                                            <p:fltVal val="0"/>
                                          </p:val>
                                        </p:tav>
                                        <p:tav tm="100000">
                                          <p:val>
                                            <p:strVal val="#ppt_w"/>
                                          </p:val>
                                        </p:tav>
                                      </p:tavLst>
                                    </p:anim>
                                    <p:anim calcmode="lin" valueType="num">
                                      <p:cBhvr>
                                        <p:cTn id="16" dur="500" fill="hold"/>
                                        <p:tgtEl>
                                          <p:spTgt spid="154638"/>
                                        </p:tgtEl>
                                        <p:attrNameLst>
                                          <p:attrName>ppt_h</p:attrName>
                                        </p:attrNameLst>
                                      </p:cBhvr>
                                      <p:tavLst>
                                        <p:tav tm="0">
                                          <p:val>
                                            <p:fltVal val="0"/>
                                          </p:val>
                                        </p:tav>
                                        <p:tav tm="100000">
                                          <p:val>
                                            <p:strVal val="#ppt_h"/>
                                          </p:val>
                                        </p:tav>
                                      </p:tavLst>
                                    </p:anim>
                                    <p:anim calcmode="lin" valueType="num">
                                      <p:cBhvr>
                                        <p:cTn id="17" dur="500" fill="hold"/>
                                        <p:tgtEl>
                                          <p:spTgt spid="154638"/>
                                        </p:tgtEl>
                                        <p:attrNameLst>
                                          <p:attrName>style.rotation</p:attrName>
                                        </p:attrNameLst>
                                      </p:cBhvr>
                                      <p:tavLst>
                                        <p:tav tm="0">
                                          <p:val>
                                            <p:fltVal val="360"/>
                                          </p:val>
                                        </p:tav>
                                        <p:tav tm="100000">
                                          <p:val>
                                            <p:fltVal val="0"/>
                                          </p:val>
                                        </p:tav>
                                      </p:tavLst>
                                    </p:anim>
                                    <p:animEffect transition="in" filter="fade">
                                      <p:cBhvr>
                                        <p:cTn id="18" dur="500"/>
                                        <p:tgtEl>
                                          <p:spTgt spid="15463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54639"/>
                                        </p:tgtEl>
                                        <p:attrNameLst>
                                          <p:attrName>style.visibility</p:attrName>
                                        </p:attrNameLst>
                                      </p:cBhvr>
                                      <p:to>
                                        <p:strVal val="visible"/>
                                      </p:to>
                                    </p:set>
                                    <p:anim calcmode="lin" valueType="num">
                                      <p:cBhvr>
                                        <p:cTn id="23" dur="500" fill="hold"/>
                                        <p:tgtEl>
                                          <p:spTgt spid="154639"/>
                                        </p:tgtEl>
                                        <p:attrNameLst>
                                          <p:attrName>ppt_w</p:attrName>
                                        </p:attrNameLst>
                                      </p:cBhvr>
                                      <p:tavLst>
                                        <p:tav tm="0">
                                          <p:val>
                                            <p:fltVal val="0"/>
                                          </p:val>
                                        </p:tav>
                                        <p:tav tm="100000">
                                          <p:val>
                                            <p:strVal val="#ppt_w"/>
                                          </p:val>
                                        </p:tav>
                                      </p:tavLst>
                                    </p:anim>
                                    <p:anim calcmode="lin" valueType="num">
                                      <p:cBhvr>
                                        <p:cTn id="24" dur="500" fill="hold"/>
                                        <p:tgtEl>
                                          <p:spTgt spid="154639"/>
                                        </p:tgtEl>
                                        <p:attrNameLst>
                                          <p:attrName>ppt_h</p:attrName>
                                        </p:attrNameLst>
                                      </p:cBhvr>
                                      <p:tavLst>
                                        <p:tav tm="0">
                                          <p:val>
                                            <p:fltVal val="0"/>
                                          </p:val>
                                        </p:tav>
                                        <p:tav tm="100000">
                                          <p:val>
                                            <p:strVal val="#ppt_h"/>
                                          </p:val>
                                        </p:tav>
                                      </p:tavLst>
                                    </p:anim>
                                    <p:anim calcmode="lin" valueType="num">
                                      <p:cBhvr>
                                        <p:cTn id="25" dur="500" fill="hold"/>
                                        <p:tgtEl>
                                          <p:spTgt spid="154639"/>
                                        </p:tgtEl>
                                        <p:attrNameLst>
                                          <p:attrName>style.rotation</p:attrName>
                                        </p:attrNameLst>
                                      </p:cBhvr>
                                      <p:tavLst>
                                        <p:tav tm="0">
                                          <p:val>
                                            <p:fltVal val="360"/>
                                          </p:val>
                                        </p:tav>
                                        <p:tav tm="100000">
                                          <p:val>
                                            <p:fltVal val="0"/>
                                          </p:val>
                                        </p:tav>
                                      </p:tavLst>
                                    </p:anim>
                                    <p:animEffect transition="in" filter="fade">
                                      <p:cBhvr>
                                        <p:cTn id="26" dur="500"/>
                                        <p:tgtEl>
                                          <p:spTgt spid="15463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54640"/>
                                        </p:tgtEl>
                                        <p:attrNameLst>
                                          <p:attrName>style.visibility</p:attrName>
                                        </p:attrNameLst>
                                      </p:cBhvr>
                                      <p:to>
                                        <p:strVal val="visible"/>
                                      </p:to>
                                    </p:set>
                                    <p:anim calcmode="lin" valueType="num">
                                      <p:cBhvr>
                                        <p:cTn id="31" dur="500" fill="hold"/>
                                        <p:tgtEl>
                                          <p:spTgt spid="154640"/>
                                        </p:tgtEl>
                                        <p:attrNameLst>
                                          <p:attrName>ppt_w</p:attrName>
                                        </p:attrNameLst>
                                      </p:cBhvr>
                                      <p:tavLst>
                                        <p:tav tm="0">
                                          <p:val>
                                            <p:fltVal val="0"/>
                                          </p:val>
                                        </p:tav>
                                        <p:tav tm="100000">
                                          <p:val>
                                            <p:strVal val="#ppt_w"/>
                                          </p:val>
                                        </p:tav>
                                      </p:tavLst>
                                    </p:anim>
                                    <p:anim calcmode="lin" valueType="num">
                                      <p:cBhvr>
                                        <p:cTn id="32" dur="500" fill="hold"/>
                                        <p:tgtEl>
                                          <p:spTgt spid="154640"/>
                                        </p:tgtEl>
                                        <p:attrNameLst>
                                          <p:attrName>ppt_h</p:attrName>
                                        </p:attrNameLst>
                                      </p:cBhvr>
                                      <p:tavLst>
                                        <p:tav tm="0">
                                          <p:val>
                                            <p:fltVal val="0"/>
                                          </p:val>
                                        </p:tav>
                                        <p:tav tm="100000">
                                          <p:val>
                                            <p:strVal val="#ppt_h"/>
                                          </p:val>
                                        </p:tav>
                                      </p:tavLst>
                                    </p:anim>
                                    <p:anim calcmode="lin" valueType="num">
                                      <p:cBhvr>
                                        <p:cTn id="33" dur="500" fill="hold"/>
                                        <p:tgtEl>
                                          <p:spTgt spid="154640"/>
                                        </p:tgtEl>
                                        <p:attrNameLst>
                                          <p:attrName>style.rotation</p:attrName>
                                        </p:attrNameLst>
                                      </p:cBhvr>
                                      <p:tavLst>
                                        <p:tav tm="0">
                                          <p:val>
                                            <p:fltVal val="360"/>
                                          </p:val>
                                        </p:tav>
                                        <p:tav tm="100000">
                                          <p:val>
                                            <p:fltVal val="0"/>
                                          </p:val>
                                        </p:tav>
                                      </p:tavLst>
                                    </p:anim>
                                    <p:animEffect transition="in" filter="fade">
                                      <p:cBhvr>
                                        <p:cTn id="34" dur="500"/>
                                        <p:tgtEl>
                                          <p:spTgt spid="154640"/>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154641"/>
                                        </p:tgtEl>
                                        <p:attrNameLst>
                                          <p:attrName>style.visibility</p:attrName>
                                        </p:attrNameLst>
                                      </p:cBhvr>
                                      <p:to>
                                        <p:strVal val="visible"/>
                                      </p:to>
                                    </p:set>
                                    <p:anim calcmode="lin" valueType="num">
                                      <p:cBhvr>
                                        <p:cTn id="39" dur="500" fill="hold"/>
                                        <p:tgtEl>
                                          <p:spTgt spid="154641"/>
                                        </p:tgtEl>
                                        <p:attrNameLst>
                                          <p:attrName>ppt_w</p:attrName>
                                        </p:attrNameLst>
                                      </p:cBhvr>
                                      <p:tavLst>
                                        <p:tav tm="0">
                                          <p:val>
                                            <p:fltVal val="0"/>
                                          </p:val>
                                        </p:tav>
                                        <p:tav tm="100000">
                                          <p:val>
                                            <p:strVal val="#ppt_w"/>
                                          </p:val>
                                        </p:tav>
                                      </p:tavLst>
                                    </p:anim>
                                    <p:anim calcmode="lin" valueType="num">
                                      <p:cBhvr>
                                        <p:cTn id="40" dur="500" fill="hold"/>
                                        <p:tgtEl>
                                          <p:spTgt spid="154641"/>
                                        </p:tgtEl>
                                        <p:attrNameLst>
                                          <p:attrName>ppt_h</p:attrName>
                                        </p:attrNameLst>
                                      </p:cBhvr>
                                      <p:tavLst>
                                        <p:tav tm="0">
                                          <p:val>
                                            <p:fltVal val="0"/>
                                          </p:val>
                                        </p:tav>
                                        <p:tav tm="100000">
                                          <p:val>
                                            <p:strVal val="#ppt_h"/>
                                          </p:val>
                                        </p:tav>
                                      </p:tavLst>
                                    </p:anim>
                                    <p:anim calcmode="lin" valueType="num">
                                      <p:cBhvr>
                                        <p:cTn id="41" dur="500" fill="hold"/>
                                        <p:tgtEl>
                                          <p:spTgt spid="154641"/>
                                        </p:tgtEl>
                                        <p:attrNameLst>
                                          <p:attrName>style.rotation</p:attrName>
                                        </p:attrNameLst>
                                      </p:cBhvr>
                                      <p:tavLst>
                                        <p:tav tm="0">
                                          <p:val>
                                            <p:fltVal val="360"/>
                                          </p:val>
                                        </p:tav>
                                        <p:tav tm="100000">
                                          <p:val>
                                            <p:fltVal val="0"/>
                                          </p:val>
                                        </p:tav>
                                      </p:tavLst>
                                    </p:anim>
                                    <p:animEffect transition="in" filter="fade">
                                      <p:cBhvr>
                                        <p:cTn id="42" dur="500"/>
                                        <p:tgtEl>
                                          <p:spTgt spid="154641"/>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54642"/>
                                        </p:tgtEl>
                                        <p:attrNameLst>
                                          <p:attrName>style.visibility</p:attrName>
                                        </p:attrNameLst>
                                      </p:cBhvr>
                                      <p:to>
                                        <p:strVal val="visible"/>
                                      </p:to>
                                    </p:set>
                                    <p:anim calcmode="lin" valueType="num">
                                      <p:cBhvr>
                                        <p:cTn id="47" dur="500" fill="hold"/>
                                        <p:tgtEl>
                                          <p:spTgt spid="154642"/>
                                        </p:tgtEl>
                                        <p:attrNameLst>
                                          <p:attrName>ppt_w</p:attrName>
                                        </p:attrNameLst>
                                      </p:cBhvr>
                                      <p:tavLst>
                                        <p:tav tm="0">
                                          <p:val>
                                            <p:fltVal val="0"/>
                                          </p:val>
                                        </p:tav>
                                        <p:tav tm="100000">
                                          <p:val>
                                            <p:strVal val="#ppt_w"/>
                                          </p:val>
                                        </p:tav>
                                      </p:tavLst>
                                    </p:anim>
                                    <p:anim calcmode="lin" valueType="num">
                                      <p:cBhvr>
                                        <p:cTn id="48" dur="500" fill="hold"/>
                                        <p:tgtEl>
                                          <p:spTgt spid="154642"/>
                                        </p:tgtEl>
                                        <p:attrNameLst>
                                          <p:attrName>ppt_h</p:attrName>
                                        </p:attrNameLst>
                                      </p:cBhvr>
                                      <p:tavLst>
                                        <p:tav tm="0">
                                          <p:val>
                                            <p:fltVal val="0"/>
                                          </p:val>
                                        </p:tav>
                                        <p:tav tm="100000">
                                          <p:val>
                                            <p:strVal val="#ppt_h"/>
                                          </p:val>
                                        </p:tav>
                                      </p:tavLst>
                                    </p:anim>
                                    <p:anim calcmode="lin" valueType="num">
                                      <p:cBhvr>
                                        <p:cTn id="49" dur="500" fill="hold"/>
                                        <p:tgtEl>
                                          <p:spTgt spid="154642"/>
                                        </p:tgtEl>
                                        <p:attrNameLst>
                                          <p:attrName>style.rotation</p:attrName>
                                        </p:attrNameLst>
                                      </p:cBhvr>
                                      <p:tavLst>
                                        <p:tav tm="0">
                                          <p:val>
                                            <p:fltVal val="360"/>
                                          </p:val>
                                        </p:tav>
                                        <p:tav tm="100000">
                                          <p:val>
                                            <p:fltVal val="0"/>
                                          </p:val>
                                        </p:tav>
                                      </p:tavLst>
                                    </p:anim>
                                    <p:animEffect transition="in" filter="fade">
                                      <p:cBhvr>
                                        <p:cTn id="50" dur="500"/>
                                        <p:tgtEl>
                                          <p:spTgt spid="154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7" grpId="0"/>
      <p:bldP spid="154638" grpId="0"/>
      <p:bldP spid="154639" grpId="0"/>
      <p:bldP spid="154640" grpId="0"/>
      <p:bldP spid="154641" grpId="0"/>
      <p:bldP spid="1546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Welcome to the unit 02"/>
          <p:cNvPicPr>
            <a:picLocks noChangeAspect="1" noChangeArrowheads="1"/>
          </p:cNvPicPr>
          <p:nvPr/>
        </p:nvPicPr>
        <p:blipFill>
          <a:blip r:embed="rId1"/>
          <a:srcRect l="5661" t="16982" r="9435" b="20126"/>
          <a:stretch>
            <a:fillRect/>
          </a:stretch>
        </p:blipFill>
        <p:spPr bwMode="auto">
          <a:xfrm>
            <a:off x="6096000" y="0"/>
            <a:ext cx="5486400" cy="2286000"/>
          </a:xfrm>
          <a:prstGeom prst="rect">
            <a:avLst/>
          </a:prstGeom>
          <a:noFill/>
          <a:ln w="9525">
            <a:noFill/>
            <a:miter lim="800000"/>
            <a:headEnd/>
            <a:tailEnd/>
          </a:ln>
        </p:spPr>
      </p:pic>
      <p:pic>
        <p:nvPicPr>
          <p:cNvPr id="18435" name="Picture 7" descr="Welcome to the unit 01"/>
          <p:cNvPicPr>
            <a:picLocks noChangeAspect="1" noChangeArrowheads="1"/>
          </p:cNvPicPr>
          <p:nvPr/>
        </p:nvPicPr>
        <p:blipFill>
          <a:blip r:embed="rId2"/>
          <a:srcRect l="6522" t="17392" r="4347" b="18840"/>
          <a:stretch>
            <a:fillRect/>
          </a:stretch>
        </p:blipFill>
        <p:spPr bwMode="auto">
          <a:xfrm>
            <a:off x="508000" y="1"/>
            <a:ext cx="5486400" cy="2208213"/>
          </a:xfrm>
          <a:prstGeom prst="rect">
            <a:avLst/>
          </a:prstGeom>
          <a:noFill/>
          <a:ln w="9525">
            <a:noFill/>
            <a:miter lim="800000"/>
            <a:headEnd/>
            <a:tailEnd/>
          </a:ln>
        </p:spPr>
      </p:pic>
      <p:pic>
        <p:nvPicPr>
          <p:cNvPr id="18436" name="Picture 8" descr="Welcome to the unit 04"/>
          <p:cNvPicPr>
            <a:picLocks noChangeAspect="1" noChangeArrowheads="1"/>
          </p:cNvPicPr>
          <p:nvPr/>
        </p:nvPicPr>
        <p:blipFill>
          <a:blip r:embed="rId3"/>
          <a:srcRect l="5263" t="16374" r="7018" b="13451"/>
          <a:stretch>
            <a:fillRect/>
          </a:stretch>
        </p:blipFill>
        <p:spPr bwMode="auto">
          <a:xfrm>
            <a:off x="6096000" y="2285684"/>
            <a:ext cx="5486400" cy="2560638"/>
          </a:xfrm>
          <a:prstGeom prst="rect">
            <a:avLst/>
          </a:prstGeom>
          <a:noFill/>
          <a:ln w="9525">
            <a:noFill/>
            <a:miter lim="800000"/>
            <a:headEnd/>
            <a:tailEnd/>
          </a:ln>
        </p:spPr>
      </p:pic>
      <p:pic>
        <p:nvPicPr>
          <p:cNvPr id="18437" name="Picture 9" descr="Welcome to the unit 03"/>
          <p:cNvPicPr>
            <a:picLocks noChangeAspect="1" noChangeArrowheads="1"/>
          </p:cNvPicPr>
          <p:nvPr/>
        </p:nvPicPr>
        <p:blipFill>
          <a:blip r:embed="rId4"/>
          <a:srcRect l="2083" t="19444" r="4167" b="11111"/>
          <a:stretch>
            <a:fillRect/>
          </a:stretch>
        </p:blipFill>
        <p:spPr bwMode="auto">
          <a:xfrm>
            <a:off x="508000" y="2208531"/>
            <a:ext cx="5486400" cy="2328863"/>
          </a:xfrm>
          <a:prstGeom prst="rect">
            <a:avLst/>
          </a:prstGeom>
          <a:noFill/>
          <a:ln w="9525">
            <a:noFill/>
            <a:miter lim="800000"/>
            <a:headEnd/>
            <a:tailEnd/>
          </a:ln>
        </p:spPr>
      </p:pic>
      <p:pic>
        <p:nvPicPr>
          <p:cNvPr id="18438" name="Picture 10" descr="Welcome to the unit 06"/>
          <p:cNvPicPr>
            <a:picLocks noChangeAspect="1" noChangeArrowheads="1"/>
          </p:cNvPicPr>
          <p:nvPr>
            <p:custDataLst>
              <p:tags r:id="rId5"/>
            </p:custDataLst>
          </p:nvPr>
        </p:nvPicPr>
        <p:blipFill>
          <a:blip r:embed="rId6"/>
          <a:srcRect l="5556" t="12346" r="5556" b="18518"/>
          <a:stretch>
            <a:fillRect/>
          </a:stretch>
        </p:blipFill>
        <p:spPr bwMode="auto">
          <a:xfrm>
            <a:off x="6201982" y="4486230"/>
            <a:ext cx="5498528" cy="2133600"/>
          </a:xfrm>
          <a:prstGeom prst="rect">
            <a:avLst/>
          </a:prstGeom>
          <a:noFill/>
          <a:ln w="9525">
            <a:noFill/>
            <a:miter lim="800000"/>
            <a:headEnd/>
            <a:tailEnd/>
          </a:ln>
        </p:spPr>
      </p:pic>
      <p:pic>
        <p:nvPicPr>
          <p:cNvPr id="18439" name="Picture 11" descr="Welcome to the unit 05"/>
          <p:cNvPicPr>
            <a:picLocks noChangeAspect="1" noChangeArrowheads="1"/>
          </p:cNvPicPr>
          <p:nvPr/>
        </p:nvPicPr>
        <p:blipFill>
          <a:blip r:embed="rId7"/>
          <a:srcRect l="5769" t="10257" r="9616"/>
          <a:stretch>
            <a:fillRect/>
          </a:stretch>
        </p:blipFill>
        <p:spPr bwMode="auto">
          <a:xfrm>
            <a:off x="508000" y="4572000"/>
            <a:ext cx="5486400" cy="2667000"/>
          </a:xfrm>
          <a:prstGeom prst="rect">
            <a:avLst/>
          </a:prstGeom>
          <a:noFill/>
          <a:ln w="9525">
            <a:noFill/>
            <a:miter lim="800000"/>
            <a:headEnd/>
            <a:tailEnd/>
          </a:ln>
        </p:spPr>
      </p:pic>
      <p:sp>
        <p:nvSpPr>
          <p:cNvPr id="18440" name="Oval 14"/>
          <p:cNvSpPr>
            <a:spLocks noChangeArrowheads="1"/>
          </p:cNvSpPr>
          <p:nvPr/>
        </p:nvSpPr>
        <p:spPr bwMode="auto">
          <a:xfrm>
            <a:off x="532273" y="0"/>
            <a:ext cx="776817" cy="533400"/>
          </a:xfrm>
          <a:prstGeom prst="ellipse">
            <a:avLst/>
          </a:prstGeom>
          <a:solidFill>
            <a:srgbClr val="FFCC00"/>
          </a:solidFill>
          <a:ln w="9525">
            <a:solidFill>
              <a:srgbClr val="FFCC00"/>
            </a:solidFill>
            <a:round/>
          </a:ln>
        </p:spPr>
        <p:txBody>
          <a:bodyPr wrap="none" anchor="ctr"/>
          <a:lstStyle/>
          <a:p>
            <a:pPr algn="ctr"/>
            <a:r>
              <a:rPr lang="en-US" altLang="zh-CN" sz="3200" dirty="0">
                <a:solidFill>
                  <a:srgbClr val="8700E2"/>
                </a:solidFill>
                <a:latin typeface="Arial Black" panose="020B0A04020102020204" pitchFamily="34" charset="0"/>
                <a:ea typeface="黑体" panose="02010609060101010101" pitchFamily="49" charset="-122"/>
              </a:rPr>
              <a:t>1</a:t>
            </a:r>
            <a:endParaRPr lang="en-US" altLang="zh-CN" sz="3200" dirty="0">
              <a:solidFill>
                <a:srgbClr val="8700E2"/>
              </a:solidFill>
              <a:latin typeface="Arial Black" panose="020B0A04020102020204" pitchFamily="34" charset="0"/>
              <a:ea typeface="黑体" panose="02010609060101010101" pitchFamily="49" charset="-122"/>
            </a:endParaRPr>
          </a:p>
        </p:txBody>
      </p:sp>
      <p:sp>
        <p:nvSpPr>
          <p:cNvPr id="18441" name="Oval 15"/>
          <p:cNvSpPr>
            <a:spLocks noChangeArrowheads="1"/>
          </p:cNvSpPr>
          <p:nvPr/>
        </p:nvSpPr>
        <p:spPr bwMode="auto">
          <a:xfrm>
            <a:off x="545921" y="2286000"/>
            <a:ext cx="776817" cy="533400"/>
          </a:xfrm>
          <a:prstGeom prst="ellipse">
            <a:avLst/>
          </a:prstGeom>
          <a:solidFill>
            <a:srgbClr val="FFCC00"/>
          </a:solidFill>
          <a:ln w="9525">
            <a:solidFill>
              <a:srgbClr val="FFCC00"/>
            </a:solidFill>
            <a:round/>
          </a:ln>
        </p:spPr>
        <p:txBody>
          <a:bodyPr wrap="none" anchor="ctr"/>
          <a:lstStyle/>
          <a:p>
            <a:pPr algn="ctr"/>
            <a:r>
              <a:rPr lang="en-US" altLang="zh-CN" sz="3200" dirty="0">
                <a:solidFill>
                  <a:srgbClr val="8700E2"/>
                </a:solidFill>
                <a:latin typeface="Arial Black" panose="020B0A04020102020204" pitchFamily="34" charset="0"/>
                <a:ea typeface="黑体" panose="02010609060101010101" pitchFamily="49" charset="-122"/>
              </a:rPr>
              <a:t>2</a:t>
            </a:r>
            <a:endParaRPr lang="en-US" altLang="zh-CN" sz="3200" dirty="0">
              <a:solidFill>
                <a:srgbClr val="8700E2"/>
              </a:solidFill>
              <a:latin typeface="Arial Black" panose="020B0A04020102020204" pitchFamily="34" charset="0"/>
              <a:ea typeface="黑体" panose="02010609060101010101" pitchFamily="49" charset="-122"/>
            </a:endParaRPr>
          </a:p>
        </p:txBody>
      </p:sp>
      <p:sp>
        <p:nvSpPr>
          <p:cNvPr id="18442" name="Oval 16"/>
          <p:cNvSpPr>
            <a:spLocks noChangeArrowheads="1"/>
          </p:cNvSpPr>
          <p:nvPr/>
        </p:nvSpPr>
        <p:spPr bwMode="auto">
          <a:xfrm>
            <a:off x="573217" y="4572000"/>
            <a:ext cx="776817" cy="533400"/>
          </a:xfrm>
          <a:prstGeom prst="ellipse">
            <a:avLst/>
          </a:prstGeom>
          <a:solidFill>
            <a:srgbClr val="FFCC00"/>
          </a:solidFill>
          <a:ln w="9525">
            <a:solidFill>
              <a:srgbClr val="FFCC00"/>
            </a:solidFill>
            <a:round/>
          </a:ln>
        </p:spPr>
        <p:txBody>
          <a:bodyPr wrap="none" anchor="ctr"/>
          <a:lstStyle/>
          <a:p>
            <a:pPr algn="ctr"/>
            <a:r>
              <a:rPr lang="en-US" altLang="zh-CN" sz="3200">
                <a:solidFill>
                  <a:srgbClr val="8700E2"/>
                </a:solidFill>
                <a:latin typeface="Arial Black" panose="020B0A04020102020204" pitchFamily="34" charset="0"/>
                <a:ea typeface="黑体" panose="02010609060101010101" pitchFamily="49" charset="-122"/>
              </a:rPr>
              <a:t>3</a:t>
            </a:r>
            <a:endParaRPr lang="en-US" altLang="zh-CN" sz="3200">
              <a:solidFill>
                <a:srgbClr val="8700E2"/>
              </a:solidFill>
              <a:latin typeface="Arial Black" panose="020B0A04020102020204" pitchFamily="34" charset="0"/>
              <a:ea typeface="黑体" panose="02010609060101010101" pitchFamily="49" charset="-122"/>
            </a:endParaRPr>
          </a:p>
        </p:txBody>
      </p:sp>
      <p:sp>
        <p:nvSpPr>
          <p:cNvPr id="18443" name="Oval 17"/>
          <p:cNvSpPr>
            <a:spLocks noChangeArrowheads="1"/>
          </p:cNvSpPr>
          <p:nvPr/>
        </p:nvSpPr>
        <p:spPr bwMode="auto">
          <a:xfrm>
            <a:off x="6182433" y="0"/>
            <a:ext cx="776817" cy="533400"/>
          </a:xfrm>
          <a:prstGeom prst="ellipse">
            <a:avLst/>
          </a:prstGeom>
          <a:solidFill>
            <a:srgbClr val="FFCC00"/>
          </a:solidFill>
          <a:ln w="9525">
            <a:solidFill>
              <a:srgbClr val="FFCC00"/>
            </a:solidFill>
            <a:round/>
          </a:ln>
        </p:spPr>
        <p:txBody>
          <a:bodyPr wrap="none" anchor="ctr"/>
          <a:lstStyle/>
          <a:p>
            <a:pPr algn="ctr"/>
            <a:r>
              <a:rPr lang="en-US" altLang="zh-CN" sz="3200">
                <a:solidFill>
                  <a:srgbClr val="8700E2"/>
                </a:solidFill>
                <a:latin typeface="Arial Black" panose="020B0A04020102020204" pitchFamily="34" charset="0"/>
                <a:ea typeface="黑体" panose="02010609060101010101" pitchFamily="49" charset="-122"/>
              </a:rPr>
              <a:t>4</a:t>
            </a:r>
            <a:endParaRPr lang="en-US" altLang="zh-CN" sz="3200">
              <a:solidFill>
                <a:srgbClr val="8700E2"/>
              </a:solidFill>
              <a:latin typeface="Arial Black" panose="020B0A04020102020204" pitchFamily="34" charset="0"/>
              <a:ea typeface="黑体" panose="02010609060101010101" pitchFamily="49" charset="-122"/>
            </a:endParaRPr>
          </a:p>
        </p:txBody>
      </p:sp>
      <p:sp>
        <p:nvSpPr>
          <p:cNvPr id="18444" name="Oval 18"/>
          <p:cNvSpPr>
            <a:spLocks noChangeArrowheads="1"/>
          </p:cNvSpPr>
          <p:nvPr/>
        </p:nvSpPr>
        <p:spPr bwMode="auto">
          <a:xfrm>
            <a:off x="6202145" y="2256432"/>
            <a:ext cx="776817" cy="533400"/>
          </a:xfrm>
          <a:prstGeom prst="ellipse">
            <a:avLst/>
          </a:prstGeom>
          <a:solidFill>
            <a:srgbClr val="FFCC00"/>
          </a:solidFill>
          <a:ln w="9525">
            <a:solidFill>
              <a:srgbClr val="FFCC00"/>
            </a:solidFill>
            <a:round/>
          </a:ln>
        </p:spPr>
        <p:txBody>
          <a:bodyPr wrap="none" anchor="ctr"/>
          <a:lstStyle/>
          <a:p>
            <a:pPr algn="ctr"/>
            <a:r>
              <a:rPr lang="en-US" altLang="zh-CN" sz="3200" dirty="0">
                <a:solidFill>
                  <a:srgbClr val="8700E2"/>
                </a:solidFill>
                <a:latin typeface="Arial Black" panose="020B0A04020102020204" pitchFamily="34" charset="0"/>
                <a:ea typeface="黑体" panose="02010609060101010101" pitchFamily="49" charset="-122"/>
              </a:rPr>
              <a:t>5</a:t>
            </a:r>
            <a:endParaRPr lang="en-US" altLang="zh-CN" sz="3200" dirty="0">
              <a:solidFill>
                <a:srgbClr val="8700E2"/>
              </a:solidFill>
              <a:latin typeface="Arial Black" panose="020B0A04020102020204" pitchFamily="34" charset="0"/>
              <a:ea typeface="黑体" panose="02010609060101010101" pitchFamily="49" charset="-122"/>
            </a:endParaRPr>
          </a:p>
        </p:txBody>
      </p:sp>
      <p:sp>
        <p:nvSpPr>
          <p:cNvPr id="18445" name="Oval 19"/>
          <p:cNvSpPr>
            <a:spLocks noChangeArrowheads="1"/>
          </p:cNvSpPr>
          <p:nvPr/>
        </p:nvSpPr>
        <p:spPr bwMode="auto">
          <a:xfrm>
            <a:off x="6196081" y="4495800"/>
            <a:ext cx="776817" cy="533400"/>
          </a:xfrm>
          <a:prstGeom prst="ellipse">
            <a:avLst/>
          </a:prstGeom>
          <a:solidFill>
            <a:srgbClr val="FFCC00"/>
          </a:solidFill>
          <a:ln w="9525">
            <a:solidFill>
              <a:srgbClr val="FFCC00"/>
            </a:solidFill>
            <a:round/>
          </a:ln>
        </p:spPr>
        <p:txBody>
          <a:bodyPr wrap="none" anchor="ctr"/>
          <a:lstStyle/>
          <a:p>
            <a:pPr algn="ctr"/>
            <a:r>
              <a:rPr lang="en-US" altLang="zh-CN" sz="3200" dirty="0">
                <a:solidFill>
                  <a:srgbClr val="8700E2"/>
                </a:solidFill>
                <a:latin typeface="Arial Black" panose="020B0A04020102020204" pitchFamily="34" charset="0"/>
                <a:ea typeface="黑体" panose="02010609060101010101" pitchFamily="49" charset="-122"/>
              </a:rPr>
              <a:t>6</a:t>
            </a:r>
            <a:endParaRPr lang="en-US" altLang="zh-CN" sz="3200" dirty="0">
              <a:solidFill>
                <a:srgbClr val="8700E2"/>
              </a:solidFill>
              <a:latin typeface="Arial Black" panose="020B0A04020102020204" pitchFamily="34" charset="0"/>
              <a:ea typeface="黑体" panose="02010609060101010101" pitchFamily="49" charset="-122"/>
            </a:endParaRPr>
          </a:p>
        </p:txBody>
      </p:sp>
      <p:pic>
        <p:nvPicPr>
          <p:cNvPr id="16" name="Picture 9" descr="u=2107178913,2111188734&amp;fm=21&amp;gp=0"/>
          <p:cNvPicPr>
            <a:picLocks noChangeAspect="1" noChangeArrowheads="1"/>
          </p:cNvPicPr>
          <p:nvPr/>
        </p:nvPicPr>
        <p:blipFill>
          <a:blip r:embed="rId8"/>
          <a:srcRect/>
          <a:stretch>
            <a:fillRect/>
          </a:stretch>
        </p:blipFill>
        <p:spPr bwMode="auto">
          <a:xfrm>
            <a:off x="4495808" y="1676400"/>
            <a:ext cx="1219200" cy="687388"/>
          </a:xfrm>
          <a:prstGeom prst="rect">
            <a:avLst/>
          </a:prstGeom>
          <a:noFill/>
          <a:ln w="9525">
            <a:noFill/>
            <a:miter lim="800000"/>
            <a:headEnd/>
            <a:tailEnd/>
          </a:ln>
        </p:spPr>
      </p:pic>
      <p:pic>
        <p:nvPicPr>
          <p:cNvPr id="17" name="Picture 8" descr="12b941262920-395Z"/>
          <p:cNvPicPr>
            <a:picLocks noChangeAspect="1" noChangeArrowheads="1"/>
          </p:cNvPicPr>
          <p:nvPr/>
        </p:nvPicPr>
        <p:blipFill>
          <a:blip r:embed="rId9"/>
          <a:srcRect/>
          <a:stretch>
            <a:fillRect/>
          </a:stretch>
        </p:blipFill>
        <p:spPr bwMode="auto">
          <a:xfrm>
            <a:off x="10464800" y="1600200"/>
            <a:ext cx="1016000" cy="762000"/>
          </a:xfrm>
          <a:prstGeom prst="rect">
            <a:avLst/>
          </a:prstGeom>
          <a:noFill/>
          <a:ln w="9525">
            <a:noFill/>
            <a:miter lim="800000"/>
            <a:headEnd/>
            <a:tailEnd/>
          </a:ln>
        </p:spPr>
      </p:pic>
      <p:pic>
        <p:nvPicPr>
          <p:cNvPr id="18" name="Picture 9" descr="u=2107178913,2111188734&amp;fm=21&amp;gp=0"/>
          <p:cNvPicPr>
            <a:picLocks noChangeAspect="1" noChangeArrowheads="1"/>
          </p:cNvPicPr>
          <p:nvPr/>
        </p:nvPicPr>
        <p:blipFill>
          <a:blip r:embed="rId8"/>
          <a:srcRect/>
          <a:stretch>
            <a:fillRect/>
          </a:stretch>
        </p:blipFill>
        <p:spPr bwMode="auto">
          <a:xfrm>
            <a:off x="4368800" y="6212205"/>
            <a:ext cx="1219200" cy="687388"/>
          </a:xfrm>
          <a:prstGeom prst="rect">
            <a:avLst/>
          </a:prstGeom>
          <a:noFill/>
          <a:ln w="9525">
            <a:noFill/>
            <a:miter lim="800000"/>
            <a:headEnd/>
            <a:tailEnd/>
          </a:ln>
        </p:spPr>
      </p:pic>
      <p:pic>
        <p:nvPicPr>
          <p:cNvPr id="19" name="Picture 8" descr="12b941262920-395Z"/>
          <p:cNvPicPr>
            <a:picLocks noChangeAspect="1" noChangeArrowheads="1"/>
          </p:cNvPicPr>
          <p:nvPr/>
        </p:nvPicPr>
        <p:blipFill>
          <a:blip r:embed="rId9"/>
          <a:srcRect/>
          <a:stretch>
            <a:fillRect/>
          </a:stretch>
        </p:blipFill>
        <p:spPr bwMode="auto">
          <a:xfrm>
            <a:off x="10464800" y="3866515"/>
            <a:ext cx="1016000" cy="762000"/>
          </a:xfrm>
          <a:prstGeom prst="rect">
            <a:avLst/>
          </a:prstGeom>
          <a:noFill/>
          <a:ln w="9525">
            <a:noFill/>
            <a:miter lim="800000"/>
            <a:headEnd/>
            <a:tailEnd/>
          </a:ln>
        </p:spPr>
      </p:pic>
      <p:pic>
        <p:nvPicPr>
          <p:cNvPr id="20" name="Picture 8" descr="12b941262920-395Z"/>
          <p:cNvPicPr>
            <a:picLocks noChangeAspect="1" noChangeArrowheads="1"/>
          </p:cNvPicPr>
          <p:nvPr/>
        </p:nvPicPr>
        <p:blipFill>
          <a:blip r:embed="rId9"/>
          <a:srcRect/>
          <a:stretch>
            <a:fillRect/>
          </a:stretch>
        </p:blipFill>
        <p:spPr bwMode="auto">
          <a:xfrm>
            <a:off x="10464800" y="6096000"/>
            <a:ext cx="1016000" cy="762000"/>
          </a:xfrm>
          <a:prstGeom prst="rect">
            <a:avLst/>
          </a:prstGeom>
          <a:noFill/>
          <a:ln w="9525">
            <a:noFill/>
            <a:miter lim="800000"/>
            <a:headEnd/>
            <a:tailEnd/>
          </a:ln>
        </p:spPr>
      </p:pic>
      <p:pic>
        <p:nvPicPr>
          <p:cNvPr id="21" name="Picture 9" descr="u=2107178913,2111188734&amp;fm=21&amp;gp=0"/>
          <p:cNvPicPr>
            <a:picLocks noChangeAspect="1" noChangeArrowheads="1"/>
          </p:cNvPicPr>
          <p:nvPr/>
        </p:nvPicPr>
        <p:blipFill>
          <a:blip r:embed="rId8"/>
          <a:srcRect/>
          <a:stretch>
            <a:fillRect/>
          </a:stretch>
        </p:blipFill>
        <p:spPr bwMode="auto">
          <a:xfrm>
            <a:off x="4496109" y="3866515"/>
            <a:ext cx="1219200" cy="687388"/>
          </a:xfrm>
          <a:prstGeom prst="rect">
            <a:avLst/>
          </a:prstGeom>
          <a:noFill/>
          <a:ln w="9525">
            <a:noFill/>
            <a:miter lim="800000"/>
            <a:headEnd/>
            <a:tailEnd/>
          </a:ln>
        </p:spPr>
      </p:pic>
      <p:sp>
        <p:nvSpPr>
          <p:cNvPr id="22" name="AutoShape 12"/>
          <p:cNvSpPr>
            <a:spLocks noChangeArrowheads="1"/>
          </p:cNvSpPr>
          <p:nvPr/>
        </p:nvSpPr>
        <p:spPr bwMode="auto">
          <a:xfrm>
            <a:off x="1948213" y="2225994"/>
            <a:ext cx="9448800" cy="2038530"/>
          </a:xfrm>
          <a:prstGeom prst="cloudCallout">
            <a:avLst>
              <a:gd name="adj1" fmla="val -43931"/>
              <a:gd name="adj2" fmla="val 108958"/>
            </a:avLst>
          </a:prstGeom>
          <a:solidFill>
            <a:srgbClr val="1D5C04"/>
          </a:solidFill>
          <a:ln w="9525">
            <a:solidFill>
              <a:srgbClr val="00FF00"/>
            </a:solidFill>
            <a:round/>
          </a:ln>
          <a:effectLst/>
        </p:spPr>
        <p:txBody>
          <a:bodyPr/>
          <a:lstStyle/>
          <a:p>
            <a:pPr algn="ctr">
              <a:buFontTx/>
              <a:buNone/>
              <a:defRPr/>
            </a:pPr>
            <a:endParaRPr lang="zh-CN" altLang="zh-CN"/>
          </a:p>
        </p:txBody>
      </p:sp>
      <p:sp>
        <p:nvSpPr>
          <p:cNvPr id="23" name="Text Box 13"/>
          <p:cNvSpPr txBox="1">
            <a:spLocks noChangeArrowheads="1"/>
          </p:cNvSpPr>
          <p:nvPr/>
        </p:nvSpPr>
        <p:spPr bwMode="auto">
          <a:xfrm>
            <a:off x="2849084" y="2555144"/>
            <a:ext cx="7615451" cy="1198880"/>
          </a:xfrm>
          <a:prstGeom prst="rect">
            <a:avLst/>
          </a:prstGeom>
          <a:noFill/>
          <a:ln w="9525">
            <a:noFill/>
            <a:miter lim="800000"/>
          </a:ln>
        </p:spPr>
        <p:txBody>
          <a:bodyPr wrap="square">
            <a:spAutoFit/>
          </a:bodyPr>
          <a:lstStyle/>
          <a:p>
            <a:pPr>
              <a:spcBef>
                <a:spcPct val="50000"/>
              </a:spcBef>
            </a:pPr>
            <a:r>
              <a:rPr lang="en-US" altLang="zh-CN" sz="3600" b="1" dirty="0">
                <a:solidFill>
                  <a:srgbClr val="FF0000"/>
                </a:solidFill>
                <a:latin typeface="Times New Roman" panose="02020603050405020304" pitchFamily="18" charset="0"/>
                <a:cs typeface="Times New Roman" panose="02020603050405020304" pitchFamily="18" charset="0"/>
              </a:rPr>
              <a:t>Who is doing right and who is doing wrong?</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bldLvl="0" animBg="1"/>
      <p:bldP spid="23" grpId="0"/>
      <p:bldP spid="23"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p:cNvSpPr/>
          <p:nvPr/>
        </p:nvSpPr>
        <p:spPr>
          <a:xfrm>
            <a:off x="533400" y="1676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27405" y="4775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528549" y="109787"/>
            <a:ext cx="2566728" cy="769441"/>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Summary</a:t>
            </a:r>
            <a:endParaRPr lang="zh-CN" altLang="en-US" sz="3600" b="1" dirty="0">
              <a:solidFill>
                <a:srgbClr val="FFFFFF"/>
              </a:solidFill>
              <a:latin typeface="Times New Roman" panose="02020603050405020304" pitchFamily="18" charset="0"/>
              <a:cs typeface="Times New Roman" panose="02020603050405020304" pitchFamily="18" charset="0"/>
            </a:endParaRPr>
          </a:p>
        </p:txBody>
      </p:sp>
      <p:pic>
        <p:nvPicPr>
          <p:cNvPr id="6" name="Picture 2" descr="http://pic7.nipic.com/20100615/5170327_081429012488_2.jpg"/>
          <p:cNvPicPr>
            <a:picLocks noChangeAspect="1" noChangeArrowheads="1"/>
          </p:cNvPicPr>
          <p:nvPr/>
        </p:nvPicPr>
        <p:blipFill>
          <a:blip r:embed="rId1"/>
          <a:srcRect/>
          <a:stretch>
            <a:fillRect/>
          </a:stretch>
        </p:blipFill>
        <p:spPr bwMode="auto">
          <a:xfrm>
            <a:off x="1533445" y="1207852"/>
            <a:ext cx="9339378" cy="5164373"/>
          </a:xfrm>
          <a:prstGeom prst="rect">
            <a:avLst/>
          </a:prstGeom>
          <a:noFill/>
          <a:ln w="9525">
            <a:noFill/>
            <a:miter lim="800000"/>
            <a:headEnd/>
            <a:tailEnd/>
          </a:ln>
        </p:spPr>
      </p:pic>
      <p:sp>
        <p:nvSpPr>
          <p:cNvPr id="7" name="TextBox 6"/>
          <p:cNvSpPr txBox="1"/>
          <p:nvPr/>
        </p:nvSpPr>
        <p:spPr>
          <a:xfrm rot="786218">
            <a:off x="1679544" y="1859915"/>
            <a:ext cx="3592020" cy="646331"/>
          </a:xfrm>
          <a:prstGeom prst="rect">
            <a:avLst/>
          </a:prstGeom>
          <a:noFill/>
          <a:ln>
            <a:solidFill>
              <a:schemeClr val="accent6">
                <a:lumMod val="40000"/>
                <a:lumOff val="60000"/>
              </a:schemeClr>
            </a:solidFill>
          </a:ln>
        </p:spPr>
        <p:txBody>
          <a:bodyPr wrap="square">
            <a:spAutoFit/>
          </a:bodyPr>
          <a:lstStyle/>
          <a:p>
            <a:pPr fontAlgn="auto">
              <a:spcBef>
                <a:spcPts val="0"/>
              </a:spcBef>
              <a:spcAft>
                <a:spcPts val="0"/>
              </a:spcAft>
              <a:defRPr/>
            </a:pPr>
            <a:r>
              <a:rPr lang="en-US" altLang="zh-CN" sz="3600" b="1" dirty="0">
                <a:solidFill>
                  <a:srgbClr val="FF0000"/>
                </a:solidFill>
                <a:latin typeface="Times New Roman" panose="02020603050405020304" pitchFamily="18" charset="0"/>
                <a:cs typeface="Times New Roman" panose="02020603050405020304" pitchFamily="18" charset="0"/>
              </a:rPr>
              <a:t>Good Manners</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rot="20685526">
            <a:off x="6755572" y="1670483"/>
            <a:ext cx="3606142" cy="646331"/>
          </a:xfrm>
          <a:prstGeom prst="rect">
            <a:avLst/>
          </a:prstGeom>
          <a:noFill/>
          <a:ln>
            <a:solidFill>
              <a:schemeClr val="accent6">
                <a:lumMod val="40000"/>
                <a:lumOff val="60000"/>
              </a:schemeClr>
            </a:solidFill>
          </a:ln>
        </p:spPr>
        <p:txBody>
          <a:bodyPr wrap="square">
            <a:spAutoFit/>
          </a:bodyPr>
          <a:lstStyle/>
          <a:p>
            <a:pPr>
              <a:defRPr/>
            </a:pPr>
            <a:r>
              <a:rPr lang="en-US" altLang="zh-CN" sz="3600" b="1" dirty="0">
                <a:solidFill>
                  <a:srgbClr val="006600"/>
                </a:solidFill>
                <a:latin typeface="Times New Roman" panose="02020603050405020304" pitchFamily="18" charset="0"/>
                <a:ea typeface="宋体" panose="02010600030101010101" pitchFamily="2" charset="-122"/>
                <a:cs typeface="Times New Roman" panose="02020603050405020304" pitchFamily="18" charset="0"/>
              </a:rPr>
              <a:t>Bad Manners</a:t>
            </a:r>
            <a:endParaRPr lang="zh-CN" altLang="en-US" sz="3600" b="1" dirty="0">
              <a:solidFill>
                <a:srgbClr val="0066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1724482" y="2905011"/>
            <a:ext cx="4604901" cy="1539139"/>
          </a:xfrm>
          <a:prstGeom prst="rect">
            <a:avLst/>
          </a:prstGeom>
        </p:spPr>
        <p:txBody>
          <a:bodyPr wrap="square">
            <a:spAutoFit/>
          </a:bodyPr>
          <a:lstStyle/>
          <a:p>
            <a:pPr>
              <a:lnSpc>
                <a:spcPct val="115000"/>
              </a:lnSpc>
            </a:pPr>
            <a:r>
              <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rPr>
              <a:t>keep quiet in the library</a:t>
            </a:r>
            <a:endPar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endParaRPr>
          </a:p>
          <a:p>
            <a:pPr>
              <a:lnSpc>
                <a:spcPct val="115000"/>
              </a:lnSpc>
            </a:pPr>
            <a:r>
              <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rPr>
              <a:t>obey traffic rules</a:t>
            </a:r>
            <a:endPar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endParaRPr>
          </a:p>
          <a:p>
            <a:pPr>
              <a:lnSpc>
                <a:spcPct val="115000"/>
              </a:lnSpc>
            </a:pPr>
            <a:r>
              <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rPr>
              <a:t>queue for our turn</a:t>
            </a:r>
            <a:endPar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endParaRPr>
          </a:p>
        </p:txBody>
      </p:sp>
      <p:sp>
        <p:nvSpPr>
          <p:cNvPr id="10" name="矩形 9"/>
          <p:cNvSpPr/>
          <p:nvPr/>
        </p:nvSpPr>
        <p:spPr>
          <a:xfrm>
            <a:off x="6819760" y="2866069"/>
            <a:ext cx="4324490" cy="1578894"/>
          </a:xfrm>
          <a:prstGeom prst="rect">
            <a:avLst/>
          </a:prstGeom>
        </p:spPr>
        <p:txBody>
          <a:bodyPr wrap="square">
            <a:spAutoFit/>
          </a:bodyPr>
          <a:lstStyle/>
          <a:p>
            <a:pPr>
              <a:lnSpc>
                <a:spcPct val="115000"/>
              </a:lnSpc>
            </a:pPr>
            <a:r>
              <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rPr>
              <a:t>drop litter everywhere</a:t>
            </a:r>
            <a:endPar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endParaRPr>
          </a:p>
          <a:p>
            <a:pPr>
              <a:lnSpc>
                <a:spcPct val="115000"/>
              </a:lnSpc>
            </a:pPr>
            <a:r>
              <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rPr>
              <a:t>leave the tap running</a:t>
            </a:r>
            <a:endPar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endParaRPr>
          </a:p>
          <a:p>
            <a:pPr>
              <a:lnSpc>
                <a:spcPct val="115000"/>
              </a:lnSpc>
            </a:pPr>
            <a:r>
              <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rPr>
              <a:t>pick flowers in the park</a:t>
            </a:r>
            <a:endParaRPr lang="en-US" altLang="zh-CN" sz="2800" b="1" dirty="0" smtClean="0">
              <a:solidFill>
                <a:schemeClr val="bg2"/>
              </a:solidFill>
              <a:effectLst>
                <a:innerShdw blurRad="63500" dist="50800" dir="13500000">
                  <a:srgbClr val="000000">
                    <a:alpha val="50000"/>
                  </a:srgbClr>
                </a:innerShdw>
              </a:effectLst>
              <a:latin typeface="Times New Roman" panose="02020603050405020304" pitchFamily="18" charset="0"/>
            </a:endParaRPr>
          </a:p>
        </p:txBody>
      </p:sp>
      <p:sp>
        <p:nvSpPr>
          <p:cNvPr id="2" name="TextBox 6"/>
          <p:cNvSpPr txBox="1"/>
          <p:nvPr>
            <p:custDataLst>
              <p:tags r:id="rId2"/>
            </p:custDataLst>
          </p:nvPr>
        </p:nvSpPr>
        <p:spPr>
          <a:xfrm rot="786218">
            <a:off x="1854169" y="4843145"/>
            <a:ext cx="3592020" cy="645160"/>
          </a:xfrm>
          <a:prstGeom prst="rect">
            <a:avLst/>
          </a:prstGeom>
          <a:noFill/>
          <a:ln>
            <a:solidFill>
              <a:schemeClr val="accent6">
                <a:lumMod val="40000"/>
                <a:lumOff val="60000"/>
              </a:schemeClr>
            </a:solidFill>
          </a:ln>
        </p:spPr>
        <p:txBody>
          <a:bodyPr wrap="square">
            <a:spAutoFit/>
          </a:bodyPr>
          <a:p>
            <a:pPr fontAlgn="auto">
              <a:spcBef>
                <a:spcPts val="0"/>
              </a:spcBef>
              <a:spcAft>
                <a:spcPts val="0"/>
              </a:spcAft>
              <a:defRPr/>
            </a:pPr>
            <a:r>
              <a:rPr lang="en-US" altLang="zh-CN" sz="3600" b="1" dirty="0">
                <a:solidFill>
                  <a:srgbClr val="FF0000"/>
                </a:solidFill>
                <a:latin typeface="Times New Roman" panose="02020603050405020304" pitchFamily="18" charset="0"/>
                <a:cs typeface="Times New Roman" panose="02020603050405020304" pitchFamily="18" charset="0"/>
              </a:rPr>
              <a:t>We should...</a:t>
            </a:r>
            <a:endParaRPr lang="zh-CN"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7"/>
          <p:cNvSpPr txBox="1"/>
          <p:nvPr>
            <p:custDataLst>
              <p:tags r:id="rId3"/>
            </p:custDataLst>
          </p:nvPr>
        </p:nvSpPr>
        <p:spPr>
          <a:xfrm rot="20685526">
            <a:off x="7107997" y="4484803"/>
            <a:ext cx="3606142" cy="645160"/>
          </a:xfrm>
          <a:prstGeom prst="rect">
            <a:avLst/>
          </a:prstGeom>
          <a:noFill/>
          <a:ln>
            <a:solidFill>
              <a:schemeClr val="accent6">
                <a:lumMod val="40000"/>
                <a:lumOff val="60000"/>
              </a:schemeClr>
            </a:solidFill>
          </a:ln>
        </p:spPr>
        <p:txBody>
          <a:bodyPr wrap="square">
            <a:spAutoFit/>
          </a:bodyPr>
          <a:p>
            <a:pPr>
              <a:defRPr/>
            </a:pPr>
            <a:r>
              <a:rPr lang="en-US" altLang="zh-CN" sz="3600" b="1" dirty="0">
                <a:solidFill>
                  <a:srgbClr val="006600"/>
                </a:solidFill>
                <a:latin typeface="Times New Roman" panose="02020603050405020304" pitchFamily="18" charset="0"/>
                <a:ea typeface="宋体" panose="02010600030101010101" pitchFamily="2" charset="-122"/>
                <a:cs typeface="Times New Roman" panose="02020603050405020304" pitchFamily="18" charset="0"/>
              </a:rPr>
              <a:t>We shouldn’t...</a:t>
            </a:r>
            <a:endParaRPr lang="zh-CN" altLang="en-US" sz="3600" b="1" dirty="0">
              <a:solidFill>
                <a:srgbClr val="006600"/>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711200" y="838200"/>
            <a:ext cx="10769600" cy="914400"/>
          </a:xfrm>
          <a:prstGeom prst="rect">
            <a:avLst/>
          </a:prstGeom>
          <a:noFill/>
          <a:ln w="9525">
            <a:noFill/>
            <a:miter lim="800000"/>
          </a:ln>
        </p:spPr>
        <p:txBody>
          <a:bodyPr>
            <a:spAutoFit/>
          </a:bodyPr>
          <a:lstStyle/>
          <a:p>
            <a:pPr>
              <a:spcBef>
                <a:spcPct val="50000"/>
              </a:spcBef>
              <a:buSzPct val="90000"/>
            </a:pPr>
            <a:r>
              <a:rPr lang="en-US" altLang="zh-CN" sz="5400">
                <a:solidFill>
                  <a:srgbClr val="FF0000"/>
                </a:solidFill>
                <a:latin typeface="Arial" panose="020B0604020202020204" pitchFamily="34" charset="0"/>
              </a:rPr>
              <a:t>          </a:t>
            </a:r>
            <a:endParaRPr lang="en-US" altLang="zh-CN" sz="2400">
              <a:solidFill>
                <a:srgbClr val="0070C0"/>
              </a:solidFill>
              <a:latin typeface="Tahoma" panose="020B0604030504040204" pitchFamily="34" charset="0"/>
            </a:endParaRPr>
          </a:p>
        </p:txBody>
      </p:sp>
      <p:sp>
        <p:nvSpPr>
          <p:cNvPr id="19459" name="Text Box 3"/>
          <p:cNvSpPr txBox="1">
            <a:spLocks noChangeArrowheads="1"/>
          </p:cNvSpPr>
          <p:nvPr/>
        </p:nvSpPr>
        <p:spPr bwMode="auto">
          <a:xfrm>
            <a:off x="711200" y="1545105"/>
            <a:ext cx="10566400" cy="3046988"/>
          </a:xfrm>
          <a:prstGeom prst="rect">
            <a:avLst/>
          </a:prstGeom>
          <a:noFill/>
          <a:ln w="9525">
            <a:noFill/>
            <a:miter lim="800000"/>
          </a:ln>
        </p:spPr>
        <p:txBody>
          <a:bodyPr>
            <a:spAutoFit/>
          </a:bodyPr>
          <a:lstStyle/>
          <a:p>
            <a:pPr algn="ctr">
              <a:spcBef>
                <a:spcPct val="50000"/>
              </a:spcBef>
              <a:buSzPct val="90000"/>
            </a:pPr>
            <a:r>
              <a:rPr lang="en-US" altLang="zh-CN" sz="4800" b="1" dirty="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What else </a:t>
            </a:r>
            <a:r>
              <a:rPr lang="en-US" altLang="zh-CN" sz="4800" b="1" dirty="0" smtClean="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should we </a:t>
            </a:r>
            <a:r>
              <a:rPr lang="en-US" altLang="zh-CN" sz="4800" b="1" dirty="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do in public</a:t>
            </a:r>
            <a:r>
              <a:rPr lang="en-US" altLang="zh-CN" sz="4800" b="1" dirty="0" smtClean="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a:t>
            </a:r>
            <a:endParaRPr lang="en-US" altLang="zh-CN" sz="4800" b="1" dirty="0" smtClean="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spcBef>
                <a:spcPct val="50000"/>
              </a:spcBef>
              <a:buSzPct val="90000"/>
            </a:pPr>
            <a:endParaRPr lang="en-US" altLang="zh-CN" sz="4800" b="1" dirty="0">
              <a:solidFill>
                <a:schemeClr val="tx2"/>
              </a:solidFill>
              <a:latin typeface="Times New Roman" panose="02020603050405020304" pitchFamily="18" charset="0"/>
              <a:cs typeface="Times New Roman" panose="02020603050405020304" pitchFamily="18" charset="0"/>
            </a:endParaRPr>
          </a:p>
          <a:p>
            <a:pPr>
              <a:spcBef>
                <a:spcPct val="50000"/>
              </a:spcBef>
              <a:buSzPct val="90000"/>
            </a:pPr>
            <a:endParaRPr lang="en-US" altLang="zh-CN" sz="4800" dirty="0">
              <a:solidFill>
                <a:schemeClr val="tx2"/>
              </a:solidFill>
            </a:endParaRPr>
          </a:p>
        </p:txBody>
      </p:sp>
      <p:sp>
        <p:nvSpPr>
          <p:cNvPr id="7" name="矩形 6"/>
          <p:cNvSpPr/>
          <p:nvPr/>
        </p:nvSpPr>
        <p:spPr>
          <a:xfrm>
            <a:off x="533400" y="267335"/>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27405" y="57785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528549" y="192999"/>
            <a:ext cx="2696845"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Discussion</a:t>
            </a:r>
            <a:endParaRPr lang="zh-CN" altLang="en-US" sz="3600" b="1" dirty="0">
              <a:solidFill>
                <a:srgbClr val="FFFFFF"/>
              </a:solidFill>
              <a:latin typeface="Times New Roman" panose="02020603050405020304" pitchFamily="18" charset="0"/>
              <a:cs typeface="Times New Roman" panose="02020603050405020304" pitchFamily="18" charset="0"/>
            </a:endParaRPr>
          </a:p>
        </p:txBody>
      </p:sp>
      <p:sp>
        <p:nvSpPr>
          <p:cNvPr id="10" name="矩形 9"/>
          <p:cNvSpPr/>
          <p:nvPr/>
        </p:nvSpPr>
        <p:spPr>
          <a:xfrm>
            <a:off x="1528549" y="2828835"/>
            <a:ext cx="9870011" cy="830997"/>
          </a:xfrm>
          <a:prstGeom prst="rect">
            <a:avLst/>
          </a:prstGeom>
        </p:spPr>
        <p:txBody>
          <a:bodyPr wrap="none">
            <a:spAutoFit/>
          </a:bodyPr>
          <a:lstStyle/>
          <a:p>
            <a:pPr algn="ctr">
              <a:spcBef>
                <a:spcPct val="50000"/>
              </a:spcBef>
              <a:buSzPct val="90000"/>
            </a:pPr>
            <a:r>
              <a:rPr lang="en-US" altLang="zh-CN" sz="4800" b="1" dirty="0" smtClean="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What else shouldn’t we do in public?</a:t>
            </a:r>
            <a:endParaRPr lang="en-US" altLang="zh-CN" sz="4800" b="1" dirty="0" smtClean="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副标题 3"/>
          <p:cNvSpPr txBox="1">
            <a:spLocks noChangeArrowheads="1"/>
          </p:cNvSpPr>
          <p:nvPr/>
        </p:nvSpPr>
        <p:spPr bwMode="auto">
          <a:xfrm>
            <a:off x="2514642" y="5400680"/>
            <a:ext cx="10372725" cy="1371600"/>
          </a:xfrm>
          <a:prstGeom prst="rect">
            <a:avLst/>
          </a:prstGeom>
          <a:noFill/>
          <a:ln w="9525">
            <a:noFill/>
            <a:miter lim="800000"/>
          </a:ln>
        </p:spPr>
        <p:txBody>
          <a:bodyPr/>
          <a:lstStyle/>
          <a:p>
            <a:pPr>
              <a:spcBef>
                <a:spcPct val="20000"/>
              </a:spcBef>
            </a:pPr>
            <a:r>
              <a:rPr lang="en-US" altLang="zh-CN" sz="3600" b="1" dirty="0">
                <a:latin typeface="Times New Roman" panose="02020603050405020304" pitchFamily="18" charset="0"/>
                <a:cs typeface="Times New Roman" panose="02020603050405020304" pitchFamily="18" charset="0"/>
              </a:rPr>
              <a:t>We should dress properly </a:t>
            </a:r>
            <a:r>
              <a:rPr lang="en-US" altLang="zh-CN" sz="3600" b="1" dirty="0" smtClean="0">
                <a:latin typeface="Times New Roman" panose="02020603050405020304" pitchFamily="18" charset="0"/>
                <a:cs typeface="Times New Roman" panose="02020603050405020304" pitchFamily="18" charset="0"/>
              </a:rPr>
              <a:t>in </a:t>
            </a:r>
            <a:r>
              <a:rPr lang="en-US" altLang="zh-CN" sz="3600" b="1" dirty="0">
                <a:latin typeface="Times New Roman" panose="02020603050405020304" pitchFamily="18" charset="0"/>
                <a:cs typeface="Times New Roman" panose="02020603050405020304" pitchFamily="18" charset="0"/>
              </a:rPr>
              <a:t>public.</a:t>
            </a:r>
            <a:endParaRPr lang="en-US" altLang="zh-CN" sz="3600" b="1"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custDataLst>
              <p:tags r:id="rId1"/>
            </p:custDataLst>
          </p:nvPr>
        </p:nvPicPr>
        <p:blipFill>
          <a:blip r:embed="rId2"/>
          <a:stretch>
            <a:fillRect/>
          </a:stretch>
        </p:blipFill>
        <p:spPr>
          <a:xfrm rot="376620">
            <a:off x="5929511" y="809109"/>
            <a:ext cx="5175648" cy="4236021"/>
          </a:xfrm>
          <a:prstGeom prst="rect">
            <a:avLst/>
          </a:prstGeom>
          <a:ln>
            <a:noFill/>
          </a:ln>
          <a:effectLst>
            <a:softEdge rad="112500"/>
          </a:effectLst>
        </p:spPr>
      </p:pic>
      <p:pic>
        <p:nvPicPr>
          <p:cNvPr id="2" name="图片 1"/>
          <p:cNvPicPr>
            <a:picLocks noChangeAspect="1"/>
          </p:cNvPicPr>
          <p:nvPr>
            <p:custDataLst>
              <p:tags r:id="rId3"/>
            </p:custDataLst>
          </p:nvPr>
        </p:nvPicPr>
        <p:blipFill>
          <a:blip r:embed="rId4"/>
          <a:stretch>
            <a:fillRect/>
          </a:stretch>
        </p:blipFill>
        <p:spPr>
          <a:xfrm>
            <a:off x="503555" y="1191260"/>
            <a:ext cx="4521835" cy="315785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9" presetClass="entr" presetSubtype="0" fill="hold" nodeType="withEffect">
                                  <p:stCondLst>
                                    <p:cond delay="0"/>
                                  </p:stCondLst>
                                  <p:childTnLst>
                                    <p:set>
                                      <p:cBhvr>
                                        <p:cTn id="9" dur="2000" fill="hold">
                                          <p:stCondLst>
                                            <p:cond delay="0"/>
                                          </p:stCondLst>
                                        </p:cTn>
                                        <p:tgtEl>
                                          <p:spTgt spid="2"/>
                                        </p:tgtEl>
                                        <p:attrNameLst>
                                          <p:attrName>style.visibility</p:attrName>
                                        </p:attrNameLst>
                                      </p:cBhvr>
                                      <p:to>
                                        <p:strVal val="visible"/>
                                      </p:to>
                                    </p:set>
                                    <p:animEffect transition="in" filter="dissolv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amond(in)">
                                      <p:cBhvr>
                                        <p:cTn id="15"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副标题 3"/>
          <p:cNvSpPr txBox="1">
            <a:spLocks noChangeArrowheads="1"/>
          </p:cNvSpPr>
          <p:nvPr/>
        </p:nvSpPr>
        <p:spPr bwMode="auto">
          <a:xfrm>
            <a:off x="6056573" y="177421"/>
            <a:ext cx="4876800" cy="1447800"/>
          </a:xfrm>
          <a:prstGeom prst="rect">
            <a:avLst/>
          </a:prstGeom>
          <a:noFill/>
          <a:ln w="9525">
            <a:noFill/>
            <a:miter lim="800000"/>
          </a:ln>
        </p:spPr>
        <p:txBody>
          <a:bodyPr/>
          <a:lstStyle/>
          <a:p>
            <a:pPr>
              <a:spcBef>
                <a:spcPct val="20000"/>
              </a:spcBef>
            </a:pPr>
            <a:r>
              <a:rPr lang="en-US" altLang="zh-CN" sz="3600" b="1" dirty="0">
                <a:latin typeface="Times New Roman" panose="02020603050405020304" pitchFamily="18" charset="0"/>
                <a:cs typeface="Times New Roman" panose="02020603050405020304" pitchFamily="18" charset="0"/>
              </a:rPr>
              <a:t>We shouldn’t smoke in public.</a:t>
            </a:r>
            <a:endParaRPr lang="en-US" altLang="zh-CN" sz="3600" b="1" dirty="0">
              <a:latin typeface="Times New Roman" panose="02020603050405020304" pitchFamily="18" charset="0"/>
              <a:cs typeface="Times New Roman" panose="02020603050405020304" pitchFamily="18" charset="0"/>
            </a:endParaRPr>
          </a:p>
        </p:txBody>
      </p:sp>
      <p:sp>
        <p:nvSpPr>
          <p:cNvPr id="5" name="副标题 3"/>
          <p:cNvSpPr txBox="1">
            <a:spLocks noChangeArrowheads="1"/>
          </p:cNvSpPr>
          <p:nvPr/>
        </p:nvSpPr>
        <p:spPr bwMode="auto">
          <a:xfrm>
            <a:off x="1006902" y="3886200"/>
            <a:ext cx="6096000" cy="2362200"/>
          </a:xfrm>
          <a:prstGeom prst="rect">
            <a:avLst/>
          </a:prstGeom>
          <a:noFill/>
          <a:ln w="9525">
            <a:noFill/>
            <a:miter lim="800000"/>
          </a:ln>
        </p:spPr>
        <p:txBody>
          <a:bodyPr/>
          <a:lstStyle/>
          <a:p>
            <a:pPr>
              <a:spcBef>
                <a:spcPct val="20000"/>
              </a:spcBef>
            </a:pPr>
            <a:r>
              <a:rPr lang="en-US" altLang="zh-CN" sz="3600" b="1" dirty="0">
                <a:latin typeface="Times New Roman" panose="02020603050405020304" pitchFamily="18" charset="0"/>
                <a:cs typeface="Times New Roman" panose="02020603050405020304" pitchFamily="18" charset="0"/>
              </a:rPr>
              <a:t>We should hold the door open when somebody else wants to get into the lift.</a:t>
            </a:r>
            <a:endParaRPr lang="en-US" altLang="zh-CN" sz="3600" b="1" dirty="0">
              <a:latin typeface="Times New Roman" panose="02020603050405020304" pitchFamily="18" charset="0"/>
              <a:cs typeface="Times New Roman" panose="02020603050405020304" pitchFamily="18" charset="0"/>
            </a:endParaRPr>
          </a:p>
        </p:txBody>
      </p:sp>
      <p:pic>
        <p:nvPicPr>
          <p:cNvPr id="7" name="Picture 5"/>
          <p:cNvPicPr>
            <a:picLocks noChangeAspect="1" noChangeArrowheads="1"/>
          </p:cNvPicPr>
          <p:nvPr/>
        </p:nvPicPr>
        <p:blipFill>
          <a:blip r:embed="rId1"/>
          <a:srcRect/>
          <a:stretch>
            <a:fillRect/>
          </a:stretch>
        </p:blipFill>
        <p:spPr bwMode="auto">
          <a:xfrm rot="587804">
            <a:off x="334397" y="377490"/>
            <a:ext cx="6299200"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图片 7" descr="2.jpg"/>
          <p:cNvPicPr>
            <a:picLocks noChangeAspect="1"/>
          </p:cNvPicPr>
          <p:nvPr/>
        </p:nvPicPr>
        <p:blipFill>
          <a:blip r:embed="rId2"/>
          <a:stretch>
            <a:fillRect/>
          </a:stretch>
        </p:blipFill>
        <p:spPr>
          <a:xfrm>
            <a:off x="7696619" y="1625221"/>
            <a:ext cx="3903978" cy="462317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descr="随地吐痰.jpg"/>
          <p:cNvPicPr>
            <a:picLocks noChangeAspect="1"/>
          </p:cNvPicPr>
          <p:nvPr/>
        </p:nvPicPr>
        <p:blipFill>
          <a:blip r:embed="rId1"/>
          <a:stretch>
            <a:fillRect/>
          </a:stretch>
        </p:blipFill>
        <p:spPr>
          <a:xfrm>
            <a:off x="1016000" y="685800"/>
            <a:ext cx="4470400" cy="2647950"/>
          </a:xfrm>
          <a:prstGeom prst="rect">
            <a:avLst/>
          </a:prstGeom>
          <a:ln w="5715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TextBox 4"/>
          <p:cNvSpPr txBox="1">
            <a:spLocks noChangeArrowheads="1"/>
          </p:cNvSpPr>
          <p:nvPr/>
        </p:nvSpPr>
        <p:spPr bwMode="auto">
          <a:xfrm>
            <a:off x="6197599" y="762000"/>
            <a:ext cx="5431795" cy="1198880"/>
          </a:xfrm>
          <a:prstGeom prst="rect">
            <a:avLst/>
          </a:prstGeom>
          <a:noFill/>
          <a:ln w="9525">
            <a:noFill/>
            <a:miter lim="800000"/>
          </a:ln>
        </p:spPr>
        <p:txBody>
          <a:bodyPr wrap="square">
            <a:spAutoFit/>
          </a:bodyPr>
          <a:lstStyle/>
          <a:p>
            <a:r>
              <a:rPr lang="en-US" altLang="zh-CN" sz="3600" b="1" dirty="0">
                <a:latin typeface="Times New Roman" panose="02020603050405020304" pitchFamily="18" charset="0"/>
                <a:cs typeface="Times New Roman" panose="02020603050405020304" pitchFamily="18" charset="0"/>
              </a:rPr>
              <a:t>We shouldn’t </a:t>
            </a:r>
            <a:r>
              <a:rPr lang="en-US" altLang="zh-CN" sz="3600" b="1" dirty="0" smtClean="0">
                <a:latin typeface="Times New Roman" panose="02020603050405020304" pitchFamily="18" charset="0"/>
                <a:cs typeface="Times New Roman" panose="02020603050405020304" pitchFamily="18" charset="0"/>
              </a:rPr>
              <a:t>spit</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zh-CN" altLang="en-US" sz="3600" b="1" dirty="0" smtClean="0">
                <a:solidFill>
                  <a:srgbClr val="FF0000"/>
                </a:solidFill>
                <a:latin typeface="Times New Roman" panose="02020603050405020304" pitchFamily="18" charset="0"/>
                <a:cs typeface="Times New Roman" panose="02020603050405020304" pitchFamily="18" charset="0"/>
              </a:rPr>
              <a:t>吐痰</a:t>
            </a:r>
            <a:r>
              <a:rPr lang="en-US" altLang="zh-CN" sz="3600" b="1" dirty="0" smtClean="0">
                <a:solidFill>
                  <a:srgbClr val="FF0000"/>
                </a:solidFill>
                <a:latin typeface="Times New Roman" panose="02020603050405020304" pitchFamily="18" charset="0"/>
                <a:cs typeface="Times New Roman" panose="02020603050405020304" pitchFamily="18" charset="0"/>
              </a:rPr>
              <a:t>)</a:t>
            </a:r>
            <a:r>
              <a:rPr lang="en-US" altLang="zh-CN" sz="3600" b="1" dirty="0" smtClean="0">
                <a:latin typeface="Times New Roman" panose="02020603050405020304" pitchFamily="18" charset="0"/>
                <a:cs typeface="Times New Roman" panose="02020603050405020304" pitchFamily="18" charset="0"/>
              </a:rPr>
              <a:t>  </a:t>
            </a:r>
            <a:r>
              <a:rPr lang="en-US" altLang="zh-CN" sz="3600" b="1" dirty="0">
                <a:latin typeface="Times New Roman" panose="02020603050405020304" pitchFamily="18" charset="0"/>
                <a:cs typeface="Times New Roman" panose="02020603050405020304" pitchFamily="18" charset="0"/>
              </a:rPr>
              <a:t>everywhere.</a:t>
            </a:r>
            <a:endParaRPr lang="zh-CN" altLang="en-US" sz="3600" b="1" dirty="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a:blip r:embed="rId2"/>
          <a:srcRect/>
          <a:stretch>
            <a:fillRect/>
          </a:stretch>
        </p:blipFill>
        <p:spPr bwMode="auto">
          <a:xfrm rot="21136975">
            <a:off x="6380066" y="2069294"/>
            <a:ext cx="4965700" cy="4559300"/>
          </a:xfrm>
          <a:prstGeom prst="pentagon">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a:spLocks noChangeArrowheads="1"/>
          </p:cNvSpPr>
          <p:nvPr/>
        </p:nvSpPr>
        <p:spPr bwMode="auto">
          <a:xfrm>
            <a:off x="177425" y="3810001"/>
            <a:ext cx="6387152" cy="1753235"/>
          </a:xfrm>
          <a:prstGeom prst="rect">
            <a:avLst/>
          </a:prstGeom>
          <a:noFill/>
          <a:ln w="9525">
            <a:noFill/>
            <a:miter lim="800000"/>
          </a:ln>
        </p:spPr>
        <p:txBody>
          <a:bodyPr wrap="square">
            <a:spAutoFit/>
          </a:bodyPr>
          <a:lstStyle/>
          <a:p>
            <a:r>
              <a:rPr lang="en-US" altLang="zh-CN" sz="3600" b="1" dirty="0" smtClean="0">
                <a:latin typeface="Times New Roman" panose="02020603050405020304" pitchFamily="18" charset="0"/>
                <a:cs typeface="Times New Roman" panose="02020603050405020304" pitchFamily="18" charset="0"/>
              </a:rPr>
              <a:t>We shouldn’t carve </a:t>
            </a:r>
            <a:r>
              <a:rPr lang="en-US" altLang="zh-CN" sz="3600" b="1" dirty="0" smtClean="0">
                <a:solidFill>
                  <a:srgbClr val="FF0000"/>
                </a:solidFill>
                <a:latin typeface="Times New Roman" panose="02020603050405020304" pitchFamily="18" charset="0"/>
                <a:cs typeface="Times New Roman" panose="02020603050405020304" pitchFamily="18" charset="0"/>
              </a:rPr>
              <a:t>(</a:t>
            </a:r>
            <a:r>
              <a:rPr lang="zh-CN" altLang="en-US" sz="3600" b="1" dirty="0" smtClean="0">
                <a:solidFill>
                  <a:srgbClr val="FF0000"/>
                </a:solidFill>
                <a:latin typeface="Times New Roman" panose="02020603050405020304" pitchFamily="18" charset="0"/>
                <a:cs typeface="Times New Roman" panose="02020603050405020304" pitchFamily="18" charset="0"/>
              </a:rPr>
              <a:t>雕刻</a:t>
            </a:r>
            <a:r>
              <a:rPr lang="en-US" altLang="zh-CN" sz="3600" b="1" dirty="0" smtClean="0">
                <a:solidFill>
                  <a:srgbClr val="FF0000"/>
                </a:solidFill>
                <a:latin typeface="Times New Roman" panose="02020603050405020304" pitchFamily="18" charset="0"/>
                <a:cs typeface="Times New Roman" panose="02020603050405020304" pitchFamily="18" charset="0"/>
              </a:rPr>
              <a:t>)</a:t>
            </a:r>
            <a:r>
              <a:rPr lang="en-US" altLang="zh-CN" sz="3600" b="1" dirty="0" smtClean="0">
                <a:latin typeface="Times New Roman" panose="02020603050405020304" pitchFamily="18" charset="0"/>
                <a:cs typeface="Times New Roman" panose="02020603050405020304" pitchFamily="18" charset="0"/>
              </a:rPr>
              <a:t>our names when visiting places of interest.</a:t>
            </a:r>
            <a:endParaRPr lang="en-US" altLang="zh-CN" sz="3600" b="1"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600501" y="2230100"/>
            <a:ext cx="11591499" cy="2030095"/>
          </a:xfrm>
          <a:prstGeom prst="rect">
            <a:avLst/>
          </a:prstGeom>
          <a:noFill/>
          <a:ln w="9525">
            <a:noFill/>
            <a:miter lim="800000"/>
          </a:ln>
        </p:spPr>
        <p:txBody>
          <a:bodyPr wrap="square">
            <a:spAutoFit/>
          </a:bodyPr>
          <a:lstStyle/>
          <a:p>
            <a:pPr>
              <a:spcBef>
                <a:spcPct val="50000"/>
              </a:spcBef>
            </a:pPr>
            <a:r>
              <a:rPr lang="en-US" altLang="zh-CN" sz="3600" b="1" dirty="0">
                <a:latin typeface="Times New Roman" panose="02020603050405020304" pitchFamily="18" charset="0"/>
                <a:cs typeface="Times New Roman" panose="02020603050405020304" pitchFamily="18" charset="0"/>
              </a:rPr>
              <a:t>Amy and her cousin Shirley are discussing what they should and should not do in the library. </a:t>
            </a:r>
            <a:endParaRPr lang="en-US" altLang="zh-CN" sz="3600" b="1" dirty="0">
              <a:latin typeface="Times New Roman" panose="02020603050405020304" pitchFamily="18" charset="0"/>
              <a:cs typeface="Times New Roman" panose="02020603050405020304" pitchFamily="18" charset="0"/>
            </a:endParaRPr>
          </a:p>
          <a:p>
            <a:pPr>
              <a:spcBef>
                <a:spcPct val="50000"/>
              </a:spcBef>
            </a:pPr>
            <a:r>
              <a:rPr lang="en-US" altLang="zh-CN" sz="3600" b="1" dirty="0">
                <a:latin typeface="Times New Roman" panose="02020603050405020304" pitchFamily="18" charset="0"/>
                <a:cs typeface="Times New Roman" panose="02020603050405020304" pitchFamily="18" charset="0"/>
              </a:rPr>
              <a:t>Read the conversation.</a:t>
            </a:r>
            <a:endParaRPr lang="en-US" altLang="zh-CN" sz="3600" b="1" dirty="0">
              <a:latin typeface="Times New Roman" panose="02020603050405020304" pitchFamily="18" charset="0"/>
              <a:cs typeface="Times New Roman" panose="02020603050405020304" pitchFamily="18" charset="0"/>
            </a:endParaRPr>
          </a:p>
        </p:txBody>
      </p:sp>
      <p:sp>
        <p:nvSpPr>
          <p:cNvPr id="5" name="矩形 4"/>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528549" y="239141"/>
            <a:ext cx="9491894" cy="769441"/>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Listen and practice (Part B on Page65)</a:t>
            </a:r>
            <a:endParaRPr lang="zh-CN" alt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88">
                                            <p:txEl>
                                              <p:pRg st="1" end="1"/>
                                            </p:txEl>
                                          </p:spTgt>
                                        </p:tgtEl>
                                        <p:attrNameLst>
                                          <p:attrName>style.visibility</p:attrName>
                                        </p:attrNameLst>
                                      </p:cBhvr>
                                      <p:to>
                                        <p:strVal val="visible"/>
                                      </p:to>
                                    </p:set>
                                    <p:anim calcmode="lin" valueType="num">
                                      <p:cBhvr additive="base">
                                        <p:cTn id="11" dur="500" fill="hold"/>
                                        <p:tgtEl>
                                          <p:spTgt spid="1638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38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3400" y="381635"/>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27405" y="69215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528549" y="-65"/>
            <a:ext cx="791083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Practice: </a:t>
            </a:r>
            <a:r>
              <a:rPr lang="en-US" altLang="zh-CN" sz="4400" b="1" dirty="0" smtClean="0">
                <a:latin typeface="Times New Roman" panose="02020603050405020304" pitchFamily="18" charset="0"/>
                <a:cs typeface="Times New Roman" panose="02020603050405020304" pitchFamily="18" charset="0"/>
              </a:rPr>
              <a:t>Manners in the library</a:t>
            </a:r>
            <a:endParaRPr lang="zh-CN" altLang="en-US" sz="3600" b="1" dirty="0">
              <a:latin typeface="Times New Roman" panose="02020603050405020304" pitchFamily="18" charset="0"/>
              <a:cs typeface="Times New Roman" panose="02020603050405020304" pitchFamily="18" charset="0"/>
            </a:endParaRPr>
          </a:p>
        </p:txBody>
      </p:sp>
      <p:graphicFrame>
        <p:nvGraphicFramePr>
          <p:cNvPr id="8" name="Group 84"/>
          <p:cNvGraphicFramePr>
            <a:graphicFrameLocks noGrp="1"/>
          </p:cNvGraphicFramePr>
          <p:nvPr>
            <p:custDataLst>
              <p:tags r:id="rId1"/>
            </p:custDataLst>
          </p:nvPr>
        </p:nvGraphicFramePr>
        <p:xfrm>
          <a:off x="1885749" y="1071566"/>
          <a:ext cx="8534400" cy="5211298"/>
        </p:xfrm>
        <a:graphic>
          <a:graphicData uri="http://schemas.openxmlformats.org/drawingml/2006/table">
            <a:tbl>
              <a:tblPr/>
              <a:tblGrid>
                <a:gridCol w="2514600"/>
                <a:gridCol w="6019800"/>
              </a:tblGrid>
              <a:tr h="658495">
                <a:tc rowSpan="3">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We  should </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______ ______</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352">
                <a:tc vMerge="1">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_____ the library ______</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0755">
                <a:tc vMerge="1">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_____ _____ the books after reading</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943">
                <a:tc rowSpan="3">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We shouldn’t</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chat or _____ in the library</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464">
                <a:tc vMerge="1">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_____ _____ everywhere</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7289">
                <a:tc vMerge="1">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 latinLnBrk="0" hangingPunct="1">
                        <a:lnSpc>
                          <a:spcPct val="100000"/>
                        </a:lnSpc>
                        <a:spcBef>
                          <a:spcPct val="2000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_____ in the books</a:t>
                      </a:r>
                      <a:endParaRPr kumimoji="0" lang="en-US" altLang="zh-CN" sz="3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22"/>
          <p:cNvSpPr txBox="1">
            <a:spLocks noChangeArrowheads="1"/>
          </p:cNvSpPr>
          <p:nvPr/>
        </p:nvSpPr>
        <p:spPr bwMode="auto">
          <a:xfrm>
            <a:off x="6034107" y="1071566"/>
            <a:ext cx="35814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rPr>
              <a:t>keep    quiet</a:t>
            </a:r>
            <a:endParaRPr lang="en-US" altLang="zh-CN" sz="3600" b="1" dirty="0">
              <a:solidFill>
                <a:srgbClr val="FF0000"/>
              </a:solidFill>
              <a:latin typeface="Times New Roman" panose="02020603050405020304" pitchFamily="18" charset="0"/>
            </a:endParaRPr>
          </a:p>
        </p:txBody>
      </p:sp>
      <p:sp>
        <p:nvSpPr>
          <p:cNvPr id="10" name="Text Box 55"/>
          <p:cNvSpPr txBox="1">
            <a:spLocks noChangeArrowheads="1"/>
          </p:cNvSpPr>
          <p:nvPr/>
        </p:nvSpPr>
        <p:spPr bwMode="auto">
          <a:xfrm>
            <a:off x="4948296" y="1828800"/>
            <a:ext cx="55626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rPr>
              <a:t>keep                       clean</a:t>
            </a:r>
            <a:endParaRPr lang="en-US" altLang="zh-CN" sz="3600" b="1" dirty="0">
              <a:solidFill>
                <a:srgbClr val="FF0000"/>
              </a:solidFill>
              <a:latin typeface="Times New Roman" panose="02020603050405020304" pitchFamily="18" charset="0"/>
            </a:endParaRPr>
          </a:p>
        </p:txBody>
      </p:sp>
      <p:sp>
        <p:nvSpPr>
          <p:cNvPr id="11" name="Text Box 57"/>
          <p:cNvSpPr txBox="1">
            <a:spLocks noChangeArrowheads="1"/>
          </p:cNvSpPr>
          <p:nvPr/>
        </p:nvSpPr>
        <p:spPr bwMode="auto">
          <a:xfrm>
            <a:off x="4824472" y="2482850"/>
            <a:ext cx="29718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rPr>
              <a:t>put     back</a:t>
            </a:r>
            <a:endParaRPr lang="en-US" altLang="zh-CN" sz="3600" b="1" dirty="0">
              <a:solidFill>
                <a:srgbClr val="FF0000"/>
              </a:solidFill>
              <a:latin typeface="Times New Roman" panose="02020603050405020304" pitchFamily="18" charset="0"/>
            </a:endParaRPr>
          </a:p>
        </p:txBody>
      </p:sp>
      <p:sp>
        <p:nvSpPr>
          <p:cNvPr id="12" name="Text Box 59"/>
          <p:cNvSpPr txBox="1">
            <a:spLocks noChangeArrowheads="1"/>
          </p:cNvSpPr>
          <p:nvPr/>
        </p:nvSpPr>
        <p:spPr bwMode="auto">
          <a:xfrm>
            <a:off x="6357992" y="3702050"/>
            <a:ext cx="16002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rPr>
              <a:t>eat</a:t>
            </a:r>
            <a:endParaRPr lang="en-US" altLang="zh-CN" sz="3600" b="1" dirty="0">
              <a:solidFill>
                <a:srgbClr val="FF0000"/>
              </a:solidFill>
              <a:latin typeface="Times New Roman" panose="02020603050405020304" pitchFamily="18" charset="0"/>
            </a:endParaRPr>
          </a:p>
        </p:txBody>
      </p:sp>
      <p:sp>
        <p:nvSpPr>
          <p:cNvPr id="13" name="Text Box 60"/>
          <p:cNvSpPr txBox="1">
            <a:spLocks noChangeArrowheads="1"/>
          </p:cNvSpPr>
          <p:nvPr/>
        </p:nvSpPr>
        <p:spPr bwMode="auto">
          <a:xfrm>
            <a:off x="5038784" y="4495800"/>
            <a:ext cx="26670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rPr>
              <a:t>drop   litter</a:t>
            </a:r>
            <a:endParaRPr lang="en-US" altLang="zh-CN" sz="3600" b="1" dirty="0">
              <a:solidFill>
                <a:srgbClr val="FF0000"/>
              </a:solidFill>
              <a:latin typeface="Times New Roman" panose="02020603050405020304" pitchFamily="18" charset="0"/>
            </a:endParaRPr>
          </a:p>
        </p:txBody>
      </p:sp>
      <p:sp>
        <p:nvSpPr>
          <p:cNvPr id="14" name="Text Box 61"/>
          <p:cNvSpPr txBox="1">
            <a:spLocks noChangeArrowheads="1"/>
          </p:cNvSpPr>
          <p:nvPr/>
        </p:nvSpPr>
        <p:spPr bwMode="auto">
          <a:xfrm>
            <a:off x="5576944" y="5410200"/>
            <a:ext cx="1752600" cy="645160"/>
          </a:xfrm>
          <a:prstGeom prst="rect">
            <a:avLst/>
          </a:prstGeom>
          <a:noFill/>
          <a:ln w="9525">
            <a:noFill/>
            <a:miter lim="800000"/>
          </a:ln>
        </p:spPr>
        <p:txBody>
          <a:bodyPr>
            <a:spAutoFit/>
          </a:bodyPr>
          <a:lstStyle/>
          <a:p>
            <a:pPr>
              <a:spcBef>
                <a:spcPct val="50000"/>
              </a:spcBef>
            </a:pPr>
            <a:r>
              <a:rPr lang="en-US" altLang="zh-CN" sz="3600" b="1" dirty="0">
                <a:solidFill>
                  <a:srgbClr val="FF0000"/>
                </a:solidFill>
                <a:latin typeface="Times New Roman" panose="02020603050405020304" pitchFamily="18" charset="0"/>
              </a:rPr>
              <a:t>write</a:t>
            </a:r>
            <a:endParaRPr lang="en-US" altLang="zh-CN" sz="3600" b="1" dirty="0">
              <a:solidFill>
                <a:srgbClr val="FF0000"/>
              </a:solidFill>
              <a:latin typeface="Times New Roman" panose="02020603050405020304" pitchFamily="18" charset="0"/>
            </a:endParaRPr>
          </a:p>
        </p:txBody>
      </p:sp>
      <p:sp>
        <p:nvSpPr>
          <p:cNvPr id="15" name="Text Box 31"/>
          <p:cNvSpPr txBox="1">
            <a:spLocks noChangeArrowheads="1"/>
          </p:cNvSpPr>
          <p:nvPr/>
        </p:nvSpPr>
        <p:spPr bwMode="auto">
          <a:xfrm>
            <a:off x="2000053" y="1949450"/>
            <a:ext cx="2303463" cy="1076325"/>
          </a:xfrm>
          <a:prstGeom prst="rect">
            <a:avLst/>
          </a:prstGeom>
          <a:solidFill>
            <a:schemeClr val="bg1"/>
          </a:solidFill>
          <a:ln w="9525">
            <a:noFill/>
            <a:miter lim="800000"/>
          </a:ln>
        </p:spPr>
        <p:txBody>
          <a:bodyPr>
            <a:spAutoFit/>
          </a:bodyPr>
          <a:lstStyle/>
          <a:p>
            <a:pPr>
              <a:spcBef>
                <a:spcPct val="50000"/>
              </a:spcBef>
            </a:pPr>
            <a:r>
              <a:rPr lang="en-US" altLang="zh-CN" sz="3200" b="1" dirty="0">
                <a:solidFill>
                  <a:srgbClr val="0000CC"/>
                </a:solidFill>
                <a:latin typeface="Times New Roman" panose="02020603050405020304" pitchFamily="18" charset="0"/>
                <a:cs typeface="Times New Roman" panose="02020603050405020304" pitchFamily="18" charset="0"/>
              </a:rPr>
              <a:t>Good manners</a:t>
            </a:r>
            <a:endParaRPr lang="en-US" altLang="zh-CN" sz="3200" b="1" dirty="0">
              <a:solidFill>
                <a:srgbClr val="0000CC"/>
              </a:solidFill>
              <a:latin typeface="Times New Roman" panose="02020603050405020304" pitchFamily="18" charset="0"/>
              <a:cs typeface="Times New Roman" panose="02020603050405020304" pitchFamily="18" charset="0"/>
            </a:endParaRPr>
          </a:p>
        </p:txBody>
      </p:sp>
      <p:sp>
        <p:nvSpPr>
          <p:cNvPr id="16" name="Text Box 32"/>
          <p:cNvSpPr txBox="1">
            <a:spLocks noChangeArrowheads="1"/>
          </p:cNvSpPr>
          <p:nvPr/>
        </p:nvSpPr>
        <p:spPr bwMode="auto">
          <a:xfrm>
            <a:off x="2052698" y="4437063"/>
            <a:ext cx="2232025" cy="1076325"/>
          </a:xfrm>
          <a:prstGeom prst="rect">
            <a:avLst/>
          </a:prstGeom>
          <a:solidFill>
            <a:schemeClr val="bg1"/>
          </a:solidFill>
          <a:ln w="9525">
            <a:noFill/>
            <a:miter lim="800000"/>
          </a:ln>
        </p:spPr>
        <p:txBody>
          <a:bodyPr>
            <a:spAutoFit/>
          </a:bodyPr>
          <a:lstStyle/>
          <a:p>
            <a:pPr>
              <a:spcBef>
                <a:spcPct val="50000"/>
              </a:spcBef>
            </a:pPr>
            <a:r>
              <a:rPr lang="en-US" altLang="zh-CN" sz="3200" b="1" dirty="0">
                <a:solidFill>
                  <a:srgbClr val="0000CC"/>
                </a:solidFill>
                <a:latin typeface="Times New Roman" panose="02020603050405020304" pitchFamily="18" charset="0"/>
                <a:cs typeface="Times New Roman" panose="02020603050405020304" pitchFamily="18" charset="0"/>
              </a:rPr>
              <a:t>Bad manners</a:t>
            </a:r>
            <a:endParaRPr lang="en-US" altLang="zh-CN" sz="3200" b="1" dirty="0">
              <a:solidFill>
                <a:srgbClr val="0000CC"/>
              </a:solidFill>
              <a:latin typeface="Times New Roman" panose="02020603050405020304" pitchFamily="18" charset="0"/>
              <a:cs typeface="Times New Roman" panose="02020603050405020304" pitchFamily="18" charset="0"/>
            </a:endParaRPr>
          </a:p>
        </p:txBody>
      </p:sp>
      <p:sp>
        <p:nvSpPr>
          <p:cNvPr id="18" name="五角星 17">
            <a:hlinkClick r:id="rId2" action="ppaction://hlinkfile"/>
          </p:cNvPr>
          <p:cNvSpPr/>
          <p:nvPr/>
        </p:nvSpPr>
        <p:spPr>
          <a:xfrm>
            <a:off x="10856794" y="54102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bldLvl="0" animBg="1"/>
      <p:bldP spid="1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Freeform 161"/>
          <p:cNvSpPr/>
          <p:nvPr>
            <p:custDataLst>
              <p:tags r:id="rId1"/>
            </p:custDataLst>
          </p:nvPr>
        </p:nvSpPr>
        <p:spPr>
          <a:xfrm flipH="1">
            <a:off x="502920" y="5876290"/>
            <a:ext cx="3121025" cy="349250"/>
          </a:xfrm>
          <a:custGeom>
            <a:avLst/>
            <a:gdLst/>
            <a:ahLst/>
            <a:cxnLst>
              <a:cxn ang="0">
                <a:pos x="wd2" y="hd2"/>
              </a:cxn>
              <a:cxn ang="5400000">
                <a:pos x="wd2" y="hd2"/>
              </a:cxn>
              <a:cxn ang="10800000">
                <a:pos x="wd2" y="hd2"/>
              </a:cxn>
              <a:cxn ang="16200000">
                <a:pos x="wd2" y="hd2"/>
              </a:cxn>
            </a:cxnLst>
            <a:rect l="0" t="0" r="r" b="b"/>
            <a:pathLst>
              <a:path w="21554" h="21600" extrusionOk="0">
                <a:moveTo>
                  <a:pt x="3037" y="20715"/>
                </a:moveTo>
                <a:cubicBezTo>
                  <a:pt x="3037" y="20892"/>
                  <a:pt x="3037" y="21069"/>
                  <a:pt x="3037" y="21246"/>
                </a:cubicBezTo>
                <a:cubicBezTo>
                  <a:pt x="3037" y="21246"/>
                  <a:pt x="3037" y="21246"/>
                  <a:pt x="3037" y="21246"/>
                </a:cubicBezTo>
                <a:cubicBezTo>
                  <a:pt x="3037" y="21246"/>
                  <a:pt x="3037" y="21246"/>
                  <a:pt x="3037" y="21246"/>
                </a:cubicBezTo>
                <a:cubicBezTo>
                  <a:pt x="3037" y="21246"/>
                  <a:pt x="3037" y="21246"/>
                  <a:pt x="3037" y="21246"/>
                </a:cubicBezTo>
                <a:cubicBezTo>
                  <a:pt x="3037" y="21246"/>
                  <a:pt x="3037" y="21246"/>
                  <a:pt x="3037" y="21246"/>
                </a:cubicBezTo>
                <a:cubicBezTo>
                  <a:pt x="3037" y="21069"/>
                  <a:pt x="3037" y="20892"/>
                  <a:pt x="3037" y="20715"/>
                </a:cubicBezTo>
                <a:cubicBezTo>
                  <a:pt x="3037" y="20715"/>
                  <a:pt x="3037" y="20715"/>
                  <a:pt x="3037" y="20715"/>
                </a:cubicBezTo>
                <a:moveTo>
                  <a:pt x="5864" y="20361"/>
                </a:moveTo>
                <a:cubicBezTo>
                  <a:pt x="5843" y="20361"/>
                  <a:pt x="5864" y="20538"/>
                  <a:pt x="5864" y="20715"/>
                </a:cubicBezTo>
                <a:cubicBezTo>
                  <a:pt x="5864" y="20715"/>
                  <a:pt x="5864" y="20715"/>
                  <a:pt x="5864" y="20715"/>
                </a:cubicBezTo>
                <a:cubicBezTo>
                  <a:pt x="5864" y="20715"/>
                  <a:pt x="5864" y="20715"/>
                  <a:pt x="5864" y="20715"/>
                </a:cubicBezTo>
                <a:cubicBezTo>
                  <a:pt x="5864" y="20715"/>
                  <a:pt x="5864" y="20715"/>
                  <a:pt x="5864" y="20715"/>
                </a:cubicBezTo>
                <a:cubicBezTo>
                  <a:pt x="5864" y="20715"/>
                  <a:pt x="5864" y="20715"/>
                  <a:pt x="5864" y="20715"/>
                </a:cubicBezTo>
                <a:cubicBezTo>
                  <a:pt x="5864" y="20715"/>
                  <a:pt x="5864" y="20715"/>
                  <a:pt x="5864" y="20715"/>
                </a:cubicBezTo>
                <a:cubicBezTo>
                  <a:pt x="5864" y="20715"/>
                  <a:pt x="5864" y="20715"/>
                  <a:pt x="5864" y="20715"/>
                </a:cubicBezTo>
                <a:cubicBezTo>
                  <a:pt x="5864" y="20361"/>
                  <a:pt x="5864" y="20361"/>
                  <a:pt x="5864" y="20361"/>
                </a:cubicBezTo>
                <a:moveTo>
                  <a:pt x="18429" y="20184"/>
                </a:moveTo>
                <a:cubicBezTo>
                  <a:pt x="17876" y="20361"/>
                  <a:pt x="17408" y="20538"/>
                  <a:pt x="16771" y="20715"/>
                </a:cubicBezTo>
                <a:cubicBezTo>
                  <a:pt x="16664" y="20892"/>
                  <a:pt x="16345" y="21069"/>
                  <a:pt x="16069" y="21069"/>
                </a:cubicBezTo>
                <a:cubicBezTo>
                  <a:pt x="16707" y="21069"/>
                  <a:pt x="17281" y="21069"/>
                  <a:pt x="17940" y="20892"/>
                </a:cubicBezTo>
                <a:cubicBezTo>
                  <a:pt x="18089" y="20892"/>
                  <a:pt x="18259" y="20892"/>
                  <a:pt x="18429" y="20892"/>
                </a:cubicBezTo>
                <a:cubicBezTo>
                  <a:pt x="18429" y="20892"/>
                  <a:pt x="18429" y="20892"/>
                  <a:pt x="18429" y="20892"/>
                </a:cubicBezTo>
                <a:cubicBezTo>
                  <a:pt x="18429" y="20892"/>
                  <a:pt x="18429" y="20892"/>
                  <a:pt x="18429" y="20892"/>
                </a:cubicBezTo>
                <a:cubicBezTo>
                  <a:pt x="18429" y="20892"/>
                  <a:pt x="18429" y="20538"/>
                  <a:pt x="18429" y="20184"/>
                </a:cubicBezTo>
                <a:moveTo>
                  <a:pt x="3037" y="20007"/>
                </a:moveTo>
                <a:cubicBezTo>
                  <a:pt x="2888" y="20007"/>
                  <a:pt x="2760" y="20007"/>
                  <a:pt x="2654" y="20007"/>
                </a:cubicBezTo>
                <a:cubicBezTo>
                  <a:pt x="2633" y="20007"/>
                  <a:pt x="2611" y="20007"/>
                  <a:pt x="2611" y="20007"/>
                </a:cubicBezTo>
                <a:cubicBezTo>
                  <a:pt x="2611" y="20184"/>
                  <a:pt x="2611" y="20184"/>
                  <a:pt x="2611" y="20361"/>
                </a:cubicBezTo>
                <a:cubicBezTo>
                  <a:pt x="2611" y="20538"/>
                  <a:pt x="2611" y="20715"/>
                  <a:pt x="2611" y="20715"/>
                </a:cubicBezTo>
                <a:cubicBezTo>
                  <a:pt x="2611" y="20715"/>
                  <a:pt x="2611" y="20715"/>
                  <a:pt x="2611" y="20715"/>
                </a:cubicBezTo>
                <a:cubicBezTo>
                  <a:pt x="2654" y="20715"/>
                  <a:pt x="2654" y="20715"/>
                  <a:pt x="2654" y="20715"/>
                </a:cubicBezTo>
                <a:cubicBezTo>
                  <a:pt x="2782" y="20715"/>
                  <a:pt x="2909" y="20715"/>
                  <a:pt x="3037" y="20715"/>
                </a:cubicBezTo>
                <a:cubicBezTo>
                  <a:pt x="3037" y="20538"/>
                  <a:pt x="3037" y="20361"/>
                  <a:pt x="3037" y="20007"/>
                </a:cubicBezTo>
                <a:moveTo>
                  <a:pt x="2186" y="20007"/>
                </a:moveTo>
                <a:cubicBezTo>
                  <a:pt x="2165" y="20007"/>
                  <a:pt x="2144" y="20007"/>
                  <a:pt x="2101" y="20007"/>
                </a:cubicBezTo>
                <a:cubicBezTo>
                  <a:pt x="2144" y="20007"/>
                  <a:pt x="2165" y="20007"/>
                  <a:pt x="2186" y="20007"/>
                </a:cubicBezTo>
                <a:cubicBezTo>
                  <a:pt x="2186" y="20007"/>
                  <a:pt x="2186" y="20007"/>
                  <a:pt x="2186" y="20007"/>
                </a:cubicBezTo>
                <a:moveTo>
                  <a:pt x="5843" y="20007"/>
                </a:moveTo>
                <a:cubicBezTo>
                  <a:pt x="4844" y="20007"/>
                  <a:pt x="3760" y="20007"/>
                  <a:pt x="3037" y="20007"/>
                </a:cubicBezTo>
                <a:cubicBezTo>
                  <a:pt x="3037" y="20361"/>
                  <a:pt x="3037" y="20538"/>
                  <a:pt x="3037" y="20715"/>
                </a:cubicBezTo>
                <a:cubicBezTo>
                  <a:pt x="3207" y="20715"/>
                  <a:pt x="3377" y="20715"/>
                  <a:pt x="3526" y="20715"/>
                </a:cubicBezTo>
                <a:cubicBezTo>
                  <a:pt x="3589" y="20715"/>
                  <a:pt x="3653" y="20715"/>
                  <a:pt x="3696" y="20715"/>
                </a:cubicBezTo>
                <a:cubicBezTo>
                  <a:pt x="4248" y="20715"/>
                  <a:pt x="4801" y="20715"/>
                  <a:pt x="5333" y="20715"/>
                </a:cubicBezTo>
                <a:cubicBezTo>
                  <a:pt x="5524" y="20715"/>
                  <a:pt x="5694" y="20715"/>
                  <a:pt x="5864" y="20715"/>
                </a:cubicBezTo>
                <a:cubicBezTo>
                  <a:pt x="5843" y="20538"/>
                  <a:pt x="5843" y="20361"/>
                  <a:pt x="5843" y="20007"/>
                </a:cubicBezTo>
                <a:cubicBezTo>
                  <a:pt x="5843" y="20007"/>
                  <a:pt x="5843" y="20007"/>
                  <a:pt x="5843" y="20007"/>
                </a:cubicBezTo>
                <a:cubicBezTo>
                  <a:pt x="5843" y="20361"/>
                  <a:pt x="5843" y="20538"/>
                  <a:pt x="5843" y="20538"/>
                </a:cubicBezTo>
                <a:cubicBezTo>
                  <a:pt x="5843" y="20538"/>
                  <a:pt x="5843" y="20184"/>
                  <a:pt x="5843" y="20007"/>
                </a:cubicBezTo>
                <a:moveTo>
                  <a:pt x="6715" y="19830"/>
                </a:moveTo>
                <a:cubicBezTo>
                  <a:pt x="6438" y="19830"/>
                  <a:pt x="6162" y="19830"/>
                  <a:pt x="5864" y="19830"/>
                </a:cubicBezTo>
                <a:cubicBezTo>
                  <a:pt x="5864" y="20007"/>
                  <a:pt x="5864" y="20007"/>
                  <a:pt x="5864" y="20007"/>
                </a:cubicBezTo>
                <a:cubicBezTo>
                  <a:pt x="5864" y="20007"/>
                  <a:pt x="5864" y="20007"/>
                  <a:pt x="5864" y="20007"/>
                </a:cubicBezTo>
                <a:cubicBezTo>
                  <a:pt x="5864" y="20007"/>
                  <a:pt x="5864" y="20007"/>
                  <a:pt x="5864" y="20007"/>
                </a:cubicBezTo>
                <a:cubicBezTo>
                  <a:pt x="5907" y="20007"/>
                  <a:pt x="5907" y="20007"/>
                  <a:pt x="5907" y="20007"/>
                </a:cubicBezTo>
                <a:cubicBezTo>
                  <a:pt x="6034" y="20007"/>
                  <a:pt x="6034" y="20007"/>
                  <a:pt x="6034" y="20007"/>
                </a:cubicBezTo>
                <a:cubicBezTo>
                  <a:pt x="6311" y="20007"/>
                  <a:pt x="6311" y="20007"/>
                  <a:pt x="6311" y="20007"/>
                </a:cubicBezTo>
                <a:cubicBezTo>
                  <a:pt x="6715" y="19830"/>
                  <a:pt x="6715" y="19830"/>
                  <a:pt x="6715" y="19830"/>
                </a:cubicBezTo>
                <a:moveTo>
                  <a:pt x="19981" y="19652"/>
                </a:moveTo>
                <a:cubicBezTo>
                  <a:pt x="19938" y="19652"/>
                  <a:pt x="19938" y="19652"/>
                  <a:pt x="19938" y="19652"/>
                </a:cubicBezTo>
                <a:cubicBezTo>
                  <a:pt x="19938" y="19652"/>
                  <a:pt x="19938" y="19652"/>
                  <a:pt x="19938" y="19652"/>
                </a:cubicBezTo>
                <a:cubicBezTo>
                  <a:pt x="19960" y="19652"/>
                  <a:pt x="19960" y="19652"/>
                  <a:pt x="19960" y="19652"/>
                </a:cubicBezTo>
                <a:cubicBezTo>
                  <a:pt x="19981" y="19652"/>
                  <a:pt x="19981" y="19652"/>
                  <a:pt x="19981" y="19652"/>
                </a:cubicBezTo>
                <a:cubicBezTo>
                  <a:pt x="19981" y="19652"/>
                  <a:pt x="19981" y="19652"/>
                  <a:pt x="19981" y="19652"/>
                </a:cubicBezTo>
                <a:cubicBezTo>
                  <a:pt x="19981" y="19652"/>
                  <a:pt x="19981" y="19652"/>
                  <a:pt x="19981" y="19652"/>
                </a:cubicBezTo>
                <a:cubicBezTo>
                  <a:pt x="19981" y="19652"/>
                  <a:pt x="19981" y="19652"/>
                  <a:pt x="19981" y="19652"/>
                </a:cubicBezTo>
                <a:moveTo>
                  <a:pt x="20023" y="19652"/>
                </a:moveTo>
                <a:cubicBezTo>
                  <a:pt x="20023" y="19652"/>
                  <a:pt x="20023" y="19652"/>
                  <a:pt x="20023" y="19652"/>
                </a:cubicBezTo>
                <a:cubicBezTo>
                  <a:pt x="20023" y="19830"/>
                  <a:pt x="20023" y="20007"/>
                  <a:pt x="20023" y="20007"/>
                </a:cubicBezTo>
                <a:cubicBezTo>
                  <a:pt x="20023" y="20007"/>
                  <a:pt x="20023" y="19830"/>
                  <a:pt x="20023" y="19652"/>
                </a:cubicBezTo>
                <a:moveTo>
                  <a:pt x="741" y="18767"/>
                </a:moveTo>
                <a:cubicBezTo>
                  <a:pt x="741" y="18944"/>
                  <a:pt x="741" y="18944"/>
                  <a:pt x="741" y="18944"/>
                </a:cubicBezTo>
                <a:cubicBezTo>
                  <a:pt x="741" y="18944"/>
                  <a:pt x="741" y="18944"/>
                  <a:pt x="741" y="18944"/>
                </a:cubicBezTo>
                <a:cubicBezTo>
                  <a:pt x="741" y="18944"/>
                  <a:pt x="741" y="19121"/>
                  <a:pt x="741" y="19298"/>
                </a:cubicBezTo>
                <a:cubicBezTo>
                  <a:pt x="741" y="19652"/>
                  <a:pt x="741" y="19830"/>
                  <a:pt x="741" y="20184"/>
                </a:cubicBezTo>
                <a:cubicBezTo>
                  <a:pt x="762" y="20184"/>
                  <a:pt x="762" y="20184"/>
                  <a:pt x="762" y="20184"/>
                </a:cubicBezTo>
                <a:cubicBezTo>
                  <a:pt x="741" y="20184"/>
                  <a:pt x="741" y="20184"/>
                  <a:pt x="741" y="20184"/>
                </a:cubicBezTo>
                <a:cubicBezTo>
                  <a:pt x="741" y="20184"/>
                  <a:pt x="741" y="20184"/>
                  <a:pt x="741" y="20184"/>
                </a:cubicBezTo>
                <a:cubicBezTo>
                  <a:pt x="741" y="19121"/>
                  <a:pt x="741" y="18767"/>
                  <a:pt x="741" y="18767"/>
                </a:cubicBezTo>
                <a:moveTo>
                  <a:pt x="16622" y="18413"/>
                </a:moveTo>
                <a:cubicBezTo>
                  <a:pt x="16324" y="18590"/>
                  <a:pt x="16048" y="18590"/>
                  <a:pt x="15750" y="18590"/>
                </a:cubicBezTo>
                <a:cubicBezTo>
                  <a:pt x="15750" y="18944"/>
                  <a:pt x="15750" y="19121"/>
                  <a:pt x="15750" y="19298"/>
                </a:cubicBezTo>
                <a:cubicBezTo>
                  <a:pt x="16260" y="19121"/>
                  <a:pt x="16792" y="18944"/>
                  <a:pt x="17323" y="18590"/>
                </a:cubicBezTo>
                <a:cubicBezTo>
                  <a:pt x="17111" y="18590"/>
                  <a:pt x="16898" y="18413"/>
                  <a:pt x="16685" y="18413"/>
                </a:cubicBezTo>
                <a:cubicBezTo>
                  <a:pt x="16664" y="18413"/>
                  <a:pt x="16643" y="18413"/>
                  <a:pt x="16622" y="18413"/>
                </a:cubicBezTo>
                <a:moveTo>
                  <a:pt x="15750" y="18413"/>
                </a:moveTo>
                <a:cubicBezTo>
                  <a:pt x="15750" y="18413"/>
                  <a:pt x="15750" y="18590"/>
                  <a:pt x="15750" y="18590"/>
                </a:cubicBezTo>
                <a:cubicBezTo>
                  <a:pt x="16048" y="18590"/>
                  <a:pt x="16324" y="18590"/>
                  <a:pt x="16622" y="18413"/>
                </a:cubicBezTo>
                <a:cubicBezTo>
                  <a:pt x="16345" y="18413"/>
                  <a:pt x="16048" y="18413"/>
                  <a:pt x="15750" y="18413"/>
                </a:cubicBezTo>
                <a:moveTo>
                  <a:pt x="15750" y="18413"/>
                </a:moveTo>
                <a:cubicBezTo>
                  <a:pt x="15750" y="18413"/>
                  <a:pt x="15750" y="18413"/>
                  <a:pt x="15750" y="18413"/>
                </a:cubicBezTo>
                <a:cubicBezTo>
                  <a:pt x="15750" y="18590"/>
                  <a:pt x="15750" y="18590"/>
                  <a:pt x="15750" y="18590"/>
                </a:cubicBezTo>
                <a:cubicBezTo>
                  <a:pt x="15750" y="18590"/>
                  <a:pt x="15750" y="18590"/>
                  <a:pt x="15750" y="18413"/>
                </a:cubicBezTo>
                <a:cubicBezTo>
                  <a:pt x="15750" y="18413"/>
                  <a:pt x="15750" y="18413"/>
                  <a:pt x="15750" y="18413"/>
                </a:cubicBezTo>
                <a:moveTo>
                  <a:pt x="5864" y="18059"/>
                </a:moveTo>
                <a:cubicBezTo>
                  <a:pt x="5864" y="18590"/>
                  <a:pt x="5864" y="18944"/>
                  <a:pt x="5864" y="19475"/>
                </a:cubicBezTo>
                <a:cubicBezTo>
                  <a:pt x="5864" y="19652"/>
                  <a:pt x="5864" y="19830"/>
                  <a:pt x="5864" y="19830"/>
                </a:cubicBezTo>
                <a:cubicBezTo>
                  <a:pt x="6162" y="19830"/>
                  <a:pt x="6438" y="19830"/>
                  <a:pt x="6715" y="19830"/>
                </a:cubicBezTo>
                <a:cubicBezTo>
                  <a:pt x="6863" y="19830"/>
                  <a:pt x="6863" y="19830"/>
                  <a:pt x="6863" y="19830"/>
                </a:cubicBezTo>
                <a:cubicBezTo>
                  <a:pt x="7586" y="19652"/>
                  <a:pt x="8288" y="19475"/>
                  <a:pt x="8989" y="19475"/>
                </a:cubicBezTo>
                <a:cubicBezTo>
                  <a:pt x="10180" y="19298"/>
                  <a:pt x="11328" y="19121"/>
                  <a:pt x="12476" y="19121"/>
                </a:cubicBezTo>
                <a:cubicBezTo>
                  <a:pt x="12625" y="19121"/>
                  <a:pt x="12795" y="19121"/>
                  <a:pt x="12965" y="19121"/>
                </a:cubicBezTo>
                <a:cubicBezTo>
                  <a:pt x="12412" y="19121"/>
                  <a:pt x="12731" y="19121"/>
                  <a:pt x="13497" y="18944"/>
                </a:cubicBezTo>
                <a:cubicBezTo>
                  <a:pt x="13879" y="18944"/>
                  <a:pt x="14368" y="18767"/>
                  <a:pt x="14900" y="18590"/>
                </a:cubicBezTo>
                <a:cubicBezTo>
                  <a:pt x="15325" y="18590"/>
                  <a:pt x="15325" y="18590"/>
                  <a:pt x="15325" y="18590"/>
                </a:cubicBezTo>
                <a:cubicBezTo>
                  <a:pt x="15537" y="18590"/>
                  <a:pt x="15537" y="18590"/>
                  <a:pt x="15537" y="18590"/>
                </a:cubicBezTo>
                <a:cubicBezTo>
                  <a:pt x="15644" y="18413"/>
                  <a:pt x="15644" y="18413"/>
                  <a:pt x="15644" y="18413"/>
                </a:cubicBezTo>
                <a:cubicBezTo>
                  <a:pt x="15708" y="18413"/>
                  <a:pt x="15708" y="18413"/>
                  <a:pt x="15708" y="18413"/>
                </a:cubicBezTo>
                <a:cubicBezTo>
                  <a:pt x="15729" y="18413"/>
                  <a:pt x="15729" y="18413"/>
                  <a:pt x="15729" y="18413"/>
                </a:cubicBezTo>
                <a:cubicBezTo>
                  <a:pt x="15750" y="18413"/>
                  <a:pt x="15750" y="18413"/>
                  <a:pt x="15750" y="18413"/>
                </a:cubicBezTo>
                <a:cubicBezTo>
                  <a:pt x="15750" y="18413"/>
                  <a:pt x="15750" y="18413"/>
                  <a:pt x="15750" y="18413"/>
                </a:cubicBezTo>
                <a:cubicBezTo>
                  <a:pt x="15367" y="18413"/>
                  <a:pt x="14985" y="18413"/>
                  <a:pt x="14602" y="18413"/>
                </a:cubicBezTo>
                <a:cubicBezTo>
                  <a:pt x="14411" y="18413"/>
                  <a:pt x="14219" y="18413"/>
                  <a:pt x="14028" y="18413"/>
                </a:cubicBezTo>
                <a:cubicBezTo>
                  <a:pt x="13815" y="18413"/>
                  <a:pt x="13582" y="18413"/>
                  <a:pt x="13348" y="18413"/>
                </a:cubicBezTo>
                <a:cubicBezTo>
                  <a:pt x="13348" y="18413"/>
                  <a:pt x="13326" y="18413"/>
                  <a:pt x="13326" y="18413"/>
                </a:cubicBezTo>
                <a:cubicBezTo>
                  <a:pt x="12519" y="18590"/>
                  <a:pt x="11732" y="18590"/>
                  <a:pt x="10967" y="18590"/>
                </a:cubicBezTo>
                <a:cubicBezTo>
                  <a:pt x="10010" y="18590"/>
                  <a:pt x="9096" y="18413"/>
                  <a:pt x="8288" y="18236"/>
                </a:cubicBezTo>
                <a:cubicBezTo>
                  <a:pt x="8288" y="18236"/>
                  <a:pt x="7289" y="18236"/>
                  <a:pt x="5907" y="18059"/>
                </a:cubicBezTo>
                <a:cubicBezTo>
                  <a:pt x="5885" y="18059"/>
                  <a:pt x="5864" y="18059"/>
                  <a:pt x="5864" y="18059"/>
                </a:cubicBezTo>
                <a:moveTo>
                  <a:pt x="3037" y="17705"/>
                </a:moveTo>
                <a:cubicBezTo>
                  <a:pt x="3037" y="18590"/>
                  <a:pt x="3037" y="19298"/>
                  <a:pt x="3037" y="20007"/>
                </a:cubicBezTo>
                <a:cubicBezTo>
                  <a:pt x="3760" y="20007"/>
                  <a:pt x="4844" y="20007"/>
                  <a:pt x="5843" y="20007"/>
                </a:cubicBezTo>
                <a:cubicBezTo>
                  <a:pt x="5843" y="19652"/>
                  <a:pt x="5843" y="19475"/>
                  <a:pt x="5843" y="19121"/>
                </a:cubicBezTo>
                <a:cubicBezTo>
                  <a:pt x="5843" y="18767"/>
                  <a:pt x="5843" y="18236"/>
                  <a:pt x="5843" y="18059"/>
                </a:cubicBezTo>
                <a:cubicBezTo>
                  <a:pt x="5163" y="18059"/>
                  <a:pt x="4376" y="17882"/>
                  <a:pt x="3547" y="17882"/>
                </a:cubicBezTo>
                <a:cubicBezTo>
                  <a:pt x="3037" y="17705"/>
                  <a:pt x="3037" y="17705"/>
                  <a:pt x="3037" y="17705"/>
                </a:cubicBezTo>
                <a:moveTo>
                  <a:pt x="2611" y="17705"/>
                </a:moveTo>
                <a:cubicBezTo>
                  <a:pt x="2611" y="18590"/>
                  <a:pt x="2611" y="19298"/>
                  <a:pt x="2611" y="20007"/>
                </a:cubicBezTo>
                <a:cubicBezTo>
                  <a:pt x="2611" y="20007"/>
                  <a:pt x="2633" y="20007"/>
                  <a:pt x="2654" y="20007"/>
                </a:cubicBezTo>
                <a:cubicBezTo>
                  <a:pt x="2760" y="20007"/>
                  <a:pt x="2888" y="20007"/>
                  <a:pt x="3037" y="20007"/>
                </a:cubicBezTo>
                <a:cubicBezTo>
                  <a:pt x="3037" y="19121"/>
                  <a:pt x="3037" y="18413"/>
                  <a:pt x="3037" y="17705"/>
                </a:cubicBezTo>
                <a:cubicBezTo>
                  <a:pt x="2930" y="17705"/>
                  <a:pt x="2930" y="17705"/>
                  <a:pt x="2930" y="17705"/>
                </a:cubicBezTo>
                <a:cubicBezTo>
                  <a:pt x="2611" y="17705"/>
                  <a:pt x="2611" y="17705"/>
                  <a:pt x="2611" y="17705"/>
                </a:cubicBezTo>
                <a:moveTo>
                  <a:pt x="762" y="16466"/>
                </a:moveTo>
                <a:cubicBezTo>
                  <a:pt x="762" y="16643"/>
                  <a:pt x="762" y="16820"/>
                  <a:pt x="762" y="16820"/>
                </a:cubicBezTo>
                <a:cubicBezTo>
                  <a:pt x="762" y="16820"/>
                  <a:pt x="762" y="16643"/>
                  <a:pt x="762" y="16466"/>
                </a:cubicBezTo>
                <a:cubicBezTo>
                  <a:pt x="762" y="16466"/>
                  <a:pt x="762" y="16466"/>
                  <a:pt x="762" y="16466"/>
                </a:cubicBezTo>
                <a:moveTo>
                  <a:pt x="741" y="16466"/>
                </a:moveTo>
                <a:cubicBezTo>
                  <a:pt x="741" y="18944"/>
                  <a:pt x="741" y="20361"/>
                  <a:pt x="741" y="21069"/>
                </a:cubicBezTo>
                <a:cubicBezTo>
                  <a:pt x="741" y="20892"/>
                  <a:pt x="741" y="20538"/>
                  <a:pt x="741" y="20184"/>
                </a:cubicBezTo>
                <a:cubicBezTo>
                  <a:pt x="741" y="19475"/>
                  <a:pt x="741" y="18767"/>
                  <a:pt x="741" y="18767"/>
                </a:cubicBezTo>
                <a:cubicBezTo>
                  <a:pt x="741" y="18767"/>
                  <a:pt x="741" y="18944"/>
                  <a:pt x="741" y="19298"/>
                </a:cubicBezTo>
                <a:cubicBezTo>
                  <a:pt x="741" y="19121"/>
                  <a:pt x="741" y="18944"/>
                  <a:pt x="741" y="18944"/>
                </a:cubicBezTo>
                <a:cubicBezTo>
                  <a:pt x="741" y="18944"/>
                  <a:pt x="741" y="18944"/>
                  <a:pt x="741" y="18944"/>
                </a:cubicBezTo>
                <a:cubicBezTo>
                  <a:pt x="741" y="18944"/>
                  <a:pt x="741" y="18944"/>
                  <a:pt x="741" y="18944"/>
                </a:cubicBezTo>
                <a:cubicBezTo>
                  <a:pt x="741" y="18944"/>
                  <a:pt x="741" y="18944"/>
                  <a:pt x="741" y="18944"/>
                </a:cubicBezTo>
                <a:cubicBezTo>
                  <a:pt x="741" y="18767"/>
                  <a:pt x="741" y="18767"/>
                  <a:pt x="741" y="18767"/>
                </a:cubicBezTo>
                <a:cubicBezTo>
                  <a:pt x="741" y="18767"/>
                  <a:pt x="741" y="19121"/>
                  <a:pt x="741" y="20184"/>
                </a:cubicBezTo>
                <a:cubicBezTo>
                  <a:pt x="741" y="20184"/>
                  <a:pt x="741" y="20184"/>
                  <a:pt x="741" y="20184"/>
                </a:cubicBezTo>
                <a:cubicBezTo>
                  <a:pt x="762" y="20184"/>
                  <a:pt x="762" y="20184"/>
                  <a:pt x="762" y="20184"/>
                </a:cubicBezTo>
                <a:cubicBezTo>
                  <a:pt x="826" y="20184"/>
                  <a:pt x="826" y="20184"/>
                  <a:pt x="826" y="20184"/>
                </a:cubicBezTo>
                <a:cubicBezTo>
                  <a:pt x="1017" y="20184"/>
                  <a:pt x="1017" y="20184"/>
                  <a:pt x="1017" y="20184"/>
                </a:cubicBezTo>
                <a:cubicBezTo>
                  <a:pt x="1400" y="20184"/>
                  <a:pt x="1761" y="20007"/>
                  <a:pt x="2101" y="20007"/>
                </a:cubicBezTo>
                <a:cubicBezTo>
                  <a:pt x="2144" y="20007"/>
                  <a:pt x="2165" y="20007"/>
                  <a:pt x="2186" y="20007"/>
                </a:cubicBezTo>
                <a:cubicBezTo>
                  <a:pt x="2186" y="20007"/>
                  <a:pt x="2186" y="20007"/>
                  <a:pt x="2186" y="20007"/>
                </a:cubicBezTo>
                <a:cubicBezTo>
                  <a:pt x="2208" y="20007"/>
                  <a:pt x="2250" y="20007"/>
                  <a:pt x="2293" y="20007"/>
                </a:cubicBezTo>
                <a:cubicBezTo>
                  <a:pt x="2399" y="20007"/>
                  <a:pt x="2505" y="20007"/>
                  <a:pt x="2611" y="20007"/>
                </a:cubicBezTo>
                <a:cubicBezTo>
                  <a:pt x="2611" y="19475"/>
                  <a:pt x="2611" y="18590"/>
                  <a:pt x="2611" y="17705"/>
                </a:cubicBezTo>
                <a:cubicBezTo>
                  <a:pt x="2611" y="17705"/>
                  <a:pt x="2611" y="17705"/>
                  <a:pt x="2611" y="17705"/>
                </a:cubicBezTo>
                <a:cubicBezTo>
                  <a:pt x="2611" y="17882"/>
                  <a:pt x="2611" y="17882"/>
                  <a:pt x="2611" y="17882"/>
                </a:cubicBezTo>
                <a:cubicBezTo>
                  <a:pt x="2611" y="17882"/>
                  <a:pt x="2611" y="17882"/>
                  <a:pt x="2611" y="17705"/>
                </a:cubicBezTo>
                <a:cubicBezTo>
                  <a:pt x="2420" y="17705"/>
                  <a:pt x="2229" y="17705"/>
                  <a:pt x="2016" y="17705"/>
                </a:cubicBezTo>
                <a:cubicBezTo>
                  <a:pt x="1697" y="17705"/>
                  <a:pt x="1357" y="17882"/>
                  <a:pt x="996" y="17882"/>
                </a:cubicBezTo>
                <a:cubicBezTo>
                  <a:pt x="868" y="17882"/>
                  <a:pt x="868" y="17882"/>
                  <a:pt x="868" y="17882"/>
                </a:cubicBezTo>
                <a:cubicBezTo>
                  <a:pt x="804" y="17882"/>
                  <a:pt x="804" y="17882"/>
                  <a:pt x="804" y="17882"/>
                </a:cubicBezTo>
                <a:cubicBezTo>
                  <a:pt x="762" y="17882"/>
                  <a:pt x="762" y="17882"/>
                  <a:pt x="762" y="17882"/>
                </a:cubicBezTo>
                <a:cubicBezTo>
                  <a:pt x="762" y="17882"/>
                  <a:pt x="762" y="17882"/>
                  <a:pt x="762" y="17882"/>
                </a:cubicBezTo>
                <a:cubicBezTo>
                  <a:pt x="741" y="17882"/>
                  <a:pt x="741" y="17882"/>
                  <a:pt x="741" y="17882"/>
                </a:cubicBezTo>
                <a:cubicBezTo>
                  <a:pt x="741" y="18059"/>
                  <a:pt x="741" y="18059"/>
                  <a:pt x="741" y="18059"/>
                </a:cubicBezTo>
                <a:cubicBezTo>
                  <a:pt x="741" y="18059"/>
                  <a:pt x="741" y="17351"/>
                  <a:pt x="741" y="16466"/>
                </a:cubicBezTo>
                <a:cubicBezTo>
                  <a:pt x="741" y="16466"/>
                  <a:pt x="741" y="16466"/>
                  <a:pt x="741" y="16466"/>
                </a:cubicBezTo>
                <a:moveTo>
                  <a:pt x="762" y="15403"/>
                </a:moveTo>
                <a:cubicBezTo>
                  <a:pt x="762" y="15580"/>
                  <a:pt x="762" y="15580"/>
                  <a:pt x="762" y="15580"/>
                </a:cubicBezTo>
                <a:cubicBezTo>
                  <a:pt x="762" y="15934"/>
                  <a:pt x="762" y="16289"/>
                  <a:pt x="762" y="16466"/>
                </a:cubicBezTo>
                <a:cubicBezTo>
                  <a:pt x="762" y="16466"/>
                  <a:pt x="762" y="16466"/>
                  <a:pt x="762" y="16466"/>
                </a:cubicBezTo>
                <a:cubicBezTo>
                  <a:pt x="762" y="16289"/>
                  <a:pt x="762" y="15934"/>
                  <a:pt x="762" y="15580"/>
                </a:cubicBezTo>
                <a:cubicBezTo>
                  <a:pt x="762" y="15580"/>
                  <a:pt x="762" y="15580"/>
                  <a:pt x="762" y="15580"/>
                </a:cubicBezTo>
                <a:cubicBezTo>
                  <a:pt x="804" y="15580"/>
                  <a:pt x="804" y="15580"/>
                  <a:pt x="804" y="15580"/>
                </a:cubicBezTo>
                <a:cubicBezTo>
                  <a:pt x="1336" y="15580"/>
                  <a:pt x="1867" y="15580"/>
                  <a:pt x="2441" y="15757"/>
                </a:cubicBezTo>
                <a:cubicBezTo>
                  <a:pt x="2505" y="15757"/>
                  <a:pt x="2548" y="15757"/>
                  <a:pt x="2611" y="15757"/>
                </a:cubicBezTo>
                <a:cubicBezTo>
                  <a:pt x="2611" y="15580"/>
                  <a:pt x="2611" y="15580"/>
                  <a:pt x="2611" y="15580"/>
                </a:cubicBezTo>
                <a:cubicBezTo>
                  <a:pt x="2526" y="15580"/>
                  <a:pt x="2463" y="15580"/>
                  <a:pt x="2399" y="15580"/>
                </a:cubicBezTo>
                <a:cubicBezTo>
                  <a:pt x="1910" y="15580"/>
                  <a:pt x="1400" y="15580"/>
                  <a:pt x="889" y="15580"/>
                </a:cubicBezTo>
                <a:cubicBezTo>
                  <a:pt x="804" y="15403"/>
                  <a:pt x="804" y="15403"/>
                  <a:pt x="804" y="15403"/>
                </a:cubicBezTo>
                <a:cubicBezTo>
                  <a:pt x="783" y="15403"/>
                  <a:pt x="783" y="15403"/>
                  <a:pt x="783" y="15403"/>
                </a:cubicBezTo>
                <a:cubicBezTo>
                  <a:pt x="783" y="15403"/>
                  <a:pt x="783" y="15403"/>
                  <a:pt x="783" y="15403"/>
                </a:cubicBezTo>
                <a:cubicBezTo>
                  <a:pt x="783" y="15580"/>
                  <a:pt x="783" y="15580"/>
                  <a:pt x="783" y="15580"/>
                </a:cubicBezTo>
                <a:cubicBezTo>
                  <a:pt x="783" y="15580"/>
                  <a:pt x="783" y="15580"/>
                  <a:pt x="783" y="15403"/>
                </a:cubicBezTo>
                <a:cubicBezTo>
                  <a:pt x="762" y="15403"/>
                  <a:pt x="762" y="15403"/>
                  <a:pt x="762" y="15403"/>
                </a:cubicBezTo>
                <a:cubicBezTo>
                  <a:pt x="762" y="15403"/>
                  <a:pt x="762" y="15403"/>
                  <a:pt x="762" y="15403"/>
                </a:cubicBezTo>
                <a:cubicBezTo>
                  <a:pt x="762" y="15403"/>
                  <a:pt x="762" y="15403"/>
                  <a:pt x="762" y="15403"/>
                </a:cubicBezTo>
                <a:moveTo>
                  <a:pt x="19662" y="14872"/>
                </a:moveTo>
                <a:cubicBezTo>
                  <a:pt x="19662" y="14872"/>
                  <a:pt x="19662" y="14872"/>
                  <a:pt x="19662" y="14872"/>
                </a:cubicBezTo>
                <a:cubicBezTo>
                  <a:pt x="19662" y="14872"/>
                  <a:pt x="19662" y="14872"/>
                  <a:pt x="19662" y="14872"/>
                </a:cubicBezTo>
                <a:cubicBezTo>
                  <a:pt x="19662" y="14872"/>
                  <a:pt x="19662" y="15226"/>
                  <a:pt x="19662" y="16289"/>
                </a:cubicBezTo>
                <a:cubicBezTo>
                  <a:pt x="19662" y="16289"/>
                  <a:pt x="19662" y="16289"/>
                  <a:pt x="19662" y="16289"/>
                </a:cubicBezTo>
                <a:cubicBezTo>
                  <a:pt x="19662" y="16289"/>
                  <a:pt x="19662" y="16289"/>
                  <a:pt x="19662" y="16289"/>
                </a:cubicBezTo>
                <a:cubicBezTo>
                  <a:pt x="19662" y="16289"/>
                  <a:pt x="19662" y="16289"/>
                  <a:pt x="19662" y="16289"/>
                </a:cubicBezTo>
                <a:cubicBezTo>
                  <a:pt x="19662" y="16289"/>
                  <a:pt x="19662" y="16289"/>
                  <a:pt x="19662" y="16289"/>
                </a:cubicBezTo>
                <a:cubicBezTo>
                  <a:pt x="19641" y="16289"/>
                  <a:pt x="19641" y="16289"/>
                  <a:pt x="19641" y="16289"/>
                </a:cubicBezTo>
                <a:cubicBezTo>
                  <a:pt x="19641" y="16289"/>
                  <a:pt x="19641" y="16289"/>
                  <a:pt x="19641" y="16289"/>
                </a:cubicBezTo>
                <a:cubicBezTo>
                  <a:pt x="19641" y="16289"/>
                  <a:pt x="19641" y="16289"/>
                  <a:pt x="19641" y="16289"/>
                </a:cubicBezTo>
                <a:cubicBezTo>
                  <a:pt x="19407" y="16111"/>
                  <a:pt x="19194" y="16111"/>
                  <a:pt x="18982" y="16111"/>
                </a:cubicBezTo>
                <a:cubicBezTo>
                  <a:pt x="18748" y="15934"/>
                  <a:pt x="18514" y="15934"/>
                  <a:pt x="18301" y="15934"/>
                </a:cubicBezTo>
                <a:cubicBezTo>
                  <a:pt x="18301" y="16289"/>
                  <a:pt x="18301" y="16643"/>
                  <a:pt x="18301" y="16997"/>
                </a:cubicBezTo>
                <a:cubicBezTo>
                  <a:pt x="18408" y="16997"/>
                  <a:pt x="18408" y="16997"/>
                  <a:pt x="18408" y="16997"/>
                </a:cubicBezTo>
                <a:cubicBezTo>
                  <a:pt x="18429" y="16997"/>
                  <a:pt x="18429" y="16997"/>
                  <a:pt x="18429" y="16997"/>
                </a:cubicBezTo>
                <a:cubicBezTo>
                  <a:pt x="18429" y="16997"/>
                  <a:pt x="18429" y="16997"/>
                  <a:pt x="18429" y="16997"/>
                </a:cubicBezTo>
                <a:cubicBezTo>
                  <a:pt x="18429" y="16997"/>
                  <a:pt x="18429" y="16820"/>
                  <a:pt x="18429" y="16820"/>
                </a:cubicBezTo>
                <a:cubicBezTo>
                  <a:pt x="18429" y="16820"/>
                  <a:pt x="18429" y="17351"/>
                  <a:pt x="18450" y="17882"/>
                </a:cubicBezTo>
                <a:cubicBezTo>
                  <a:pt x="18641" y="17882"/>
                  <a:pt x="18833" y="17705"/>
                  <a:pt x="19045" y="17528"/>
                </a:cubicBezTo>
                <a:cubicBezTo>
                  <a:pt x="19662" y="17174"/>
                  <a:pt x="19662" y="17174"/>
                  <a:pt x="19662" y="17174"/>
                </a:cubicBezTo>
                <a:cubicBezTo>
                  <a:pt x="19662" y="14872"/>
                  <a:pt x="19662" y="14872"/>
                  <a:pt x="19662" y="14872"/>
                </a:cubicBezTo>
                <a:moveTo>
                  <a:pt x="18301" y="12925"/>
                </a:moveTo>
                <a:cubicBezTo>
                  <a:pt x="18301" y="13102"/>
                  <a:pt x="18301" y="13279"/>
                  <a:pt x="18301" y="13279"/>
                </a:cubicBezTo>
                <a:cubicBezTo>
                  <a:pt x="18301" y="14164"/>
                  <a:pt x="18301" y="15049"/>
                  <a:pt x="18301" y="15934"/>
                </a:cubicBezTo>
                <a:cubicBezTo>
                  <a:pt x="18514" y="15934"/>
                  <a:pt x="18748" y="15934"/>
                  <a:pt x="18982" y="16111"/>
                </a:cubicBezTo>
                <a:cubicBezTo>
                  <a:pt x="19194" y="16111"/>
                  <a:pt x="19407" y="16111"/>
                  <a:pt x="19641" y="16289"/>
                </a:cubicBezTo>
                <a:cubicBezTo>
                  <a:pt x="19641" y="16289"/>
                  <a:pt x="19641" y="16289"/>
                  <a:pt x="19641" y="16289"/>
                </a:cubicBezTo>
                <a:cubicBezTo>
                  <a:pt x="19641" y="16289"/>
                  <a:pt x="19641" y="16289"/>
                  <a:pt x="19641" y="16289"/>
                </a:cubicBezTo>
                <a:cubicBezTo>
                  <a:pt x="19662" y="16289"/>
                  <a:pt x="19662" y="16289"/>
                  <a:pt x="19662" y="16289"/>
                </a:cubicBezTo>
                <a:cubicBezTo>
                  <a:pt x="19662" y="16289"/>
                  <a:pt x="19662" y="16289"/>
                  <a:pt x="19662" y="16289"/>
                </a:cubicBezTo>
                <a:cubicBezTo>
                  <a:pt x="19662" y="15226"/>
                  <a:pt x="19662" y="14872"/>
                  <a:pt x="19662" y="14872"/>
                </a:cubicBezTo>
                <a:cubicBezTo>
                  <a:pt x="19662" y="14872"/>
                  <a:pt x="19662" y="14872"/>
                  <a:pt x="19662" y="14872"/>
                </a:cubicBezTo>
                <a:cubicBezTo>
                  <a:pt x="19662" y="14872"/>
                  <a:pt x="19662" y="14872"/>
                  <a:pt x="19662" y="14872"/>
                </a:cubicBezTo>
                <a:cubicBezTo>
                  <a:pt x="19662" y="14872"/>
                  <a:pt x="19662" y="14872"/>
                  <a:pt x="19662" y="14872"/>
                </a:cubicBezTo>
                <a:cubicBezTo>
                  <a:pt x="19662" y="14872"/>
                  <a:pt x="19662" y="14872"/>
                  <a:pt x="19662" y="14872"/>
                </a:cubicBezTo>
                <a:cubicBezTo>
                  <a:pt x="19662" y="17174"/>
                  <a:pt x="19662" y="17174"/>
                  <a:pt x="19662" y="17174"/>
                </a:cubicBezTo>
                <a:cubicBezTo>
                  <a:pt x="19662" y="17174"/>
                  <a:pt x="19662" y="17174"/>
                  <a:pt x="19662" y="17174"/>
                </a:cubicBezTo>
                <a:cubicBezTo>
                  <a:pt x="19662" y="16643"/>
                  <a:pt x="19662" y="15403"/>
                  <a:pt x="19662" y="13456"/>
                </a:cubicBezTo>
                <a:cubicBezTo>
                  <a:pt x="19641" y="13456"/>
                  <a:pt x="19641" y="13456"/>
                  <a:pt x="19641" y="13456"/>
                </a:cubicBezTo>
                <a:cubicBezTo>
                  <a:pt x="19598" y="13456"/>
                  <a:pt x="19598" y="13456"/>
                  <a:pt x="19598" y="13456"/>
                </a:cubicBezTo>
                <a:cubicBezTo>
                  <a:pt x="19534" y="13279"/>
                  <a:pt x="19534" y="13279"/>
                  <a:pt x="19534" y="13279"/>
                </a:cubicBezTo>
                <a:cubicBezTo>
                  <a:pt x="19385" y="13279"/>
                  <a:pt x="19385" y="13279"/>
                  <a:pt x="19385" y="13279"/>
                </a:cubicBezTo>
                <a:cubicBezTo>
                  <a:pt x="19067" y="13279"/>
                  <a:pt x="19067" y="13279"/>
                  <a:pt x="19067" y="13279"/>
                </a:cubicBezTo>
                <a:cubicBezTo>
                  <a:pt x="18811" y="13102"/>
                  <a:pt x="18556" y="13102"/>
                  <a:pt x="18301" y="12925"/>
                </a:cubicBezTo>
                <a:moveTo>
                  <a:pt x="741" y="12925"/>
                </a:moveTo>
                <a:cubicBezTo>
                  <a:pt x="741" y="14341"/>
                  <a:pt x="741" y="15403"/>
                  <a:pt x="741" y="16466"/>
                </a:cubicBezTo>
                <a:cubicBezTo>
                  <a:pt x="741" y="16466"/>
                  <a:pt x="741" y="16466"/>
                  <a:pt x="741" y="16466"/>
                </a:cubicBezTo>
                <a:cubicBezTo>
                  <a:pt x="741" y="15580"/>
                  <a:pt x="741" y="14341"/>
                  <a:pt x="741" y="12925"/>
                </a:cubicBezTo>
                <a:cubicBezTo>
                  <a:pt x="741" y="12925"/>
                  <a:pt x="741" y="12925"/>
                  <a:pt x="741" y="12925"/>
                </a:cubicBezTo>
                <a:moveTo>
                  <a:pt x="19981" y="9738"/>
                </a:moveTo>
                <a:cubicBezTo>
                  <a:pt x="19981" y="9738"/>
                  <a:pt x="19981" y="9738"/>
                  <a:pt x="19981" y="9738"/>
                </a:cubicBezTo>
                <a:cubicBezTo>
                  <a:pt x="19981" y="9915"/>
                  <a:pt x="19981" y="10269"/>
                  <a:pt x="19981" y="10977"/>
                </a:cubicBezTo>
                <a:cubicBezTo>
                  <a:pt x="19960" y="10977"/>
                  <a:pt x="19960" y="10977"/>
                  <a:pt x="19960" y="10977"/>
                </a:cubicBezTo>
                <a:cubicBezTo>
                  <a:pt x="19896" y="10977"/>
                  <a:pt x="19896" y="10977"/>
                  <a:pt x="19896" y="10977"/>
                </a:cubicBezTo>
                <a:cubicBezTo>
                  <a:pt x="19683" y="10977"/>
                  <a:pt x="19683" y="10977"/>
                  <a:pt x="19683" y="10977"/>
                </a:cubicBezTo>
                <a:cubicBezTo>
                  <a:pt x="19683" y="10977"/>
                  <a:pt x="19683" y="10977"/>
                  <a:pt x="19683" y="10977"/>
                </a:cubicBezTo>
                <a:cubicBezTo>
                  <a:pt x="19683" y="11154"/>
                  <a:pt x="19683" y="11331"/>
                  <a:pt x="19683" y="11508"/>
                </a:cubicBezTo>
                <a:cubicBezTo>
                  <a:pt x="19683" y="11508"/>
                  <a:pt x="19683" y="11508"/>
                  <a:pt x="19683" y="11508"/>
                </a:cubicBezTo>
                <a:cubicBezTo>
                  <a:pt x="19683" y="12216"/>
                  <a:pt x="19683" y="12570"/>
                  <a:pt x="19683" y="12570"/>
                </a:cubicBezTo>
                <a:cubicBezTo>
                  <a:pt x="19683" y="12570"/>
                  <a:pt x="19683" y="12216"/>
                  <a:pt x="19683" y="11508"/>
                </a:cubicBezTo>
                <a:cubicBezTo>
                  <a:pt x="19683" y="11508"/>
                  <a:pt x="19683" y="11508"/>
                  <a:pt x="19683" y="11508"/>
                </a:cubicBezTo>
                <a:cubicBezTo>
                  <a:pt x="19662" y="11508"/>
                  <a:pt x="19662" y="11508"/>
                  <a:pt x="19662" y="11508"/>
                </a:cubicBezTo>
                <a:cubicBezTo>
                  <a:pt x="19683" y="13633"/>
                  <a:pt x="19683" y="14341"/>
                  <a:pt x="19683" y="14341"/>
                </a:cubicBezTo>
                <a:cubicBezTo>
                  <a:pt x="19683" y="14341"/>
                  <a:pt x="19683" y="13810"/>
                  <a:pt x="19683" y="13456"/>
                </a:cubicBezTo>
                <a:cubicBezTo>
                  <a:pt x="19683" y="12925"/>
                  <a:pt x="19683" y="12570"/>
                  <a:pt x="19683" y="12570"/>
                </a:cubicBezTo>
                <a:cubicBezTo>
                  <a:pt x="19683" y="12570"/>
                  <a:pt x="19683" y="12748"/>
                  <a:pt x="19683" y="13456"/>
                </a:cubicBezTo>
                <a:cubicBezTo>
                  <a:pt x="19662" y="13456"/>
                  <a:pt x="19662" y="13456"/>
                  <a:pt x="19662" y="13456"/>
                </a:cubicBezTo>
                <a:cubicBezTo>
                  <a:pt x="19662" y="13456"/>
                  <a:pt x="19662" y="13456"/>
                  <a:pt x="19662" y="13456"/>
                </a:cubicBezTo>
                <a:cubicBezTo>
                  <a:pt x="19662" y="13456"/>
                  <a:pt x="19662" y="13456"/>
                  <a:pt x="19662" y="13456"/>
                </a:cubicBezTo>
                <a:cubicBezTo>
                  <a:pt x="19662" y="15403"/>
                  <a:pt x="19662" y="16643"/>
                  <a:pt x="19662" y="17174"/>
                </a:cubicBezTo>
                <a:cubicBezTo>
                  <a:pt x="19874" y="16997"/>
                  <a:pt x="19874" y="16997"/>
                  <a:pt x="19874" y="16997"/>
                </a:cubicBezTo>
                <a:cubicBezTo>
                  <a:pt x="19981" y="16997"/>
                  <a:pt x="19981" y="16997"/>
                  <a:pt x="19981" y="16997"/>
                </a:cubicBezTo>
                <a:cubicBezTo>
                  <a:pt x="20002" y="16997"/>
                  <a:pt x="20002" y="16997"/>
                  <a:pt x="20002" y="16997"/>
                </a:cubicBezTo>
                <a:cubicBezTo>
                  <a:pt x="20002" y="16997"/>
                  <a:pt x="20002" y="16997"/>
                  <a:pt x="20002" y="16997"/>
                </a:cubicBezTo>
                <a:cubicBezTo>
                  <a:pt x="20002" y="16997"/>
                  <a:pt x="20002" y="16997"/>
                  <a:pt x="20002" y="16997"/>
                </a:cubicBezTo>
                <a:cubicBezTo>
                  <a:pt x="20002" y="16997"/>
                  <a:pt x="20002" y="15226"/>
                  <a:pt x="20002" y="13279"/>
                </a:cubicBezTo>
                <a:cubicBezTo>
                  <a:pt x="19981" y="11685"/>
                  <a:pt x="19981" y="10269"/>
                  <a:pt x="19981" y="9738"/>
                </a:cubicBezTo>
                <a:moveTo>
                  <a:pt x="21554" y="6905"/>
                </a:moveTo>
                <a:cubicBezTo>
                  <a:pt x="21554" y="6905"/>
                  <a:pt x="21554" y="6905"/>
                  <a:pt x="21554" y="6905"/>
                </a:cubicBezTo>
                <a:cubicBezTo>
                  <a:pt x="21554" y="7613"/>
                  <a:pt x="21554" y="8144"/>
                  <a:pt x="21554" y="8675"/>
                </a:cubicBezTo>
                <a:cubicBezTo>
                  <a:pt x="21554" y="8675"/>
                  <a:pt x="21554" y="7790"/>
                  <a:pt x="21554" y="6905"/>
                </a:cubicBezTo>
                <a:moveTo>
                  <a:pt x="167" y="6197"/>
                </a:moveTo>
                <a:cubicBezTo>
                  <a:pt x="167" y="6551"/>
                  <a:pt x="167" y="6551"/>
                  <a:pt x="167" y="6551"/>
                </a:cubicBezTo>
                <a:cubicBezTo>
                  <a:pt x="167" y="6551"/>
                  <a:pt x="167" y="6551"/>
                  <a:pt x="167" y="6197"/>
                </a:cubicBezTo>
                <a:cubicBezTo>
                  <a:pt x="167" y="6197"/>
                  <a:pt x="167" y="6197"/>
                  <a:pt x="167" y="6197"/>
                </a:cubicBezTo>
                <a:moveTo>
                  <a:pt x="741" y="5134"/>
                </a:moveTo>
                <a:cubicBezTo>
                  <a:pt x="741" y="5134"/>
                  <a:pt x="741" y="5134"/>
                  <a:pt x="741" y="5134"/>
                </a:cubicBezTo>
                <a:cubicBezTo>
                  <a:pt x="719" y="5134"/>
                  <a:pt x="719" y="5134"/>
                  <a:pt x="719" y="5134"/>
                </a:cubicBezTo>
                <a:cubicBezTo>
                  <a:pt x="719" y="5311"/>
                  <a:pt x="741" y="5489"/>
                  <a:pt x="741" y="5843"/>
                </a:cubicBezTo>
                <a:cubicBezTo>
                  <a:pt x="741" y="5666"/>
                  <a:pt x="741" y="5666"/>
                  <a:pt x="741" y="5666"/>
                </a:cubicBezTo>
                <a:cubicBezTo>
                  <a:pt x="741" y="5311"/>
                  <a:pt x="741" y="5134"/>
                  <a:pt x="741" y="5134"/>
                </a:cubicBezTo>
                <a:moveTo>
                  <a:pt x="2590" y="4426"/>
                </a:moveTo>
                <a:cubicBezTo>
                  <a:pt x="2441" y="4603"/>
                  <a:pt x="2271" y="4603"/>
                  <a:pt x="2123" y="4603"/>
                </a:cubicBezTo>
                <a:cubicBezTo>
                  <a:pt x="1804" y="4780"/>
                  <a:pt x="1485" y="4780"/>
                  <a:pt x="1208" y="4957"/>
                </a:cubicBezTo>
                <a:cubicBezTo>
                  <a:pt x="1060" y="4957"/>
                  <a:pt x="911" y="4957"/>
                  <a:pt x="783" y="5134"/>
                </a:cubicBezTo>
                <a:cubicBezTo>
                  <a:pt x="741" y="5134"/>
                  <a:pt x="741" y="5134"/>
                  <a:pt x="741" y="5134"/>
                </a:cubicBezTo>
                <a:cubicBezTo>
                  <a:pt x="741" y="5134"/>
                  <a:pt x="741" y="5311"/>
                  <a:pt x="741" y="5666"/>
                </a:cubicBezTo>
                <a:cubicBezTo>
                  <a:pt x="741" y="5666"/>
                  <a:pt x="741" y="5666"/>
                  <a:pt x="741" y="5666"/>
                </a:cubicBezTo>
                <a:cubicBezTo>
                  <a:pt x="783" y="5666"/>
                  <a:pt x="826" y="5666"/>
                  <a:pt x="847" y="5666"/>
                </a:cubicBezTo>
                <a:cubicBezTo>
                  <a:pt x="1293" y="5489"/>
                  <a:pt x="1846" y="5311"/>
                  <a:pt x="2293" y="5134"/>
                </a:cubicBezTo>
                <a:cubicBezTo>
                  <a:pt x="2399" y="5134"/>
                  <a:pt x="2505" y="4957"/>
                  <a:pt x="2590" y="4957"/>
                </a:cubicBezTo>
                <a:cubicBezTo>
                  <a:pt x="2590" y="4780"/>
                  <a:pt x="2590" y="4603"/>
                  <a:pt x="2590" y="4426"/>
                </a:cubicBezTo>
                <a:moveTo>
                  <a:pt x="21533" y="3895"/>
                </a:moveTo>
                <a:cubicBezTo>
                  <a:pt x="21533" y="3895"/>
                  <a:pt x="21533" y="3895"/>
                  <a:pt x="21533" y="4249"/>
                </a:cubicBezTo>
                <a:cubicBezTo>
                  <a:pt x="21533" y="4249"/>
                  <a:pt x="21533" y="4249"/>
                  <a:pt x="21533" y="4249"/>
                </a:cubicBezTo>
                <a:cubicBezTo>
                  <a:pt x="21533" y="4072"/>
                  <a:pt x="21533" y="3895"/>
                  <a:pt x="21533" y="3895"/>
                </a:cubicBezTo>
                <a:moveTo>
                  <a:pt x="21554" y="3364"/>
                </a:moveTo>
                <a:cubicBezTo>
                  <a:pt x="21554" y="3364"/>
                  <a:pt x="21554" y="3718"/>
                  <a:pt x="21554" y="4249"/>
                </a:cubicBezTo>
                <a:cubicBezTo>
                  <a:pt x="21554" y="4249"/>
                  <a:pt x="21554" y="4249"/>
                  <a:pt x="21554" y="4249"/>
                </a:cubicBezTo>
                <a:cubicBezTo>
                  <a:pt x="21554" y="4249"/>
                  <a:pt x="21554" y="4249"/>
                  <a:pt x="21554" y="4249"/>
                </a:cubicBezTo>
                <a:cubicBezTo>
                  <a:pt x="21554" y="3718"/>
                  <a:pt x="21554" y="3364"/>
                  <a:pt x="21554" y="3364"/>
                </a:cubicBezTo>
                <a:moveTo>
                  <a:pt x="19130" y="1770"/>
                </a:moveTo>
                <a:cubicBezTo>
                  <a:pt x="18811" y="1948"/>
                  <a:pt x="18811" y="1948"/>
                  <a:pt x="18811" y="1948"/>
                </a:cubicBezTo>
                <a:cubicBezTo>
                  <a:pt x="18854" y="1948"/>
                  <a:pt x="18897" y="1948"/>
                  <a:pt x="18939" y="1948"/>
                </a:cubicBezTo>
                <a:cubicBezTo>
                  <a:pt x="19130" y="1770"/>
                  <a:pt x="19130" y="1770"/>
                  <a:pt x="19130" y="1770"/>
                </a:cubicBezTo>
                <a:moveTo>
                  <a:pt x="19598" y="1416"/>
                </a:moveTo>
                <a:cubicBezTo>
                  <a:pt x="19598" y="1416"/>
                  <a:pt x="19598" y="1416"/>
                  <a:pt x="19598" y="1416"/>
                </a:cubicBezTo>
                <a:cubicBezTo>
                  <a:pt x="19598" y="2125"/>
                  <a:pt x="19598" y="2833"/>
                  <a:pt x="19598" y="2833"/>
                </a:cubicBezTo>
                <a:cubicBezTo>
                  <a:pt x="19598" y="2833"/>
                  <a:pt x="19598" y="2479"/>
                  <a:pt x="19598" y="1416"/>
                </a:cubicBezTo>
                <a:cubicBezTo>
                  <a:pt x="19598" y="1416"/>
                  <a:pt x="19598" y="1416"/>
                  <a:pt x="19598" y="1416"/>
                </a:cubicBezTo>
                <a:cubicBezTo>
                  <a:pt x="19598" y="1416"/>
                  <a:pt x="19598" y="1416"/>
                  <a:pt x="19598" y="1416"/>
                </a:cubicBezTo>
                <a:cubicBezTo>
                  <a:pt x="19556" y="1416"/>
                  <a:pt x="19556" y="1416"/>
                  <a:pt x="19556" y="1416"/>
                </a:cubicBezTo>
                <a:cubicBezTo>
                  <a:pt x="19471" y="1593"/>
                  <a:pt x="19471" y="1593"/>
                  <a:pt x="19471" y="1593"/>
                </a:cubicBezTo>
                <a:cubicBezTo>
                  <a:pt x="19300" y="1593"/>
                  <a:pt x="19300" y="1593"/>
                  <a:pt x="19300" y="1593"/>
                </a:cubicBezTo>
                <a:cubicBezTo>
                  <a:pt x="19130" y="1770"/>
                  <a:pt x="19130" y="1770"/>
                  <a:pt x="19130" y="1770"/>
                </a:cubicBezTo>
                <a:cubicBezTo>
                  <a:pt x="18939" y="1948"/>
                  <a:pt x="18939" y="1948"/>
                  <a:pt x="18939" y="1948"/>
                </a:cubicBezTo>
                <a:cubicBezTo>
                  <a:pt x="18897" y="1948"/>
                  <a:pt x="18854" y="1948"/>
                  <a:pt x="18811" y="1948"/>
                </a:cubicBezTo>
                <a:cubicBezTo>
                  <a:pt x="18641" y="2125"/>
                  <a:pt x="18641" y="2125"/>
                  <a:pt x="18641" y="2125"/>
                </a:cubicBezTo>
                <a:cubicBezTo>
                  <a:pt x="17727" y="2656"/>
                  <a:pt x="16792" y="3010"/>
                  <a:pt x="15793" y="3187"/>
                </a:cubicBezTo>
                <a:cubicBezTo>
                  <a:pt x="15708" y="3187"/>
                  <a:pt x="15559" y="3187"/>
                  <a:pt x="15367" y="3187"/>
                </a:cubicBezTo>
                <a:cubicBezTo>
                  <a:pt x="14900" y="3364"/>
                  <a:pt x="14496" y="3364"/>
                  <a:pt x="14262" y="3541"/>
                </a:cubicBezTo>
                <a:cubicBezTo>
                  <a:pt x="13518" y="3541"/>
                  <a:pt x="12774" y="3541"/>
                  <a:pt x="12030" y="3541"/>
                </a:cubicBezTo>
                <a:cubicBezTo>
                  <a:pt x="12030" y="3541"/>
                  <a:pt x="9351" y="3718"/>
                  <a:pt x="6417" y="4072"/>
                </a:cubicBezTo>
                <a:cubicBezTo>
                  <a:pt x="5120" y="4072"/>
                  <a:pt x="3781" y="4249"/>
                  <a:pt x="2590" y="4426"/>
                </a:cubicBezTo>
                <a:cubicBezTo>
                  <a:pt x="2590" y="4603"/>
                  <a:pt x="2590" y="4780"/>
                  <a:pt x="2590" y="4957"/>
                </a:cubicBezTo>
                <a:cubicBezTo>
                  <a:pt x="6034" y="3895"/>
                  <a:pt x="9266" y="3718"/>
                  <a:pt x="12795" y="3718"/>
                </a:cubicBezTo>
                <a:cubicBezTo>
                  <a:pt x="13411" y="3541"/>
                  <a:pt x="14560" y="3541"/>
                  <a:pt x="14985" y="3541"/>
                </a:cubicBezTo>
                <a:cubicBezTo>
                  <a:pt x="15431" y="3364"/>
                  <a:pt x="16026" y="3364"/>
                  <a:pt x="16622" y="3364"/>
                </a:cubicBezTo>
                <a:cubicBezTo>
                  <a:pt x="17642" y="3541"/>
                  <a:pt x="18641" y="3541"/>
                  <a:pt x="19619" y="3718"/>
                </a:cubicBezTo>
                <a:cubicBezTo>
                  <a:pt x="19598" y="2833"/>
                  <a:pt x="19598" y="1948"/>
                  <a:pt x="19598" y="1416"/>
                </a:cubicBezTo>
                <a:moveTo>
                  <a:pt x="6077" y="885"/>
                </a:moveTo>
                <a:cubicBezTo>
                  <a:pt x="5503" y="885"/>
                  <a:pt x="4844" y="885"/>
                  <a:pt x="4142" y="885"/>
                </a:cubicBezTo>
                <a:cubicBezTo>
                  <a:pt x="3441" y="1062"/>
                  <a:pt x="2760" y="1239"/>
                  <a:pt x="2059" y="1593"/>
                </a:cubicBezTo>
                <a:cubicBezTo>
                  <a:pt x="1719" y="1770"/>
                  <a:pt x="1378" y="1770"/>
                  <a:pt x="1038" y="1948"/>
                </a:cubicBezTo>
                <a:cubicBezTo>
                  <a:pt x="549" y="2302"/>
                  <a:pt x="549" y="2302"/>
                  <a:pt x="549" y="2302"/>
                </a:cubicBezTo>
                <a:cubicBezTo>
                  <a:pt x="294" y="2479"/>
                  <a:pt x="294" y="2479"/>
                  <a:pt x="294" y="2479"/>
                </a:cubicBezTo>
                <a:cubicBezTo>
                  <a:pt x="167" y="2479"/>
                  <a:pt x="167" y="2479"/>
                  <a:pt x="167" y="2479"/>
                </a:cubicBezTo>
                <a:cubicBezTo>
                  <a:pt x="145" y="2479"/>
                  <a:pt x="145" y="2479"/>
                  <a:pt x="145" y="2479"/>
                </a:cubicBezTo>
                <a:cubicBezTo>
                  <a:pt x="145" y="3718"/>
                  <a:pt x="145" y="4957"/>
                  <a:pt x="145" y="6197"/>
                </a:cubicBezTo>
                <a:cubicBezTo>
                  <a:pt x="18" y="6197"/>
                  <a:pt x="-46" y="6374"/>
                  <a:pt x="39" y="6374"/>
                </a:cubicBezTo>
                <a:cubicBezTo>
                  <a:pt x="82" y="6374"/>
                  <a:pt x="124" y="6374"/>
                  <a:pt x="145" y="6374"/>
                </a:cubicBezTo>
                <a:cubicBezTo>
                  <a:pt x="167" y="15403"/>
                  <a:pt x="167" y="17705"/>
                  <a:pt x="167" y="17705"/>
                </a:cubicBezTo>
                <a:cubicBezTo>
                  <a:pt x="167" y="17705"/>
                  <a:pt x="167" y="16997"/>
                  <a:pt x="167" y="16466"/>
                </a:cubicBezTo>
                <a:cubicBezTo>
                  <a:pt x="167" y="15757"/>
                  <a:pt x="167" y="15226"/>
                  <a:pt x="167" y="15226"/>
                </a:cubicBezTo>
                <a:cubicBezTo>
                  <a:pt x="167" y="15226"/>
                  <a:pt x="167" y="15580"/>
                  <a:pt x="167" y="16466"/>
                </a:cubicBezTo>
                <a:cubicBezTo>
                  <a:pt x="188" y="16466"/>
                  <a:pt x="188" y="16466"/>
                  <a:pt x="188" y="16466"/>
                </a:cubicBezTo>
                <a:cubicBezTo>
                  <a:pt x="188" y="16466"/>
                  <a:pt x="188" y="16466"/>
                  <a:pt x="188" y="16466"/>
                </a:cubicBezTo>
                <a:cubicBezTo>
                  <a:pt x="209" y="16466"/>
                  <a:pt x="209" y="16466"/>
                  <a:pt x="209" y="16466"/>
                </a:cubicBezTo>
                <a:cubicBezTo>
                  <a:pt x="273" y="16466"/>
                  <a:pt x="273" y="16466"/>
                  <a:pt x="273" y="16466"/>
                </a:cubicBezTo>
                <a:cubicBezTo>
                  <a:pt x="443" y="16466"/>
                  <a:pt x="592" y="16466"/>
                  <a:pt x="741" y="16466"/>
                </a:cubicBezTo>
                <a:cubicBezTo>
                  <a:pt x="741" y="20361"/>
                  <a:pt x="741" y="21600"/>
                  <a:pt x="741" y="21600"/>
                </a:cubicBezTo>
                <a:cubicBezTo>
                  <a:pt x="741" y="21600"/>
                  <a:pt x="741" y="21423"/>
                  <a:pt x="741" y="21069"/>
                </a:cubicBezTo>
                <a:cubicBezTo>
                  <a:pt x="741" y="20361"/>
                  <a:pt x="741" y="18944"/>
                  <a:pt x="741" y="16466"/>
                </a:cubicBezTo>
                <a:cubicBezTo>
                  <a:pt x="549" y="16466"/>
                  <a:pt x="422" y="16466"/>
                  <a:pt x="358" y="16466"/>
                </a:cubicBezTo>
                <a:cubicBezTo>
                  <a:pt x="358" y="16466"/>
                  <a:pt x="358" y="16466"/>
                  <a:pt x="358" y="16466"/>
                </a:cubicBezTo>
                <a:cubicBezTo>
                  <a:pt x="337" y="16466"/>
                  <a:pt x="315" y="16466"/>
                  <a:pt x="315" y="16466"/>
                </a:cubicBezTo>
                <a:cubicBezTo>
                  <a:pt x="315" y="16466"/>
                  <a:pt x="337" y="16466"/>
                  <a:pt x="358" y="16466"/>
                </a:cubicBezTo>
                <a:cubicBezTo>
                  <a:pt x="358" y="16466"/>
                  <a:pt x="358" y="16466"/>
                  <a:pt x="358" y="16466"/>
                </a:cubicBezTo>
                <a:cubicBezTo>
                  <a:pt x="422" y="16466"/>
                  <a:pt x="549" y="16466"/>
                  <a:pt x="741" y="16466"/>
                </a:cubicBezTo>
                <a:cubicBezTo>
                  <a:pt x="741" y="15403"/>
                  <a:pt x="741" y="14341"/>
                  <a:pt x="741" y="12925"/>
                </a:cubicBezTo>
                <a:cubicBezTo>
                  <a:pt x="698" y="12925"/>
                  <a:pt x="677" y="12925"/>
                  <a:pt x="656" y="12925"/>
                </a:cubicBezTo>
                <a:cubicBezTo>
                  <a:pt x="379" y="12925"/>
                  <a:pt x="379" y="12925"/>
                  <a:pt x="379" y="12925"/>
                </a:cubicBezTo>
                <a:cubicBezTo>
                  <a:pt x="252" y="12925"/>
                  <a:pt x="252" y="12925"/>
                  <a:pt x="252" y="12925"/>
                </a:cubicBezTo>
                <a:cubicBezTo>
                  <a:pt x="188" y="12925"/>
                  <a:pt x="188" y="12925"/>
                  <a:pt x="188" y="12925"/>
                </a:cubicBezTo>
                <a:cubicBezTo>
                  <a:pt x="167" y="9207"/>
                  <a:pt x="167" y="7259"/>
                  <a:pt x="167" y="6197"/>
                </a:cubicBezTo>
                <a:cubicBezTo>
                  <a:pt x="167" y="6197"/>
                  <a:pt x="167" y="6197"/>
                  <a:pt x="145" y="6197"/>
                </a:cubicBezTo>
                <a:cubicBezTo>
                  <a:pt x="82" y="6197"/>
                  <a:pt x="103" y="6197"/>
                  <a:pt x="167" y="6197"/>
                </a:cubicBezTo>
                <a:cubicBezTo>
                  <a:pt x="167" y="5489"/>
                  <a:pt x="167" y="5311"/>
                  <a:pt x="167" y="5311"/>
                </a:cubicBezTo>
                <a:cubicBezTo>
                  <a:pt x="167" y="5311"/>
                  <a:pt x="167" y="5666"/>
                  <a:pt x="167" y="6020"/>
                </a:cubicBezTo>
                <a:cubicBezTo>
                  <a:pt x="167" y="6020"/>
                  <a:pt x="167" y="6020"/>
                  <a:pt x="167" y="6197"/>
                </a:cubicBezTo>
                <a:cubicBezTo>
                  <a:pt x="167" y="6197"/>
                  <a:pt x="167" y="6197"/>
                  <a:pt x="167" y="6197"/>
                </a:cubicBezTo>
                <a:cubicBezTo>
                  <a:pt x="167" y="6020"/>
                  <a:pt x="167" y="6020"/>
                  <a:pt x="167" y="6020"/>
                </a:cubicBezTo>
                <a:cubicBezTo>
                  <a:pt x="188" y="6020"/>
                  <a:pt x="188" y="6020"/>
                  <a:pt x="188" y="6020"/>
                </a:cubicBezTo>
                <a:cubicBezTo>
                  <a:pt x="209" y="6020"/>
                  <a:pt x="209" y="6020"/>
                  <a:pt x="209" y="6020"/>
                </a:cubicBezTo>
                <a:cubicBezTo>
                  <a:pt x="230" y="6020"/>
                  <a:pt x="230" y="6020"/>
                  <a:pt x="230" y="6020"/>
                </a:cubicBezTo>
                <a:cubicBezTo>
                  <a:pt x="741" y="5843"/>
                  <a:pt x="741" y="5843"/>
                  <a:pt x="741" y="5843"/>
                </a:cubicBezTo>
                <a:cubicBezTo>
                  <a:pt x="741" y="5489"/>
                  <a:pt x="719" y="5311"/>
                  <a:pt x="719" y="5134"/>
                </a:cubicBezTo>
                <a:cubicBezTo>
                  <a:pt x="719" y="5134"/>
                  <a:pt x="719" y="5134"/>
                  <a:pt x="719" y="5134"/>
                </a:cubicBezTo>
                <a:cubicBezTo>
                  <a:pt x="719" y="5134"/>
                  <a:pt x="719" y="5134"/>
                  <a:pt x="719" y="5134"/>
                </a:cubicBezTo>
                <a:cubicBezTo>
                  <a:pt x="741" y="5134"/>
                  <a:pt x="741" y="5134"/>
                  <a:pt x="741" y="5134"/>
                </a:cubicBezTo>
                <a:cubicBezTo>
                  <a:pt x="741" y="5134"/>
                  <a:pt x="741" y="5134"/>
                  <a:pt x="741" y="5134"/>
                </a:cubicBezTo>
                <a:cubicBezTo>
                  <a:pt x="741" y="5134"/>
                  <a:pt x="741" y="4957"/>
                  <a:pt x="741" y="4957"/>
                </a:cubicBezTo>
                <a:cubicBezTo>
                  <a:pt x="741" y="4957"/>
                  <a:pt x="741" y="5134"/>
                  <a:pt x="741" y="5134"/>
                </a:cubicBezTo>
                <a:cubicBezTo>
                  <a:pt x="783" y="5134"/>
                  <a:pt x="783" y="5134"/>
                  <a:pt x="783" y="5134"/>
                </a:cubicBezTo>
                <a:cubicBezTo>
                  <a:pt x="911" y="4957"/>
                  <a:pt x="1060" y="4957"/>
                  <a:pt x="1208" y="4957"/>
                </a:cubicBezTo>
                <a:cubicBezTo>
                  <a:pt x="1485" y="4780"/>
                  <a:pt x="1804" y="4780"/>
                  <a:pt x="2123" y="4603"/>
                </a:cubicBezTo>
                <a:cubicBezTo>
                  <a:pt x="2271" y="4603"/>
                  <a:pt x="2441" y="4603"/>
                  <a:pt x="2590" y="4426"/>
                </a:cubicBezTo>
                <a:cubicBezTo>
                  <a:pt x="2590" y="3718"/>
                  <a:pt x="2590" y="3187"/>
                  <a:pt x="2590" y="3187"/>
                </a:cubicBezTo>
                <a:cubicBezTo>
                  <a:pt x="2590" y="3187"/>
                  <a:pt x="2590" y="3541"/>
                  <a:pt x="2590" y="4426"/>
                </a:cubicBezTo>
                <a:cubicBezTo>
                  <a:pt x="3781" y="4249"/>
                  <a:pt x="5120" y="4072"/>
                  <a:pt x="6417" y="4072"/>
                </a:cubicBezTo>
                <a:cubicBezTo>
                  <a:pt x="9351" y="3718"/>
                  <a:pt x="12030" y="3541"/>
                  <a:pt x="12030" y="3541"/>
                </a:cubicBezTo>
                <a:cubicBezTo>
                  <a:pt x="12774" y="3541"/>
                  <a:pt x="13518" y="3541"/>
                  <a:pt x="14262" y="3541"/>
                </a:cubicBezTo>
                <a:cubicBezTo>
                  <a:pt x="14496" y="3364"/>
                  <a:pt x="14900" y="3364"/>
                  <a:pt x="15367" y="3187"/>
                </a:cubicBezTo>
                <a:cubicBezTo>
                  <a:pt x="14772" y="3364"/>
                  <a:pt x="13773" y="3541"/>
                  <a:pt x="13008" y="3541"/>
                </a:cubicBezTo>
                <a:cubicBezTo>
                  <a:pt x="12774" y="3364"/>
                  <a:pt x="12519" y="3364"/>
                  <a:pt x="12285" y="3187"/>
                </a:cubicBezTo>
                <a:cubicBezTo>
                  <a:pt x="10648" y="2302"/>
                  <a:pt x="9330" y="885"/>
                  <a:pt x="6077" y="885"/>
                </a:cubicBezTo>
                <a:moveTo>
                  <a:pt x="19598" y="0"/>
                </a:moveTo>
                <a:cubicBezTo>
                  <a:pt x="19598" y="0"/>
                  <a:pt x="19598" y="708"/>
                  <a:pt x="19598" y="1416"/>
                </a:cubicBezTo>
                <a:cubicBezTo>
                  <a:pt x="19598" y="1416"/>
                  <a:pt x="19598" y="1416"/>
                  <a:pt x="19598" y="1416"/>
                </a:cubicBezTo>
                <a:cubicBezTo>
                  <a:pt x="19598" y="1416"/>
                  <a:pt x="19598" y="1416"/>
                  <a:pt x="19598" y="1416"/>
                </a:cubicBezTo>
                <a:cubicBezTo>
                  <a:pt x="19598" y="531"/>
                  <a:pt x="19598" y="0"/>
                  <a:pt x="19598" y="0"/>
                </a:cubicBezTo>
              </a:path>
            </a:pathLst>
          </a:custGeom>
          <a:solidFill>
            <a:srgbClr val="ECEDED"/>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16" name="Freeform 162"/>
          <p:cNvSpPr/>
          <p:nvPr>
            <p:custDataLst>
              <p:tags r:id="rId2"/>
            </p:custDataLst>
          </p:nvPr>
        </p:nvSpPr>
        <p:spPr>
          <a:xfrm flipH="1">
            <a:off x="505460" y="5935345"/>
            <a:ext cx="27813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21600" y="21600"/>
                  <a:pt x="21600" y="21600"/>
                  <a:pt x="21600" y="21600"/>
                </a:cubicBezTo>
                <a:cubicBezTo>
                  <a:pt x="21600" y="21600"/>
                  <a:pt x="21600" y="21600"/>
                  <a:pt x="21600" y="21600"/>
                </a:cubicBezTo>
                <a:moveTo>
                  <a:pt x="0" y="0"/>
                </a:moveTo>
                <a:cubicBezTo>
                  <a:pt x="0" y="0"/>
                  <a:pt x="0" y="0"/>
                  <a:pt x="0" y="0"/>
                </a:cubicBezTo>
                <a:cubicBezTo>
                  <a:pt x="720" y="0"/>
                  <a:pt x="1200" y="7200"/>
                  <a:pt x="1920" y="7200"/>
                </a:cubicBezTo>
                <a:cubicBezTo>
                  <a:pt x="7920" y="7200"/>
                  <a:pt x="13920" y="14400"/>
                  <a:pt x="19680" y="21600"/>
                </a:cubicBezTo>
                <a:cubicBezTo>
                  <a:pt x="20880" y="21600"/>
                  <a:pt x="20880" y="21600"/>
                  <a:pt x="20880" y="21600"/>
                </a:cubicBezTo>
                <a:cubicBezTo>
                  <a:pt x="21360" y="21600"/>
                  <a:pt x="21360" y="21600"/>
                  <a:pt x="21360" y="21600"/>
                </a:cubicBezTo>
                <a:cubicBezTo>
                  <a:pt x="21600" y="21600"/>
                  <a:pt x="21600" y="21600"/>
                  <a:pt x="21600" y="21600"/>
                </a:cubicBezTo>
                <a:cubicBezTo>
                  <a:pt x="21600" y="21600"/>
                  <a:pt x="21600" y="21600"/>
                  <a:pt x="21600" y="21600"/>
                </a:cubicBezTo>
                <a:cubicBezTo>
                  <a:pt x="21120" y="21600"/>
                  <a:pt x="21120" y="21600"/>
                  <a:pt x="21120" y="21600"/>
                </a:cubicBezTo>
                <a:cubicBezTo>
                  <a:pt x="15120" y="14400"/>
                  <a:pt x="9120" y="7200"/>
                  <a:pt x="3120" y="7200"/>
                </a:cubicBezTo>
                <a:cubicBezTo>
                  <a:pt x="2160" y="7200"/>
                  <a:pt x="96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17" name="Freeform 163"/>
          <p:cNvSpPr/>
          <p:nvPr>
            <p:custDataLst>
              <p:tags r:id="rId3"/>
            </p:custDataLst>
          </p:nvPr>
        </p:nvSpPr>
        <p:spPr>
          <a:xfrm flipH="1">
            <a:off x="505460" y="5930900"/>
            <a:ext cx="2996565" cy="38100"/>
          </a:xfrm>
          <a:custGeom>
            <a:avLst/>
            <a:gdLst/>
            <a:ahLst/>
            <a:cxnLst>
              <a:cxn ang="0">
                <a:pos x="wd2" y="hd2"/>
              </a:cxn>
              <a:cxn ang="5400000">
                <a:pos x="wd2" y="hd2"/>
              </a:cxn>
              <a:cxn ang="10800000">
                <a:pos x="wd2" y="hd2"/>
              </a:cxn>
              <a:cxn ang="16200000">
                <a:pos x="wd2" y="hd2"/>
              </a:cxn>
            </a:cxnLst>
            <a:rect l="0" t="0" r="r" b="b"/>
            <a:pathLst>
              <a:path w="21600" h="21600" extrusionOk="0">
                <a:moveTo>
                  <a:pt x="1820" y="14954"/>
                </a:moveTo>
                <a:cubicBezTo>
                  <a:pt x="1732" y="14954"/>
                  <a:pt x="1621" y="16615"/>
                  <a:pt x="1510" y="16615"/>
                </a:cubicBezTo>
                <a:cubicBezTo>
                  <a:pt x="1043" y="18277"/>
                  <a:pt x="466" y="19938"/>
                  <a:pt x="0" y="21600"/>
                </a:cubicBezTo>
                <a:cubicBezTo>
                  <a:pt x="666" y="19938"/>
                  <a:pt x="1265" y="16615"/>
                  <a:pt x="1820" y="16615"/>
                </a:cubicBezTo>
                <a:cubicBezTo>
                  <a:pt x="1820" y="14954"/>
                  <a:pt x="1820" y="14954"/>
                  <a:pt x="1820" y="14954"/>
                </a:cubicBezTo>
                <a:cubicBezTo>
                  <a:pt x="1820" y="14954"/>
                  <a:pt x="1820" y="14954"/>
                  <a:pt x="1820" y="16615"/>
                </a:cubicBezTo>
                <a:cubicBezTo>
                  <a:pt x="1820" y="16615"/>
                  <a:pt x="1820" y="16615"/>
                  <a:pt x="1820" y="16615"/>
                </a:cubicBezTo>
                <a:cubicBezTo>
                  <a:pt x="1820" y="14954"/>
                  <a:pt x="1820" y="14954"/>
                  <a:pt x="1820" y="14954"/>
                </a:cubicBezTo>
                <a:moveTo>
                  <a:pt x="19602" y="3323"/>
                </a:moveTo>
                <a:cubicBezTo>
                  <a:pt x="19602" y="4985"/>
                  <a:pt x="19602" y="6646"/>
                  <a:pt x="19602" y="8308"/>
                </a:cubicBezTo>
                <a:cubicBezTo>
                  <a:pt x="19602" y="8308"/>
                  <a:pt x="19624" y="8308"/>
                  <a:pt x="19624" y="8308"/>
                </a:cubicBezTo>
                <a:cubicBezTo>
                  <a:pt x="19624" y="9969"/>
                  <a:pt x="19624" y="11631"/>
                  <a:pt x="19624" y="11631"/>
                </a:cubicBezTo>
                <a:cubicBezTo>
                  <a:pt x="19913" y="13292"/>
                  <a:pt x="20201" y="13292"/>
                  <a:pt x="20490" y="14954"/>
                </a:cubicBezTo>
                <a:cubicBezTo>
                  <a:pt x="20623" y="14954"/>
                  <a:pt x="20756" y="14954"/>
                  <a:pt x="20890" y="14954"/>
                </a:cubicBezTo>
                <a:cubicBezTo>
                  <a:pt x="21023" y="14954"/>
                  <a:pt x="21134" y="14954"/>
                  <a:pt x="21267" y="14954"/>
                </a:cubicBezTo>
                <a:cubicBezTo>
                  <a:pt x="21556" y="14954"/>
                  <a:pt x="21556" y="14954"/>
                  <a:pt x="21556" y="14954"/>
                </a:cubicBezTo>
                <a:cubicBezTo>
                  <a:pt x="21578" y="14954"/>
                  <a:pt x="21578" y="14954"/>
                  <a:pt x="21578" y="14954"/>
                </a:cubicBezTo>
                <a:cubicBezTo>
                  <a:pt x="21578" y="14954"/>
                  <a:pt x="21578" y="14954"/>
                  <a:pt x="21578" y="14954"/>
                </a:cubicBezTo>
                <a:cubicBezTo>
                  <a:pt x="21600" y="14954"/>
                  <a:pt x="21600" y="14954"/>
                  <a:pt x="21600" y="14954"/>
                </a:cubicBezTo>
                <a:cubicBezTo>
                  <a:pt x="21600" y="14954"/>
                  <a:pt x="21600" y="14954"/>
                  <a:pt x="21600" y="14954"/>
                </a:cubicBezTo>
                <a:cubicBezTo>
                  <a:pt x="21600" y="11631"/>
                  <a:pt x="21600" y="9969"/>
                  <a:pt x="21600" y="8308"/>
                </a:cubicBezTo>
                <a:cubicBezTo>
                  <a:pt x="21600" y="8308"/>
                  <a:pt x="21600" y="8308"/>
                  <a:pt x="21600" y="8308"/>
                </a:cubicBezTo>
                <a:cubicBezTo>
                  <a:pt x="21600" y="8308"/>
                  <a:pt x="21600" y="8308"/>
                  <a:pt x="21600" y="8308"/>
                </a:cubicBezTo>
                <a:cubicBezTo>
                  <a:pt x="21600" y="8308"/>
                  <a:pt x="21600" y="8308"/>
                  <a:pt x="21600" y="8308"/>
                </a:cubicBezTo>
                <a:cubicBezTo>
                  <a:pt x="21600" y="8308"/>
                  <a:pt x="21600" y="8308"/>
                  <a:pt x="21600" y="8308"/>
                </a:cubicBezTo>
                <a:cubicBezTo>
                  <a:pt x="21578" y="8308"/>
                  <a:pt x="21578" y="8308"/>
                  <a:pt x="21578" y="8308"/>
                </a:cubicBezTo>
                <a:cubicBezTo>
                  <a:pt x="21533" y="8308"/>
                  <a:pt x="21533" y="8308"/>
                  <a:pt x="21533" y="8308"/>
                </a:cubicBezTo>
                <a:cubicBezTo>
                  <a:pt x="21422" y="8308"/>
                  <a:pt x="21422" y="8308"/>
                  <a:pt x="21422" y="8308"/>
                </a:cubicBezTo>
                <a:cubicBezTo>
                  <a:pt x="20890" y="6646"/>
                  <a:pt x="20335" y="4985"/>
                  <a:pt x="19780" y="4985"/>
                </a:cubicBezTo>
                <a:cubicBezTo>
                  <a:pt x="19713" y="4985"/>
                  <a:pt x="19669" y="3323"/>
                  <a:pt x="19602" y="3323"/>
                </a:cubicBezTo>
                <a:moveTo>
                  <a:pt x="16472" y="0"/>
                </a:moveTo>
                <a:cubicBezTo>
                  <a:pt x="15850" y="0"/>
                  <a:pt x="15229" y="0"/>
                  <a:pt x="14763" y="1662"/>
                </a:cubicBezTo>
                <a:cubicBezTo>
                  <a:pt x="14319" y="1662"/>
                  <a:pt x="13120" y="1662"/>
                  <a:pt x="12476" y="3323"/>
                </a:cubicBezTo>
                <a:cubicBezTo>
                  <a:pt x="8791" y="3323"/>
                  <a:pt x="5417" y="4985"/>
                  <a:pt x="1820" y="14954"/>
                </a:cubicBezTo>
                <a:cubicBezTo>
                  <a:pt x="1820" y="14954"/>
                  <a:pt x="1820" y="14954"/>
                  <a:pt x="1820" y="16615"/>
                </a:cubicBezTo>
                <a:cubicBezTo>
                  <a:pt x="3041" y="13292"/>
                  <a:pt x="4018" y="11631"/>
                  <a:pt x="4617" y="11631"/>
                </a:cubicBezTo>
                <a:cubicBezTo>
                  <a:pt x="4928" y="11631"/>
                  <a:pt x="5128" y="11631"/>
                  <a:pt x="5261" y="11631"/>
                </a:cubicBezTo>
                <a:cubicBezTo>
                  <a:pt x="5261" y="11631"/>
                  <a:pt x="5550" y="11631"/>
                  <a:pt x="6060" y="11631"/>
                </a:cubicBezTo>
                <a:cubicBezTo>
                  <a:pt x="6882" y="11631"/>
                  <a:pt x="8325" y="11631"/>
                  <a:pt x="9945" y="13292"/>
                </a:cubicBezTo>
                <a:cubicBezTo>
                  <a:pt x="11344" y="9969"/>
                  <a:pt x="13053" y="8308"/>
                  <a:pt x="14208" y="6646"/>
                </a:cubicBezTo>
                <a:cubicBezTo>
                  <a:pt x="14208" y="6646"/>
                  <a:pt x="14230" y="6646"/>
                  <a:pt x="14274" y="6646"/>
                </a:cubicBezTo>
                <a:cubicBezTo>
                  <a:pt x="14319" y="6646"/>
                  <a:pt x="14363" y="6646"/>
                  <a:pt x="14407" y="6646"/>
                </a:cubicBezTo>
                <a:cubicBezTo>
                  <a:pt x="14452" y="6646"/>
                  <a:pt x="14518" y="6646"/>
                  <a:pt x="14585" y="6646"/>
                </a:cubicBezTo>
                <a:cubicBezTo>
                  <a:pt x="15295" y="6646"/>
                  <a:pt x="16960" y="8308"/>
                  <a:pt x="19180" y="11631"/>
                </a:cubicBezTo>
                <a:cubicBezTo>
                  <a:pt x="19313" y="9969"/>
                  <a:pt x="19447" y="9969"/>
                  <a:pt x="19602" y="8308"/>
                </a:cubicBezTo>
                <a:cubicBezTo>
                  <a:pt x="19602" y="6646"/>
                  <a:pt x="19602" y="4985"/>
                  <a:pt x="19602" y="3323"/>
                </a:cubicBezTo>
                <a:cubicBezTo>
                  <a:pt x="19602" y="3323"/>
                  <a:pt x="19602" y="3323"/>
                  <a:pt x="19602" y="3323"/>
                </a:cubicBezTo>
                <a:cubicBezTo>
                  <a:pt x="19602" y="3323"/>
                  <a:pt x="19602" y="3323"/>
                  <a:pt x="19602" y="3323"/>
                </a:cubicBezTo>
                <a:cubicBezTo>
                  <a:pt x="18581" y="1662"/>
                  <a:pt x="17538" y="1662"/>
                  <a:pt x="16472" y="0"/>
                </a:cubicBezTo>
              </a:path>
            </a:pathLst>
          </a:custGeom>
          <a:solidFill>
            <a:srgbClr val="D2D3D4"/>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18" name="Freeform 164"/>
          <p:cNvSpPr/>
          <p:nvPr>
            <p:custDataLst>
              <p:tags r:id="rId4"/>
            </p:custDataLst>
          </p:nvPr>
        </p:nvSpPr>
        <p:spPr>
          <a:xfrm flipH="1">
            <a:off x="502920" y="5945505"/>
            <a:ext cx="228600" cy="88265"/>
          </a:xfrm>
          <a:custGeom>
            <a:avLst/>
            <a:gdLst/>
            <a:ahLst/>
            <a:cxnLst>
              <a:cxn ang="0">
                <a:pos x="wd2" y="hd2"/>
              </a:cxn>
              <a:cxn ang="5400000">
                <a:pos x="wd2" y="hd2"/>
              </a:cxn>
              <a:cxn ang="10800000">
                <a:pos x="wd2" y="hd2"/>
              </a:cxn>
              <a:cxn ang="16200000">
                <a:pos x="wd2" y="hd2"/>
              </a:cxn>
            </a:cxnLst>
            <a:rect l="0" t="0" r="r" b="b"/>
            <a:pathLst>
              <a:path w="21600" h="21600" extrusionOk="0">
                <a:moveTo>
                  <a:pt x="21600" y="17419"/>
                </a:moveTo>
                <a:cubicBezTo>
                  <a:pt x="21308" y="17419"/>
                  <a:pt x="21308" y="17419"/>
                  <a:pt x="21308" y="17419"/>
                </a:cubicBezTo>
                <a:cubicBezTo>
                  <a:pt x="21308" y="17419"/>
                  <a:pt x="21308" y="17419"/>
                  <a:pt x="21308" y="17419"/>
                </a:cubicBezTo>
                <a:cubicBezTo>
                  <a:pt x="18681" y="17419"/>
                  <a:pt x="18681" y="17419"/>
                  <a:pt x="18681" y="17419"/>
                </a:cubicBezTo>
                <a:cubicBezTo>
                  <a:pt x="13135" y="18116"/>
                  <a:pt x="13135" y="18116"/>
                  <a:pt x="13135" y="18116"/>
                </a:cubicBezTo>
                <a:cubicBezTo>
                  <a:pt x="2627" y="18813"/>
                  <a:pt x="2627" y="18813"/>
                  <a:pt x="2627" y="18813"/>
                </a:cubicBezTo>
                <a:cubicBezTo>
                  <a:pt x="1751" y="18813"/>
                  <a:pt x="876" y="18813"/>
                  <a:pt x="0" y="19510"/>
                </a:cubicBezTo>
                <a:cubicBezTo>
                  <a:pt x="0" y="19510"/>
                  <a:pt x="0" y="19510"/>
                  <a:pt x="0" y="19510"/>
                </a:cubicBezTo>
                <a:cubicBezTo>
                  <a:pt x="584" y="19510"/>
                  <a:pt x="876" y="19510"/>
                  <a:pt x="1168" y="19510"/>
                </a:cubicBezTo>
                <a:cubicBezTo>
                  <a:pt x="4670" y="18813"/>
                  <a:pt x="8173" y="18813"/>
                  <a:pt x="11676" y="18116"/>
                </a:cubicBezTo>
                <a:cubicBezTo>
                  <a:pt x="17222" y="18116"/>
                  <a:pt x="17222" y="18116"/>
                  <a:pt x="17222" y="18116"/>
                </a:cubicBezTo>
                <a:cubicBezTo>
                  <a:pt x="19849" y="17419"/>
                  <a:pt x="19849" y="17419"/>
                  <a:pt x="19849" y="17419"/>
                </a:cubicBezTo>
                <a:cubicBezTo>
                  <a:pt x="21016" y="17419"/>
                  <a:pt x="21016" y="17419"/>
                  <a:pt x="21016" y="17419"/>
                </a:cubicBezTo>
                <a:cubicBezTo>
                  <a:pt x="21600" y="17419"/>
                  <a:pt x="21600" y="17419"/>
                  <a:pt x="21600" y="17419"/>
                </a:cubicBezTo>
                <a:cubicBezTo>
                  <a:pt x="21600" y="17419"/>
                  <a:pt x="21600" y="17419"/>
                  <a:pt x="21600" y="17419"/>
                </a:cubicBezTo>
                <a:cubicBezTo>
                  <a:pt x="21600" y="20206"/>
                  <a:pt x="21600" y="21600"/>
                  <a:pt x="21600" y="21600"/>
                </a:cubicBezTo>
                <a:cubicBezTo>
                  <a:pt x="21600" y="21600"/>
                  <a:pt x="21600" y="19510"/>
                  <a:pt x="21600" y="17419"/>
                </a:cubicBezTo>
                <a:cubicBezTo>
                  <a:pt x="21600" y="17419"/>
                  <a:pt x="21600" y="17419"/>
                  <a:pt x="21600" y="17419"/>
                </a:cubicBezTo>
                <a:cubicBezTo>
                  <a:pt x="21600" y="17419"/>
                  <a:pt x="21600" y="17419"/>
                  <a:pt x="21600" y="17419"/>
                </a:cubicBezTo>
                <a:moveTo>
                  <a:pt x="21308" y="0"/>
                </a:moveTo>
                <a:cubicBezTo>
                  <a:pt x="21308" y="0"/>
                  <a:pt x="21308" y="0"/>
                  <a:pt x="21308" y="0"/>
                </a:cubicBezTo>
                <a:cubicBezTo>
                  <a:pt x="21600" y="0"/>
                  <a:pt x="21600" y="0"/>
                  <a:pt x="21600" y="0"/>
                </a:cubicBezTo>
                <a:cubicBezTo>
                  <a:pt x="21600" y="0"/>
                  <a:pt x="21600" y="0"/>
                  <a:pt x="21600" y="0"/>
                </a:cubicBezTo>
                <a:cubicBezTo>
                  <a:pt x="21600" y="0"/>
                  <a:pt x="21600" y="0"/>
                  <a:pt x="21600" y="0"/>
                </a:cubicBezTo>
                <a:cubicBezTo>
                  <a:pt x="21308" y="0"/>
                  <a:pt x="21308" y="0"/>
                  <a:pt x="21308" y="0"/>
                </a:cubicBezTo>
                <a:cubicBezTo>
                  <a:pt x="21308" y="0"/>
                  <a:pt x="21308" y="0"/>
                  <a:pt x="21308" y="0"/>
                </a:cubicBezTo>
                <a:cubicBezTo>
                  <a:pt x="21308" y="0"/>
                  <a:pt x="21308" y="0"/>
                  <a:pt x="21308" y="0"/>
                </a:cubicBezTo>
                <a:moveTo>
                  <a:pt x="21600" y="0"/>
                </a:moveTo>
                <a:cubicBezTo>
                  <a:pt x="21600" y="0"/>
                  <a:pt x="21600" y="0"/>
                  <a:pt x="21600" y="0"/>
                </a:cubicBezTo>
                <a:cubicBezTo>
                  <a:pt x="21600" y="2090"/>
                  <a:pt x="21600" y="4877"/>
                  <a:pt x="21600" y="6968"/>
                </a:cubicBezTo>
                <a:cubicBezTo>
                  <a:pt x="21600" y="8361"/>
                  <a:pt x="21600" y="9058"/>
                  <a:pt x="21600" y="10452"/>
                </a:cubicBezTo>
                <a:cubicBezTo>
                  <a:pt x="21600" y="4877"/>
                  <a:pt x="21600" y="0"/>
                  <a:pt x="21600" y="0"/>
                </a:cubicBezTo>
              </a:path>
            </a:pathLst>
          </a:custGeom>
          <a:solidFill>
            <a:srgbClr val="D4D5D6"/>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19" name="Freeform 165"/>
          <p:cNvSpPr/>
          <p:nvPr>
            <p:custDataLst>
              <p:tags r:id="rId5"/>
            </p:custDataLst>
          </p:nvPr>
        </p:nvSpPr>
        <p:spPr>
          <a:xfrm flipH="1">
            <a:off x="502920" y="5945505"/>
            <a:ext cx="3105785" cy="182880"/>
          </a:xfrm>
          <a:custGeom>
            <a:avLst/>
            <a:gdLst/>
            <a:ahLst/>
            <a:cxnLst>
              <a:cxn ang="0">
                <a:pos x="wd2" y="hd2"/>
              </a:cxn>
              <a:cxn ang="5400000">
                <a:pos x="wd2" y="hd2"/>
              </a:cxn>
              <a:cxn ang="10800000">
                <a:pos x="wd2" y="hd2"/>
              </a:cxn>
              <a:cxn ang="16200000">
                <a:pos x="wd2" y="hd2"/>
              </a:cxn>
            </a:cxnLst>
            <a:rect l="0" t="0" r="r" b="b"/>
            <a:pathLst>
              <a:path w="21575" h="21600" extrusionOk="0">
                <a:moveTo>
                  <a:pt x="681" y="21263"/>
                </a:moveTo>
                <a:cubicBezTo>
                  <a:pt x="681" y="21600"/>
                  <a:pt x="681" y="21600"/>
                  <a:pt x="681" y="21600"/>
                </a:cubicBezTo>
                <a:cubicBezTo>
                  <a:pt x="681" y="21600"/>
                  <a:pt x="681" y="21600"/>
                  <a:pt x="681" y="21263"/>
                </a:cubicBezTo>
                <a:cubicBezTo>
                  <a:pt x="681" y="21263"/>
                  <a:pt x="681" y="21263"/>
                  <a:pt x="681" y="21263"/>
                </a:cubicBezTo>
                <a:moveTo>
                  <a:pt x="3418" y="9450"/>
                </a:moveTo>
                <a:cubicBezTo>
                  <a:pt x="3183" y="9450"/>
                  <a:pt x="2948" y="9450"/>
                  <a:pt x="2712" y="9787"/>
                </a:cubicBezTo>
                <a:cubicBezTo>
                  <a:pt x="2755" y="9787"/>
                  <a:pt x="2819" y="9787"/>
                  <a:pt x="2862" y="9787"/>
                </a:cubicBezTo>
                <a:cubicBezTo>
                  <a:pt x="3055" y="9450"/>
                  <a:pt x="3226" y="9450"/>
                  <a:pt x="3418" y="9450"/>
                </a:cubicBezTo>
                <a:moveTo>
                  <a:pt x="61" y="3712"/>
                </a:moveTo>
                <a:cubicBezTo>
                  <a:pt x="-4" y="3712"/>
                  <a:pt x="-25" y="3712"/>
                  <a:pt x="39" y="3712"/>
                </a:cubicBezTo>
                <a:cubicBezTo>
                  <a:pt x="61" y="3712"/>
                  <a:pt x="61" y="3712"/>
                  <a:pt x="61" y="3712"/>
                </a:cubicBezTo>
                <a:cubicBezTo>
                  <a:pt x="61" y="3712"/>
                  <a:pt x="61" y="3712"/>
                  <a:pt x="61" y="3712"/>
                </a:cubicBezTo>
                <a:moveTo>
                  <a:pt x="61" y="3712"/>
                </a:moveTo>
                <a:cubicBezTo>
                  <a:pt x="61" y="3712"/>
                  <a:pt x="61" y="3712"/>
                  <a:pt x="61" y="3712"/>
                </a:cubicBezTo>
                <a:cubicBezTo>
                  <a:pt x="61" y="3712"/>
                  <a:pt x="61" y="3712"/>
                  <a:pt x="61" y="3712"/>
                </a:cubicBezTo>
                <a:cubicBezTo>
                  <a:pt x="61" y="3712"/>
                  <a:pt x="61" y="3712"/>
                  <a:pt x="61" y="3712"/>
                </a:cubicBezTo>
                <a:cubicBezTo>
                  <a:pt x="61" y="3712"/>
                  <a:pt x="61" y="3712"/>
                  <a:pt x="61" y="3712"/>
                </a:cubicBezTo>
                <a:moveTo>
                  <a:pt x="21575" y="0"/>
                </a:moveTo>
                <a:cubicBezTo>
                  <a:pt x="21575" y="0"/>
                  <a:pt x="21575" y="0"/>
                  <a:pt x="21575" y="0"/>
                </a:cubicBezTo>
                <a:cubicBezTo>
                  <a:pt x="21575" y="0"/>
                  <a:pt x="21575" y="0"/>
                  <a:pt x="21575" y="0"/>
                </a:cubicBezTo>
                <a:cubicBezTo>
                  <a:pt x="21575" y="0"/>
                  <a:pt x="21575" y="0"/>
                  <a:pt x="21575" y="0"/>
                </a:cubicBezTo>
                <a:cubicBezTo>
                  <a:pt x="21575" y="0"/>
                  <a:pt x="21575" y="0"/>
                  <a:pt x="21575" y="0"/>
                </a:cubicBezTo>
                <a:cubicBezTo>
                  <a:pt x="21554" y="0"/>
                  <a:pt x="21554" y="0"/>
                  <a:pt x="21554" y="0"/>
                </a:cubicBezTo>
                <a:cubicBezTo>
                  <a:pt x="21554" y="337"/>
                  <a:pt x="21554" y="1012"/>
                  <a:pt x="21554" y="1687"/>
                </a:cubicBezTo>
                <a:cubicBezTo>
                  <a:pt x="21554" y="1687"/>
                  <a:pt x="21554" y="1687"/>
                  <a:pt x="21554" y="1687"/>
                </a:cubicBezTo>
                <a:cubicBezTo>
                  <a:pt x="21554" y="2025"/>
                  <a:pt x="21554" y="2362"/>
                  <a:pt x="21554" y="2362"/>
                </a:cubicBezTo>
                <a:cubicBezTo>
                  <a:pt x="21554" y="2362"/>
                  <a:pt x="21554" y="2025"/>
                  <a:pt x="21554" y="1687"/>
                </a:cubicBezTo>
                <a:cubicBezTo>
                  <a:pt x="21554" y="1687"/>
                  <a:pt x="21554" y="1350"/>
                  <a:pt x="21554" y="1350"/>
                </a:cubicBezTo>
                <a:cubicBezTo>
                  <a:pt x="21554" y="1350"/>
                  <a:pt x="21554" y="2362"/>
                  <a:pt x="21575" y="6750"/>
                </a:cubicBezTo>
                <a:cubicBezTo>
                  <a:pt x="21554" y="6750"/>
                  <a:pt x="21554" y="6750"/>
                  <a:pt x="21554" y="6750"/>
                </a:cubicBezTo>
                <a:cubicBezTo>
                  <a:pt x="21554" y="7087"/>
                  <a:pt x="21554" y="7425"/>
                  <a:pt x="21554" y="7425"/>
                </a:cubicBezTo>
                <a:cubicBezTo>
                  <a:pt x="21554" y="7425"/>
                  <a:pt x="21554" y="7425"/>
                  <a:pt x="21554" y="7087"/>
                </a:cubicBezTo>
                <a:cubicBezTo>
                  <a:pt x="21511" y="7087"/>
                  <a:pt x="21511" y="7087"/>
                  <a:pt x="21511" y="7087"/>
                </a:cubicBezTo>
                <a:cubicBezTo>
                  <a:pt x="21447" y="7087"/>
                  <a:pt x="21447" y="7087"/>
                  <a:pt x="21447" y="7087"/>
                </a:cubicBezTo>
                <a:cubicBezTo>
                  <a:pt x="21297" y="7087"/>
                  <a:pt x="21297" y="7087"/>
                  <a:pt x="21297" y="7087"/>
                </a:cubicBezTo>
                <a:cubicBezTo>
                  <a:pt x="21276" y="7087"/>
                  <a:pt x="21254" y="7087"/>
                  <a:pt x="21233" y="7087"/>
                </a:cubicBezTo>
                <a:cubicBezTo>
                  <a:pt x="20826" y="7087"/>
                  <a:pt x="20420" y="7425"/>
                  <a:pt x="19992" y="7762"/>
                </a:cubicBezTo>
                <a:cubicBezTo>
                  <a:pt x="19992" y="8100"/>
                  <a:pt x="19992" y="8775"/>
                  <a:pt x="19992" y="9450"/>
                </a:cubicBezTo>
                <a:cubicBezTo>
                  <a:pt x="20057" y="9112"/>
                  <a:pt x="20121" y="9112"/>
                  <a:pt x="20185" y="9112"/>
                </a:cubicBezTo>
                <a:cubicBezTo>
                  <a:pt x="20955" y="8775"/>
                  <a:pt x="20955" y="8775"/>
                  <a:pt x="20955" y="8775"/>
                </a:cubicBezTo>
                <a:cubicBezTo>
                  <a:pt x="21361" y="8437"/>
                  <a:pt x="21361" y="8437"/>
                  <a:pt x="21361" y="8437"/>
                </a:cubicBezTo>
                <a:cubicBezTo>
                  <a:pt x="21554" y="8437"/>
                  <a:pt x="21554" y="8437"/>
                  <a:pt x="21554" y="8437"/>
                </a:cubicBezTo>
                <a:cubicBezTo>
                  <a:pt x="21554" y="8437"/>
                  <a:pt x="21554" y="8437"/>
                  <a:pt x="21554" y="8437"/>
                </a:cubicBezTo>
                <a:cubicBezTo>
                  <a:pt x="21575" y="8437"/>
                  <a:pt x="21575" y="8437"/>
                  <a:pt x="21575" y="8437"/>
                </a:cubicBezTo>
                <a:cubicBezTo>
                  <a:pt x="21575" y="8437"/>
                  <a:pt x="21575" y="8437"/>
                  <a:pt x="21575" y="8437"/>
                </a:cubicBezTo>
                <a:cubicBezTo>
                  <a:pt x="21575" y="8437"/>
                  <a:pt x="21575" y="8437"/>
                  <a:pt x="21575" y="8437"/>
                </a:cubicBezTo>
                <a:cubicBezTo>
                  <a:pt x="21575" y="7425"/>
                  <a:pt x="21575" y="6412"/>
                  <a:pt x="21575" y="5062"/>
                </a:cubicBezTo>
                <a:cubicBezTo>
                  <a:pt x="21575" y="5062"/>
                  <a:pt x="21575" y="5062"/>
                  <a:pt x="21575" y="5062"/>
                </a:cubicBezTo>
                <a:cubicBezTo>
                  <a:pt x="21575" y="4387"/>
                  <a:pt x="21575" y="4050"/>
                  <a:pt x="21575" y="3375"/>
                </a:cubicBezTo>
                <a:cubicBezTo>
                  <a:pt x="21575" y="2362"/>
                  <a:pt x="21575" y="1012"/>
                  <a:pt x="21575" y="0"/>
                </a:cubicBezTo>
              </a:path>
            </a:pathLst>
          </a:custGeom>
          <a:solidFill>
            <a:srgbClr val="D2D3D4"/>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0" name="Freeform 166"/>
          <p:cNvSpPr/>
          <p:nvPr>
            <p:custDataLst>
              <p:tags r:id="rId6"/>
            </p:custDataLst>
          </p:nvPr>
        </p:nvSpPr>
        <p:spPr>
          <a:xfrm flipH="1">
            <a:off x="502920" y="5943600"/>
            <a:ext cx="3098165" cy="185420"/>
          </a:xfrm>
          <a:custGeom>
            <a:avLst/>
            <a:gdLst/>
            <a:ahLst/>
            <a:cxnLst>
              <a:cxn ang="0">
                <a:pos x="wd2" y="hd2"/>
              </a:cxn>
              <a:cxn ang="5400000">
                <a:pos x="wd2" y="hd2"/>
              </a:cxn>
              <a:cxn ang="10800000">
                <a:pos x="wd2" y="hd2"/>
              </a:cxn>
              <a:cxn ang="16200000">
                <a:pos x="wd2" y="hd2"/>
              </a:cxn>
            </a:cxnLst>
            <a:rect l="0" t="0" r="r" b="b"/>
            <a:pathLst>
              <a:path w="21600" h="21600" extrusionOk="0">
                <a:moveTo>
                  <a:pt x="18293" y="16615"/>
                </a:moveTo>
                <a:cubicBezTo>
                  <a:pt x="18293" y="18277"/>
                  <a:pt x="18293" y="19606"/>
                  <a:pt x="18293" y="20603"/>
                </a:cubicBezTo>
                <a:cubicBezTo>
                  <a:pt x="18293" y="20603"/>
                  <a:pt x="18293" y="20603"/>
                  <a:pt x="18293" y="20603"/>
                </a:cubicBezTo>
                <a:cubicBezTo>
                  <a:pt x="18315" y="20603"/>
                  <a:pt x="18315" y="20603"/>
                  <a:pt x="18315" y="20603"/>
                </a:cubicBezTo>
                <a:cubicBezTo>
                  <a:pt x="18315" y="20603"/>
                  <a:pt x="18315" y="20603"/>
                  <a:pt x="18315" y="20603"/>
                </a:cubicBezTo>
                <a:cubicBezTo>
                  <a:pt x="18315" y="20935"/>
                  <a:pt x="18315" y="20935"/>
                  <a:pt x="18315" y="20935"/>
                </a:cubicBezTo>
                <a:cubicBezTo>
                  <a:pt x="18315" y="20935"/>
                  <a:pt x="18315" y="18942"/>
                  <a:pt x="18315" y="16615"/>
                </a:cubicBezTo>
                <a:cubicBezTo>
                  <a:pt x="18293" y="16615"/>
                  <a:pt x="18293" y="16615"/>
                  <a:pt x="18293" y="16615"/>
                </a:cubicBezTo>
                <a:moveTo>
                  <a:pt x="17220" y="16283"/>
                </a:moveTo>
                <a:cubicBezTo>
                  <a:pt x="17155" y="16283"/>
                  <a:pt x="17070" y="16615"/>
                  <a:pt x="16962" y="16948"/>
                </a:cubicBezTo>
                <a:cubicBezTo>
                  <a:pt x="17885" y="16615"/>
                  <a:pt x="17885" y="16615"/>
                  <a:pt x="17885" y="16615"/>
                </a:cubicBezTo>
                <a:cubicBezTo>
                  <a:pt x="17671" y="16283"/>
                  <a:pt x="17456" y="16283"/>
                  <a:pt x="17220" y="16283"/>
                </a:cubicBezTo>
                <a:moveTo>
                  <a:pt x="18293" y="15286"/>
                </a:moveTo>
                <a:cubicBezTo>
                  <a:pt x="18293" y="15618"/>
                  <a:pt x="18293" y="15951"/>
                  <a:pt x="18293" y="16283"/>
                </a:cubicBezTo>
                <a:cubicBezTo>
                  <a:pt x="18293" y="16283"/>
                  <a:pt x="18293" y="15951"/>
                  <a:pt x="18293" y="15286"/>
                </a:cubicBezTo>
                <a:moveTo>
                  <a:pt x="19689" y="13957"/>
                </a:moveTo>
                <a:cubicBezTo>
                  <a:pt x="19689" y="13957"/>
                  <a:pt x="19689" y="13957"/>
                  <a:pt x="19689" y="13957"/>
                </a:cubicBezTo>
                <a:cubicBezTo>
                  <a:pt x="19711" y="13957"/>
                  <a:pt x="19711" y="13957"/>
                  <a:pt x="19711" y="13957"/>
                </a:cubicBezTo>
                <a:cubicBezTo>
                  <a:pt x="19711" y="13957"/>
                  <a:pt x="19711" y="13957"/>
                  <a:pt x="19711" y="13957"/>
                </a:cubicBezTo>
                <a:cubicBezTo>
                  <a:pt x="19711" y="13957"/>
                  <a:pt x="19711" y="13957"/>
                  <a:pt x="19711" y="13957"/>
                </a:cubicBezTo>
                <a:cubicBezTo>
                  <a:pt x="19689" y="13957"/>
                  <a:pt x="19689" y="13957"/>
                  <a:pt x="19689" y="13957"/>
                </a:cubicBezTo>
                <a:moveTo>
                  <a:pt x="18315" y="13292"/>
                </a:moveTo>
                <a:cubicBezTo>
                  <a:pt x="18293" y="13292"/>
                  <a:pt x="18293" y="13292"/>
                  <a:pt x="18293" y="13292"/>
                </a:cubicBezTo>
                <a:cubicBezTo>
                  <a:pt x="18293" y="13292"/>
                  <a:pt x="18293" y="13292"/>
                  <a:pt x="18293" y="13292"/>
                </a:cubicBezTo>
                <a:cubicBezTo>
                  <a:pt x="18293" y="13292"/>
                  <a:pt x="18293" y="13292"/>
                  <a:pt x="18315" y="13292"/>
                </a:cubicBezTo>
                <a:cubicBezTo>
                  <a:pt x="18315" y="13292"/>
                  <a:pt x="18315" y="13292"/>
                  <a:pt x="18315" y="13292"/>
                </a:cubicBezTo>
                <a:moveTo>
                  <a:pt x="19668" y="12960"/>
                </a:moveTo>
                <a:cubicBezTo>
                  <a:pt x="19303" y="12960"/>
                  <a:pt x="19303" y="12960"/>
                  <a:pt x="19303" y="12960"/>
                </a:cubicBezTo>
                <a:cubicBezTo>
                  <a:pt x="18959" y="12960"/>
                  <a:pt x="18637" y="13292"/>
                  <a:pt x="18315" y="13292"/>
                </a:cubicBezTo>
                <a:cubicBezTo>
                  <a:pt x="18315" y="13292"/>
                  <a:pt x="18315" y="13292"/>
                  <a:pt x="18315" y="13292"/>
                </a:cubicBezTo>
                <a:cubicBezTo>
                  <a:pt x="18616" y="13625"/>
                  <a:pt x="18916" y="13625"/>
                  <a:pt x="19238" y="13625"/>
                </a:cubicBezTo>
                <a:cubicBezTo>
                  <a:pt x="19560" y="13625"/>
                  <a:pt x="19560" y="13625"/>
                  <a:pt x="19560" y="13625"/>
                </a:cubicBezTo>
                <a:cubicBezTo>
                  <a:pt x="19646" y="13957"/>
                  <a:pt x="19646" y="13957"/>
                  <a:pt x="19646" y="13957"/>
                </a:cubicBezTo>
                <a:cubicBezTo>
                  <a:pt x="19668" y="13957"/>
                  <a:pt x="19668" y="13957"/>
                  <a:pt x="19668" y="13957"/>
                </a:cubicBezTo>
                <a:cubicBezTo>
                  <a:pt x="19668" y="13625"/>
                  <a:pt x="19668" y="13292"/>
                  <a:pt x="19668" y="12960"/>
                </a:cubicBezTo>
                <a:moveTo>
                  <a:pt x="19689" y="12960"/>
                </a:moveTo>
                <a:cubicBezTo>
                  <a:pt x="19668" y="12960"/>
                  <a:pt x="19668" y="12960"/>
                  <a:pt x="19668" y="12960"/>
                </a:cubicBezTo>
                <a:cubicBezTo>
                  <a:pt x="19668" y="13292"/>
                  <a:pt x="19668" y="13625"/>
                  <a:pt x="19668" y="13957"/>
                </a:cubicBezTo>
                <a:cubicBezTo>
                  <a:pt x="19689" y="13957"/>
                  <a:pt x="19689" y="13957"/>
                  <a:pt x="19689" y="13957"/>
                </a:cubicBezTo>
                <a:cubicBezTo>
                  <a:pt x="19689" y="13957"/>
                  <a:pt x="19689" y="13957"/>
                  <a:pt x="19689" y="13957"/>
                </a:cubicBezTo>
                <a:cubicBezTo>
                  <a:pt x="19689" y="13625"/>
                  <a:pt x="19689" y="13292"/>
                  <a:pt x="19689" y="12960"/>
                </a:cubicBezTo>
                <a:moveTo>
                  <a:pt x="19711" y="12960"/>
                </a:moveTo>
                <a:cubicBezTo>
                  <a:pt x="19711" y="12960"/>
                  <a:pt x="19711" y="12960"/>
                  <a:pt x="19711" y="12960"/>
                </a:cubicBezTo>
                <a:cubicBezTo>
                  <a:pt x="19711" y="13292"/>
                  <a:pt x="19711" y="13625"/>
                  <a:pt x="19711" y="13957"/>
                </a:cubicBezTo>
                <a:cubicBezTo>
                  <a:pt x="19711" y="13957"/>
                  <a:pt x="19711" y="13957"/>
                  <a:pt x="19711" y="13957"/>
                </a:cubicBezTo>
                <a:cubicBezTo>
                  <a:pt x="19711" y="13625"/>
                  <a:pt x="19711" y="13292"/>
                  <a:pt x="19711" y="12960"/>
                </a:cubicBezTo>
                <a:moveTo>
                  <a:pt x="2448" y="9969"/>
                </a:moveTo>
                <a:cubicBezTo>
                  <a:pt x="2319" y="9969"/>
                  <a:pt x="2169" y="9969"/>
                  <a:pt x="2018" y="9969"/>
                </a:cubicBezTo>
                <a:cubicBezTo>
                  <a:pt x="1782" y="9969"/>
                  <a:pt x="1546" y="10302"/>
                  <a:pt x="1288" y="10302"/>
                </a:cubicBezTo>
                <a:cubicBezTo>
                  <a:pt x="923" y="10302"/>
                  <a:pt x="923" y="10302"/>
                  <a:pt x="923" y="10302"/>
                </a:cubicBezTo>
                <a:cubicBezTo>
                  <a:pt x="730" y="10634"/>
                  <a:pt x="730" y="10634"/>
                  <a:pt x="730" y="10634"/>
                </a:cubicBezTo>
                <a:cubicBezTo>
                  <a:pt x="623" y="10634"/>
                  <a:pt x="623" y="10634"/>
                  <a:pt x="623" y="10634"/>
                </a:cubicBezTo>
                <a:cubicBezTo>
                  <a:pt x="601" y="10634"/>
                  <a:pt x="601" y="10634"/>
                  <a:pt x="601" y="10634"/>
                </a:cubicBezTo>
                <a:cubicBezTo>
                  <a:pt x="580" y="10634"/>
                  <a:pt x="580" y="10634"/>
                  <a:pt x="580" y="10634"/>
                </a:cubicBezTo>
                <a:cubicBezTo>
                  <a:pt x="580" y="10302"/>
                  <a:pt x="580" y="10302"/>
                  <a:pt x="580" y="10302"/>
                </a:cubicBezTo>
                <a:cubicBezTo>
                  <a:pt x="580" y="10302"/>
                  <a:pt x="580" y="13957"/>
                  <a:pt x="601" y="17280"/>
                </a:cubicBezTo>
                <a:cubicBezTo>
                  <a:pt x="601" y="18609"/>
                  <a:pt x="601" y="20271"/>
                  <a:pt x="601" y="21600"/>
                </a:cubicBezTo>
                <a:cubicBezTo>
                  <a:pt x="601" y="21600"/>
                  <a:pt x="601" y="21600"/>
                  <a:pt x="601" y="21268"/>
                </a:cubicBezTo>
                <a:cubicBezTo>
                  <a:pt x="601" y="21268"/>
                  <a:pt x="601" y="21268"/>
                  <a:pt x="601" y="21268"/>
                </a:cubicBezTo>
                <a:cubicBezTo>
                  <a:pt x="601" y="21268"/>
                  <a:pt x="601" y="21268"/>
                  <a:pt x="601" y="21268"/>
                </a:cubicBezTo>
                <a:cubicBezTo>
                  <a:pt x="623" y="21268"/>
                  <a:pt x="623" y="21268"/>
                  <a:pt x="623" y="21268"/>
                </a:cubicBezTo>
                <a:cubicBezTo>
                  <a:pt x="623" y="21268"/>
                  <a:pt x="623" y="21268"/>
                  <a:pt x="623" y="21268"/>
                </a:cubicBezTo>
                <a:cubicBezTo>
                  <a:pt x="623" y="21268"/>
                  <a:pt x="623" y="21268"/>
                  <a:pt x="623" y="21268"/>
                </a:cubicBezTo>
                <a:cubicBezTo>
                  <a:pt x="644" y="21268"/>
                  <a:pt x="644" y="21268"/>
                  <a:pt x="644" y="21268"/>
                </a:cubicBezTo>
                <a:cubicBezTo>
                  <a:pt x="730" y="21600"/>
                  <a:pt x="730" y="21600"/>
                  <a:pt x="730" y="21600"/>
                </a:cubicBezTo>
                <a:cubicBezTo>
                  <a:pt x="1245" y="21600"/>
                  <a:pt x="1761" y="21600"/>
                  <a:pt x="2254" y="21600"/>
                </a:cubicBezTo>
                <a:cubicBezTo>
                  <a:pt x="2319" y="21600"/>
                  <a:pt x="2383" y="21600"/>
                  <a:pt x="2469" y="21600"/>
                </a:cubicBezTo>
                <a:cubicBezTo>
                  <a:pt x="2448" y="21268"/>
                  <a:pt x="2448" y="20603"/>
                  <a:pt x="2448" y="20271"/>
                </a:cubicBezTo>
                <a:cubicBezTo>
                  <a:pt x="2448" y="20271"/>
                  <a:pt x="2448" y="20271"/>
                  <a:pt x="2448" y="20271"/>
                </a:cubicBezTo>
                <a:cubicBezTo>
                  <a:pt x="2448" y="20271"/>
                  <a:pt x="2448" y="20271"/>
                  <a:pt x="2448" y="20271"/>
                </a:cubicBezTo>
                <a:cubicBezTo>
                  <a:pt x="2448" y="20271"/>
                  <a:pt x="2448" y="19606"/>
                  <a:pt x="2448" y="18942"/>
                </a:cubicBezTo>
                <a:cubicBezTo>
                  <a:pt x="2448" y="18609"/>
                  <a:pt x="2448" y="18277"/>
                  <a:pt x="2448" y="17945"/>
                </a:cubicBezTo>
                <a:cubicBezTo>
                  <a:pt x="2448" y="17945"/>
                  <a:pt x="2448" y="17945"/>
                  <a:pt x="2448" y="17945"/>
                </a:cubicBezTo>
                <a:cubicBezTo>
                  <a:pt x="2448" y="15286"/>
                  <a:pt x="2448" y="12960"/>
                  <a:pt x="2448" y="11298"/>
                </a:cubicBezTo>
                <a:cubicBezTo>
                  <a:pt x="2448" y="10966"/>
                  <a:pt x="2448" y="10302"/>
                  <a:pt x="2448" y="9969"/>
                </a:cubicBezTo>
                <a:moveTo>
                  <a:pt x="5497" y="9637"/>
                </a:moveTo>
                <a:cubicBezTo>
                  <a:pt x="5196" y="9637"/>
                  <a:pt x="4852" y="9637"/>
                  <a:pt x="4423" y="9637"/>
                </a:cubicBezTo>
                <a:cubicBezTo>
                  <a:pt x="4101" y="9637"/>
                  <a:pt x="3757" y="9637"/>
                  <a:pt x="3371" y="9637"/>
                </a:cubicBezTo>
                <a:cubicBezTo>
                  <a:pt x="3178" y="9637"/>
                  <a:pt x="3006" y="9637"/>
                  <a:pt x="2813" y="9969"/>
                </a:cubicBezTo>
                <a:cubicBezTo>
                  <a:pt x="2770" y="9969"/>
                  <a:pt x="2705" y="9969"/>
                  <a:pt x="2662" y="9969"/>
                </a:cubicBezTo>
                <a:cubicBezTo>
                  <a:pt x="2598" y="9969"/>
                  <a:pt x="2534" y="9969"/>
                  <a:pt x="2448" y="9969"/>
                </a:cubicBezTo>
                <a:cubicBezTo>
                  <a:pt x="2448" y="9969"/>
                  <a:pt x="2448" y="9969"/>
                  <a:pt x="2448" y="9969"/>
                </a:cubicBezTo>
                <a:cubicBezTo>
                  <a:pt x="2448" y="9969"/>
                  <a:pt x="2448" y="9969"/>
                  <a:pt x="2448" y="9969"/>
                </a:cubicBezTo>
                <a:cubicBezTo>
                  <a:pt x="2448" y="9969"/>
                  <a:pt x="2448" y="10966"/>
                  <a:pt x="2469" y="12960"/>
                </a:cubicBezTo>
                <a:cubicBezTo>
                  <a:pt x="2469" y="12960"/>
                  <a:pt x="2469" y="12960"/>
                  <a:pt x="2469" y="12960"/>
                </a:cubicBezTo>
                <a:cubicBezTo>
                  <a:pt x="2469" y="12960"/>
                  <a:pt x="2469" y="12960"/>
                  <a:pt x="2469" y="12960"/>
                </a:cubicBezTo>
                <a:cubicBezTo>
                  <a:pt x="2491" y="12960"/>
                  <a:pt x="2491" y="12960"/>
                  <a:pt x="2491" y="12960"/>
                </a:cubicBezTo>
                <a:cubicBezTo>
                  <a:pt x="2534" y="12960"/>
                  <a:pt x="2534" y="12960"/>
                  <a:pt x="2534" y="12960"/>
                </a:cubicBezTo>
                <a:cubicBezTo>
                  <a:pt x="2619" y="12960"/>
                  <a:pt x="2619" y="12960"/>
                  <a:pt x="2619" y="12960"/>
                </a:cubicBezTo>
                <a:cubicBezTo>
                  <a:pt x="2770" y="12960"/>
                  <a:pt x="2770" y="12960"/>
                  <a:pt x="2770" y="12960"/>
                </a:cubicBezTo>
                <a:cubicBezTo>
                  <a:pt x="3199" y="12960"/>
                  <a:pt x="3650" y="13292"/>
                  <a:pt x="4058" y="13292"/>
                </a:cubicBezTo>
                <a:cubicBezTo>
                  <a:pt x="5754" y="13957"/>
                  <a:pt x="7322" y="14622"/>
                  <a:pt x="8138" y="15286"/>
                </a:cubicBezTo>
                <a:cubicBezTo>
                  <a:pt x="8138" y="15286"/>
                  <a:pt x="8138" y="15286"/>
                  <a:pt x="8138" y="15286"/>
                </a:cubicBezTo>
                <a:cubicBezTo>
                  <a:pt x="8181" y="15286"/>
                  <a:pt x="8202" y="15286"/>
                  <a:pt x="8245" y="15286"/>
                </a:cubicBezTo>
                <a:cubicBezTo>
                  <a:pt x="8739" y="14954"/>
                  <a:pt x="9276" y="14622"/>
                  <a:pt x="9791" y="14289"/>
                </a:cubicBezTo>
                <a:cubicBezTo>
                  <a:pt x="9018" y="14289"/>
                  <a:pt x="8417" y="13625"/>
                  <a:pt x="8631" y="13292"/>
                </a:cubicBezTo>
                <a:cubicBezTo>
                  <a:pt x="8932" y="11963"/>
                  <a:pt x="6892" y="11298"/>
                  <a:pt x="6162" y="10302"/>
                </a:cubicBezTo>
                <a:cubicBezTo>
                  <a:pt x="6076" y="9969"/>
                  <a:pt x="6270" y="9637"/>
                  <a:pt x="6355" y="9637"/>
                </a:cubicBezTo>
                <a:cubicBezTo>
                  <a:pt x="6313" y="9637"/>
                  <a:pt x="6270" y="9637"/>
                  <a:pt x="6227" y="9637"/>
                </a:cubicBezTo>
                <a:cubicBezTo>
                  <a:pt x="6055" y="9637"/>
                  <a:pt x="5819" y="9637"/>
                  <a:pt x="5497" y="9637"/>
                </a:cubicBezTo>
                <a:moveTo>
                  <a:pt x="19646" y="3988"/>
                </a:moveTo>
                <a:cubicBezTo>
                  <a:pt x="19517" y="4320"/>
                  <a:pt x="19517" y="4320"/>
                  <a:pt x="19517" y="4320"/>
                </a:cubicBezTo>
                <a:cubicBezTo>
                  <a:pt x="19303" y="4652"/>
                  <a:pt x="19066" y="4985"/>
                  <a:pt x="18852" y="5317"/>
                </a:cubicBezTo>
                <a:cubicBezTo>
                  <a:pt x="18422" y="5982"/>
                  <a:pt x="17993" y="6314"/>
                  <a:pt x="17542" y="6646"/>
                </a:cubicBezTo>
                <a:cubicBezTo>
                  <a:pt x="17499" y="6978"/>
                  <a:pt x="17435" y="6978"/>
                  <a:pt x="17370" y="6978"/>
                </a:cubicBezTo>
                <a:cubicBezTo>
                  <a:pt x="17692" y="6978"/>
                  <a:pt x="17993" y="6978"/>
                  <a:pt x="18272" y="6978"/>
                </a:cubicBezTo>
                <a:cubicBezTo>
                  <a:pt x="18272" y="6314"/>
                  <a:pt x="18272" y="6314"/>
                  <a:pt x="18272" y="6314"/>
                </a:cubicBezTo>
                <a:cubicBezTo>
                  <a:pt x="18272" y="6314"/>
                  <a:pt x="18272" y="6646"/>
                  <a:pt x="18272" y="6978"/>
                </a:cubicBezTo>
                <a:cubicBezTo>
                  <a:pt x="18293" y="6978"/>
                  <a:pt x="18293" y="6978"/>
                  <a:pt x="18293" y="6978"/>
                </a:cubicBezTo>
                <a:cubicBezTo>
                  <a:pt x="18293" y="6978"/>
                  <a:pt x="18293" y="6978"/>
                  <a:pt x="18293" y="6978"/>
                </a:cubicBezTo>
                <a:cubicBezTo>
                  <a:pt x="18293" y="6978"/>
                  <a:pt x="18293" y="6978"/>
                  <a:pt x="18315" y="6978"/>
                </a:cubicBezTo>
                <a:cubicBezTo>
                  <a:pt x="18680" y="7311"/>
                  <a:pt x="19045" y="7311"/>
                  <a:pt x="19388" y="7311"/>
                </a:cubicBezTo>
                <a:cubicBezTo>
                  <a:pt x="19668" y="7311"/>
                  <a:pt x="19668" y="7311"/>
                  <a:pt x="19668" y="7311"/>
                </a:cubicBezTo>
                <a:cubicBezTo>
                  <a:pt x="19646" y="6314"/>
                  <a:pt x="19646" y="5317"/>
                  <a:pt x="19646" y="3988"/>
                </a:cubicBezTo>
                <a:moveTo>
                  <a:pt x="19668" y="3988"/>
                </a:moveTo>
                <a:cubicBezTo>
                  <a:pt x="19646" y="3988"/>
                  <a:pt x="19646" y="3988"/>
                  <a:pt x="19646" y="3988"/>
                </a:cubicBezTo>
                <a:cubicBezTo>
                  <a:pt x="19646" y="5317"/>
                  <a:pt x="19646" y="6314"/>
                  <a:pt x="19668" y="7311"/>
                </a:cubicBezTo>
                <a:cubicBezTo>
                  <a:pt x="19689" y="7311"/>
                  <a:pt x="19689" y="7311"/>
                  <a:pt x="19689" y="7311"/>
                </a:cubicBezTo>
                <a:cubicBezTo>
                  <a:pt x="19689" y="6314"/>
                  <a:pt x="19689" y="5317"/>
                  <a:pt x="19668" y="3988"/>
                </a:cubicBezTo>
                <a:moveTo>
                  <a:pt x="580" y="2991"/>
                </a:moveTo>
                <a:cubicBezTo>
                  <a:pt x="580" y="3323"/>
                  <a:pt x="580" y="3323"/>
                  <a:pt x="580" y="3323"/>
                </a:cubicBezTo>
                <a:cubicBezTo>
                  <a:pt x="580" y="8640"/>
                  <a:pt x="580" y="12960"/>
                  <a:pt x="580" y="16615"/>
                </a:cubicBezTo>
                <a:cubicBezTo>
                  <a:pt x="580" y="16615"/>
                  <a:pt x="580" y="16615"/>
                  <a:pt x="580" y="16615"/>
                </a:cubicBezTo>
                <a:cubicBezTo>
                  <a:pt x="580" y="15951"/>
                  <a:pt x="580" y="14954"/>
                  <a:pt x="580" y="13957"/>
                </a:cubicBezTo>
                <a:cubicBezTo>
                  <a:pt x="580" y="9637"/>
                  <a:pt x="580" y="5317"/>
                  <a:pt x="580" y="2991"/>
                </a:cubicBezTo>
                <a:moveTo>
                  <a:pt x="0" y="2326"/>
                </a:moveTo>
                <a:cubicBezTo>
                  <a:pt x="0" y="2326"/>
                  <a:pt x="0" y="2658"/>
                  <a:pt x="0" y="3988"/>
                </a:cubicBezTo>
                <a:cubicBezTo>
                  <a:pt x="0" y="3988"/>
                  <a:pt x="0" y="3988"/>
                  <a:pt x="0" y="3988"/>
                </a:cubicBezTo>
                <a:cubicBezTo>
                  <a:pt x="0" y="5982"/>
                  <a:pt x="0" y="9637"/>
                  <a:pt x="21" y="16615"/>
                </a:cubicBezTo>
                <a:cubicBezTo>
                  <a:pt x="86" y="16615"/>
                  <a:pt x="86" y="16615"/>
                  <a:pt x="86" y="16615"/>
                </a:cubicBezTo>
                <a:cubicBezTo>
                  <a:pt x="215" y="16615"/>
                  <a:pt x="215" y="16615"/>
                  <a:pt x="215" y="16615"/>
                </a:cubicBezTo>
                <a:cubicBezTo>
                  <a:pt x="494" y="16615"/>
                  <a:pt x="494" y="16615"/>
                  <a:pt x="494" y="16615"/>
                </a:cubicBezTo>
                <a:cubicBezTo>
                  <a:pt x="515" y="16615"/>
                  <a:pt x="537" y="16615"/>
                  <a:pt x="580" y="16615"/>
                </a:cubicBezTo>
                <a:cubicBezTo>
                  <a:pt x="580" y="12960"/>
                  <a:pt x="580" y="8640"/>
                  <a:pt x="580" y="3323"/>
                </a:cubicBezTo>
                <a:cubicBezTo>
                  <a:pt x="64" y="3655"/>
                  <a:pt x="64" y="3655"/>
                  <a:pt x="64" y="3655"/>
                </a:cubicBezTo>
                <a:cubicBezTo>
                  <a:pt x="43" y="3655"/>
                  <a:pt x="43" y="3655"/>
                  <a:pt x="43" y="3655"/>
                </a:cubicBezTo>
                <a:cubicBezTo>
                  <a:pt x="21" y="3655"/>
                  <a:pt x="21" y="3655"/>
                  <a:pt x="21" y="3655"/>
                </a:cubicBezTo>
                <a:cubicBezTo>
                  <a:pt x="0" y="3655"/>
                  <a:pt x="0" y="3655"/>
                  <a:pt x="0" y="3655"/>
                </a:cubicBezTo>
                <a:cubicBezTo>
                  <a:pt x="0" y="3655"/>
                  <a:pt x="0" y="3655"/>
                  <a:pt x="0" y="3988"/>
                </a:cubicBezTo>
                <a:cubicBezTo>
                  <a:pt x="0" y="3988"/>
                  <a:pt x="0" y="3988"/>
                  <a:pt x="0" y="3988"/>
                </a:cubicBezTo>
                <a:cubicBezTo>
                  <a:pt x="0" y="4652"/>
                  <a:pt x="0" y="4652"/>
                  <a:pt x="0" y="4652"/>
                </a:cubicBezTo>
                <a:cubicBezTo>
                  <a:pt x="0" y="4652"/>
                  <a:pt x="0" y="4652"/>
                  <a:pt x="0" y="3988"/>
                </a:cubicBezTo>
                <a:cubicBezTo>
                  <a:pt x="0" y="3988"/>
                  <a:pt x="0" y="3988"/>
                  <a:pt x="0" y="3988"/>
                </a:cubicBezTo>
                <a:cubicBezTo>
                  <a:pt x="0" y="3655"/>
                  <a:pt x="0" y="3655"/>
                  <a:pt x="0" y="3655"/>
                </a:cubicBezTo>
                <a:cubicBezTo>
                  <a:pt x="0" y="2991"/>
                  <a:pt x="0" y="2326"/>
                  <a:pt x="0" y="2326"/>
                </a:cubicBezTo>
                <a:moveTo>
                  <a:pt x="2448" y="1994"/>
                </a:moveTo>
                <a:cubicBezTo>
                  <a:pt x="1911" y="1994"/>
                  <a:pt x="1331" y="2658"/>
                  <a:pt x="687" y="2991"/>
                </a:cubicBezTo>
                <a:cubicBezTo>
                  <a:pt x="666" y="2991"/>
                  <a:pt x="623" y="2991"/>
                  <a:pt x="580" y="2991"/>
                </a:cubicBezTo>
                <a:cubicBezTo>
                  <a:pt x="580" y="2991"/>
                  <a:pt x="580" y="2991"/>
                  <a:pt x="580" y="2991"/>
                </a:cubicBezTo>
                <a:cubicBezTo>
                  <a:pt x="580" y="3988"/>
                  <a:pt x="580" y="4985"/>
                  <a:pt x="580" y="6314"/>
                </a:cubicBezTo>
                <a:cubicBezTo>
                  <a:pt x="580" y="6314"/>
                  <a:pt x="580" y="6314"/>
                  <a:pt x="580" y="6314"/>
                </a:cubicBezTo>
                <a:cubicBezTo>
                  <a:pt x="601" y="6314"/>
                  <a:pt x="601" y="6314"/>
                  <a:pt x="601" y="6314"/>
                </a:cubicBezTo>
                <a:cubicBezTo>
                  <a:pt x="880" y="5982"/>
                  <a:pt x="880" y="5982"/>
                  <a:pt x="880" y="5982"/>
                </a:cubicBezTo>
                <a:cubicBezTo>
                  <a:pt x="1074" y="5649"/>
                  <a:pt x="1288" y="5649"/>
                  <a:pt x="1482" y="5317"/>
                </a:cubicBezTo>
                <a:cubicBezTo>
                  <a:pt x="1503" y="5317"/>
                  <a:pt x="1847" y="4985"/>
                  <a:pt x="2448" y="4985"/>
                </a:cubicBezTo>
                <a:cubicBezTo>
                  <a:pt x="2448" y="3323"/>
                  <a:pt x="2448" y="1994"/>
                  <a:pt x="2448" y="1994"/>
                </a:cubicBezTo>
                <a:moveTo>
                  <a:pt x="2448" y="1994"/>
                </a:moveTo>
                <a:cubicBezTo>
                  <a:pt x="2448" y="1994"/>
                  <a:pt x="2448" y="1994"/>
                  <a:pt x="2448" y="1994"/>
                </a:cubicBezTo>
                <a:cubicBezTo>
                  <a:pt x="2448" y="1994"/>
                  <a:pt x="2448" y="2991"/>
                  <a:pt x="2448" y="4985"/>
                </a:cubicBezTo>
                <a:cubicBezTo>
                  <a:pt x="2448" y="4985"/>
                  <a:pt x="2448" y="4985"/>
                  <a:pt x="2448" y="4985"/>
                </a:cubicBezTo>
                <a:cubicBezTo>
                  <a:pt x="2448" y="3655"/>
                  <a:pt x="2448" y="2658"/>
                  <a:pt x="2448" y="1994"/>
                </a:cubicBezTo>
                <a:moveTo>
                  <a:pt x="21579" y="332"/>
                </a:moveTo>
                <a:cubicBezTo>
                  <a:pt x="21579" y="332"/>
                  <a:pt x="21579" y="332"/>
                  <a:pt x="21579" y="332"/>
                </a:cubicBezTo>
                <a:cubicBezTo>
                  <a:pt x="21579" y="332"/>
                  <a:pt x="21579" y="332"/>
                  <a:pt x="21579" y="332"/>
                </a:cubicBezTo>
                <a:cubicBezTo>
                  <a:pt x="21579" y="665"/>
                  <a:pt x="21579" y="997"/>
                  <a:pt x="21579" y="1662"/>
                </a:cubicBezTo>
                <a:cubicBezTo>
                  <a:pt x="21579" y="1662"/>
                  <a:pt x="21579" y="1662"/>
                  <a:pt x="21579" y="1662"/>
                </a:cubicBezTo>
                <a:cubicBezTo>
                  <a:pt x="21557" y="1662"/>
                  <a:pt x="21557" y="1662"/>
                  <a:pt x="21557" y="1662"/>
                </a:cubicBezTo>
                <a:cubicBezTo>
                  <a:pt x="21557" y="1662"/>
                  <a:pt x="21557" y="1662"/>
                  <a:pt x="21557" y="1662"/>
                </a:cubicBezTo>
                <a:cubicBezTo>
                  <a:pt x="21536" y="1662"/>
                  <a:pt x="21536" y="1662"/>
                  <a:pt x="21536" y="1662"/>
                </a:cubicBezTo>
                <a:cubicBezTo>
                  <a:pt x="21256" y="1662"/>
                  <a:pt x="21256" y="1662"/>
                  <a:pt x="21256" y="1662"/>
                </a:cubicBezTo>
                <a:cubicBezTo>
                  <a:pt x="21128" y="1662"/>
                  <a:pt x="21020" y="1662"/>
                  <a:pt x="20891" y="1662"/>
                </a:cubicBezTo>
                <a:cubicBezTo>
                  <a:pt x="20763" y="1662"/>
                  <a:pt x="20634" y="1662"/>
                  <a:pt x="20505" y="1662"/>
                </a:cubicBezTo>
                <a:cubicBezTo>
                  <a:pt x="20226" y="1329"/>
                  <a:pt x="19947" y="1329"/>
                  <a:pt x="19668" y="997"/>
                </a:cubicBezTo>
                <a:cubicBezTo>
                  <a:pt x="19668" y="1994"/>
                  <a:pt x="19668" y="2991"/>
                  <a:pt x="19668" y="3988"/>
                </a:cubicBezTo>
                <a:cubicBezTo>
                  <a:pt x="19689" y="3988"/>
                  <a:pt x="19689" y="3988"/>
                  <a:pt x="19689" y="3988"/>
                </a:cubicBezTo>
                <a:cubicBezTo>
                  <a:pt x="19689" y="3988"/>
                  <a:pt x="19689" y="3988"/>
                  <a:pt x="19689" y="3988"/>
                </a:cubicBezTo>
                <a:cubicBezTo>
                  <a:pt x="19689" y="3988"/>
                  <a:pt x="19689" y="3988"/>
                  <a:pt x="19689" y="3988"/>
                </a:cubicBezTo>
                <a:cubicBezTo>
                  <a:pt x="19689" y="3988"/>
                  <a:pt x="19689" y="5317"/>
                  <a:pt x="19711" y="7311"/>
                </a:cubicBezTo>
                <a:cubicBezTo>
                  <a:pt x="19861" y="7643"/>
                  <a:pt x="19861" y="7643"/>
                  <a:pt x="19861" y="7643"/>
                </a:cubicBezTo>
                <a:cubicBezTo>
                  <a:pt x="19990" y="7643"/>
                  <a:pt x="19990" y="7643"/>
                  <a:pt x="19990" y="7643"/>
                </a:cubicBezTo>
                <a:cubicBezTo>
                  <a:pt x="20011" y="7643"/>
                  <a:pt x="20011" y="7643"/>
                  <a:pt x="20011" y="7643"/>
                </a:cubicBezTo>
                <a:cubicBezTo>
                  <a:pt x="20011" y="7643"/>
                  <a:pt x="20011" y="7643"/>
                  <a:pt x="20011" y="7643"/>
                </a:cubicBezTo>
                <a:cubicBezTo>
                  <a:pt x="20011" y="3988"/>
                  <a:pt x="20011" y="2658"/>
                  <a:pt x="20011" y="2658"/>
                </a:cubicBezTo>
                <a:cubicBezTo>
                  <a:pt x="20011" y="2658"/>
                  <a:pt x="20011" y="4985"/>
                  <a:pt x="20011" y="7975"/>
                </a:cubicBezTo>
                <a:cubicBezTo>
                  <a:pt x="20441" y="7643"/>
                  <a:pt x="20849" y="7311"/>
                  <a:pt x="21256" y="7311"/>
                </a:cubicBezTo>
                <a:cubicBezTo>
                  <a:pt x="21278" y="7311"/>
                  <a:pt x="21299" y="7311"/>
                  <a:pt x="21321" y="7311"/>
                </a:cubicBezTo>
                <a:cubicBezTo>
                  <a:pt x="21471" y="7311"/>
                  <a:pt x="21471" y="7311"/>
                  <a:pt x="21471" y="7311"/>
                </a:cubicBezTo>
                <a:cubicBezTo>
                  <a:pt x="21536" y="7311"/>
                  <a:pt x="21536" y="7311"/>
                  <a:pt x="21536" y="7311"/>
                </a:cubicBezTo>
                <a:cubicBezTo>
                  <a:pt x="21579" y="7311"/>
                  <a:pt x="21579" y="7311"/>
                  <a:pt x="21579" y="7311"/>
                </a:cubicBezTo>
                <a:cubicBezTo>
                  <a:pt x="21579" y="7643"/>
                  <a:pt x="21579" y="7643"/>
                  <a:pt x="21579" y="7643"/>
                </a:cubicBezTo>
                <a:cubicBezTo>
                  <a:pt x="21579" y="7643"/>
                  <a:pt x="21579" y="7311"/>
                  <a:pt x="21579" y="6978"/>
                </a:cubicBezTo>
                <a:cubicBezTo>
                  <a:pt x="21600" y="6978"/>
                  <a:pt x="21600" y="6978"/>
                  <a:pt x="21600" y="6978"/>
                </a:cubicBezTo>
                <a:cubicBezTo>
                  <a:pt x="21579" y="2658"/>
                  <a:pt x="21579" y="1662"/>
                  <a:pt x="21579" y="1662"/>
                </a:cubicBezTo>
                <a:cubicBezTo>
                  <a:pt x="21579" y="1662"/>
                  <a:pt x="21579" y="1994"/>
                  <a:pt x="21579" y="1994"/>
                </a:cubicBezTo>
                <a:cubicBezTo>
                  <a:pt x="21579" y="2326"/>
                  <a:pt x="21579" y="2658"/>
                  <a:pt x="21579" y="2658"/>
                </a:cubicBezTo>
                <a:cubicBezTo>
                  <a:pt x="21579" y="2658"/>
                  <a:pt x="21579" y="2326"/>
                  <a:pt x="21579" y="1994"/>
                </a:cubicBezTo>
                <a:cubicBezTo>
                  <a:pt x="21579" y="1994"/>
                  <a:pt x="21579" y="1994"/>
                  <a:pt x="21579" y="1994"/>
                </a:cubicBezTo>
                <a:cubicBezTo>
                  <a:pt x="21579" y="1329"/>
                  <a:pt x="21579" y="665"/>
                  <a:pt x="21579" y="332"/>
                </a:cubicBezTo>
                <a:cubicBezTo>
                  <a:pt x="21579" y="332"/>
                  <a:pt x="21579" y="332"/>
                  <a:pt x="21579" y="332"/>
                </a:cubicBezTo>
                <a:cubicBezTo>
                  <a:pt x="21579" y="332"/>
                  <a:pt x="21579" y="332"/>
                  <a:pt x="21579" y="332"/>
                </a:cubicBezTo>
                <a:moveTo>
                  <a:pt x="14429" y="0"/>
                </a:moveTo>
                <a:cubicBezTo>
                  <a:pt x="13312" y="332"/>
                  <a:pt x="11659" y="665"/>
                  <a:pt x="10306" y="1329"/>
                </a:cubicBezTo>
                <a:cubicBezTo>
                  <a:pt x="8739" y="997"/>
                  <a:pt x="7343" y="997"/>
                  <a:pt x="6549" y="997"/>
                </a:cubicBezTo>
                <a:cubicBezTo>
                  <a:pt x="6055" y="997"/>
                  <a:pt x="5776" y="997"/>
                  <a:pt x="5776" y="997"/>
                </a:cubicBezTo>
                <a:cubicBezTo>
                  <a:pt x="5647" y="997"/>
                  <a:pt x="5454" y="997"/>
                  <a:pt x="5153" y="997"/>
                </a:cubicBezTo>
                <a:cubicBezTo>
                  <a:pt x="4573" y="997"/>
                  <a:pt x="3629" y="1329"/>
                  <a:pt x="2448" y="1994"/>
                </a:cubicBezTo>
                <a:cubicBezTo>
                  <a:pt x="2448" y="2658"/>
                  <a:pt x="2448" y="3655"/>
                  <a:pt x="2448" y="4652"/>
                </a:cubicBezTo>
                <a:cubicBezTo>
                  <a:pt x="2469" y="4652"/>
                  <a:pt x="2469" y="4652"/>
                  <a:pt x="2469" y="4652"/>
                </a:cubicBezTo>
                <a:cubicBezTo>
                  <a:pt x="2469" y="4652"/>
                  <a:pt x="2469" y="4652"/>
                  <a:pt x="2469" y="4652"/>
                </a:cubicBezTo>
                <a:cubicBezTo>
                  <a:pt x="2598" y="4652"/>
                  <a:pt x="2705" y="4652"/>
                  <a:pt x="2813" y="4652"/>
                </a:cubicBezTo>
                <a:cubicBezTo>
                  <a:pt x="4852" y="3988"/>
                  <a:pt x="8868" y="3323"/>
                  <a:pt x="11938" y="3323"/>
                </a:cubicBezTo>
                <a:cubicBezTo>
                  <a:pt x="12797" y="3323"/>
                  <a:pt x="13570" y="3323"/>
                  <a:pt x="14214" y="3655"/>
                </a:cubicBezTo>
                <a:cubicBezTo>
                  <a:pt x="14214" y="3655"/>
                  <a:pt x="14901" y="3655"/>
                  <a:pt x="16017" y="3323"/>
                </a:cubicBezTo>
                <a:cubicBezTo>
                  <a:pt x="16554" y="2991"/>
                  <a:pt x="17220" y="2658"/>
                  <a:pt x="17950" y="2326"/>
                </a:cubicBezTo>
                <a:cubicBezTo>
                  <a:pt x="18315" y="1994"/>
                  <a:pt x="18680" y="1662"/>
                  <a:pt x="19066" y="997"/>
                </a:cubicBezTo>
                <a:cubicBezTo>
                  <a:pt x="19131" y="997"/>
                  <a:pt x="19174" y="997"/>
                  <a:pt x="19238" y="997"/>
                </a:cubicBezTo>
                <a:cubicBezTo>
                  <a:pt x="17091" y="332"/>
                  <a:pt x="15481" y="0"/>
                  <a:pt x="14794" y="0"/>
                </a:cubicBezTo>
                <a:cubicBezTo>
                  <a:pt x="14729" y="0"/>
                  <a:pt x="14665" y="0"/>
                  <a:pt x="14622" y="0"/>
                </a:cubicBezTo>
                <a:cubicBezTo>
                  <a:pt x="14579" y="0"/>
                  <a:pt x="14536" y="0"/>
                  <a:pt x="14493" y="0"/>
                </a:cubicBezTo>
                <a:cubicBezTo>
                  <a:pt x="14450" y="0"/>
                  <a:pt x="14429" y="0"/>
                  <a:pt x="14429" y="0"/>
                </a:cubicBezTo>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1" name="Freeform 167"/>
          <p:cNvSpPr/>
          <p:nvPr>
            <p:custDataLst>
              <p:tags r:id="rId7"/>
            </p:custDataLst>
          </p:nvPr>
        </p:nvSpPr>
        <p:spPr>
          <a:xfrm flipH="1">
            <a:off x="774700" y="5945505"/>
            <a:ext cx="2742565" cy="231140"/>
          </a:xfrm>
          <a:custGeom>
            <a:avLst/>
            <a:gdLst/>
            <a:ahLst/>
            <a:cxnLst>
              <a:cxn ang="0">
                <a:pos x="wd2" y="hd2"/>
              </a:cxn>
              <a:cxn ang="5400000">
                <a:pos x="wd2" y="hd2"/>
              </a:cxn>
              <a:cxn ang="10800000">
                <a:pos x="wd2" y="hd2"/>
              </a:cxn>
              <a:cxn ang="16200000">
                <a:pos x="wd2" y="hd2"/>
              </a:cxn>
            </a:cxnLst>
            <a:rect l="0" t="0" r="r" b="b"/>
            <a:pathLst>
              <a:path w="21600" h="21600" extrusionOk="0">
                <a:moveTo>
                  <a:pt x="5842" y="20533"/>
                </a:moveTo>
                <a:cubicBezTo>
                  <a:pt x="5842" y="20800"/>
                  <a:pt x="5842" y="20800"/>
                  <a:pt x="5842" y="20800"/>
                </a:cubicBezTo>
                <a:cubicBezTo>
                  <a:pt x="5842" y="20800"/>
                  <a:pt x="5867" y="20800"/>
                  <a:pt x="5891" y="20800"/>
                </a:cubicBezTo>
                <a:cubicBezTo>
                  <a:pt x="7467" y="21067"/>
                  <a:pt x="8606" y="21067"/>
                  <a:pt x="8606" y="21067"/>
                </a:cubicBezTo>
                <a:cubicBezTo>
                  <a:pt x="9527" y="21333"/>
                  <a:pt x="10570" y="21600"/>
                  <a:pt x="11661" y="21600"/>
                </a:cubicBezTo>
                <a:cubicBezTo>
                  <a:pt x="12533" y="21600"/>
                  <a:pt x="13430" y="21600"/>
                  <a:pt x="14352" y="21333"/>
                </a:cubicBezTo>
                <a:cubicBezTo>
                  <a:pt x="12048" y="21333"/>
                  <a:pt x="9648" y="20800"/>
                  <a:pt x="7248" y="20800"/>
                </a:cubicBezTo>
                <a:cubicBezTo>
                  <a:pt x="6788" y="20800"/>
                  <a:pt x="6352" y="20533"/>
                  <a:pt x="5939" y="20533"/>
                </a:cubicBezTo>
                <a:cubicBezTo>
                  <a:pt x="5842" y="20533"/>
                  <a:pt x="5842" y="20533"/>
                  <a:pt x="5842" y="20533"/>
                </a:cubicBezTo>
                <a:cubicBezTo>
                  <a:pt x="5842" y="20533"/>
                  <a:pt x="5842" y="20533"/>
                  <a:pt x="5842" y="20533"/>
                </a:cubicBezTo>
                <a:moveTo>
                  <a:pt x="5842" y="19733"/>
                </a:moveTo>
                <a:cubicBezTo>
                  <a:pt x="5842" y="19733"/>
                  <a:pt x="5842" y="19733"/>
                  <a:pt x="5842" y="19733"/>
                </a:cubicBezTo>
                <a:cubicBezTo>
                  <a:pt x="5842" y="19733"/>
                  <a:pt x="5842" y="19733"/>
                  <a:pt x="5842" y="19733"/>
                </a:cubicBezTo>
                <a:cubicBezTo>
                  <a:pt x="5842" y="19733"/>
                  <a:pt x="5842" y="19733"/>
                  <a:pt x="5842" y="19733"/>
                </a:cubicBezTo>
                <a:moveTo>
                  <a:pt x="2618" y="18400"/>
                </a:moveTo>
                <a:cubicBezTo>
                  <a:pt x="2448" y="18400"/>
                  <a:pt x="2279" y="18400"/>
                  <a:pt x="2133" y="18400"/>
                </a:cubicBezTo>
                <a:cubicBezTo>
                  <a:pt x="2133" y="18933"/>
                  <a:pt x="2133" y="19733"/>
                  <a:pt x="2133" y="20267"/>
                </a:cubicBezTo>
                <a:cubicBezTo>
                  <a:pt x="2497" y="20267"/>
                  <a:pt x="2497" y="20267"/>
                  <a:pt x="2497" y="20267"/>
                </a:cubicBezTo>
                <a:cubicBezTo>
                  <a:pt x="2618" y="20267"/>
                  <a:pt x="2618" y="20267"/>
                  <a:pt x="2618" y="20267"/>
                </a:cubicBezTo>
                <a:cubicBezTo>
                  <a:pt x="2618" y="19733"/>
                  <a:pt x="2618" y="18933"/>
                  <a:pt x="2618" y="18400"/>
                </a:cubicBezTo>
                <a:moveTo>
                  <a:pt x="0" y="18400"/>
                </a:moveTo>
                <a:cubicBezTo>
                  <a:pt x="0" y="19733"/>
                  <a:pt x="0" y="20800"/>
                  <a:pt x="0" y="20800"/>
                </a:cubicBezTo>
                <a:cubicBezTo>
                  <a:pt x="0" y="20800"/>
                  <a:pt x="0" y="20800"/>
                  <a:pt x="0" y="20533"/>
                </a:cubicBezTo>
                <a:cubicBezTo>
                  <a:pt x="24" y="20533"/>
                  <a:pt x="24" y="20533"/>
                  <a:pt x="24" y="20533"/>
                </a:cubicBezTo>
                <a:cubicBezTo>
                  <a:pt x="24" y="20533"/>
                  <a:pt x="24" y="20533"/>
                  <a:pt x="24" y="20533"/>
                </a:cubicBezTo>
                <a:cubicBezTo>
                  <a:pt x="73" y="20533"/>
                  <a:pt x="73" y="20533"/>
                  <a:pt x="73" y="20533"/>
                </a:cubicBezTo>
                <a:cubicBezTo>
                  <a:pt x="145" y="20533"/>
                  <a:pt x="145" y="20533"/>
                  <a:pt x="145" y="20533"/>
                </a:cubicBezTo>
                <a:cubicBezTo>
                  <a:pt x="291" y="20533"/>
                  <a:pt x="291" y="20533"/>
                  <a:pt x="291" y="20533"/>
                </a:cubicBezTo>
                <a:cubicBezTo>
                  <a:pt x="703" y="20533"/>
                  <a:pt x="1091" y="20267"/>
                  <a:pt x="1455" y="20267"/>
                </a:cubicBezTo>
                <a:cubicBezTo>
                  <a:pt x="1697" y="20267"/>
                  <a:pt x="1915" y="20267"/>
                  <a:pt x="2133" y="20267"/>
                </a:cubicBezTo>
                <a:cubicBezTo>
                  <a:pt x="2133" y="20533"/>
                  <a:pt x="2133" y="20533"/>
                  <a:pt x="2133" y="20533"/>
                </a:cubicBezTo>
                <a:cubicBezTo>
                  <a:pt x="2133" y="20533"/>
                  <a:pt x="2133" y="20533"/>
                  <a:pt x="2133" y="20267"/>
                </a:cubicBezTo>
                <a:cubicBezTo>
                  <a:pt x="2133" y="20267"/>
                  <a:pt x="2133" y="20267"/>
                  <a:pt x="2133" y="20267"/>
                </a:cubicBezTo>
                <a:cubicBezTo>
                  <a:pt x="2133" y="19733"/>
                  <a:pt x="2133" y="19200"/>
                  <a:pt x="2133" y="18400"/>
                </a:cubicBezTo>
                <a:cubicBezTo>
                  <a:pt x="1939" y="18400"/>
                  <a:pt x="1745" y="18400"/>
                  <a:pt x="1576" y="18400"/>
                </a:cubicBezTo>
                <a:cubicBezTo>
                  <a:pt x="897" y="18400"/>
                  <a:pt x="388" y="18400"/>
                  <a:pt x="24" y="18400"/>
                </a:cubicBezTo>
                <a:cubicBezTo>
                  <a:pt x="24" y="18667"/>
                  <a:pt x="24" y="18933"/>
                  <a:pt x="24" y="18933"/>
                </a:cubicBezTo>
                <a:cubicBezTo>
                  <a:pt x="24" y="18933"/>
                  <a:pt x="24" y="18667"/>
                  <a:pt x="24" y="18400"/>
                </a:cubicBezTo>
                <a:cubicBezTo>
                  <a:pt x="24" y="18400"/>
                  <a:pt x="0" y="18400"/>
                  <a:pt x="0" y="18400"/>
                </a:cubicBezTo>
                <a:moveTo>
                  <a:pt x="17115" y="16800"/>
                </a:moveTo>
                <a:cubicBezTo>
                  <a:pt x="17115" y="17333"/>
                  <a:pt x="17115" y="17867"/>
                  <a:pt x="17115" y="18133"/>
                </a:cubicBezTo>
                <a:cubicBezTo>
                  <a:pt x="17673" y="18400"/>
                  <a:pt x="18206" y="18400"/>
                  <a:pt x="18739" y="18667"/>
                </a:cubicBezTo>
                <a:cubicBezTo>
                  <a:pt x="19879" y="18933"/>
                  <a:pt x="19879" y="18933"/>
                  <a:pt x="19879" y="18933"/>
                </a:cubicBezTo>
                <a:cubicBezTo>
                  <a:pt x="20024" y="19200"/>
                  <a:pt x="20024" y="19200"/>
                  <a:pt x="20024" y="19200"/>
                </a:cubicBezTo>
                <a:cubicBezTo>
                  <a:pt x="20024" y="18667"/>
                  <a:pt x="20024" y="18133"/>
                  <a:pt x="20024" y="17600"/>
                </a:cubicBezTo>
                <a:cubicBezTo>
                  <a:pt x="19830" y="17333"/>
                  <a:pt x="19661" y="17333"/>
                  <a:pt x="19491" y="17333"/>
                </a:cubicBezTo>
                <a:cubicBezTo>
                  <a:pt x="18739" y="17067"/>
                  <a:pt x="18255" y="17067"/>
                  <a:pt x="18255" y="17067"/>
                </a:cubicBezTo>
                <a:cubicBezTo>
                  <a:pt x="17867" y="16800"/>
                  <a:pt x="17503" y="16800"/>
                  <a:pt x="17115" y="16800"/>
                </a:cubicBezTo>
                <a:moveTo>
                  <a:pt x="12848" y="16800"/>
                </a:moveTo>
                <a:cubicBezTo>
                  <a:pt x="10109" y="17067"/>
                  <a:pt x="7539" y="17867"/>
                  <a:pt x="5406" y="18133"/>
                </a:cubicBezTo>
                <a:cubicBezTo>
                  <a:pt x="4364" y="18133"/>
                  <a:pt x="3418" y="18400"/>
                  <a:pt x="2618" y="18400"/>
                </a:cubicBezTo>
                <a:cubicBezTo>
                  <a:pt x="2618" y="19200"/>
                  <a:pt x="2618" y="19733"/>
                  <a:pt x="2618" y="20267"/>
                </a:cubicBezTo>
                <a:cubicBezTo>
                  <a:pt x="3200" y="20533"/>
                  <a:pt x="3200" y="20533"/>
                  <a:pt x="3200" y="20533"/>
                </a:cubicBezTo>
                <a:cubicBezTo>
                  <a:pt x="4145" y="20533"/>
                  <a:pt x="5042" y="20800"/>
                  <a:pt x="5818" y="20800"/>
                </a:cubicBezTo>
                <a:cubicBezTo>
                  <a:pt x="5818" y="20533"/>
                  <a:pt x="5818" y="20533"/>
                  <a:pt x="5818" y="20533"/>
                </a:cubicBezTo>
                <a:cubicBezTo>
                  <a:pt x="5818" y="20533"/>
                  <a:pt x="5818" y="20533"/>
                  <a:pt x="5818" y="20533"/>
                </a:cubicBezTo>
                <a:cubicBezTo>
                  <a:pt x="5818" y="20533"/>
                  <a:pt x="5818" y="20533"/>
                  <a:pt x="5818" y="20533"/>
                </a:cubicBezTo>
                <a:cubicBezTo>
                  <a:pt x="5818" y="20267"/>
                  <a:pt x="5818" y="20000"/>
                  <a:pt x="5818" y="19733"/>
                </a:cubicBezTo>
                <a:cubicBezTo>
                  <a:pt x="5818" y="19733"/>
                  <a:pt x="5818" y="19733"/>
                  <a:pt x="5818" y="19733"/>
                </a:cubicBezTo>
                <a:cubicBezTo>
                  <a:pt x="5818" y="18933"/>
                  <a:pt x="5818" y="18667"/>
                  <a:pt x="5818" y="18667"/>
                </a:cubicBezTo>
                <a:cubicBezTo>
                  <a:pt x="5818" y="18667"/>
                  <a:pt x="5818" y="18933"/>
                  <a:pt x="5818" y="19200"/>
                </a:cubicBezTo>
                <a:cubicBezTo>
                  <a:pt x="5818" y="18667"/>
                  <a:pt x="5818" y="18133"/>
                  <a:pt x="5818" y="18133"/>
                </a:cubicBezTo>
                <a:cubicBezTo>
                  <a:pt x="5818" y="18133"/>
                  <a:pt x="5818" y="18400"/>
                  <a:pt x="5818" y="18400"/>
                </a:cubicBezTo>
                <a:cubicBezTo>
                  <a:pt x="5842" y="18400"/>
                  <a:pt x="5842" y="18400"/>
                  <a:pt x="5842" y="18400"/>
                </a:cubicBezTo>
                <a:cubicBezTo>
                  <a:pt x="5842" y="18400"/>
                  <a:pt x="5842" y="18400"/>
                  <a:pt x="5842" y="18400"/>
                </a:cubicBezTo>
                <a:cubicBezTo>
                  <a:pt x="5891" y="18400"/>
                  <a:pt x="5891" y="18400"/>
                  <a:pt x="5891" y="18400"/>
                </a:cubicBezTo>
                <a:cubicBezTo>
                  <a:pt x="6036" y="18400"/>
                  <a:pt x="6036" y="18400"/>
                  <a:pt x="6036" y="18400"/>
                </a:cubicBezTo>
                <a:cubicBezTo>
                  <a:pt x="6279" y="18400"/>
                  <a:pt x="6521" y="18400"/>
                  <a:pt x="6764" y="18400"/>
                </a:cubicBezTo>
                <a:cubicBezTo>
                  <a:pt x="6861" y="18400"/>
                  <a:pt x="6958" y="18400"/>
                  <a:pt x="7055" y="18400"/>
                </a:cubicBezTo>
                <a:cubicBezTo>
                  <a:pt x="7758" y="18400"/>
                  <a:pt x="8461" y="18400"/>
                  <a:pt x="9164" y="18400"/>
                </a:cubicBezTo>
                <a:cubicBezTo>
                  <a:pt x="9697" y="18400"/>
                  <a:pt x="10230" y="18400"/>
                  <a:pt x="10764" y="18400"/>
                </a:cubicBezTo>
                <a:cubicBezTo>
                  <a:pt x="10836" y="18400"/>
                  <a:pt x="10909" y="18400"/>
                  <a:pt x="10982" y="18400"/>
                </a:cubicBezTo>
                <a:cubicBezTo>
                  <a:pt x="10933" y="18400"/>
                  <a:pt x="10909" y="18400"/>
                  <a:pt x="10885" y="18400"/>
                </a:cubicBezTo>
                <a:cubicBezTo>
                  <a:pt x="10933" y="18133"/>
                  <a:pt x="10788" y="17867"/>
                  <a:pt x="11030" y="17867"/>
                </a:cubicBezTo>
                <a:cubicBezTo>
                  <a:pt x="12121" y="17600"/>
                  <a:pt x="12558" y="17067"/>
                  <a:pt x="12848" y="16800"/>
                </a:cubicBezTo>
                <a:moveTo>
                  <a:pt x="2594" y="14133"/>
                </a:moveTo>
                <a:cubicBezTo>
                  <a:pt x="2618" y="15733"/>
                  <a:pt x="2618" y="17067"/>
                  <a:pt x="2618" y="18400"/>
                </a:cubicBezTo>
                <a:cubicBezTo>
                  <a:pt x="3418" y="18400"/>
                  <a:pt x="4364" y="18133"/>
                  <a:pt x="5406" y="18133"/>
                </a:cubicBezTo>
                <a:cubicBezTo>
                  <a:pt x="7539" y="17867"/>
                  <a:pt x="10109" y="17067"/>
                  <a:pt x="12848" y="16800"/>
                </a:cubicBezTo>
                <a:cubicBezTo>
                  <a:pt x="13091" y="16267"/>
                  <a:pt x="13236" y="16000"/>
                  <a:pt x="13552" y="15467"/>
                </a:cubicBezTo>
                <a:cubicBezTo>
                  <a:pt x="13333" y="15467"/>
                  <a:pt x="6255" y="15200"/>
                  <a:pt x="3564" y="14400"/>
                </a:cubicBezTo>
                <a:cubicBezTo>
                  <a:pt x="2812" y="14400"/>
                  <a:pt x="2812" y="14400"/>
                  <a:pt x="2812" y="14400"/>
                </a:cubicBezTo>
                <a:cubicBezTo>
                  <a:pt x="2618" y="14133"/>
                  <a:pt x="2618" y="14133"/>
                  <a:pt x="2618" y="14133"/>
                </a:cubicBezTo>
                <a:cubicBezTo>
                  <a:pt x="2594" y="14133"/>
                  <a:pt x="2594" y="14133"/>
                  <a:pt x="2594" y="14133"/>
                </a:cubicBezTo>
                <a:moveTo>
                  <a:pt x="21552" y="10933"/>
                </a:moveTo>
                <a:cubicBezTo>
                  <a:pt x="21552" y="12000"/>
                  <a:pt x="21576" y="12800"/>
                  <a:pt x="21576" y="13867"/>
                </a:cubicBezTo>
                <a:cubicBezTo>
                  <a:pt x="21576" y="13867"/>
                  <a:pt x="21576" y="13867"/>
                  <a:pt x="21576" y="13867"/>
                </a:cubicBezTo>
                <a:cubicBezTo>
                  <a:pt x="21576" y="13867"/>
                  <a:pt x="21576" y="13867"/>
                  <a:pt x="21576" y="13867"/>
                </a:cubicBezTo>
                <a:cubicBezTo>
                  <a:pt x="21600" y="13867"/>
                  <a:pt x="21600" y="13867"/>
                  <a:pt x="21600" y="13867"/>
                </a:cubicBezTo>
                <a:cubicBezTo>
                  <a:pt x="21600" y="12800"/>
                  <a:pt x="21600" y="12533"/>
                  <a:pt x="21600" y="12533"/>
                </a:cubicBezTo>
                <a:cubicBezTo>
                  <a:pt x="21600" y="12533"/>
                  <a:pt x="21600" y="13067"/>
                  <a:pt x="21600" y="13867"/>
                </a:cubicBezTo>
                <a:cubicBezTo>
                  <a:pt x="21600" y="14400"/>
                  <a:pt x="21600" y="15200"/>
                  <a:pt x="21600" y="15200"/>
                </a:cubicBezTo>
                <a:cubicBezTo>
                  <a:pt x="21600" y="15200"/>
                  <a:pt x="21600" y="14133"/>
                  <a:pt x="21576" y="10933"/>
                </a:cubicBezTo>
                <a:cubicBezTo>
                  <a:pt x="21576" y="10933"/>
                  <a:pt x="21576" y="10933"/>
                  <a:pt x="21576" y="10933"/>
                </a:cubicBezTo>
                <a:cubicBezTo>
                  <a:pt x="21576" y="10933"/>
                  <a:pt x="21576" y="10933"/>
                  <a:pt x="21576" y="10933"/>
                </a:cubicBezTo>
                <a:cubicBezTo>
                  <a:pt x="21552" y="10933"/>
                  <a:pt x="21552" y="10933"/>
                  <a:pt x="21552" y="10933"/>
                </a:cubicBezTo>
                <a:moveTo>
                  <a:pt x="20000" y="16267"/>
                </a:moveTo>
                <a:cubicBezTo>
                  <a:pt x="20000" y="15467"/>
                  <a:pt x="20000" y="14400"/>
                  <a:pt x="20000" y="13067"/>
                </a:cubicBezTo>
                <a:cubicBezTo>
                  <a:pt x="20000" y="13067"/>
                  <a:pt x="20000" y="13067"/>
                  <a:pt x="20024" y="13067"/>
                </a:cubicBezTo>
                <a:cubicBezTo>
                  <a:pt x="20024" y="14933"/>
                  <a:pt x="20024" y="16533"/>
                  <a:pt x="20024" y="16533"/>
                </a:cubicBezTo>
                <a:cubicBezTo>
                  <a:pt x="20024" y="16533"/>
                  <a:pt x="20024" y="16533"/>
                  <a:pt x="20024" y="16267"/>
                </a:cubicBezTo>
                <a:cubicBezTo>
                  <a:pt x="20024" y="16267"/>
                  <a:pt x="20024" y="16267"/>
                  <a:pt x="20024" y="16267"/>
                </a:cubicBezTo>
                <a:cubicBezTo>
                  <a:pt x="20000" y="16267"/>
                  <a:pt x="20000" y="16267"/>
                  <a:pt x="20000" y="16267"/>
                </a:cubicBezTo>
                <a:cubicBezTo>
                  <a:pt x="20000" y="16267"/>
                  <a:pt x="20000" y="16267"/>
                  <a:pt x="20000" y="16267"/>
                </a:cubicBezTo>
                <a:moveTo>
                  <a:pt x="18497" y="13333"/>
                </a:moveTo>
                <a:cubicBezTo>
                  <a:pt x="18618" y="13067"/>
                  <a:pt x="18715" y="12800"/>
                  <a:pt x="18788" y="12800"/>
                </a:cubicBezTo>
                <a:cubicBezTo>
                  <a:pt x="19055" y="12800"/>
                  <a:pt x="19297" y="12800"/>
                  <a:pt x="19539" y="13067"/>
                </a:cubicBezTo>
                <a:cubicBezTo>
                  <a:pt x="18497" y="13333"/>
                  <a:pt x="18497" y="13333"/>
                  <a:pt x="18497" y="13333"/>
                </a:cubicBezTo>
                <a:moveTo>
                  <a:pt x="20000" y="12800"/>
                </a:moveTo>
                <a:cubicBezTo>
                  <a:pt x="20000" y="12533"/>
                  <a:pt x="20000" y="12267"/>
                  <a:pt x="20000" y="12000"/>
                </a:cubicBezTo>
                <a:cubicBezTo>
                  <a:pt x="20000" y="12533"/>
                  <a:pt x="20000" y="12800"/>
                  <a:pt x="20000" y="12800"/>
                </a:cubicBezTo>
                <a:moveTo>
                  <a:pt x="20024" y="10400"/>
                </a:moveTo>
                <a:cubicBezTo>
                  <a:pt x="20024" y="10400"/>
                  <a:pt x="20024" y="10400"/>
                  <a:pt x="20024" y="10400"/>
                </a:cubicBezTo>
                <a:cubicBezTo>
                  <a:pt x="20024" y="10400"/>
                  <a:pt x="20024" y="10400"/>
                  <a:pt x="20024" y="10400"/>
                </a:cubicBezTo>
                <a:cubicBezTo>
                  <a:pt x="20000" y="10400"/>
                  <a:pt x="20000" y="10400"/>
                  <a:pt x="20000" y="10400"/>
                </a:cubicBezTo>
                <a:cubicBezTo>
                  <a:pt x="20000" y="10400"/>
                  <a:pt x="20000" y="10400"/>
                  <a:pt x="20000" y="10400"/>
                </a:cubicBezTo>
                <a:cubicBezTo>
                  <a:pt x="19733" y="10400"/>
                  <a:pt x="19491" y="10400"/>
                  <a:pt x="19248" y="10400"/>
                </a:cubicBezTo>
                <a:cubicBezTo>
                  <a:pt x="18012" y="10667"/>
                  <a:pt x="16848" y="10933"/>
                  <a:pt x="15806" y="10933"/>
                </a:cubicBezTo>
                <a:cubicBezTo>
                  <a:pt x="13939" y="11467"/>
                  <a:pt x="12461" y="11467"/>
                  <a:pt x="11806" y="11467"/>
                </a:cubicBezTo>
                <a:cubicBezTo>
                  <a:pt x="11733" y="11467"/>
                  <a:pt x="11661" y="11467"/>
                  <a:pt x="11612" y="11467"/>
                </a:cubicBezTo>
                <a:cubicBezTo>
                  <a:pt x="11224" y="11467"/>
                  <a:pt x="10788" y="11467"/>
                  <a:pt x="10400" y="11200"/>
                </a:cubicBezTo>
                <a:cubicBezTo>
                  <a:pt x="9818" y="11467"/>
                  <a:pt x="9212" y="11733"/>
                  <a:pt x="8655" y="12000"/>
                </a:cubicBezTo>
                <a:cubicBezTo>
                  <a:pt x="8606" y="12000"/>
                  <a:pt x="8582" y="12000"/>
                  <a:pt x="8533" y="12000"/>
                </a:cubicBezTo>
                <a:cubicBezTo>
                  <a:pt x="10909" y="12267"/>
                  <a:pt x="13139" y="12800"/>
                  <a:pt x="14182" y="13333"/>
                </a:cubicBezTo>
                <a:cubicBezTo>
                  <a:pt x="14715" y="13600"/>
                  <a:pt x="15224" y="13600"/>
                  <a:pt x="15733" y="13867"/>
                </a:cubicBezTo>
                <a:cubicBezTo>
                  <a:pt x="16485" y="14133"/>
                  <a:pt x="16485" y="14133"/>
                  <a:pt x="16485" y="14133"/>
                </a:cubicBezTo>
                <a:cubicBezTo>
                  <a:pt x="16873" y="14400"/>
                  <a:pt x="16873" y="14400"/>
                  <a:pt x="16873" y="14400"/>
                </a:cubicBezTo>
                <a:cubicBezTo>
                  <a:pt x="17067" y="14400"/>
                  <a:pt x="17067" y="14400"/>
                  <a:pt x="17067" y="14400"/>
                </a:cubicBezTo>
                <a:cubicBezTo>
                  <a:pt x="17115" y="14400"/>
                  <a:pt x="17115" y="14400"/>
                  <a:pt x="17115" y="14400"/>
                </a:cubicBezTo>
                <a:cubicBezTo>
                  <a:pt x="17115" y="14400"/>
                  <a:pt x="17115" y="14400"/>
                  <a:pt x="17115" y="14400"/>
                </a:cubicBezTo>
                <a:cubicBezTo>
                  <a:pt x="17115" y="14400"/>
                  <a:pt x="17115" y="14400"/>
                  <a:pt x="17115" y="14400"/>
                </a:cubicBezTo>
                <a:cubicBezTo>
                  <a:pt x="17115" y="13067"/>
                  <a:pt x="17115" y="12533"/>
                  <a:pt x="17115" y="12533"/>
                </a:cubicBezTo>
                <a:cubicBezTo>
                  <a:pt x="17115" y="12533"/>
                  <a:pt x="17115" y="13333"/>
                  <a:pt x="17115" y="14400"/>
                </a:cubicBezTo>
                <a:cubicBezTo>
                  <a:pt x="17115" y="14400"/>
                  <a:pt x="17115" y="14400"/>
                  <a:pt x="17115" y="14400"/>
                </a:cubicBezTo>
                <a:cubicBezTo>
                  <a:pt x="17115" y="15200"/>
                  <a:pt x="17115" y="16000"/>
                  <a:pt x="17115" y="16800"/>
                </a:cubicBezTo>
                <a:cubicBezTo>
                  <a:pt x="17503" y="16800"/>
                  <a:pt x="17867" y="16800"/>
                  <a:pt x="18255" y="17067"/>
                </a:cubicBezTo>
                <a:cubicBezTo>
                  <a:pt x="18255" y="17067"/>
                  <a:pt x="18739" y="17067"/>
                  <a:pt x="19491" y="17333"/>
                </a:cubicBezTo>
                <a:cubicBezTo>
                  <a:pt x="19661" y="17333"/>
                  <a:pt x="19830" y="17333"/>
                  <a:pt x="20024" y="17600"/>
                </a:cubicBezTo>
                <a:cubicBezTo>
                  <a:pt x="20024" y="16267"/>
                  <a:pt x="20024" y="14933"/>
                  <a:pt x="20024" y="13600"/>
                </a:cubicBezTo>
                <a:cubicBezTo>
                  <a:pt x="20024" y="13600"/>
                  <a:pt x="20024" y="13333"/>
                  <a:pt x="20024" y="13067"/>
                </a:cubicBezTo>
                <a:cubicBezTo>
                  <a:pt x="20315" y="13333"/>
                  <a:pt x="20606" y="13333"/>
                  <a:pt x="20897" y="13600"/>
                </a:cubicBezTo>
                <a:cubicBezTo>
                  <a:pt x="21261" y="13600"/>
                  <a:pt x="21261" y="13600"/>
                  <a:pt x="21261" y="13600"/>
                </a:cubicBezTo>
                <a:cubicBezTo>
                  <a:pt x="21430" y="13600"/>
                  <a:pt x="21430" y="13600"/>
                  <a:pt x="21430" y="13600"/>
                </a:cubicBezTo>
                <a:cubicBezTo>
                  <a:pt x="21503" y="13867"/>
                  <a:pt x="21503" y="13867"/>
                  <a:pt x="21503" y="13867"/>
                </a:cubicBezTo>
                <a:cubicBezTo>
                  <a:pt x="21552" y="13867"/>
                  <a:pt x="21552" y="13867"/>
                  <a:pt x="21552" y="13867"/>
                </a:cubicBezTo>
                <a:cubicBezTo>
                  <a:pt x="21576" y="13867"/>
                  <a:pt x="21576" y="13867"/>
                  <a:pt x="21576" y="13867"/>
                </a:cubicBezTo>
                <a:cubicBezTo>
                  <a:pt x="21576" y="12800"/>
                  <a:pt x="21552" y="12000"/>
                  <a:pt x="21552" y="10933"/>
                </a:cubicBezTo>
                <a:cubicBezTo>
                  <a:pt x="21527" y="10933"/>
                  <a:pt x="21527" y="10933"/>
                  <a:pt x="21527" y="10933"/>
                </a:cubicBezTo>
                <a:cubicBezTo>
                  <a:pt x="21430" y="10667"/>
                  <a:pt x="21430" y="10667"/>
                  <a:pt x="21430" y="10667"/>
                </a:cubicBezTo>
                <a:cubicBezTo>
                  <a:pt x="21067" y="10667"/>
                  <a:pt x="21067" y="10667"/>
                  <a:pt x="21067" y="10667"/>
                </a:cubicBezTo>
                <a:cubicBezTo>
                  <a:pt x="20703" y="10667"/>
                  <a:pt x="20364" y="10667"/>
                  <a:pt x="20024" y="10400"/>
                </a:cubicBezTo>
                <a:cubicBezTo>
                  <a:pt x="20024" y="10400"/>
                  <a:pt x="20024" y="10400"/>
                  <a:pt x="20024" y="10400"/>
                </a:cubicBezTo>
                <a:moveTo>
                  <a:pt x="21600" y="10133"/>
                </a:moveTo>
                <a:cubicBezTo>
                  <a:pt x="21576" y="10133"/>
                  <a:pt x="21576" y="10133"/>
                  <a:pt x="21576" y="10133"/>
                </a:cubicBezTo>
                <a:cubicBezTo>
                  <a:pt x="21576" y="10400"/>
                  <a:pt x="21576" y="10667"/>
                  <a:pt x="21576" y="10933"/>
                </a:cubicBezTo>
                <a:cubicBezTo>
                  <a:pt x="21600" y="10933"/>
                  <a:pt x="21600" y="10933"/>
                  <a:pt x="21600" y="10933"/>
                </a:cubicBezTo>
                <a:cubicBezTo>
                  <a:pt x="21600" y="10933"/>
                  <a:pt x="21600" y="10933"/>
                  <a:pt x="21600" y="10933"/>
                </a:cubicBezTo>
                <a:cubicBezTo>
                  <a:pt x="21600" y="12000"/>
                  <a:pt x="21600" y="12533"/>
                  <a:pt x="21600" y="12533"/>
                </a:cubicBezTo>
                <a:cubicBezTo>
                  <a:pt x="21600" y="12533"/>
                  <a:pt x="21600" y="12000"/>
                  <a:pt x="21600" y="10933"/>
                </a:cubicBezTo>
                <a:cubicBezTo>
                  <a:pt x="21600" y="10667"/>
                  <a:pt x="21600" y="10400"/>
                  <a:pt x="21600" y="10133"/>
                </a:cubicBezTo>
                <a:moveTo>
                  <a:pt x="2109" y="8800"/>
                </a:moveTo>
                <a:cubicBezTo>
                  <a:pt x="2109" y="10133"/>
                  <a:pt x="2109" y="12000"/>
                  <a:pt x="2109" y="14133"/>
                </a:cubicBezTo>
                <a:cubicBezTo>
                  <a:pt x="2109" y="14133"/>
                  <a:pt x="2109" y="14133"/>
                  <a:pt x="2109" y="14133"/>
                </a:cubicBezTo>
                <a:cubicBezTo>
                  <a:pt x="2109" y="14400"/>
                  <a:pt x="2109" y="14667"/>
                  <a:pt x="2109" y="14933"/>
                </a:cubicBezTo>
                <a:cubicBezTo>
                  <a:pt x="2109" y="15467"/>
                  <a:pt x="2109" y="16000"/>
                  <a:pt x="2109" y="16000"/>
                </a:cubicBezTo>
                <a:cubicBezTo>
                  <a:pt x="2109" y="16000"/>
                  <a:pt x="2109" y="16000"/>
                  <a:pt x="2109" y="16000"/>
                </a:cubicBezTo>
                <a:cubicBezTo>
                  <a:pt x="2109" y="16000"/>
                  <a:pt x="2109" y="16000"/>
                  <a:pt x="2109" y="16000"/>
                </a:cubicBezTo>
                <a:cubicBezTo>
                  <a:pt x="2109" y="16267"/>
                  <a:pt x="2109" y="16800"/>
                  <a:pt x="2133" y="17067"/>
                </a:cubicBezTo>
                <a:cubicBezTo>
                  <a:pt x="2133" y="17067"/>
                  <a:pt x="2133" y="17067"/>
                  <a:pt x="2133" y="17333"/>
                </a:cubicBezTo>
                <a:cubicBezTo>
                  <a:pt x="2061" y="17333"/>
                  <a:pt x="2012" y="17333"/>
                  <a:pt x="1939" y="17333"/>
                </a:cubicBezTo>
                <a:cubicBezTo>
                  <a:pt x="1285" y="17067"/>
                  <a:pt x="679" y="17067"/>
                  <a:pt x="73" y="17067"/>
                </a:cubicBezTo>
                <a:cubicBezTo>
                  <a:pt x="24" y="17067"/>
                  <a:pt x="24" y="17067"/>
                  <a:pt x="24" y="17067"/>
                </a:cubicBezTo>
                <a:cubicBezTo>
                  <a:pt x="24" y="17067"/>
                  <a:pt x="24" y="17067"/>
                  <a:pt x="24" y="17067"/>
                </a:cubicBezTo>
                <a:cubicBezTo>
                  <a:pt x="24" y="17600"/>
                  <a:pt x="24" y="18133"/>
                  <a:pt x="24" y="18400"/>
                </a:cubicBezTo>
                <a:cubicBezTo>
                  <a:pt x="388" y="18400"/>
                  <a:pt x="897" y="18400"/>
                  <a:pt x="1576" y="18400"/>
                </a:cubicBezTo>
                <a:cubicBezTo>
                  <a:pt x="1745" y="18400"/>
                  <a:pt x="1939" y="18400"/>
                  <a:pt x="2133" y="18400"/>
                </a:cubicBezTo>
                <a:cubicBezTo>
                  <a:pt x="2133" y="16800"/>
                  <a:pt x="2133" y="14933"/>
                  <a:pt x="2133" y="13067"/>
                </a:cubicBezTo>
                <a:cubicBezTo>
                  <a:pt x="2109" y="11733"/>
                  <a:pt x="2109" y="10133"/>
                  <a:pt x="2109" y="8800"/>
                </a:cubicBezTo>
                <a:moveTo>
                  <a:pt x="2109" y="7733"/>
                </a:moveTo>
                <a:cubicBezTo>
                  <a:pt x="2109" y="7733"/>
                  <a:pt x="2109" y="7733"/>
                  <a:pt x="2109" y="7733"/>
                </a:cubicBezTo>
                <a:cubicBezTo>
                  <a:pt x="2109" y="9333"/>
                  <a:pt x="2133" y="11200"/>
                  <a:pt x="2133" y="12800"/>
                </a:cubicBezTo>
                <a:cubicBezTo>
                  <a:pt x="2133" y="14667"/>
                  <a:pt x="2133" y="16533"/>
                  <a:pt x="2133" y="18400"/>
                </a:cubicBezTo>
                <a:cubicBezTo>
                  <a:pt x="2279" y="18400"/>
                  <a:pt x="2448" y="18400"/>
                  <a:pt x="2618" y="18400"/>
                </a:cubicBezTo>
                <a:cubicBezTo>
                  <a:pt x="2594" y="14400"/>
                  <a:pt x="2594" y="13067"/>
                  <a:pt x="2594" y="13067"/>
                </a:cubicBezTo>
                <a:cubicBezTo>
                  <a:pt x="2594" y="13067"/>
                  <a:pt x="2594" y="13600"/>
                  <a:pt x="2594" y="14133"/>
                </a:cubicBezTo>
                <a:cubicBezTo>
                  <a:pt x="2594" y="14667"/>
                  <a:pt x="2594" y="15200"/>
                  <a:pt x="2594" y="15200"/>
                </a:cubicBezTo>
                <a:cubicBezTo>
                  <a:pt x="2594" y="15200"/>
                  <a:pt x="2594" y="14933"/>
                  <a:pt x="2594" y="14133"/>
                </a:cubicBezTo>
                <a:cubicBezTo>
                  <a:pt x="2594" y="14133"/>
                  <a:pt x="2594" y="14133"/>
                  <a:pt x="2594" y="14133"/>
                </a:cubicBezTo>
                <a:cubicBezTo>
                  <a:pt x="2594" y="13067"/>
                  <a:pt x="2594" y="12267"/>
                  <a:pt x="2594" y="12267"/>
                </a:cubicBezTo>
                <a:cubicBezTo>
                  <a:pt x="2594" y="12267"/>
                  <a:pt x="2594" y="12267"/>
                  <a:pt x="2594" y="12533"/>
                </a:cubicBezTo>
                <a:cubicBezTo>
                  <a:pt x="2594" y="12533"/>
                  <a:pt x="2594" y="12533"/>
                  <a:pt x="2594" y="12533"/>
                </a:cubicBezTo>
                <a:cubicBezTo>
                  <a:pt x="2594" y="12000"/>
                  <a:pt x="2594" y="11733"/>
                  <a:pt x="2594" y="11733"/>
                </a:cubicBezTo>
                <a:cubicBezTo>
                  <a:pt x="2594" y="11733"/>
                  <a:pt x="2594" y="11733"/>
                  <a:pt x="2594" y="12000"/>
                </a:cubicBezTo>
                <a:cubicBezTo>
                  <a:pt x="2594" y="12000"/>
                  <a:pt x="2594" y="12000"/>
                  <a:pt x="2594" y="12000"/>
                </a:cubicBezTo>
                <a:cubicBezTo>
                  <a:pt x="2594" y="11733"/>
                  <a:pt x="2594" y="11467"/>
                  <a:pt x="2594" y="11200"/>
                </a:cubicBezTo>
                <a:cubicBezTo>
                  <a:pt x="2642" y="11200"/>
                  <a:pt x="2642" y="11200"/>
                  <a:pt x="2642" y="11200"/>
                </a:cubicBezTo>
                <a:cubicBezTo>
                  <a:pt x="2691" y="11200"/>
                  <a:pt x="2691" y="11200"/>
                  <a:pt x="2691" y="11200"/>
                </a:cubicBezTo>
                <a:cubicBezTo>
                  <a:pt x="3903" y="11467"/>
                  <a:pt x="5382" y="11467"/>
                  <a:pt x="6861" y="11733"/>
                </a:cubicBezTo>
                <a:cubicBezTo>
                  <a:pt x="7418" y="11733"/>
                  <a:pt x="7976" y="12000"/>
                  <a:pt x="8533" y="12000"/>
                </a:cubicBezTo>
                <a:cubicBezTo>
                  <a:pt x="7612" y="11467"/>
                  <a:pt x="5842" y="10933"/>
                  <a:pt x="3927" y="10400"/>
                </a:cubicBezTo>
                <a:cubicBezTo>
                  <a:pt x="3467" y="10400"/>
                  <a:pt x="2958" y="10133"/>
                  <a:pt x="2473" y="10133"/>
                </a:cubicBezTo>
                <a:cubicBezTo>
                  <a:pt x="2303" y="10133"/>
                  <a:pt x="2303" y="10133"/>
                  <a:pt x="2303" y="10133"/>
                </a:cubicBezTo>
                <a:cubicBezTo>
                  <a:pt x="2206" y="10133"/>
                  <a:pt x="2206" y="10133"/>
                  <a:pt x="2206" y="10133"/>
                </a:cubicBezTo>
                <a:cubicBezTo>
                  <a:pt x="2158" y="10133"/>
                  <a:pt x="2158" y="10133"/>
                  <a:pt x="2158" y="10133"/>
                </a:cubicBezTo>
                <a:cubicBezTo>
                  <a:pt x="2133" y="10133"/>
                  <a:pt x="2133" y="10133"/>
                  <a:pt x="2133" y="10133"/>
                </a:cubicBezTo>
                <a:cubicBezTo>
                  <a:pt x="2133" y="10133"/>
                  <a:pt x="2133" y="10133"/>
                  <a:pt x="2133" y="10133"/>
                </a:cubicBezTo>
                <a:cubicBezTo>
                  <a:pt x="2133" y="10133"/>
                  <a:pt x="2133" y="10133"/>
                  <a:pt x="2133" y="10133"/>
                </a:cubicBezTo>
                <a:cubicBezTo>
                  <a:pt x="2109" y="8533"/>
                  <a:pt x="2109" y="7733"/>
                  <a:pt x="2109" y="7733"/>
                </a:cubicBezTo>
                <a:moveTo>
                  <a:pt x="20000" y="5333"/>
                </a:moveTo>
                <a:cubicBezTo>
                  <a:pt x="20000" y="5333"/>
                  <a:pt x="20000" y="5333"/>
                  <a:pt x="20000" y="5333"/>
                </a:cubicBezTo>
                <a:cubicBezTo>
                  <a:pt x="20000" y="5333"/>
                  <a:pt x="20000" y="5333"/>
                  <a:pt x="20024" y="5333"/>
                </a:cubicBezTo>
                <a:cubicBezTo>
                  <a:pt x="20000" y="5333"/>
                  <a:pt x="20000" y="5333"/>
                  <a:pt x="20000" y="5333"/>
                </a:cubicBezTo>
                <a:moveTo>
                  <a:pt x="2109" y="5333"/>
                </a:moveTo>
                <a:cubicBezTo>
                  <a:pt x="2109" y="5867"/>
                  <a:pt x="2109" y="6933"/>
                  <a:pt x="2109" y="7733"/>
                </a:cubicBezTo>
                <a:cubicBezTo>
                  <a:pt x="2206" y="7733"/>
                  <a:pt x="2279" y="7733"/>
                  <a:pt x="2352" y="7733"/>
                </a:cubicBezTo>
                <a:cubicBezTo>
                  <a:pt x="2618" y="7467"/>
                  <a:pt x="2885" y="7467"/>
                  <a:pt x="3152" y="7467"/>
                </a:cubicBezTo>
                <a:cubicBezTo>
                  <a:pt x="3588" y="7467"/>
                  <a:pt x="3976" y="7467"/>
                  <a:pt x="4339" y="7467"/>
                </a:cubicBezTo>
                <a:cubicBezTo>
                  <a:pt x="4824" y="7467"/>
                  <a:pt x="5212" y="7467"/>
                  <a:pt x="5552" y="7467"/>
                </a:cubicBezTo>
                <a:cubicBezTo>
                  <a:pt x="5915" y="7467"/>
                  <a:pt x="6182" y="7467"/>
                  <a:pt x="6376" y="7467"/>
                </a:cubicBezTo>
                <a:cubicBezTo>
                  <a:pt x="6424" y="7467"/>
                  <a:pt x="6473" y="7467"/>
                  <a:pt x="6521" y="7467"/>
                </a:cubicBezTo>
                <a:cubicBezTo>
                  <a:pt x="6570" y="7200"/>
                  <a:pt x="6594" y="7200"/>
                  <a:pt x="6545" y="7200"/>
                </a:cubicBezTo>
                <a:cubicBezTo>
                  <a:pt x="5867" y="6400"/>
                  <a:pt x="4558" y="5600"/>
                  <a:pt x="3055" y="5600"/>
                </a:cubicBezTo>
                <a:cubicBezTo>
                  <a:pt x="2570" y="5600"/>
                  <a:pt x="2570" y="5600"/>
                  <a:pt x="2570" y="5600"/>
                </a:cubicBezTo>
                <a:cubicBezTo>
                  <a:pt x="2327" y="5600"/>
                  <a:pt x="2327" y="5600"/>
                  <a:pt x="2327" y="5600"/>
                </a:cubicBezTo>
                <a:cubicBezTo>
                  <a:pt x="2206" y="5600"/>
                  <a:pt x="2206" y="5600"/>
                  <a:pt x="2206" y="5600"/>
                </a:cubicBezTo>
                <a:cubicBezTo>
                  <a:pt x="2133" y="5600"/>
                  <a:pt x="2133" y="5600"/>
                  <a:pt x="2133" y="5600"/>
                </a:cubicBezTo>
                <a:cubicBezTo>
                  <a:pt x="2133" y="5600"/>
                  <a:pt x="2133" y="5600"/>
                  <a:pt x="2133" y="5600"/>
                </a:cubicBezTo>
                <a:cubicBezTo>
                  <a:pt x="2109" y="5600"/>
                  <a:pt x="2109" y="5600"/>
                  <a:pt x="2109" y="5600"/>
                </a:cubicBezTo>
                <a:cubicBezTo>
                  <a:pt x="2109" y="5600"/>
                  <a:pt x="2109" y="5600"/>
                  <a:pt x="2109" y="5600"/>
                </a:cubicBezTo>
                <a:cubicBezTo>
                  <a:pt x="2109" y="5333"/>
                  <a:pt x="2109" y="5333"/>
                  <a:pt x="2109" y="5333"/>
                </a:cubicBezTo>
                <a:moveTo>
                  <a:pt x="19976" y="4800"/>
                </a:moveTo>
                <a:cubicBezTo>
                  <a:pt x="19976" y="4800"/>
                  <a:pt x="19976" y="4800"/>
                  <a:pt x="19976" y="5333"/>
                </a:cubicBezTo>
                <a:cubicBezTo>
                  <a:pt x="19976" y="5333"/>
                  <a:pt x="19976" y="5333"/>
                  <a:pt x="19976" y="5333"/>
                </a:cubicBezTo>
                <a:cubicBezTo>
                  <a:pt x="19976" y="5067"/>
                  <a:pt x="19976" y="4800"/>
                  <a:pt x="19976" y="4800"/>
                </a:cubicBezTo>
                <a:moveTo>
                  <a:pt x="2109" y="3733"/>
                </a:moveTo>
                <a:cubicBezTo>
                  <a:pt x="2109" y="3733"/>
                  <a:pt x="2109" y="3733"/>
                  <a:pt x="2109" y="3733"/>
                </a:cubicBezTo>
                <a:cubicBezTo>
                  <a:pt x="2109" y="4000"/>
                  <a:pt x="2109" y="4533"/>
                  <a:pt x="2109" y="5333"/>
                </a:cubicBezTo>
                <a:cubicBezTo>
                  <a:pt x="2109" y="4800"/>
                  <a:pt x="2109" y="4000"/>
                  <a:pt x="2109" y="3733"/>
                </a:cubicBezTo>
                <a:moveTo>
                  <a:pt x="21576" y="2933"/>
                </a:moveTo>
                <a:cubicBezTo>
                  <a:pt x="21576" y="2933"/>
                  <a:pt x="21576" y="2933"/>
                  <a:pt x="21576" y="2933"/>
                </a:cubicBezTo>
                <a:cubicBezTo>
                  <a:pt x="21576" y="2933"/>
                  <a:pt x="21576" y="2933"/>
                  <a:pt x="21576" y="2933"/>
                </a:cubicBezTo>
                <a:cubicBezTo>
                  <a:pt x="21552" y="2933"/>
                  <a:pt x="21552" y="2933"/>
                  <a:pt x="21552" y="2933"/>
                </a:cubicBezTo>
                <a:cubicBezTo>
                  <a:pt x="21576" y="4000"/>
                  <a:pt x="21576" y="4800"/>
                  <a:pt x="21576" y="5600"/>
                </a:cubicBezTo>
                <a:cubicBezTo>
                  <a:pt x="21600" y="5600"/>
                  <a:pt x="21600" y="5600"/>
                  <a:pt x="21600" y="5600"/>
                </a:cubicBezTo>
                <a:cubicBezTo>
                  <a:pt x="21576" y="4000"/>
                  <a:pt x="21576" y="2933"/>
                  <a:pt x="21576" y="2933"/>
                </a:cubicBezTo>
                <a:moveTo>
                  <a:pt x="0" y="1333"/>
                </a:moveTo>
                <a:cubicBezTo>
                  <a:pt x="0" y="1333"/>
                  <a:pt x="0" y="1333"/>
                  <a:pt x="0" y="1333"/>
                </a:cubicBezTo>
                <a:cubicBezTo>
                  <a:pt x="0" y="1333"/>
                  <a:pt x="0" y="1600"/>
                  <a:pt x="0" y="2133"/>
                </a:cubicBezTo>
                <a:cubicBezTo>
                  <a:pt x="0" y="4000"/>
                  <a:pt x="0" y="7467"/>
                  <a:pt x="0" y="10933"/>
                </a:cubicBezTo>
                <a:cubicBezTo>
                  <a:pt x="0" y="11733"/>
                  <a:pt x="0" y="12533"/>
                  <a:pt x="0" y="13067"/>
                </a:cubicBezTo>
                <a:cubicBezTo>
                  <a:pt x="0" y="15200"/>
                  <a:pt x="0" y="17067"/>
                  <a:pt x="0" y="18400"/>
                </a:cubicBezTo>
                <a:cubicBezTo>
                  <a:pt x="0" y="18400"/>
                  <a:pt x="24" y="18400"/>
                  <a:pt x="24" y="18400"/>
                </a:cubicBezTo>
                <a:cubicBezTo>
                  <a:pt x="24" y="18133"/>
                  <a:pt x="24" y="17600"/>
                  <a:pt x="24" y="17067"/>
                </a:cubicBezTo>
                <a:cubicBezTo>
                  <a:pt x="24" y="16000"/>
                  <a:pt x="24" y="14667"/>
                  <a:pt x="24" y="13600"/>
                </a:cubicBezTo>
                <a:cubicBezTo>
                  <a:pt x="0" y="10933"/>
                  <a:pt x="0" y="8000"/>
                  <a:pt x="0" y="8000"/>
                </a:cubicBezTo>
                <a:cubicBezTo>
                  <a:pt x="0" y="8000"/>
                  <a:pt x="0" y="8000"/>
                  <a:pt x="0" y="8267"/>
                </a:cubicBezTo>
                <a:cubicBezTo>
                  <a:pt x="24" y="8267"/>
                  <a:pt x="24" y="8267"/>
                  <a:pt x="24" y="8267"/>
                </a:cubicBezTo>
                <a:cubicBezTo>
                  <a:pt x="48" y="8267"/>
                  <a:pt x="48" y="8267"/>
                  <a:pt x="48" y="8267"/>
                </a:cubicBezTo>
                <a:cubicBezTo>
                  <a:pt x="170" y="8267"/>
                  <a:pt x="170" y="8267"/>
                  <a:pt x="170" y="8267"/>
                </a:cubicBezTo>
                <a:cubicBezTo>
                  <a:pt x="388" y="8000"/>
                  <a:pt x="388" y="8000"/>
                  <a:pt x="388" y="8000"/>
                </a:cubicBezTo>
                <a:cubicBezTo>
                  <a:pt x="800" y="8000"/>
                  <a:pt x="800" y="8000"/>
                  <a:pt x="800" y="8000"/>
                </a:cubicBezTo>
                <a:cubicBezTo>
                  <a:pt x="1091" y="8000"/>
                  <a:pt x="1358" y="7733"/>
                  <a:pt x="1624" y="7733"/>
                </a:cubicBezTo>
                <a:cubicBezTo>
                  <a:pt x="1794" y="7733"/>
                  <a:pt x="1964" y="7733"/>
                  <a:pt x="2109" y="7733"/>
                </a:cubicBezTo>
                <a:cubicBezTo>
                  <a:pt x="2109" y="6133"/>
                  <a:pt x="2109" y="4800"/>
                  <a:pt x="2109" y="3733"/>
                </a:cubicBezTo>
                <a:cubicBezTo>
                  <a:pt x="1430" y="3733"/>
                  <a:pt x="1042" y="4000"/>
                  <a:pt x="1018" y="4000"/>
                </a:cubicBezTo>
                <a:cubicBezTo>
                  <a:pt x="800" y="4267"/>
                  <a:pt x="558" y="4267"/>
                  <a:pt x="339" y="4533"/>
                </a:cubicBezTo>
                <a:cubicBezTo>
                  <a:pt x="24" y="4800"/>
                  <a:pt x="24" y="4800"/>
                  <a:pt x="24" y="4800"/>
                </a:cubicBezTo>
                <a:cubicBezTo>
                  <a:pt x="0" y="4800"/>
                  <a:pt x="0" y="4800"/>
                  <a:pt x="0" y="4800"/>
                </a:cubicBezTo>
                <a:cubicBezTo>
                  <a:pt x="0" y="4800"/>
                  <a:pt x="0" y="4800"/>
                  <a:pt x="0" y="4800"/>
                </a:cubicBezTo>
                <a:cubicBezTo>
                  <a:pt x="0" y="3733"/>
                  <a:pt x="0" y="2933"/>
                  <a:pt x="0" y="2133"/>
                </a:cubicBezTo>
                <a:cubicBezTo>
                  <a:pt x="0" y="1600"/>
                  <a:pt x="0" y="1333"/>
                  <a:pt x="0" y="1333"/>
                </a:cubicBezTo>
                <a:moveTo>
                  <a:pt x="0" y="1067"/>
                </a:moveTo>
                <a:cubicBezTo>
                  <a:pt x="0" y="1067"/>
                  <a:pt x="0" y="1333"/>
                  <a:pt x="0" y="1333"/>
                </a:cubicBezTo>
                <a:cubicBezTo>
                  <a:pt x="0" y="1333"/>
                  <a:pt x="0" y="1333"/>
                  <a:pt x="0" y="1333"/>
                </a:cubicBezTo>
                <a:cubicBezTo>
                  <a:pt x="0" y="1333"/>
                  <a:pt x="0" y="1067"/>
                  <a:pt x="0" y="1067"/>
                </a:cubicBezTo>
                <a:moveTo>
                  <a:pt x="21527" y="0"/>
                </a:moveTo>
                <a:cubicBezTo>
                  <a:pt x="21358" y="267"/>
                  <a:pt x="21212" y="267"/>
                  <a:pt x="21067" y="533"/>
                </a:cubicBezTo>
                <a:cubicBezTo>
                  <a:pt x="20994" y="533"/>
                  <a:pt x="20945" y="533"/>
                  <a:pt x="20873" y="533"/>
                </a:cubicBezTo>
                <a:cubicBezTo>
                  <a:pt x="20436" y="1067"/>
                  <a:pt x="20024" y="1333"/>
                  <a:pt x="19612" y="1600"/>
                </a:cubicBezTo>
                <a:cubicBezTo>
                  <a:pt x="18788" y="1867"/>
                  <a:pt x="18036" y="2133"/>
                  <a:pt x="17430" y="2400"/>
                </a:cubicBezTo>
                <a:cubicBezTo>
                  <a:pt x="16170" y="2667"/>
                  <a:pt x="15394" y="2667"/>
                  <a:pt x="15394" y="2667"/>
                </a:cubicBezTo>
                <a:cubicBezTo>
                  <a:pt x="14667" y="2400"/>
                  <a:pt x="13794" y="2400"/>
                  <a:pt x="12824" y="2400"/>
                </a:cubicBezTo>
                <a:cubicBezTo>
                  <a:pt x="9358" y="2400"/>
                  <a:pt x="4824" y="2933"/>
                  <a:pt x="2521" y="3467"/>
                </a:cubicBezTo>
                <a:cubicBezTo>
                  <a:pt x="2764" y="3467"/>
                  <a:pt x="2982" y="3467"/>
                  <a:pt x="3200" y="3733"/>
                </a:cubicBezTo>
                <a:cubicBezTo>
                  <a:pt x="6109" y="4267"/>
                  <a:pt x="9867" y="4533"/>
                  <a:pt x="13552" y="4800"/>
                </a:cubicBezTo>
                <a:cubicBezTo>
                  <a:pt x="15370" y="4800"/>
                  <a:pt x="17188" y="5067"/>
                  <a:pt x="18861" y="5333"/>
                </a:cubicBezTo>
                <a:cubicBezTo>
                  <a:pt x="18885" y="5333"/>
                  <a:pt x="18933" y="5333"/>
                  <a:pt x="18958" y="5333"/>
                </a:cubicBezTo>
                <a:cubicBezTo>
                  <a:pt x="19030" y="5333"/>
                  <a:pt x="19103" y="5333"/>
                  <a:pt x="19152" y="5067"/>
                </a:cubicBezTo>
                <a:cubicBezTo>
                  <a:pt x="19661" y="4800"/>
                  <a:pt x="20145" y="4533"/>
                  <a:pt x="20630" y="4000"/>
                </a:cubicBezTo>
                <a:cubicBezTo>
                  <a:pt x="20873" y="3733"/>
                  <a:pt x="21139" y="3467"/>
                  <a:pt x="21382" y="3200"/>
                </a:cubicBezTo>
                <a:cubicBezTo>
                  <a:pt x="21527" y="2933"/>
                  <a:pt x="21527" y="2933"/>
                  <a:pt x="21527" y="2933"/>
                </a:cubicBezTo>
                <a:cubicBezTo>
                  <a:pt x="21527" y="2133"/>
                  <a:pt x="21527" y="1067"/>
                  <a:pt x="21527" y="0"/>
                </a:cubicBezTo>
                <a:moveTo>
                  <a:pt x="21552" y="0"/>
                </a:moveTo>
                <a:cubicBezTo>
                  <a:pt x="21552" y="0"/>
                  <a:pt x="21527" y="0"/>
                  <a:pt x="21527" y="0"/>
                </a:cubicBezTo>
                <a:cubicBezTo>
                  <a:pt x="21527" y="1067"/>
                  <a:pt x="21527" y="2133"/>
                  <a:pt x="21527" y="2933"/>
                </a:cubicBezTo>
                <a:cubicBezTo>
                  <a:pt x="21552" y="2933"/>
                  <a:pt x="21552" y="2933"/>
                  <a:pt x="21552" y="2933"/>
                </a:cubicBezTo>
                <a:cubicBezTo>
                  <a:pt x="21552" y="2133"/>
                  <a:pt x="21552" y="1333"/>
                  <a:pt x="21552" y="533"/>
                </a:cubicBezTo>
                <a:cubicBezTo>
                  <a:pt x="21552" y="533"/>
                  <a:pt x="21552" y="267"/>
                  <a:pt x="21552" y="0"/>
                </a:cubicBezTo>
              </a:path>
            </a:pathLst>
          </a:custGeom>
          <a:solidFill>
            <a:srgbClr val="E3E4E4"/>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2" name="Freeform 168"/>
          <p:cNvSpPr/>
          <p:nvPr>
            <p:custDataLst>
              <p:tags r:id="rId8"/>
            </p:custDataLst>
          </p:nvPr>
        </p:nvSpPr>
        <p:spPr>
          <a:xfrm flipH="1">
            <a:off x="725170" y="5928995"/>
            <a:ext cx="2525395" cy="357505"/>
          </a:xfrm>
          <a:custGeom>
            <a:avLst/>
            <a:gdLst/>
            <a:ahLst/>
            <a:cxnLst>
              <a:cxn ang="0">
                <a:pos x="wd2" y="hd2"/>
              </a:cxn>
              <a:cxn ang="5400000">
                <a:pos x="wd2" y="hd2"/>
              </a:cxn>
              <a:cxn ang="10800000">
                <a:pos x="wd2" y="hd2"/>
              </a:cxn>
              <a:cxn ang="16200000">
                <a:pos x="wd2" y="hd2"/>
              </a:cxn>
            </a:cxnLst>
            <a:rect l="0" t="0" r="r" b="b"/>
            <a:pathLst>
              <a:path w="21600" h="21600" extrusionOk="0">
                <a:moveTo>
                  <a:pt x="553" y="20045"/>
                </a:moveTo>
                <a:cubicBezTo>
                  <a:pt x="553" y="20909"/>
                  <a:pt x="553" y="21600"/>
                  <a:pt x="553" y="21600"/>
                </a:cubicBezTo>
                <a:cubicBezTo>
                  <a:pt x="553" y="21600"/>
                  <a:pt x="553" y="21427"/>
                  <a:pt x="553" y="20909"/>
                </a:cubicBezTo>
                <a:cubicBezTo>
                  <a:pt x="553" y="21082"/>
                  <a:pt x="553" y="21082"/>
                  <a:pt x="553" y="21082"/>
                </a:cubicBezTo>
                <a:cubicBezTo>
                  <a:pt x="553" y="21082"/>
                  <a:pt x="553" y="20563"/>
                  <a:pt x="553" y="20045"/>
                </a:cubicBezTo>
                <a:moveTo>
                  <a:pt x="5453" y="19699"/>
                </a:moveTo>
                <a:cubicBezTo>
                  <a:pt x="5453" y="19699"/>
                  <a:pt x="5453" y="19699"/>
                  <a:pt x="5453" y="19699"/>
                </a:cubicBezTo>
                <a:cubicBezTo>
                  <a:pt x="5453" y="19872"/>
                  <a:pt x="5453" y="20045"/>
                  <a:pt x="5453" y="20045"/>
                </a:cubicBezTo>
                <a:cubicBezTo>
                  <a:pt x="5453" y="20045"/>
                  <a:pt x="5453" y="20045"/>
                  <a:pt x="5453" y="19699"/>
                </a:cubicBezTo>
                <a:cubicBezTo>
                  <a:pt x="5453" y="19699"/>
                  <a:pt x="5453" y="19699"/>
                  <a:pt x="5453" y="19699"/>
                </a:cubicBezTo>
                <a:cubicBezTo>
                  <a:pt x="5453" y="19699"/>
                  <a:pt x="5453" y="19699"/>
                  <a:pt x="5453" y="19699"/>
                </a:cubicBezTo>
                <a:moveTo>
                  <a:pt x="19651" y="19008"/>
                </a:moveTo>
                <a:cubicBezTo>
                  <a:pt x="19651" y="19008"/>
                  <a:pt x="19651" y="19008"/>
                  <a:pt x="19651" y="19008"/>
                </a:cubicBezTo>
                <a:cubicBezTo>
                  <a:pt x="19651" y="19181"/>
                  <a:pt x="19651" y="19181"/>
                  <a:pt x="19651" y="19181"/>
                </a:cubicBezTo>
                <a:cubicBezTo>
                  <a:pt x="19651" y="19181"/>
                  <a:pt x="19651" y="19181"/>
                  <a:pt x="19651" y="19008"/>
                </a:cubicBezTo>
                <a:moveTo>
                  <a:pt x="553" y="18835"/>
                </a:moveTo>
                <a:cubicBezTo>
                  <a:pt x="553" y="18835"/>
                  <a:pt x="553" y="18835"/>
                  <a:pt x="553" y="18835"/>
                </a:cubicBezTo>
                <a:cubicBezTo>
                  <a:pt x="553" y="19008"/>
                  <a:pt x="553" y="19008"/>
                  <a:pt x="553" y="19181"/>
                </a:cubicBezTo>
                <a:cubicBezTo>
                  <a:pt x="553" y="19181"/>
                  <a:pt x="553" y="19181"/>
                  <a:pt x="553" y="19181"/>
                </a:cubicBezTo>
                <a:cubicBezTo>
                  <a:pt x="553" y="19008"/>
                  <a:pt x="553" y="19008"/>
                  <a:pt x="553" y="18835"/>
                </a:cubicBezTo>
                <a:moveTo>
                  <a:pt x="16305" y="18490"/>
                </a:moveTo>
                <a:cubicBezTo>
                  <a:pt x="16305" y="18490"/>
                  <a:pt x="16305" y="18490"/>
                  <a:pt x="16305" y="18490"/>
                </a:cubicBezTo>
                <a:cubicBezTo>
                  <a:pt x="16305" y="18835"/>
                  <a:pt x="16305" y="18835"/>
                  <a:pt x="16305" y="18835"/>
                </a:cubicBezTo>
                <a:cubicBezTo>
                  <a:pt x="16305" y="18835"/>
                  <a:pt x="16305" y="18835"/>
                  <a:pt x="16305" y="18490"/>
                </a:cubicBezTo>
                <a:moveTo>
                  <a:pt x="5479" y="18490"/>
                </a:moveTo>
                <a:cubicBezTo>
                  <a:pt x="5453" y="18490"/>
                  <a:pt x="5453" y="18662"/>
                  <a:pt x="5453" y="19008"/>
                </a:cubicBezTo>
                <a:cubicBezTo>
                  <a:pt x="5611" y="19008"/>
                  <a:pt x="5769" y="19008"/>
                  <a:pt x="5900" y="19008"/>
                </a:cubicBezTo>
                <a:cubicBezTo>
                  <a:pt x="6822" y="19008"/>
                  <a:pt x="7718" y="19008"/>
                  <a:pt x="8614" y="18835"/>
                </a:cubicBezTo>
                <a:cubicBezTo>
                  <a:pt x="8166" y="18835"/>
                  <a:pt x="7692" y="18835"/>
                  <a:pt x="7244" y="18835"/>
                </a:cubicBezTo>
                <a:cubicBezTo>
                  <a:pt x="6770" y="18662"/>
                  <a:pt x="6322" y="18662"/>
                  <a:pt x="5900" y="18662"/>
                </a:cubicBezTo>
                <a:cubicBezTo>
                  <a:pt x="5584" y="18490"/>
                  <a:pt x="5584" y="18490"/>
                  <a:pt x="5584" y="18490"/>
                </a:cubicBezTo>
                <a:cubicBezTo>
                  <a:pt x="5558" y="18662"/>
                  <a:pt x="5558" y="18662"/>
                  <a:pt x="5558" y="18662"/>
                </a:cubicBezTo>
                <a:cubicBezTo>
                  <a:pt x="5532" y="18662"/>
                  <a:pt x="5532" y="18662"/>
                  <a:pt x="5532" y="18490"/>
                </a:cubicBezTo>
                <a:cubicBezTo>
                  <a:pt x="5505" y="18490"/>
                  <a:pt x="5505" y="18490"/>
                  <a:pt x="5479" y="18490"/>
                </a:cubicBezTo>
                <a:moveTo>
                  <a:pt x="16305" y="18317"/>
                </a:moveTo>
                <a:cubicBezTo>
                  <a:pt x="16305" y="18317"/>
                  <a:pt x="16305" y="18317"/>
                  <a:pt x="16305" y="18317"/>
                </a:cubicBezTo>
                <a:cubicBezTo>
                  <a:pt x="16279" y="18317"/>
                  <a:pt x="16279" y="18317"/>
                  <a:pt x="16279" y="18317"/>
                </a:cubicBezTo>
                <a:cubicBezTo>
                  <a:pt x="16174" y="18317"/>
                  <a:pt x="16174" y="18317"/>
                  <a:pt x="16174" y="18317"/>
                </a:cubicBezTo>
                <a:cubicBezTo>
                  <a:pt x="16147" y="18317"/>
                  <a:pt x="16095" y="18317"/>
                  <a:pt x="16068" y="18317"/>
                </a:cubicBezTo>
                <a:cubicBezTo>
                  <a:pt x="15726" y="18317"/>
                  <a:pt x="15383" y="18317"/>
                  <a:pt x="15067" y="18317"/>
                </a:cubicBezTo>
                <a:cubicBezTo>
                  <a:pt x="14725" y="18317"/>
                  <a:pt x="14409" y="18490"/>
                  <a:pt x="14093" y="18490"/>
                </a:cubicBezTo>
                <a:cubicBezTo>
                  <a:pt x="13777" y="18490"/>
                  <a:pt x="13381" y="18662"/>
                  <a:pt x="12907" y="18835"/>
                </a:cubicBezTo>
                <a:cubicBezTo>
                  <a:pt x="12670" y="18835"/>
                  <a:pt x="12407" y="19008"/>
                  <a:pt x="12143" y="19008"/>
                </a:cubicBezTo>
                <a:cubicBezTo>
                  <a:pt x="12960" y="19008"/>
                  <a:pt x="13750" y="18835"/>
                  <a:pt x="14620" y="18835"/>
                </a:cubicBezTo>
                <a:cubicBezTo>
                  <a:pt x="15199" y="18662"/>
                  <a:pt x="15752" y="18662"/>
                  <a:pt x="16305" y="18490"/>
                </a:cubicBezTo>
                <a:cubicBezTo>
                  <a:pt x="16305" y="18490"/>
                  <a:pt x="16305" y="18490"/>
                  <a:pt x="16305" y="18317"/>
                </a:cubicBezTo>
                <a:moveTo>
                  <a:pt x="16305" y="17626"/>
                </a:moveTo>
                <a:cubicBezTo>
                  <a:pt x="16305" y="17626"/>
                  <a:pt x="16305" y="17798"/>
                  <a:pt x="16305" y="18317"/>
                </a:cubicBezTo>
                <a:cubicBezTo>
                  <a:pt x="16305" y="18317"/>
                  <a:pt x="16305" y="18317"/>
                  <a:pt x="16305" y="18317"/>
                </a:cubicBezTo>
                <a:cubicBezTo>
                  <a:pt x="16305" y="18490"/>
                  <a:pt x="16305" y="18490"/>
                  <a:pt x="16305" y="18490"/>
                </a:cubicBezTo>
                <a:cubicBezTo>
                  <a:pt x="16305" y="18490"/>
                  <a:pt x="16305" y="18490"/>
                  <a:pt x="16332" y="18490"/>
                </a:cubicBezTo>
                <a:cubicBezTo>
                  <a:pt x="16332" y="18490"/>
                  <a:pt x="16332" y="18490"/>
                  <a:pt x="16332" y="18317"/>
                </a:cubicBezTo>
                <a:cubicBezTo>
                  <a:pt x="16305" y="17971"/>
                  <a:pt x="16305" y="17626"/>
                  <a:pt x="16305" y="17626"/>
                </a:cubicBezTo>
                <a:moveTo>
                  <a:pt x="5453" y="17626"/>
                </a:moveTo>
                <a:cubicBezTo>
                  <a:pt x="5242" y="17626"/>
                  <a:pt x="5058" y="17626"/>
                  <a:pt x="4900" y="17798"/>
                </a:cubicBezTo>
                <a:cubicBezTo>
                  <a:pt x="4373" y="17798"/>
                  <a:pt x="4373" y="17798"/>
                  <a:pt x="4373" y="17798"/>
                </a:cubicBezTo>
                <a:cubicBezTo>
                  <a:pt x="4109" y="17971"/>
                  <a:pt x="4109" y="17971"/>
                  <a:pt x="4109" y="17971"/>
                </a:cubicBezTo>
                <a:cubicBezTo>
                  <a:pt x="4057" y="17971"/>
                  <a:pt x="4057" y="17971"/>
                  <a:pt x="4057" y="17971"/>
                </a:cubicBezTo>
                <a:cubicBezTo>
                  <a:pt x="4057" y="17971"/>
                  <a:pt x="4057" y="17971"/>
                  <a:pt x="4057" y="17971"/>
                </a:cubicBezTo>
                <a:cubicBezTo>
                  <a:pt x="4057" y="17971"/>
                  <a:pt x="4057" y="17971"/>
                  <a:pt x="4057" y="17971"/>
                </a:cubicBezTo>
                <a:cubicBezTo>
                  <a:pt x="4057" y="18490"/>
                  <a:pt x="4057" y="18835"/>
                  <a:pt x="4057" y="19008"/>
                </a:cubicBezTo>
                <a:cubicBezTo>
                  <a:pt x="4504" y="19008"/>
                  <a:pt x="4979" y="19008"/>
                  <a:pt x="5453" y="19008"/>
                </a:cubicBezTo>
                <a:cubicBezTo>
                  <a:pt x="5453" y="18662"/>
                  <a:pt x="5453" y="18144"/>
                  <a:pt x="5453" y="17626"/>
                </a:cubicBezTo>
                <a:moveTo>
                  <a:pt x="6269" y="17626"/>
                </a:moveTo>
                <a:cubicBezTo>
                  <a:pt x="6190" y="17626"/>
                  <a:pt x="6085" y="17626"/>
                  <a:pt x="6006" y="17626"/>
                </a:cubicBezTo>
                <a:cubicBezTo>
                  <a:pt x="7692" y="17971"/>
                  <a:pt x="9220" y="18317"/>
                  <a:pt x="10800" y="18662"/>
                </a:cubicBezTo>
                <a:cubicBezTo>
                  <a:pt x="11485" y="18662"/>
                  <a:pt x="12143" y="18490"/>
                  <a:pt x="12802" y="18317"/>
                </a:cubicBezTo>
                <a:cubicBezTo>
                  <a:pt x="10668" y="18144"/>
                  <a:pt x="8535" y="17798"/>
                  <a:pt x="6348" y="17626"/>
                </a:cubicBezTo>
                <a:cubicBezTo>
                  <a:pt x="6322" y="17626"/>
                  <a:pt x="6296" y="17626"/>
                  <a:pt x="6269" y="17626"/>
                </a:cubicBezTo>
                <a:moveTo>
                  <a:pt x="26" y="17107"/>
                </a:moveTo>
                <a:cubicBezTo>
                  <a:pt x="26" y="18144"/>
                  <a:pt x="26" y="18662"/>
                  <a:pt x="26" y="18662"/>
                </a:cubicBezTo>
                <a:cubicBezTo>
                  <a:pt x="26" y="18662"/>
                  <a:pt x="26" y="18662"/>
                  <a:pt x="26" y="18490"/>
                </a:cubicBezTo>
                <a:cubicBezTo>
                  <a:pt x="26" y="18490"/>
                  <a:pt x="26" y="18490"/>
                  <a:pt x="26" y="18490"/>
                </a:cubicBezTo>
                <a:cubicBezTo>
                  <a:pt x="26" y="18490"/>
                  <a:pt x="26" y="18490"/>
                  <a:pt x="26" y="18490"/>
                </a:cubicBezTo>
                <a:cubicBezTo>
                  <a:pt x="26" y="18490"/>
                  <a:pt x="26" y="18490"/>
                  <a:pt x="26" y="18490"/>
                </a:cubicBezTo>
                <a:cubicBezTo>
                  <a:pt x="79" y="18490"/>
                  <a:pt x="79" y="18490"/>
                  <a:pt x="79" y="18490"/>
                </a:cubicBezTo>
                <a:cubicBezTo>
                  <a:pt x="158" y="18490"/>
                  <a:pt x="158" y="18490"/>
                  <a:pt x="158" y="18490"/>
                </a:cubicBezTo>
                <a:cubicBezTo>
                  <a:pt x="316" y="18490"/>
                  <a:pt x="316" y="18490"/>
                  <a:pt x="316" y="18490"/>
                </a:cubicBezTo>
                <a:cubicBezTo>
                  <a:pt x="553" y="18490"/>
                  <a:pt x="553" y="18490"/>
                  <a:pt x="553" y="18490"/>
                </a:cubicBezTo>
                <a:cubicBezTo>
                  <a:pt x="553" y="18144"/>
                  <a:pt x="553" y="17971"/>
                  <a:pt x="553" y="17626"/>
                </a:cubicBezTo>
                <a:cubicBezTo>
                  <a:pt x="553" y="17626"/>
                  <a:pt x="553" y="17626"/>
                  <a:pt x="553" y="17626"/>
                </a:cubicBezTo>
                <a:cubicBezTo>
                  <a:pt x="553" y="17626"/>
                  <a:pt x="553" y="17626"/>
                  <a:pt x="553" y="17626"/>
                </a:cubicBezTo>
                <a:cubicBezTo>
                  <a:pt x="553" y="17626"/>
                  <a:pt x="553" y="17626"/>
                  <a:pt x="553" y="17626"/>
                </a:cubicBezTo>
                <a:cubicBezTo>
                  <a:pt x="553" y="17626"/>
                  <a:pt x="553" y="17626"/>
                  <a:pt x="553" y="17626"/>
                </a:cubicBezTo>
                <a:cubicBezTo>
                  <a:pt x="553" y="17453"/>
                  <a:pt x="553" y="17280"/>
                  <a:pt x="553" y="17107"/>
                </a:cubicBezTo>
                <a:cubicBezTo>
                  <a:pt x="395" y="17107"/>
                  <a:pt x="237" y="17107"/>
                  <a:pt x="79" y="17107"/>
                </a:cubicBezTo>
                <a:cubicBezTo>
                  <a:pt x="26" y="17107"/>
                  <a:pt x="26" y="17107"/>
                  <a:pt x="26" y="17107"/>
                </a:cubicBezTo>
                <a:cubicBezTo>
                  <a:pt x="26" y="17107"/>
                  <a:pt x="26" y="17107"/>
                  <a:pt x="26" y="17107"/>
                </a:cubicBezTo>
                <a:cubicBezTo>
                  <a:pt x="26" y="17107"/>
                  <a:pt x="26" y="17107"/>
                  <a:pt x="26" y="17107"/>
                </a:cubicBezTo>
                <a:moveTo>
                  <a:pt x="4057" y="17107"/>
                </a:moveTo>
                <a:cubicBezTo>
                  <a:pt x="4057" y="17107"/>
                  <a:pt x="4057" y="17107"/>
                  <a:pt x="4057" y="17107"/>
                </a:cubicBezTo>
                <a:cubicBezTo>
                  <a:pt x="4057" y="17107"/>
                  <a:pt x="4057" y="17107"/>
                  <a:pt x="4057" y="17107"/>
                </a:cubicBezTo>
                <a:cubicBezTo>
                  <a:pt x="4057" y="17107"/>
                  <a:pt x="4057" y="17107"/>
                  <a:pt x="4057" y="17107"/>
                </a:cubicBezTo>
                <a:cubicBezTo>
                  <a:pt x="4057" y="17280"/>
                  <a:pt x="4057" y="17280"/>
                  <a:pt x="4057" y="17280"/>
                </a:cubicBezTo>
                <a:cubicBezTo>
                  <a:pt x="4057" y="17280"/>
                  <a:pt x="4057" y="17280"/>
                  <a:pt x="4057" y="17107"/>
                </a:cubicBezTo>
                <a:cubicBezTo>
                  <a:pt x="3846" y="17107"/>
                  <a:pt x="3635" y="17107"/>
                  <a:pt x="3398" y="17107"/>
                </a:cubicBezTo>
                <a:cubicBezTo>
                  <a:pt x="2740" y="17107"/>
                  <a:pt x="2055" y="17107"/>
                  <a:pt x="1370" y="17107"/>
                </a:cubicBezTo>
                <a:cubicBezTo>
                  <a:pt x="1317" y="17107"/>
                  <a:pt x="1238" y="17107"/>
                  <a:pt x="1159" y="17107"/>
                </a:cubicBezTo>
                <a:cubicBezTo>
                  <a:pt x="975" y="17107"/>
                  <a:pt x="764" y="17107"/>
                  <a:pt x="553" y="17107"/>
                </a:cubicBezTo>
                <a:cubicBezTo>
                  <a:pt x="553" y="19008"/>
                  <a:pt x="553" y="20045"/>
                  <a:pt x="553" y="20390"/>
                </a:cubicBezTo>
                <a:cubicBezTo>
                  <a:pt x="553" y="20045"/>
                  <a:pt x="553" y="19699"/>
                  <a:pt x="553" y="19181"/>
                </a:cubicBezTo>
                <a:cubicBezTo>
                  <a:pt x="553" y="19181"/>
                  <a:pt x="553" y="19181"/>
                  <a:pt x="553" y="19181"/>
                </a:cubicBezTo>
                <a:cubicBezTo>
                  <a:pt x="553" y="19181"/>
                  <a:pt x="553" y="19008"/>
                  <a:pt x="553" y="18835"/>
                </a:cubicBezTo>
                <a:cubicBezTo>
                  <a:pt x="553" y="18835"/>
                  <a:pt x="553" y="18835"/>
                  <a:pt x="553" y="18835"/>
                </a:cubicBezTo>
                <a:cubicBezTo>
                  <a:pt x="553" y="18662"/>
                  <a:pt x="553" y="18662"/>
                  <a:pt x="553" y="18662"/>
                </a:cubicBezTo>
                <a:cubicBezTo>
                  <a:pt x="553" y="18662"/>
                  <a:pt x="553" y="18662"/>
                  <a:pt x="553" y="18835"/>
                </a:cubicBezTo>
                <a:cubicBezTo>
                  <a:pt x="580" y="18835"/>
                  <a:pt x="580" y="18835"/>
                  <a:pt x="580" y="18835"/>
                </a:cubicBezTo>
                <a:cubicBezTo>
                  <a:pt x="869" y="18835"/>
                  <a:pt x="1159" y="18835"/>
                  <a:pt x="1422" y="18835"/>
                </a:cubicBezTo>
                <a:cubicBezTo>
                  <a:pt x="2476" y="18835"/>
                  <a:pt x="3345" y="19008"/>
                  <a:pt x="3925" y="19008"/>
                </a:cubicBezTo>
                <a:cubicBezTo>
                  <a:pt x="3951" y="19008"/>
                  <a:pt x="4004" y="19008"/>
                  <a:pt x="4057" y="19008"/>
                </a:cubicBezTo>
                <a:cubicBezTo>
                  <a:pt x="4057" y="18835"/>
                  <a:pt x="4057" y="17971"/>
                  <a:pt x="4057" y="17107"/>
                </a:cubicBezTo>
                <a:moveTo>
                  <a:pt x="26" y="16416"/>
                </a:moveTo>
                <a:cubicBezTo>
                  <a:pt x="26" y="17107"/>
                  <a:pt x="26" y="17280"/>
                  <a:pt x="26" y="17280"/>
                </a:cubicBezTo>
                <a:cubicBezTo>
                  <a:pt x="26" y="17280"/>
                  <a:pt x="26" y="17280"/>
                  <a:pt x="26" y="17107"/>
                </a:cubicBezTo>
                <a:cubicBezTo>
                  <a:pt x="26" y="17107"/>
                  <a:pt x="26" y="17107"/>
                  <a:pt x="26" y="17107"/>
                </a:cubicBezTo>
                <a:cubicBezTo>
                  <a:pt x="26" y="17107"/>
                  <a:pt x="26" y="16934"/>
                  <a:pt x="26" y="16762"/>
                </a:cubicBezTo>
                <a:cubicBezTo>
                  <a:pt x="26" y="16589"/>
                  <a:pt x="26" y="16589"/>
                  <a:pt x="26" y="16416"/>
                </a:cubicBezTo>
                <a:cubicBezTo>
                  <a:pt x="26" y="16416"/>
                  <a:pt x="26" y="16416"/>
                  <a:pt x="26" y="16416"/>
                </a:cubicBezTo>
                <a:moveTo>
                  <a:pt x="553" y="16416"/>
                </a:moveTo>
                <a:cubicBezTo>
                  <a:pt x="553" y="16416"/>
                  <a:pt x="553" y="16416"/>
                  <a:pt x="553" y="16416"/>
                </a:cubicBezTo>
                <a:cubicBezTo>
                  <a:pt x="553" y="16762"/>
                  <a:pt x="553" y="16934"/>
                  <a:pt x="553" y="17107"/>
                </a:cubicBezTo>
                <a:cubicBezTo>
                  <a:pt x="553" y="17107"/>
                  <a:pt x="553" y="17107"/>
                  <a:pt x="553" y="17107"/>
                </a:cubicBezTo>
                <a:cubicBezTo>
                  <a:pt x="553" y="16934"/>
                  <a:pt x="553" y="16762"/>
                  <a:pt x="553" y="16416"/>
                </a:cubicBezTo>
                <a:moveTo>
                  <a:pt x="4030" y="16416"/>
                </a:moveTo>
                <a:cubicBezTo>
                  <a:pt x="4030" y="16416"/>
                  <a:pt x="4030" y="16416"/>
                  <a:pt x="4030" y="16416"/>
                </a:cubicBezTo>
                <a:cubicBezTo>
                  <a:pt x="4030" y="16589"/>
                  <a:pt x="4030" y="16934"/>
                  <a:pt x="4030" y="16934"/>
                </a:cubicBezTo>
                <a:cubicBezTo>
                  <a:pt x="4030" y="16934"/>
                  <a:pt x="4030" y="16762"/>
                  <a:pt x="4030" y="16416"/>
                </a:cubicBezTo>
                <a:cubicBezTo>
                  <a:pt x="4030" y="16416"/>
                  <a:pt x="4030" y="16416"/>
                  <a:pt x="4030" y="16416"/>
                </a:cubicBezTo>
                <a:cubicBezTo>
                  <a:pt x="4030" y="16416"/>
                  <a:pt x="4030" y="16416"/>
                  <a:pt x="4030" y="16416"/>
                </a:cubicBezTo>
                <a:moveTo>
                  <a:pt x="16305" y="15034"/>
                </a:moveTo>
                <a:cubicBezTo>
                  <a:pt x="11511" y="15898"/>
                  <a:pt x="7744" y="16243"/>
                  <a:pt x="7086" y="16243"/>
                </a:cubicBezTo>
                <a:cubicBezTo>
                  <a:pt x="7007" y="16243"/>
                  <a:pt x="6980" y="16243"/>
                  <a:pt x="6980" y="16243"/>
                </a:cubicBezTo>
                <a:cubicBezTo>
                  <a:pt x="6928" y="16243"/>
                  <a:pt x="6875" y="16243"/>
                  <a:pt x="6822" y="16243"/>
                </a:cubicBezTo>
                <a:cubicBezTo>
                  <a:pt x="6480" y="16243"/>
                  <a:pt x="5848" y="16243"/>
                  <a:pt x="5110" y="16243"/>
                </a:cubicBezTo>
                <a:cubicBezTo>
                  <a:pt x="4610" y="16416"/>
                  <a:pt x="4610" y="16416"/>
                  <a:pt x="4610" y="16416"/>
                </a:cubicBezTo>
                <a:cubicBezTo>
                  <a:pt x="4267" y="16416"/>
                  <a:pt x="4267" y="16416"/>
                  <a:pt x="4267" y="16416"/>
                </a:cubicBezTo>
                <a:cubicBezTo>
                  <a:pt x="4109" y="16416"/>
                  <a:pt x="4109" y="16416"/>
                  <a:pt x="4109" y="16416"/>
                </a:cubicBezTo>
                <a:cubicBezTo>
                  <a:pt x="4057" y="16416"/>
                  <a:pt x="4057" y="16416"/>
                  <a:pt x="4057" y="16416"/>
                </a:cubicBezTo>
                <a:cubicBezTo>
                  <a:pt x="4057" y="16416"/>
                  <a:pt x="4057" y="16416"/>
                  <a:pt x="4057" y="16416"/>
                </a:cubicBezTo>
                <a:cubicBezTo>
                  <a:pt x="4057" y="16416"/>
                  <a:pt x="4057" y="16416"/>
                  <a:pt x="4057" y="16416"/>
                </a:cubicBezTo>
                <a:cubicBezTo>
                  <a:pt x="4057" y="16589"/>
                  <a:pt x="4057" y="16934"/>
                  <a:pt x="4057" y="17107"/>
                </a:cubicBezTo>
                <a:cubicBezTo>
                  <a:pt x="4057" y="17107"/>
                  <a:pt x="4057" y="17107"/>
                  <a:pt x="4057" y="17107"/>
                </a:cubicBezTo>
                <a:cubicBezTo>
                  <a:pt x="4057" y="17107"/>
                  <a:pt x="4057" y="17107"/>
                  <a:pt x="4057" y="17107"/>
                </a:cubicBezTo>
                <a:cubicBezTo>
                  <a:pt x="4083" y="17107"/>
                  <a:pt x="4083" y="17107"/>
                  <a:pt x="4083" y="17107"/>
                </a:cubicBezTo>
                <a:cubicBezTo>
                  <a:pt x="4136" y="17107"/>
                  <a:pt x="4136" y="17107"/>
                  <a:pt x="4136" y="17107"/>
                </a:cubicBezTo>
                <a:cubicBezTo>
                  <a:pt x="4636" y="17107"/>
                  <a:pt x="4636" y="17107"/>
                  <a:pt x="4636" y="17107"/>
                </a:cubicBezTo>
                <a:cubicBezTo>
                  <a:pt x="4820" y="17107"/>
                  <a:pt x="5005" y="17107"/>
                  <a:pt x="5189" y="17107"/>
                </a:cubicBezTo>
                <a:cubicBezTo>
                  <a:pt x="5347" y="17107"/>
                  <a:pt x="5505" y="17107"/>
                  <a:pt x="5690" y="17107"/>
                </a:cubicBezTo>
                <a:cubicBezTo>
                  <a:pt x="6822" y="16934"/>
                  <a:pt x="8008" y="16934"/>
                  <a:pt x="9061" y="16934"/>
                </a:cubicBezTo>
                <a:cubicBezTo>
                  <a:pt x="9773" y="16934"/>
                  <a:pt x="10405" y="16934"/>
                  <a:pt x="10932" y="16934"/>
                </a:cubicBezTo>
                <a:cubicBezTo>
                  <a:pt x="12196" y="17280"/>
                  <a:pt x="13460" y="17453"/>
                  <a:pt x="14804" y="17453"/>
                </a:cubicBezTo>
                <a:cubicBezTo>
                  <a:pt x="14830" y="17453"/>
                  <a:pt x="14857" y="17453"/>
                  <a:pt x="14883" y="17453"/>
                </a:cubicBezTo>
                <a:cubicBezTo>
                  <a:pt x="15225" y="17453"/>
                  <a:pt x="15594" y="17453"/>
                  <a:pt x="15937" y="17453"/>
                </a:cubicBezTo>
                <a:cubicBezTo>
                  <a:pt x="16200" y="17453"/>
                  <a:pt x="16200" y="17453"/>
                  <a:pt x="16200" y="17453"/>
                </a:cubicBezTo>
                <a:cubicBezTo>
                  <a:pt x="16279" y="17453"/>
                  <a:pt x="16279" y="17453"/>
                  <a:pt x="16279" y="17453"/>
                </a:cubicBezTo>
                <a:cubicBezTo>
                  <a:pt x="16305" y="17453"/>
                  <a:pt x="16305" y="17453"/>
                  <a:pt x="16305" y="17453"/>
                </a:cubicBezTo>
                <a:cubicBezTo>
                  <a:pt x="16305" y="17453"/>
                  <a:pt x="16305" y="17453"/>
                  <a:pt x="16305" y="17453"/>
                </a:cubicBezTo>
                <a:cubicBezTo>
                  <a:pt x="16305" y="17453"/>
                  <a:pt x="16305" y="17453"/>
                  <a:pt x="16305" y="17453"/>
                </a:cubicBezTo>
                <a:cubicBezTo>
                  <a:pt x="16305" y="17798"/>
                  <a:pt x="16305" y="18144"/>
                  <a:pt x="16305" y="18317"/>
                </a:cubicBezTo>
                <a:cubicBezTo>
                  <a:pt x="16305" y="18317"/>
                  <a:pt x="16305" y="18317"/>
                  <a:pt x="16305" y="18317"/>
                </a:cubicBezTo>
                <a:cubicBezTo>
                  <a:pt x="16305" y="17626"/>
                  <a:pt x="16305" y="16416"/>
                  <a:pt x="16305" y="15034"/>
                </a:cubicBezTo>
                <a:moveTo>
                  <a:pt x="4030" y="14342"/>
                </a:moveTo>
                <a:cubicBezTo>
                  <a:pt x="4030" y="14342"/>
                  <a:pt x="4030" y="14342"/>
                  <a:pt x="4030" y="14515"/>
                </a:cubicBezTo>
                <a:cubicBezTo>
                  <a:pt x="4030" y="14688"/>
                  <a:pt x="4030" y="15206"/>
                  <a:pt x="4030" y="15552"/>
                </a:cubicBezTo>
                <a:cubicBezTo>
                  <a:pt x="4030" y="15898"/>
                  <a:pt x="4030" y="16070"/>
                  <a:pt x="4030" y="16416"/>
                </a:cubicBezTo>
                <a:cubicBezTo>
                  <a:pt x="4030" y="16416"/>
                  <a:pt x="4030" y="16416"/>
                  <a:pt x="4030" y="16416"/>
                </a:cubicBezTo>
                <a:cubicBezTo>
                  <a:pt x="4030" y="15898"/>
                  <a:pt x="4030" y="15206"/>
                  <a:pt x="4030" y="14342"/>
                </a:cubicBezTo>
                <a:cubicBezTo>
                  <a:pt x="4030" y="14342"/>
                  <a:pt x="4030" y="14342"/>
                  <a:pt x="4030" y="14342"/>
                </a:cubicBezTo>
                <a:cubicBezTo>
                  <a:pt x="4030" y="14342"/>
                  <a:pt x="4030" y="14342"/>
                  <a:pt x="4030" y="14342"/>
                </a:cubicBezTo>
                <a:moveTo>
                  <a:pt x="16700" y="17453"/>
                </a:moveTo>
                <a:cubicBezTo>
                  <a:pt x="17043" y="17453"/>
                  <a:pt x="17438" y="17280"/>
                  <a:pt x="17570" y="17107"/>
                </a:cubicBezTo>
                <a:cubicBezTo>
                  <a:pt x="18360" y="16934"/>
                  <a:pt x="18940" y="16762"/>
                  <a:pt x="19624" y="16589"/>
                </a:cubicBezTo>
                <a:cubicBezTo>
                  <a:pt x="19624" y="16934"/>
                  <a:pt x="19624" y="17280"/>
                  <a:pt x="19624" y="17280"/>
                </a:cubicBezTo>
                <a:cubicBezTo>
                  <a:pt x="19624" y="17280"/>
                  <a:pt x="19624" y="17280"/>
                  <a:pt x="19624" y="17280"/>
                </a:cubicBezTo>
                <a:cubicBezTo>
                  <a:pt x="19624" y="17280"/>
                  <a:pt x="19624" y="17280"/>
                  <a:pt x="19624" y="17280"/>
                </a:cubicBezTo>
                <a:cubicBezTo>
                  <a:pt x="19414" y="17280"/>
                  <a:pt x="19203" y="17280"/>
                  <a:pt x="19019" y="17280"/>
                </a:cubicBezTo>
                <a:cubicBezTo>
                  <a:pt x="18202" y="17453"/>
                  <a:pt x="17491" y="17453"/>
                  <a:pt x="16700" y="17453"/>
                </a:cubicBezTo>
                <a:moveTo>
                  <a:pt x="16305" y="14170"/>
                </a:moveTo>
                <a:cubicBezTo>
                  <a:pt x="16305" y="14342"/>
                  <a:pt x="16305" y="14688"/>
                  <a:pt x="16305" y="14861"/>
                </a:cubicBezTo>
                <a:cubicBezTo>
                  <a:pt x="16674" y="14861"/>
                  <a:pt x="17043" y="14861"/>
                  <a:pt x="17385" y="14861"/>
                </a:cubicBezTo>
                <a:cubicBezTo>
                  <a:pt x="17728" y="14861"/>
                  <a:pt x="18097" y="14861"/>
                  <a:pt x="18439" y="14688"/>
                </a:cubicBezTo>
                <a:cubicBezTo>
                  <a:pt x="18097" y="14861"/>
                  <a:pt x="17728" y="14861"/>
                  <a:pt x="17385" y="14861"/>
                </a:cubicBezTo>
                <a:cubicBezTo>
                  <a:pt x="17412" y="14861"/>
                  <a:pt x="17438" y="14861"/>
                  <a:pt x="17464" y="14861"/>
                </a:cubicBezTo>
                <a:cubicBezTo>
                  <a:pt x="17728" y="14861"/>
                  <a:pt x="17991" y="15034"/>
                  <a:pt x="18255" y="15034"/>
                </a:cubicBezTo>
                <a:cubicBezTo>
                  <a:pt x="17596" y="15379"/>
                  <a:pt x="16938" y="15552"/>
                  <a:pt x="16305" y="15725"/>
                </a:cubicBezTo>
                <a:cubicBezTo>
                  <a:pt x="16305" y="17107"/>
                  <a:pt x="16332" y="17971"/>
                  <a:pt x="16332" y="18490"/>
                </a:cubicBezTo>
                <a:cubicBezTo>
                  <a:pt x="16885" y="18490"/>
                  <a:pt x="17464" y="18317"/>
                  <a:pt x="18044" y="18317"/>
                </a:cubicBezTo>
                <a:cubicBezTo>
                  <a:pt x="18887" y="17971"/>
                  <a:pt x="18887" y="17971"/>
                  <a:pt x="18887" y="17971"/>
                </a:cubicBezTo>
                <a:cubicBezTo>
                  <a:pt x="19308" y="17971"/>
                  <a:pt x="19308" y="17971"/>
                  <a:pt x="19308" y="17971"/>
                </a:cubicBezTo>
                <a:cubicBezTo>
                  <a:pt x="19519" y="17798"/>
                  <a:pt x="19519" y="17798"/>
                  <a:pt x="19519" y="17798"/>
                </a:cubicBezTo>
                <a:cubicBezTo>
                  <a:pt x="19624" y="17798"/>
                  <a:pt x="19624" y="17798"/>
                  <a:pt x="19624" y="17798"/>
                </a:cubicBezTo>
                <a:cubicBezTo>
                  <a:pt x="19624" y="17798"/>
                  <a:pt x="19624" y="17798"/>
                  <a:pt x="19624" y="17798"/>
                </a:cubicBezTo>
                <a:cubicBezTo>
                  <a:pt x="19624" y="15034"/>
                  <a:pt x="19624" y="14342"/>
                  <a:pt x="19624" y="14342"/>
                </a:cubicBezTo>
                <a:cubicBezTo>
                  <a:pt x="19624" y="14342"/>
                  <a:pt x="19624" y="14515"/>
                  <a:pt x="19624" y="14688"/>
                </a:cubicBezTo>
                <a:cubicBezTo>
                  <a:pt x="19624" y="14861"/>
                  <a:pt x="19624" y="14861"/>
                  <a:pt x="19624" y="14861"/>
                </a:cubicBezTo>
                <a:cubicBezTo>
                  <a:pt x="19624" y="14861"/>
                  <a:pt x="19624" y="14861"/>
                  <a:pt x="19624" y="14688"/>
                </a:cubicBezTo>
                <a:cubicBezTo>
                  <a:pt x="19624" y="14688"/>
                  <a:pt x="19624" y="14688"/>
                  <a:pt x="19624" y="14688"/>
                </a:cubicBezTo>
                <a:cubicBezTo>
                  <a:pt x="19624" y="14688"/>
                  <a:pt x="19624" y="14688"/>
                  <a:pt x="19624" y="14688"/>
                </a:cubicBezTo>
                <a:cubicBezTo>
                  <a:pt x="19598" y="14688"/>
                  <a:pt x="19598" y="14688"/>
                  <a:pt x="19598" y="14688"/>
                </a:cubicBezTo>
                <a:cubicBezTo>
                  <a:pt x="19545" y="14688"/>
                  <a:pt x="19545" y="14688"/>
                  <a:pt x="19545" y="14688"/>
                </a:cubicBezTo>
                <a:cubicBezTo>
                  <a:pt x="17833" y="14342"/>
                  <a:pt x="17833" y="14342"/>
                  <a:pt x="17833" y="14342"/>
                </a:cubicBezTo>
                <a:cubicBezTo>
                  <a:pt x="17333" y="14170"/>
                  <a:pt x="16832" y="14170"/>
                  <a:pt x="16305" y="14170"/>
                </a:cubicBezTo>
                <a:moveTo>
                  <a:pt x="16305" y="15034"/>
                </a:moveTo>
                <a:cubicBezTo>
                  <a:pt x="16305" y="15034"/>
                  <a:pt x="16305" y="15034"/>
                  <a:pt x="16305" y="14861"/>
                </a:cubicBezTo>
                <a:cubicBezTo>
                  <a:pt x="16305" y="14861"/>
                  <a:pt x="16305" y="14861"/>
                  <a:pt x="16305" y="14861"/>
                </a:cubicBezTo>
                <a:cubicBezTo>
                  <a:pt x="16305" y="14861"/>
                  <a:pt x="16305" y="14861"/>
                  <a:pt x="16305" y="14861"/>
                </a:cubicBezTo>
                <a:cubicBezTo>
                  <a:pt x="16305" y="15034"/>
                  <a:pt x="16305" y="15034"/>
                  <a:pt x="16305" y="15034"/>
                </a:cubicBezTo>
                <a:moveTo>
                  <a:pt x="4030" y="13824"/>
                </a:moveTo>
                <a:cubicBezTo>
                  <a:pt x="4030" y="13997"/>
                  <a:pt x="4030" y="14170"/>
                  <a:pt x="4057" y="14342"/>
                </a:cubicBezTo>
                <a:cubicBezTo>
                  <a:pt x="4057" y="14342"/>
                  <a:pt x="4057" y="14342"/>
                  <a:pt x="4057" y="14342"/>
                </a:cubicBezTo>
                <a:cubicBezTo>
                  <a:pt x="4162" y="14342"/>
                  <a:pt x="4162" y="14342"/>
                  <a:pt x="4162" y="14342"/>
                </a:cubicBezTo>
                <a:cubicBezTo>
                  <a:pt x="4610" y="14342"/>
                  <a:pt x="5084" y="14515"/>
                  <a:pt x="5584" y="14515"/>
                </a:cubicBezTo>
                <a:cubicBezTo>
                  <a:pt x="8192" y="14515"/>
                  <a:pt x="10800" y="14861"/>
                  <a:pt x="13302" y="14861"/>
                </a:cubicBezTo>
                <a:cubicBezTo>
                  <a:pt x="13302" y="14861"/>
                  <a:pt x="13329" y="14861"/>
                  <a:pt x="13329" y="14861"/>
                </a:cubicBezTo>
                <a:cubicBezTo>
                  <a:pt x="13619" y="14861"/>
                  <a:pt x="13908" y="14861"/>
                  <a:pt x="14172" y="14861"/>
                </a:cubicBezTo>
                <a:cubicBezTo>
                  <a:pt x="14409" y="14861"/>
                  <a:pt x="14646" y="14861"/>
                  <a:pt x="14883" y="14861"/>
                </a:cubicBezTo>
                <a:cubicBezTo>
                  <a:pt x="15357" y="14861"/>
                  <a:pt x="15831" y="14861"/>
                  <a:pt x="16305" y="14861"/>
                </a:cubicBezTo>
                <a:cubicBezTo>
                  <a:pt x="16305" y="14861"/>
                  <a:pt x="16305" y="14861"/>
                  <a:pt x="16305" y="14861"/>
                </a:cubicBezTo>
                <a:cubicBezTo>
                  <a:pt x="16279" y="14861"/>
                  <a:pt x="16279" y="14861"/>
                  <a:pt x="16279" y="14861"/>
                </a:cubicBezTo>
                <a:cubicBezTo>
                  <a:pt x="16253" y="14861"/>
                  <a:pt x="16253" y="14861"/>
                  <a:pt x="16253" y="14861"/>
                </a:cubicBezTo>
                <a:cubicBezTo>
                  <a:pt x="16174" y="14861"/>
                  <a:pt x="16174" y="14861"/>
                  <a:pt x="16174" y="14861"/>
                </a:cubicBezTo>
                <a:cubicBezTo>
                  <a:pt x="16042" y="15034"/>
                  <a:pt x="16042" y="15034"/>
                  <a:pt x="16042" y="15034"/>
                </a:cubicBezTo>
                <a:cubicBezTo>
                  <a:pt x="15779" y="15034"/>
                  <a:pt x="15779" y="15034"/>
                  <a:pt x="15779" y="15034"/>
                </a:cubicBezTo>
                <a:cubicBezTo>
                  <a:pt x="15252" y="15034"/>
                  <a:pt x="15252" y="15034"/>
                  <a:pt x="15252" y="15034"/>
                </a:cubicBezTo>
                <a:cubicBezTo>
                  <a:pt x="14593" y="15206"/>
                  <a:pt x="13987" y="15379"/>
                  <a:pt x="13513" y="15379"/>
                </a:cubicBezTo>
                <a:cubicBezTo>
                  <a:pt x="12565" y="15552"/>
                  <a:pt x="12170" y="15552"/>
                  <a:pt x="12855" y="15552"/>
                </a:cubicBezTo>
                <a:cubicBezTo>
                  <a:pt x="12644" y="15552"/>
                  <a:pt x="12433" y="15552"/>
                  <a:pt x="12249" y="15552"/>
                </a:cubicBezTo>
                <a:cubicBezTo>
                  <a:pt x="10826" y="15552"/>
                  <a:pt x="9404" y="15725"/>
                  <a:pt x="7929" y="15898"/>
                </a:cubicBezTo>
                <a:cubicBezTo>
                  <a:pt x="7060" y="15898"/>
                  <a:pt x="6190" y="16070"/>
                  <a:pt x="5295" y="16243"/>
                </a:cubicBezTo>
                <a:cubicBezTo>
                  <a:pt x="5110" y="16243"/>
                  <a:pt x="5110" y="16243"/>
                  <a:pt x="5110" y="16243"/>
                </a:cubicBezTo>
                <a:cubicBezTo>
                  <a:pt x="5848" y="16243"/>
                  <a:pt x="6480" y="16243"/>
                  <a:pt x="6822" y="16243"/>
                </a:cubicBezTo>
                <a:cubicBezTo>
                  <a:pt x="6875" y="16243"/>
                  <a:pt x="6928" y="16243"/>
                  <a:pt x="6980" y="16243"/>
                </a:cubicBezTo>
                <a:cubicBezTo>
                  <a:pt x="6980" y="16243"/>
                  <a:pt x="7007" y="16243"/>
                  <a:pt x="7086" y="16243"/>
                </a:cubicBezTo>
                <a:cubicBezTo>
                  <a:pt x="7744" y="16243"/>
                  <a:pt x="11511" y="15898"/>
                  <a:pt x="16305" y="15034"/>
                </a:cubicBezTo>
                <a:cubicBezTo>
                  <a:pt x="16305" y="15034"/>
                  <a:pt x="16305" y="15034"/>
                  <a:pt x="16305" y="15034"/>
                </a:cubicBezTo>
                <a:cubicBezTo>
                  <a:pt x="16305" y="14688"/>
                  <a:pt x="16305" y="14342"/>
                  <a:pt x="16305" y="14170"/>
                </a:cubicBezTo>
                <a:cubicBezTo>
                  <a:pt x="14567" y="13997"/>
                  <a:pt x="12828" y="13824"/>
                  <a:pt x="11063" y="13824"/>
                </a:cubicBezTo>
                <a:cubicBezTo>
                  <a:pt x="10405" y="13997"/>
                  <a:pt x="9588" y="13997"/>
                  <a:pt x="8745" y="13997"/>
                </a:cubicBezTo>
                <a:cubicBezTo>
                  <a:pt x="7297" y="13997"/>
                  <a:pt x="5716" y="13997"/>
                  <a:pt x="4425" y="13824"/>
                </a:cubicBezTo>
                <a:cubicBezTo>
                  <a:pt x="4188" y="13824"/>
                  <a:pt x="4188" y="13824"/>
                  <a:pt x="4188" y="13824"/>
                </a:cubicBezTo>
                <a:cubicBezTo>
                  <a:pt x="4057" y="13824"/>
                  <a:pt x="4057" y="13824"/>
                  <a:pt x="4057" y="13824"/>
                </a:cubicBezTo>
                <a:cubicBezTo>
                  <a:pt x="4057" y="13824"/>
                  <a:pt x="4057" y="13824"/>
                  <a:pt x="4057" y="13824"/>
                </a:cubicBezTo>
                <a:cubicBezTo>
                  <a:pt x="4057" y="13824"/>
                  <a:pt x="4057" y="13824"/>
                  <a:pt x="4057" y="13824"/>
                </a:cubicBezTo>
                <a:cubicBezTo>
                  <a:pt x="4057" y="13824"/>
                  <a:pt x="4057" y="13824"/>
                  <a:pt x="4057" y="13824"/>
                </a:cubicBezTo>
                <a:cubicBezTo>
                  <a:pt x="4030" y="13824"/>
                  <a:pt x="4030" y="13824"/>
                  <a:pt x="4030" y="13824"/>
                </a:cubicBezTo>
                <a:moveTo>
                  <a:pt x="21152" y="13651"/>
                </a:moveTo>
                <a:cubicBezTo>
                  <a:pt x="21152" y="13651"/>
                  <a:pt x="21152" y="13651"/>
                  <a:pt x="21152" y="13651"/>
                </a:cubicBezTo>
                <a:cubicBezTo>
                  <a:pt x="21179" y="13997"/>
                  <a:pt x="21179" y="13997"/>
                  <a:pt x="21179" y="13997"/>
                </a:cubicBezTo>
                <a:cubicBezTo>
                  <a:pt x="21179" y="13997"/>
                  <a:pt x="21179" y="13997"/>
                  <a:pt x="21179" y="13997"/>
                </a:cubicBezTo>
                <a:cubicBezTo>
                  <a:pt x="21179" y="13997"/>
                  <a:pt x="21179" y="13997"/>
                  <a:pt x="21152" y="13651"/>
                </a:cubicBezTo>
                <a:moveTo>
                  <a:pt x="4030" y="13133"/>
                </a:moveTo>
                <a:cubicBezTo>
                  <a:pt x="4030" y="13133"/>
                  <a:pt x="4030" y="13306"/>
                  <a:pt x="4030" y="13824"/>
                </a:cubicBezTo>
                <a:cubicBezTo>
                  <a:pt x="4030" y="13824"/>
                  <a:pt x="4030" y="13824"/>
                  <a:pt x="4030" y="13824"/>
                </a:cubicBezTo>
                <a:cubicBezTo>
                  <a:pt x="4030" y="13824"/>
                  <a:pt x="4030" y="13824"/>
                  <a:pt x="4030" y="13824"/>
                </a:cubicBezTo>
                <a:cubicBezTo>
                  <a:pt x="4030" y="13651"/>
                  <a:pt x="4030" y="13478"/>
                  <a:pt x="4030" y="13478"/>
                </a:cubicBezTo>
                <a:cubicBezTo>
                  <a:pt x="4030" y="13306"/>
                  <a:pt x="4030" y="13133"/>
                  <a:pt x="4030" y="13133"/>
                </a:cubicBezTo>
                <a:moveTo>
                  <a:pt x="26" y="12960"/>
                </a:moveTo>
                <a:cubicBezTo>
                  <a:pt x="26" y="12960"/>
                  <a:pt x="26" y="12960"/>
                  <a:pt x="26" y="12960"/>
                </a:cubicBezTo>
                <a:cubicBezTo>
                  <a:pt x="26" y="13478"/>
                  <a:pt x="26" y="13824"/>
                  <a:pt x="26" y="14170"/>
                </a:cubicBezTo>
                <a:cubicBezTo>
                  <a:pt x="26" y="15034"/>
                  <a:pt x="26" y="15898"/>
                  <a:pt x="26" y="16416"/>
                </a:cubicBezTo>
                <a:cubicBezTo>
                  <a:pt x="26" y="16416"/>
                  <a:pt x="26" y="16416"/>
                  <a:pt x="26" y="16416"/>
                </a:cubicBezTo>
                <a:cubicBezTo>
                  <a:pt x="26" y="16416"/>
                  <a:pt x="26" y="16416"/>
                  <a:pt x="26" y="16416"/>
                </a:cubicBezTo>
                <a:cubicBezTo>
                  <a:pt x="26" y="15725"/>
                  <a:pt x="26" y="15034"/>
                  <a:pt x="26" y="14170"/>
                </a:cubicBezTo>
                <a:cubicBezTo>
                  <a:pt x="26" y="13824"/>
                  <a:pt x="26" y="13306"/>
                  <a:pt x="26" y="12960"/>
                </a:cubicBezTo>
                <a:moveTo>
                  <a:pt x="553" y="12960"/>
                </a:moveTo>
                <a:cubicBezTo>
                  <a:pt x="553" y="12960"/>
                  <a:pt x="553" y="12960"/>
                  <a:pt x="553" y="12960"/>
                </a:cubicBezTo>
                <a:cubicBezTo>
                  <a:pt x="553" y="13306"/>
                  <a:pt x="553" y="13824"/>
                  <a:pt x="553" y="14170"/>
                </a:cubicBezTo>
                <a:cubicBezTo>
                  <a:pt x="553" y="14861"/>
                  <a:pt x="553" y="15552"/>
                  <a:pt x="553" y="16416"/>
                </a:cubicBezTo>
                <a:cubicBezTo>
                  <a:pt x="553" y="16416"/>
                  <a:pt x="553" y="16416"/>
                  <a:pt x="553" y="16416"/>
                </a:cubicBezTo>
                <a:cubicBezTo>
                  <a:pt x="553" y="15898"/>
                  <a:pt x="553" y="15552"/>
                  <a:pt x="553" y="15034"/>
                </a:cubicBezTo>
                <a:cubicBezTo>
                  <a:pt x="553" y="14342"/>
                  <a:pt x="553" y="13651"/>
                  <a:pt x="553" y="12960"/>
                </a:cubicBezTo>
                <a:moveTo>
                  <a:pt x="13803" y="11750"/>
                </a:moveTo>
                <a:cubicBezTo>
                  <a:pt x="13092" y="11750"/>
                  <a:pt x="12380" y="11750"/>
                  <a:pt x="11669" y="11923"/>
                </a:cubicBezTo>
                <a:cubicBezTo>
                  <a:pt x="11353" y="12096"/>
                  <a:pt x="10879" y="12442"/>
                  <a:pt x="9694" y="12614"/>
                </a:cubicBezTo>
                <a:cubicBezTo>
                  <a:pt x="9430" y="12614"/>
                  <a:pt x="9588" y="12787"/>
                  <a:pt x="9536" y="12960"/>
                </a:cubicBezTo>
                <a:cubicBezTo>
                  <a:pt x="9562" y="12960"/>
                  <a:pt x="9588" y="12960"/>
                  <a:pt x="9641" y="12960"/>
                </a:cubicBezTo>
                <a:cubicBezTo>
                  <a:pt x="10484" y="12960"/>
                  <a:pt x="11300" y="12960"/>
                  <a:pt x="12064" y="12960"/>
                </a:cubicBezTo>
                <a:cubicBezTo>
                  <a:pt x="12960" y="12787"/>
                  <a:pt x="13777" y="12787"/>
                  <a:pt x="14672" y="12787"/>
                </a:cubicBezTo>
                <a:cubicBezTo>
                  <a:pt x="14962" y="12787"/>
                  <a:pt x="15278" y="12787"/>
                  <a:pt x="15594" y="12787"/>
                </a:cubicBezTo>
                <a:cubicBezTo>
                  <a:pt x="15831" y="12787"/>
                  <a:pt x="16068" y="12787"/>
                  <a:pt x="16305" y="12787"/>
                </a:cubicBezTo>
                <a:cubicBezTo>
                  <a:pt x="16305" y="12442"/>
                  <a:pt x="16305" y="12096"/>
                  <a:pt x="16305" y="11923"/>
                </a:cubicBezTo>
                <a:cubicBezTo>
                  <a:pt x="15462" y="11750"/>
                  <a:pt x="14646" y="11750"/>
                  <a:pt x="13803" y="11750"/>
                </a:cubicBezTo>
                <a:moveTo>
                  <a:pt x="527" y="9504"/>
                </a:moveTo>
                <a:cubicBezTo>
                  <a:pt x="527" y="9504"/>
                  <a:pt x="527" y="10368"/>
                  <a:pt x="553" y="12960"/>
                </a:cubicBezTo>
                <a:cubicBezTo>
                  <a:pt x="553" y="12960"/>
                  <a:pt x="553" y="12960"/>
                  <a:pt x="553" y="12960"/>
                </a:cubicBezTo>
                <a:cubicBezTo>
                  <a:pt x="553" y="11923"/>
                  <a:pt x="527" y="10886"/>
                  <a:pt x="527" y="10195"/>
                </a:cubicBezTo>
                <a:cubicBezTo>
                  <a:pt x="527" y="10195"/>
                  <a:pt x="527" y="10195"/>
                  <a:pt x="527" y="10195"/>
                </a:cubicBezTo>
                <a:cubicBezTo>
                  <a:pt x="527" y="10714"/>
                  <a:pt x="527" y="10886"/>
                  <a:pt x="527" y="10886"/>
                </a:cubicBezTo>
                <a:cubicBezTo>
                  <a:pt x="527" y="10886"/>
                  <a:pt x="527" y="10541"/>
                  <a:pt x="527" y="10195"/>
                </a:cubicBezTo>
                <a:cubicBezTo>
                  <a:pt x="527" y="9850"/>
                  <a:pt x="527" y="9504"/>
                  <a:pt x="527" y="9504"/>
                </a:cubicBezTo>
                <a:moveTo>
                  <a:pt x="16305" y="9158"/>
                </a:moveTo>
                <a:cubicBezTo>
                  <a:pt x="16305" y="9158"/>
                  <a:pt x="16305" y="9504"/>
                  <a:pt x="16305" y="10368"/>
                </a:cubicBezTo>
                <a:cubicBezTo>
                  <a:pt x="16305" y="10368"/>
                  <a:pt x="16305" y="10368"/>
                  <a:pt x="16305" y="10368"/>
                </a:cubicBezTo>
                <a:cubicBezTo>
                  <a:pt x="16305" y="9677"/>
                  <a:pt x="16305" y="9158"/>
                  <a:pt x="16305" y="9158"/>
                </a:cubicBezTo>
                <a:moveTo>
                  <a:pt x="527" y="9158"/>
                </a:moveTo>
                <a:cubicBezTo>
                  <a:pt x="527" y="9504"/>
                  <a:pt x="527" y="9850"/>
                  <a:pt x="527" y="10195"/>
                </a:cubicBezTo>
                <a:cubicBezTo>
                  <a:pt x="553" y="10195"/>
                  <a:pt x="553" y="10195"/>
                  <a:pt x="553" y="10195"/>
                </a:cubicBezTo>
                <a:cubicBezTo>
                  <a:pt x="764" y="10368"/>
                  <a:pt x="764" y="10368"/>
                  <a:pt x="764" y="10368"/>
                </a:cubicBezTo>
                <a:cubicBezTo>
                  <a:pt x="1580" y="10368"/>
                  <a:pt x="1580" y="10368"/>
                  <a:pt x="1580" y="10368"/>
                </a:cubicBezTo>
                <a:cubicBezTo>
                  <a:pt x="4504" y="10886"/>
                  <a:pt x="12196" y="11059"/>
                  <a:pt x="12433" y="11059"/>
                </a:cubicBezTo>
                <a:cubicBezTo>
                  <a:pt x="12091" y="11405"/>
                  <a:pt x="11933" y="11578"/>
                  <a:pt x="11669" y="11923"/>
                </a:cubicBezTo>
                <a:cubicBezTo>
                  <a:pt x="12380" y="11750"/>
                  <a:pt x="13092" y="11750"/>
                  <a:pt x="13803" y="11750"/>
                </a:cubicBezTo>
                <a:cubicBezTo>
                  <a:pt x="14646" y="11750"/>
                  <a:pt x="15462" y="11750"/>
                  <a:pt x="16305" y="11923"/>
                </a:cubicBezTo>
                <a:cubicBezTo>
                  <a:pt x="16305" y="11405"/>
                  <a:pt x="16305" y="11232"/>
                  <a:pt x="16305" y="11232"/>
                </a:cubicBezTo>
                <a:cubicBezTo>
                  <a:pt x="16305" y="11232"/>
                  <a:pt x="16305" y="11232"/>
                  <a:pt x="16305" y="11232"/>
                </a:cubicBezTo>
                <a:cubicBezTo>
                  <a:pt x="16305" y="11232"/>
                  <a:pt x="16305" y="11232"/>
                  <a:pt x="16305" y="11232"/>
                </a:cubicBezTo>
                <a:cubicBezTo>
                  <a:pt x="16279" y="11232"/>
                  <a:pt x="16279" y="11232"/>
                  <a:pt x="16279" y="11232"/>
                </a:cubicBezTo>
                <a:cubicBezTo>
                  <a:pt x="16147" y="11232"/>
                  <a:pt x="16147" y="11232"/>
                  <a:pt x="16147" y="11232"/>
                </a:cubicBezTo>
                <a:cubicBezTo>
                  <a:pt x="15594" y="11059"/>
                  <a:pt x="15594" y="11059"/>
                  <a:pt x="15594" y="11059"/>
                </a:cubicBezTo>
                <a:cubicBezTo>
                  <a:pt x="14883" y="10886"/>
                  <a:pt x="14119" y="10714"/>
                  <a:pt x="13329" y="10541"/>
                </a:cubicBezTo>
                <a:cubicBezTo>
                  <a:pt x="12064" y="10195"/>
                  <a:pt x="8719" y="9850"/>
                  <a:pt x="5347" y="9504"/>
                </a:cubicBezTo>
                <a:cubicBezTo>
                  <a:pt x="4504" y="9331"/>
                  <a:pt x="3661" y="9331"/>
                  <a:pt x="2845" y="9331"/>
                </a:cubicBezTo>
                <a:cubicBezTo>
                  <a:pt x="2423" y="9158"/>
                  <a:pt x="2028" y="9158"/>
                  <a:pt x="1633" y="9158"/>
                </a:cubicBezTo>
                <a:cubicBezTo>
                  <a:pt x="1080" y="9158"/>
                  <a:pt x="1080" y="9158"/>
                  <a:pt x="1080" y="9158"/>
                </a:cubicBezTo>
                <a:cubicBezTo>
                  <a:pt x="790" y="9158"/>
                  <a:pt x="790" y="9158"/>
                  <a:pt x="790" y="9158"/>
                </a:cubicBezTo>
                <a:cubicBezTo>
                  <a:pt x="659" y="9158"/>
                  <a:pt x="659" y="9158"/>
                  <a:pt x="659" y="9158"/>
                </a:cubicBezTo>
                <a:cubicBezTo>
                  <a:pt x="580" y="9158"/>
                  <a:pt x="580" y="9158"/>
                  <a:pt x="580" y="9158"/>
                </a:cubicBezTo>
                <a:cubicBezTo>
                  <a:pt x="553" y="9158"/>
                  <a:pt x="553" y="9158"/>
                  <a:pt x="553" y="9158"/>
                </a:cubicBezTo>
                <a:cubicBezTo>
                  <a:pt x="553" y="9158"/>
                  <a:pt x="553" y="9158"/>
                  <a:pt x="553" y="9158"/>
                </a:cubicBezTo>
                <a:cubicBezTo>
                  <a:pt x="527" y="9158"/>
                  <a:pt x="527" y="9158"/>
                  <a:pt x="527" y="9158"/>
                </a:cubicBezTo>
                <a:moveTo>
                  <a:pt x="527" y="8640"/>
                </a:moveTo>
                <a:cubicBezTo>
                  <a:pt x="527" y="8640"/>
                  <a:pt x="527" y="8813"/>
                  <a:pt x="527" y="9158"/>
                </a:cubicBezTo>
                <a:cubicBezTo>
                  <a:pt x="527" y="9158"/>
                  <a:pt x="527" y="9158"/>
                  <a:pt x="527" y="9158"/>
                </a:cubicBezTo>
                <a:cubicBezTo>
                  <a:pt x="527" y="8986"/>
                  <a:pt x="527" y="8813"/>
                  <a:pt x="527" y="8813"/>
                </a:cubicBezTo>
                <a:cubicBezTo>
                  <a:pt x="527" y="8813"/>
                  <a:pt x="527" y="8813"/>
                  <a:pt x="527" y="8813"/>
                </a:cubicBezTo>
                <a:cubicBezTo>
                  <a:pt x="527" y="8640"/>
                  <a:pt x="527" y="8640"/>
                  <a:pt x="527" y="8640"/>
                </a:cubicBezTo>
                <a:moveTo>
                  <a:pt x="21547" y="2246"/>
                </a:moveTo>
                <a:cubicBezTo>
                  <a:pt x="21547" y="2246"/>
                  <a:pt x="21547" y="2938"/>
                  <a:pt x="21547" y="4838"/>
                </a:cubicBezTo>
                <a:cubicBezTo>
                  <a:pt x="21547" y="4838"/>
                  <a:pt x="21547" y="4838"/>
                  <a:pt x="21547" y="4838"/>
                </a:cubicBezTo>
                <a:cubicBezTo>
                  <a:pt x="21521" y="4838"/>
                  <a:pt x="21521" y="4838"/>
                  <a:pt x="21521" y="4838"/>
                </a:cubicBezTo>
                <a:cubicBezTo>
                  <a:pt x="21363" y="4838"/>
                  <a:pt x="21363" y="4838"/>
                  <a:pt x="21363" y="4838"/>
                </a:cubicBezTo>
                <a:cubicBezTo>
                  <a:pt x="21179" y="4666"/>
                  <a:pt x="21179" y="4666"/>
                  <a:pt x="21179" y="4666"/>
                </a:cubicBezTo>
                <a:cubicBezTo>
                  <a:pt x="21152" y="4666"/>
                  <a:pt x="21152" y="4666"/>
                  <a:pt x="21152" y="4666"/>
                </a:cubicBezTo>
                <a:cubicBezTo>
                  <a:pt x="21126" y="4666"/>
                  <a:pt x="21126" y="4666"/>
                  <a:pt x="21126" y="4666"/>
                </a:cubicBezTo>
                <a:cubicBezTo>
                  <a:pt x="21126" y="5875"/>
                  <a:pt x="21126" y="6739"/>
                  <a:pt x="21126" y="7603"/>
                </a:cubicBezTo>
                <a:cubicBezTo>
                  <a:pt x="21152" y="7603"/>
                  <a:pt x="21152" y="7603"/>
                  <a:pt x="21152" y="7603"/>
                </a:cubicBezTo>
                <a:cubicBezTo>
                  <a:pt x="21179" y="7603"/>
                  <a:pt x="21179" y="7603"/>
                  <a:pt x="21179" y="7603"/>
                </a:cubicBezTo>
                <a:cubicBezTo>
                  <a:pt x="21179" y="7603"/>
                  <a:pt x="21179" y="7603"/>
                  <a:pt x="21179" y="7603"/>
                </a:cubicBezTo>
                <a:cubicBezTo>
                  <a:pt x="21179" y="7603"/>
                  <a:pt x="21179" y="7603"/>
                  <a:pt x="21179" y="7603"/>
                </a:cubicBezTo>
                <a:cubicBezTo>
                  <a:pt x="21442" y="7603"/>
                  <a:pt x="21442" y="7603"/>
                  <a:pt x="21442" y="7603"/>
                </a:cubicBezTo>
                <a:cubicBezTo>
                  <a:pt x="21521" y="7603"/>
                  <a:pt x="21521" y="7603"/>
                  <a:pt x="21521" y="7603"/>
                </a:cubicBezTo>
                <a:cubicBezTo>
                  <a:pt x="21547" y="7603"/>
                  <a:pt x="21547" y="7603"/>
                  <a:pt x="21547" y="7603"/>
                </a:cubicBezTo>
                <a:cubicBezTo>
                  <a:pt x="21547" y="6912"/>
                  <a:pt x="21547" y="6566"/>
                  <a:pt x="21547" y="6394"/>
                </a:cubicBezTo>
                <a:cubicBezTo>
                  <a:pt x="21547" y="6221"/>
                  <a:pt x="21547" y="6221"/>
                  <a:pt x="21547" y="6221"/>
                </a:cubicBezTo>
                <a:cubicBezTo>
                  <a:pt x="21547" y="6221"/>
                  <a:pt x="21547" y="6221"/>
                  <a:pt x="21547" y="6394"/>
                </a:cubicBezTo>
                <a:cubicBezTo>
                  <a:pt x="21547" y="6912"/>
                  <a:pt x="21547" y="8294"/>
                  <a:pt x="21574" y="9850"/>
                </a:cubicBezTo>
                <a:cubicBezTo>
                  <a:pt x="21574" y="11750"/>
                  <a:pt x="21574" y="13478"/>
                  <a:pt x="21574" y="13478"/>
                </a:cubicBezTo>
                <a:cubicBezTo>
                  <a:pt x="21574" y="13478"/>
                  <a:pt x="21574" y="13478"/>
                  <a:pt x="21574" y="13478"/>
                </a:cubicBezTo>
                <a:cubicBezTo>
                  <a:pt x="21574" y="13478"/>
                  <a:pt x="21574" y="13478"/>
                  <a:pt x="21574" y="13478"/>
                </a:cubicBezTo>
                <a:cubicBezTo>
                  <a:pt x="21547" y="13478"/>
                  <a:pt x="21547" y="13478"/>
                  <a:pt x="21547" y="13478"/>
                </a:cubicBezTo>
                <a:cubicBezTo>
                  <a:pt x="21416" y="13478"/>
                  <a:pt x="21416" y="13478"/>
                  <a:pt x="21416" y="13478"/>
                </a:cubicBezTo>
                <a:cubicBezTo>
                  <a:pt x="21152" y="13651"/>
                  <a:pt x="21152" y="13651"/>
                  <a:pt x="21152" y="13651"/>
                </a:cubicBezTo>
                <a:cubicBezTo>
                  <a:pt x="21179" y="13997"/>
                  <a:pt x="21179" y="13997"/>
                  <a:pt x="21179" y="13997"/>
                </a:cubicBezTo>
                <a:cubicBezTo>
                  <a:pt x="21179" y="13997"/>
                  <a:pt x="21179" y="13997"/>
                  <a:pt x="21179" y="13997"/>
                </a:cubicBezTo>
                <a:cubicBezTo>
                  <a:pt x="21179" y="13997"/>
                  <a:pt x="21179" y="13997"/>
                  <a:pt x="21179" y="13997"/>
                </a:cubicBezTo>
                <a:cubicBezTo>
                  <a:pt x="21179" y="13997"/>
                  <a:pt x="21179" y="13997"/>
                  <a:pt x="21179" y="13997"/>
                </a:cubicBezTo>
                <a:cubicBezTo>
                  <a:pt x="21152" y="13651"/>
                  <a:pt x="21152" y="13651"/>
                  <a:pt x="21152" y="13651"/>
                </a:cubicBezTo>
                <a:cubicBezTo>
                  <a:pt x="20388" y="13997"/>
                  <a:pt x="20388" y="13997"/>
                  <a:pt x="20388" y="13997"/>
                </a:cubicBezTo>
                <a:cubicBezTo>
                  <a:pt x="20125" y="14170"/>
                  <a:pt x="19888" y="14342"/>
                  <a:pt x="19651" y="14342"/>
                </a:cubicBezTo>
                <a:cubicBezTo>
                  <a:pt x="19651" y="15034"/>
                  <a:pt x="19651" y="15725"/>
                  <a:pt x="19651" y="16589"/>
                </a:cubicBezTo>
                <a:cubicBezTo>
                  <a:pt x="19809" y="16589"/>
                  <a:pt x="19967" y="16589"/>
                  <a:pt x="20125" y="16416"/>
                </a:cubicBezTo>
                <a:cubicBezTo>
                  <a:pt x="20467" y="16416"/>
                  <a:pt x="20836" y="16243"/>
                  <a:pt x="21205" y="16243"/>
                </a:cubicBezTo>
                <a:cubicBezTo>
                  <a:pt x="21495" y="16070"/>
                  <a:pt x="21495" y="16070"/>
                  <a:pt x="21495" y="16070"/>
                </a:cubicBezTo>
                <a:cubicBezTo>
                  <a:pt x="21495" y="16070"/>
                  <a:pt x="21495" y="16070"/>
                  <a:pt x="21495" y="16070"/>
                </a:cubicBezTo>
                <a:cubicBezTo>
                  <a:pt x="21547" y="16070"/>
                  <a:pt x="21547" y="16070"/>
                  <a:pt x="21547" y="16070"/>
                </a:cubicBezTo>
                <a:cubicBezTo>
                  <a:pt x="21574" y="16070"/>
                  <a:pt x="21574" y="16070"/>
                  <a:pt x="21574" y="16070"/>
                </a:cubicBezTo>
                <a:cubicBezTo>
                  <a:pt x="21600" y="16070"/>
                  <a:pt x="21600" y="16070"/>
                  <a:pt x="21600" y="16070"/>
                </a:cubicBezTo>
                <a:cubicBezTo>
                  <a:pt x="21600" y="16070"/>
                  <a:pt x="21600" y="16070"/>
                  <a:pt x="21600" y="16070"/>
                </a:cubicBezTo>
                <a:cubicBezTo>
                  <a:pt x="21600" y="16070"/>
                  <a:pt x="21600" y="16070"/>
                  <a:pt x="21600" y="16070"/>
                </a:cubicBezTo>
                <a:cubicBezTo>
                  <a:pt x="21600" y="16070"/>
                  <a:pt x="21600" y="16070"/>
                  <a:pt x="21600" y="16070"/>
                </a:cubicBezTo>
                <a:cubicBezTo>
                  <a:pt x="21600" y="16243"/>
                  <a:pt x="21600" y="16243"/>
                  <a:pt x="21600" y="16243"/>
                </a:cubicBezTo>
                <a:cubicBezTo>
                  <a:pt x="21600" y="16243"/>
                  <a:pt x="21600" y="12787"/>
                  <a:pt x="21574" y="9331"/>
                </a:cubicBezTo>
                <a:cubicBezTo>
                  <a:pt x="21574" y="8122"/>
                  <a:pt x="21547" y="6912"/>
                  <a:pt x="21547" y="5875"/>
                </a:cubicBezTo>
                <a:cubicBezTo>
                  <a:pt x="21547" y="5875"/>
                  <a:pt x="21547" y="5875"/>
                  <a:pt x="21547" y="5875"/>
                </a:cubicBezTo>
                <a:cubicBezTo>
                  <a:pt x="21547" y="5530"/>
                  <a:pt x="21547" y="5184"/>
                  <a:pt x="21547" y="5011"/>
                </a:cubicBezTo>
                <a:cubicBezTo>
                  <a:pt x="21547" y="3456"/>
                  <a:pt x="21547" y="2246"/>
                  <a:pt x="21547" y="2246"/>
                </a:cubicBezTo>
                <a:moveTo>
                  <a:pt x="0" y="1728"/>
                </a:moveTo>
                <a:cubicBezTo>
                  <a:pt x="0" y="1728"/>
                  <a:pt x="0" y="1728"/>
                  <a:pt x="0" y="1901"/>
                </a:cubicBezTo>
                <a:cubicBezTo>
                  <a:pt x="0" y="1901"/>
                  <a:pt x="0" y="2592"/>
                  <a:pt x="0" y="3456"/>
                </a:cubicBezTo>
                <a:cubicBezTo>
                  <a:pt x="0" y="4147"/>
                  <a:pt x="0" y="5011"/>
                  <a:pt x="0" y="6048"/>
                </a:cubicBezTo>
                <a:cubicBezTo>
                  <a:pt x="0" y="6221"/>
                  <a:pt x="0" y="6566"/>
                  <a:pt x="0" y="6739"/>
                </a:cubicBezTo>
                <a:cubicBezTo>
                  <a:pt x="0" y="7603"/>
                  <a:pt x="0" y="8640"/>
                  <a:pt x="26" y="9504"/>
                </a:cubicBezTo>
                <a:cubicBezTo>
                  <a:pt x="26" y="10714"/>
                  <a:pt x="26" y="11923"/>
                  <a:pt x="26" y="12960"/>
                </a:cubicBezTo>
                <a:cubicBezTo>
                  <a:pt x="26" y="12960"/>
                  <a:pt x="26" y="12960"/>
                  <a:pt x="26" y="12960"/>
                </a:cubicBezTo>
                <a:cubicBezTo>
                  <a:pt x="26" y="11750"/>
                  <a:pt x="26" y="10541"/>
                  <a:pt x="26" y="9331"/>
                </a:cubicBezTo>
                <a:cubicBezTo>
                  <a:pt x="26" y="8294"/>
                  <a:pt x="0" y="7085"/>
                  <a:pt x="0" y="6048"/>
                </a:cubicBezTo>
                <a:cubicBezTo>
                  <a:pt x="0" y="6048"/>
                  <a:pt x="0" y="6048"/>
                  <a:pt x="0" y="6048"/>
                </a:cubicBezTo>
                <a:cubicBezTo>
                  <a:pt x="0" y="5530"/>
                  <a:pt x="0" y="4838"/>
                  <a:pt x="0" y="4493"/>
                </a:cubicBezTo>
                <a:cubicBezTo>
                  <a:pt x="0" y="3974"/>
                  <a:pt x="0" y="3629"/>
                  <a:pt x="0" y="3456"/>
                </a:cubicBezTo>
                <a:cubicBezTo>
                  <a:pt x="0" y="2419"/>
                  <a:pt x="0" y="1901"/>
                  <a:pt x="0" y="1901"/>
                </a:cubicBezTo>
                <a:cubicBezTo>
                  <a:pt x="0" y="1728"/>
                  <a:pt x="0" y="1728"/>
                  <a:pt x="0" y="1728"/>
                </a:cubicBezTo>
                <a:moveTo>
                  <a:pt x="0" y="1210"/>
                </a:moveTo>
                <a:cubicBezTo>
                  <a:pt x="0" y="1210"/>
                  <a:pt x="0" y="1210"/>
                  <a:pt x="0" y="1210"/>
                </a:cubicBezTo>
                <a:cubicBezTo>
                  <a:pt x="0" y="1382"/>
                  <a:pt x="0" y="1555"/>
                  <a:pt x="0" y="1728"/>
                </a:cubicBezTo>
                <a:cubicBezTo>
                  <a:pt x="0" y="1728"/>
                  <a:pt x="0" y="1728"/>
                  <a:pt x="0" y="1901"/>
                </a:cubicBezTo>
                <a:cubicBezTo>
                  <a:pt x="0" y="2246"/>
                  <a:pt x="0" y="2765"/>
                  <a:pt x="0" y="3456"/>
                </a:cubicBezTo>
                <a:cubicBezTo>
                  <a:pt x="0" y="3629"/>
                  <a:pt x="0" y="4147"/>
                  <a:pt x="0" y="4493"/>
                </a:cubicBezTo>
                <a:cubicBezTo>
                  <a:pt x="0" y="4493"/>
                  <a:pt x="0" y="4493"/>
                  <a:pt x="0" y="4666"/>
                </a:cubicBezTo>
                <a:cubicBezTo>
                  <a:pt x="0" y="4666"/>
                  <a:pt x="0" y="4666"/>
                  <a:pt x="0" y="4666"/>
                </a:cubicBezTo>
                <a:cubicBezTo>
                  <a:pt x="26" y="4666"/>
                  <a:pt x="26" y="4666"/>
                  <a:pt x="26" y="4666"/>
                </a:cubicBezTo>
                <a:cubicBezTo>
                  <a:pt x="26" y="4666"/>
                  <a:pt x="26" y="4666"/>
                  <a:pt x="26" y="4666"/>
                </a:cubicBezTo>
                <a:cubicBezTo>
                  <a:pt x="105" y="4666"/>
                  <a:pt x="105" y="4666"/>
                  <a:pt x="105" y="4666"/>
                </a:cubicBezTo>
                <a:cubicBezTo>
                  <a:pt x="237" y="4666"/>
                  <a:pt x="237" y="4666"/>
                  <a:pt x="237" y="4666"/>
                </a:cubicBezTo>
                <a:cubicBezTo>
                  <a:pt x="500" y="4666"/>
                  <a:pt x="500" y="4666"/>
                  <a:pt x="500" y="4666"/>
                </a:cubicBezTo>
                <a:cubicBezTo>
                  <a:pt x="1027" y="4666"/>
                  <a:pt x="1027" y="4666"/>
                  <a:pt x="1027" y="4666"/>
                </a:cubicBezTo>
                <a:cubicBezTo>
                  <a:pt x="2660" y="4666"/>
                  <a:pt x="4083" y="5184"/>
                  <a:pt x="4820" y="5702"/>
                </a:cubicBezTo>
                <a:cubicBezTo>
                  <a:pt x="4873" y="5702"/>
                  <a:pt x="4847" y="5702"/>
                  <a:pt x="4794" y="5875"/>
                </a:cubicBezTo>
                <a:cubicBezTo>
                  <a:pt x="4689" y="5875"/>
                  <a:pt x="4452" y="6048"/>
                  <a:pt x="4557" y="6221"/>
                </a:cubicBezTo>
                <a:cubicBezTo>
                  <a:pt x="5453" y="6739"/>
                  <a:pt x="7955" y="7085"/>
                  <a:pt x="7586" y="7776"/>
                </a:cubicBezTo>
                <a:cubicBezTo>
                  <a:pt x="7323" y="7949"/>
                  <a:pt x="8060" y="8294"/>
                  <a:pt x="9009" y="8294"/>
                </a:cubicBezTo>
                <a:cubicBezTo>
                  <a:pt x="9430" y="8467"/>
                  <a:pt x="9904" y="8467"/>
                  <a:pt x="10326" y="8467"/>
                </a:cubicBezTo>
                <a:cubicBezTo>
                  <a:pt x="10379" y="8467"/>
                  <a:pt x="10458" y="8467"/>
                  <a:pt x="10537" y="8467"/>
                </a:cubicBezTo>
                <a:cubicBezTo>
                  <a:pt x="11248" y="8467"/>
                  <a:pt x="12855" y="8467"/>
                  <a:pt x="14883" y="8122"/>
                </a:cubicBezTo>
                <a:cubicBezTo>
                  <a:pt x="16016" y="8122"/>
                  <a:pt x="17280" y="7949"/>
                  <a:pt x="18623" y="7776"/>
                </a:cubicBezTo>
                <a:cubicBezTo>
                  <a:pt x="18887" y="7776"/>
                  <a:pt x="19150" y="7776"/>
                  <a:pt x="19440" y="7776"/>
                </a:cubicBezTo>
                <a:cubicBezTo>
                  <a:pt x="19440" y="7776"/>
                  <a:pt x="19440" y="7776"/>
                  <a:pt x="19466" y="7776"/>
                </a:cubicBezTo>
                <a:cubicBezTo>
                  <a:pt x="19466" y="7776"/>
                  <a:pt x="19466" y="7776"/>
                  <a:pt x="19466" y="7776"/>
                </a:cubicBezTo>
                <a:cubicBezTo>
                  <a:pt x="19861" y="7776"/>
                  <a:pt x="20257" y="7603"/>
                  <a:pt x="20678" y="7603"/>
                </a:cubicBezTo>
                <a:cubicBezTo>
                  <a:pt x="21126" y="7603"/>
                  <a:pt x="21126" y="7603"/>
                  <a:pt x="21126" y="7603"/>
                </a:cubicBezTo>
                <a:cubicBezTo>
                  <a:pt x="21126" y="6739"/>
                  <a:pt x="21126" y="5875"/>
                  <a:pt x="21126" y="4666"/>
                </a:cubicBezTo>
                <a:cubicBezTo>
                  <a:pt x="20783" y="4666"/>
                  <a:pt x="20783" y="4666"/>
                  <a:pt x="20783" y="4666"/>
                </a:cubicBezTo>
                <a:cubicBezTo>
                  <a:pt x="20362" y="4666"/>
                  <a:pt x="19914" y="4666"/>
                  <a:pt x="19466" y="4493"/>
                </a:cubicBezTo>
                <a:cubicBezTo>
                  <a:pt x="19440" y="4493"/>
                  <a:pt x="19440" y="4493"/>
                  <a:pt x="19440" y="4493"/>
                </a:cubicBezTo>
                <a:cubicBezTo>
                  <a:pt x="19440" y="4493"/>
                  <a:pt x="19440" y="4493"/>
                  <a:pt x="19414" y="4493"/>
                </a:cubicBezTo>
                <a:cubicBezTo>
                  <a:pt x="19414" y="4493"/>
                  <a:pt x="19414" y="4493"/>
                  <a:pt x="19414" y="4493"/>
                </a:cubicBezTo>
                <a:cubicBezTo>
                  <a:pt x="19071" y="4493"/>
                  <a:pt x="18702" y="4493"/>
                  <a:pt x="18307" y="4493"/>
                </a:cubicBezTo>
                <a:cubicBezTo>
                  <a:pt x="18281" y="4493"/>
                  <a:pt x="18228" y="4493"/>
                  <a:pt x="18202" y="4493"/>
                </a:cubicBezTo>
                <a:cubicBezTo>
                  <a:pt x="16384" y="4320"/>
                  <a:pt x="14409" y="4147"/>
                  <a:pt x="12433" y="4147"/>
                </a:cubicBezTo>
                <a:cubicBezTo>
                  <a:pt x="8429" y="3974"/>
                  <a:pt x="4346" y="3802"/>
                  <a:pt x="1185" y="3456"/>
                </a:cubicBezTo>
                <a:cubicBezTo>
                  <a:pt x="948" y="3283"/>
                  <a:pt x="711" y="3283"/>
                  <a:pt x="448" y="3283"/>
                </a:cubicBezTo>
                <a:cubicBezTo>
                  <a:pt x="316" y="3283"/>
                  <a:pt x="184" y="3283"/>
                  <a:pt x="26" y="3283"/>
                </a:cubicBezTo>
                <a:cubicBezTo>
                  <a:pt x="26" y="3283"/>
                  <a:pt x="26" y="3283"/>
                  <a:pt x="26" y="3283"/>
                </a:cubicBezTo>
                <a:cubicBezTo>
                  <a:pt x="0" y="3283"/>
                  <a:pt x="0" y="3283"/>
                  <a:pt x="0" y="3283"/>
                </a:cubicBezTo>
                <a:cubicBezTo>
                  <a:pt x="0" y="2765"/>
                  <a:pt x="0" y="2246"/>
                  <a:pt x="0" y="1901"/>
                </a:cubicBezTo>
                <a:cubicBezTo>
                  <a:pt x="0" y="1728"/>
                  <a:pt x="0" y="1728"/>
                  <a:pt x="0" y="1728"/>
                </a:cubicBezTo>
                <a:cubicBezTo>
                  <a:pt x="0" y="1555"/>
                  <a:pt x="0" y="1382"/>
                  <a:pt x="0" y="1210"/>
                </a:cubicBezTo>
                <a:moveTo>
                  <a:pt x="0" y="0"/>
                </a:moveTo>
                <a:cubicBezTo>
                  <a:pt x="0" y="0"/>
                  <a:pt x="0" y="518"/>
                  <a:pt x="0" y="1210"/>
                </a:cubicBezTo>
                <a:cubicBezTo>
                  <a:pt x="0" y="1210"/>
                  <a:pt x="0" y="1210"/>
                  <a:pt x="0" y="1210"/>
                </a:cubicBezTo>
                <a:cubicBezTo>
                  <a:pt x="0" y="346"/>
                  <a:pt x="0" y="0"/>
                  <a:pt x="0" y="0"/>
                </a:cubicBezTo>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3" name="Freeform 169"/>
          <p:cNvSpPr/>
          <p:nvPr>
            <p:custDataLst>
              <p:tags r:id="rId9"/>
            </p:custDataLst>
          </p:nvPr>
        </p:nvSpPr>
        <p:spPr>
          <a:xfrm flipH="1">
            <a:off x="774700" y="5899150"/>
            <a:ext cx="2804160" cy="325755"/>
          </a:xfrm>
          <a:custGeom>
            <a:avLst/>
            <a:gdLst/>
            <a:ahLst/>
            <a:cxnLst>
              <a:cxn ang="0">
                <a:pos x="wd2" y="hd2"/>
              </a:cxn>
              <a:cxn ang="5400000">
                <a:pos x="wd2" y="hd2"/>
              </a:cxn>
              <a:cxn ang="10800000">
                <a:pos x="wd2" y="hd2"/>
              </a:cxn>
              <a:cxn ang="16200000">
                <a:pos x="wd2" y="hd2"/>
              </a:cxn>
            </a:cxnLst>
            <a:rect l="0" t="0" r="r" b="b"/>
            <a:pathLst>
              <a:path w="21600" h="21600" extrusionOk="0">
                <a:moveTo>
                  <a:pt x="474" y="21600"/>
                </a:moveTo>
                <a:cubicBezTo>
                  <a:pt x="474" y="21600"/>
                  <a:pt x="474" y="21600"/>
                  <a:pt x="474" y="21600"/>
                </a:cubicBezTo>
                <a:cubicBezTo>
                  <a:pt x="474" y="21600"/>
                  <a:pt x="474" y="21600"/>
                  <a:pt x="474" y="21600"/>
                </a:cubicBezTo>
                <a:moveTo>
                  <a:pt x="474" y="21600"/>
                </a:moveTo>
                <a:cubicBezTo>
                  <a:pt x="474" y="21600"/>
                  <a:pt x="474" y="21600"/>
                  <a:pt x="474" y="21600"/>
                </a:cubicBezTo>
                <a:cubicBezTo>
                  <a:pt x="474" y="21600"/>
                  <a:pt x="474" y="21600"/>
                  <a:pt x="474" y="21600"/>
                </a:cubicBezTo>
                <a:moveTo>
                  <a:pt x="474" y="21600"/>
                </a:moveTo>
                <a:cubicBezTo>
                  <a:pt x="474" y="21600"/>
                  <a:pt x="474" y="21600"/>
                  <a:pt x="474" y="21600"/>
                </a:cubicBezTo>
                <a:cubicBezTo>
                  <a:pt x="474" y="21600"/>
                  <a:pt x="474" y="21600"/>
                  <a:pt x="474" y="21600"/>
                </a:cubicBezTo>
                <a:moveTo>
                  <a:pt x="474" y="21600"/>
                </a:moveTo>
                <a:cubicBezTo>
                  <a:pt x="474" y="21600"/>
                  <a:pt x="474" y="21600"/>
                  <a:pt x="474" y="21600"/>
                </a:cubicBezTo>
                <a:cubicBezTo>
                  <a:pt x="474" y="21600"/>
                  <a:pt x="474" y="21600"/>
                  <a:pt x="474" y="21600"/>
                </a:cubicBezTo>
                <a:moveTo>
                  <a:pt x="6165" y="19895"/>
                </a:moveTo>
                <a:cubicBezTo>
                  <a:pt x="6165" y="19895"/>
                  <a:pt x="6165" y="19895"/>
                  <a:pt x="6165" y="19895"/>
                </a:cubicBezTo>
                <a:cubicBezTo>
                  <a:pt x="5050" y="19895"/>
                  <a:pt x="3841" y="19895"/>
                  <a:pt x="3035" y="19895"/>
                </a:cubicBezTo>
                <a:cubicBezTo>
                  <a:pt x="3035" y="19895"/>
                  <a:pt x="3035" y="19895"/>
                  <a:pt x="3035" y="19895"/>
                </a:cubicBezTo>
                <a:cubicBezTo>
                  <a:pt x="3841" y="19895"/>
                  <a:pt x="5050" y="19895"/>
                  <a:pt x="6165" y="19895"/>
                </a:cubicBezTo>
                <a:cubicBezTo>
                  <a:pt x="6165" y="19895"/>
                  <a:pt x="6165" y="19895"/>
                  <a:pt x="6165" y="19895"/>
                </a:cubicBezTo>
                <a:cubicBezTo>
                  <a:pt x="6165" y="19895"/>
                  <a:pt x="6165" y="19895"/>
                  <a:pt x="6165" y="19895"/>
                </a:cubicBezTo>
                <a:moveTo>
                  <a:pt x="474" y="18758"/>
                </a:moveTo>
                <a:cubicBezTo>
                  <a:pt x="474" y="18758"/>
                  <a:pt x="474" y="18947"/>
                  <a:pt x="474" y="19137"/>
                </a:cubicBezTo>
                <a:cubicBezTo>
                  <a:pt x="474" y="19895"/>
                  <a:pt x="474" y="21221"/>
                  <a:pt x="474" y="21600"/>
                </a:cubicBezTo>
                <a:cubicBezTo>
                  <a:pt x="474" y="21221"/>
                  <a:pt x="474" y="19895"/>
                  <a:pt x="474" y="19137"/>
                </a:cubicBezTo>
                <a:cubicBezTo>
                  <a:pt x="474" y="18947"/>
                  <a:pt x="474" y="18758"/>
                  <a:pt x="474" y="18758"/>
                </a:cubicBezTo>
                <a:moveTo>
                  <a:pt x="474" y="18758"/>
                </a:moveTo>
                <a:cubicBezTo>
                  <a:pt x="474" y="18758"/>
                  <a:pt x="474" y="18758"/>
                  <a:pt x="474" y="18758"/>
                </a:cubicBezTo>
                <a:cubicBezTo>
                  <a:pt x="474" y="18758"/>
                  <a:pt x="474" y="18758"/>
                  <a:pt x="474" y="18758"/>
                </a:cubicBezTo>
                <a:cubicBezTo>
                  <a:pt x="474" y="18758"/>
                  <a:pt x="474" y="18758"/>
                  <a:pt x="474" y="18758"/>
                </a:cubicBezTo>
                <a:moveTo>
                  <a:pt x="474" y="18568"/>
                </a:moveTo>
                <a:cubicBezTo>
                  <a:pt x="474" y="18758"/>
                  <a:pt x="474" y="18758"/>
                  <a:pt x="474" y="18758"/>
                </a:cubicBezTo>
                <a:cubicBezTo>
                  <a:pt x="474" y="18758"/>
                  <a:pt x="474" y="18758"/>
                  <a:pt x="474" y="18758"/>
                </a:cubicBezTo>
                <a:cubicBezTo>
                  <a:pt x="474" y="18568"/>
                  <a:pt x="474" y="18568"/>
                  <a:pt x="474" y="18568"/>
                </a:cubicBezTo>
                <a:cubicBezTo>
                  <a:pt x="474" y="18568"/>
                  <a:pt x="474" y="18947"/>
                  <a:pt x="474" y="20084"/>
                </a:cubicBezTo>
                <a:cubicBezTo>
                  <a:pt x="474" y="20084"/>
                  <a:pt x="474" y="20084"/>
                  <a:pt x="474" y="20084"/>
                </a:cubicBezTo>
                <a:cubicBezTo>
                  <a:pt x="498" y="20084"/>
                  <a:pt x="498" y="20084"/>
                  <a:pt x="498" y="20084"/>
                </a:cubicBezTo>
                <a:cubicBezTo>
                  <a:pt x="498" y="20084"/>
                  <a:pt x="498" y="20084"/>
                  <a:pt x="498" y="20084"/>
                </a:cubicBezTo>
                <a:cubicBezTo>
                  <a:pt x="522" y="20084"/>
                  <a:pt x="522" y="20084"/>
                  <a:pt x="522" y="20084"/>
                </a:cubicBezTo>
                <a:cubicBezTo>
                  <a:pt x="640" y="20084"/>
                  <a:pt x="640" y="20084"/>
                  <a:pt x="640" y="20084"/>
                </a:cubicBezTo>
                <a:cubicBezTo>
                  <a:pt x="830" y="20084"/>
                  <a:pt x="830" y="20084"/>
                  <a:pt x="830" y="20084"/>
                </a:cubicBezTo>
                <a:cubicBezTo>
                  <a:pt x="1328" y="20084"/>
                  <a:pt x="1731" y="20084"/>
                  <a:pt x="1992" y="19895"/>
                </a:cubicBezTo>
                <a:cubicBezTo>
                  <a:pt x="2039" y="19895"/>
                  <a:pt x="2063" y="19895"/>
                  <a:pt x="2086" y="19895"/>
                </a:cubicBezTo>
                <a:cubicBezTo>
                  <a:pt x="2086" y="19895"/>
                  <a:pt x="2086" y="19895"/>
                  <a:pt x="2086" y="19895"/>
                </a:cubicBezTo>
                <a:cubicBezTo>
                  <a:pt x="2110" y="19895"/>
                  <a:pt x="2276" y="19895"/>
                  <a:pt x="2561" y="19895"/>
                </a:cubicBezTo>
                <a:cubicBezTo>
                  <a:pt x="2561" y="19895"/>
                  <a:pt x="2561" y="19895"/>
                  <a:pt x="2561" y="19895"/>
                </a:cubicBezTo>
                <a:cubicBezTo>
                  <a:pt x="2561" y="19895"/>
                  <a:pt x="2584" y="19895"/>
                  <a:pt x="2608" y="19895"/>
                </a:cubicBezTo>
                <a:cubicBezTo>
                  <a:pt x="2727" y="19895"/>
                  <a:pt x="2869" y="19895"/>
                  <a:pt x="3035" y="19895"/>
                </a:cubicBezTo>
                <a:cubicBezTo>
                  <a:pt x="3035" y="19895"/>
                  <a:pt x="3035" y="19895"/>
                  <a:pt x="3035" y="19895"/>
                </a:cubicBezTo>
                <a:cubicBezTo>
                  <a:pt x="3035" y="19895"/>
                  <a:pt x="3035" y="19895"/>
                  <a:pt x="3035" y="19895"/>
                </a:cubicBezTo>
                <a:cubicBezTo>
                  <a:pt x="3035" y="19895"/>
                  <a:pt x="3035" y="19895"/>
                  <a:pt x="3035" y="19895"/>
                </a:cubicBezTo>
                <a:cubicBezTo>
                  <a:pt x="2869" y="19895"/>
                  <a:pt x="2727" y="19895"/>
                  <a:pt x="2608" y="19895"/>
                </a:cubicBezTo>
                <a:cubicBezTo>
                  <a:pt x="2584" y="19895"/>
                  <a:pt x="2561" y="19895"/>
                  <a:pt x="2561" y="19895"/>
                </a:cubicBezTo>
                <a:cubicBezTo>
                  <a:pt x="2561" y="19895"/>
                  <a:pt x="2561" y="19895"/>
                  <a:pt x="2561" y="19895"/>
                </a:cubicBezTo>
                <a:cubicBezTo>
                  <a:pt x="2276" y="19895"/>
                  <a:pt x="2110" y="19895"/>
                  <a:pt x="2086" y="19895"/>
                </a:cubicBezTo>
                <a:cubicBezTo>
                  <a:pt x="2086" y="19895"/>
                  <a:pt x="2086" y="19895"/>
                  <a:pt x="2086" y="19895"/>
                </a:cubicBezTo>
                <a:cubicBezTo>
                  <a:pt x="2063" y="19895"/>
                  <a:pt x="2039" y="19895"/>
                  <a:pt x="1992" y="19895"/>
                </a:cubicBezTo>
                <a:cubicBezTo>
                  <a:pt x="1731" y="20084"/>
                  <a:pt x="1328" y="20084"/>
                  <a:pt x="830" y="20084"/>
                </a:cubicBezTo>
                <a:cubicBezTo>
                  <a:pt x="640" y="20084"/>
                  <a:pt x="640" y="20084"/>
                  <a:pt x="640" y="20084"/>
                </a:cubicBezTo>
                <a:cubicBezTo>
                  <a:pt x="522" y="20084"/>
                  <a:pt x="522" y="20084"/>
                  <a:pt x="522" y="20084"/>
                </a:cubicBezTo>
                <a:cubicBezTo>
                  <a:pt x="498" y="20084"/>
                  <a:pt x="498" y="20084"/>
                  <a:pt x="498" y="20084"/>
                </a:cubicBezTo>
                <a:cubicBezTo>
                  <a:pt x="498" y="20084"/>
                  <a:pt x="498" y="20084"/>
                  <a:pt x="498" y="20084"/>
                </a:cubicBezTo>
                <a:cubicBezTo>
                  <a:pt x="474" y="20084"/>
                  <a:pt x="474" y="20084"/>
                  <a:pt x="474" y="20084"/>
                </a:cubicBezTo>
                <a:cubicBezTo>
                  <a:pt x="474" y="20084"/>
                  <a:pt x="474" y="20084"/>
                  <a:pt x="474" y="20084"/>
                </a:cubicBezTo>
                <a:cubicBezTo>
                  <a:pt x="474" y="18947"/>
                  <a:pt x="474" y="18568"/>
                  <a:pt x="474" y="18568"/>
                </a:cubicBezTo>
                <a:moveTo>
                  <a:pt x="17214" y="18379"/>
                </a:moveTo>
                <a:cubicBezTo>
                  <a:pt x="12898" y="19326"/>
                  <a:pt x="9508" y="19705"/>
                  <a:pt x="8915" y="19705"/>
                </a:cubicBezTo>
                <a:cubicBezTo>
                  <a:pt x="8844" y="19705"/>
                  <a:pt x="8820" y="19705"/>
                  <a:pt x="8820" y="19705"/>
                </a:cubicBezTo>
                <a:cubicBezTo>
                  <a:pt x="8773" y="19705"/>
                  <a:pt x="8725" y="19705"/>
                  <a:pt x="8678" y="19705"/>
                </a:cubicBezTo>
                <a:cubicBezTo>
                  <a:pt x="8370" y="19705"/>
                  <a:pt x="7801" y="19705"/>
                  <a:pt x="7137" y="19705"/>
                </a:cubicBezTo>
                <a:cubicBezTo>
                  <a:pt x="6829" y="19705"/>
                  <a:pt x="6520" y="19705"/>
                  <a:pt x="6188" y="19705"/>
                </a:cubicBezTo>
                <a:cubicBezTo>
                  <a:pt x="6188" y="19705"/>
                  <a:pt x="6188" y="19705"/>
                  <a:pt x="6188" y="19705"/>
                </a:cubicBezTo>
                <a:cubicBezTo>
                  <a:pt x="6520" y="19705"/>
                  <a:pt x="6829" y="19705"/>
                  <a:pt x="7137" y="19705"/>
                </a:cubicBezTo>
                <a:cubicBezTo>
                  <a:pt x="7801" y="19705"/>
                  <a:pt x="8370" y="19705"/>
                  <a:pt x="8678" y="19705"/>
                </a:cubicBezTo>
                <a:cubicBezTo>
                  <a:pt x="8725" y="19705"/>
                  <a:pt x="8773" y="19705"/>
                  <a:pt x="8820" y="19705"/>
                </a:cubicBezTo>
                <a:cubicBezTo>
                  <a:pt x="8820" y="19705"/>
                  <a:pt x="8844" y="19705"/>
                  <a:pt x="8915" y="19705"/>
                </a:cubicBezTo>
                <a:cubicBezTo>
                  <a:pt x="9508" y="19705"/>
                  <a:pt x="12898" y="19326"/>
                  <a:pt x="17214" y="18379"/>
                </a:cubicBezTo>
                <a:cubicBezTo>
                  <a:pt x="17214" y="18379"/>
                  <a:pt x="17214" y="18379"/>
                  <a:pt x="17214" y="18379"/>
                </a:cubicBezTo>
                <a:moveTo>
                  <a:pt x="19134" y="18000"/>
                </a:moveTo>
                <a:cubicBezTo>
                  <a:pt x="18826" y="18189"/>
                  <a:pt x="18494" y="18189"/>
                  <a:pt x="18186" y="18189"/>
                </a:cubicBezTo>
                <a:cubicBezTo>
                  <a:pt x="17854" y="18379"/>
                  <a:pt x="17546" y="18379"/>
                  <a:pt x="17214" y="18379"/>
                </a:cubicBezTo>
                <a:cubicBezTo>
                  <a:pt x="17214" y="18379"/>
                  <a:pt x="17214" y="18379"/>
                  <a:pt x="17214" y="18379"/>
                </a:cubicBezTo>
                <a:cubicBezTo>
                  <a:pt x="17546" y="18379"/>
                  <a:pt x="17854" y="18379"/>
                  <a:pt x="18186" y="18189"/>
                </a:cubicBezTo>
                <a:cubicBezTo>
                  <a:pt x="18494" y="18189"/>
                  <a:pt x="18826" y="18189"/>
                  <a:pt x="19134" y="18000"/>
                </a:cubicBezTo>
                <a:moveTo>
                  <a:pt x="47" y="16105"/>
                </a:moveTo>
                <a:cubicBezTo>
                  <a:pt x="24" y="16105"/>
                  <a:pt x="0" y="16105"/>
                  <a:pt x="0" y="16105"/>
                </a:cubicBezTo>
                <a:cubicBezTo>
                  <a:pt x="0" y="16105"/>
                  <a:pt x="24" y="16105"/>
                  <a:pt x="47" y="16105"/>
                </a:cubicBezTo>
                <a:moveTo>
                  <a:pt x="21553" y="15916"/>
                </a:moveTo>
                <a:cubicBezTo>
                  <a:pt x="21553" y="15916"/>
                  <a:pt x="21553" y="15916"/>
                  <a:pt x="21553" y="15916"/>
                </a:cubicBezTo>
                <a:cubicBezTo>
                  <a:pt x="21553" y="15916"/>
                  <a:pt x="21553" y="15916"/>
                  <a:pt x="21553" y="15916"/>
                </a:cubicBezTo>
                <a:moveTo>
                  <a:pt x="17214" y="14968"/>
                </a:moveTo>
                <a:cubicBezTo>
                  <a:pt x="17214" y="14968"/>
                  <a:pt x="17214" y="14968"/>
                  <a:pt x="17214" y="14968"/>
                </a:cubicBezTo>
                <a:cubicBezTo>
                  <a:pt x="17593" y="14968"/>
                  <a:pt x="17949" y="14968"/>
                  <a:pt x="18328" y="15158"/>
                </a:cubicBezTo>
                <a:cubicBezTo>
                  <a:pt x="18328" y="15158"/>
                  <a:pt x="18802" y="15158"/>
                  <a:pt x="19537" y="15347"/>
                </a:cubicBezTo>
                <a:cubicBezTo>
                  <a:pt x="19703" y="15347"/>
                  <a:pt x="19869" y="15347"/>
                  <a:pt x="20059" y="15537"/>
                </a:cubicBezTo>
                <a:cubicBezTo>
                  <a:pt x="20296" y="15537"/>
                  <a:pt x="20557" y="15537"/>
                  <a:pt x="20818" y="15726"/>
                </a:cubicBezTo>
                <a:cubicBezTo>
                  <a:pt x="21055" y="15726"/>
                  <a:pt x="21292" y="15726"/>
                  <a:pt x="21553" y="15916"/>
                </a:cubicBezTo>
                <a:cubicBezTo>
                  <a:pt x="21292" y="15726"/>
                  <a:pt x="21055" y="15726"/>
                  <a:pt x="20818" y="15726"/>
                </a:cubicBezTo>
                <a:cubicBezTo>
                  <a:pt x="20557" y="15537"/>
                  <a:pt x="20296" y="15537"/>
                  <a:pt x="20059" y="15537"/>
                </a:cubicBezTo>
                <a:cubicBezTo>
                  <a:pt x="19869" y="15347"/>
                  <a:pt x="19703" y="15347"/>
                  <a:pt x="19537" y="15347"/>
                </a:cubicBezTo>
                <a:cubicBezTo>
                  <a:pt x="18802" y="15158"/>
                  <a:pt x="18328" y="15158"/>
                  <a:pt x="18328" y="15158"/>
                </a:cubicBezTo>
                <a:cubicBezTo>
                  <a:pt x="17949" y="14968"/>
                  <a:pt x="17593" y="14968"/>
                  <a:pt x="17214" y="14968"/>
                </a:cubicBezTo>
                <a:moveTo>
                  <a:pt x="14961" y="14779"/>
                </a:moveTo>
                <a:cubicBezTo>
                  <a:pt x="14321" y="14779"/>
                  <a:pt x="13681" y="14779"/>
                  <a:pt x="13041" y="14968"/>
                </a:cubicBezTo>
                <a:cubicBezTo>
                  <a:pt x="10361" y="15158"/>
                  <a:pt x="7848" y="15726"/>
                  <a:pt x="5762" y="15916"/>
                </a:cubicBezTo>
                <a:cubicBezTo>
                  <a:pt x="4742" y="15916"/>
                  <a:pt x="3817" y="16105"/>
                  <a:pt x="3035" y="16105"/>
                </a:cubicBezTo>
                <a:cubicBezTo>
                  <a:pt x="3035" y="16105"/>
                  <a:pt x="3035" y="16105"/>
                  <a:pt x="3035" y="16105"/>
                </a:cubicBezTo>
                <a:cubicBezTo>
                  <a:pt x="3817" y="16105"/>
                  <a:pt x="4742" y="15916"/>
                  <a:pt x="5762" y="15916"/>
                </a:cubicBezTo>
                <a:cubicBezTo>
                  <a:pt x="7848" y="15726"/>
                  <a:pt x="10361" y="15158"/>
                  <a:pt x="13041" y="14968"/>
                </a:cubicBezTo>
                <a:cubicBezTo>
                  <a:pt x="13681" y="14779"/>
                  <a:pt x="14321" y="14779"/>
                  <a:pt x="14961" y="14779"/>
                </a:cubicBezTo>
                <a:cubicBezTo>
                  <a:pt x="15720" y="14779"/>
                  <a:pt x="16455" y="14779"/>
                  <a:pt x="17214" y="14968"/>
                </a:cubicBezTo>
                <a:cubicBezTo>
                  <a:pt x="17214" y="14968"/>
                  <a:pt x="17214" y="14968"/>
                  <a:pt x="17214" y="14968"/>
                </a:cubicBezTo>
                <a:cubicBezTo>
                  <a:pt x="16455" y="14779"/>
                  <a:pt x="15720" y="14779"/>
                  <a:pt x="14961" y="14779"/>
                </a:cubicBezTo>
                <a:moveTo>
                  <a:pt x="21576" y="14400"/>
                </a:moveTo>
                <a:cubicBezTo>
                  <a:pt x="21576" y="14400"/>
                  <a:pt x="21576" y="14779"/>
                  <a:pt x="21576" y="15916"/>
                </a:cubicBezTo>
                <a:cubicBezTo>
                  <a:pt x="21576" y="15916"/>
                  <a:pt x="21576" y="15916"/>
                  <a:pt x="21576" y="15916"/>
                </a:cubicBezTo>
                <a:cubicBezTo>
                  <a:pt x="21553" y="15916"/>
                  <a:pt x="21553" y="15916"/>
                  <a:pt x="21553" y="15916"/>
                </a:cubicBezTo>
                <a:cubicBezTo>
                  <a:pt x="21553" y="15916"/>
                  <a:pt x="21553" y="15916"/>
                  <a:pt x="21553" y="15916"/>
                </a:cubicBezTo>
                <a:cubicBezTo>
                  <a:pt x="21553" y="15916"/>
                  <a:pt x="21553" y="15916"/>
                  <a:pt x="21553" y="15916"/>
                </a:cubicBezTo>
                <a:cubicBezTo>
                  <a:pt x="21576" y="15916"/>
                  <a:pt x="21576" y="15916"/>
                  <a:pt x="21576" y="15916"/>
                </a:cubicBezTo>
                <a:cubicBezTo>
                  <a:pt x="21576" y="15916"/>
                  <a:pt x="21576" y="15916"/>
                  <a:pt x="21576" y="15916"/>
                </a:cubicBezTo>
                <a:cubicBezTo>
                  <a:pt x="21576" y="15916"/>
                  <a:pt x="21576" y="15916"/>
                  <a:pt x="21576" y="15916"/>
                </a:cubicBezTo>
                <a:cubicBezTo>
                  <a:pt x="21576" y="15916"/>
                  <a:pt x="21576" y="15916"/>
                  <a:pt x="21576" y="15916"/>
                </a:cubicBezTo>
                <a:cubicBezTo>
                  <a:pt x="21576" y="14779"/>
                  <a:pt x="21576" y="14400"/>
                  <a:pt x="21576" y="14400"/>
                </a:cubicBezTo>
                <a:moveTo>
                  <a:pt x="21576" y="14400"/>
                </a:moveTo>
                <a:cubicBezTo>
                  <a:pt x="21576" y="14400"/>
                  <a:pt x="21576" y="14400"/>
                  <a:pt x="21576" y="14400"/>
                </a:cubicBezTo>
                <a:cubicBezTo>
                  <a:pt x="21576" y="14400"/>
                  <a:pt x="21576" y="14400"/>
                  <a:pt x="21576" y="14400"/>
                </a:cubicBezTo>
                <a:cubicBezTo>
                  <a:pt x="21576" y="14400"/>
                  <a:pt x="21576" y="14400"/>
                  <a:pt x="21576" y="14400"/>
                </a:cubicBezTo>
                <a:moveTo>
                  <a:pt x="21576" y="14400"/>
                </a:moveTo>
                <a:cubicBezTo>
                  <a:pt x="21576" y="14400"/>
                  <a:pt x="21576" y="14400"/>
                  <a:pt x="21576" y="14400"/>
                </a:cubicBezTo>
                <a:cubicBezTo>
                  <a:pt x="21576" y="14400"/>
                  <a:pt x="21576" y="14400"/>
                  <a:pt x="21576" y="14400"/>
                </a:cubicBezTo>
                <a:cubicBezTo>
                  <a:pt x="21576" y="14400"/>
                  <a:pt x="21576" y="14400"/>
                  <a:pt x="21576" y="14400"/>
                </a:cubicBezTo>
                <a:cubicBezTo>
                  <a:pt x="21576" y="16863"/>
                  <a:pt x="21576" y="16863"/>
                  <a:pt x="21576" y="16863"/>
                </a:cubicBezTo>
                <a:cubicBezTo>
                  <a:pt x="21600" y="17242"/>
                  <a:pt x="21600" y="17242"/>
                  <a:pt x="21600" y="17242"/>
                </a:cubicBezTo>
                <a:cubicBezTo>
                  <a:pt x="21600" y="17242"/>
                  <a:pt x="21600" y="17242"/>
                  <a:pt x="21600" y="17242"/>
                </a:cubicBezTo>
                <a:cubicBezTo>
                  <a:pt x="21600" y="17242"/>
                  <a:pt x="21600" y="17242"/>
                  <a:pt x="21600" y="17242"/>
                </a:cubicBezTo>
                <a:cubicBezTo>
                  <a:pt x="21600" y="17242"/>
                  <a:pt x="21600" y="17242"/>
                  <a:pt x="21600" y="17242"/>
                </a:cubicBezTo>
                <a:cubicBezTo>
                  <a:pt x="21576" y="16863"/>
                  <a:pt x="21576" y="16863"/>
                  <a:pt x="21576" y="16863"/>
                </a:cubicBezTo>
                <a:cubicBezTo>
                  <a:pt x="21576" y="14400"/>
                  <a:pt x="21576" y="14400"/>
                  <a:pt x="21576" y="14400"/>
                </a:cubicBezTo>
                <a:moveTo>
                  <a:pt x="450" y="3979"/>
                </a:moveTo>
                <a:cubicBezTo>
                  <a:pt x="450" y="3979"/>
                  <a:pt x="450" y="3979"/>
                  <a:pt x="450" y="3979"/>
                </a:cubicBezTo>
                <a:cubicBezTo>
                  <a:pt x="450" y="4168"/>
                  <a:pt x="474" y="4358"/>
                  <a:pt x="474" y="4737"/>
                </a:cubicBezTo>
                <a:cubicBezTo>
                  <a:pt x="474" y="7768"/>
                  <a:pt x="474" y="10232"/>
                  <a:pt x="474" y="12316"/>
                </a:cubicBezTo>
                <a:cubicBezTo>
                  <a:pt x="474" y="13832"/>
                  <a:pt x="474" y="14968"/>
                  <a:pt x="474" y="16105"/>
                </a:cubicBezTo>
                <a:cubicBezTo>
                  <a:pt x="261" y="16105"/>
                  <a:pt x="119" y="16105"/>
                  <a:pt x="47" y="16105"/>
                </a:cubicBezTo>
                <a:cubicBezTo>
                  <a:pt x="47" y="16105"/>
                  <a:pt x="47" y="16105"/>
                  <a:pt x="47" y="16105"/>
                </a:cubicBezTo>
                <a:cubicBezTo>
                  <a:pt x="47" y="16105"/>
                  <a:pt x="47" y="16105"/>
                  <a:pt x="47" y="16105"/>
                </a:cubicBezTo>
                <a:cubicBezTo>
                  <a:pt x="119" y="16105"/>
                  <a:pt x="261" y="16105"/>
                  <a:pt x="474" y="16105"/>
                </a:cubicBezTo>
                <a:cubicBezTo>
                  <a:pt x="474" y="18758"/>
                  <a:pt x="474" y="20274"/>
                  <a:pt x="474" y="21032"/>
                </a:cubicBezTo>
                <a:cubicBezTo>
                  <a:pt x="474" y="21411"/>
                  <a:pt x="474" y="21600"/>
                  <a:pt x="474" y="21600"/>
                </a:cubicBezTo>
                <a:cubicBezTo>
                  <a:pt x="474" y="21600"/>
                  <a:pt x="474" y="21600"/>
                  <a:pt x="474" y="21600"/>
                </a:cubicBezTo>
                <a:cubicBezTo>
                  <a:pt x="474" y="21600"/>
                  <a:pt x="474" y="21600"/>
                  <a:pt x="474" y="21600"/>
                </a:cubicBezTo>
                <a:cubicBezTo>
                  <a:pt x="474" y="21600"/>
                  <a:pt x="474" y="21600"/>
                  <a:pt x="474" y="21600"/>
                </a:cubicBezTo>
                <a:cubicBezTo>
                  <a:pt x="474" y="21600"/>
                  <a:pt x="474" y="21411"/>
                  <a:pt x="474" y="21032"/>
                </a:cubicBezTo>
                <a:cubicBezTo>
                  <a:pt x="474" y="20274"/>
                  <a:pt x="474" y="18758"/>
                  <a:pt x="474" y="16105"/>
                </a:cubicBezTo>
                <a:cubicBezTo>
                  <a:pt x="474" y="16105"/>
                  <a:pt x="474" y="16105"/>
                  <a:pt x="474" y="16105"/>
                </a:cubicBezTo>
                <a:cubicBezTo>
                  <a:pt x="474" y="16105"/>
                  <a:pt x="498" y="16105"/>
                  <a:pt x="498" y="16105"/>
                </a:cubicBezTo>
                <a:cubicBezTo>
                  <a:pt x="498" y="16105"/>
                  <a:pt x="498" y="16105"/>
                  <a:pt x="498" y="16105"/>
                </a:cubicBezTo>
                <a:cubicBezTo>
                  <a:pt x="854" y="16105"/>
                  <a:pt x="1351" y="16105"/>
                  <a:pt x="2015" y="16105"/>
                </a:cubicBezTo>
                <a:cubicBezTo>
                  <a:pt x="2181" y="16105"/>
                  <a:pt x="2371" y="16105"/>
                  <a:pt x="2561" y="16105"/>
                </a:cubicBezTo>
                <a:cubicBezTo>
                  <a:pt x="2561" y="16105"/>
                  <a:pt x="2561" y="16105"/>
                  <a:pt x="2561" y="16105"/>
                </a:cubicBezTo>
                <a:cubicBezTo>
                  <a:pt x="2703" y="16105"/>
                  <a:pt x="2869" y="16105"/>
                  <a:pt x="3035" y="16105"/>
                </a:cubicBezTo>
                <a:cubicBezTo>
                  <a:pt x="3035" y="16105"/>
                  <a:pt x="3035" y="16105"/>
                  <a:pt x="3035" y="16105"/>
                </a:cubicBezTo>
                <a:cubicBezTo>
                  <a:pt x="3035" y="16105"/>
                  <a:pt x="3035" y="16105"/>
                  <a:pt x="3035" y="16105"/>
                </a:cubicBezTo>
                <a:cubicBezTo>
                  <a:pt x="3035" y="16105"/>
                  <a:pt x="3035" y="16105"/>
                  <a:pt x="3035" y="16105"/>
                </a:cubicBezTo>
                <a:cubicBezTo>
                  <a:pt x="2869" y="16105"/>
                  <a:pt x="2703" y="16105"/>
                  <a:pt x="2561" y="16105"/>
                </a:cubicBezTo>
                <a:cubicBezTo>
                  <a:pt x="2561" y="16105"/>
                  <a:pt x="2561" y="16105"/>
                  <a:pt x="2561" y="16105"/>
                </a:cubicBezTo>
                <a:cubicBezTo>
                  <a:pt x="2371" y="16105"/>
                  <a:pt x="2181" y="16105"/>
                  <a:pt x="2015" y="16105"/>
                </a:cubicBezTo>
                <a:cubicBezTo>
                  <a:pt x="1351" y="16105"/>
                  <a:pt x="854" y="16105"/>
                  <a:pt x="498" y="16105"/>
                </a:cubicBezTo>
                <a:cubicBezTo>
                  <a:pt x="498" y="16105"/>
                  <a:pt x="498" y="16105"/>
                  <a:pt x="498" y="16105"/>
                </a:cubicBezTo>
                <a:cubicBezTo>
                  <a:pt x="498" y="16105"/>
                  <a:pt x="474" y="16105"/>
                  <a:pt x="474" y="16105"/>
                </a:cubicBezTo>
                <a:cubicBezTo>
                  <a:pt x="474" y="16105"/>
                  <a:pt x="474" y="16105"/>
                  <a:pt x="474" y="16105"/>
                </a:cubicBezTo>
                <a:cubicBezTo>
                  <a:pt x="474" y="14968"/>
                  <a:pt x="474" y="13832"/>
                  <a:pt x="474" y="12316"/>
                </a:cubicBezTo>
                <a:cubicBezTo>
                  <a:pt x="474" y="10232"/>
                  <a:pt x="474" y="7768"/>
                  <a:pt x="474" y="4737"/>
                </a:cubicBezTo>
                <a:cubicBezTo>
                  <a:pt x="474" y="4358"/>
                  <a:pt x="450" y="4168"/>
                  <a:pt x="450" y="3979"/>
                </a:cubicBezTo>
                <a:moveTo>
                  <a:pt x="21505" y="0"/>
                </a:moveTo>
                <a:cubicBezTo>
                  <a:pt x="21505" y="0"/>
                  <a:pt x="21505" y="0"/>
                  <a:pt x="21505" y="0"/>
                </a:cubicBezTo>
                <a:cubicBezTo>
                  <a:pt x="21505" y="0"/>
                  <a:pt x="21505" y="0"/>
                  <a:pt x="21505" y="0"/>
                </a:cubicBezTo>
                <a:cubicBezTo>
                  <a:pt x="21505" y="0"/>
                  <a:pt x="21505" y="0"/>
                  <a:pt x="21505" y="0"/>
                </a:cubicBezTo>
                <a:cubicBezTo>
                  <a:pt x="21481" y="0"/>
                  <a:pt x="21481" y="0"/>
                  <a:pt x="21481" y="0"/>
                </a:cubicBezTo>
                <a:cubicBezTo>
                  <a:pt x="21458" y="0"/>
                  <a:pt x="21458" y="0"/>
                  <a:pt x="21458" y="0"/>
                </a:cubicBezTo>
                <a:cubicBezTo>
                  <a:pt x="21363" y="189"/>
                  <a:pt x="21363" y="189"/>
                  <a:pt x="21363" y="189"/>
                </a:cubicBezTo>
                <a:cubicBezTo>
                  <a:pt x="21173" y="189"/>
                  <a:pt x="21173" y="189"/>
                  <a:pt x="21173" y="189"/>
                </a:cubicBezTo>
                <a:cubicBezTo>
                  <a:pt x="20984" y="379"/>
                  <a:pt x="20984" y="379"/>
                  <a:pt x="20984" y="379"/>
                </a:cubicBezTo>
                <a:cubicBezTo>
                  <a:pt x="20770" y="568"/>
                  <a:pt x="20770" y="568"/>
                  <a:pt x="20770" y="568"/>
                </a:cubicBezTo>
                <a:cubicBezTo>
                  <a:pt x="20723" y="568"/>
                  <a:pt x="20675" y="568"/>
                  <a:pt x="20628" y="568"/>
                </a:cubicBezTo>
                <a:cubicBezTo>
                  <a:pt x="19276" y="1326"/>
                  <a:pt x="17854" y="1705"/>
                  <a:pt x="16787" y="1895"/>
                </a:cubicBezTo>
                <a:cubicBezTo>
                  <a:pt x="16265" y="2084"/>
                  <a:pt x="15815" y="2084"/>
                  <a:pt x="15554" y="2274"/>
                </a:cubicBezTo>
                <a:cubicBezTo>
                  <a:pt x="14724" y="2274"/>
                  <a:pt x="13894" y="2274"/>
                  <a:pt x="13064" y="2274"/>
                </a:cubicBezTo>
                <a:cubicBezTo>
                  <a:pt x="13064" y="2274"/>
                  <a:pt x="10077" y="2463"/>
                  <a:pt x="6805" y="2842"/>
                </a:cubicBezTo>
                <a:cubicBezTo>
                  <a:pt x="5359" y="2842"/>
                  <a:pt x="3865" y="3032"/>
                  <a:pt x="2537" y="3221"/>
                </a:cubicBezTo>
                <a:cubicBezTo>
                  <a:pt x="2537" y="3221"/>
                  <a:pt x="2537" y="3221"/>
                  <a:pt x="2537" y="3221"/>
                </a:cubicBezTo>
                <a:cubicBezTo>
                  <a:pt x="2371" y="3411"/>
                  <a:pt x="2181" y="3411"/>
                  <a:pt x="2015" y="3411"/>
                </a:cubicBezTo>
                <a:cubicBezTo>
                  <a:pt x="1660" y="3600"/>
                  <a:pt x="1304" y="3600"/>
                  <a:pt x="996" y="3789"/>
                </a:cubicBezTo>
                <a:cubicBezTo>
                  <a:pt x="830" y="3789"/>
                  <a:pt x="664" y="3789"/>
                  <a:pt x="522" y="3979"/>
                </a:cubicBezTo>
                <a:cubicBezTo>
                  <a:pt x="474" y="3979"/>
                  <a:pt x="474" y="3979"/>
                  <a:pt x="474" y="3979"/>
                </a:cubicBezTo>
                <a:cubicBezTo>
                  <a:pt x="474" y="3979"/>
                  <a:pt x="474" y="3979"/>
                  <a:pt x="474" y="3979"/>
                </a:cubicBezTo>
                <a:cubicBezTo>
                  <a:pt x="474" y="3979"/>
                  <a:pt x="474" y="3979"/>
                  <a:pt x="474" y="3979"/>
                </a:cubicBezTo>
                <a:cubicBezTo>
                  <a:pt x="450" y="3979"/>
                  <a:pt x="450" y="3979"/>
                  <a:pt x="450" y="3979"/>
                </a:cubicBezTo>
                <a:cubicBezTo>
                  <a:pt x="450" y="3979"/>
                  <a:pt x="450" y="3979"/>
                  <a:pt x="450" y="3979"/>
                </a:cubicBezTo>
                <a:cubicBezTo>
                  <a:pt x="474" y="3979"/>
                  <a:pt x="474" y="3979"/>
                  <a:pt x="474" y="3979"/>
                </a:cubicBezTo>
                <a:cubicBezTo>
                  <a:pt x="474" y="3979"/>
                  <a:pt x="474" y="3979"/>
                  <a:pt x="474" y="3979"/>
                </a:cubicBezTo>
                <a:cubicBezTo>
                  <a:pt x="474" y="3979"/>
                  <a:pt x="474" y="3979"/>
                  <a:pt x="474" y="3979"/>
                </a:cubicBezTo>
                <a:cubicBezTo>
                  <a:pt x="522" y="3979"/>
                  <a:pt x="522" y="3979"/>
                  <a:pt x="522" y="3979"/>
                </a:cubicBezTo>
                <a:cubicBezTo>
                  <a:pt x="664" y="3789"/>
                  <a:pt x="830" y="3789"/>
                  <a:pt x="996" y="3789"/>
                </a:cubicBezTo>
                <a:cubicBezTo>
                  <a:pt x="1304" y="3600"/>
                  <a:pt x="1660" y="3600"/>
                  <a:pt x="2015" y="3411"/>
                </a:cubicBezTo>
                <a:cubicBezTo>
                  <a:pt x="2181" y="3411"/>
                  <a:pt x="2371" y="3411"/>
                  <a:pt x="2537" y="3221"/>
                </a:cubicBezTo>
                <a:cubicBezTo>
                  <a:pt x="2537" y="3221"/>
                  <a:pt x="2537" y="3221"/>
                  <a:pt x="2537" y="3221"/>
                </a:cubicBezTo>
                <a:cubicBezTo>
                  <a:pt x="3865" y="3032"/>
                  <a:pt x="5359" y="2842"/>
                  <a:pt x="6805" y="2842"/>
                </a:cubicBezTo>
                <a:cubicBezTo>
                  <a:pt x="10077" y="2463"/>
                  <a:pt x="13064" y="2274"/>
                  <a:pt x="13064" y="2274"/>
                </a:cubicBezTo>
                <a:cubicBezTo>
                  <a:pt x="13894" y="2274"/>
                  <a:pt x="14724" y="2274"/>
                  <a:pt x="15554" y="2274"/>
                </a:cubicBezTo>
                <a:cubicBezTo>
                  <a:pt x="15815" y="2084"/>
                  <a:pt x="16265" y="2084"/>
                  <a:pt x="16787" y="1895"/>
                </a:cubicBezTo>
                <a:cubicBezTo>
                  <a:pt x="17854" y="1705"/>
                  <a:pt x="19276" y="1326"/>
                  <a:pt x="20628" y="568"/>
                </a:cubicBezTo>
                <a:cubicBezTo>
                  <a:pt x="20675" y="568"/>
                  <a:pt x="20723" y="568"/>
                  <a:pt x="20770" y="568"/>
                </a:cubicBezTo>
                <a:cubicBezTo>
                  <a:pt x="20984" y="379"/>
                  <a:pt x="20984" y="379"/>
                  <a:pt x="20984" y="379"/>
                </a:cubicBezTo>
                <a:cubicBezTo>
                  <a:pt x="21173" y="189"/>
                  <a:pt x="21173" y="189"/>
                  <a:pt x="21173" y="189"/>
                </a:cubicBezTo>
                <a:cubicBezTo>
                  <a:pt x="21363" y="189"/>
                  <a:pt x="21363" y="189"/>
                  <a:pt x="21363" y="189"/>
                </a:cubicBezTo>
                <a:cubicBezTo>
                  <a:pt x="21458" y="0"/>
                  <a:pt x="21458" y="0"/>
                  <a:pt x="21458" y="0"/>
                </a:cubicBezTo>
                <a:cubicBezTo>
                  <a:pt x="21481" y="0"/>
                  <a:pt x="21481" y="0"/>
                  <a:pt x="21481" y="0"/>
                </a:cubicBezTo>
                <a:cubicBezTo>
                  <a:pt x="21505" y="0"/>
                  <a:pt x="21505" y="0"/>
                  <a:pt x="21505" y="0"/>
                </a:cubicBezTo>
                <a:cubicBezTo>
                  <a:pt x="21505" y="0"/>
                  <a:pt x="21505" y="0"/>
                  <a:pt x="21505" y="0"/>
                </a:cubicBezTo>
                <a:cubicBezTo>
                  <a:pt x="21505" y="0"/>
                  <a:pt x="21505" y="0"/>
                  <a:pt x="21505" y="0"/>
                </a:cubicBezTo>
                <a:cubicBezTo>
                  <a:pt x="21505" y="0"/>
                  <a:pt x="21505" y="0"/>
                  <a:pt x="21505" y="0"/>
                </a:cubicBezTo>
                <a:cubicBezTo>
                  <a:pt x="21505" y="947"/>
                  <a:pt x="21529" y="1705"/>
                  <a:pt x="21529" y="2463"/>
                </a:cubicBezTo>
                <a:cubicBezTo>
                  <a:pt x="21529" y="2463"/>
                  <a:pt x="21529" y="2463"/>
                  <a:pt x="21529" y="2463"/>
                </a:cubicBezTo>
                <a:cubicBezTo>
                  <a:pt x="21529" y="2653"/>
                  <a:pt x="21529" y="2842"/>
                  <a:pt x="21529" y="3032"/>
                </a:cubicBezTo>
                <a:cubicBezTo>
                  <a:pt x="21529" y="3789"/>
                  <a:pt x="21529" y="4547"/>
                  <a:pt x="21529" y="5116"/>
                </a:cubicBezTo>
                <a:cubicBezTo>
                  <a:pt x="21529" y="5874"/>
                  <a:pt x="21529" y="6442"/>
                  <a:pt x="21553" y="7011"/>
                </a:cubicBezTo>
                <a:cubicBezTo>
                  <a:pt x="21553" y="8337"/>
                  <a:pt x="21553" y="9284"/>
                  <a:pt x="21553" y="10232"/>
                </a:cubicBezTo>
                <a:cubicBezTo>
                  <a:pt x="21553" y="10421"/>
                  <a:pt x="21553" y="10611"/>
                  <a:pt x="21553" y="10800"/>
                </a:cubicBezTo>
                <a:cubicBezTo>
                  <a:pt x="21553" y="11558"/>
                  <a:pt x="21576" y="12126"/>
                  <a:pt x="21576" y="12884"/>
                </a:cubicBezTo>
                <a:cubicBezTo>
                  <a:pt x="21576" y="14968"/>
                  <a:pt x="21576" y="16295"/>
                  <a:pt x="21576" y="16863"/>
                </a:cubicBezTo>
                <a:cubicBezTo>
                  <a:pt x="21600" y="17242"/>
                  <a:pt x="21600" y="17242"/>
                  <a:pt x="21600" y="17242"/>
                </a:cubicBezTo>
                <a:cubicBezTo>
                  <a:pt x="21600" y="17242"/>
                  <a:pt x="21600" y="17242"/>
                  <a:pt x="21600" y="17242"/>
                </a:cubicBezTo>
                <a:cubicBezTo>
                  <a:pt x="21600" y="17242"/>
                  <a:pt x="21600" y="17242"/>
                  <a:pt x="21576" y="16863"/>
                </a:cubicBezTo>
                <a:cubicBezTo>
                  <a:pt x="21576" y="16295"/>
                  <a:pt x="21576" y="14968"/>
                  <a:pt x="21576" y="12884"/>
                </a:cubicBezTo>
                <a:cubicBezTo>
                  <a:pt x="21576" y="12126"/>
                  <a:pt x="21553" y="11558"/>
                  <a:pt x="21553" y="10800"/>
                </a:cubicBezTo>
                <a:cubicBezTo>
                  <a:pt x="21553" y="10611"/>
                  <a:pt x="21553" y="10421"/>
                  <a:pt x="21553" y="10232"/>
                </a:cubicBezTo>
                <a:cubicBezTo>
                  <a:pt x="21553" y="9284"/>
                  <a:pt x="21553" y="8337"/>
                  <a:pt x="21553" y="7011"/>
                </a:cubicBezTo>
                <a:cubicBezTo>
                  <a:pt x="21529" y="6442"/>
                  <a:pt x="21529" y="5874"/>
                  <a:pt x="21529" y="5116"/>
                </a:cubicBezTo>
                <a:cubicBezTo>
                  <a:pt x="21529" y="4547"/>
                  <a:pt x="21529" y="3789"/>
                  <a:pt x="21529" y="3032"/>
                </a:cubicBezTo>
                <a:cubicBezTo>
                  <a:pt x="21529" y="2842"/>
                  <a:pt x="21529" y="2653"/>
                  <a:pt x="21529" y="2463"/>
                </a:cubicBezTo>
                <a:cubicBezTo>
                  <a:pt x="21529" y="2463"/>
                  <a:pt x="21529" y="2463"/>
                  <a:pt x="21529" y="2463"/>
                </a:cubicBezTo>
                <a:cubicBezTo>
                  <a:pt x="21529" y="1705"/>
                  <a:pt x="21505" y="947"/>
                  <a:pt x="21505" y="0"/>
                </a:cubicBezTo>
              </a:path>
            </a:pathLst>
          </a:custGeom>
          <a:solidFill>
            <a:srgbClr val="E1E1E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4" name="Freeform 170"/>
          <p:cNvSpPr/>
          <p:nvPr>
            <p:custDataLst>
              <p:tags r:id="rId10"/>
            </p:custDataLst>
          </p:nvPr>
        </p:nvSpPr>
        <p:spPr>
          <a:xfrm flipH="1">
            <a:off x="953770" y="6065520"/>
            <a:ext cx="2233930" cy="212725"/>
          </a:xfrm>
          <a:custGeom>
            <a:avLst/>
            <a:gdLst/>
            <a:ahLst/>
            <a:cxnLst>
              <a:cxn ang="0">
                <a:pos x="wd2" y="hd2"/>
              </a:cxn>
              <a:cxn ang="5400000">
                <a:pos x="wd2" y="hd2"/>
              </a:cxn>
              <a:cxn ang="10800000">
                <a:pos x="wd2" y="hd2"/>
              </a:cxn>
              <a:cxn ang="16200000">
                <a:pos x="wd2" y="hd2"/>
              </a:cxn>
            </a:cxnLst>
            <a:rect l="0" t="0" r="r" b="b"/>
            <a:pathLst>
              <a:path w="21600" h="21600" extrusionOk="0">
                <a:moveTo>
                  <a:pt x="30" y="17805"/>
                </a:moveTo>
                <a:cubicBezTo>
                  <a:pt x="30" y="17805"/>
                  <a:pt x="30" y="17805"/>
                  <a:pt x="30" y="17805"/>
                </a:cubicBezTo>
                <a:cubicBezTo>
                  <a:pt x="30" y="18097"/>
                  <a:pt x="30" y="18389"/>
                  <a:pt x="30" y="18389"/>
                </a:cubicBezTo>
                <a:cubicBezTo>
                  <a:pt x="30" y="19557"/>
                  <a:pt x="30" y="20141"/>
                  <a:pt x="30" y="20724"/>
                </a:cubicBezTo>
                <a:cubicBezTo>
                  <a:pt x="30" y="21016"/>
                  <a:pt x="30" y="21016"/>
                  <a:pt x="30" y="21016"/>
                </a:cubicBezTo>
                <a:cubicBezTo>
                  <a:pt x="30" y="21016"/>
                  <a:pt x="30" y="20141"/>
                  <a:pt x="30" y="19265"/>
                </a:cubicBezTo>
                <a:cubicBezTo>
                  <a:pt x="30" y="18973"/>
                  <a:pt x="30" y="18681"/>
                  <a:pt x="30" y="18389"/>
                </a:cubicBezTo>
                <a:cubicBezTo>
                  <a:pt x="30" y="18097"/>
                  <a:pt x="30" y="18097"/>
                  <a:pt x="30" y="17805"/>
                </a:cubicBezTo>
                <a:moveTo>
                  <a:pt x="30" y="17514"/>
                </a:moveTo>
                <a:cubicBezTo>
                  <a:pt x="30" y="17514"/>
                  <a:pt x="30" y="17514"/>
                  <a:pt x="30" y="17805"/>
                </a:cubicBezTo>
                <a:cubicBezTo>
                  <a:pt x="30" y="17805"/>
                  <a:pt x="30" y="17805"/>
                  <a:pt x="30" y="17805"/>
                </a:cubicBezTo>
                <a:cubicBezTo>
                  <a:pt x="30" y="17514"/>
                  <a:pt x="30" y="17514"/>
                  <a:pt x="30" y="17514"/>
                </a:cubicBezTo>
                <a:moveTo>
                  <a:pt x="17821" y="16930"/>
                </a:moveTo>
                <a:cubicBezTo>
                  <a:pt x="17821" y="16930"/>
                  <a:pt x="17821" y="16930"/>
                  <a:pt x="17821" y="16930"/>
                </a:cubicBezTo>
                <a:cubicBezTo>
                  <a:pt x="17821" y="17222"/>
                  <a:pt x="17821" y="17222"/>
                  <a:pt x="17821" y="17222"/>
                </a:cubicBezTo>
                <a:cubicBezTo>
                  <a:pt x="17821" y="17222"/>
                  <a:pt x="17821" y="17222"/>
                  <a:pt x="17821" y="17222"/>
                </a:cubicBezTo>
                <a:cubicBezTo>
                  <a:pt x="17821" y="17222"/>
                  <a:pt x="17821" y="17222"/>
                  <a:pt x="17821" y="16930"/>
                </a:cubicBezTo>
                <a:moveTo>
                  <a:pt x="3957" y="9341"/>
                </a:moveTo>
                <a:cubicBezTo>
                  <a:pt x="3957" y="9341"/>
                  <a:pt x="3957" y="9341"/>
                  <a:pt x="3957" y="9341"/>
                </a:cubicBezTo>
                <a:cubicBezTo>
                  <a:pt x="3957" y="9341"/>
                  <a:pt x="3957" y="9341"/>
                  <a:pt x="3957" y="9341"/>
                </a:cubicBezTo>
                <a:cubicBezTo>
                  <a:pt x="3957" y="9632"/>
                  <a:pt x="3957" y="9924"/>
                  <a:pt x="3957" y="10216"/>
                </a:cubicBezTo>
                <a:cubicBezTo>
                  <a:pt x="3957" y="11676"/>
                  <a:pt x="3957" y="12843"/>
                  <a:pt x="3957" y="13719"/>
                </a:cubicBezTo>
                <a:cubicBezTo>
                  <a:pt x="3957" y="13719"/>
                  <a:pt x="3957" y="13719"/>
                  <a:pt x="3957" y="13719"/>
                </a:cubicBezTo>
                <a:cubicBezTo>
                  <a:pt x="3957" y="13719"/>
                  <a:pt x="3957" y="13719"/>
                  <a:pt x="3957" y="13719"/>
                </a:cubicBezTo>
                <a:cubicBezTo>
                  <a:pt x="3957" y="14303"/>
                  <a:pt x="3957" y="14595"/>
                  <a:pt x="3987" y="14886"/>
                </a:cubicBezTo>
                <a:cubicBezTo>
                  <a:pt x="3987" y="15178"/>
                  <a:pt x="3987" y="15178"/>
                  <a:pt x="3987" y="15178"/>
                </a:cubicBezTo>
                <a:cubicBezTo>
                  <a:pt x="3987" y="15178"/>
                  <a:pt x="3987" y="15178"/>
                  <a:pt x="3987" y="14886"/>
                </a:cubicBezTo>
                <a:cubicBezTo>
                  <a:pt x="3987" y="14886"/>
                  <a:pt x="3987" y="14886"/>
                  <a:pt x="3987" y="14886"/>
                </a:cubicBezTo>
                <a:cubicBezTo>
                  <a:pt x="3987" y="14595"/>
                  <a:pt x="3957" y="14303"/>
                  <a:pt x="3987" y="14303"/>
                </a:cubicBezTo>
                <a:cubicBezTo>
                  <a:pt x="3987" y="14303"/>
                  <a:pt x="3987" y="14303"/>
                  <a:pt x="3987" y="14886"/>
                </a:cubicBezTo>
                <a:cubicBezTo>
                  <a:pt x="3987" y="14886"/>
                  <a:pt x="3987" y="14886"/>
                  <a:pt x="3987" y="14886"/>
                </a:cubicBezTo>
                <a:cubicBezTo>
                  <a:pt x="3987" y="14886"/>
                  <a:pt x="3987" y="14886"/>
                  <a:pt x="3987" y="14886"/>
                </a:cubicBezTo>
                <a:cubicBezTo>
                  <a:pt x="3987" y="14886"/>
                  <a:pt x="3987" y="14886"/>
                  <a:pt x="3987" y="14886"/>
                </a:cubicBezTo>
                <a:cubicBezTo>
                  <a:pt x="3987" y="14886"/>
                  <a:pt x="3987" y="14886"/>
                  <a:pt x="3987" y="14886"/>
                </a:cubicBezTo>
                <a:cubicBezTo>
                  <a:pt x="3987" y="14595"/>
                  <a:pt x="3987" y="14011"/>
                  <a:pt x="3987" y="13719"/>
                </a:cubicBezTo>
                <a:cubicBezTo>
                  <a:pt x="3987" y="13719"/>
                  <a:pt x="3987" y="13719"/>
                  <a:pt x="3987" y="13427"/>
                </a:cubicBezTo>
                <a:cubicBezTo>
                  <a:pt x="3987" y="13427"/>
                  <a:pt x="3987" y="13427"/>
                  <a:pt x="3987" y="13427"/>
                </a:cubicBezTo>
                <a:cubicBezTo>
                  <a:pt x="3987" y="13427"/>
                  <a:pt x="3987" y="13135"/>
                  <a:pt x="3987" y="12843"/>
                </a:cubicBezTo>
                <a:cubicBezTo>
                  <a:pt x="3987" y="11968"/>
                  <a:pt x="3987" y="11384"/>
                  <a:pt x="3987" y="10508"/>
                </a:cubicBezTo>
                <a:cubicBezTo>
                  <a:pt x="3987" y="10508"/>
                  <a:pt x="3987" y="10508"/>
                  <a:pt x="3987" y="10216"/>
                </a:cubicBezTo>
                <a:cubicBezTo>
                  <a:pt x="3957" y="9924"/>
                  <a:pt x="3957" y="9632"/>
                  <a:pt x="3957" y="9341"/>
                </a:cubicBezTo>
                <a:cubicBezTo>
                  <a:pt x="3957" y="9341"/>
                  <a:pt x="3957" y="9341"/>
                  <a:pt x="3957" y="9341"/>
                </a:cubicBezTo>
                <a:moveTo>
                  <a:pt x="0" y="1168"/>
                </a:moveTo>
                <a:cubicBezTo>
                  <a:pt x="0" y="1168"/>
                  <a:pt x="0" y="2043"/>
                  <a:pt x="0" y="3211"/>
                </a:cubicBezTo>
                <a:cubicBezTo>
                  <a:pt x="0" y="4378"/>
                  <a:pt x="30" y="6130"/>
                  <a:pt x="30" y="7881"/>
                </a:cubicBezTo>
                <a:cubicBezTo>
                  <a:pt x="30" y="7881"/>
                  <a:pt x="30" y="7881"/>
                  <a:pt x="30" y="7881"/>
                </a:cubicBezTo>
                <a:cubicBezTo>
                  <a:pt x="30" y="9049"/>
                  <a:pt x="30" y="10216"/>
                  <a:pt x="30" y="11384"/>
                </a:cubicBezTo>
                <a:cubicBezTo>
                  <a:pt x="30" y="12259"/>
                  <a:pt x="30" y="12843"/>
                  <a:pt x="30" y="13719"/>
                </a:cubicBezTo>
                <a:cubicBezTo>
                  <a:pt x="30" y="13719"/>
                  <a:pt x="30" y="13719"/>
                  <a:pt x="30" y="13719"/>
                </a:cubicBezTo>
                <a:cubicBezTo>
                  <a:pt x="30" y="14303"/>
                  <a:pt x="30" y="14595"/>
                  <a:pt x="30" y="14886"/>
                </a:cubicBezTo>
                <a:cubicBezTo>
                  <a:pt x="30" y="15178"/>
                  <a:pt x="30" y="15470"/>
                  <a:pt x="30" y="15762"/>
                </a:cubicBezTo>
                <a:cubicBezTo>
                  <a:pt x="30" y="16346"/>
                  <a:pt x="30" y="16638"/>
                  <a:pt x="30" y="17222"/>
                </a:cubicBezTo>
                <a:cubicBezTo>
                  <a:pt x="30" y="18097"/>
                  <a:pt x="30" y="18973"/>
                  <a:pt x="30" y="19849"/>
                </a:cubicBezTo>
                <a:cubicBezTo>
                  <a:pt x="30" y="20724"/>
                  <a:pt x="30" y="21600"/>
                  <a:pt x="30" y="21600"/>
                </a:cubicBezTo>
                <a:cubicBezTo>
                  <a:pt x="30" y="21600"/>
                  <a:pt x="30" y="21600"/>
                  <a:pt x="30" y="21308"/>
                </a:cubicBezTo>
                <a:cubicBezTo>
                  <a:pt x="30" y="21308"/>
                  <a:pt x="30" y="21016"/>
                  <a:pt x="30" y="20724"/>
                </a:cubicBezTo>
                <a:cubicBezTo>
                  <a:pt x="30" y="20724"/>
                  <a:pt x="30" y="20724"/>
                  <a:pt x="30" y="20432"/>
                </a:cubicBezTo>
                <a:cubicBezTo>
                  <a:pt x="30" y="19849"/>
                  <a:pt x="30" y="18097"/>
                  <a:pt x="30" y="14886"/>
                </a:cubicBezTo>
                <a:cubicBezTo>
                  <a:pt x="30" y="14595"/>
                  <a:pt x="30" y="14303"/>
                  <a:pt x="30" y="13719"/>
                </a:cubicBezTo>
                <a:cubicBezTo>
                  <a:pt x="30" y="13719"/>
                  <a:pt x="30" y="13719"/>
                  <a:pt x="30" y="13719"/>
                </a:cubicBezTo>
                <a:cubicBezTo>
                  <a:pt x="30" y="12551"/>
                  <a:pt x="30" y="11384"/>
                  <a:pt x="30" y="9924"/>
                </a:cubicBezTo>
                <a:cubicBezTo>
                  <a:pt x="30" y="9341"/>
                  <a:pt x="30" y="8757"/>
                  <a:pt x="30" y="7881"/>
                </a:cubicBezTo>
                <a:cubicBezTo>
                  <a:pt x="30" y="7881"/>
                  <a:pt x="30" y="7881"/>
                  <a:pt x="30" y="7881"/>
                </a:cubicBezTo>
                <a:cubicBezTo>
                  <a:pt x="30" y="6422"/>
                  <a:pt x="30" y="4962"/>
                  <a:pt x="0" y="3211"/>
                </a:cubicBezTo>
                <a:cubicBezTo>
                  <a:pt x="0" y="2627"/>
                  <a:pt x="0" y="2043"/>
                  <a:pt x="0" y="1459"/>
                </a:cubicBezTo>
                <a:cubicBezTo>
                  <a:pt x="0" y="1459"/>
                  <a:pt x="0" y="1459"/>
                  <a:pt x="0" y="1459"/>
                </a:cubicBezTo>
                <a:cubicBezTo>
                  <a:pt x="0" y="1459"/>
                  <a:pt x="0" y="1459"/>
                  <a:pt x="0" y="1459"/>
                </a:cubicBezTo>
                <a:cubicBezTo>
                  <a:pt x="0" y="1168"/>
                  <a:pt x="0" y="1168"/>
                  <a:pt x="0" y="1168"/>
                </a:cubicBezTo>
                <a:moveTo>
                  <a:pt x="5564" y="18097"/>
                </a:moveTo>
                <a:cubicBezTo>
                  <a:pt x="5564" y="17514"/>
                  <a:pt x="5564" y="17222"/>
                  <a:pt x="5593" y="17222"/>
                </a:cubicBezTo>
                <a:cubicBezTo>
                  <a:pt x="5623" y="17222"/>
                  <a:pt x="5623" y="17222"/>
                  <a:pt x="5653" y="17222"/>
                </a:cubicBezTo>
                <a:cubicBezTo>
                  <a:pt x="5653" y="17514"/>
                  <a:pt x="5653" y="17514"/>
                  <a:pt x="5683" y="17514"/>
                </a:cubicBezTo>
                <a:cubicBezTo>
                  <a:pt x="5683" y="17514"/>
                  <a:pt x="5683" y="17514"/>
                  <a:pt x="5712" y="17222"/>
                </a:cubicBezTo>
                <a:cubicBezTo>
                  <a:pt x="6069" y="17514"/>
                  <a:pt x="6069" y="17514"/>
                  <a:pt x="6069" y="17514"/>
                </a:cubicBezTo>
                <a:cubicBezTo>
                  <a:pt x="6545" y="17514"/>
                  <a:pt x="7051" y="17514"/>
                  <a:pt x="7587" y="17805"/>
                </a:cubicBezTo>
                <a:cubicBezTo>
                  <a:pt x="8093" y="17805"/>
                  <a:pt x="8628" y="17805"/>
                  <a:pt x="9134" y="17805"/>
                </a:cubicBezTo>
                <a:cubicBezTo>
                  <a:pt x="8122" y="18097"/>
                  <a:pt x="7111" y="18097"/>
                  <a:pt x="6069" y="18097"/>
                </a:cubicBezTo>
                <a:cubicBezTo>
                  <a:pt x="5921" y="18097"/>
                  <a:pt x="5742" y="18097"/>
                  <a:pt x="5564" y="18097"/>
                </a:cubicBezTo>
                <a:moveTo>
                  <a:pt x="3987" y="18097"/>
                </a:moveTo>
                <a:cubicBezTo>
                  <a:pt x="3987" y="17805"/>
                  <a:pt x="3987" y="17222"/>
                  <a:pt x="3987" y="16346"/>
                </a:cubicBezTo>
                <a:cubicBezTo>
                  <a:pt x="3987" y="16346"/>
                  <a:pt x="3987" y="16346"/>
                  <a:pt x="3987" y="16346"/>
                </a:cubicBezTo>
                <a:cubicBezTo>
                  <a:pt x="3987" y="16346"/>
                  <a:pt x="3987" y="16346"/>
                  <a:pt x="3987" y="16346"/>
                </a:cubicBezTo>
                <a:cubicBezTo>
                  <a:pt x="4046" y="16346"/>
                  <a:pt x="4046" y="16346"/>
                  <a:pt x="4046" y="16346"/>
                </a:cubicBezTo>
                <a:cubicBezTo>
                  <a:pt x="4344" y="16054"/>
                  <a:pt x="4344" y="16054"/>
                  <a:pt x="4344" y="16054"/>
                </a:cubicBezTo>
                <a:cubicBezTo>
                  <a:pt x="4939" y="16054"/>
                  <a:pt x="4939" y="16054"/>
                  <a:pt x="4939" y="16054"/>
                </a:cubicBezTo>
                <a:cubicBezTo>
                  <a:pt x="5117" y="15762"/>
                  <a:pt x="5326" y="15762"/>
                  <a:pt x="5564" y="15762"/>
                </a:cubicBezTo>
                <a:cubicBezTo>
                  <a:pt x="5564" y="16638"/>
                  <a:pt x="5564" y="17514"/>
                  <a:pt x="5564" y="18097"/>
                </a:cubicBezTo>
                <a:cubicBezTo>
                  <a:pt x="5028" y="18097"/>
                  <a:pt x="4493" y="18097"/>
                  <a:pt x="3987" y="18097"/>
                </a:cubicBezTo>
                <a:moveTo>
                  <a:pt x="6188" y="15762"/>
                </a:moveTo>
                <a:cubicBezTo>
                  <a:pt x="6278" y="15762"/>
                  <a:pt x="6397" y="15762"/>
                  <a:pt x="6486" y="15762"/>
                </a:cubicBezTo>
                <a:cubicBezTo>
                  <a:pt x="6516" y="15762"/>
                  <a:pt x="6545" y="15762"/>
                  <a:pt x="6575" y="15762"/>
                </a:cubicBezTo>
                <a:cubicBezTo>
                  <a:pt x="9045" y="16054"/>
                  <a:pt x="11455" y="16638"/>
                  <a:pt x="13864" y="16930"/>
                </a:cubicBezTo>
                <a:cubicBezTo>
                  <a:pt x="13121" y="17222"/>
                  <a:pt x="12377" y="17514"/>
                  <a:pt x="11603" y="17514"/>
                </a:cubicBezTo>
                <a:cubicBezTo>
                  <a:pt x="9818" y="16930"/>
                  <a:pt x="8093" y="16346"/>
                  <a:pt x="6188" y="15762"/>
                </a:cubicBezTo>
                <a:moveTo>
                  <a:pt x="17821" y="11092"/>
                </a:moveTo>
                <a:cubicBezTo>
                  <a:pt x="17821" y="10800"/>
                  <a:pt x="17821" y="10216"/>
                  <a:pt x="17821" y="9924"/>
                </a:cubicBezTo>
                <a:cubicBezTo>
                  <a:pt x="18417" y="9924"/>
                  <a:pt x="18982" y="9924"/>
                  <a:pt x="19547" y="10216"/>
                </a:cubicBezTo>
                <a:cubicBezTo>
                  <a:pt x="21481" y="10800"/>
                  <a:pt x="21481" y="10800"/>
                  <a:pt x="21481" y="10800"/>
                </a:cubicBezTo>
                <a:cubicBezTo>
                  <a:pt x="21540" y="10800"/>
                  <a:pt x="21540" y="10800"/>
                  <a:pt x="21540" y="10800"/>
                </a:cubicBezTo>
                <a:cubicBezTo>
                  <a:pt x="21570" y="10800"/>
                  <a:pt x="21570" y="10800"/>
                  <a:pt x="21570" y="10800"/>
                </a:cubicBezTo>
                <a:cubicBezTo>
                  <a:pt x="21570" y="10800"/>
                  <a:pt x="21570" y="10800"/>
                  <a:pt x="21570" y="10800"/>
                </a:cubicBezTo>
                <a:cubicBezTo>
                  <a:pt x="21570" y="10800"/>
                  <a:pt x="21570" y="10800"/>
                  <a:pt x="21570" y="10800"/>
                </a:cubicBezTo>
                <a:cubicBezTo>
                  <a:pt x="21570" y="11092"/>
                  <a:pt x="21570" y="11092"/>
                  <a:pt x="21570" y="11092"/>
                </a:cubicBezTo>
                <a:cubicBezTo>
                  <a:pt x="21570" y="11092"/>
                  <a:pt x="21570" y="11092"/>
                  <a:pt x="21570" y="10800"/>
                </a:cubicBezTo>
                <a:cubicBezTo>
                  <a:pt x="21570" y="10508"/>
                  <a:pt x="21570" y="10216"/>
                  <a:pt x="21570" y="10216"/>
                </a:cubicBezTo>
                <a:cubicBezTo>
                  <a:pt x="21570" y="10216"/>
                  <a:pt x="21570" y="11384"/>
                  <a:pt x="21570" y="16054"/>
                </a:cubicBezTo>
                <a:cubicBezTo>
                  <a:pt x="21570" y="16054"/>
                  <a:pt x="21570" y="16054"/>
                  <a:pt x="21570" y="16054"/>
                </a:cubicBezTo>
                <a:cubicBezTo>
                  <a:pt x="21451" y="16054"/>
                  <a:pt x="21451" y="16054"/>
                  <a:pt x="21451" y="16054"/>
                </a:cubicBezTo>
                <a:cubicBezTo>
                  <a:pt x="21213" y="16346"/>
                  <a:pt x="21213" y="16346"/>
                  <a:pt x="21213" y="16346"/>
                </a:cubicBezTo>
                <a:cubicBezTo>
                  <a:pt x="20737" y="16346"/>
                  <a:pt x="20737" y="16346"/>
                  <a:pt x="20737" y="16346"/>
                </a:cubicBezTo>
                <a:cubicBezTo>
                  <a:pt x="19785" y="16930"/>
                  <a:pt x="19785" y="16930"/>
                  <a:pt x="19785" y="16930"/>
                </a:cubicBezTo>
                <a:cubicBezTo>
                  <a:pt x="19131" y="16930"/>
                  <a:pt x="18476" y="17222"/>
                  <a:pt x="17851" y="17222"/>
                </a:cubicBezTo>
                <a:cubicBezTo>
                  <a:pt x="17851" y="16346"/>
                  <a:pt x="17821" y="14886"/>
                  <a:pt x="17821" y="12551"/>
                </a:cubicBezTo>
                <a:cubicBezTo>
                  <a:pt x="17821" y="12259"/>
                  <a:pt x="17821" y="11968"/>
                  <a:pt x="17821" y="11384"/>
                </a:cubicBezTo>
                <a:cubicBezTo>
                  <a:pt x="17821" y="11384"/>
                  <a:pt x="17821" y="11384"/>
                  <a:pt x="17821" y="11384"/>
                </a:cubicBezTo>
                <a:cubicBezTo>
                  <a:pt x="17821" y="11384"/>
                  <a:pt x="17821" y="11092"/>
                  <a:pt x="17821" y="11092"/>
                </a:cubicBezTo>
                <a:moveTo>
                  <a:pt x="0" y="0"/>
                </a:moveTo>
                <a:cubicBezTo>
                  <a:pt x="0" y="292"/>
                  <a:pt x="0" y="584"/>
                  <a:pt x="0" y="876"/>
                </a:cubicBezTo>
                <a:cubicBezTo>
                  <a:pt x="0" y="876"/>
                  <a:pt x="0" y="1168"/>
                  <a:pt x="0" y="1459"/>
                </a:cubicBezTo>
                <a:cubicBezTo>
                  <a:pt x="30" y="1459"/>
                  <a:pt x="30" y="1459"/>
                  <a:pt x="30" y="1459"/>
                </a:cubicBezTo>
                <a:cubicBezTo>
                  <a:pt x="30" y="1459"/>
                  <a:pt x="30" y="1459"/>
                  <a:pt x="30" y="1459"/>
                </a:cubicBezTo>
                <a:cubicBezTo>
                  <a:pt x="60" y="1459"/>
                  <a:pt x="60" y="1459"/>
                  <a:pt x="60" y="1459"/>
                </a:cubicBezTo>
                <a:cubicBezTo>
                  <a:pt x="149" y="1459"/>
                  <a:pt x="149" y="1459"/>
                  <a:pt x="149" y="1459"/>
                </a:cubicBezTo>
                <a:cubicBezTo>
                  <a:pt x="298" y="1459"/>
                  <a:pt x="298" y="1459"/>
                  <a:pt x="298" y="1459"/>
                </a:cubicBezTo>
                <a:cubicBezTo>
                  <a:pt x="625" y="1459"/>
                  <a:pt x="625" y="1459"/>
                  <a:pt x="625" y="1459"/>
                </a:cubicBezTo>
                <a:cubicBezTo>
                  <a:pt x="1250" y="1459"/>
                  <a:pt x="1250" y="1459"/>
                  <a:pt x="1250" y="1459"/>
                </a:cubicBezTo>
                <a:cubicBezTo>
                  <a:pt x="1696" y="1459"/>
                  <a:pt x="2142" y="1459"/>
                  <a:pt x="2618" y="1751"/>
                </a:cubicBezTo>
                <a:cubicBezTo>
                  <a:pt x="3540" y="1751"/>
                  <a:pt x="4493" y="1751"/>
                  <a:pt x="5445" y="2043"/>
                </a:cubicBezTo>
                <a:cubicBezTo>
                  <a:pt x="9253" y="2627"/>
                  <a:pt x="13031" y="3211"/>
                  <a:pt x="14460" y="3795"/>
                </a:cubicBezTo>
                <a:cubicBezTo>
                  <a:pt x="15352" y="4086"/>
                  <a:pt x="16215" y="4378"/>
                  <a:pt x="17018" y="4670"/>
                </a:cubicBezTo>
                <a:cubicBezTo>
                  <a:pt x="17643" y="4962"/>
                  <a:pt x="17643" y="4962"/>
                  <a:pt x="17643" y="4962"/>
                </a:cubicBezTo>
                <a:cubicBezTo>
                  <a:pt x="17792" y="4962"/>
                  <a:pt x="17792" y="4962"/>
                  <a:pt x="17792" y="4962"/>
                </a:cubicBezTo>
                <a:cubicBezTo>
                  <a:pt x="17821" y="4962"/>
                  <a:pt x="17821" y="4962"/>
                  <a:pt x="17821" y="4962"/>
                </a:cubicBezTo>
                <a:cubicBezTo>
                  <a:pt x="17821" y="4962"/>
                  <a:pt x="17821" y="4962"/>
                  <a:pt x="17821" y="4962"/>
                </a:cubicBezTo>
                <a:cubicBezTo>
                  <a:pt x="17821" y="4962"/>
                  <a:pt x="17821" y="4962"/>
                  <a:pt x="17821" y="4962"/>
                </a:cubicBezTo>
                <a:cubicBezTo>
                  <a:pt x="17821" y="4962"/>
                  <a:pt x="17821" y="5254"/>
                  <a:pt x="17821" y="6130"/>
                </a:cubicBezTo>
                <a:cubicBezTo>
                  <a:pt x="17821" y="6130"/>
                  <a:pt x="17821" y="6130"/>
                  <a:pt x="17821" y="6130"/>
                </a:cubicBezTo>
                <a:cubicBezTo>
                  <a:pt x="17821" y="6422"/>
                  <a:pt x="17821" y="7005"/>
                  <a:pt x="17821" y="7589"/>
                </a:cubicBezTo>
                <a:cubicBezTo>
                  <a:pt x="17554" y="7589"/>
                  <a:pt x="17286" y="7589"/>
                  <a:pt x="17018" y="7589"/>
                </a:cubicBezTo>
                <a:cubicBezTo>
                  <a:pt x="16661" y="7589"/>
                  <a:pt x="16304" y="7589"/>
                  <a:pt x="15977" y="7589"/>
                </a:cubicBezTo>
                <a:cubicBezTo>
                  <a:pt x="14965" y="7589"/>
                  <a:pt x="14043" y="7589"/>
                  <a:pt x="13031" y="7881"/>
                </a:cubicBezTo>
                <a:cubicBezTo>
                  <a:pt x="12169" y="7881"/>
                  <a:pt x="11246" y="7881"/>
                  <a:pt x="10294" y="7881"/>
                </a:cubicBezTo>
                <a:cubicBezTo>
                  <a:pt x="10205" y="7881"/>
                  <a:pt x="10116" y="7881"/>
                  <a:pt x="10026" y="7881"/>
                </a:cubicBezTo>
                <a:cubicBezTo>
                  <a:pt x="9372" y="7881"/>
                  <a:pt x="8717" y="7881"/>
                  <a:pt x="8063" y="7881"/>
                </a:cubicBezTo>
                <a:cubicBezTo>
                  <a:pt x="7200" y="7881"/>
                  <a:pt x="6337" y="7881"/>
                  <a:pt x="5474" y="7881"/>
                </a:cubicBezTo>
                <a:cubicBezTo>
                  <a:pt x="5355" y="7881"/>
                  <a:pt x="5236" y="7881"/>
                  <a:pt x="5117" y="7881"/>
                </a:cubicBezTo>
                <a:cubicBezTo>
                  <a:pt x="4820" y="7881"/>
                  <a:pt x="4522" y="7881"/>
                  <a:pt x="4225" y="7881"/>
                </a:cubicBezTo>
                <a:cubicBezTo>
                  <a:pt x="4046" y="7881"/>
                  <a:pt x="4046" y="7881"/>
                  <a:pt x="4046" y="7881"/>
                </a:cubicBezTo>
                <a:cubicBezTo>
                  <a:pt x="3987" y="7881"/>
                  <a:pt x="3987" y="7881"/>
                  <a:pt x="3987" y="7881"/>
                </a:cubicBezTo>
                <a:cubicBezTo>
                  <a:pt x="3987" y="7881"/>
                  <a:pt x="3987" y="7881"/>
                  <a:pt x="3987" y="7881"/>
                </a:cubicBezTo>
                <a:cubicBezTo>
                  <a:pt x="3957" y="7881"/>
                  <a:pt x="3957" y="7881"/>
                  <a:pt x="3957" y="7881"/>
                </a:cubicBezTo>
                <a:cubicBezTo>
                  <a:pt x="3957" y="7881"/>
                  <a:pt x="3957" y="7589"/>
                  <a:pt x="3957" y="7589"/>
                </a:cubicBezTo>
                <a:cubicBezTo>
                  <a:pt x="3957" y="7589"/>
                  <a:pt x="3957" y="8173"/>
                  <a:pt x="3957" y="8757"/>
                </a:cubicBezTo>
                <a:cubicBezTo>
                  <a:pt x="3957" y="8757"/>
                  <a:pt x="3957" y="9049"/>
                  <a:pt x="3957" y="9341"/>
                </a:cubicBezTo>
                <a:cubicBezTo>
                  <a:pt x="3987" y="9341"/>
                  <a:pt x="3987" y="9341"/>
                  <a:pt x="3987" y="9341"/>
                </a:cubicBezTo>
                <a:cubicBezTo>
                  <a:pt x="3987" y="9341"/>
                  <a:pt x="3987" y="9341"/>
                  <a:pt x="3987" y="9341"/>
                </a:cubicBezTo>
                <a:cubicBezTo>
                  <a:pt x="3987" y="9341"/>
                  <a:pt x="3987" y="9341"/>
                  <a:pt x="3987" y="9341"/>
                </a:cubicBezTo>
                <a:cubicBezTo>
                  <a:pt x="4136" y="9341"/>
                  <a:pt x="4136" y="9341"/>
                  <a:pt x="4136" y="9341"/>
                </a:cubicBezTo>
                <a:cubicBezTo>
                  <a:pt x="4403" y="9341"/>
                  <a:pt x="4403" y="9341"/>
                  <a:pt x="4403" y="9341"/>
                </a:cubicBezTo>
                <a:cubicBezTo>
                  <a:pt x="5861" y="9632"/>
                  <a:pt x="7646" y="9632"/>
                  <a:pt x="9283" y="9632"/>
                </a:cubicBezTo>
                <a:cubicBezTo>
                  <a:pt x="10235" y="9632"/>
                  <a:pt x="11157" y="9632"/>
                  <a:pt x="11901" y="9341"/>
                </a:cubicBezTo>
                <a:cubicBezTo>
                  <a:pt x="13894" y="9341"/>
                  <a:pt x="15858" y="9632"/>
                  <a:pt x="17821" y="9924"/>
                </a:cubicBezTo>
                <a:cubicBezTo>
                  <a:pt x="17821" y="10216"/>
                  <a:pt x="17821" y="10800"/>
                  <a:pt x="17821" y="11384"/>
                </a:cubicBezTo>
                <a:cubicBezTo>
                  <a:pt x="17821" y="11384"/>
                  <a:pt x="17821" y="11384"/>
                  <a:pt x="17821" y="11384"/>
                </a:cubicBezTo>
                <a:cubicBezTo>
                  <a:pt x="17821" y="11384"/>
                  <a:pt x="17821" y="11384"/>
                  <a:pt x="17821" y="11384"/>
                </a:cubicBezTo>
                <a:cubicBezTo>
                  <a:pt x="17821" y="13719"/>
                  <a:pt x="17821" y="15762"/>
                  <a:pt x="17821" y="16930"/>
                </a:cubicBezTo>
                <a:cubicBezTo>
                  <a:pt x="17821" y="16930"/>
                  <a:pt x="17821" y="16930"/>
                  <a:pt x="17821" y="16930"/>
                </a:cubicBezTo>
                <a:cubicBezTo>
                  <a:pt x="17821" y="16054"/>
                  <a:pt x="17821" y="15762"/>
                  <a:pt x="17821" y="15762"/>
                </a:cubicBezTo>
                <a:cubicBezTo>
                  <a:pt x="17821" y="15762"/>
                  <a:pt x="17821" y="16346"/>
                  <a:pt x="17851" y="16930"/>
                </a:cubicBezTo>
                <a:cubicBezTo>
                  <a:pt x="17851" y="17222"/>
                  <a:pt x="17851" y="17222"/>
                  <a:pt x="17851" y="17222"/>
                </a:cubicBezTo>
                <a:cubicBezTo>
                  <a:pt x="17821" y="17222"/>
                  <a:pt x="17821" y="17222"/>
                  <a:pt x="17821" y="17222"/>
                </a:cubicBezTo>
                <a:cubicBezTo>
                  <a:pt x="17821" y="17805"/>
                  <a:pt x="17821" y="17805"/>
                  <a:pt x="17821" y="17805"/>
                </a:cubicBezTo>
                <a:cubicBezTo>
                  <a:pt x="17821" y="17805"/>
                  <a:pt x="17821" y="17805"/>
                  <a:pt x="17821" y="17222"/>
                </a:cubicBezTo>
                <a:cubicBezTo>
                  <a:pt x="17197" y="17514"/>
                  <a:pt x="16572" y="17514"/>
                  <a:pt x="15917" y="17805"/>
                </a:cubicBezTo>
                <a:cubicBezTo>
                  <a:pt x="14936" y="17805"/>
                  <a:pt x="14043" y="18097"/>
                  <a:pt x="13121" y="18097"/>
                </a:cubicBezTo>
                <a:cubicBezTo>
                  <a:pt x="13418" y="18097"/>
                  <a:pt x="13716" y="17805"/>
                  <a:pt x="13983" y="17805"/>
                </a:cubicBezTo>
                <a:cubicBezTo>
                  <a:pt x="14519" y="17514"/>
                  <a:pt x="14965" y="17222"/>
                  <a:pt x="15322" y="17222"/>
                </a:cubicBezTo>
                <a:cubicBezTo>
                  <a:pt x="15679" y="17222"/>
                  <a:pt x="16036" y="16930"/>
                  <a:pt x="16423" y="16930"/>
                </a:cubicBezTo>
                <a:cubicBezTo>
                  <a:pt x="16780" y="16930"/>
                  <a:pt x="17167" y="16930"/>
                  <a:pt x="17554" y="16930"/>
                </a:cubicBezTo>
                <a:cubicBezTo>
                  <a:pt x="17583" y="16930"/>
                  <a:pt x="17643" y="16930"/>
                  <a:pt x="17673" y="16930"/>
                </a:cubicBezTo>
                <a:cubicBezTo>
                  <a:pt x="17792" y="16930"/>
                  <a:pt x="17792" y="16930"/>
                  <a:pt x="17792" y="16930"/>
                </a:cubicBezTo>
                <a:cubicBezTo>
                  <a:pt x="17821" y="16930"/>
                  <a:pt x="17821" y="16930"/>
                  <a:pt x="17821" y="16930"/>
                </a:cubicBezTo>
                <a:cubicBezTo>
                  <a:pt x="17821" y="16930"/>
                  <a:pt x="17821" y="16930"/>
                  <a:pt x="17821" y="16930"/>
                </a:cubicBezTo>
                <a:cubicBezTo>
                  <a:pt x="17821" y="16638"/>
                  <a:pt x="17821" y="16054"/>
                  <a:pt x="17821" y="15470"/>
                </a:cubicBezTo>
                <a:cubicBezTo>
                  <a:pt x="17821" y="15470"/>
                  <a:pt x="17821" y="15470"/>
                  <a:pt x="17821" y="15470"/>
                </a:cubicBezTo>
                <a:cubicBezTo>
                  <a:pt x="17821" y="15470"/>
                  <a:pt x="17821" y="15470"/>
                  <a:pt x="17821" y="15470"/>
                </a:cubicBezTo>
                <a:cubicBezTo>
                  <a:pt x="17792" y="15470"/>
                  <a:pt x="17792" y="15470"/>
                  <a:pt x="17792" y="15470"/>
                </a:cubicBezTo>
                <a:cubicBezTo>
                  <a:pt x="17702" y="15470"/>
                  <a:pt x="17702" y="15470"/>
                  <a:pt x="17702" y="15470"/>
                </a:cubicBezTo>
                <a:cubicBezTo>
                  <a:pt x="17405" y="15470"/>
                  <a:pt x="17405" y="15470"/>
                  <a:pt x="17405" y="15470"/>
                </a:cubicBezTo>
                <a:cubicBezTo>
                  <a:pt x="17018" y="15470"/>
                  <a:pt x="16602" y="15470"/>
                  <a:pt x="16215" y="15470"/>
                </a:cubicBezTo>
                <a:cubicBezTo>
                  <a:pt x="16185" y="15470"/>
                  <a:pt x="16155" y="15470"/>
                  <a:pt x="16126" y="15470"/>
                </a:cubicBezTo>
                <a:cubicBezTo>
                  <a:pt x="14608" y="15470"/>
                  <a:pt x="13180" y="15178"/>
                  <a:pt x="11752" y="14595"/>
                </a:cubicBezTo>
                <a:cubicBezTo>
                  <a:pt x="11157" y="14595"/>
                  <a:pt x="10443" y="14595"/>
                  <a:pt x="9640" y="14595"/>
                </a:cubicBezTo>
                <a:cubicBezTo>
                  <a:pt x="8450" y="14595"/>
                  <a:pt x="7111" y="14595"/>
                  <a:pt x="5831" y="14886"/>
                </a:cubicBezTo>
                <a:cubicBezTo>
                  <a:pt x="5623" y="14886"/>
                  <a:pt x="5445" y="14886"/>
                  <a:pt x="5266" y="14886"/>
                </a:cubicBezTo>
                <a:cubicBezTo>
                  <a:pt x="5058" y="14886"/>
                  <a:pt x="4850" y="14886"/>
                  <a:pt x="4641" y="14886"/>
                </a:cubicBezTo>
                <a:cubicBezTo>
                  <a:pt x="4076" y="14886"/>
                  <a:pt x="4076" y="14886"/>
                  <a:pt x="4076" y="14886"/>
                </a:cubicBezTo>
                <a:cubicBezTo>
                  <a:pt x="4017" y="14886"/>
                  <a:pt x="4017" y="14886"/>
                  <a:pt x="4017" y="14886"/>
                </a:cubicBezTo>
                <a:cubicBezTo>
                  <a:pt x="3987" y="14886"/>
                  <a:pt x="3987" y="14886"/>
                  <a:pt x="3987" y="14886"/>
                </a:cubicBezTo>
                <a:cubicBezTo>
                  <a:pt x="3987" y="14886"/>
                  <a:pt x="3987" y="14886"/>
                  <a:pt x="3987" y="14886"/>
                </a:cubicBezTo>
                <a:cubicBezTo>
                  <a:pt x="3987" y="14886"/>
                  <a:pt x="3987" y="14886"/>
                  <a:pt x="3987" y="14886"/>
                </a:cubicBezTo>
                <a:cubicBezTo>
                  <a:pt x="3987" y="16346"/>
                  <a:pt x="3987" y="17805"/>
                  <a:pt x="3987" y="18097"/>
                </a:cubicBezTo>
                <a:cubicBezTo>
                  <a:pt x="3927" y="18097"/>
                  <a:pt x="3868" y="18097"/>
                  <a:pt x="3838" y="18097"/>
                </a:cubicBezTo>
                <a:cubicBezTo>
                  <a:pt x="3183" y="18097"/>
                  <a:pt x="2202" y="17805"/>
                  <a:pt x="1012" y="17805"/>
                </a:cubicBezTo>
                <a:cubicBezTo>
                  <a:pt x="714" y="17805"/>
                  <a:pt x="387" y="17805"/>
                  <a:pt x="60" y="17805"/>
                </a:cubicBezTo>
                <a:cubicBezTo>
                  <a:pt x="30" y="17805"/>
                  <a:pt x="30" y="17805"/>
                  <a:pt x="30" y="17805"/>
                </a:cubicBezTo>
                <a:cubicBezTo>
                  <a:pt x="30" y="18097"/>
                  <a:pt x="30" y="18097"/>
                  <a:pt x="30" y="18389"/>
                </a:cubicBezTo>
                <a:cubicBezTo>
                  <a:pt x="30" y="18681"/>
                  <a:pt x="30" y="18973"/>
                  <a:pt x="30" y="19265"/>
                </a:cubicBezTo>
                <a:cubicBezTo>
                  <a:pt x="30" y="19265"/>
                  <a:pt x="30" y="19265"/>
                  <a:pt x="30" y="19265"/>
                </a:cubicBezTo>
                <a:cubicBezTo>
                  <a:pt x="60" y="19265"/>
                  <a:pt x="60" y="19265"/>
                  <a:pt x="60" y="19265"/>
                </a:cubicBezTo>
                <a:cubicBezTo>
                  <a:pt x="60" y="19265"/>
                  <a:pt x="60" y="19265"/>
                  <a:pt x="60" y="19265"/>
                </a:cubicBezTo>
                <a:cubicBezTo>
                  <a:pt x="208" y="19265"/>
                  <a:pt x="208" y="19265"/>
                  <a:pt x="208" y="19265"/>
                </a:cubicBezTo>
                <a:cubicBezTo>
                  <a:pt x="476" y="19265"/>
                  <a:pt x="476" y="19265"/>
                  <a:pt x="476" y="19265"/>
                </a:cubicBezTo>
                <a:cubicBezTo>
                  <a:pt x="625" y="18973"/>
                  <a:pt x="774" y="18973"/>
                  <a:pt x="893" y="18973"/>
                </a:cubicBezTo>
                <a:cubicBezTo>
                  <a:pt x="922" y="18973"/>
                  <a:pt x="952" y="18973"/>
                  <a:pt x="982" y="18973"/>
                </a:cubicBezTo>
                <a:cubicBezTo>
                  <a:pt x="982" y="18973"/>
                  <a:pt x="982" y="18973"/>
                  <a:pt x="1012" y="18973"/>
                </a:cubicBezTo>
                <a:cubicBezTo>
                  <a:pt x="1309" y="18973"/>
                  <a:pt x="1636" y="19265"/>
                  <a:pt x="1904" y="19265"/>
                </a:cubicBezTo>
                <a:cubicBezTo>
                  <a:pt x="2469" y="19265"/>
                  <a:pt x="2916" y="19265"/>
                  <a:pt x="3213" y="19265"/>
                </a:cubicBezTo>
                <a:cubicBezTo>
                  <a:pt x="4017" y="19265"/>
                  <a:pt x="4760" y="19265"/>
                  <a:pt x="5445" y="19265"/>
                </a:cubicBezTo>
                <a:cubicBezTo>
                  <a:pt x="5504" y="19265"/>
                  <a:pt x="5534" y="19265"/>
                  <a:pt x="5564" y="19265"/>
                </a:cubicBezTo>
                <a:cubicBezTo>
                  <a:pt x="5564" y="19265"/>
                  <a:pt x="5564" y="19265"/>
                  <a:pt x="5564" y="19265"/>
                </a:cubicBezTo>
                <a:cubicBezTo>
                  <a:pt x="5564" y="19265"/>
                  <a:pt x="5564" y="19265"/>
                  <a:pt x="5564" y="19265"/>
                </a:cubicBezTo>
                <a:cubicBezTo>
                  <a:pt x="5564" y="20432"/>
                  <a:pt x="5564" y="21016"/>
                  <a:pt x="5564" y="21016"/>
                </a:cubicBezTo>
                <a:cubicBezTo>
                  <a:pt x="5564" y="21016"/>
                  <a:pt x="5564" y="20724"/>
                  <a:pt x="5564" y="20432"/>
                </a:cubicBezTo>
                <a:cubicBezTo>
                  <a:pt x="5564" y="20141"/>
                  <a:pt x="5564" y="20141"/>
                  <a:pt x="5564" y="20141"/>
                </a:cubicBezTo>
                <a:cubicBezTo>
                  <a:pt x="5564" y="20141"/>
                  <a:pt x="5564" y="20141"/>
                  <a:pt x="5564" y="20432"/>
                </a:cubicBezTo>
                <a:cubicBezTo>
                  <a:pt x="5564" y="20432"/>
                  <a:pt x="5564" y="20432"/>
                  <a:pt x="5564" y="20432"/>
                </a:cubicBezTo>
                <a:cubicBezTo>
                  <a:pt x="5593" y="20432"/>
                  <a:pt x="5593" y="20432"/>
                  <a:pt x="5593" y="20432"/>
                </a:cubicBezTo>
                <a:cubicBezTo>
                  <a:pt x="5623" y="20432"/>
                  <a:pt x="5623" y="20432"/>
                  <a:pt x="5623" y="20432"/>
                </a:cubicBezTo>
                <a:cubicBezTo>
                  <a:pt x="5772" y="20432"/>
                  <a:pt x="5772" y="20432"/>
                  <a:pt x="5772" y="20432"/>
                </a:cubicBezTo>
                <a:cubicBezTo>
                  <a:pt x="6397" y="20432"/>
                  <a:pt x="6397" y="20432"/>
                  <a:pt x="6397" y="20432"/>
                </a:cubicBezTo>
                <a:cubicBezTo>
                  <a:pt x="7617" y="20141"/>
                  <a:pt x="7617" y="20141"/>
                  <a:pt x="7617" y="20141"/>
                </a:cubicBezTo>
                <a:cubicBezTo>
                  <a:pt x="8450" y="20141"/>
                  <a:pt x="9283" y="19849"/>
                  <a:pt x="10116" y="19849"/>
                </a:cubicBezTo>
                <a:cubicBezTo>
                  <a:pt x="11782" y="19849"/>
                  <a:pt x="13507" y="19849"/>
                  <a:pt x="15263" y="19557"/>
                </a:cubicBezTo>
                <a:cubicBezTo>
                  <a:pt x="16988" y="19265"/>
                  <a:pt x="18774" y="19265"/>
                  <a:pt x="20588" y="18389"/>
                </a:cubicBezTo>
                <a:cubicBezTo>
                  <a:pt x="21273" y="18389"/>
                  <a:pt x="21273" y="18389"/>
                  <a:pt x="21273" y="18389"/>
                </a:cubicBezTo>
                <a:cubicBezTo>
                  <a:pt x="21451" y="18097"/>
                  <a:pt x="21451" y="18097"/>
                  <a:pt x="21451" y="18097"/>
                </a:cubicBezTo>
                <a:cubicBezTo>
                  <a:pt x="21540" y="18097"/>
                  <a:pt x="21540" y="18097"/>
                  <a:pt x="21540" y="18097"/>
                </a:cubicBezTo>
                <a:cubicBezTo>
                  <a:pt x="21570" y="18097"/>
                  <a:pt x="21570" y="18097"/>
                  <a:pt x="21570" y="18097"/>
                </a:cubicBezTo>
                <a:cubicBezTo>
                  <a:pt x="21600" y="18097"/>
                  <a:pt x="21600" y="18097"/>
                  <a:pt x="21600" y="18097"/>
                </a:cubicBezTo>
                <a:cubicBezTo>
                  <a:pt x="21600" y="18097"/>
                  <a:pt x="21600" y="18097"/>
                  <a:pt x="21600" y="18097"/>
                </a:cubicBezTo>
                <a:cubicBezTo>
                  <a:pt x="21600" y="18097"/>
                  <a:pt x="21600" y="18097"/>
                  <a:pt x="21600" y="18097"/>
                </a:cubicBezTo>
                <a:cubicBezTo>
                  <a:pt x="21600" y="19557"/>
                  <a:pt x="21600" y="20141"/>
                  <a:pt x="21600" y="20141"/>
                </a:cubicBezTo>
                <a:cubicBezTo>
                  <a:pt x="21600" y="20141"/>
                  <a:pt x="21600" y="17222"/>
                  <a:pt x="21600" y="14303"/>
                </a:cubicBezTo>
                <a:cubicBezTo>
                  <a:pt x="21600" y="14303"/>
                  <a:pt x="21600" y="14011"/>
                  <a:pt x="21600" y="14011"/>
                </a:cubicBezTo>
                <a:cubicBezTo>
                  <a:pt x="21600" y="12551"/>
                  <a:pt x="21600" y="11384"/>
                  <a:pt x="21600" y="10216"/>
                </a:cubicBezTo>
                <a:cubicBezTo>
                  <a:pt x="21570" y="9341"/>
                  <a:pt x="21570" y="8465"/>
                  <a:pt x="21570" y="8465"/>
                </a:cubicBezTo>
                <a:cubicBezTo>
                  <a:pt x="21570" y="8465"/>
                  <a:pt x="21570" y="8757"/>
                  <a:pt x="21570" y="8757"/>
                </a:cubicBezTo>
                <a:cubicBezTo>
                  <a:pt x="21570" y="8757"/>
                  <a:pt x="21570" y="8757"/>
                  <a:pt x="21570" y="8757"/>
                </a:cubicBezTo>
                <a:cubicBezTo>
                  <a:pt x="21540" y="8757"/>
                  <a:pt x="21540" y="8757"/>
                  <a:pt x="21540" y="8757"/>
                </a:cubicBezTo>
                <a:cubicBezTo>
                  <a:pt x="21392" y="8757"/>
                  <a:pt x="21392" y="8757"/>
                  <a:pt x="21392" y="8757"/>
                </a:cubicBezTo>
                <a:cubicBezTo>
                  <a:pt x="21213" y="8465"/>
                  <a:pt x="21213" y="8465"/>
                  <a:pt x="21213" y="8465"/>
                </a:cubicBezTo>
                <a:cubicBezTo>
                  <a:pt x="19815" y="8173"/>
                  <a:pt x="19815" y="8173"/>
                  <a:pt x="19815" y="8173"/>
                </a:cubicBezTo>
                <a:cubicBezTo>
                  <a:pt x="19160" y="7881"/>
                  <a:pt x="18506" y="7881"/>
                  <a:pt x="17821" y="7589"/>
                </a:cubicBezTo>
                <a:cubicBezTo>
                  <a:pt x="17821" y="7297"/>
                  <a:pt x="17821" y="6714"/>
                  <a:pt x="17821" y="6130"/>
                </a:cubicBezTo>
                <a:cubicBezTo>
                  <a:pt x="17821" y="6130"/>
                  <a:pt x="17821" y="6130"/>
                  <a:pt x="17821" y="6130"/>
                </a:cubicBezTo>
                <a:cubicBezTo>
                  <a:pt x="17821" y="5254"/>
                  <a:pt x="17821" y="4378"/>
                  <a:pt x="17821" y="3503"/>
                </a:cubicBezTo>
                <a:cubicBezTo>
                  <a:pt x="17821" y="3503"/>
                  <a:pt x="17821" y="3503"/>
                  <a:pt x="17821" y="3503"/>
                </a:cubicBezTo>
                <a:cubicBezTo>
                  <a:pt x="17821" y="3503"/>
                  <a:pt x="17821" y="3503"/>
                  <a:pt x="17821" y="3503"/>
                </a:cubicBezTo>
                <a:cubicBezTo>
                  <a:pt x="17821" y="3503"/>
                  <a:pt x="17821" y="3503"/>
                  <a:pt x="17821" y="3503"/>
                </a:cubicBezTo>
                <a:cubicBezTo>
                  <a:pt x="17821" y="3503"/>
                  <a:pt x="17821" y="3503"/>
                  <a:pt x="17821" y="3503"/>
                </a:cubicBezTo>
                <a:cubicBezTo>
                  <a:pt x="17762" y="3503"/>
                  <a:pt x="17762" y="3503"/>
                  <a:pt x="17762" y="3503"/>
                </a:cubicBezTo>
                <a:cubicBezTo>
                  <a:pt x="17524" y="3503"/>
                  <a:pt x="17524" y="3503"/>
                  <a:pt x="17524" y="3503"/>
                </a:cubicBezTo>
                <a:cubicBezTo>
                  <a:pt x="17048" y="3211"/>
                  <a:pt x="17048" y="3211"/>
                  <a:pt x="17048" y="3211"/>
                </a:cubicBezTo>
                <a:cubicBezTo>
                  <a:pt x="16126" y="2919"/>
                  <a:pt x="16126" y="2919"/>
                  <a:pt x="16126" y="2919"/>
                </a:cubicBezTo>
                <a:cubicBezTo>
                  <a:pt x="15501" y="2627"/>
                  <a:pt x="14876" y="2627"/>
                  <a:pt x="14221" y="2335"/>
                </a:cubicBezTo>
                <a:cubicBezTo>
                  <a:pt x="12942" y="1751"/>
                  <a:pt x="10205" y="1168"/>
                  <a:pt x="7289" y="876"/>
                </a:cubicBezTo>
                <a:cubicBezTo>
                  <a:pt x="7289" y="876"/>
                  <a:pt x="7289" y="876"/>
                  <a:pt x="7289" y="876"/>
                </a:cubicBezTo>
                <a:cubicBezTo>
                  <a:pt x="6605" y="876"/>
                  <a:pt x="5921" y="584"/>
                  <a:pt x="5236" y="584"/>
                </a:cubicBezTo>
                <a:cubicBezTo>
                  <a:pt x="3421" y="292"/>
                  <a:pt x="1607" y="292"/>
                  <a:pt x="119" y="0"/>
                </a:cubicBezTo>
                <a:cubicBezTo>
                  <a:pt x="60" y="0"/>
                  <a:pt x="60" y="0"/>
                  <a:pt x="60" y="0"/>
                </a:cubicBezTo>
                <a:cubicBezTo>
                  <a:pt x="0" y="0"/>
                  <a:pt x="0" y="0"/>
                  <a:pt x="0" y="0"/>
                </a:cubicBezTo>
              </a:path>
            </a:pathLst>
          </a:custGeom>
          <a:solidFill>
            <a:srgbClr val="FBFBFC"/>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5" name="Freeform 346"/>
          <p:cNvSpPr/>
          <p:nvPr>
            <p:custDataLst>
              <p:tags r:id="rId11"/>
            </p:custDataLst>
          </p:nvPr>
        </p:nvSpPr>
        <p:spPr>
          <a:xfrm flipH="1">
            <a:off x="563245" y="4714240"/>
            <a:ext cx="12700" cy="12700"/>
          </a:xfrm>
          <a:custGeom>
            <a:avLst/>
            <a:gdLst/>
            <a:ahLst/>
            <a:cxnLst>
              <a:cxn ang="0">
                <a:pos x="wd2" y="hd2"/>
              </a:cxn>
              <a:cxn ang="5400000">
                <a:pos x="wd2" y="hd2"/>
              </a:cxn>
              <a:cxn ang="10800000">
                <a:pos x="wd2" y="hd2"/>
              </a:cxn>
              <a:cxn ang="16200000">
                <a:pos x="wd2" y="hd2"/>
              </a:cxn>
            </a:cxnLst>
            <a:rect l="0" t="0" r="r" b="b"/>
            <a:pathLst>
              <a:path w="17712" h="21600" extrusionOk="0">
                <a:moveTo>
                  <a:pt x="17712" y="0"/>
                </a:moveTo>
                <a:cubicBezTo>
                  <a:pt x="6912" y="0"/>
                  <a:pt x="6912" y="0"/>
                  <a:pt x="6912" y="0"/>
                </a:cubicBezTo>
                <a:cubicBezTo>
                  <a:pt x="6912" y="10800"/>
                  <a:pt x="-3888" y="21600"/>
                  <a:pt x="1512" y="21600"/>
                </a:cubicBezTo>
                <a:cubicBezTo>
                  <a:pt x="1512" y="21600"/>
                  <a:pt x="1512" y="21600"/>
                  <a:pt x="1512" y="21600"/>
                </a:cubicBezTo>
                <a:cubicBezTo>
                  <a:pt x="17712" y="0"/>
                  <a:pt x="17712" y="0"/>
                  <a:pt x="17712"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6" name="Freeform 347"/>
          <p:cNvSpPr/>
          <p:nvPr>
            <p:custDataLst>
              <p:tags r:id="rId12"/>
            </p:custDataLst>
          </p:nvPr>
        </p:nvSpPr>
        <p:spPr>
          <a:xfrm flipH="1">
            <a:off x="536575" y="4699635"/>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400" y="10800"/>
                  <a:pt x="16200" y="10800"/>
                  <a:pt x="0" y="21600"/>
                </a:cubicBezTo>
                <a:cubicBezTo>
                  <a:pt x="16200" y="16200"/>
                  <a:pt x="16200" y="16200"/>
                  <a:pt x="16200" y="16200"/>
                </a:cubicBezTo>
                <a:cubicBezTo>
                  <a:pt x="21600" y="0"/>
                  <a:pt x="21600" y="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7" name="Freeform 348"/>
          <p:cNvSpPr/>
          <p:nvPr>
            <p:custDataLst>
              <p:tags r:id="rId13"/>
            </p:custDataLst>
          </p:nvPr>
        </p:nvSpPr>
        <p:spPr>
          <a:xfrm flipH="1">
            <a:off x="516890" y="4695190"/>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21600"/>
                  <a:pt x="0" y="21600"/>
                  <a:pt x="0" y="21600"/>
                </a:cubicBezTo>
                <a:cubicBezTo>
                  <a:pt x="21600" y="0"/>
                  <a:pt x="21600" y="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8" name="Freeform 349"/>
          <p:cNvSpPr/>
          <p:nvPr>
            <p:custDataLst>
              <p:tags r:id="rId14"/>
            </p:custDataLst>
          </p:nvPr>
        </p:nvSpPr>
        <p:spPr>
          <a:xfrm flipH="1">
            <a:off x="516890" y="4690745"/>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0" y="21600"/>
                </a:lnTo>
                <a:lnTo>
                  <a:pt x="16200" y="21600"/>
                </a:lnTo>
                <a:lnTo>
                  <a:pt x="21600" y="14400"/>
                </a:lnTo>
                <a:lnTo>
                  <a:pt x="16200" y="21600"/>
                </a:lnTo>
                <a:lnTo>
                  <a:pt x="16200" y="0"/>
                </a:lnTo>
                <a:close/>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29" name="Freeform 353"/>
          <p:cNvSpPr/>
          <p:nvPr>
            <p:custDataLst>
              <p:tags r:id="rId15"/>
            </p:custDataLst>
          </p:nvPr>
        </p:nvSpPr>
        <p:spPr>
          <a:xfrm flipH="1">
            <a:off x="485140" y="4682490"/>
            <a:ext cx="27305"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000" y="5400"/>
                  <a:pt x="14400" y="10800"/>
                  <a:pt x="7200" y="16200"/>
                </a:cubicBezTo>
                <a:cubicBezTo>
                  <a:pt x="9600" y="10800"/>
                  <a:pt x="12000" y="10800"/>
                  <a:pt x="9600" y="10800"/>
                </a:cubicBezTo>
                <a:cubicBezTo>
                  <a:pt x="9600" y="10800"/>
                  <a:pt x="2400" y="21600"/>
                  <a:pt x="0" y="21600"/>
                </a:cubicBezTo>
                <a:cubicBezTo>
                  <a:pt x="0" y="21600"/>
                  <a:pt x="2400" y="21600"/>
                  <a:pt x="2400" y="21600"/>
                </a:cubicBezTo>
                <a:cubicBezTo>
                  <a:pt x="4800" y="21600"/>
                  <a:pt x="9600" y="16200"/>
                  <a:pt x="14400" y="10800"/>
                </a:cubicBezTo>
                <a:cubicBezTo>
                  <a:pt x="14400" y="10800"/>
                  <a:pt x="14400" y="10800"/>
                  <a:pt x="14400" y="10800"/>
                </a:cubicBezTo>
                <a:cubicBezTo>
                  <a:pt x="16800" y="5400"/>
                  <a:pt x="16800" y="5400"/>
                  <a:pt x="16800" y="5400"/>
                </a:cubicBezTo>
                <a:cubicBezTo>
                  <a:pt x="16800" y="5400"/>
                  <a:pt x="16800" y="5400"/>
                  <a:pt x="16800" y="5400"/>
                </a:cubicBezTo>
                <a:cubicBezTo>
                  <a:pt x="16800" y="5400"/>
                  <a:pt x="19200" y="5400"/>
                  <a:pt x="19200" y="5400"/>
                </a:cubicBezTo>
                <a:cubicBezTo>
                  <a:pt x="19200" y="5400"/>
                  <a:pt x="19200" y="5400"/>
                  <a:pt x="19200" y="5400"/>
                </a:cubicBezTo>
                <a:cubicBezTo>
                  <a:pt x="19200" y="5400"/>
                  <a:pt x="19200" y="5400"/>
                  <a:pt x="19200" y="5400"/>
                </a:cubicBezTo>
                <a:cubicBezTo>
                  <a:pt x="16800" y="5400"/>
                  <a:pt x="21600" y="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0" name="Freeform 354"/>
          <p:cNvSpPr/>
          <p:nvPr>
            <p:custDataLst>
              <p:tags r:id="rId16"/>
            </p:custDataLst>
          </p:nvPr>
        </p:nvSpPr>
        <p:spPr>
          <a:xfrm flipH="1">
            <a:off x="437515" y="4658360"/>
            <a:ext cx="40640" cy="19050"/>
          </a:xfrm>
          <a:custGeom>
            <a:avLst/>
            <a:gdLst/>
            <a:ahLst/>
            <a:cxnLst>
              <a:cxn ang="0">
                <a:pos x="wd2" y="hd2"/>
              </a:cxn>
              <a:cxn ang="5400000">
                <a:pos x="wd2" y="hd2"/>
              </a:cxn>
              <a:cxn ang="10800000">
                <a:pos x="wd2" y="hd2"/>
              </a:cxn>
              <a:cxn ang="16200000">
                <a:pos x="wd2" y="hd2"/>
              </a:cxn>
            </a:cxnLst>
            <a:rect l="0" t="0" r="r" b="b"/>
            <a:pathLst>
              <a:path w="20489" h="21600" extrusionOk="0">
                <a:moveTo>
                  <a:pt x="20057" y="0"/>
                </a:moveTo>
                <a:cubicBezTo>
                  <a:pt x="20057" y="0"/>
                  <a:pt x="20057" y="0"/>
                  <a:pt x="18514" y="0"/>
                </a:cubicBezTo>
                <a:cubicBezTo>
                  <a:pt x="15429" y="9257"/>
                  <a:pt x="15429" y="9257"/>
                  <a:pt x="15429" y="9257"/>
                </a:cubicBezTo>
                <a:cubicBezTo>
                  <a:pt x="15429" y="9257"/>
                  <a:pt x="15429" y="9257"/>
                  <a:pt x="15429" y="9257"/>
                </a:cubicBezTo>
                <a:cubicBezTo>
                  <a:pt x="15429" y="9257"/>
                  <a:pt x="13886" y="9257"/>
                  <a:pt x="12343" y="9257"/>
                </a:cubicBezTo>
                <a:cubicBezTo>
                  <a:pt x="10800" y="9257"/>
                  <a:pt x="10800" y="12343"/>
                  <a:pt x="9257" y="12343"/>
                </a:cubicBezTo>
                <a:cubicBezTo>
                  <a:pt x="9257" y="12343"/>
                  <a:pt x="9257" y="12343"/>
                  <a:pt x="9257" y="12343"/>
                </a:cubicBezTo>
                <a:cubicBezTo>
                  <a:pt x="6171" y="12343"/>
                  <a:pt x="6171" y="15429"/>
                  <a:pt x="4629" y="18514"/>
                </a:cubicBezTo>
                <a:cubicBezTo>
                  <a:pt x="3086" y="18514"/>
                  <a:pt x="1543" y="18514"/>
                  <a:pt x="0" y="21600"/>
                </a:cubicBezTo>
                <a:cubicBezTo>
                  <a:pt x="9257" y="15429"/>
                  <a:pt x="7714" y="18514"/>
                  <a:pt x="15429" y="9257"/>
                </a:cubicBezTo>
                <a:cubicBezTo>
                  <a:pt x="15429" y="12343"/>
                  <a:pt x="13886" y="12343"/>
                  <a:pt x="12343" y="12343"/>
                </a:cubicBezTo>
                <a:cubicBezTo>
                  <a:pt x="18514" y="9257"/>
                  <a:pt x="18514" y="9257"/>
                  <a:pt x="18514" y="9257"/>
                </a:cubicBezTo>
                <a:cubicBezTo>
                  <a:pt x="18514" y="6171"/>
                  <a:pt x="21600" y="0"/>
                  <a:pt x="20057"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1" name="Freeform 355"/>
          <p:cNvSpPr/>
          <p:nvPr>
            <p:custDataLst>
              <p:tags r:id="rId17"/>
            </p:custDataLst>
          </p:nvPr>
        </p:nvSpPr>
        <p:spPr>
          <a:xfrm flipH="1">
            <a:off x="417195" y="4650105"/>
            <a:ext cx="16510" cy="12700"/>
          </a:xfrm>
          <a:custGeom>
            <a:avLst/>
            <a:gdLst/>
            <a:ahLst/>
            <a:cxnLst>
              <a:cxn ang="0">
                <a:pos x="wd2" y="hd2"/>
              </a:cxn>
              <a:cxn ang="5400000">
                <a:pos x="wd2" y="hd2"/>
              </a:cxn>
              <a:cxn ang="10800000">
                <a:pos x="wd2" y="hd2"/>
              </a:cxn>
              <a:cxn ang="16200000">
                <a:pos x="wd2" y="hd2"/>
              </a:cxn>
            </a:cxnLst>
            <a:rect l="0" t="0" r="r" b="b"/>
            <a:pathLst>
              <a:path w="19412" h="21600" extrusionOk="0">
                <a:moveTo>
                  <a:pt x="19412" y="0"/>
                </a:moveTo>
                <a:cubicBezTo>
                  <a:pt x="15812" y="0"/>
                  <a:pt x="12212" y="7200"/>
                  <a:pt x="12212" y="7200"/>
                </a:cubicBezTo>
                <a:cubicBezTo>
                  <a:pt x="8612" y="7200"/>
                  <a:pt x="8612" y="7200"/>
                  <a:pt x="8612" y="7200"/>
                </a:cubicBezTo>
                <a:cubicBezTo>
                  <a:pt x="1412" y="14400"/>
                  <a:pt x="-2188" y="21600"/>
                  <a:pt x="1412" y="21600"/>
                </a:cubicBezTo>
                <a:cubicBezTo>
                  <a:pt x="1412" y="21600"/>
                  <a:pt x="1412" y="21600"/>
                  <a:pt x="1412" y="21600"/>
                </a:cubicBezTo>
                <a:cubicBezTo>
                  <a:pt x="19412" y="0"/>
                  <a:pt x="19412" y="0"/>
                  <a:pt x="19412"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2" name="Freeform 356"/>
          <p:cNvSpPr/>
          <p:nvPr>
            <p:custDataLst>
              <p:tags r:id="rId18"/>
            </p:custDataLst>
          </p:nvPr>
        </p:nvSpPr>
        <p:spPr>
          <a:xfrm flipH="1">
            <a:off x="398780" y="4639310"/>
            <a:ext cx="15875"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280" y="0"/>
                  <a:pt x="12960" y="10800"/>
                  <a:pt x="12960" y="10800"/>
                </a:cubicBezTo>
                <a:cubicBezTo>
                  <a:pt x="12960" y="10800"/>
                  <a:pt x="12960" y="10800"/>
                  <a:pt x="12960" y="10800"/>
                </a:cubicBezTo>
                <a:cubicBezTo>
                  <a:pt x="8640" y="10800"/>
                  <a:pt x="8640" y="10800"/>
                  <a:pt x="8640" y="10800"/>
                </a:cubicBezTo>
                <a:cubicBezTo>
                  <a:pt x="8640" y="10800"/>
                  <a:pt x="4320" y="10800"/>
                  <a:pt x="0" y="21600"/>
                </a:cubicBezTo>
                <a:cubicBezTo>
                  <a:pt x="4320" y="10800"/>
                  <a:pt x="17280" y="2160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3" name="Freeform 357"/>
          <p:cNvSpPr/>
          <p:nvPr>
            <p:custDataLst>
              <p:tags r:id="rId19"/>
            </p:custDataLst>
          </p:nvPr>
        </p:nvSpPr>
        <p:spPr>
          <a:xfrm flipH="1">
            <a:off x="356235" y="4620260"/>
            <a:ext cx="36195" cy="19050"/>
          </a:xfrm>
          <a:custGeom>
            <a:avLst/>
            <a:gdLst/>
            <a:ahLst/>
            <a:cxnLst>
              <a:cxn ang="0">
                <a:pos x="wd2" y="hd2"/>
              </a:cxn>
              <a:cxn ang="5400000">
                <a:pos x="wd2" y="hd2"/>
              </a:cxn>
              <a:cxn ang="10800000">
                <a:pos x="wd2" y="hd2"/>
              </a:cxn>
              <a:cxn ang="16200000">
                <a:pos x="wd2" y="hd2"/>
              </a:cxn>
            </a:cxnLst>
            <a:rect l="0" t="0" r="r" b="b"/>
            <a:pathLst>
              <a:path w="21600" h="21600" extrusionOk="0">
                <a:moveTo>
                  <a:pt x="19800" y="0"/>
                </a:moveTo>
                <a:cubicBezTo>
                  <a:pt x="10800" y="6171"/>
                  <a:pt x="14400" y="6171"/>
                  <a:pt x="9000" y="12343"/>
                </a:cubicBezTo>
                <a:cubicBezTo>
                  <a:pt x="5400" y="15429"/>
                  <a:pt x="3600" y="18514"/>
                  <a:pt x="0" y="21600"/>
                </a:cubicBezTo>
                <a:cubicBezTo>
                  <a:pt x="12600" y="9257"/>
                  <a:pt x="14400" y="15429"/>
                  <a:pt x="21600" y="3086"/>
                </a:cubicBezTo>
                <a:cubicBezTo>
                  <a:pt x="12600" y="9257"/>
                  <a:pt x="12600" y="9257"/>
                  <a:pt x="12600" y="9257"/>
                </a:cubicBezTo>
                <a:cubicBezTo>
                  <a:pt x="9000" y="6171"/>
                  <a:pt x="16200" y="3086"/>
                  <a:pt x="198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4" name="Freeform 358"/>
          <p:cNvSpPr/>
          <p:nvPr>
            <p:custDataLst>
              <p:tags r:id="rId20"/>
            </p:custDataLst>
          </p:nvPr>
        </p:nvSpPr>
        <p:spPr>
          <a:xfrm flipH="1">
            <a:off x="380365" y="4627880"/>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14400"/>
                </a:lnTo>
                <a:lnTo>
                  <a:pt x="0" y="21600"/>
                </a:lnTo>
                <a:lnTo>
                  <a:pt x="21600" y="0"/>
                </a:lnTo>
                <a:close/>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5" name="Freeform 363"/>
          <p:cNvSpPr/>
          <p:nvPr>
            <p:custDataLst>
              <p:tags r:id="rId21"/>
            </p:custDataLst>
          </p:nvPr>
        </p:nvSpPr>
        <p:spPr>
          <a:xfrm flipH="1">
            <a:off x="338455" y="4606925"/>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6" name="Freeform 420"/>
          <p:cNvSpPr/>
          <p:nvPr>
            <p:custDataLst>
              <p:tags r:id="rId22"/>
            </p:custDataLst>
          </p:nvPr>
        </p:nvSpPr>
        <p:spPr>
          <a:xfrm flipH="1">
            <a:off x="523875" y="4757420"/>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0"/>
                  <a:pt x="14400" y="0"/>
                  <a:pt x="14400" y="0"/>
                </a:cubicBezTo>
                <a:cubicBezTo>
                  <a:pt x="14400" y="0"/>
                  <a:pt x="0" y="21600"/>
                  <a:pt x="0" y="21600"/>
                </a:cubicBezTo>
                <a:cubicBezTo>
                  <a:pt x="7200" y="21600"/>
                  <a:pt x="7200" y="21600"/>
                  <a:pt x="7200" y="21600"/>
                </a:cubicBezTo>
                <a:cubicBezTo>
                  <a:pt x="21600" y="0"/>
                  <a:pt x="21600" y="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7" name="Freeform 421"/>
          <p:cNvSpPr/>
          <p:nvPr>
            <p:custDataLst>
              <p:tags r:id="rId23"/>
            </p:custDataLst>
          </p:nvPr>
        </p:nvSpPr>
        <p:spPr>
          <a:xfrm flipH="1">
            <a:off x="493395" y="4740275"/>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400" y="14400"/>
                  <a:pt x="16200" y="14400"/>
                  <a:pt x="0" y="21600"/>
                </a:cubicBezTo>
                <a:cubicBezTo>
                  <a:pt x="16200" y="14400"/>
                  <a:pt x="16200" y="14400"/>
                  <a:pt x="16200" y="14400"/>
                </a:cubicBezTo>
                <a:cubicBezTo>
                  <a:pt x="21600" y="0"/>
                  <a:pt x="21600" y="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8" name="Freeform 423"/>
          <p:cNvSpPr/>
          <p:nvPr>
            <p:custDataLst>
              <p:tags r:id="rId24"/>
            </p:custDataLst>
          </p:nvPr>
        </p:nvSpPr>
        <p:spPr>
          <a:xfrm flipH="1">
            <a:off x="475615" y="4732020"/>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0" y="21600"/>
                </a:lnTo>
                <a:lnTo>
                  <a:pt x="17280" y="21600"/>
                </a:lnTo>
                <a:lnTo>
                  <a:pt x="21600" y="10800"/>
                </a:lnTo>
                <a:lnTo>
                  <a:pt x="8640" y="16200"/>
                </a:lnTo>
                <a:lnTo>
                  <a:pt x="17280" y="0"/>
                </a:lnTo>
                <a:close/>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9" name="Freeform 427"/>
          <p:cNvSpPr/>
          <p:nvPr>
            <p:custDataLst>
              <p:tags r:id="rId25"/>
            </p:custDataLst>
          </p:nvPr>
        </p:nvSpPr>
        <p:spPr>
          <a:xfrm flipH="1">
            <a:off x="444500" y="4722495"/>
            <a:ext cx="24765"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500" y="5400"/>
                  <a:pt x="16200" y="16200"/>
                  <a:pt x="8100" y="21600"/>
                </a:cubicBezTo>
                <a:cubicBezTo>
                  <a:pt x="10800" y="16200"/>
                  <a:pt x="10800" y="10800"/>
                  <a:pt x="10800" y="10800"/>
                </a:cubicBezTo>
                <a:cubicBezTo>
                  <a:pt x="10800" y="10800"/>
                  <a:pt x="2700" y="21600"/>
                  <a:pt x="0" y="21600"/>
                </a:cubicBezTo>
                <a:cubicBezTo>
                  <a:pt x="0" y="21600"/>
                  <a:pt x="0" y="21600"/>
                  <a:pt x="2700" y="21600"/>
                </a:cubicBezTo>
                <a:cubicBezTo>
                  <a:pt x="5400" y="21600"/>
                  <a:pt x="10800" y="21600"/>
                  <a:pt x="16200" y="16200"/>
                </a:cubicBezTo>
                <a:cubicBezTo>
                  <a:pt x="16200" y="10800"/>
                  <a:pt x="16200" y="10800"/>
                  <a:pt x="16200" y="10800"/>
                </a:cubicBezTo>
                <a:cubicBezTo>
                  <a:pt x="16200" y="10800"/>
                  <a:pt x="18900" y="10800"/>
                  <a:pt x="18900" y="10800"/>
                </a:cubicBezTo>
                <a:cubicBezTo>
                  <a:pt x="18900" y="10800"/>
                  <a:pt x="18900" y="10800"/>
                  <a:pt x="18900" y="10800"/>
                </a:cubicBezTo>
                <a:cubicBezTo>
                  <a:pt x="18900" y="10800"/>
                  <a:pt x="18900" y="10800"/>
                  <a:pt x="18900" y="10800"/>
                </a:cubicBezTo>
                <a:cubicBezTo>
                  <a:pt x="21600" y="10800"/>
                  <a:pt x="21600" y="10800"/>
                  <a:pt x="21600" y="10800"/>
                </a:cubicBezTo>
                <a:cubicBezTo>
                  <a:pt x="21600" y="10800"/>
                  <a:pt x="21600" y="10800"/>
                  <a:pt x="21600" y="10800"/>
                </a:cubicBezTo>
                <a:cubicBezTo>
                  <a:pt x="18900" y="10800"/>
                  <a:pt x="21600" y="540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0" name="Freeform 428"/>
          <p:cNvSpPr/>
          <p:nvPr>
            <p:custDataLst>
              <p:tags r:id="rId26"/>
            </p:custDataLst>
          </p:nvPr>
        </p:nvSpPr>
        <p:spPr>
          <a:xfrm flipH="1">
            <a:off x="394970" y="4700270"/>
            <a:ext cx="40640" cy="19050"/>
          </a:xfrm>
          <a:custGeom>
            <a:avLst/>
            <a:gdLst/>
            <a:ahLst/>
            <a:cxnLst>
              <a:cxn ang="0">
                <a:pos x="wd2" y="hd2"/>
              </a:cxn>
              <a:cxn ang="5400000">
                <a:pos x="wd2" y="hd2"/>
              </a:cxn>
              <a:cxn ang="10800000">
                <a:pos x="wd2" y="hd2"/>
              </a:cxn>
              <a:cxn ang="16200000">
                <a:pos x="wd2" y="hd2"/>
              </a:cxn>
            </a:cxnLst>
            <a:rect l="0" t="0" r="r" b="b"/>
            <a:pathLst>
              <a:path w="20377" h="21600" extrusionOk="0">
                <a:moveTo>
                  <a:pt x="20057" y="0"/>
                </a:moveTo>
                <a:cubicBezTo>
                  <a:pt x="20057" y="0"/>
                  <a:pt x="20057" y="0"/>
                  <a:pt x="18514" y="0"/>
                </a:cubicBezTo>
                <a:cubicBezTo>
                  <a:pt x="15429" y="6171"/>
                  <a:pt x="15429" y="6171"/>
                  <a:pt x="15429" y="6171"/>
                </a:cubicBezTo>
                <a:cubicBezTo>
                  <a:pt x="15429" y="6171"/>
                  <a:pt x="15429" y="6171"/>
                  <a:pt x="15429" y="6171"/>
                </a:cubicBezTo>
                <a:cubicBezTo>
                  <a:pt x="15429" y="6171"/>
                  <a:pt x="13886" y="6171"/>
                  <a:pt x="12343" y="9257"/>
                </a:cubicBezTo>
                <a:cubicBezTo>
                  <a:pt x="10800" y="9257"/>
                  <a:pt x="9257" y="9257"/>
                  <a:pt x="9257" y="9257"/>
                </a:cubicBezTo>
                <a:cubicBezTo>
                  <a:pt x="9257" y="9257"/>
                  <a:pt x="7714" y="9257"/>
                  <a:pt x="7714" y="9257"/>
                </a:cubicBezTo>
                <a:cubicBezTo>
                  <a:pt x="6171" y="12343"/>
                  <a:pt x="6171" y="12343"/>
                  <a:pt x="4629" y="15429"/>
                </a:cubicBezTo>
                <a:cubicBezTo>
                  <a:pt x="3086" y="15429"/>
                  <a:pt x="1543" y="15429"/>
                  <a:pt x="0" y="21600"/>
                </a:cubicBezTo>
                <a:cubicBezTo>
                  <a:pt x="9257" y="12343"/>
                  <a:pt x="6171" y="15429"/>
                  <a:pt x="13886" y="9257"/>
                </a:cubicBezTo>
                <a:cubicBezTo>
                  <a:pt x="13886" y="9257"/>
                  <a:pt x="13886" y="9257"/>
                  <a:pt x="12343" y="12343"/>
                </a:cubicBezTo>
                <a:cubicBezTo>
                  <a:pt x="18514" y="6171"/>
                  <a:pt x="18514" y="6171"/>
                  <a:pt x="18514" y="6171"/>
                </a:cubicBezTo>
                <a:cubicBezTo>
                  <a:pt x="16971" y="3086"/>
                  <a:pt x="21600" y="0"/>
                  <a:pt x="20057"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1" name="Freeform 429"/>
          <p:cNvSpPr/>
          <p:nvPr>
            <p:custDataLst>
              <p:tags r:id="rId27"/>
            </p:custDataLst>
          </p:nvPr>
        </p:nvSpPr>
        <p:spPr>
          <a:xfrm flipH="1">
            <a:off x="374015" y="4690745"/>
            <a:ext cx="16510" cy="12700"/>
          </a:xfrm>
          <a:custGeom>
            <a:avLst/>
            <a:gdLst/>
            <a:ahLst/>
            <a:cxnLst>
              <a:cxn ang="0">
                <a:pos x="wd2" y="hd2"/>
              </a:cxn>
              <a:cxn ang="5400000">
                <a:pos x="wd2" y="hd2"/>
              </a:cxn>
              <a:cxn ang="10800000">
                <a:pos x="wd2" y="hd2"/>
              </a:cxn>
              <a:cxn ang="16200000">
                <a:pos x="wd2" y="hd2"/>
              </a:cxn>
            </a:cxnLst>
            <a:rect l="0" t="0" r="r" b="b"/>
            <a:pathLst>
              <a:path w="19412" h="21600" extrusionOk="0">
                <a:moveTo>
                  <a:pt x="19412" y="0"/>
                </a:moveTo>
                <a:cubicBezTo>
                  <a:pt x="15812" y="5400"/>
                  <a:pt x="12212" y="10800"/>
                  <a:pt x="8612" y="10800"/>
                </a:cubicBezTo>
                <a:cubicBezTo>
                  <a:pt x="8612" y="10800"/>
                  <a:pt x="8612" y="5400"/>
                  <a:pt x="8612" y="5400"/>
                </a:cubicBezTo>
                <a:cubicBezTo>
                  <a:pt x="1412" y="10800"/>
                  <a:pt x="-2188" y="21600"/>
                  <a:pt x="1412" y="21600"/>
                </a:cubicBezTo>
                <a:cubicBezTo>
                  <a:pt x="1412" y="21600"/>
                  <a:pt x="1412" y="21600"/>
                  <a:pt x="1412" y="21600"/>
                </a:cubicBezTo>
                <a:cubicBezTo>
                  <a:pt x="19412" y="0"/>
                  <a:pt x="19412" y="0"/>
                  <a:pt x="19412"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2" name="Freeform 430"/>
          <p:cNvSpPr/>
          <p:nvPr>
            <p:custDataLst>
              <p:tags r:id="rId28"/>
            </p:custDataLst>
          </p:nvPr>
        </p:nvSpPr>
        <p:spPr>
          <a:xfrm flipH="1">
            <a:off x="356235" y="4680585"/>
            <a:ext cx="15875"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280" y="10800"/>
                  <a:pt x="12960" y="10800"/>
                  <a:pt x="12960" y="10800"/>
                </a:cubicBezTo>
                <a:cubicBezTo>
                  <a:pt x="12960" y="10800"/>
                  <a:pt x="8640" y="10800"/>
                  <a:pt x="8640" y="10800"/>
                </a:cubicBezTo>
                <a:cubicBezTo>
                  <a:pt x="8640" y="10800"/>
                  <a:pt x="8640" y="10800"/>
                  <a:pt x="8640" y="10800"/>
                </a:cubicBezTo>
                <a:cubicBezTo>
                  <a:pt x="8640" y="10800"/>
                  <a:pt x="4320" y="10800"/>
                  <a:pt x="0" y="21600"/>
                </a:cubicBezTo>
                <a:cubicBezTo>
                  <a:pt x="4320" y="21600"/>
                  <a:pt x="12960" y="21600"/>
                  <a:pt x="216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3" name="Freeform 431"/>
          <p:cNvSpPr/>
          <p:nvPr>
            <p:custDataLst>
              <p:tags r:id="rId29"/>
            </p:custDataLst>
          </p:nvPr>
        </p:nvSpPr>
        <p:spPr>
          <a:xfrm flipH="1">
            <a:off x="313055" y="4660265"/>
            <a:ext cx="36195" cy="22860"/>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cubicBezTo>
                  <a:pt x="10800" y="5400"/>
                  <a:pt x="12600" y="5400"/>
                  <a:pt x="9000" y="10800"/>
                </a:cubicBezTo>
                <a:cubicBezTo>
                  <a:pt x="5400" y="13500"/>
                  <a:pt x="3600" y="18900"/>
                  <a:pt x="0" y="21600"/>
                </a:cubicBezTo>
                <a:cubicBezTo>
                  <a:pt x="10800" y="8100"/>
                  <a:pt x="14400" y="16200"/>
                  <a:pt x="21600" y="2700"/>
                </a:cubicBezTo>
                <a:cubicBezTo>
                  <a:pt x="12600" y="8100"/>
                  <a:pt x="12600" y="8100"/>
                  <a:pt x="12600" y="8100"/>
                </a:cubicBezTo>
                <a:cubicBezTo>
                  <a:pt x="9000" y="8100"/>
                  <a:pt x="16200" y="5400"/>
                  <a:pt x="18000" y="0"/>
                </a:cubicBezTo>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4" name="Freeform 432"/>
          <p:cNvSpPr/>
          <p:nvPr>
            <p:custDataLst>
              <p:tags r:id="rId30"/>
            </p:custDataLst>
          </p:nvPr>
        </p:nvSpPr>
        <p:spPr>
          <a:xfrm flipH="1">
            <a:off x="337185" y="4669790"/>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FBD9C2"/>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5" name="Freeform 1195"/>
          <p:cNvSpPr/>
          <p:nvPr>
            <p:custDataLst>
              <p:tags r:id="rId31"/>
            </p:custDataLst>
          </p:nvPr>
        </p:nvSpPr>
        <p:spPr>
          <a:xfrm flipH="1">
            <a:off x="3024505" y="3430905"/>
            <a:ext cx="67945" cy="64770"/>
          </a:xfrm>
          <a:custGeom>
            <a:avLst/>
            <a:gdLst/>
            <a:ahLst/>
            <a:cxnLst>
              <a:cxn ang="0">
                <a:pos x="wd2" y="hd2"/>
              </a:cxn>
              <a:cxn ang="5400000">
                <a:pos x="wd2" y="hd2"/>
              </a:cxn>
              <a:cxn ang="10800000">
                <a:pos x="wd2" y="hd2"/>
              </a:cxn>
              <a:cxn ang="16200000">
                <a:pos x="wd2" y="hd2"/>
              </a:cxn>
            </a:cxnLst>
            <a:rect l="0" t="0" r="r" b="b"/>
            <a:pathLst>
              <a:path w="21600" h="20744" extrusionOk="0">
                <a:moveTo>
                  <a:pt x="14727" y="14091"/>
                </a:moveTo>
                <a:cubicBezTo>
                  <a:pt x="12764" y="13191"/>
                  <a:pt x="12764" y="13191"/>
                  <a:pt x="12764" y="13191"/>
                </a:cubicBezTo>
                <a:cubicBezTo>
                  <a:pt x="18655" y="11391"/>
                  <a:pt x="18655" y="11391"/>
                  <a:pt x="18655" y="11391"/>
                </a:cubicBezTo>
                <a:cubicBezTo>
                  <a:pt x="20618" y="10491"/>
                  <a:pt x="21600" y="9591"/>
                  <a:pt x="21600" y="7791"/>
                </a:cubicBezTo>
                <a:cubicBezTo>
                  <a:pt x="21600" y="6891"/>
                  <a:pt x="20618" y="5091"/>
                  <a:pt x="19636" y="5091"/>
                </a:cubicBezTo>
                <a:cubicBezTo>
                  <a:pt x="11782" y="591"/>
                  <a:pt x="11782" y="591"/>
                  <a:pt x="11782" y="591"/>
                </a:cubicBezTo>
                <a:cubicBezTo>
                  <a:pt x="9818" y="-309"/>
                  <a:pt x="7855" y="-309"/>
                  <a:pt x="6873" y="1491"/>
                </a:cubicBezTo>
                <a:cubicBezTo>
                  <a:pt x="5891" y="3291"/>
                  <a:pt x="5891" y="5091"/>
                  <a:pt x="7855" y="6891"/>
                </a:cubicBezTo>
                <a:cubicBezTo>
                  <a:pt x="8836" y="6891"/>
                  <a:pt x="8836" y="6891"/>
                  <a:pt x="8836" y="6891"/>
                </a:cubicBezTo>
                <a:cubicBezTo>
                  <a:pt x="2945" y="8691"/>
                  <a:pt x="2945" y="8691"/>
                  <a:pt x="2945" y="8691"/>
                </a:cubicBezTo>
                <a:cubicBezTo>
                  <a:pt x="982" y="9591"/>
                  <a:pt x="0" y="10491"/>
                  <a:pt x="0" y="12291"/>
                </a:cubicBezTo>
                <a:cubicBezTo>
                  <a:pt x="0" y="13191"/>
                  <a:pt x="982" y="14991"/>
                  <a:pt x="1964" y="14991"/>
                </a:cubicBezTo>
                <a:cubicBezTo>
                  <a:pt x="10800" y="20391"/>
                  <a:pt x="10800" y="20391"/>
                  <a:pt x="10800" y="20391"/>
                </a:cubicBezTo>
                <a:cubicBezTo>
                  <a:pt x="11782" y="21291"/>
                  <a:pt x="14727" y="20391"/>
                  <a:pt x="15709" y="18591"/>
                </a:cubicBezTo>
                <a:cubicBezTo>
                  <a:pt x="16691" y="17691"/>
                  <a:pt x="16691" y="14991"/>
                  <a:pt x="14727" y="14091"/>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6" name="Freeform 1196"/>
          <p:cNvSpPr/>
          <p:nvPr>
            <p:custDataLst>
              <p:tags r:id="rId32"/>
            </p:custDataLst>
          </p:nvPr>
        </p:nvSpPr>
        <p:spPr>
          <a:xfrm flipH="1">
            <a:off x="2417445" y="3328035"/>
            <a:ext cx="926465" cy="459740"/>
          </a:xfrm>
          <a:custGeom>
            <a:avLst/>
            <a:gdLst/>
            <a:ahLst/>
            <a:cxnLst>
              <a:cxn ang="0">
                <a:pos x="wd2" y="hd2"/>
              </a:cxn>
              <a:cxn ang="5400000">
                <a:pos x="wd2" y="hd2"/>
              </a:cxn>
              <a:cxn ang="10800000">
                <a:pos x="wd2" y="hd2"/>
              </a:cxn>
              <a:cxn ang="16200000">
                <a:pos x="wd2" y="hd2"/>
              </a:cxn>
            </a:cxnLst>
            <a:rect l="0" t="0" r="r" b="b"/>
            <a:pathLst>
              <a:path w="21513" h="21554" extrusionOk="0">
                <a:moveTo>
                  <a:pt x="1386" y="16993"/>
                </a:moveTo>
                <a:cubicBezTo>
                  <a:pt x="457" y="15919"/>
                  <a:pt x="457" y="15919"/>
                  <a:pt x="457" y="15919"/>
                </a:cubicBezTo>
                <a:cubicBezTo>
                  <a:pt x="314" y="16322"/>
                  <a:pt x="314" y="16322"/>
                  <a:pt x="314" y="16322"/>
                </a:cubicBezTo>
                <a:cubicBezTo>
                  <a:pt x="528" y="16590"/>
                  <a:pt x="528" y="16590"/>
                  <a:pt x="528" y="16590"/>
                </a:cubicBezTo>
                <a:cubicBezTo>
                  <a:pt x="314" y="16322"/>
                  <a:pt x="314" y="16322"/>
                  <a:pt x="314" y="16322"/>
                </a:cubicBezTo>
                <a:cubicBezTo>
                  <a:pt x="457" y="16724"/>
                  <a:pt x="457" y="16724"/>
                  <a:pt x="457" y="16724"/>
                </a:cubicBezTo>
                <a:cubicBezTo>
                  <a:pt x="528" y="16724"/>
                  <a:pt x="528" y="16724"/>
                  <a:pt x="528" y="16590"/>
                </a:cubicBezTo>
                <a:cubicBezTo>
                  <a:pt x="314" y="16322"/>
                  <a:pt x="314" y="16322"/>
                  <a:pt x="314" y="16322"/>
                </a:cubicBezTo>
                <a:cubicBezTo>
                  <a:pt x="457" y="16724"/>
                  <a:pt x="457" y="16724"/>
                  <a:pt x="457" y="16724"/>
                </a:cubicBezTo>
                <a:cubicBezTo>
                  <a:pt x="314" y="16322"/>
                  <a:pt x="314" y="16322"/>
                  <a:pt x="314" y="16322"/>
                </a:cubicBezTo>
                <a:cubicBezTo>
                  <a:pt x="385" y="16858"/>
                  <a:pt x="385" y="16858"/>
                  <a:pt x="385" y="16858"/>
                </a:cubicBezTo>
                <a:cubicBezTo>
                  <a:pt x="385" y="16858"/>
                  <a:pt x="457" y="16858"/>
                  <a:pt x="457" y="16724"/>
                </a:cubicBezTo>
                <a:cubicBezTo>
                  <a:pt x="314" y="16322"/>
                  <a:pt x="314" y="16322"/>
                  <a:pt x="314" y="16322"/>
                </a:cubicBezTo>
                <a:cubicBezTo>
                  <a:pt x="385" y="16858"/>
                  <a:pt x="385" y="16858"/>
                  <a:pt x="385" y="16858"/>
                </a:cubicBezTo>
                <a:cubicBezTo>
                  <a:pt x="314" y="16456"/>
                  <a:pt x="314" y="16456"/>
                  <a:pt x="314" y="16456"/>
                </a:cubicBezTo>
                <a:cubicBezTo>
                  <a:pt x="314" y="16858"/>
                  <a:pt x="314" y="16858"/>
                  <a:pt x="314" y="16858"/>
                </a:cubicBezTo>
                <a:cubicBezTo>
                  <a:pt x="385" y="16858"/>
                  <a:pt x="385" y="16858"/>
                  <a:pt x="385" y="16858"/>
                </a:cubicBezTo>
                <a:cubicBezTo>
                  <a:pt x="314" y="16456"/>
                  <a:pt x="314" y="16456"/>
                  <a:pt x="314" y="16456"/>
                </a:cubicBezTo>
                <a:cubicBezTo>
                  <a:pt x="314" y="16858"/>
                  <a:pt x="314" y="16858"/>
                  <a:pt x="314" y="16858"/>
                </a:cubicBezTo>
                <a:cubicBezTo>
                  <a:pt x="314" y="16724"/>
                  <a:pt x="314" y="16724"/>
                  <a:pt x="314" y="16724"/>
                </a:cubicBezTo>
                <a:cubicBezTo>
                  <a:pt x="314" y="16858"/>
                  <a:pt x="314" y="16858"/>
                  <a:pt x="314" y="16858"/>
                </a:cubicBezTo>
                <a:cubicBezTo>
                  <a:pt x="314" y="16858"/>
                  <a:pt x="314" y="16858"/>
                  <a:pt x="314" y="16858"/>
                </a:cubicBezTo>
                <a:cubicBezTo>
                  <a:pt x="314" y="16724"/>
                  <a:pt x="314" y="16724"/>
                  <a:pt x="314" y="16724"/>
                </a:cubicBezTo>
                <a:cubicBezTo>
                  <a:pt x="314" y="16858"/>
                  <a:pt x="314" y="16858"/>
                  <a:pt x="314" y="16858"/>
                </a:cubicBezTo>
                <a:cubicBezTo>
                  <a:pt x="314" y="16858"/>
                  <a:pt x="314" y="16858"/>
                  <a:pt x="314" y="16858"/>
                </a:cubicBezTo>
                <a:cubicBezTo>
                  <a:pt x="314" y="16858"/>
                  <a:pt x="385" y="16858"/>
                  <a:pt x="457" y="16858"/>
                </a:cubicBezTo>
                <a:cubicBezTo>
                  <a:pt x="743" y="16993"/>
                  <a:pt x="1243" y="17395"/>
                  <a:pt x="1816" y="17932"/>
                </a:cubicBezTo>
                <a:cubicBezTo>
                  <a:pt x="2745" y="18602"/>
                  <a:pt x="3890" y="19542"/>
                  <a:pt x="4748" y="20212"/>
                </a:cubicBezTo>
                <a:cubicBezTo>
                  <a:pt x="5249" y="20615"/>
                  <a:pt x="5678" y="20883"/>
                  <a:pt x="5964" y="21152"/>
                </a:cubicBezTo>
                <a:cubicBezTo>
                  <a:pt x="6107" y="21286"/>
                  <a:pt x="6250" y="21420"/>
                  <a:pt x="6322" y="21420"/>
                </a:cubicBezTo>
                <a:cubicBezTo>
                  <a:pt x="6393" y="21420"/>
                  <a:pt x="6465" y="21554"/>
                  <a:pt x="6465" y="21554"/>
                </a:cubicBezTo>
                <a:cubicBezTo>
                  <a:pt x="6536" y="21554"/>
                  <a:pt x="6536" y="21554"/>
                  <a:pt x="6536" y="21554"/>
                </a:cubicBezTo>
                <a:cubicBezTo>
                  <a:pt x="6536" y="21554"/>
                  <a:pt x="6608" y="21554"/>
                  <a:pt x="6608" y="21554"/>
                </a:cubicBezTo>
                <a:cubicBezTo>
                  <a:pt x="6608" y="21554"/>
                  <a:pt x="6679" y="21554"/>
                  <a:pt x="6679" y="21554"/>
                </a:cubicBezTo>
                <a:cubicBezTo>
                  <a:pt x="6751" y="21554"/>
                  <a:pt x="6822" y="21420"/>
                  <a:pt x="6894" y="21286"/>
                </a:cubicBezTo>
                <a:cubicBezTo>
                  <a:pt x="6894" y="21286"/>
                  <a:pt x="6894" y="21286"/>
                  <a:pt x="6894" y="21286"/>
                </a:cubicBezTo>
                <a:cubicBezTo>
                  <a:pt x="6894" y="21152"/>
                  <a:pt x="6894" y="21152"/>
                  <a:pt x="6894" y="21017"/>
                </a:cubicBezTo>
                <a:cubicBezTo>
                  <a:pt x="6894" y="20883"/>
                  <a:pt x="6894" y="20749"/>
                  <a:pt x="6894" y="20749"/>
                </a:cubicBezTo>
                <a:cubicBezTo>
                  <a:pt x="6822" y="20615"/>
                  <a:pt x="6822" y="20615"/>
                  <a:pt x="6822" y="20481"/>
                </a:cubicBezTo>
                <a:cubicBezTo>
                  <a:pt x="6751" y="20481"/>
                  <a:pt x="6679" y="20347"/>
                  <a:pt x="6608" y="20347"/>
                </a:cubicBezTo>
                <a:cubicBezTo>
                  <a:pt x="6393" y="19944"/>
                  <a:pt x="5964" y="19407"/>
                  <a:pt x="5392" y="18737"/>
                </a:cubicBezTo>
                <a:cubicBezTo>
                  <a:pt x="3818" y="16858"/>
                  <a:pt x="1386" y="14175"/>
                  <a:pt x="1386" y="14175"/>
                </a:cubicBezTo>
                <a:cubicBezTo>
                  <a:pt x="1243" y="14712"/>
                  <a:pt x="1243" y="14712"/>
                  <a:pt x="1243" y="14712"/>
                </a:cubicBezTo>
                <a:cubicBezTo>
                  <a:pt x="1458" y="14980"/>
                  <a:pt x="1458" y="14980"/>
                  <a:pt x="1458" y="14980"/>
                </a:cubicBezTo>
                <a:cubicBezTo>
                  <a:pt x="1243" y="14712"/>
                  <a:pt x="1243" y="14712"/>
                  <a:pt x="1243" y="14712"/>
                </a:cubicBezTo>
                <a:cubicBezTo>
                  <a:pt x="1386" y="15114"/>
                  <a:pt x="1386" y="15114"/>
                  <a:pt x="1386" y="15114"/>
                </a:cubicBezTo>
                <a:cubicBezTo>
                  <a:pt x="1386" y="15114"/>
                  <a:pt x="1458" y="15114"/>
                  <a:pt x="1458" y="14980"/>
                </a:cubicBezTo>
                <a:cubicBezTo>
                  <a:pt x="1243" y="14712"/>
                  <a:pt x="1243" y="14712"/>
                  <a:pt x="1243" y="14712"/>
                </a:cubicBezTo>
                <a:cubicBezTo>
                  <a:pt x="1386" y="15114"/>
                  <a:pt x="1386" y="15114"/>
                  <a:pt x="1386" y="15114"/>
                </a:cubicBezTo>
                <a:cubicBezTo>
                  <a:pt x="1243" y="14712"/>
                  <a:pt x="1243" y="14712"/>
                  <a:pt x="1243" y="14712"/>
                </a:cubicBezTo>
                <a:cubicBezTo>
                  <a:pt x="1243" y="15248"/>
                  <a:pt x="1243" y="15248"/>
                  <a:pt x="1243" y="15248"/>
                </a:cubicBezTo>
                <a:cubicBezTo>
                  <a:pt x="1315" y="15248"/>
                  <a:pt x="1315" y="15248"/>
                  <a:pt x="1386" y="15114"/>
                </a:cubicBezTo>
                <a:cubicBezTo>
                  <a:pt x="1243" y="14712"/>
                  <a:pt x="1243" y="14712"/>
                  <a:pt x="1243" y="14712"/>
                </a:cubicBezTo>
                <a:cubicBezTo>
                  <a:pt x="1243" y="15248"/>
                  <a:pt x="1243" y="15248"/>
                  <a:pt x="1243" y="15248"/>
                </a:cubicBezTo>
                <a:cubicBezTo>
                  <a:pt x="1243" y="14712"/>
                  <a:pt x="1243" y="14712"/>
                  <a:pt x="1243" y="14712"/>
                </a:cubicBezTo>
                <a:cubicBezTo>
                  <a:pt x="1243" y="15248"/>
                  <a:pt x="1243" y="15248"/>
                  <a:pt x="1243" y="15248"/>
                </a:cubicBezTo>
                <a:cubicBezTo>
                  <a:pt x="1243" y="15248"/>
                  <a:pt x="1243" y="15248"/>
                  <a:pt x="1243" y="15248"/>
                </a:cubicBezTo>
                <a:cubicBezTo>
                  <a:pt x="1243" y="14712"/>
                  <a:pt x="1243" y="14712"/>
                  <a:pt x="1243" y="14712"/>
                </a:cubicBezTo>
                <a:cubicBezTo>
                  <a:pt x="1243" y="15248"/>
                  <a:pt x="1243" y="15248"/>
                  <a:pt x="1243" y="15248"/>
                </a:cubicBezTo>
                <a:cubicBezTo>
                  <a:pt x="1243" y="14846"/>
                  <a:pt x="1243" y="14846"/>
                  <a:pt x="1243" y="14846"/>
                </a:cubicBezTo>
                <a:cubicBezTo>
                  <a:pt x="1172" y="15248"/>
                  <a:pt x="1172" y="15248"/>
                  <a:pt x="1172" y="15248"/>
                </a:cubicBezTo>
                <a:cubicBezTo>
                  <a:pt x="1243" y="15248"/>
                  <a:pt x="1243" y="15248"/>
                  <a:pt x="1243" y="15248"/>
                </a:cubicBezTo>
                <a:cubicBezTo>
                  <a:pt x="1243" y="14846"/>
                  <a:pt x="1243" y="14846"/>
                  <a:pt x="1243" y="14846"/>
                </a:cubicBezTo>
                <a:cubicBezTo>
                  <a:pt x="1172" y="15248"/>
                  <a:pt x="1172" y="15248"/>
                  <a:pt x="1172" y="15248"/>
                </a:cubicBezTo>
                <a:cubicBezTo>
                  <a:pt x="1243" y="15114"/>
                  <a:pt x="1243" y="15114"/>
                  <a:pt x="1243" y="15114"/>
                </a:cubicBezTo>
                <a:cubicBezTo>
                  <a:pt x="1172" y="15248"/>
                  <a:pt x="1172" y="15248"/>
                  <a:pt x="1172" y="15248"/>
                </a:cubicBezTo>
                <a:cubicBezTo>
                  <a:pt x="1172" y="15248"/>
                  <a:pt x="1172" y="15248"/>
                  <a:pt x="1172" y="15248"/>
                </a:cubicBezTo>
                <a:cubicBezTo>
                  <a:pt x="1243" y="15114"/>
                  <a:pt x="1243" y="15114"/>
                  <a:pt x="1243" y="15114"/>
                </a:cubicBezTo>
                <a:cubicBezTo>
                  <a:pt x="1172" y="15248"/>
                  <a:pt x="1172" y="15248"/>
                  <a:pt x="1172" y="15248"/>
                </a:cubicBezTo>
                <a:cubicBezTo>
                  <a:pt x="1243" y="15248"/>
                  <a:pt x="1243" y="15248"/>
                  <a:pt x="1315" y="15248"/>
                </a:cubicBezTo>
                <a:cubicBezTo>
                  <a:pt x="1530" y="15383"/>
                  <a:pt x="1887" y="15651"/>
                  <a:pt x="2388" y="15919"/>
                </a:cubicBezTo>
                <a:cubicBezTo>
                  <a:pt x="3103" y="16456"/>
                  <a:pt x="4033" y="17127"/>
                  <a:pt x="4820" y="17529"/>
                </a:cubicBezTo>
                <a:cubicBezTo>
                  <a:pt x="5177" y="17797"/>
                  <a:pt x="5463" y="18066"/>
                  <a:pt x="5749" y="18200"/>
                </a:cubicBezTo>
                <a:cubicBezTo>
                  <a:pt x="5821" y="18334"/>
                  <a:pt x="5964" y="18334"/>
                  <a:pt x="6035" y="18468"/>
                </a:cubicBezTo>
                <a:cubicBezTo>
                  <a:pt x="6035" y="18468"/>
                  <a:pt x="6107" y="18468"/>
                  <a:pt x="6107" y="18468"/>
                </a:cubicBezTo>
                <a:cubicBezTo>
                  <a:pt x="6179" y="18468"/>
                  <a:pt x="6179" y="18468"/>
                  <a:pt x="6179" y="18468"/>
                </a:cubicBezTo>
                <a:cubicBezTo>
                  <a:pt x="6179" y="18468"/>
                  <a:pt x="6179" y="18468"/>
                  <a:pt x="6179" y="18468"/>
                </a:cubicBezTo>
                <a:cubicBezTo>
                  <a:pt x="6179" y="18468"/>
                  <a:pt x="6179" y="18468"/>
                  <a:pt x="6250" y="18468"/>
                </a:cubicBezTo>
                <a:cubicBezTo>
                  <a:pt x="6250" y="18468"/>
                  <a:pt x="6250" y="18468"/>
                  <a:pt x="6322" y="18468"/>
                </a:cubicBezTo>
                <a:cubicBezTo>
                  <a:pt x="6322" y="18468"/>
                  <a:pt x="6393" y="18468"/>
                  <a:pt x="6465" y="18334"/>
                </a:cubicBezTo>
                <a:cubicBezTo>
                  <a:pt x="6536" y="18200"/>
                  <a:pt x="6536" y="18066"/>
                  <a:pt x="6536" y="17932"/>
                </a:cubicBezTo>
                <a:cubicBezTo>
                  <a:pt x="6536" y="17797"/>
                  <a:pt x="6465" y="17663"/>
                  <a:pt x="6393" y="17529"/>
                </a:cubicBezTo>
                <a:cubicBezTo>
                  <a:pt x="2173" y="12565"/>
                  <a:pt x="2173" y="12565"/>
                  <a:pt x="2173" y="12565"/>
                </a:cubicBezTo>
                <a:cubicBezTo>
                  <a:pt x="2030" y="12968"/>
                  <a:pt x="2030" y="12968"/>
                  <a:pt x="2030" y="12968"/>
                </a:cubicBezTo>
                <a:cubicBezTo>
                  <a:pt x="2245" y="13370"/>
                  <a:pt x="2245" y="13370"/>
                  <a:pt x="2245" y="13370"/>
                </a:cubicBezTo>
                <a:cubicBezTo>
                  <a:pt x="2030" y="12968"/>
                  <a:pt x="2030" y="12968"/>
                  <a:pt x="2030" y="12968"/>
                </a:cubicBezTo>
                <a:cubicBezTo>
                  <a:pt x="2173" y="13504"/>
                  <a:pt x="2173" y="13504"/>
                  <a:pt x="2173" y="13504"/>
                </a:cubicBezTo>
                <a:cubicBezTo>
                  <a:pt x="2173" y="13504"/>
                  <a:pt x="2245" y="13370"/>
                  <a:pt x="2245" y="13370"/>
                </a:cubicBezTo>
                <a:cubicBezTo>
                  <a:pt x="2030" y="12968"/>
                  <a:pt x="2030" y="12968"/>
                  <a:pt x="2030" y="12968"/>
                </a:cubicBezTo>
                <a:cubicBezTo>
                  <a:pt x="2173" y="13504"/>
                  <a:pt x="2173" y="13504"/>
                  <a:pt x="2173" y="13504"/>
                </a:cubicBezTo>
                <a:cubicBezTo>
                  <a:pt x="2030" y="13102"/>
                  <a:pt x="2030" y="13102"/>
                  <a:pt x="2030" y="13102"/>
                </a:cubicBezTo>
                <a:cubicBezTo>
                  <a:pt x="2030" y="13504"/>
                  <a:pt x="2030" y="13504"/>
                  <a:pt x="2030" y="13504"/>
                </a:cubicBezTo>
                <a:cubicBezTo>
                  <a:pt x="2102" y="13504"/>
                  <a:pt x="2102" y="13504"/>
                  <a:pt x="2173" y="13504"/>
                </a:cubicBezTo>
                <a:cubicBezTo>
                  <a:pt x="2030" y="13102"/>
                  <a:pt x="2030" y="13102"/>
                  <a:pt x="2030" y="13102"/>
                </a:cubicBezTo>
                <a:cubicBezTo>
                  <a:pt x="2030" y="13504"/>
                  <a:pt x="2030" y="13504"/>
                  <a:pt x="2030" y="13504"/>
                </a:cubicBezTo>
                <a:cubicBezTo>
                  <a:pt x="2030" y="13102"/>
                  <a:pt x="2030" y="13102"/>
                  <a:pt x="2030" y="13102"/>
                </a:cubicBezTo>
                <a:cubicBezTo>
                  <a:pt x="2030" y="13504"/>
                  <a:pt x="2030" y="13504"/>
                  <a:pt x="2030" y="13504"/>
                </a:cubicBezTo>
                <a:cubicBezTo>
                  <a:pt x="2030" y="13504"/>
                  <a:pt x="2030" y="13504"/>
                  <a:pt x="2030" y="13504"/>
                </a:cubicBezTo>
                <a:cubicBezTo>
                  <a:pt x="2030" y="13102"/>
                  <a:pt x="2030" y="13102"/>
                  <a:pt x="2030" y="13102"/>
                </a:cubicBezTo>
                <a:cubicBezTo>
                  <a:pt x="2030" y="13504"/>
                  <a:pt x="2030" y="13504"/>
                  <a:pt x="2030" y="13504"/>
                </a:cubicBezTo>
                <a:cubicBezTo>
                  <a:pt x="2030" y="13236"/>
                  <a:pt x="2030" y="13236"/>
                  <a:pt x="2030" y="13236"/>
                </a:cubicBezTo>
                <a:cubicBezTo>
                  <a:pt x="1959" y="13504"/>
                  <a:pt x="1959" y="13504"/>
                  <a:pt x="1959" y="13504"/>
                </a:cubicBezTo>
                <a:cubicBezTo>
                  <a:pt x="2030" y="13504"/>
                  <a:pt x="2030" y="13504"/>
                  <a:pt x="2030" y="13504"/>
                </a:cubicBezTo>
                <a:cubicBezTo>
                  <a:pt x="2030" y="13236"/>
                  <a:pt x="2030" y="13236"/>
                  <a:pt x="2030" y="13236"/>
                </a:cubicBezTo>
                <a:cubicBezTo>
                  <a:pt x="1959" y="13504"/>
                  <a:pt x="1959" y="13504"/>
                  <a:pt x="1959" y="13504"/>
                </a:cubicBezTo>
                <a:cubicBezTo>
                  <a:pt x="1959" y="13504"/>
                  <a:pt x="1959" y="13504"/>
                  <a:pt x="1959" y="13504"/>
                </a:cubicBezTo>
                <a:cubicBezTo>
                  <a:pt x="1959" y="13504"/>
                  <a:pt x="1959" y="13504"/>
                  <a:pt x="1959" y="13504"/>
                </a:cubicBezTo>
                <a:cubicBezTo>
                  <a:pt x="1959" y="13504"/>
                  <a:pt x="1959" y="13504"/>
                  <a:pt x="1959" y="13504"/>
                </a:cubicBezTo>
                <a:cubicBezTo>
                  <a:pt x="1959" y="13504"/>
                  <a:pt x="1959" y="13504"/>
                  <a:pt x="1959" y="13504"/>
                </a:cubicBezTo>
                <a:cubicBezTo>
                  <a:pt x="1959" y="13504"/>
                  <a:pt x="1959" y="13504"/>
                  <a:pt x="1959" y="13504"/>
                </a:cubicBezTo>
                <a:cubicBezTo>
                  <a:pt x="1959" y="13504"/>
                  <a:pt x="2030" y="13638"/>
                  <a:pt x="2102" y="13638"/>
                </a:cubicBezTo>
                <a:cubicBezTo>
                  <a:pt x="2316" y="13773"/>
                  <a:pt x="2745" y="14041"/>
                  <a:pt x="3318" y="14443"/>
                </a:cubicBezTo>
                <a:cubicBezTo>
                  <a:pt x="4104" y="14980"/>
                  <a:pt x="5106" y="15785"/>
                  <a:pt x="5892" y="16456"/>
                </a:cubicBezTo>
                <a:cubicBezTo>
                  <a:pt x="6322" y="16724"/>
                  <a:pt x="6679" y="16993"/>
                  <a:pt x="6965" y="17261"/>
                </a:cubicBezTo>
                <a:cubicBezTo>
                  <a:pt x="7180" y="17395"/>
                  <a:pt x="7323" y="17529"/>
                  <a:pt x="7323" y="17529"/>
                </a:cubicBezTo>
                <a:cubicBezTo>
                  <a:pt x="7466" y="17663"/>
                  <a:pt x="7681" y="17529"/>
                  <a:pt x="7681" y="17261"/>
                </a:cubicBezTo>
                <a:cubicBezTo>
                  <a:pt x="7752" y="16993"/>
                  <a:pt x="7752" y="16724"/>
                  <a:pt x="7609" y="16590"/>
                </a:cubicBezTo>
                <a:cubicBezTo>
                  <a:pt x="7609" y="16590"/>
                  <a:pt x="7323" y="16322"/>
                  <a:pt x="6965" y="15785"/>
                </a:cubicBezTo>
                <a:cubicBezTo>
                  <a:pt x="6322" y="15114"/>
                  <a:pt x="5463" y="14175"/>
                  <a:pt x="4748" y="13370"/>
                </a:cubicBezTo>
                <a:cubicBezTo>
                  <a:pt x="4319" y="12834"/>
                  <a:pt x="4033" y="12565"/>
                  <a:pt x="3747" y="12163"/>
                </a:cubicBezTo>
                <a:cubicBezTo>
                  <a:pt x="3675" y="12029"/>
                  <a:pt x="3604" y="11894"/>
                  <a:pt x="3532" y="11894"/>
                </a:cubicBezTo>
                <a:cubicBezTo>
                  <a:pt x="3461" y="11760"/>
                  <a:pt x="3461" y="11760"/>
                  <a:pt x="3461" y="11760"/>
                </a:cubicBezTo>
                <a:cubicBezTo>
                  <a:pt x="3461" y="11760"/>
                  <a:pt x="3461" y="11760"/>
                  <a:pt x="3461" y="11760"/>
                </a:cubicBezTo>
                <a:cubicBezTo>
                  <a:pt x="3461" y="11760"/>
                  <a:pt x="3461" y="11760"/>
                  <a:pt x="3461" y="11760"/>
                </a:cubicBezTo>
                <a:cubicBezTo>
                  <a:pt x="3461" y="11760"/>
                  <a:pt x="3461" y="11760"/>
                  <a:pt x="3461" y="11760"/>
                </a:cubicBezTo>
                <a:cubicBezTo>
                  <a:pt x="3461" y="11760"/>
                  <a:pt x="3461" y="11760"/>
                  <a:pt x="3461" y="11760"/>
                </a:cubicBezTo>
                <a:cubicBezTo>
                  <a:pt x="3461" y="11760"/>
                  <a:pt x="3461" y="11760"/>
                  <a:pt x="3461" y="11760"/>
                </a:cubicBezTo>
                <a:cubicBezTo>
                  <a:pt x="3318" y="12029"/>
                  <a:pt x="3318" y="12029"/>
                  <a:pt x="3318" y="12029"/>
                </a:cubicBezTo>
                <a:cubicBezTo>
                  <a:pt x="3461" y="11894"/>
                  <a:pt x="3461" y="11894"/>
                  <a:pt x="3461" y="11894"/>
                </a:cubicBezTo>
                <a:cubicBezTo>
                  <a:pt x="3461" y="11760"/>
                  <a:pt x="3461" y="11760"/>
                  <a:pt x="3461" y="11760"/>
                </a:cubicBezTo>
                <a:cubicBezTo>
                  <a:pt x="3318" y="12029"/>
                  <a:pt x="3318" y="12029"/>
                  <a:pt x="3318" y="12029"/>
                </a:cubicBezTo>
                <a:cubicBezTo>
                  <a:pt x="3461" y="11894"/>
                  <a:pt x="3461" y="11894"/>
                  <a:pt x="3461" y="11894"/>
                </a:cubicBezTo>
                <a:cubicBezTo>
                  <a:pt x="3246" y="12029"/>
                  <a:pt x="3246" y="12029"/>
                  <a:pt x="3246" y="12029"/>
                </a:cubicBezTo>
                <a:cubicBezTo>
                  <a:pt x="3532" y="12029"/>
                  <a:pt x="3532" y="12029"/>
                  <a:pt x="3532" y="12029"/>
                </a:cubicBezTo>
                <a:cubicBezTo>
                  <a:pt x="3532" y="11894"/>
                  <a:pt x="3461" y="11894"/>
                  <a:pt x="3461" y="11894"/>
                </a:cubicBezTo>
                <a:cubicBezTo>
                  <a:pt x="3246" y="12029"/>
                  <a:pt x="3246" y="12029"/>
                  <a:pt x="3246" y="12029"/>
                </a:cubicBezTo>
                <a:cubicBezTo>
                  <a:pt x="3532" y="12029"/>
                  <a:pt x="3532" y="12029"/>
                  <a:pt x="3532" y="12029"/>
                </a:cubicBezTo>
                <a:cubicBezTo>
                  <a:pt x="3246" y="12029"/>
                  <a:pt x="3246" y="12029"/>
                  <a:pt x="3246" y="12029"/>
                </a:cubicBezTo>
                <a:cubicBezTo>
                  <a:pt x="3461" y="12297"/>
                  <a:pt x="3461" y="12297"/>
                  <a:pt x="3461" y="12297"/>
                </a:cubicBezTo>
                <a:cubicBezTo>
                  <a:pt x="3532" y="12297"/>
                  <a:pt x="3532" y="12163"/>
                  <a:pt x="3532" y="12029"/>
                </a:cubicBezTo>
                <a:cubicBezTo>
                  <a:pt x="3246" y="12029"/>
                  <a:pt x="3246" y="12029"/>
                  <a:pt x="3246" y="12029"/>
                </a:cubicBezTo>
                <a:cubicBezTo>
                  <a:pt x="3461" y="12297"/>
                  <a:pt x="3461" y="12297"/>
                  <a:pt x="3461" y="12297"/>
                </a:cubicBezTo>
                <a:cubicBezTo>
                  <a:pt x="3246" y="12029"/>
                  <a:pt x="3246" y="12029"/>
                  <a:pt x="3246" y="12029"/>
                </a:cubicBezTo>
                <a:cubicBezTo>
                  <a:pt x="3103" y="12565"/>
                  <a:pt x="3103" y="12565"/>
                  <a:pt x="3103" y="12565"/>
                </a:cubicBezTo>
                <a:cubicBezTo>
                  <a:pt x="8539" y="16456"/>
                  <a:pt x="8539" y="16456"/>
                  <a:pt x="8539" y="16456"/>
                </a:cubicBezTo>
                <a:cubicBezTo>
                  <a:pt x="8610" y="16590"/>
                  <a:pt x="8825" y="16456"/>
                  <a:pt x="8896" y="16322"/>
                </a:cubicBezTo>
                <a:cubicBezTo>
                  <a:pt x="8896" y="16188"/>
                  <a:pt x="8896" y="16053"/>
                  <a:pt x="8896" y="15919"/>
                </a:cubicBezTo>
                <a:cubicBezTo>
                  <a:pt x="8896" y="15785"/>
                  <a:pt x="8896" y="15785"/>
                  <a:pt x="8825" y="15651"/>
                </a:cubicBezTo>
                <a:cubicBezTo>
                  <a:pt x="8825" y="15651"/>
                  <a:pt x="8825" y="15651"/>
                  <a:pt x="8825" y="15517"/>
                </a:cubicBezTo>
                <a:cubicBezTo>
                  <a:pt x="8753" y="15517"/>
                  <a:pt x="8753" y="15517"/>
                  <a:pt x="8753" y="15517"/>
                </a:cubicBezTo>
                <a:cubicBezTo>
                  <a:pt x="8682" y="15383"/>
                  <a:pt x="8539" y="15248"/>
                  <a:pt x="8396" y="14980"/>
                </a:cubicBezTo>
                <a:cubicBezTo>
                  <a:pt x="7752" y="14309"/>
                  <a:pt x="6608" y="13102"/>
                  <a:pt x="5606" y="11894"/>
                </a:cubicBezTo>
                <a:cubicBezTo>
                  <a:pt x="5106" y="11358"/>
                  <a:pt x="4677" y="10821"/>
                  <a:pt x="4319" y="10419"/>
                </a:cubicBezTo>
                <a:cubicBezTo>
                  <a:pt x="4176" y="10150"/>
                  <a:pt x="4033" y="10016"/>
                  <a:pt x="3890" y="9882"/>
                </a:cubicBezTo>
                <a:cubicBezTo>
                  <a:pt x="3890" y="9882"/>
                  <a:pt x="3818" y="9748"/>
                  <a:pt x="3818" y="9748"/>
                </a:cubicBezTo>
                <a:cubicBezTo>
                  <a:pt x="3818" y="9748"/>
                  <a:pt x="3818" y="9748"/>
                  <a:pt x="3818" y="9748"/>
                </a:cubicBezTo>
                <a:cubicBezTo>
                  <a:pt x="3747" y="10016"/>
                  <a:pt x="3747" y="10016"/>
                  <a:pt x="3747" y="10016"/>
                </a:cubicBezTo>
                <a:cubicBezTo>
                  <a:pt x="3818" y="9882"/>
                  <a:pt x="3818" y="9882"/>
                  <a:pt x="3818" y="9882"/>
                </a:cubicBezTo>
                <a:cubicBezTo>
                  <a:pt x="3818" y="9748"/>
                  <a:pt x="3818" y="9748"/>
                  <a:pt x="3818" y="9748"/>
                </a:cubicBezTo>
                <a:cubicBezTo>
                  <a:pt x="3747" y="10016"/>
                  <a:pt x="3747" y="10016"/>
                  <a:pt x="3747" y="10016"/>
                </a:cubicBezTo>
                <a:cubicBezTo>
                  <a:pt x="3818" y="9882"/>
                  <a:pt x="3818" y="9882"/>
                  <a:pt x="3818" y="9882"/>
                </a:cubicBezTo>
                <a:cubicBezTo>
                  <a:pt x="3675" y="10150"/>
                  <a:pt x="3675" y="10150"/>
                  <a:pt x="3675" y="10150"/>
                </a:cubicBezTo>
                <a:cubicBezTo>
                  <a:pt x="3890" y="9882"/>
                  <a:pt x="3890" y="9882"/>
                  <a:pt x="3890" y="9882"/>
                </a:cubicBezTo>
                <a:cubicBezTo>
                  <a:pt x="3818" y="9882"/>
                  <a:pt x="3818" y="9882"/>
                  <a:pt x="3818" y="9882"/>
                </a:cubicBezTo>
                <a:cubicBezTo>
                  <a:pt x="3675" y="10150"/>
                  <a:pt x="3675" y="10150"/>
                  <a:pt x="3675" y="10150"/>
                </a:cubicBezTo>
                <a:cubicBezTo>
                  <a:pt x="3890" y="9882"/>
                  <a:pt x="3890" y="9882"/>
                  <a:pt x="3890" y="9882"/>
                </a:cubicBezTo>
                <a:cubicBezTo>
                  <a:pt x="3604" y="10150"/>
                  <a:pt x="3604" y="10150"/>
                  <a:pt x="3604" y="10150"/>
                </a:cubicBezTo>
                <a:cubicBezTo>
                  <a:pt x="3890" y="10150"/>
                  <a:pt x="3890" y="10150"/>
                  <a:pt x="3890" y="10150"/>
                </a:cubicBezTo>
                <a:cubicBezTo>
                  <a:pt x="3890" y="10016"/>
                  <a:pt x="3890" y="9882"/>
                  <a:pt x="3890" y="9882"/>
                </a:cubicBezTo>
                <a:cubicBezTo>
                  <a:pt x="3604" y="10150"/>
                  <a:pt x="3604" y="10150"/>
                  <a:pt x="3604" y="10150"/>
                </a:cubicBezTo>
                <a:cubicBezTo>
                  <a:pt x="3890" y="10150"/>
                  <a:pt x="3890" y="10150"/>
                  <a:pt x="3890" y="10150"/>
                </a:cubicBezTo>
                <a:cubicBezTo>
                  <a:pt x="3604" y="10150"/>
                  <a:pt x="3604" y="10150"/>
                  <a:pt x="3604" y="10150"/>
                </a:cubicBezTo>
                <a:cubicBezTo>
                  <a:pt x="3818" y="10419"/>
                  <a:pt x="3818" y="10419"/>
                  <a:pt x="3818" y="10419"/>
                </a:cubicBezTo>
                <a:cubicBezTo>
                  <a:pt x="3890" y="10284"/>
                  <a:pt x="3890" y="10150"/>
                  <a:pt x="3890" y="10150"/>
                </a:cubicBezTo>
                <a:cubicBezTo>
                  <a:pt x="3604" y="10150"/>
                  <a:pt x="3604" y="10150"/>
                  <a:pt x="3604" y="10150"/>
                </a:cubicBezTo>
                <a:cubicBezTo>
                  <a:pt x="3818" y="10419"/>
                  <a:pt x="3818" y="10419"/>
                  <a:pt x="3818" y="10419"/>
                </a:cubicBezTo>
                <a:cubicBezTo>
                  <a:pt x="3890" y="10284"/>
                  <a:pt x="3890" y="10284"/>
                  <a:pt x="3890" y="10284"/>
                </a:cubicBezTo>
                <a:cubicBezTo>
                  <a:pt x="3604" y="10150"/>
                  <a:pt x="3604" y="10150"/>
                  <a:pt x="3604" y="10150"/>
                </a:cubicBezTo>
                <a:cubicBezTo>
                  <a:pt x="3604" y="10687"/>
                  <a:pt x="3604" y="10687"/>
                  <a:pt x="3604" y="10687"/>
                </a:cubicBezTo>
                <a:cubicBezTo>
                  <a:pt x="3675" y="10687"/>
                  <a:pt x="3818" y="10553"/>
                  <a:pt x="3890" y="10284"/>
                </a:cubicBezTo>
                <a:cubicBezTo>
                  <a:pt x="3604" y="10150"/>
                  <a:pt x="3604" y="10150"/>
                  <a:pt x="3604" y="10150"/>
                </a:cubicBezTo>
                <a:cubicBezTo>
                  <a:pt x="3604" y="10687"/>
                  <a:pt x="3604" y="10687"/>
                  <a:pt x="3604" y="10687"/>
                </a:cubicBezTo>
                <a:cubicBezTo>
                  <a:pt x="3604" y="10150"/>
                  <a:pt x="3604" y="10150"/>
                  <a:pt x="3604" y="10150"/>
                </a:cubicBezTo>
                <a:cubicBezTo>
                  <a:pt x="3532" y="10687"/>
                  <a:pt x="3532" y="10687"/>
                  <a:pt x="3532" y="10687"/>
                </a:cubicBezTo>
                <a:cubicBezTo>
                  <a:pt x="3532" y="10687"/>
                  <a:pt x="3604" y="10687"/>
                  <a:pt x="3604" y="10687"/>
                </a:cubicBezTo>
                <a:cubicBezTo>
                  <a:pt x="3604" y="10150"/>
                  <a:pt x="3604" y="10150"/>
                  <a:pt x="3604" y="10150"/>
                </a:cubicBezTo>
                <a:cubicBezTo>
                  <a:pt x="3532" y="10687"/>
                  <a:pt x="3532" y="10687"/>
                  <a:pt x="3532" y="10687"/>
                </a:cubicBezTo>
                <a:cubicBezTo>
                  <a:pt x="3604" y="10150"/>
                  <a:pt x="3604" y="10150"/>
                  <a:pt x="3604" y="10150"/>
                </a:cubicBezTo>
                <a:cubicBezTo>
                  <a:pt x="3532" y="10553"/>
                  <a:pt x="3532" y="10553"/>
                  <a:pt x="3532" y="10553"/>
                </a:cubicBezTo>
                <a:cubicBezTo>
                  <a:pt x="3532" y="10553"/>
                  <a:pt x="3532" y="10687"/>
                  <a:pt x="3532" y="10687"/>
                </a:cubicBezTo>
                <a:cubicBezTo>
                  <a:pt x="3604" y="10150"/>
                  <a:pt x="3604" y="10150"/>
                  <a:pt x="3604" y="10150"/>
                </a:cubicBezTo>
                <a:cubicBezTo>
                  <a:pt x="3532" y="10553"/>
                  <a:pt x="3532" y="10553"/>
                  <a:pt x="3532" y="10553"/>
                </a:cubicBezTo>
                <a:cubicBezTo>
                  <a:pt x="3532" y="10284"/>
                  <a:pt x="3532" y="10284"/>
                  <a:pt x="3532" y="10284"/>
                </a:cubicBezTo>
                <a:cubicBezTo>
                  <a:pt x="3532" y="10553"/>
                  <a:pt x="3532" y="10553"/>
                  <a:pt x="3532" y="10553"/>
                </a:cubicBezTo>
                <a:cubicBezTo>
                  <a:pt x="3532" y="10553"/>
                  <a:pt x="3532" y="10553"/>
                  <a:pt x="3532" y="10553"/>
                </a:cubicBezTo>
                <a:cubicBezTo>
                  <a:pt x="3532" y="10284"/>
                  <a:pt x="3532" y="10284"/>
                  <a:pt x="3532" y="10284"/>
                </a:cubicBezTo>
                <a:cubicBezTo>
                  <a:pt x="3532" y="10553"/>
                  <a:pt x="3532" y="10553"/>
                  <a:pt x="3532" y="10553"/>
                </a:cubicBezTo>
                <a:cubicBezTo>
                  <a:pt x="3532" y="10553"/>
                  <a:pt x="3532" y="10687"/>
                  <a:pt x="3604" y="10687"/>
                </a:cubicBezTo>
                <a:cubicBezTo>
                  <a:pt x="4033" y="11089"/>
                  <a:pt x="5463" y="12431"/>
                  <a:pt x="6822" y="13638"/>
                </a:cubicBezTo>
                <a:cubicBezTo>
                  <a:pt x="7537" y="14309"/>
                  <a:pt x="8181" y="14846"/>
                  <a:pt x="8682" y="15383"/>
                </a:cubicBezTo>
                <a:cubicBezTo>
                  <a:pt x="8968" y="15517"/>
                  <a:pt x="9182" y="15785"/>
                  <a:pt x="9326" y="15919"/>
                </a:cubicBezTo>
                <a:cubicBezTo>
                  <a:pt x="9397" y="15919"/>
                  <a:pt x="9469" y="16053"/>
                  <a:pt x="9540" y="16053"/>
                </a:cubicBezTo>
                <a:cubicBezTo>
                  <a:pt x="9540" y="16053"/>
                  <a:pt x="9612" y="16053"/>
                  <a:pt x="9612" y="16053"/>
                </a:cubicBezTo>
                <a:cubicBezTo>
                  <a:pt x="9612" y="16053"/>
                  <a:pt x="9612" y="16053"/>
                  <a:pt x="9612" y="16053"/>
                </a:cubicBezTo>
                <a:cubicBezTo>
                  <a:pt x="9683" y="16053"/>
                  <a:pt x="9683" y="16053"/>
                  <a:pt x="9755" y="16053"/>
                </a:cubicBezTo>
                <a:cubicBezTo>
                  <a:pt x="9755" y="16053"/>
                  <a:pt x="9755" y="16053"/>
                  <a:pt x="9826" y="16053"/>
                </a:cubicBezTo>
                <a:cubicBezTo>
                  <a:pt x="9826" y="16053"/>
                  <a:pt x="9898" y="16053"/>
                  <a:pt x="9969" y="15919"/>
                </a:cubicBezTo>
                <a:cubicBezTo>
                  <a:pt x="9969" y="15919"/>
                  <a:pt x="9969" y="15919"/>
                  <a:pt x="9969" y="15919"/>
                </a:cubicBezTo>
                <a:cubicBezTo>
                  <a:pt x="9969" y="15785"/>
                  <a:pt x="10041" y="15651"/>
                  <a:pt x="10041" y="15517"/>
                </a:cubicBezTo>
                <a:cubicBezTo>
                  <a:pt x="10041" y="15383"/>
                  <a:pt x="9969" y="15383"/>
                  <a:pt x="9969" y="15248"/>
                </a:cubicBezTo>
                <a:cubicBezTo>
                  <a:pt x="9969" y="15248"/>
                  <a:pt x="9898" y="15248"/>
                  <a:pt x="9898" y="15114"/>
                </a:cubicBezTo>
                <a:cubicBezTo>
                  <a:pt x="9826" y="15114"/>
                  <a:pt x="9826" y="15114"/>
                  <a:pt x="9826" y="15114"/>
                </a:cubicBezTo>
                <a:cubicBezTo>
                  <a:pt x="9755" y="14980"/>
                  <a:pt x="9612" y="14846"/>
                  <a:pt x="9469" y="14578"/>
                </a:cubicBezTo>
                <a:cubicBezTo>
                  <a:pt x="8110" y="12968"/>
                  <a:pt x="4390" y="8674"/>
                  <a:pt x="4390" y="8674"/>
                </a:cubicBezTo>
                <a:cubicBezTo>
                  <a:pt x="4176" y="9077"/>
                  <a:pt x="4176" y="9077"/>
                  <a:pt x="4176" y="9077"/>
                </a:cubicBezTo>
                <a:cubicBezTo>
                  <a:pt x="4104" y="9614"/>
                  <a:pt x="4104" y="9614"/>
                  <a:pt x="4104" y="9614"/>
                </a:cubicBezTo>
                <a:cubicBezTo>
                  <a:pt x="10971" y="15248"/>
                  <a:pt x="10971" y="15248"/>
                  <a:pt x="10971" y="15248"/>
                </a:cubicBezTo>
                <a:cubicBezTo>
                  <a:pt x="11114" y="15248"/>
                  <a:pt x="11257" y="15248"/>
                  <a:pt x="11328" y="14980"/>
                </a:cubicBezTo>
                <a:cubicBezTo>
                  <a:pt x="11328" y="14846"/>
                  <a:pt x="11328" y="14712"/>
                  <a:pt x="11328" y="14712"/>
                </a:cubicBezTo>
                <a:cubicBezTo>
                  <a:pt x="11328" y="14443"/>
                  <a:pt x="11328" y="14443"/>
                  <a:pt x="11328" y="14443"/>
                </a:cubicBezTo>
                <a:cubicBezTo>
                  <a:pt x="11257" y="14309"/>
                  <a:pt x="11257" y="14309"/>
                  <a:pt x="11257" y="14309"/>
                </a:cubicBezTo>
                <a:cubicBezTo>
                  <a:pt x="11185" y="14175"/>
                  <a:pt x="11185" y="14175"/>
                  <a:pt x="11185" y="14175"/>
                </a:cubicBezTo>
                <a:cubicBezTo>
                  <a:pt x="11114" y="14041"/>
                  <a:pt x="10971" y="13907"/>
                  <a:pt x="10756" y="13638"/>
                </a:cubicBezTo>
                <a:cubicBezTo>
                  <a:pt x="9397" y="12029"/>
                  <a:pt x="5535" y="7601"/>
                  <a:pt x="5535" y="7601"/>
                </a:cubicBezTo>
                <a:cubicBezTo>
                  <a:pt x="5392" y="8004"/>
                  <a:pt x="5392" y="8004"/>
                  <a:pt x="5392" y="8004"/>
                </a:cubicBezTo>
                <a:cubicBezTo>
                  <a:pt x="5249" y="8540"/>
                  <a:pt x="5249" y="8540"/>
                  <a:pt x="5249" y="8540"/>
                </a:cubicBezTo>
                <a:cubicBezTo>
                  <a:pt x="5249" y="8540"/>
                  <a:pt x="6894" y="10016"/>
                  <a:pt x="8539" y="11626"/>
                </a:cubicBezTo>
                <a:cubicBezTo>
                  <a:pt x="9326" y="12297"/>
                  <a:pt x="10184" y="13102"/>
                  <a:pt x="10828" y="13638"/>
                </a:cubicBezTo>
                <a:cubicBezTo>
                  <a:pt x="11185" y="14041"/>
                  <a:pt x="11471" y="14175"/>
                  <a:pt x="11686" y="14443"/>
                </a:cubicBezTo>
                <a:cubicBezTo>
                  <a:pt x="11829" y="14443"/>
                  <a:pt x="11900" y="14578"/>
                  <a:pt x="11972" y="14578"/>
                </a:cubicBezTo>
                <a:cubicBezTo>
                  <a:pt x="11972" y="14578"/>
                  <a:pt x="12043" y="14712"/>
                  <a:pt x="12043" y="14712"/>
                </a:cubicBezTo>
                <a:cubicBezTo>
                  <a:pt x="12115" y="14712"/>
                  <a:pt x="12115" y="14712"/>
                  <a:pt x="12186" y="14712"/>
                </a:cubicBezTo>
                <a:cubicBezTo>
                  <a:pt x="12186" y="14712"/>
                  <a:pt x="12258" y="14712"/>
                  <a:pt x="12258" y="14712"/>
                </a:cubicBezTo>
                <a:cubicBezTo>
                  <a:pt x="12330" y="14712"/>
                  <a:pt x="12401" y="14578"/>
                  <a:pt x="12473" y="14443"/>
                </a:cubicBezTo>
                <a:cubicBezTo>
                  <a:pt x="12473" y="14309"/>
                  <a:pt x="12473" y="14175"/>
                  <a:pt x="12473" y="14041"/>
                </a:cubicBezTo>
                <a:cubicBezTo>
                  <a:pt x="12473" y="13907"/>
                  <a:pt x="12401" y="13773"/>
                  <a:pt x="12330" y="13773"/>
                </a:cubicBezTo>
                <a:cubicBezTo>
                  <a:pt x="12330" y="13773"/>
                  <a:pt x="11972" y="13236"/>
                  <a:pt x="11328" y="12565"/>
                </a:cubicBezTo>
                <a:cubicBezTo>
                  <a:pt x="10470" y="11492"/>
                  <a:pt x="9111" y="10016"/>
                  <a:pt x="7967" y="8674"/>
                </a:cubicBezTo>
                <a:cubicBezTo>
                  <a:pt x="7394" y="8004"/>
                  <a:pt x="6894" y="7467"/>
                  <a:pt x="6536" y="7065"/>
                </a:cubicBezTo>
                <a:cubicBezTo>
                  <a:pt x="6393" y="6796"/>
                  <a:pt x="6250" y="6662"/>
                  <a:pt x="6107" y="6528"/>
                </a:cubicBezTo>
                <a:cubicBezTo>
                  <a:pt x="6107" y="6394"/>
                  <a:pt x="6035" y="6394"/>
                  <a:pt x="6035" y="6394"/>
                </a:cubicBezTo>
                <a:cubicBezTo>
                  <a:pt x="6035" y="6394"/>
                  <a:pt x="6035" y="6394"/>
                  <a:pt x="6035" y="6394"/>
                </a:cubicBezTo>
                <a:cubicBezTo>
                  <a:pt x="6035" y="6394"/>
                  <a:pt x="6035" y="6394"/>
                  <a:pt x="6035" y="6394"/>
                </a:cubicBezTo>
                <a:cubicBezTo>
                  <a:pt x="5892" y="6528"/>
                  <a:pt x="5892" y="6528"/>
                  <a:pt x="5892" y="6528"/>
                </a:cubicBezTo>
                <a:cubicBezTo>
                  <a:pt x="6035" y="6394"/>
                  <a:pt x="6035" y="6394"/>
                  <a:pt x="6035" y="6394"/>
                </a:cubicBezTo>
                <a:cubicBezTo>
                  <a:pt x="6035" y="6394"/>
                  <a:pt x="6035" y="6394"/>
                  <a:pt x="6035" y="6394"/>
                </a:cubicBezTo>
                <a:cubicBezTo>
                  <a:pt x="5892" y="6528"/>
                  <a:pt x="5892" y="6528"/>
                  <a:pt x="5892" y="6528"/>
                </a:cubicBezTo>
                <a:cubicBezTo>
                  <a:pt x="6035" y="6394"/>
                  <a:pt x="6035" y="6394"/>
                  <a:pt x="6035" y="6394"/>
                </a:cubicBezTo>
                <a:cubicBezTo>
                  <a:pt x="5821" y="6662"/>
                  <a:pt x="5821" y="6662"/>
                  <a:pt x="5821" y="6662"/>
                </a:cubicBezTo>
                <a:cubicBezTo>
                  <a:pt x="6035" y="6394"/>
                  <a:pt x="6035" y="6394"/>
                  <a:pt x="6035" y="6394"/>
                </a:cubicBezTo>
                <a:cubicBezTo>
                  <a:pt x="6035" y="6394"/>
                  <a:pt x="6035" y="6394"/>
                  <a:pt x="6035" y="6394"/>
                </a:cubicBezTo>
                <a:cubicBezTo>
                  <a:pt x="5821" y="6662"/>
                  <a:pt x="5821" y="6662"/>
                  <a:pt x="5821" y="6662"/>
                </a:cubicBezTo>
                <a:cubicBezTo>
                  <a:pt x="6035" y="6394"/>
                  <a:pt x="6035" y="6394"/>
                  <a:pt x="6035" y="6394"/>
                </a:cubicBezTo>
                <a:cubicBezTo>
                  <a:pt x="5821" y="6662"/>
                  <a:pt x="5821" y="6662"/>
                  <a:pt x="5821" y="6662"/>
                </a:cubicBezTo>
                <a:cubicBezTo>
                  <a:pt x="6107" y="6662"/>
                  <a:pt x="6107" y="6662"/>
                  <a:pt x="6107" y="6662"/>
                </a:cubicBezTo>
                <a:cubicBezTo>
                  <a:pt x="6107" y="6528"/>
                  <a:pt x="6107" y="6528"/>
                  <a:pt x="6035" y="6394"/>
                </a:cubicBezTo>
                <a:cubicBezTo>
                  <a:pt x="5821" y="6662"/>
                  <a:pt x="5821" y="6662"/>
                  <a:pt x="5821" y="6662"/>
                </a:cubicBezTo>
                <a:cubicBezTo>
                  <a:pt x="6107" y="6662"/>
                  <a:pt x="6107" y="6662"/>
                  <a:pt x="6107" y="6662"/>
                </a:cubicBezTo>
                <a:cubicBezTo>
                  <a:pt x="5821" y="6662"/>
                  <a:pt x="5821" y="6662"/>
                  <a:pt x="5821" y="6662"/>
                </a:cubicBezTo>
                <a:cubicBezTo>
                  <a:pt x="6035" y="7065"/>
                  <a:pt x="6035" y="7065"/>
                  <a:pt x="6035" y="7065"/>
                </a:cubicBezTo>
                <a:cubicBezTo>
                  <a:pt x="6107" y="6930"/>
                  <a:pt x="6107" y="6796"/>
                  <a:pt x="6107" y="6662"/>
                </a:cubicBezTo>
                <a:cubicBezTo>
                  <a:pt x="5821" y="6662"/>
                  <a:pt x="5821" y="6662"/>
                  <a:pt x="5821" y="6662"/>
                </a:cubicBezTo>
                <a:cubicBezTo>
                  <a:pt x="6035" y="7065"/>
                  <a:pt x="6035" y="7065"/>
                  <a:pt x="6035" y="7065"/>
                </a:cubicBezTo>
                <a:cubicBezTo>
                  <a:pt x="5821" y="6662"/>
                  <a:pt x="5821" y="6662"/>
                  <a:pt x="5821" y="6662"/>
                </a:cubicBezTo>
                <a:cubicBezTo>
                  <a:pt x="5678" y="7199"/>
                  <a:pt x="5678" y="7199"/>
                  <a:pt x="5678" y="7199"/>
                </a:cubicBezTo>
                <a:cubicBezTo>
                  <a:pt x="5678" y="7199"/>
                  <a:pt x="7466" y="8809"/>
                  <a:pt x="9254" y="10419"/>
                </a:cubicBezTo>
                <a:cubicBezTo>
                  <a:pt x="10112" y="11224"/>
                  <a:pt x="11042" y="12163"/>
                  <a:pt x="11757" y="12699"/>
                </a:cubicBezTo>
                <a:cubicBezTo>
                  <a:pt x="12115" y="13102"/>
                  <a:pt x="12401" y="13236"/>
                  <a:pt x="12616" y="13504"/>
                </a:cubicBezTo>
                <a:cubicBezTo>
                  <a:pt x="12759" y="13638"/>
                  <a:pt x="12830" y="13638"/>
                  <a:pt x="12902" y="13638"/>
                </a:cubicBezTo>
                <a:cubicBezTo>
                  <a:pt x="12902" y="13773"/>
                  <a:pt x="12973" y="13773"/>
                  <a:pt x="12973" y="13773"/>
                </a:cubicBezTo>
                <a:cubicBezTo>
                  <a:pt x="13045" y="13773"/>
                  <a:pt x="13045" y="13773"/>
                  <a:pt x="13045" y="13773"/>
                </a:cubicBezTo>
                <a:cubicBezTo>
                  <a:pt x="13045" y="13773"/>
                  <a:pt x="13116" y="13773"/>
                  <a:pt x="13116" y="13773"/>
                </a:cubicBezTo>
                <a:cubicBezTo>
                  <a:pt x="13188" y="13773"/>
                  <a:pt x="13188" y="13773"/>
                  <a:pt x="13188" y="13773"/>
                </a:cubicBezTo>
                <a:cubicBezTo>
                  <a:pt x="13259" y="13773"/>
                  <a:pt x="13331" y="13638"/>
                  <a:pt x="13402" y="13504"/>
                </a:cubicBezTo>
                <a:cubicBezTo>
                  <a:pt x="13402" y="13504"/>
                  <a:pt x="13402" y="13236"/>
                  <a:pt x="13402" y="13102"/>
                </a:cubicBezTo>
                <a:cubicBezTo>
                  <a:pt x="13402" y="12968"/>
                  <a:pt x="13331" y="12834"/>
                  <a:pt x="13259" y="12834"/>
                </a:cubicBezTo>
                <a:cubicBezTo>
                  <a:pt x="7967" y="6528"/>
                  <a:pt x="7967" y="6528"/>
                  <a:pt x="7967" y="6528"/>
                </a:cubicBezTo>
                <a:cubicBezTo>
                  <a:pt x="7824" y="7065"/>
                  <a:pt x="7824" y="7065"/>
                  <a:pt x="7824" y="7065"/>
                </a:cubicBezTo>
                <a:cubicBezTo>
                  <a:pt x="8038" y="7333"/>
                  <a:pt x="8038" y="7333"/>
                  <a:pt x="8038" y="7333"/>
                </a:cubicBezTo>
                <a:cubicBezTo>
                  <a:pt x="7824" y="7065"/>
                  <a:pt x="7824" y="7065"/>
                  <a:pt x="7824" y="7065"/>
                </a:cubicBezTo>
                <a:cubicBezTo>
                  <a:pt x="7895" y="7601"/>
                  <a:pt x="7895" y="7601"/>
                  <a:pt x="7895" y="7601"/>
                </a:cubicBezTo>
                <a:cubicBezTo>
                  <a:pt x="7967" y="7467"/>
                  <a:pt x="8038" y="7467"/>
                  <a:pt x="8038" y="7333"/>
                </a:cubicBezTo>
                <a:cubicBezTo>
                  <a:pt x="7824" y="7065"/>
                  <a:pt x="7824" y="7065"/>
                  <a:pt x="7824" y="7065"/>
                </a:cubicBezTo>
                <a:cubicBezTo>
                  <a:pt x="7895" y="7601"/>
                  <a:pt x="7895" y="7601"/>
                  <a:pt x="7895" y="7601"/>
                </a:cubicBezTo>
                <a:cubicBezTo>
                  <a:pt x="7824" y="7065"/>
                  <a:pt x="7824" y="7065"/>
                  <a:pt x="7824" y="7065"/>
                </a:cubicBezTo>
                <a:cubicBezTo>
                  <a:pt x="7824" y="7601"/>
                  <a:pt x="7824" y="7601"/>
                  <a:pt x="7824" y="7601"/>
                </a:cubicBezTo>
                <a:cubicBezTo>
                  <a:pt x="7824" y="7601"/>
                  <a:pt x="7895" y="7601"/>
                  <a:pt x="7895" y="7601"/>
                </a:cubicBezTo>
                <a:cubicBezTo>
                  <a:pt x="7824" y="7065"/>
                  <a:pt x="7824" y="7065"/>
                  <a:pt x="7824" y="7065"/>
                </a:cubicBezTo>
                <a:cubicBezTo>
                  <a:pt x="7824" y="7601"/>
                  <a:pt x="7824" y="7601"/>
                  <a:pt x="7824" y="7601"/>
                </a:cubicBezTo>
                <a:cubicBezTo>
                  <a:pt x="7824" y="7199"/>
                  <a:pt x="7824" y="7199"/>
                  <a:pt x="7824" y="7199"/>
                </a:cubicBezTo>
                <a:cubicBezTo>
                  <a:pt x="7752" y="7601"/>
                  <a:pt x="7752" y="7601"/>
                  <a:pt x="7752" y="7601"/>
                </a:cubicBezTo>
                <a:cubicBezTo>
                  <a:pt x="7824" y="7601"/>
                  <a:pt x="7824" y="7601"/>
                  <a:pt x="7824" y="7601"/>
                </a:cubicBezTo>
                <a:cubicBezTo>
                  <a:pt x="7824" y="7199"/>
                  <a:pt x="7824" y="7199"/>
                  <a:pt x="7824" y="7199"/>
                </a:cubicBezTo>
                <a:cubicBezTo>
                  <a:pt x="7752" y="7601"/>
                  <a:pt x="7752" y="7601"/>
                  <a:pt x="7752" y="7601"/>
                </a:cubicBezTo>
                <a:cubicBezTo>
                  <a:pt x="7752" y="7601"/>
                  <a:pt x="7752" y="7601"/>
                  <a:pt x="7752" y="7601"/>
                </a:cubicBezTo>
                <a:cubicBezTo>
                  <a:pt x="7824" y="7601"/>
                  <a:pt x="7824" y="7601"/>
                  <a:pt x="7895" y="7735"/>
                </a:cubicBezTo>
                <a:cubicBezTo>
                  <a:pt x="8181" y="7870"/>
                  <a:pt x="8682" y="8272"/>
                  <a:pt x="9326" y="8943"/>
                </a:cubicBezTo>
                <a:cubicBezTo>
                  <a:pt x="10255" y="9748"/>
                  <a:pt x="11400" y="10821"/>
                  <a:pt x="12330" y="11760"/>
                </a:cubicBezTo>
                <a:cubicBezTo>
                  <a:pt x="12830" y="12163"/>
                  <a:pt x="13259" y="12565"/>
                  <a:pt x="13545" y="12834"/>
                </a:cubicBezTo>
                <a:cubicBezTo>
                  <a:pt x="13831" y="13102"/>
                  <a:pt x="13975" y="13236"/>
                  <a:pt x="13975" y="13236"/>
                </a:cubicBezTo>
                <a:cubicBezTo>
                  <a:pt x="14118" y="13370"/>
                  <a:pt x="14261" y="13236"/>
                  <a:pt x="14332" y="12968"/>
                </a:cubicBezTo>
                <a:cubicBezTo>
                  <a:pt x="14475" y="12834"/>
                  <a:pt x="14404" y="12431"/>
                  <a:pt x="14261" y="12297"/>
                </a:cubicBezTo>
                <a:cubicBezTo>
                  <a:pt x="11972" y="9614"/>
                  <a:pt x="11972" y="9614"/>
                  <a:pt x="11972" y="9614"/>
                </a:cubicBezTo>
                <a:cubicBezTo>
                  <a:pt x="15262" y="12163"/>
                  <a:pt x="15262" y="12163"/>
                  <a:pt x="15262" y="12163"/>
                </a:cubicBezTo>
                <a:cubicBezTo>
                  <a:pt x="15405" y="12297"/>
                  <a:pt x="15548" y="12163"/>
                  <a:pt x="15620" y="12029"/>
                </a:cubicBezTo>
                <a:cubicBezTo>
                  <a:pt x="15691" y="11894"/>
                  <a:pt x="15691" y="11760"/>
                  <a:pt x="15691" y="11760"/>
                </a:cubicBezTo>
                <a:cubicBezTo>
                  <a:pt x="15691" y="11492"/>
                  <a:pt x="15691" y="11492"/>
                  <a:pt x="15620" y="11358"/>
                </a:cubicBezTo>
                <a:cubicBezTo>
                  <a:pt x="15620" y="11358"/>
                  <a:pt x="15620" y="11224"/>
                  <a:pt x="15548" y="11224"/>
                </a:cubicBezTo>
                <a:cubicBezTo>
                  <a:pt x="15548" y="11089"/>
                  <a:pt x="15477" y="11089"/>
                  <a:pt x="15405" y="10955"/>
                </a:cubicBezTo>
                <a:cubicBezTo>
                  <a:pt x="15190" y="10687"/>
                  <a:pt x="14761" y="10284"/>
                  <a:pt x="14261" y="9614"/>
                </a:cubicBezTo>
                <a:cubicBezTo>
                  <a:pt x="13474" y="8809"/>
                  <a:pt x="12544" y="7870"/>
                  <a:pt x="11829" y="6930"/>
                </a:cubicBezTo>
                <a:cubicBezTo>
                  <a:pt x="11400" y="6528"/>
                  <a:pt x="11114" y="6125"/>
                  <a:pt x="10899" y="5857"/>
                </a:cubicBezTo>
                <a:cubicBezTo>
                  <a:pt x="10756" y="5723"/>
                  <a:pt x="10684" y="5589"/>
                  <a:pt x="10613" y="5589"/>
                </a:cubicBezTo>
                <a:cubicBezTo>
                  <a:pt x="10613" y="5589"/>
                  <a:pt x="10541" y="5455"/>
                  <a:pt x="10541" y="5455"/>
                </a:cubicBezTo>
                <a:cubicBezTo>
                  <a:pt x="10470" y="5723"/>
                  <a:pt x="10470" y="5723"/>
                  <a:pt x="10470" y="5723"/>
                </a:cubicBezTo>
                <a:cubicBezTo>
                  <a:pt x="10613" y="5589"/>
                  <a:pt x="10613" y="5589"/>
                  <a:pt x="10613" y="5589"/>
                </a:cubicBezTo>
                <a:cubicBezTo>
                  <a:pt x="10541" y="5455"/>
                  <a:pt x="10541" y="5455"/>
                  <a:pt x="10541" y="5455"/>
                </a:cubicBezTo>
                <a:cubicBezTo>
                  <a:pt x="10470" y="5723"/>
                  <a:pt x="10470" y="5723"/>
                  <a:pt x="10470" y="5723"/>
                </a:cubicBezTo>
                <a:cubicBezTo>
                  <a:pt x="10613" y="5589"/>
                  <a:pt x="10613" y="5589"/>
                  <a:pt x="10613" y="5589"/>
                </a:cubicBezTo>
                <a:cubicBezTo>
                  <a:pt x="10398" y="5723"/>
                  <a:pt x="10398" y="5723"/>
                  <a:pt x="10398" y="5723"/>
                </a:cubicBezTo>
                <a:cubicBezTo>
                  <a:pt x="10613" y="5723"/>
                  <a:pt x="10613" y="5723"/>
                  <a:pt x="10613" y="5723"/>
                </a:cubicBezTo>
                <a:cubicBezTo>
                  <a:pt x="10613" y="5589"/>
                  <a:pt x="10613" y="5589"/>
                  <a:pt x="10613" y="5589"/>
                </a:cubicBezTo>
                <a:cubicBezTo>
                  <a:pt x="10398" y="5723"/>
                  <a:pt x="10398" y="5723"/>
                  <a:pt x="10398" y="5723"/>
                </a:cubicBezTo>
                <a:cubicBezTo>
                  <a:pt x="10613" y="5723"/>
                  <a:pt x="10613" y="5723"/>
                  <a:pt x="10613" y="5723"/>
                </a:cubicBezTo>
                <a:cubicBezTo>
                  <a:pt x="10327" y="5723"/>
                  <a:pt x="10327" y="5723"/>
                  <a:pt x="10327" y="5723"/>
                </a:cubicBezTo>
                <a:cubicBezTo>
                  <a:pt x="10541" y="6125"/>
                  <a:pt x="10541" y="6125"/>
                  <a:pt x="10541" y="6125"/>
                </a:cubicBezTo>
                <a:cubicBezTo>
                  <a:pt x="10613" y="5991"/>
                  <a:pt x="10613" y="5857"/>
                  <a:pt x="10613" y="5723"/>
                </a:cubicBezTo>
                <a:cubicBezTo>
                  <a:pt x="10327" y="5723"/>
                  <a:pt x="10327" y="5723"/>
                  <a:pt x="10327" y="5723"/>
                </a:cubicBezTo>
                <a:cubicBezTo>
                  <a:pt x="10541" y="6125"/>
                  <a:pt x="10541" y="6125"/>
                  <a:pt x="10541" y="6125"/>
                </a:cubicBezTo>
                <a:cubicBezTo>
                  <a:pt x="10327" y="5723"/>
                  <a:pt x="10327" y="5723"/>
                  <a:pt x="10327" y="5723"/>
                </a:cubicBezTo>
                <a:cubicBezTo>
                  <a:pt x="10327" y="6260"/>
                  <a:pt x="10327" y="6260"/>
                  <a:pt x="10327" y="6260"/>
                </a:cubicBezTo>
                <a:cubicBezTo>
                  <a:pt x="10327" y="5723"/>
                  <a:pt x="10327" y="5723"/>
                  <a:pt x="10327" y="5723"/>
                </a:cubicBezTo>
                <a:cubicBezTo>
                  <a:pt x="10255" y="6260"/>
                  <a:pt x="10255" y="6260"/>
                  <a:pt x="10255" y="6260"/>
                </a:cubicBezTo>
                <a:cubicBezTo>
                  <a:pt x="10255" y="6260"/>
                  <a:pt x="10327" y="6260"/>
                  <a:pt x="10327" y="6260"/>
                </a:cubicBezTo>
                <a:cubicBezTo>
                  <a:pt x="10327" y="5723"/>
                  <a:pt x="10327" y="5723"/>
                  <a:pt x="10327" y="5723"/>
                </a:cubicBezTo>
                <a:cubicBezTo>
                  <a:pt x="10255" y="6260"/>
                  <a:pt x="10255" y="6260"/>
                  <a:pt x="10255" y="6260"/>
                </a:cubicBezTo>
                <a:cubicBezTo>
                  <a:pt x="10327" y="5723"/>
                  <a:pt x="10327" y="5723"/>
                  <a:pt x="10327" y="5723"/>
                </a:cubicBezTo>
                <a:cubicBezTo>
                  <a:pt x="10255" y="6260"/>
                  <a:pt x="10255" y="6260"/>
                  <a:pt x="10255" y="6260"/>
                </a:cubicBezTo>
                <a:cubicBezTo>
                  <a:pt x="10255" y="6260"/>
                  <a:pt x="10255" y="6260"/>
                  <a:pt x="10255" y="6260"/>
                </a:cubicBezTo>
                <a:cubicBezTo>
                  <a:pt x="10327" y="5723"/>
                  <a:pt x="10327" y="5723"/>
                  <a:pt x="10327" y="5723"/>
                </a:cubicBezTo>
                <a:cubicBezTo>
                  <a:pt x="10255" y="6260"/>
                  <a:pt x="10255" y="6260"/>
                  <a:pt x="10255" y="6260"/>
                </a:cubicBezTo>
                <a:cubicBezTo>
                  <a:pt x="10327" y="5857"/>
                  <a:pt x="10327" y="5857"/>
                  <a:pt x="10327" y="5857"/>
                </a:cubicBezTo>
                <a:cubicBezTo>
                  <a:pt x="10255" y="6260"/>
                  <a:pt x="10255" y="6260"/>
                  <a:pt x="10255" y="6260"/>
                </a:cubicBezTo>
                <a:cubicBezTo>
                  <a:pt x="10255" y="6260"/>
                  <a:pt x="10255" y="6260"/>
                  <a:pt x="10255" y="6260"/>
                </a:cubicBezTo>
                <a:cubicBezTo>
                  <a:pt x="10327" y="5857"/>
                  <a:pt x="10327" y="5857"/>
                  <a:pt x="10327" y="5857"/>
                </a:cubicBezTo>
                <a:cubicBezTo>
                  <a:pt x="10255" y="6260"/>
                  <a:pt x="10255" y="6260"/>
                  <a:pt x="10255" y="6260"/>
                </a:cubicBezTo>
                <a:cubicBezTo>
                  <a:pt x="10255" y="6260"/>
                  <a:pt x="10255" y="6260"/>
                  <a:pt x="10327" y="6394"/>
                </a:cubicBezTo>
                <a:cubicBezTo>
                  <a:pt x="10684" y="6662"/>
                  <a:pt x="12115" y="7870"/>
                  <a:pt x="13545" y="9077"/>
                </a:cubicBezTo>
                <a:cubicBezTo>
                  <a:pt x="14261" y="9748"/>
                  <a:pt x="14976" y="10284"/>
                  <a:pt x="15477" y="10687"/>
                </a:cubicBezTo>
                <a:cubicBezTo>
                  <a:pt x="15763" y="10955"/>
                  <a:pt x="16049" y="11089"/>
                  <a:pt x="16192" y="11224"/>
                </a:cubicBezTo>
                <a:cubicBezTo>
                  <a:pt x="16335" y="11358"/>
                  <a:pt x="16406" y="11358"/>
                  <a:pt x="16478" y="11358"/>
                </a:cubicBezTo>
                <a:cubicBezTo>
                  <a:pt x="16549" y="11492"/>
                  <a:pt x="16621" y="11492"/>
                  <a:pt x="16692" y="11492"/>
                </a:cubicBezTo>
                <a:cubicBezTo>
                  <a:pt x="16692" y="11492"/>
                  <a:pt x="16764" y="11492"/>
                  <a:pt x="16764" y="11492"/>
                </a:cubicBezTo>
                <a:cubicBezTo>
                  <a:pt x="16835" y="11492"/>
                  <a:pt x="16835" y="11358"/>
                  <a:pt x="16835" y="11358"/>
                </a:cubicBezTo>
                <a:cubicBezTo>
                  <a:pt x="16907" y="11358"/>
                  <a:pt x="16907" y="11224"/>
                  <a:pt x="16979" y="11224"/>
                </a:cubicBezTo>
                <a:cubicBezTo>
                  <a:pt x="16979" y="11089"/>
                  <a:pt x="16979" y="10955"/>
                  <a:pt x="16979" y="10821"/>
                </a:cubicBezTo>
                <a:cubicBezTo>
                  <a:pt x="16979" y="10687"/>
                  <a:pt x="16907" y="10553"/>
                  <a:pt x="16835" y="10419"/>
                </a:cubicBezTo>
                <a:cubicBezTo>
                  <a:pt x="16835" y="10419"/>
                  <a:pt x="16549" y="10150"/>
                  <a:pt x="16120" y="9614"/>
                </a:cubicBezTo>
                <a:cubicBezTo>
                  <a:pt x="15405" y="8809"/>
                  <a:pt x="14404" y="7601"/>
                  <a:pt x="13545" y="6662"/>
                </a:cubicBezTo>
                <a:cubicBezTo>
                  <a:pt x="13116" y="6125"/>
                  <a:pt x="12687" y="5589"/>
                  <a:pt x="12401" y="5320"/>
                </a:cubicBezTo>
                <a:cubicBezTo>
                  <a:pt x="12258" y="5186"/>
                  <a:pt x="12186" y="5052"/>
                  <a:pt x="12115" y="4918"/>
                </a:cubicBezTo>
                <a:cubicBezTo>
                  <a:pt x="12043" y="4918"/>
                  <a:pt x="12043" y="4784"/>
                  <a:pt x="12043" y="4784"/>
                </a:cubicBezTo>
                <a:cubicBezTo>
                  <a:pt x="12043" y="4784"/>
                  <a:pt x="12043" y="4784"/>
                  <a:pt x="12043" y="4784"/>
                </a:cubicBezTo>
                <a:cubicBezTo>
                  <a:pt x="11900" y="5052"/>
                  <a:pt x="11900" y="5052"/>
                  <a:pt x="11900" y="5052"/>
                </a:cubicBezTo>
                <a:cubicBezTo>
                  <a:pt x="12043" y="4784"/>
                  <a:pt x="12043" y="4784"/>
                  <a:pt x="12043" y="4784"/>
                </a:cubicBezTo>
                <a:cubicBezTo>
                  <a:pt x="12043" y="4784"/>
                  <a:pt x="12043" y="4784"/>
                  <a:pt x="12043" y="4784"/>
                </a:cubicBezTo>
                <a:cubicBezTo>
                  <a:pt x="11900" y="5052"/>
                  <a:pt x="11900" y="5052"/>
                  <a:pt x="11900" y="5052"/>
                </a:cubicBezTo>
                <a:cubicBezTo>
                  <a:pt x="12043" y="4784"/>
                  <a:pt x="12043" y="4784"/>
                  <a:pt x="12043" y="4784"/>
                </a:cubicBezTo>
                <a:cubicBezTo>
                  <a:pt x="11829" y="5186"/>
                  <a:pt x="11829" y="5186"/>
                  <a:pt x="11829" y="5186"/>
                </a:cubicBezTo>
                <a:cubicBezTo>
                  <a:pt x="12043" y="4918"/>
                  <a:pt x="12043" y="4918"/>
                  <a:pt x="12043" y="4918"/>
                </a:cubicBezTo>
                <a:cubicBezTo>
                  <a:pt x="12043" y="4784"/>
                  <a:pt x="12043" y="4784"/>
                  <a:pt x="12043" y="4784"/>
                </a:cubicBezTo>
                <a:cubicBezTo>
                  <a:pt x="11829" y="5186"/>
                  <a:pt x="11829" y="5186"/>
                  <a:pt x="11829" y="5186"/>
                </a:cubicBezTo>
                <a:cubicBezTo>
                  <a:pt x="12043" y="4918"/>
                  <a:pt x="12043" y="4918"/>
                  <a:pt x="12043" y="4918"/>
                </a:cubicBezTo>
                <a:cubicBezTo>
                  <a:pt x="11829" y="5186"/>
                  <a:pt x="11829" y="5186"/>
                  <a:pt x="11829" y="5186"/>
                </a:cubicBezTo>
                <a:cubicBezTo>
                  <a:pt x="12115" y="5186"/>
                  <a:pt x="12115" y="5186"/>
                  <a:pt x="12115" y="5186"/>
                </a:cubicBezTo>
                <a:cubicBezTo>
                  <a:pt x="12115" y="5052"/>
                  <a:pt x="12043" y="4918"/>
                  <a:pt x="12043" y="4918"/>
                </a:cubicBezTo>
                <a:cubicBezTo>
                  <a:pt x="11829" y="5186"/>
                  <a:pt x="11829" y="5186"/>
                  <a:pt x="11829" y="5186"/>
                </a:cubicBezTo>
                <a:cubicBezTo>
                  <a:pt x="12115" y="5186"/>
                  <a:pt x="12115" y="5186"/>
                  <a:pt x="12115" y="5186"/>
                </a:cubicBezTo>
                <a:cubicBezTo>
                  <a:pt x="11829" y="5186"/>
                  <a:pt x="11829" y="5186"/>
                  <a:pt x="11829" y="5186"/>
                </a:cubicBezTo>
                <a:cubicBezTo>
                  <a:pt x="12043" y="5455"/>
                  <a:pt x="12043" y="5455"/>
                  <a:pt x="12043" y="5455"/>
                </a:cubicBezTo>
                <a:cubicBezTo>
                  <a:pt x="12115" y="5320"/>
                  <a:pt x="12115" y="5186"/>
                  <a:pt x="12115" y="5186"/>
                </a:cubicBezTo>
                <a:cubicBezTo>
                  <a:pt x="11829" y="5186"/>
                  <a:pt x="11829" y="5186"/>
                  <a:pt x="11829" y="5186"/>
                </a:cubicBezTo>
                <a:cubicBezTo>
                  <a:pt x="12043" y="5455"/>
                  <a:pt x="12043" y="5455"/>
                  <a:pt x="12043" y="5455"/>
                </a:cubicBezTo>
                <a:cubicBezTo>
                  <a:pt x="11829" y="5186"/>
                  <a:pt x="11829" y="5186"/>
                  <a:pt x="11829" y="5186"/>
                </a:cubicBezTo>
                <a:cubicBezTo>
                  <a:pt x="11686" y="5589"/>
                  <a:pt x="11686" y="5589"/>
                  <a:pt x="11686" y="5589"/>
                </a:cubicBezTo>
                <a:cubicBezTo>
                  <a:pt x="11686" y="5589"/>
                  <a:pt x="13188" y="7065"/>
                  <a:pt x="14690" y="8406"/>
                </a:cubicBezTo>
                <a:cubicBezTo>
                  <a:pt x="15477" y="9077"/>
                  <a:pt x="16263" y="9882"/>
                  <a:pt x="16835" y="10284"/>
                </a:cubicBezTo>
                <a:cubicBezTo>
                  <a:pt x="17122" y="10553"/>
                  <a:pt x="17408" y="10821"/>
                  <a:pt x="17622" y="10955"/>
                </a:cubicBezTo>
                <a:cubicBezTo>
                  <a:pt x="17694" y="11089"/>
                  <a:pt x="17837" y="11089"/>
                  <a:pt x="17908" y="11224"/>
                </a:cubicBezTo>
                <a:cubicBezTo>
                  <a:pt x="17908" y="11224"/>
                  <a:pt x="17980" y="11224"/>
                  <a:pt x="17980" y="11224"/>
                </a:cubicBezTo>
                <a:cubicBezTo>
                  <a:pt x="18051" y="11224"/>
                  <a:pt x="18051" y="11224"/>
                  <a:pt x="18123" y="11224"/>
                </a:cubicBezTo>
                <a:cubicBezTo>
                  <a:pt x="18123" y="11224"/>
                  <a:pt x="18194" y="11224"/>
                  <a:pt x="18194" y="11224"/>
                </a:cubicBezTo>
                <a:cubicBezTo>
                  <a:pt x="18266" y="11224"/>
                  <a:pt x="18337" y="11089"/>
                  <a:pt x="18409" y="10955"/>
                </a:cubicBezTo>
                <a:cubicBezTo>
                  <a:pt x="18409" y="10955"/>
                  <a:pt x="18409" y="10955"/>
                  <a:pt x="18409" y="10955"/>
                </a:cubicBezTo>
                <a:cubicBezTo>
                  <a:pt x="18409" y="10955"/>
                  <a:pt x="18409" y="10821"/>
                  <a:pt x="18409" y="10687"/>
                </a:cubicBezTo>
                <a:cubicBezTo>
                  <a:pt x="18409" y="10553"/>
                  <a:pt x="18409" y="10419"/>
                  <a:pt x="18409" y="10419"/>
                </a:cubicBezTo>
                <a:cubicBezTo>
                  <a:pt x="18337" y="10284"/>
                  <a:pt x="18337" y="10284"/>
                  <a:pt x="18266" y="10284"/>
                </a:cubicBezTo>
                <a:cubicBezTo>
                  <a:pt x="18266" y="10150"/>
                  <a:pt x="18194" y="10150"/>
                  <a:pt x="18123" y="10016"/>
                </a:cubicBezTo>
                <a:cubicBezTo>
                  <a:pt x="17908" y="9614"/>
                  <a:pt x="17479" y="9211"/>
                  <a:pt x="16979" y="8540"/>
                </a:cubicBezTo>
                <a:cubicBezTo>
                  <a:pt x="15405" y="6662"/>
                  <a:pt x="13045" y="4113"/>
                  <a:pt x="13045" y="4113"/>
                </a:cubicBezTo>
                <a:cubicBezTo>
                  <a:pt x="12902" y="4515"/>
                  <a:pt x="12902" y="4515"/>
                  <a:pt x="12902" y="4515"/>
                </a:cubicBezTo>
                <a:cubicBezTo>
                  <a:pt x="12759" y="5052"/>
                  <a:pt x="12759" y="5052"/>
                  <a:pt x="12759" y="5052"/>
                </a:cubicBezTo>
                <a:cubicBezTo>
                  <a:pt x="12759" y="5052"/>
                  <a:pt x="14332" y="6394"/>
                  <a:pt x="15906" y="7735"/>
                </a:cubicBezTo>
                <a:cubicBezTo>
                  <a:pt x="16692" y="8406"/>
                  <a:pt x="17551" y="9077"/>
                  <a:pt x="18194" y="9614"/>
                </a:cubicBezTo>
                <a:cubicBezTo>
                  <a:pt x="18481" y="9882"/>
                  <a:pt x="18767" y="10016"/>
                  <a:pt x="18981" y="10150"/>
                </a:cubicBezTo>
                <a:cubicBezTo>
                  <a:pt x="19053" y="10284"/>
                  <a:pt x="19124" y="10284"/>
                  <a:pt x="19267" y="10419"/>
                </a:cubicBezTo>
                <a:cubicBezTo>
                  <a:pt x="19267" y="10419"/>
                  <a:pt x="19339" y="10419"/>
                  <a:pt x="19339" y="10419"/>
                </a:cubicBezTo>
                <a:cubicBezTo>
                  <a:pt x="19339" y="10419"/>
                  <a:pt x="19410" y="10419"/>
                  <a:pt x="19482" y="10419"/>
                </a:cubicBezTo>
                <a:cubicBezTo>
                  <a:pt x="19482" y="10419"/>
                  <a:pt x="19482" y="10419"/>
                  <a:pt x="19553" y="10419"/>
                </a:cubicBezTo>
                <a:cubicBezTo>
                  <a:pt x="19553" y="10419"/>
                  <a:pt x="19625" y="10419"/>
                  <a:pt x="19625" y="10419"/>
                </a:cubicBezTo>
                <a:cubicBezTo>
                  <a:pt x="19625" y="10284"/>
                  <a:pt x="19696" y="10284"/>
                  <a:pt x="19696" y="10150"/>
                </a:cubicBezTo>
                <a:cubicBezTo>
                  <a:pt x="19768" y="10016"/>
                  <a:pt x="19768" y="9882"/>
                  <a:pt x="19768" y="9748"/>
                </a:cubicBezTo>
                <a:cubicBezTo>
                  <a:pt x="19768" y="9614"/>
                  <a:pt x="19696" y="9479"/>
                  <a:pt x="19625" y="9479"/>
                </a:cubicBezTo>
                <a:cubicBezTo>
                  <a:pt x="14404" y="3308"/>
                  <a:pt x="14404" y="3308"/>
                  <a:pt x="14404" y="3308"/>
                </a:cubicBezTo>
                <a:cubicBezTo>
                  <a:pt x="14261" y="3845"/>
                  <a:pt x="14261" y="3845"/>
                  <a:pt x="14261" y="3845"/>
                </a:cubicBezTo>
                <a:cubicBezTo>
                  <a:pt x="14475" y="4113"/>
                  <a:pt x="14475" y="4113"/>
                  <a:pt x="14475" y="4113"/>
                </a:cubicBezTo>
                <a:cubicBezTo>
                  <a:pt x="14261" y="3845"/>
                  <a:pt x="14261" y="3845"/>
                  <a:pt x="14261" y="3845"/>
                </a:cubicBezTo>
                <a:cubicBezTo>
                  <a:pt x="14404" y="4247"/>
                  <a:pt x="14404" y="4247"/>
                  <a:pt x="14404" y="4247"/>
                </a:cubicBezTo>
                <a:cubicBezTo>
                  <a:pt x="14475" y="4247"/>
                  <a:pt x="14475" y="4113"/>
                  <a:pt x="14475" y="4113"/>
                </a:cubicBezTo>
                <a:cubicBezTo>
                  <a:pt x="14261" y="3845"/>
                  <a:pt x="14261" y="3845"/>
                  <a:pt x="14261" y="3845"/>
                </a:cubicBezTo>
                <a:cubicBezTo>
                  <a:pt x="14404" y="4247"/>
                  <a:pt x="14404" y="4247"/>
                  <a:pt x="14404" y="4247"/>
                </a:cubicBezTo>
                <a:cubicBezTo>
                  <a:pt x="14261" y="3845"/>
                  <a:pt x="14261" y="3845"/>
                  <a:pt x="14261" y="3845"/>
                </a:cubicBezTo>
                <a:cubicBezTo>
                  <a:pt x="14332" y="4381"/>
                  <a:pt x="14332" y="4381"/>
                  <a:pt x="14332" y="4381"/>
                </a:cubicBezTo>
                <a:cubicBezTo>
                  <a:pt x="14332" y="4381"/>
                  <a:pt x="14404" y="4247"/>
                  <a:pt x="14404" y="4247"/>
                </a:cubicBezTo>
                <a:cubicBezTo>
                  <a:pt x="14261" y="3845"/>
                  <a:pt x="14261" y="3845"/>
                  <a:pt x="14261" y="3845"/>
                </a:cubicBezTo>
                <a:cubicBezTo>
                  <a:pt x="14332" y="4381"/>
                  <a:pt x="14332" y="4381"/>
                  <a:pt x="14332" y="4381"/>
                </a:cubicBezTo>
                <a:cubicBezTo>
                  <a:pt x="14261" y="3845"/>
                  <a:pt x="14261" y="3845"/>
                  <a:pt x="14261" y="3845"/>
                </a:cubicBezTo>
                <a:cubicBezTo>
                  <a:pt x="14261" y="4381"/>
                  <a:pt x="14261" y="4381"/>
                  <a:pt x="14261" y="4381"/>
                </a:cubicBezTo>
                <a:cubicBezTo>
                  <a:pt x="14332" y="4381"/>
                  <a:pt x="14332" y="4381"/>
                  <a:pt x="14332" y="4381"/>
                </a:cubicBezTo>
                <a:cubicBezTo>
                  <a:pt x="14261" y="3845"/>
                  <a:pt x="14261" y="3845"/>
                  <a:pt x="14261" y="3845"/>
                </a:cubicBezTo>
                <a:cubicBezTo>
                  <a:pt x="14261" y="4381"/>
                  <a:pt x="14261" y="4381"/>
                  <a:pt x="14261" y="4381"/>
                </a:cubicBezTo>
                <a:cubicBezTo>
                  <a:pt x="14261" y="3979"/>
                  <a:pt x="14261" y="3979"/>
                  <a:pt x="14261" y="3979"/>
                </a:cubicBezTo>
                <a:cubicBezTo>
                  <a:pt x="14261" y="4381"/>
                  <a:pt x="14261" y="4381"/>
                  <a:pt x="14261" y="4381"/>
                </a:cubicBezTo>
                <a:cubicBezTo>
                  <a:pt x="14261" y="4381"/>
                  <a:pt x="14261" y="4381"/>
                  <a:pt x="14261" y="4381"/>
                </a:cubicBezTo>
                <a:cubicBezTo>
                  <a:pt x="14261" y="3979"/>
                  <a:pt x="14261" y="3979"/>
                  <a:pt x="14261" y="3979"/>
                </a:cubicBezTo>
                <a:cubicBezTo>
                  <a:pt x="14261" y="4381"/>
                  <a:pt x="14261" y="4381"/>
                  <a:pt x="14261" y="4381"/>
                </a:cubicBezTo>
                <a:cubicBezTo>
                  <a:pt x="14261" y="4247"/>
                  <a:pt x="14261" y="4247"/>
                  <a:pt x="14261" y="4247"/>
                </a:cubicBezTo>
                <a:cubicBezTo>
                  <a:pt x="14261" y="4381"/>
                  <a:pt x="14261" y="4381"/>
                  <a:pt x="14261" y="4381"/>
                </a:cubicBezTo>
                <a:cubicBezTo>
                  <a:pt x="14261" y="4381"/>
                  <a:pt x="14261" y="4381"/>
                  <a:pt x="14261" y="4381"/>
                </a:cubicBezTo>
                <a:cubicBezTo>
                  <a:pt x="14261" y="4247"/>
                  <a:pt x="14261" y="4247"/>
                  <a:pt x="14261" y="4247"/>
                </a:cubicBezTo>
                <a:cubicBezTo>
                  <a:pt x="14261" y="4381"/>
                  <a:pt x="14261" y="4381"/>
                  <a:pt x="14261" y="4381"/>
                </a:cubicBezTo>
                <a:cubicBezTo>
                  <a:pt x="14261" y="4381"/>
                  <a:pt x="14261" y="4381"/>
                  <a:pt x="14332" y="4381"/>
                </a:cubicBezTo>
                <a:cubicBezTo>
                  <a:pt x="14618" y="4650"/>
                  <a:pt x="15119" y="5052"/>
                  <a:pt x="15691" y="5589"/>
                </a:cubicBezTo>
                <a:cubicBezTo>
                  <a:pt x="16621" y="6260"/>
                  <a:pt x="17837" y="7333"/>
                  <a:pt x="18838" y="8138"/>
                </a:cubicBezTo>
                <a:cubicBezTo>
                  <a:pt x="19339" y="8540"/>
                  <a:pt x="19768" y="8943"/>
                  <a:pt x="20126" y="9211"/>
                </a:cubicBezTo>
                <a:cubicBezTo>
                  <a:pt x="20340" y="9345"/>
                  <a:pt x="20483" y="9345"/>
                  <a:pt x="20555" y="9479"/>
                </a:cubicBezTo>
                <a:cubicBezTo>
                  <a:pt x="20626" y="9479"/>
                  <a:pt x="20698" y="9614"/>
                  <a:pt x="20769" y="9614"/>
                </a:cubicBezTo>
                <a:cubicBezTo>
                  <a:pt x="20769" y="9614"/>
                  <a:pt x="20841" y="9614"/>
                  <a:pt x="20912" y="9614"/>
                </a:cubicBezTo>
                <a:cubicBezTo>
                  <a:pt x="20912" y="9614"/>
                  <a:pt x="20984" y="9614"/>
                  <a:pt x="20984" y="9614"/>
                </a:cubicBezTo>
                <a:cubicBezTo>
                  <a:pt x="21055" y="9614"/>
                  <a:pt x="21127" y="9479"/>
                  <a:pt x="21198" y="9345"/>
                </a:cubicBezTo>
                <a:cubicBezTo>
                  <a:pt x="21198" y="9345"/>
                  <a:pt x="21198" y="9345"/>
                  <a:pt x="21198" y="9345"/>
                </a:cubicBezTo>
                <a:cubicBezTo>
                  <a:pt x="21198" y="9211"/>
                  <a:pt x="21198" y="9211"/>
                  <a:pt x="21198" y="9077"/>
                </a:cubicBezTo>
                <a:cubicBezTo>
                  <a:pt x="21198" y="8943"/>
                  <a:pt x="21198" y="8943"/>
                  <a:pt x="21198" y="8809"/>
                </a:cubicBezTo>
                <a:cubicBezTo>
                  <a:pt x="21198" y="8809"/>
                  <a:pt x="21127" y="8674"/>
                  <a:pt x="21127" y="8674"/>
                </a:cubicBezTo>
                <a:cubicBezTo>
                  <a:pt x="21127" y="8674"/>
                  <a:pt x="21055" y="8540"/>
                  <a:pt x="21055" y="8540"/>
                </a:cubicBezTo>
                <a:cubicBezTo>
                  <a:pt x="20984" y="8406"/>
                  <a:pt x="20841" y="8272"/>
                  <a:pt x="20626" y="8004"/>
                </a:cubicBezTo>
                <a:cubicBezTo>
                  <a:pt x="19982" y="7199"/>
                  <a:pt x="18695" y="5723"/>
                  <a:pt x="17622" y="4515"/>
                </a:cubicBezTo>
                <a:cubicBezTo>
                  <a:pt x="17050" y="3845"/>
                  <a:pt x="16478" y="3308"/>
                  <a:pt x="16120" y="2771"/>
                </a:cubicBezTo>
                <a:cubicBezTo>
                  <a:pt x="15977" y="2637"/>
                  <a:pt x="15763" y="2369"/>
                  <a:pt x="15691" y="2369"/>
                </a:cubicBezTo>
                <a:cubicBezTo>
                  <a:pt x="15620" y="2235"/>
                  <a:pt x="15620" y="2235"/>
                  <a:pt x="15548" y="2235"/>
                </a:cubicBezTo>
                <a:cubicBezTo>
                  <a:pt x="15548" y="2101"/>
                  <a:pt x="15548" y="2101"/>
                  <a:pt x="15548" y="2101"/>
                </a:cubicBezTo>
                <a:cubicBezTo>
                  <a:pt x="15548" y="2101"/>
                  <a:pt x="15548" y="2101"/>
                  <a:pt x="15548" y="2101"/>
                </a:cubicBezTo>
                <a:cubicBezTo>
                  <a:pt x="15477" y="2369"/>
                  <a:pt x="15477" y="2369"/>
                  <a:pt x="15477" y="2369"/>
                </a:cubicBezTo>
                <a:cubicBezTo>
                  <a:pt x="15548" y="2101"/>
                  <a:pt x="15548" y="2101"/>
                  <a:pt x="15548" y="2101"/>
                </a:cubicBezTo>
                <a:cubicBezTo>
                  <a:pt x="15548" y="2101"/>
                  <a:pt x="15548" y="2101"/>
                  <a:pt x="15548" y="2101"/>
                </a:cubicBezTo>
                <a:cubicBezTo>
                  <a:pt x="15477" y="2369"/>
                  <a:pt x="15477" y="2369"/>
                  <a:pt x="15477" y="2369"/>
                </a:cubicBezTo>
                <a:cubicBezTo>
                  <a:pt x="15548" y="2101"/>
                  <a:pt x="15548" y="2101"/>
                  <a:pt x="15548" y="2101"/>
                </a:cubicBezTo>
                <a:cubicBezTo>
                  <a:pt x="15405" y="2503"/>
                  <a:pt x="15405" y="2503"/>
                  <a:pt x="15405" y="2503"/>
                </a:cubicBezTo>
                <a:cubicBezTo>
                  <a:pt x="15620" y="2235"/>
                  <a:pt x="15620" y="2235"/>
                  <a:pt x="15620" y="2235"/>
                </a:cubicBezTo>
                <a:cubicBezTo>
                  <a:pt x="15548" y="2101"/>
                  <a:pt x="15548" y="2101"/>
                  <a:pt x="15548" y="2101"/>
                </a:cubicBezTo>
                <a:cubicBezTo>
                  <a:pt x="15405" y="2503"/>
                  <a:pt x="15405" y="2503"/>
                  <a:pt x="15405" y="2503"/>
                </a:cubicBezTo>
                <a:cubicBezTo>
                  <a:pt x="15620" y="2235"/>
                  <a:pt x="15620" y="2235"/>
                  <a:pt x="15620" y="2235"/>
                </a:cubicBezTo>
                <a:cubicBezTo>
                  <a:pt x="15405" y="2503"/>
                  <a:pt x="15405" y="2503"/>
                  <a:pt x="15405" y="2503"/>
                </a:cubicBezTo>
                <a:cubicBezTo>
                  <a:pt x="15620" y="2369"/>
                  <a:pt x="15620" y="2369"/>
                  <a:pt x="15620" y="2369"/>
                </a:cubicBezTo>
                <a:cubicBezTo>
                  <a:pt x="15620" y="2235"/>
                  <a:pt x="15620" y="2235"/>
                  <a:pt x="15620" y="2235"/>
                </a:cubicBezTo>
                <a:cubicBezTo>
                  <a:pt x="15405" y="2503"/>
                  <a:pt x="15405" y="2503"/>
                  <a:pt x="15405" y="2503"/>
                </a:cubicBezTo>
                <a:cubicBezTo>
                  <a:pt x="15620" y="2369"/>
                  <a:pt x="15620" y="2369"/>
                  <a:pt x="15620" y="2369"/>
                </a:cubicBezTo>
                <a:cubicBezTo>
                  <a:pt x="15405" y="2503"/>
                  <a:pt x="15405" y="2503"/>
                  <a:pt x="15405" y="2503"/>
                </a:cubicBezTo>
                <a:cubicBezTo>
                  <a:pt x="15620" y="2503"/>
                  <a:pt x="15620" y="2503"/>
                  <a:pt x="15620" y="2503"/>
                </a:cubicBezTo>
                <a:cubicBezTo>
                  <a:pt x="15620" y="2369"/>
                  <a:pt x="15620" y="2369"/>
                  <a:pt x="15620" y="2369"/>
                </a:cubicBezTo>
                <a:cubicBezTo>
                  <a:pt x="15405" y="2503"/>
                  <a:pt x="15405" y="2503"/>
                  <a:pt x="15405" y="2503"/>
                </a:cubicBezTo>
                <a:cubicBezTo>
                  <a:pt x="15620" y="2503"/>
                  <a:pt x="15620" y="2503"/>
                  <a:pt x="15620" y="2503"/>
                </a:cubicBezTo>
                <a:cubicBezTo>
                  <a:pt x="15333" y="2503"/>
                  <a:pt x="15333" y="2503"/>
                  <a:pt x="15333" y="2503"/>
                </a:cubicBezTo>
                <a:cubicBezTo>
                  <a:pt x="15620" y="2771"/>
                  <a:pt x="15620" y="2771"/>
                  <a:pt x="15620" y="2771"/>
                </a:cubicBezTo>
                <a:cubicBezTo>
                  <a:pt x="15405" y="2503"/>
                  <a:pt x="15405" y="2503"/>
                  <a:pt x="15405" y="2503"/>
                </a:cubicBezTo>
                <a:cubicBezTo>
                  <a:pt x="15477" y="3040"/>
                  <a:pt x="15477" y="3040"/>
                  <a:pt x="15477" y="3040"/>
                </a:cubicBezTo>
                <a:cubicBezTo>
                  <a:pt x="15477" y="3040"/>
                  <a:pt x="15548" y="3040"/>
                  <a:pt x="15620" y="2771"/>
                </a:cubicBezTo>
                <a:cubicBezTo>
                  <a:pt x="15405" y="2503"/>
                  <a:pt x="15405" y="2503"/>
                  <a:pt x="15405" y="2503"/>
                </a:cubicBezTo>
                <a:cubicBezTo>
                  <a:pt x="15477" y="3040"/>
                  <a:pt x="15477" y="3040"/>
                  <a:pt x="15477" y="3040"/>
                </a:cubicBezTo>
                <a:cubicBezTo>
                  <a:pt x="15405" y="2503"/>
                  <a:pt x="15405" y="2503"/>
                  <a:pt x="15405" y="2503"/>
                </a:cubicBezTo>
                <a:cubicBezTo>
                  <a:pt x="15405" y="3040"/>
                  <a:pt x="15405" y="3040"/>
                  <a:pt x="15405" y="3040"/>
                </a:cubicBezTo>
                <a:cubicBezTo>
                  <a:pt x="15405" y="3040"/>
                  <a:pt x="15405" y="3040"/>
                  <a:pt x="15477" y="3040"/>
                </a:cubicBezTo>
                <a:cubicBezTo>
                  <a:pt x="15405" y="2503"/>
                  <a:pt x="15405" y="2503"/>
                  <a:pt x="15405" y="2503"/>
                </a:cubicBezTo>
                <a:cubicBezTo>
                  <a:pt x="15405" y="3040"/>
                  <a:pt x="15405" y="3040"/>
                  <a:pt x="15405" y="3040"/>
                </a:cubicBezTo>
                <a:cubicBezTo>
                  <a:pt x="15405" y="2637"/>
                  <a:pt x="15405" y="2637"/>
                  <a:pt x="15405" y="2637"/>
                </a:cubicBezTo>
                <a:cubicBezTo>
                  <a:pt x="15333" y="3040"/>
                  <a:pt x="15333" y="3040"/>
                  <a:pt x="15333" y="3040"/>
                </a:cubicBezTo>
                <a:cubicBezTo>
                  <a:pt x="15333" y="3040"/>
                  <a:pt x="15333" y="3040"/>
                  <a:pt x="15405" y="3040"/>
                </a:cubicBezTo>
                <a:cubicBezTo>
                  <a:pt x="15405" y="2637"/>
                  <a:pt x="15405" y="2637"/>
                  <a:pt x="15405" y="2637"/>
                </a:cubicBezTo>
                <a:cubicBezTo>
                  <a:pt x="15333" y="3040"/>
                  <a:pt x="15333" y="3040"/>
                  <a:pt x="15333" y="3040"/>
                </a:cubicBezTo>
                <a:cubicBezTo>
                  <a:pt x="15333" y="2906"/>
                  <a:pt x="15333" y="2906"/>
                  <a:pt x="15333" y="2906"/>
                </a:cubicBezTo>
                <a:cubicBezTo>
                  <a:pt x="15333" y="3040"/>
                  <a:pt x="15333" y="3040"/>
                  <a:pt x="15333" y="3040"/>
                </a:cubicBezTo>
                <a:cubicBezTo>
                  <a:pt x="15333" y="3040"/>
                  <a:pt x="15333" y="3040"/>
                  <a:pt x="15333" y="3040"/>
                </a:cubicBezTo>
                <a:cubicBezTo>
                  <a:pt x="15333" y="2906"/>
                  <a:pt x="15333" y="2906"/>
                  <a:pt x="15333" y="2906"/>
                </a:cubicBezTo>
                <a:cubicBezTo>
                  <a:pt x="15333" y="3040"/>
                  <a:pt x="15333" y="3040"/>
                  <a:pt x="15333" y="3040"/>
                </a:cubicBezTo>
                <a:cubicBezTo>
                  <a:pt x="15333" y="3040"/>
                  <a:pt x="15333" y="3040"/>
                  <a:pt x="15405" y="3174"/>
                </a:cubicBezTo>
                <a:cubicBezTo>
                  <a:pt x="15620" y="3308"/>
                  <a:pt x="16049" y="3711"/>
                  <a:pt x="16549" y="4113"/>
                </a:cubicBezTo>
                <a:cubicBezTo>
                  <a:pt x="17408" y="4918"/>
                  <a:pt x="18409" y="5857"/>
                  <a:pt x="19267" y="6528"/>
                </a:cubicBezTo>
                <a:cubicBezTo>
                  <a:pt x="19696" y="6930"/>
                  <a:pt x="20054" y="7333"/>
                  <a:pt x="20340" y="7601"/>
                </a:cubicBezTo>
                <a:cubicBezTo>
                  <a:pt x="20483" y="7601"/>
                  <a:pt x="20626" y="7735"/>
                  <a:pt x="20698" y="7870"/>
                </a:cubicBezTo>
                <a:cubicBezTo>
                  <a:pt x="20769" y="7870"/>
                  <a:pt x="20841" y="7870"/>
                  <a:pt x="20841" y="7870"/>
                </a:cubicBezTo>
                <a:cubicBezTo>
                  <a:pt x="20912" y="8004"/>
                  <a:pt x="20912" y="8004"/>
                  <a:pt x="20984" y="8004"/>
                </a:cubicBezTo>
                <a:cubicBezTo>
                  <a:pt x="21055" y="8004"/>
                  <a:pt x="21055" y="8004"/>
                  <a:pt x="21127" y="7870"/>
                </a:cubicBezTo>
                <a:cubicBezTo>
                  <a:pt x="21127" y="7870"/>
                  <a:pt x="21198" y="7870"/>
                  <a:pt x="21270" y="7735"/>
                </a:cubicBezTo>
                <a:cubicBezTo>
                  <a:pt x="21270" y="7601"/>
                  <a:pt x="21341" y="7467"/>
                  <a:pt x="21341" y="7467"/>
                </a:cubicBezTo>
                <a:cubicBezTo>
                  <a:pt x="21341" y="7333"/>
                  <a:pt x="21270" y="7199"/>
                  <a:pt x="21270" y="7199"/>
                </a:cubicBezTo>
                <a:cubicBezTo>
                  <a:pt x="21270" y="7065"/>
                  <a:pt x="21270" y="7065"/>
                  <a:pt x="21270" y="7065"/>
                </a:cubicBezTo>
                <a:cubicBezTo>
                  <a:pt x="21198" y="6930"/>
                  <a:pt x="21198" y="6930"/>
                  <a:pt x="21198" y="6930"/>
                </a:cubicBezTo>
                <a:cubicBezTo>
                  <a:pt x="21198" y="6930"/>
                  <a:pt x="21127" y="6930"/>
                  <a:pt x="21127" y="6796"/>
                </a:cubicBezTo>
                <a:cubicBezTo>
                  <a:pt x="20912" y="6662"/>
                  <a:pt x="20555" y="6260"/>
                  <a:pt x="20126" y="5723"/>
                </a:cubicBezTo>
                <a:cubicBezTo>
                  <a:pt x="19482" y="4918"/>
                  <a:pt x="18624" y="3979"/>
                  <a:pt x="17980" y="3174"/>
                </a:cubicBezTo>
                <a:cubicBezTo>
                  <a:pt x="17622" y="2771"/>
                  <a:pt x="17336" y="2503"/>
                  <a:pt x="17122" y="2235"/>
                </a:cubicBezTo>
                <a:cubicBezTo>
                  <a:pt x="16979" y="2101"/>
                  <a:pt x="16907" y="1966"/>
                  <a:pt x="16835" y="1966"/>
                </a:cubicBezTo>
                <a:cubicBezTo>
                  <a:pt x="16835" y="1832"/>
                  <a:pt x="16835" y="1832"/>
                  <a:pt x="16764" y="1832"/>
                </a:cubicBezTo>
                <a:cubicBezTo>
                  <a:pt x="16764" y="1832"/>
                  <a:pt x="16764" y="1832"/>
                  <a:pt x="16764" y="1832"/>
                </a:cubicBezTo>
                <a:cubicBezTo>
                  <a:pt x="16692" y="2101"/>
                  <a:pt x="16692" y="2101"/>
                  <a:pt x="16692" y="2101"/>
                </a:cubicBezTo>
                <a:cubicBezTo>
                  <a:pt x="16835" y="1832"/>
                  <a:pt x="16835" y="1832"/>
                  <a:pt x="16835" y="1832"/>
                </a:cubicBezTo>
                <a:cubicBezTo>
                  <a:pt x="16764" y="1832"/>
                  <a:pt x="16764" y="1832"/>
                  <a:pt x="16764" y="1832"/>
                </a:cubicBezTo>
                <a:cubicBezTo>
                  <a:pt x="16692" y="2101"/>
                  <a:pt x="16692" y="2101"/>
                  <a:pt x="16692" y="2101"/>
                </a:cubicBezTo>
                <a:cubicBezTo>
                  <a:pt x="16835" y="1832"/>
                  <a:pt x="16835" y="1832"/>
                  <a:pt x="16835" y="1832"/>
                </a:cubicBezTo>
                <a:cubicBezTo>
                  <a:pt x="16621" y="2235"/>
                  <a:pt x="16621" y="2235"/>
                  <a:pt x="16621" y="2235"/>
                </a:cubicBezTo>
                <a:cubicBezTo>
                  <a:pt x="16835" y="1966"/>
                  <a:pt x="16835" y="1966"/>
                  <a:pt x="16835" y="1966"/>
                </a:cubicBezTo>
                <a:cubicBezTo>
                  <a:pt x="16835" y="1832"/>
                  <a:pt x="16835" y="1832"/>
                  <a:pt x="16835" y="1832"/>
                </a:cubicBezTo>
                <a:cubicBezTo>
                  <a:pt x="16621" y="2235"/>
                  <a:pt x="16621" y="2235"/>
                  <a:pt x="16621" y="2235"/>
                </a:cubicBezTo>
                <a:cubicBezTo>
                  <a:pt x="16835" y="1966"/>
                  <a:pt x="16835" y="1966"/>
                  <a:pt x="16835" y="1966"/>
                </a:cubicBezTo>
                <a:cubicBezTo>
                  <a:pt x="16621" y="2235"/>
                  <a:pt x="16621" y="2235"/>
                  <a:pt x="16621" y="2235"/>
                </a:cubicBezTo>
                <a:cubicBezTo>
                  <a:pt x="16835" y="1966"/>
                  <a:pt x="16835" y="1966"/>
                  <a:pt x="16835" y="1966"/>
                </a:cubicBezTo>
                <a:cubicBezTo>
                  <a:pt x="16835" y="1966"/>
                  <a:pt x="16835" y="1966"/>
                  <a:pt x="16835" y="1966"/>
                </a:cubicBezTo>
                <a:cubicBezTo>
                  <a:pt x="16621" y="2235"/>
                  <a:pt x="16621" y="2235"/>
                  <a:pt x="16621" y="2235"/>
                </a:cubicBezTo>
                <a:cubicBezTo>
                  <a:pt x="16835" y="1966"/>
                  <a:pt x="16835" y="1966"/>
                  <a:pt x="16835" y="1966"/>
                </a:cubicBezTo>
                <a:cubicBezTo>
                  <a:pt x="16621" y="2235"/>
                  <a:pt x="16621" y="2235"/>
                  <a:pt x="16621" y="2235"/>
                </a:cubicBezTo>
                <a:cubicBezTo>
                  <a:pt x="16907" y="2235"/>
                  <a:pt x="16907" y="2235"/>
                  <a:pt x="16907" y="2235"/>
                </a:cubicBezTo>
                <a:cubicBezTo>
                  <a:pt x="16907" y="2101"/>
                  <a:pt x="16907" y="2101"/>
                  <a:pt x="16835" y="1966"/>
                </a:cubicBezTo>
                <a:cubicBezTo>
                  <a:pt x="16621" y="2235"/>
                  <a:pt x="16621" y="2235"/>
                  <a:pt x="16621" y="2235"/>
                </a:cubicBezTo>
                <a:cubicBezTo>
                  <a:pt x="16907" y="2235"/>
                  <a:pt x="16907" y="2235"/>
                  <a:pt x="16907" y="2235"/>
                </a:cubicBezTo>
                <a:cubicBezTo>
                  <a:pt x="16621" y="2235"/>
                  <a:pt x="16621" y="2235"/>
                  <a:pt x="16621" y="2235"/>
                </a:cubicBezTo>
                <a:cubicBezTo>
                  <a:pt x="16907" y="2369"/>
                  <a:pt x="16907" y="2369"/>
                  <a:pt x="16907" y="2369"/>
                </a:cubicBezTo>
                <a:cubicBezTo>
                  <a:pt x="16907" y="2369"/>
                  <a:pt x="16907" y="2235"/>
                  <a:pt x="16907" y="2235"/>
                </a:cubicBezTo>
                <a:cubicBezTo>
                  <a:pt x="16621" y="2235"/>
                  <a:pt x="16621" y="2235"/>
                  <a:pt x="16621" y="2235"/>
                </a:cubicBezTo>
                <a:cubicBezTo>
                  <a:pt x="16907" y="2369"/>
                  <a:pt x="16907" y="2369"/>
                  <a:pt x="16907" y="2369"/>
                </a:cubicBezTo>
                <a:cubicBezTo>
                  <a:pt x="16621" y="2235"/>
                  <a:pt x="16621" y="2235"/>
                  <a:pt x="16621" y="2235"/>
                </a:cubicBezTo>
                <a:cubicBezTo>
                  <a:pt x="16764" y="2637"/>
                  <a:pt x="16764" y="2637"/>
                  <a:pt x="16764" y="2637"/>
                </a:cubicBezTo>
                <a:cubicBezTo>
                  <a:pt x="16835" y="2503"/>
                  <a:pt x="16835" y="2503"/>
                  <a:pt x="16907" y="2369"/>
                </a:cubicBezTo>
                <a:cubicBezTo>
                  <a:pt x="16621" y="2235"/>
                  <a:pt x="16621" y="2235"/>
                  <a:pt x="16621" y="2235"/>
                </a:cubicBezTo>
                <a:cubicBezTo>
                  <a:pt x="16764" y="2637"/>
                  <a:pt x="16764" y="2637"/>
                  <a:pt x="16764" y="2637"/>
                </a:cubicBezTo>
                <a:cubicBezTo>
                  <a:pt x="16764" y="2637"/>
                  <a:pt x="16835" y="2637"/>
                  <a:pt x="16835" y="2503"/>
                </a:cubicBezTo>
                <a:cubicBezTo>
                  <a:pt x="16621" y="2235"/>
                  <a:pt x="16621" y="2235"/>
                  <a:pt x="16621" y="2235"/>
                </a:cubicBezTo>
                <a:cubicBezTo>
                  <a:pt x="16764" y="2637"/>
                  <a:pt x="16764" y="2637"/>
                  <a:pt x="16764" y="2637"/>
                </a:cubicBezTo>
                <a:cubicBezTo>
                  <a:pt x="16764" y="2637"/>
                  <a:pt x="16835" y="2637"/>
                  <a:pt x="16835" y="2503"/>
                </a:cubicBezTo>
                <a:cubicBezTo>
                  <a:pt x="16621" y="2235"/>
                  <a:pt x="16621" y="2235"/>
                  <a:pt x="16621" y="2235"/>
                </a:cubicBezTo>
                <a:cubicBezTo>
                  <a:pt x="16764" y="2637"/>
                  <a:pt x="16764" y="2637"/>
                  <a:pt x="16764" y="2637"/>
                </a:cubicBezTo>
                <a:cubicBezTo>
                  <a:pt x="16621" y="2235"/>
                  <a:pt x="16621" y="2235"/>
                  <a:pt x="16621" y="2235"/>
                </a:cubicBezTo>
                <a:cubicBezTo>
                  <a:pt x="16692" y="2771"/>
                  <a:pt x="16692" y="2771"/>
                  <a:pt x="16692" y="2771"/>
                </a:cubicBezTo>
                <a:cubicBezTo>
                  <a:pt x="16692" y="2771"/>
                  <a:pt x="16692" y="2771"/>
                  <a:pt x="16764" y="2637"/>
                </a:cubicBezTo>
                <a:cubicBezTo>
                  <a:pt x="16621" y="2235"/>
                  <a:pt x="16621" y="2235"/>
                  <a:pt x="16621" y="2235"/>
                </a:cubicBezTo>
                <a:cubicBezTo>
                  <a:pt x="16692" y="2771"/>
                  <a:pt x="16692" y="2771"/>
                  <a:pt x="16692" y="2771"/>
                </a:cubicBezTo>
                <a:cubicBezTo>
                  <a:pt x="16621" y="2369"/>
                  <a:pt x="16621" y="2369"/>
                  <a:pt x="16621" y="2369"/>
                </a:cubicBezTo>
                <a:cubicBezTo>
                  <a:pt x="16621" y="2771"/>
                  <a:pt x="16621" y="2771"/>
                  <a:pt x="16621" y="2771"/>
                </a:cubicBezTo>
                <a:cubicBezTo>
                  <a:pt x="16692" y="2771"/>
                  <a:pt x="16692" y="2771"/>
                  <a:pt x="16692" y="2771"/>
                </a:cubicBezTo>
                <a:cubicBezTo>
                  <a:pt x="16621" y="2369"/>
                  <a:pt x="16621" y="2369"/>
                  <a:pt x="16621" y="2369"/>
                </a:cubicBezTo>
                <a:cubicBezTo>
                  <a:pt x="16621" y="2771"/>
                  <a:pt x="16621" y="2771"/>
                  <a:pt x="16621" y="2771"/>
                </a:cubicBezTo>
                <a:cubicBezTo>
                  <a:pt x="16621" y="2503"/>
                  <a:pt x="16621" y="2503"/>
                  <a:pt x="16621" y="2503"/>
                </a:cubicBezTo>
                <a:cubicBezTo>
                  <a:pt x="16621" y="2771"/>
                  <a:pt x="16621" y="2771"/>
                  <a:pt x="16621" y="2771"/>
                </a:cubicBezTo>
                <a:cubicBezTo>
                  <a:pt x="16621" y="2771"/>
                  <a:pt x="16621" y="2771"/>
                  <a:pt x="16621" y="2771"/>
                </a:cubicBezTo>
                <a:cubicBezTo>
                  <a:pt x="16621" y="2503"/>
                  <a:pt x="16621" y="2503"/>
                  <a:pt x="16621" y="2503"/>
                </a:cubicBezTo>
                <a:cubicBezTo>
                  <a:pt x="16621" y="2771"/>
                  <a:pt x="16621" y="2771"/>
                  <a:pt x="16621" y="2771"/>
                </a:cubicBezTo>
                <a:cubicBezTo>
                  <a:pt x="16621" y="2771"/>
                  <a:pt x="16621" y="2771"/>
                  <a:pt x="16621" y="2771"/>
                </a:cubicBezTo>
                <a:cubicBezTo>
                  <a:pt x="16621" y="2771"/>
                  <a:pt x="16764" y="2771"/>
                  <a:pt x="16907" y="2906"/>
                </a:cubicBezTo>
                <a:cubicBezTo>
                  <a:pt x="17408" y="3308"/>
                  <a:pt x="18409" y="4113"/>
                  <a:pt x="19267" y="4784"/>
                </a:cubicBezTo>
                <a:cubicBezTo>
                  <a:pt x="19696" y="5052"/>
                  <a:pt x="20126" y="5320"/>
                  <a:pt x="20412" y="5589"/>
                </a:cubicBezTo>
                <a:cubicBezTo>
                  <a:pt x="20698" y="5857"/>
                  <a:pt x="20841" y="5991"/>
                  <a:pt x="20841" y="5991"/>
                </a:cubicBezTo>
                <a:cubicBezTo>
                  <a:pt x="20984" y="6125"/>
                  <a:pt x="21198" y="5991"/>
                  <a:pt x="21270" y="5723"/>
                </a:cubicBezTo>
                <a:cubicBezTo>
                  <a:pt x="21341" y="5455"/>
                  <a:pt x="21270" y="5186"/>
                  <a:pt x="21127" y="5052"/>
                </a:cubicBezTo>
                <a:cubicBezTo>
                  <a:pt x="17980" y="1430"/>
                  <a:pt x="17980" y="1430"/>
                  <a:pt x="17980" y="1430"/>
                </a:cubicBezTo>
                <a:cubicBezTo>
                  <a:pt x="17837" y="1832"/>
                  <a:pt x="17837" y="1832"/>
                  <a:pt x="17837" y="1832"/>
                </a:cubicBezTo>
                <a:cubicBezTo>
                  <a:pt x="18123" y="2101"/>
                  <a:pt x="18123" y="2101"/>
                  <a:pt x="18123" y="2101"/>
                </a:cubicBezTo>
                <a:cubicBezTo>
                  <a:pt x="17837" y="1832"/>
                  <a:pt x="17837" y="1832"/>
                  <a:pt x="17837" y="1832"/>
                </a:cubicBezTo>
                <a:cubicBezTo>
                  <a:pt x="17980" y="2369"/>
                  <a:pt x="17980" y="2369"/>
                  <a:pt x="17980" y="2369"/>
                </a:cubicBezTo>
                <a:cubicBezTo>
                  <a:pt x="17980" y="2235"/>
                  <a:pt x="18051" y="2235"/>
                  <a:pt x="18123" y="2101"/>
                </a:cubicBezTo>
                <a:cubicBezTo>
                  <a:pt x="17837" y="1832"/>
                  <a:pt x="17837" y="1832"/>
                  <a:pt x="17837" y="1832"/>
                </a:cubicBezTo>
                <a:cubicBezTo>
                  <a:pt x="17980" y="2369"/>
                  <a:pt x="17980" y="2369"/>
                  <a:pt x="17980" y="2369"/>
                </a:cubicBezTo>
                <a:cubicBezTo>
                  <a:pt x="17837" y="1832"/>
                  <a:pt x="17837" y="1832"/>
                  <a:pt x="17837" y="1832"/>
                </a:cubicBezTo>
                <a:cubicBezTo>
                  <a:pt x="17908" y="2369"/>
                  <a:pt x="17908" y="2369"/>
                  <a:pt x="17908" y="2369"/>
                </a:cubicBezTo>
                <a:cubicBezTo>
                  <a:pt x="17908" y="2369"/>
                  <a:pt x="17908" y="2369"/>
                  <a:pt x="17980" y="2369"/>
                </a:cubicBezTo>
                <a:cubicBezTo>
                  <a:pt x="17837" y="1832"/>
                  <a:pt x="17837" y="1832"/>
                  <a:pt x="17837" y="1832"/>
                </a:cubicBezTo>
                <a:cubicBezTo>
                  <a:pt x="17908" y="2369"/>
                  <a:pt x="17908" y="2369"/>
                  <a:pt x="17908" y="2369"/>
                </a:cubicBezTo>
                <a:cubicBezTo>
                  <a:pt x="17837" y="1832"/>
                  <a:pt x="17837" y="1832"/>
                  <a:pt x="17837" y="1832"/>
                </a:cubicBezTo>
                <a:cubicBezTo>
                  <a:pt x="17837" y="2369"/>
                  <a:pt x="17837" y="2369"/>
                  <a:pt x="17837" y="2369"/>
                </a:cubicBezTo>
                <a:cubicBezTo>
                  <a:pt x="17908" y="2369"/>
                  <a:pt x="17908" y="2369"/>
                  <a:pt x="17908" y="2369"/>
                </a:cubicBezTo>
                <a:cubicBezTo>
                  <a:pt x="17837" y="1832"/>
                  <a:pt x="17837" y="1832"/>
                  <a:pt x="17837" y="1832"/>
                </a:cubicBezTo>
                <a:cubicBezTo>
                  <a:pt x="17837" y="2369"/>
                  <a:pt x="17837" y="2369"/>
                  <a:pt x="17837" y="2369"/>
                </a:cubicBezTo>
                <a:cubicBezTo>
                  <a:pt x="17837" y="1966"/>
                  <a:pt x="17837" y="1966"/>
                  <a:pt x="17837" y="1966"/>
                </a:cubicBezTo>
                <a:cubicBezTo>
                  <a:pt x="17837" y="2369"/>
                  <a:pt x="17837" y="2369"/>
                  <a:pt x="17837" y="2369"/>
                </a:cubicBezTo>
                <a:cubicBezTo>
                  <a:pt x="17837" y="2369"/>
                  <a:pt x="17837" y="2369"/>
                  <a:pt x="17837" y="2369"/>
                </a:cubicBezTo>
                <a:cubicBezTo>
                  <a:pt x="17837" y="1966"/>
                  <a:pt x="17837" y="1966"/>
                  <a:pt x="17837" y="1966"/>
                </a:cubicBezTo>
                <a:cubicBezTo>
                  <a:pt x="17837" y="2369"/>
                  <a:pt x="17837" y="2369"/>
                  <a:pt x="17837" y="2369"/>
                </a:cubicBezTo>
                <a:cubicBezTo>
                  <a:pt x="17837" y="2369"/>
                  <a:pt x="17837" y="2369"/>
                  <a:pt x="17837" y="2369"/>
                </a:cubicBezTo>
                <a:cubicBezTo>
                  <a:pt x="17837" y="2369"/>
                  <a:pt x="17908" y="2369"/>
                  <a:pt x="18051" y="2503"/>
                </a:cubicBezTo>
                <a:cubicBezTo>
                  <a:pt x="18409" y="2637"/>
                  <a:pt x="19196" y="2906"/>
                  <a:pt x="19911" y="3308"/>
                </a:cubicBezTo>
                <a:cubicBezTo>
                  <a:pt x="20555" y="3576"/>
                  <a:pt x="21127" y="3845"/>
                  <a:pt x="21127" y="3845"/>
                </a:cubicBezTo>
                <a:cubicBezTo>
                  <a:pt x="21270" y="3979"/>
                  <a:pt x="21413" y="3845"/>
                  <a:pt x="21484" y="3576"/>
                </a:cubicBezTo>
                <a:cubicBezTo>
                  <a:pt x="21556" y="3308"/>
                  <a:pt x="21484" y="3040"/>
                  <a:pt x="21341" y="2906"/>
                </a:cubicBezTo>
                <a:cubicBezTo>
                  <a:pt x="21341" y="2906"/>
                  <a:pt x="21198" y="2771"/>
                  <a:pt x="21055" y="2503"/>
                </a:cubicBezTo>
                <a:cubicBezTo>
                  <a:pt x="20698" y="2101"/>
                  <a:pt x="20197" y="1564"/>
                  <a:pt x="19839" y="1161"/>
                </a:cubicBezTo>
                <a:cubicBezTo>
                  <a:pt x="19625" y="893"/>
                  <a:pt x="19482" y="759"/>
                  <a:pt x="19339" y="491"/>
                </a:cubicBezTo>
                <a:cubicBezTo>
                  <a:pt x="19267" y="491"/>
                  <a:pt x="19196" y="356"/>
                  <a:pt x="19196" y="356"/>
                </a:cubicBezTo>
                <a:cubicBezTo>
                  <a:pt x="19196" y="356"/>
                  <a:pt x="19196" y="356"/>
                  <a:pt x="19196" y="356"/>
                </a:cubicBezTo>
                <a:cubicBezTo>
                  <a:pt x="19196" y="356"/>
                  <a:pt x="19196" y="356"/>
                  <a:pt x="19196" y="356"/>
                </a:cubicBezTo>
                <a:cubicBezTo>
                  <a:pt x="19053" y="491"/>
                  <a:pt x="19053" y="491"/>
                  <a:pt x="19053" y="491"/>
                </a:cubicBezTo>
                <a:cubicBezTo>
                  <a:pt x="19196" y="356"/>
                  <a:pt x="19196" y="356"/>
                  <a:pt x="19196" y="356"/>
                </a:cubicBezTo>
                <a:cubicBezTo>
                  <a:pt x="19196" y="356"/>
                  <a:pt x="19196" y="356"/>
                  <a:pt x="19196" y="356"/>
                </a:cubicBezTo>
                <a:cubicBezTo>
                  <a:pt x="19053" y="491"/>
                  <a:pt x="19053" y="491"/>
                  <a:pt x="19053" y="491"/>
                </a:cubicBezTo>
                <a:cubicBezTo>
                  <a:pt x="19196" y="356"/>
                  <a:pt x="19196" y="356"/>
                  <a:pt x="19196" y="356"/>
                </a:cubicBezTo>
                <a:cubicBezTo>
                  <a:pt x="18981" y="625"/>
                  <a:pt x="18981" y="625"/>
                  <a:pt x="18981" y="625"/>
                </a:cubicBezTo>
                <a:cubicBezTo>
                  <a:pt x="19196" y="491"/>
                  <a:pt x="19196" y="491"/>
                  <a:pt x="19196" y="491"/>
                </a:cubicBezTo>
                <a:cubicBezTo>
                  <a:pt x="19196" y="356"/>
                  <a:pt x="19196" y="356"/>
                  <a:pt x="19196" y="356"/>
                </a:cubicBezTo>
                <a:cubicBezTo>
                  <a:pt x="18981" y="625"/>
                  <a:pt x="18981" y="625"/>
                  <a:pt x="18981" y="625"/>
                </a:cubicBezTo>
                <a:cubicBezTo>
                  <a:pt x="19196" y="491"/>
                  <a:pt x="19196" y="491"/>
                  <a:pt x="19196" y="491"/>
                </a:cubicBezTo>
                <a:cubicBezTo>
                  <a:pt x="18981" y="759"/>
                  <a:pt x="18981" y="759"/>
                  <a:pt x="18981" y="759"/>
                </a:cubicBezTo>
                <a:cubicBezTo>
                  <a:pt x="19267" y="759"/>
                  <a:pt x="19267" y="759"/>
                  <a:pt x="19267" y="759"/>
                </a:cubicBezTo>
                <a:cubicBezTo>
                  <a:pt x="19267" y="491"/>
                  <a:pt x="19196" y="491"/>
                  <a:pt x="19196" y="491"/>
                </a:cubicBezTo>
                <a:cubicBezTo>
                  <a:pt x="18981" y="759"/>
                  <a:pt x="18981" y="759"/>
                  <a:pt x="18981" y="759"/>
                </a:cubicBezTo>
                <a:cubicBezTo>
                  <a:pt x="19267" y="759"/>
                  <a:pt x="19267" y="759"/>
                  <a:pt x="19267" y="759"/>
                </a:cubicBezTo>
                <a:cubicBezTo>
                  <a:pt x="18981" y="759"/>
                  <a:pt x="18981" y="759"/>
                  <a:pt x="18981" y="759"/>
                </a:cubicBezTo>
                <a:cubicBezTo>
                  <a:pt x="19196" y="1027"/>
                  <a:pt x="19196" y="1027"/>
                  <a:pt x="19196" y="1027"/>
                </a:cubicBezTo>
                <a:cubicBezTo>
                  <a:pt x="19267" y="893"/>
                  <a:pt x="19267" y="759"/>
                  <a:pt x="19267" y="759"/>
                </a:cubicBezTo>
                <a:cubicBezTo>
                  <a:pt x="18981" y="759"/>
                  <a:pt x="18981" y="759"/>
                  <a:pt x="18981" y="759"/>
                </a:cubicBezTo>
                <a:cubicBezTo>
                  <a:pt x="19196" y="1027"/>
                  <a:pt x="19196" y="1027"/>
                  <a:pt x="19196" y="1027"/>
                </a:cubicBezTo>
                <a:cubicBezTo>
                  <a:pt x="19196" y="1027"/>
                  <a:pt x="19196" y="1027"/>
                  <a:pt x="19196" y="1027"/>
                </a:cubicBezTo>
                <a:cubicBezTo>
                  <a:pt x="18981" y="759"/>
                  <a:pt x="18981" y="759"/>
                  <a:pt x="18981" y="759"/>
                </a:cubicBezTo>
                <a:cubicBezTo>
                  <a:pt x="19053" y="1161"/>
                  <a:pt x="19053" y="1161"/>
                  <a:pt x="19053" y="1161"/>
                </a:cubicBezTo>
                <a:cubicBezTo>
                  <a:pt x="19124" y="1161"/>
                  <a:pt x="19124" y="1161"/>
                  <a:pt x="19196" y="1027"/>
                </a:cubicBezTo>
                <a:cubicBezTo>
                  <a:pt x="18981" y="759"/>
                  <a:pt x="18981" y="759"/>
                  <a:pt x="18981" y="759"/>
                </a:cubicBezTo>
                <a:cubicBezTo>
                  <a:pt x="19053" y="1161"/>
                  <a:pt x="19053" y="1161"/>
                  <a:pt x="19053" y="1161"/>
                </a:cubicBezTo>
                <a:cubicBezTo>
                  <a:pt x="18981" y="759"/>
                  <a:pt x="18981" y="759"/>
                  <a:pt x="18981" y="759"/>
                </a:cubicBezTo>
                <a:cubicBezTo>
                  <a:pt x="18981" y="1296"/>
                  <a:pt x="18981" y="1296"/>
                  <a:pt x="18981" y="1296"/>
                </a:cubicBezTo>
                <a:cubicBezTo>
                  <a:pt x="19053" y="1161"/>
                  <a:pt x="19053" y="1161"/>
                  <a:pt x="19053" y="1161"/>
                </a:cubicBezTo>
                <a:cubicBezTo>
                  <a:pt x="18981" y="759"/>
                  <a:pt x="18981" y="759"/>
                  <a:pt x="18981" y="759"/>
                </a:cubicBezTo>
                <a:cubicBezTo>
                  <a:pt x="18981" y="1296"/>
                  <a:pt x="18981" y="1296"/>
                  <a:pt x="18981" y="1296"/>
                </a:cubicBezTo>
                <a:cubicBezTo>
                  <a:pt x="18981" y="1027"/>
                  <a:pt x="18981" y="1027"/>
                  <a:pt x="18981" y="1027"/>
                </a:cubicBezTo>
                <a:cubicBezTo>
                  <a:pt x="18981" y="1296"/>
                  <a:pt x="18981" y="1296"/>
                  <a:pt x="18981" y="1296"/>
                </a:cubicBezTo>
                <a:cubicBezTo>
                  <a:pt x="18981" y="1296"/>
                  <a:pt x="18981" y="1296"/>
                  <a:pt x="18981" y="1296"/>
                </a:cubicBezTo>
                <a:cubicBezTo>
                  <a:pt x="18981" y="1027"/>
                  <a:pt x="18981" y="1027"/>
                  <a:pt x="18981" y="1027"/>
                </a:cubicBezTo>
                <a:cubicBezTo>
                  <a:pt x="18981" y="1296"/>
                  <a:pt x="18981" y="1296"/>
                  <a:pt x="18981" y="1296"/>
                </a:cubicBezTo>
                <a:cubicBezTo>
                  <a:pt x="18981" y="1296"/>
                  <a:pt x="19053" y="1296"/>
                  <a:pt x="19124" y="1296"/>
                </a:cubicBezTo>
                <a:cubicBezTo>
                  <a:pt x="19339" y="1296"/>
                  <a:pt x="19768" y="1430"/>
                  <a:pt x="20126" y="1564"/>
                </a:cubicBezTo>
                <a:cubicBezTo>
                  <a:pt x="20483" y="1698"/>
                  <a:pt x="20841" y="1832"/>
                  <a:pt x="20841" y="1832"/>
                </a:cubicBezTo>
                <a:cubicBezTo>
                  <a:pt x="20912" y="1832"/>
                  <a:pt x="21055" y="1698"/>
                  <a:pt x="21127" y="1430"/>
                </a:cubicBezTo>
                <a:cubicBezTo>
                  <a:pt x="21198" y="1161"/>
                  <a:pt x="21127" y="893"/>
                  <a:pt x="20984" y="759"/>
                </a:cubicBezTo>
                <a:cubicBezTo>
                  <a:pt x="20412" y="88"/>
                  <a:pt x="20412" y="88"/>
                  <a:pt x="20412" y="88"/>
                </a:cubicBezTo>
                <a:cubicBezTo>
                  <a:pt x="20269" y="-46"/>
                  <a:pt x="20054" y="-46"/>
                  <a:pt x="19982" y="222"/>
                </a:cubicBezTo>
                <a:cubicBezTo>
                  <a:pt x="19911" y="491"/>
                  <a:pt x="19911" y="759"/>
                  <a:pt x="20054" y="1027"/>
                </a:cubicBezTo>
                <a:cubicBezTo>
                  <a:pt x="20698" y="1698"/>
                  <a:pt x="20698" y="1698"/>
                  <a:pt x="20698" y="1698"/>
                </a:cubicBezTo>
                <a:cubicBezTo>
                  <a:pt x="20841" y="1296"/>
                  <a:pt x="20841" y="1296"/>
                  <a:pt x="20841" y="1296"/>
                </a:cubicBezTo>
                <a:cubicBezTo>
                  <a:pt x="20912" y="759"/>
                  <a:pt x="20912" y="759"/>
                  <a:pt x="20912" y="759"/>
                </a:cubicBezTo>
                <a:cubicBezTo>
                  <a:pt x="20912" y="759"/>
                  <a:pt x="20483" y="625"/>
                  <a:pt x="20054" y="491"/>
                </a:cubicBezTo>
                <a:cubicBezTo>
                  <a:pt x="19839" y="356"/>
                  <a:pt x="19625" y="356"/>
                  <a:pt x="19410" y="222"/>
                </a:cubicBezTo>
                <a:cubicBezTo>
                  <a:pt x="19339" y="222"/>
                  <a:pt x="19267" y="222"/>
                  <a:pt x="19196" y="222"/>
                </a:cubicBezTo>
                <a:cubicBezTo>
                  <a:pt x="19124" y="222"/>
                  <a:pt x="19053" y="222"/>
                  <a:pt x="18981" y="222"/>
                </a:cubicBezTo>
                <a:cubicBezTo>
                  <a:pt x="18981" y="222"/>
                  <a:pt x="18981" y="222"/>
                  <a:pt x="18910" y="222"/>
                </a:cubicBezTo>
                <a:cubicBezTo>
                  <a:pt x="18910" y="222"/>
                  <a:pt x="18910" y="222"/>
                  <a:pt x="18838" y="222"/>
                </a:cubicBezTo>
                <a:cubicBezTo>
                  <a:pt x="18838" y="222"/>
                  <a:pt x="18767" y="222"/>
                  <a:pt x="18695" y="356"/>
                </a:cubicBezTo>
                <a:cubicBezTo>
                  <a:pt x="18981" y="759"/>
                  <a:pt x="18981" y="759"/>
                  <a:pt x="18981" y="759"/>
                </a:cubicBezTo>
                <a:cubicBezTo>
                  <a:pt x="18767" y="356"/>
                  <a:pt x="18767" y="356"/>
                  <a:pt x="18767" y="356"/>
                </a:cubicBezTo>
                <a:cubicBezTo>
                  <a:pt x="18695" y="491"/>
                  <a:pt x="18695" y="625"/>
                  <a:pt x="18695" y="759"/>
                </a:cubicBezTo>
                <a:cubicBezTo>
                  <a:pt x="18695" y="893"/>
                  <a:pt x="18695" y="1027"/>
                  <a:pt x="18695" y="1027"/>
                </a:cubicBezTo>
                <a:cubicBezTo>
                  <a:pt x="18767" y="1027"/>
                  <a:pt x="18767" y="1161"/>
                  <a:pt x="18767" y="1161"/>
                </a:cubicBezTo>
                <a:cubicBezTo>
                  <a:pt x="18838" y="1161"/>
                  <a:pt x="18838" y="1161"/>
                  <a:pt x="18838" y="1296"/>
                </a:cubicBezTo>
                <a:cubicBezTo>
                  <a:pt x="18981" y="1430"/>
                  <a:pt x="19196" y="1564"/>
                  <a:pt x="19410" y="1832"/>
                </a:cubicBezTo>
                <a:cubicBezTo>
                  <a:pt x="20054" y="2637"/>
                  <a:pt x="21055" y="3845"/>
                  <a:pt x="21055" y="3845"/>
                </a:cubicBezTo>
                <a:cubicBezTo>
                  <a:pt x="21198" y="3308"/>
                  <a:pt x="21198" y="3308"/>
                  <a:pt x="21198" y="3308"/>
                </a:cubicBezTo>
                <a:cubicBezTo>
                  <a:pt x="21270" y="2771"/>
                  <a:pt x="21270" y="2771"/>
                  <a:pt x="21270" y="2771"/>
                </a:cubicBezTo>
                <a:cubicBezTo>
                  <a:pt x="21270" y="2771"/>
                  <a:pt x="20483" y="2503"/>
                  <a:pt x="19625" y="2101"/>
                </a:cubicBezTo>
                <a:cubicBezTo>
                  <a:pt x="19267" y="1832"/>
                  <a:pt x="18838" y="1698"/>
                  <a:pt x="18481" y="1564"/>
                </a:cubicBezTo>
                <a:cubicBezTo>
                  <a:pt x="18337" y="1430"/>
                  <a:pt x="18194" y="1430"/>
                  <a:pt x="18123" y="1430"/>
                </a:cubicBezTo>
                <a:cubicBezTo>
                  <a:pt x="18051" y="1296"/>
                  <a:pt x="17980" y="1296"/>
                  <a:pt x="17980" y="1296"/>
                </a:cubicBezTo>
                <a:cubicBezTo>
                  <a:pt x="17908" y="1296"/>
                  <a:pt x="17908" y="1296"/>
                  <a:pt x="17908" y="1296"/>
                </a:cubicBezTo>
                <a:cubicBezTo>
                  <a:pt x="17908" y="1296"/>
                  <a:pt x="17908" y="1296"/>
                  <a:pt x="17837" y="1296"/>
                </a:cubicBezTo>
                <a:cubicBezTo>
                  <a:pt x="17837" y="1296"/>
                  <a:pt x="17837" y="1296"/>
                  <a:pt x="17765" y="1296"/>
                </a:cubicBezTo>
                <a:cubicBezTo>
                  <a:pt x="17765" y="1296"/>
                  <a:pt x="17765" y="1296"/>
                  <a:pt x="17694" y="1296"/>
                </a:cubicBezTo>
                <a:cubicBezTo>
                  <a:pt x="17694" y="1430"/>
                  <a:pt x="17622" y="1430"/>
                  <a:pt x="17622" y="1564"/>
                </a:cubicBezTo>
                <a:cubicBezTo>
                  <a:pt x="17551" y="1832"/>
                  <a:pt x="17551" y="2101"/>
                  <a:pt x="17694" y="2235"/>
                </a:cubicBezTo>
                <a:cubicBezTo>
                  <a:pt x="20841" y="5991"/>
                  <a:pt x="20841" y="5991"/>
                  <a:pt x="20841" y="5991"/>
                </a:cubicBezTo>
                <a:cubicBezTo>
                  <a:pt x="20984" y="5455"/>
                  <a:pt x="20984" y="5455"/>
                  <a:pt x="20984" y="5455"/>
                </a:cubicBezTo>
                <a:cubicBezTo>
                  <a:pt x="21127" y="5052"/>
                  <a:pt x="21127" y="5052"/>
                  <a:pt x="21127" y="5052"/>
                </a:cubicBezTo>
                <a:cubicBezTo>
                  <a:pt x="21127" y="5052"/>
                  <a:pt x="20054" y="4247"/>
                  <a:pt x="19053" y="3308"/>
                </a:cubicBezTo>
                <a:cubicBezTo>
                  <a:pt x="18481" y="2906"/>
                  <a:pt x="17980" y="2503"/>
                  <a:pt x="17551" y="2235"/>
                </a:cubicBezTo>
                <a:cubicBezTo>
                  <a:pt x="17336" y="2101"/>
                  <a:pt x="17122" y="1966"/>
                  <a:pt x="16979" y="1832"/>
                </a:cubicBezTo>
                <a:cubicBezTo>
                  <a:pt x="16907" y="1832"/>
                  <a:pt x="16835" y="1698"/>
                  <a:pt x="16835" y="1698"/>
                </a:cubicBezTo>
                <a:cubicBezTo>
                  <a:pt x="16764" y="1698"/>
                  <a:pt x="16764" y="1698"/>
                  <a:pt x="16692" y="1698"/>
                </a:cubicBezTo>
                <a:cubicBezTo>
                  <a:pt x="16692" y="1698"/>
                  <a:pt x="16692" y="1698"/>
                  <a:pt x="16621" y="1698"/>
                </a:cubicBezTo>
                <a:cubicBezTo>
                  <a:pt x="16621" y="1698"/>
                  <a:pt x="16549" y="1698"/>
                  <a:pt x="16549" y="1698"/>
                </a:cubicBezTo>
                <a:cubicBezTo>
                  <a:pt x="16478" y="1698"/>
                  <a:pt x="16478" y="1698"/>
                  <a:pt x="16478" y="1832"/>
                </a:cubicBezTo>
                <a:cubicBezTo>
                  <a:pt x="16406" y="1832"/>
                  <a:pt x="16406" y="1832"/>
                  <a:pt x="16335" y="1966"/>
                </a:cubicBezTo>
                <a:cubicBezTo>
                  <a:pt x="16621" y="2235"/>
                  <a:pt x="16621" y="2235"/>
                  <a:pt x="16621" y="2235"/>
                </a:cubicBezTo>
                <a:cubicBezTo>
                  <a:pt x="16478" y="1832"/>
                  <a:pt x="16478" y="1832"/>
                  <a:pt x="16478" y="1832"/>
                </a:cubicBezTo>
                <a:cubicBezTo>
                  <a:pt x="16335" y="1832"/>
                  <a:pt x="16335" y="1966"/>
                  <a:pt x="16335" y="2101"/>
                </a:cubicBezTo>
                <a:cubicBezTo>
                  <a:pt x="16335" y="2101"/>
                  <a:pt x="16335" y="2235"/>
                  <a:pt x="16335" y="2235"/>
                </a:cubicBezTo>
                <a:cubicBezTo>
                  <a:pt x="16335" y="2369"/>
                  <a:pt x="16335" y="2369"/>
                  <a:pt x="16335" y="2503"/>
                </a:cubicBezTo>
                <a:cubicBezTo>
                  <a:pt x="16335" y="2503"/>
                  <a:pt x="16406" y="2503"/>
                  <a:pt x="16406" y="2637"/>
                </a:cubicBezTo>
                <a:cubicBezTo>
                  <a:pt x="16406" y="2637"/>
                  <a:pt x="16406" y="2637"/>
                  <a:pt x="16406" y="2637"/>
                </a:cubicBezTo>
                <a:cubicBezTo>
                  <a:pt x="16478" y="2771"/>
                  <a:pt x="16478" y="2771"/>
                  <a:pt x="16549" y="2771"/>
                </a:cubicBezTo>
                <a:cubicBezTo>
                  <a:pt x="16692" y="3040"/>
                  <a:pt x="17050" y="3442"/>
                  <a:pt x="17479" y="3979"/>
                </a:cubicBezTo>
                <a:cubicBezTo>
                  <a:pt x="18123" y="4650"/>
                  <a:pt x="18981" y="5723"/>
                  <a:pt x="19696" y="6394"/>
                </a:cubicBezTo>
                <a:cubicBezTo>
                  <a:pt x="20054" y="6796"/>
                  <a:pt x="20340" y="7199"/>
                  <a:pt x="20555" y="7467"/>
                </a:cubicBezTo>
                <a:cubicBezTo>
                  <a:pt x="20626" y="7601"/>
                  <a:pt x="20698" y="7601"/>
                  <a:pt x="20769" y="7735"/>
                </a:cubicBezTo>
                <a:cubicBezTo>
                  <a:pt x="20841" y="7735"/>
                  <a:pt x="20841" y="7735"/>
                  <a:pt x="20841" y="7870"/>
                </a:cubicBezTo>
                <a:cubicBezTo>
                  <a:pt x="20841" y="7870"/>
                  <a:pt x="20841" y="7870"/>
                  <a:pt x="20841" y="7870"/>
                </a:cubicBezTo>
                <a:cubicBezTo>
                  <a:pt x="20912" y="7601"/>
                  <a:pt x="20912" y="7601"/>
                  <a:pt x="20912" y="7601"/>
                </a:cubicBezTo>
                <a:cubicBezTo>
                  <a:pt x="20841" y="7735"/>
                  <a:pt x="20841" y="7735"/>
                  <a:pt x="20841" y="7735"/>
                </a:cubicBezTo>
                <a:cubicBezTo>
                  <a:pt x="20841" y="7870"/>
                  <a:pt x="20841" y="7870"/>
                  <a:pt x="20841" y="7870"/>
                </a:cubicBezTo>
                <a:cubicBezTo>
                  <a:pt x="20912" y="7601"/>
                  <a:pt x="20912" y="7601"/>
                  <a:pt x="20912" y="7601"/>
                </a:cubicBezTo>
                <a:cubicBezTo>
                  <a:pt x="20841" y="7735"/>
                  <a:pt x="20841" y="7735"/>
                  <a:pt x="20841" y="7735"/>
                </a:cubicBezTo>
                <a:cubicBezTo>
                  <a:pt x="20984" y="7467"/>
                  <a:pt x="20984" y="7467"/>
                  <a:pt x="20984" y="7467"/>
                </a:cubicBezTo>
                <a:cubicBezTo>
                  <a:pt x="20769" y="7735"/>
                  <a:pt x="20769" y="7735"/>
                  <a:pt x="20769" y="7735"/>
                </a:cubicBezTo>
                <a:cubicBezTo>
                  <a:pt x="20841" y="7735"/>
                  <a:pt x="20841" y="7735"/>
                  <a:pt x="20841" y="7735"/>
                </a:cubicBezTo>
                <a:cubicBezTo>
                  <a:pt x="20984" y="7467"/>
                  <a:pt x="20984" y="7467"/>
                  <a:pt x="20984" y="7467"/>
                </a:cubicBezTo>
                <a:cubicBezTo>
                  <a:pt x="20769" y="7735"/>
                  <a:pt x="20769" y="7735"/>
                  <a:pt x="20769" y="7735"/>
                </a:cubicBezTo>
                <a:cubicBezTo>
                  <a:pt x="21055" y="7467"/>
                  <a:pt x="21055" y="7467"/>
                  <a:pt x="21055" y="7467"/>
                </a:cubicBezTo>
                <a:cubicBezTo>
                  <a:pt x="20769" y="7601"/>
                  <a:pt x="20769" y="7601"/>
                  <a:pt x="20769" y="7601"/>
                </a:cubicBezTo>
                <a:cubicBezTo>
                  <a:pt x="20769" y="7735"/>
                  <a:pt x="20769" y="7735"/>
                  <a:pt x="20769" y="7735"/>
                </a:cubicBezTo>
                <a:cubicBezTo>
                  <a:pt x="21055" y="7467"/>
                  <a:pt x="21055" y="7467"/>
                  <a:pt x="21055" y="7467"/>
                </a:cubicBezTo>
                <a:cubicBezTo>
                  <a:pt x="20769" y="7601"/>
                  <a:pt x="20769" y="7601"/>
                  <a:pt x="20769" y="7601"/>
                </a:cubicBezTo>
                <a:cubicBezTo>
                  <a:pt x="21055" y="7467"/>
                  <a:pt x="21055" y="7467"/>
                  <a:pt x="21055" y="7467"/>
                </a:cubicBezTo>
                <a:cubicBezTo>
                  <a:pt x="20769" y="7467"/>
                  <a:pt x="20769" y="7467"/>
                  <a:pt x="20769" y="7467"/>
                </a:cubicBezTo>
                <a:cubicBezTo>
                  <a:pt x="20769" y="7601"/>
                  <a:pt x="20769" y="7601"/>
                  <a:pt x="20769" y="7601"/>
                </a:cubicBezTo>
                <a:cubicBezTo>
                  <a:pt x="21055" y="7467"/>
                  <a:pt x="21055" y="7467"/>
                  <a:pt x="21055" y="7467"/>
                </a:cubicBezTo>
                <a:cubicBezTo>
                  <a:pt x="20769" y="7467"/>
                  <a:pt x="20769" y="7467"/>
                  <a:pt x="20769" y="7467"/>
                </a:cubicBezTo>
                <a:cubicBezTo>
                  <a:pt x="21055" y="7467"/>
                  <a:pt x="21055" y="7467"/>
                  <a:pt x="21055" y="7467"/>
                </a:cubicBezTo>
                <a:cubicBezTo>
                  <a:pt x="20769" y="7065"/>
                  <a:pt x="20769" y="7065"/>
                  <a:pt x="20769" y="7065"/>
                </a:cubicBezTo>
                <a:cubicBezTo>
                  <a:pt x="21055" y="7467"/>
                  <a:pt x="21055" y="7467"/>
                  <a:pt x="21055" y="7467"/>
                </a:cubicBezTo>
                <a:cubicBezTo>
                  <a:pt x="20912" y="6930"/>
                  <a:pt x="20912" y="6930"/>
                  <a:pt x="20912" y="6930"/>
                </a:cubicBezTo>
                <a:cubicBezTo>
                  <a:pt x="20912" y="6930"/>
                  <a:pt x="20841" y="6930"/>
                  <a:pt x="20769" y="7065"/>
                </a:cubicBezTo>
                <a:cubicBezTo>
                  <a:pt x="21055" y="7467"/>
                  <a:pt x="21055" y="7467"/>
                  <a:pt x="21055" y="7467"/>
                </a:cubicBezTo>
                <a:cubicBezTo>
                  <a:pt x="20912" y="6930"/>
                  <a:pt x="20912" y="6930"/>
                  <a:pt x="20912" y="6930"/>
                </a:cubicBezTo>
                <a:cubicBezTo>
                  <a:pt x="20984" y="7333"/>
                  <a:pt x="20984" y="7333"/>
                  <a:pt x="20984" y="7333"/>
                </a:cubicBezTo>
                <a:cubicBezTo>
                  <a:pt x="20984" y="6930"/>
                  <a:pt x="20984" y="6930"/>
                  <a:pt x="20984" y="6930"/>
                </a:cubicBezTo>
                <a:cubicBezTo>
                  <a:pt x="20984" y="6930"/>
                  <a:pt x="20984" y="6930"/>
                  <a:pt x="20912" y="6930"/>
                </a:cubicBezTo>
                <a:cubicBezTo>
                  <a:pt x="20984" y="7333"/>
                  <a:pt x="20984" y="7333"/>
                  <a:pt x="20984" y="7333"/>
                </a:cubicBezTo>
                <a:cubicBezTo>
                  <a:pt x="20984" y="6930"/>
                  <a:pt x="20984" y="6930"/>
                  <a:pt x="20984" y="6930"/>
                </a:cubicBezTo>
                <a:cubicBezTo>
                  <a:pt x="20984" y="7199"/>
                  <a:pt x="20984" y="7199"/>
                  <a:pt x="20984" y="7199"/>
                </a:cubicBezTo>
                <a:cubicBezTo>
                  <a:pt x="21055" y="6930"/>
                  <a:pt x="21055" y="6930"/>
                  <a:pt x="21055" y="6930"/>
                </a:cubicBezTo>
                <a:cubicBezTo>
                  <a:pt x="20984" y="6930"/>
                  <a:pt x="20984" y="6930"/>
                  <a:pt x="20984" y="6930"/>
                </a:cubicBezTo>
                <a:cubicBezTo>
                  <a:pt x="20984" y="7199"/>
                  <a:pt x="20984" y="7199"/>
                  <a:pt x="20984" y="7199"/>
                </a:cubicBezTo>
                <a:cubicBezTo>
                  <a:pt x="21055" y="6930"/>
                  <a:pt x="21055" y="6930"/>
                  <a:pt x="21055" y="6930"/>
                </a:cubicBezTo>
                <a:cubicBezTo>
                  <a:pt x="21055" y="6930"/>
                  <a:pt x="21055" y="6930"/>
                  <a:pt x="21055" y="6930"/>
                </a:cubicBezTo>
                <a:cubicBezTo>
                  <a:pt x="21055" y="6930"/>
                  <a:pt x="21055" y="6930"/>
                  <a:pt x="21055" y="6930"/>
                </a:cubicBezTo>
                <a:cubicBezTo>
                  <a:pt x="21055" y="6930"/>
                  <a:pt x="21055" y="6930"/>
                  <a:pt x="21055" y="6930"/>
                </a:cubicBezTo>
                <a:cubicBezTo>
                  <a:pt x="21055" y="6930"/>
                  <a:pt x="21055" y="6930"/>
                  <a:pt x="21055" y="6930"/>
                </a:cubicBezTo>
                <a:cubicBezTo>
                  <a:pt x="21055" y="6930"/>
                  <a:pt x="21055" y="6930"/>
                  <a:pt x="21055" y="6930"/>
                </a:cubicBezTo>
                <a:cubicBezTo>
                  <a:pt x="21055" y="6930"/>
                  <a:pt x="20984" y="6930"/>
                  <a:pt x="20912" y="6796"/>
                </a:cubicBezTo>
                <a:cubicBezTo>
                  <a:pt x="20698" y="6662"/>
                  <a:pt x="20269" y="6260"/>
                  <a:pt x="19696" y="5857"/>
                </a:cubicBezTo>
                <a:cubicBezTo>
                  <a:pt x="18910" y="5052"/>
                  <a:pt x="17908" y="4113"/>
                  <a:pt x="17050" y="3442"/>
                </a:cubicBezTo>
                <a:cubicBezTo>
                  <a:pt x="16621" y="3040"/>
                  <a:pt x="16263" y="2637"/>
                  <a:pt x="15977" y="2503"/>
                </a:cubicBezTo>
                <a:cubicBezTo>
                  <a:pt x="15834" y="2369"/>
                  <a:pt x="15691" y="2235"/>
                  <a:pt x="15620" y="2101"/>
                </a:cubicBezTo>
                <a:cubicBezTo>
                  <a:pt x="15620" y="2101"/>
                  <a:pt x="15548" y="2101"/>
                  <a:pt x="15548" y="2101"/>
                </a:cubicBezTo>
                <a:cubicBezTo>
                  <a:pt x="15477" y="2101"/>
                  <a:pt x="15477" y="2101"/>
                  <a:pt x="15477" y="2101"/>
                </a:cubicBezTo>
                <a:cubicBezTo>
                  <a:pt x="15477" y="1966"/>
                  <a:pt x="15405" y="1966"/>
                  <a:pt x="15405" y="1966"/>
                </a:cubicBezTo>
                <a:cubicBezTo>
                  <a:pt x="15333" y="1966"/>
                  <a:pt x="15333" y="1966"/>
                  <a:pt x="15262" y="2101"/>
                </a:cubicBezTo>
                <a:cubicBezTo>
                  <a:pt x="15262" y="2101"/>
                  <a:pt x="15190" y="2101"/>
                  <a:pt x="15119" y="2235"/>
                </a:cubicBezTo>
                <a:cubicBezTo>
                  <a:pt x="15119" y="2369"/>
                  <a:pt x="15047" y="2503"/>
                  <a:pt x="15047" y="2503"/>
                </a:cubicBezTo>
                <a:cubicBezTo>
                  <a:pt x="15119" y="2637"/>
                  <a:pt x="15119" y="2771"/>
                  <a:pt x="15119" y="2771"/>
                </a:cubicBezTo>
                <a:cubicBezTo>
                  <a:pt x="15119" y="2906"/>
                  <a:pt x="15190" y="2906"/>
                  <a:pt x="15190" y="2906"/>
                </a:cubicBezTo>
                <a:cubicBezTo>
                  <a:pt x="15190" y="3040"/>
                  <a:pt x="15190" y="3040"/>
                  <a:pt x="15190" y="3040"/>
                </a:cubicBezTo>
                <a:cubicBezTo>
                  <a:pt x="15262" y="3040"/>
                  <a:pt x="15262" y="3040"/>
                  <a:pt x="15333" y="3174"/>
                </a:cubicBezTo>
                <a:cubicBezTo>
                  <a:pt x="15548" y="3442"/>
                  <a:pt x="15977" y="3979"/>
                  <a:pt x="16549" y="4515"/>
                </a:cubicBezTo>
                <a:cubicBezTo>
                  <a:pt x="17336" y="5455"/>
                  <a:pt x="18409" y="6662"/>
                  <a:pt x="19267" y="7601"/>
                </a:cubicBezTo>
                <a:cubicBezTo>
                  <a:pt x="19696" y="8138"/>
                  <a:pt x="20054" y="8540"/>
                  <a:pt x="20340" y="8943"/>
                </a:cubicBezTo>
                <a:cubicBezTo>
                  <a:pt x="20483" y="9077"/>
                  <a:pt x="20555" y="9211"/>
                  <a:pt x="20626" y="9345"/>
                </a:cubicBezTo>
                <a:cubicBezTo>
                  <a:pt x="20698" y="9345"/>
                  <a:pt x="20698" y="9345"/>
                  <a:pt x="20698" y="9345"/>
                </a:cubicBezTo>
                <a:cubicBezTo>
                  <a:pt x="20698" y="9345"/>
                  <a:pt x="20698" y="9345"/>
                  <a:pt x="20698" y="9345"/>
                </a:cubicBezTo>
                <a:cubicBezTo>
                  <a:pt x="20769" y="9211"/>
                  <a:pt x="20769" y="9211"/>
                  <a:pt x="20769" y="9211"/>
                </a:cubicBezTo>
                <a:cubicBezTo>
                  <a:pt x="20698" y="9345"/>
                  <a:pt x="20698" y="9345"/>
                  <a:pt x="20698" y="9345"/>
                </a:cubicBezTo>
                <a:cubicBezTo>
                  <a:pt x="20698" y="9345"/>
                  <a:pt x="20698" y="9345"/>
                  <a:pt x="20698" y="9345"/>
                </a:cubicBezTo>
                <a:cubicBezTo>
                  <a:pt x="20769" y="9211"/>
                  <a:pt x="20769" y="9211"/>
                  <a:pt x="20769" y="9211"/>
                </a:cubicBezTo>
                <a:cubicBezTo>
                  <a:pt x="20698" y="9345"/>
                  <a:pt x="20698" y="9345"/>
                  <a:pt x="20698" y="9345"/>
                </a:cubicBezTo>
                <a:cubicBezTo>
                  <a:pt x="20912" y="9077"/>
                  <a:pt x="20912" y="9077"/>
                  <a:pt x="20912" y="9077"/>
                </a:cubicBezTo>
                <a:cubicBezTo>
                  <a:pt x="20698" y="9345"/>
                  <a:pt x="20698" y="9345"/>
                  <a:pt x="20698" y="9345"/>
                </a:cubicBezTo>
                <a:cubicBezTo>
                  <a:pt x="20698" y="9345"/>
                  <a:pt x="20698" y="9345"/>
                  <a:pt x="20698" y="9345"/>
                </a:cubicBezTo>
                <a:cubicBezTo>
                  <a:pt x="20912" y="9077"/>
                  <a:pt x="20912" y="9077"/>
                  <a:pt x="20912" y="9077"/>
                </a:cubicBezTo>
                <a:cubicBezTo>
                  <a:pt x="20698" y="9345"/>
                  <a:pt x="20698" y="9345"/>
                  <a:pt x="20698" y="9345"/>
                </a:cubicBezTo>
                <a:cubicBezTo>
                  <a:pt x="20912" y="9077"/>
                  <a:pt x="20912" y="9077"/>
                  <a:pt x="20912" y="9077"/>
                </a:cubicBezTo>
                <a:cubicBezTo>
                  <a:pt x="20626" y="9077"/>
                  <a:pt x="20626" y="9077"/>
                  <a:pt x="20626" y="9077"/>
                </a:cubicBezTo>
                <a:cubicBezTo>
                  <a:pt x="20626" y="9211"/>
                  <a:pt x="20698" y="9211"/>
                  <a:pt x="20698" y="9345"/>
                </a:cubicBezTo>
                <a:cubicBezTo>
                  <a:pt x="20912" y="9077"/>
                  <a:pt x="20912" y="9077"/>
                  <a:pt x="20912" y="9077"/>
                </a:cubicBezTo>
                <a:cubicBezTo>
                  <a:pt x="20626" y="9077"/>
                  <a:pt x="20626" y="9077"/>
                  <a:pt x="20626" y="9077"/>
                </a:cubicBezTo>
                <a:cubicBezTo>
                  <a:pt x="20912" y="9077"/>
                  <a:pt x="20912" y="9077"/>
                  <a:pt x="20912" y="9077"/>
                </a:cubicBezTo>
                <a:cubicBezTo>
                  <a:pt x="20698" y="8809"/>
                  <a:pt x="20698" y="8809"/>
                  <a:pt x="20698" y="8809"/>
                </a:cubicBezTo>
                <a:cubicBezTo>
                  <a:pt x="20626" y="8943"/>
                  <a:pt x="20626" y="8943"/>
                  <a:pt x="20626" y="9077"/>
                </a:cubicBezTo>
                <a:cubicBezTo>
                  <a:pt x="20912" y="9077"/>
                  <a:pt x="20912" y="9077"/>
                  <a:pt x="20912" y="9077"/>
                </a:cubicBezTo>
                <a:cubicBezTo>
                  <a:pt x="20698" y="8809"/>
                  <a:pt x="20698" y="8809"/>
                  <a:pt x="20698" y="8809"/>
                </a:cubicBezTo>
                <a:cubicBezTo>
                  <a:pt x="20912" y="9077"/>
                  <a:pt x="20912" y="9077"/>
                  <a:pt x="20912" y="9077"/>
                </a:cubicBezTo>
                <a:cubicBezTo>
                  <a:pt x="20698" y="8809"/>
                  <a:pt x="20698" y="8809"/>
                  <a:pt x="20698" y="8809"/>
                </a:cubicBezTo>
                <a:cubicBezTo>
                  <a:pt x="20912" y="9077"/>
                  <a:pt x="20912" y="9077"/>
                  <a:pt x="20912" y="9077"/>
                </a:cubicBezTo>
                <a:cubicBezTo>
                  <a:pt x="20841" y="8540"/>
                  <a:pt x="20841" y="8540"/>
                  <a:pt x="20841" y="8540"/>
                </a:cubicBezTo>
                <a:cubicBezTo>
                  <a:pt x="20841" y="8540"/>
                  <a:pt x="20769" y="8674"/>
                  <a:pt x="20698" y="8809"/>
                </a:cubicBezTo>
                <a:cubicBezTo>
                  <a:pt x="20912" y="9077"/>
                  <a:pt x="20912" y="9077"/>
                  <a:pt x="20912" y="9077"/>
                </a:cubicBezTo>
                <a:cubicBezTo>
                  <a:pt x="20841" y="8540"/>
                  <a:pt x="20841" y="8540"/>
                  <a:pt x="20841" y="8540"/>
                </a:cubicBezTo>
                <a:cubicBezTo>
                  <a:pt x="20912" y="8943"/>
                  <a:pt x="20912" y="8943"/>
                  <a:pt x="20912" y="8943"/>
                </a:cubicBezTo>
                <a:cubicBezTo>
                  <a:pt x="20912" y="8540"/>
                  <a:pt x="20912" y="8540"/>
                  <a:pt x="20912" y="8540"/>
                </a:cubicBezTo>
                <a:cubicBezTo>
                  <a:pt x="20912" y="8540"/>
                  <a:pt x="20841" y="8540"/>
                  <a:pt x="20841" y="8540"/>
                </a:cubicBezTo>
                <a:cubicBezTo>
                  <a:pt x="20912" y="8943"/>
                  <a:pt x="20912" y="8943"/>
                  <a:pt x="20912" y="8943"/>
                </a:cubicBezTo>
                <a:cubicBezTo>
                  <a:pt x="20912" y="8540"/>
                  <a:pt x="20912" y="8540"/>
                  <a:pt x="20912" y="8540"/>
                </a:cubicBezTo>
                <a:cubicBezTo>
                  <a:pt x="20912" y="8674"/>
                  <a:pt x="20912" y="8674"/>
                  <a:pt x="20912" y="8674"/>
                </a:cubicBezTo>
                <a:cubicBezTo>
                  <a:pt x="20912" y="8540"/>
                  <a:pt x="20912" y="8540"/>
                  <a:pt x="20912" y="8540"/>
                </a:cubicBezTo>
                <a:cubicBezTo>
                  <a:pt x="20912" y="8540"/>
                  <a:pt x="20912" y="8540"/>
                  <a:pt x="20912" y="8540"/>
                </a:cubicBezTo>
                <a:cubicBezTo>
                  <a:pt x="20912" y="8674"/>
                  <a:pt x="20912" y="8674"/>
                  <a:pt x="20912" y="8674"/>
                </a:cubicBezTo>
                <a:cubicBezTo>
                  <a:pt x="20912" y="8540"/>
                  <a:pt x="20912" y="8540"/>
                  <a:pt x="20912" y="8540"/>
                </a:cubicBezTo>
                <a:cubicBezTo>
                  <a:pt x="20912" y="8540"/>
                  <a:pt x="20841" y="8540"/>
                  <a:pt x="20769" y="8540"/>
                </a:cubicBezTo>
                <a:cubicBezTo>
                  <a:pt x="20555" y="8272"/>
                  <a:pt x="19982" y="7870"/>
                  <a:pt x="19339" y="7333"/>
                </a:cubicBezTo>
                <a:cubicBezTo>
                  <a:pt x="18409" y="6662"/>
                  <a:pt x="17193" y="5589"/>
                  <a:pt x="16192" y="4784"/>
                </a:cubicBezTo>
                <a:cubicBezTo>
                  <a:pt x="15763" y="4381"/>
                  <a:pt x="15262" y="3979"/>
                  <a:pt x="14976" y="3711"/>
                </a:cubicBezTo>
                <a:cubicBezTo>
                  <a:pt x="14833" y="3576"/>
                  <a:pt x="14690" y="3442"/>
                  <a:pt x="14547" y="3442"/>
                </a:cubicBezTo>
                <a:cubicBezTo>
                  <a:pt x="14475" y="3442"/>
                  <a:pt x="14475" y="3308"/>
                  <a:pt x="14404" y="3308"/>
                </a:cubicBezTo>
                <a:cubicBezTo>
                  <a:pt x="14332" y="3308"/>
                  <a:pt x="14332" y="3308"/>
                  <a:pt x="14332" y="3308"/>
                </a:cubicBezTo>
                <a:cubicBezTo>
                  <a:pt x="14332" y="3308"/>
                  <a:pt x="14332" y="3308"/>
                  <a:pt x="14261" y="3308"/>
                </a:cubicBezTo>
                <a:cubicBezTo>
                  <a:pt x="14261" y="3308"/>
                  <a:pt x="14189" y="3308"/>
                  <a:pt x="14189" y="3308"/>
                </a:cubicBezTo>
                <a:cubicBezTo>
                  <a:pt x="14189" y="3308"/>
                  <a:pt x="14118" y="3308"/>
                  <a:pt x="14118" y="3308"/>
                </a:cubicBezTo>
                <a:cubicBezTo>
                  <a:pt x="14046" y="3442"/>
                  <a:pt x="14046" y="3442"/>
                  <a:pt x="14046" y="3576"/>
                </a:cubicBezTo>
                <a:cubicBezTo>
                  <a:pt x="13903" y="3845"/>
                  <a:pt x="13975" y="4113"/>
                  <a:pt x="14118" y="4247"/>
                </a:cubicBezTo>
                <a:cubicBezTo>
                  <a:pt x="19339" y="10419"/>
                  <a:pt x="19339" y="10419"/>
                  <a:pt x="19339" y="10419"/>
                </a:cubicBezTo>
                <a:cubicBezTo>
                  <a:pt x="19482" y="9882"/>
                  <a:pt x="19482" y="9882"/>
                  <a:pt x="19482" y="9882"/>
                </a:cubicBezTo>
                <a:cubicBezTo>
                  <a:pt x="19267" y="9614"/>
                  <a:pt x="19267" y="9614"/>
                  <a:pt x="19267" y="9614"/>
                </a:cubicBezTo>
                <a:cubicBezTo>
                  <a:pt x="19482" y="9882"/>
                  <a:pt x="19482" y="9882"/>
                  <a:pt x="19482" y="9882"/>
                </a:cubicBezTo>
                <a:cubicBezTo>
                  <a:pt x="19339" y="9479"/>
                  <a:pt x="19339" y="9479"/>
                  <a:pt x="19339" y="9479"/>
                </a:cubicBezTo>
                <a:cubicBezTo>
                  <a:pt x="19267" y="9479"/>
                  <a:pt x="19267" y="9614"/>
                  <a:pt x="19267" y="9614"/>
                </a:cubicBezTo>
                <a:cubicBezTo>
                  <a:pt x="19482" y="9882"/>
                  <a:pt x="19482" y="9882"/>
                  <a:pt x="19482" y="9882"/>
                </a:cubicBezTo>
                <a:cubicBezTo>
                  <a:pt x="19339" y="9479"/>
                  <a:pt x="19339" y="9479"/>
                  <a:pt x="19339" y="9479"/>
                </a:cubicBezTo>
                <a:cubicBezTo>
                  <a:pt x="19482" y="9882"/>
                  <a:pt x="19482" y="9882"/>
                  <a:pt x="19482" y="9882"/>
                </a:cubicBezTo>
                <a:cubicBezTo>
                  <a:pt x="19410" y="9345"/>
                  <a:pt x="19410" y="9345"/>
                  <a:pt x="19410" y="9345"/>
                </a:cubicBezTo>
                <a:cubicBezTo>
                  <a:pt x="19410" y="9345"/>
                  <a:pt x="19339" y="9479"/>
                  <a:pt x="19339" y="9479"/>
                </a:cubicBezTo>
                <a:cubicBezTo>
                  <a:pt x="19482" y="9882"/>
                  <a:pt x="19482" y="9882"/>
                  <a:pt x="19482" y="9882"/>
                </a:cubicBezTo>
                <a:cubicBezTo>
                  <a:pt x="19410" y="9345"/>
                  <a:pt x="19410" y="9345"/>
                  <a:pt x="19410" y="9345"/>
                </a:cubicBezTo>
                <a:cubicBezTo>
                  <a:pt x="19482" y="9882"/>
                  <a:pt x="19482" y="9882"/>
                  <a:pt x="19482" y="9882"/>
                </a:cubicBezTo>
                <a:cubicBezTo>
                  <a:pt x="19482" y="9345"/>
                  <a:pt x="19482" y="9345"/>
                  <a:pt x="19482" y="9345"/>
                </a:cubicBezTo>
                <a:cubicBezTo>
                  <a:pt x="19410" y="9345"/>
                  <a:pt x="19410" y="9345"/>
                  <a:pt x="19410" y="9345"/>
                </a:cubicBezTo>
                <a:cubicBezTo>
                  <a:pt x="19482" y="9882"/>
                  <a:pt x="19482" y="9882"/>
                  <a:pt x="19482" y="9882"/>
                </a:cubicBezTo>
                <a:cubicBezTo>
                  <a:pt x="19482" y="9345"/>
                  <a:pt x="19482" y="9345"/>
                  <a:pt x="19482" y="9345"/>
                </a:cubicBezTo>
                <a:cubicBezTo>
                  <a:pt x="19482" y="9614"/>
                  <a:pt x="19482" y="9614"/>
                  <a:pt x="19482" y="9614"/>
                </a:cubicBezTo>
                <a:cubicBezTo>
                  <a:pt x="19482" y="9345"/>
                  <a:pt x="19482" y="9345"/>
                  <a:pt x="19482" y="9345"/>
                </a:cubicBezTo>
                <a:cubicBezTo>
                  <a:pt x="19482" y="9345"/>
                  <a:pt x="19482" y="9345"/>
                  <a:pt x="19482" y="9345"/>
                </a:cubicBezTo>
                <a:cubicBezTo>
                  <a:pt x="19482" y="9614"/>
                  <a:pt x="19482" y="9614"/>
                  <a:pt x="19482" y="9614"/>
                </a:cubicBezTo>
                <a:cubicBezTo>
                  <a:pt x="19482" y="9345"/>
                  <a:pt x="19482" y="9345"/>
                  <a:pt x="19482" y="9345"/>
                </a:cubicBezTo>
                <a:cubicBezTo>
                  <a:pt x="19482" y="9345"/>
                  <a:pt x="19410" y="9345"/>
                  <a:pt x="19339" y="9345"/>
                </a:cubicBezTo>
                <a:cubicBezTo>
                  <a:pt x="19124" y="9211"/>
                  <a:pt x="18552" y="8809"/>
                  <a:pt x="17908" y="8272"/>
                </a:cubicBezTo>
                <a:cubicBezTo>
                  <a:pt x="16979" y="7467"/>
                  <a:pt x="15691" y="6394"/>
                  <a:pt x="14761" y="5589"/>
                </a:cubicBezTo>
                <a:cubicBezTo>
                  <a:pt x="14261" y="5186"/>
                  <a:pt x="13831" y="4784"/>
                  <a:pt x="13474" y="4515"/>
                </a:cubicBezTo>
                <a:cubicBezTo>
                  <a:pt x="13188" y="4247"/>
                  <a:pt x="13045" y="4113"/>
                  <a:pt x="13045" y="4113"/>
                </a:cubicBezTo>
                <a:cubicBezTo>
                  <a:pt x="12902" y="3979"/>
                  <a:pt x="12687" y="4113"/>
                  <a:pt x="12616" y="4247"/>
                </a:cubicBezTo>
                <a:cubicBezTo>
                  <a:pt x="12544" y="4515"/>
                  <a:pt x="12616" y="4918"/>
                  <a:pt x="12759" y="5052"/>
                </a:cubicBezTo>
                <a:cubicBezTo>
                  <a:pt x="12759" y="5052"/>
                  <a:pt x="13045" y="5320"/>
                  <a:pt x="13545" y="5991"/>
                </a:cubicBezTo>
                <a:cubicBezTo>
                  <a:pt x="14332" y="6796"/>
                  <a:pt x="15405" y="8004"/>
                  <a:pt x="16335" y="9077"/>
                </a:cubicBezTo>
                <a:cubicBezTo>
                  <a:pt x="16764" y="9614"/>
                  <a:pt x="17193" y="10150"/>
                  <a:pt x="17479" y="10419"/>
                </a:cubicBezTo>
                <a:cubicBezTo>
                  <a:pt x="17622" y="10687"/>
                  <a:pt x="17765" y="10821"/>
                  <a:pt x="17837" y="10955"/>
                </a:cubicBezTo>
                <a:cubicBezTo>
                  <a:pt x="17908" y="10955"/>
                  <a:pt x="17908" y="10955"/>
                  <a:pt x="17908" y="10955"/>
                </a:cubicBezTo>
                <a:cubicBezTo>
                  <a:pt x="17908" y="11089"/>
                  <a:pt x="17908" y="11089"/>
                  <a:pt x="17908" y="11089"/>
                </a:cubicBezTo>
                <a:cubicBezTo>
                  <a:pt x="18051" y="10821"/>
                  <a:pt x="18051" y="10821"/>
                  <a:pt x="18051" y="10821"/>
                </a:cubicBezTo>
                <a:cubicBezTo>
                  <a:pt x="17908" y="10955"/>
                  <a:pt x="17908" y="10955"/>
                  <a:pt x="17908" y="10955"/>
                </a:cubicBezTo>
                <a:cubicBezTo>
                  <a:pt x="17908" y="11089"/>
                  <a:pt x="17908" y="11089"/>
                  <a:pt x="17908" y="11089"/>
                </a:cubicBezTo>
                <a:cubicBezTo>
                  <a:pt x="18051" y="10821"/>
                  <a:pt x="18051" y="10821"/>
                  <a:pt x="18051" y="10821"/>
                </a:cubicBezTo>
                <a:cubicBezTo>
                  <a:pt x="17908" y="10955"/>
                  <a:pt x="17908" y="10955"/>
                  <a:pt x="17908" y="10955"/>
                </a:cubicBezTo>
                <a:cubicBezTo>
                  <a:pt x="18123" y="10687"/>
                  <a:pt x="18123" y="10687"/>
                  <a:pt x="18123" y="10687"/>
                </a:cubicBezTo>
                <a:cubicBezTo>
                  <a:pt x="17837" y="10687"/>
                  <a:pt x="17837" y="10687"/>
                  <a:pt x="17837" y="10687"/>
                </a:cubicBezTo>
                <a:cubicBezTo>
                  <a:pt x="17837" y="10955"/>
                  <a:pt x="17908" y="10955"/>
                  <a:pt x="17908" y="10955"/>
                </a:cubicBezTo>
                <a:cubicBezTo>
                  <a:pt x="18123" y="10687"/>
                  <a:pt x="18123" y="10687"/>
                  <a:pt x="18123" y="10687"/>
                </a:cubicBezTo>
                <a:cubicBezTo>
                  <a:pt x="17837" y="10687"/>
                  <a:pt x="17837" y="10687"/>
                  <a:pt x="17837" y="10687"/>
                </a:cubicBezTo>
                <a:cubicBezTo>
                  <a:pt x="18123" y="10687"/>
                  <a:pt x="18123" y="10687"/>
                  <a:pt x="18123" y="10687"/>
                </a:cubicBezTo>
                <a:cubicBezTo>
                  <a:pt x="17908" y="10419"/>
                  <a:pt x="17908" y="10419"/>
                  <a:pt x="17908" y="10419"/>
                </a:cubicBezTo>
                <a:cubicBezTo>
                  <a:pt x="17837" y="10553"/>
                  <a:pt x="17837" y="10687"/>
                  <a:pt x="17837" y="10687"/>
                </a:cubicBezTo>
                <a:cubicBezTo>
                  <a:pt x="18123" y="10687"/>
                  <a:pt x="18123" y="10687"/>
                  <a:pt x="18123" y="10687"/>
                </a:cubicBezTo>
                <a:cubicBezTo>
                  <a:pt x="17908" y="10419"/>
                  <a:pt x="17908" y="10419"/>
                  <a:pt x="17908" y="10419"/>
                </a:cubicBezTo>
                <a:cubicBezTo>
                  <a:pt x="18123" y="10687"/>
                  <a:pt x="18123" y="10687"/>
                  <a:pt x="18123" y="10687"/>
                </a:cubicBezTo>
                <a:cubicBezTo>
                  <a:pt x="17908" y="10419"/>
                  <a:pt x="17908" y="10419"/>
                  <a:pt x="17908" y="10419"/>
                </a:cubicBezTo>
                <a:cubicBezTo>
                  <a:pt x="18123" y="10687"/>
                  <a:pt x="18123" y="10687"/>
                  <a:pt x="18123" y="10687"/>
                </a:cubicBezTo>
                <a:cubicBezTo>
                  <a:pt x="18051" y="10150"/>
                  <a:pt x="18051" y="10150"/>
                  <a:pt x="18051" y="10150"/>
                </a:cubicBezTo>
                <a:cubicBezTo>
                  <a:pt x="17980" y="10284"/>
                  <a:pt x="17980" y="10284"/>
                  <a:pt x="17908" y="10419"/>
                </a:cubicBezTo>
                <a:cubicBezTo>
                  <a:pt x="18123" y="10687"/>
                  <a:pt x="18123" y="10687"/>
                  <a:pt x="18123" y="10687"/>
                </a:cubicBezTo>
                <a:cubicBezTo>
                  <a:pt x="18051" y="10150"/>
                  <a:pt x="18051" y="10150"/>
                  <a:pt x="18051" y="10150"/>
                </a:cubicBezTo>
                <a:cubicBezTo>
                  <a:pt x="18123" y="10687"/>
                  <a:pt x="18123" y="10687"/>
                  <a:pt x="18123" y="10687"/>
                </a:cubicBezTo>
                <a:cubicBezTo>
                  <a:pt x="18123" y="10150"/>
                  <a:pt x="18123" y="10150"/>
                  <a:pt x="18123" y="10150"/>
                </a:cubicBezTo>
                <a:cubicBezTo>
                  <a:pt x="18123" y="10150"/>
                  <a:pt x="18051" y="10150"/>
                  <a:pt x="18051" y="10150"/>
                </a:cubicBezTo>
                <a:cubicBezTo>
                  <a:pt x="18123" y="10687"/>
                  <a:pt x="18123" y="10687"/>
                  <a:pt x="18123" y="10687"/>
                </a:cubicBezTo>
                <a:cubicBezTo>
                  <a:pt x="18123" y="10150"/>
                  <a:pt x="18123" y="10150"/>
                  <a:pt x="18123" y="10150"/>
                </a:cubicBezTo>
                <a:cubicBezTo>
                  <a:pt x="18123" y="10419"/>
                  <a:pt x="18123" y="10419"/>
                  <a:pt x="18123" y="10419"/>
                </a:cubicBezTo>
                <a:cubicBezTo>
                  <a:pt x="18123" y="10150"/>
                  <a:pt x="18123" y="10150"/>
                  <a:pt x="18123" y="10150"/>
                </a:cubicBezTo>
                <a:cubicBezTo>
                  <a:pt x="18123" y="10150"/>
                  <a:pt x="18123" y="10150"/>
                  <a:pt x="18123" y="10150"/>
                </a:cubicBezTo>
                <a:cubicBezTo>
                  <a:pt x="18123" y="10419"/>
                  <a:pt x="18123" y="10419"/>
                  <a:pt x="18123" y="10419"/>
                </a:cubicBezTo>
                <a:cubicBezTo>
                  <a:pt x="18123" y="10150"/>
                  <a:pt x="18123" y="10150"/>
                  <a:pt x="18123" y="10150"/>
                </a:cubicBezTo>
                <a:cubicBezTo>
                  <a:pt x="18123" y="10150"/>
                  <a:pt x="18123" y="10150"/>
                  <a:pt x="18123" y="10150"/>
                </a:cubicBezTo>
                <a:cubicBezTo>
                  <a:pt x="18051" y="10150"/>
                  <a:pt x="17908" y="10016"/>
                  <a:pt x="17694" y="9882"/>
                </a:cubicBezTo>
                <a:cubicBezTo>
                  <a:pt x="16979" y="9345"/>
                  <a:pt x="15477" y="8004"/>
                  <a:pt x="14261" y="6796"/>
                </a:cubicBezTo>
                <a:cubicBezTo>
                  <a:pt x="13617" y="6260"/>
                  <a:pt x="13045" y="5723"/>
                  <a:pt x="12616" y="5320"/>
                </a:cubicBezTo>
                <a:cubicBezTo>
                  <a:pt x="12186" y="4918"/>
                  <a:pt x="11972" y="4650"/>
                  <a:pt x="11972" y="4650"/>
                </a:cubicBezTo>
                <a:cubicBezTo>
                  <a:pt x="11829" y="4515"/>
                  <a:pt x="11686" y="4650"/>
                  <a:pt x="11614" y="4784"/>
                </a:cubicBezTo>
                <a:cubicBezTo>
                  <a:pt x="11543" y="4918"/>
                  <a:pt x="11543" y="5052"/>
                  <a:pt x="11543" y="5186"/>
                </a:cubicBezTo>
                <a:cubicBezTo>
                  <a:pt x="11543" y="5320"/>
                  <a:pt x="11543" y="5320"/>
                  <a:pt x="11543" y="5455"/>
                </a:cubicBezTo>
                <a:cubicBezTo>
                  <a:pt x="11614" y="5455"/>
                  <a:pt x="11614" y="5589"/>
                  <a:pt x="11614" y="5589"/>
                </a:cubicBezTo>
                <a:cubicBezTo>
                  <a:pt x="11686" y="5723"/>
                  <a:pt x="11686" y="5723"/>
                  <a:pt x="11686" y="5723"/>
                </a:cubicBezTo>
                <a:cubicBezTo>
                  <a:pt x="11757" y="5723"/>
                  <a:pt x="11900" y="5991"/>
                  <a:pt x="12043" y="6125"/>
                </a:cubicBezTo>
                <a:cubicBezTo>
                  <a:pt x="13188" y="7601"/>
                  <a:pt x="16549" y="11358"/>
                  <a:pt x="16549" y="11358"/>
                </a:cubicBezTo>
                <a:cubicBezTo>
                  <a:pt x="16692" y="10955"/>
                  <a:pt x="16692" y="10955"/>
                  <a:pt x="16692" y="10955"/>
                </a:cubicBezTo>
                <a:cubicBezTo>
                  <a:pt x="16478" y="10687"/>
                  <a:pt x="16478" y="10687"/>
                  <a:pt x="16478" y="10687"/>
                </a:cubicBezTo>
                <a:cubicBezTo>
                  <a:pt x="16692" y="10955"/>
                  <a:pt x="16692" y="10955"/>
                  <a:pt x="16692" y="10955"/>
                </a:cubicBezTo>
                <a:cubicBezTo>
                  <a:pt x="16549" y="10419"/>
                  <a:pt x="16549" y="10419"/>
                  <a:pt x="16549" y="10419"/>
                </a:cubicBezTo>
                <a:cubicBezTo>
                  <a:pt x="16549" y="10553"/>
                  <a:pt x="16478" y="10553"/>
                  <a:pt x="16478" y="10687"/>
                </a:cubicBezTo>
                <a:cubicBezTo>
                  <a:pt x="16692" y="10955"/>
                  <a:pt x="16692" y="10955"/>
                  <a:pt x="16692" y="10955"/>
                </a:cubicBezTo>
                <a:cubicBezTo>
                  <a:pt x="16549" y="10419"/>
                  <a:pt x="16549" y="10419"/>
                  <a:pt x="16549" y="10419"/>
                </a:cubicBezTo>
                <a:cubicBezTo>
                  <a:pt x="16692" y="10821"/>
                  <a:pt x="16692" y="10821"/>
                  <a:pt x="16692" y="10821"/>
                </a:cubicBezTo>
                <a:cubicBezTo>
                  <a:pt x="16621" y="10419"/>
                  <a:pt x="16621" y="10419"/>
                  <a:pt x="16621" y="10419"/>
                </a:cubicBezTo>
                <a:cubicBezTo>
                  <a:pt x="16621" y="10419"/>
                  <a:pt x="16621" y="10419"/>
                  <a:pt x="16549" y="10419"/>
                </a:cubicBezTo>
                <a:cubicBezTo>
                  <a:pt x="16692" y="10821"/>
                  <a:pt x="16692" y="10821"/>
                  <a:pt x="16692" y="10821"/>
                </a:cubicBezTo>
                <a:cubicBezTo>
                  <a:pt x="16621" y="10419"/>
                  <a:pt x="16621" y="10419"/>
                  <a:pt x="16621" y="10419"/>
                </a:cubicBezTo>
                <a:cubicBezTo>
                  <a:pt x="16692" y="10821"/>
                  <a:pt x="16692" y="10821"/>
                  <a:pt x="16692" y="10821"/>
                </a:cubicBezTo>
                <a:cubicBezTo>
                  <a:pt x="16692" y="10419"/>
                  <a:pt x="16692" y="10419"/>
                  <a:pt x="16692" y="10419"/>
                </a:cubicBezTo>
                <a:cubicBezTo>
                  <a:pt x="16621" y="10419"/>
                  <a:pt x="16621" y="10419"/>
                  <a:pt x="16621" y="10419"/>
                </a:cubicBezTo>
                <a:cubicBezTo>
                  <a:pt x="16692" y="10821"/>
                  <a:pt x="16692" y="10821"/>
                  <a:pt x="16692" y="10821"/>
                </a:cubicBezTo>
                <a:cubicBezTo>
                  <a:pt x="16692" y="10419"/>
                  <a:pt x="16692" y="10419"/>
                  <a:pt x="16692" y="10419"/>
                </a:cubicBezTo>
                <a:cubicBezTo>
                  <a:pt x="16692" y="10553"/>
                  <a:pt x="16692" y="10553"/>
                  <a:pt x="16692" y="10553"/>
                </a:cubicBezTo>
                <a:cubicBezTo>
                  <a:pt x="16692" y="10419"/>
                  <a:pt x="16692" y="10419"/>
                  <a:pt x="16692" y="10419"/>
                </a:cubicBezTo>
                <a:cubicBezTo>
                  <a:pt x="16692" y="10419"/>
                  <a:pt x="16692" y="10419"/>
                  <a:pt x="16692" y="10419"/>
                </a:cubicBezTo>
                <a:cubicBezTo>
                  <a:pt x="16692" y="10553"/>
                  <a:pt x="16692" y="10553"/>
                  <a:pt x="16692" y="10553"/>
                </a:cubicBezTo>
                <a:cubicBezTo>
                  <a:pt x="16692" y="10419"/>
                  <a:pt x="16692" y="10419"/>
                  <a:pt x="16692" y="10419"/>
                </a:cubicBezTo>
                <a:cubicBezTo>
                  <a:pt x="16692" y="10419"/>
                  <a:pt x="16621" y="10419"/>
                  <a:pt x="16549" y="10284"/>
                </a:cubicBezTo>
                <a:cubicBezTo>
                  <a:pt x="16263" y="10150"/>
                  <a:pt x="15763" y="9748"/>
                  <a:pt x="15119" y="9345"/>
                </a:cubicBezTo>
                <a:cubicBezTo>
                  <a:pt x="14189" y="8540"/>
                  <a:pt x="13045" y="7467"/>
                  <a:pt x="12115" y="6662"/>
                </a:cubicBezTo>
                <a:cubicBezTo>
                  <a:pt x="11614" y="6260"/>
                  <a:pt x="11185" y="5991"/>
                  <a:pt x="10899" y="5723"/>
                </a:cubicBezTo>
                <a:cubicBezTo>
                  <a:pt x="10756" y="5589"/>
                  <a:pt x="10684" y="5455"/>
                  <a:pt x="10613" y="5455"/>
                </a:cubicBezTo>
                <a:cubicBezTo>
                  <a:pt x="10541" y="5320"/>
                  <a:pt x="10541" y="5320"/>
                  <a:pt x="10470" y="5320"/>
                </a:cubicBezTo>
                <a:cubicBezTo>
                  <a:pt x="10470" y="5320"/>
                  <a:pt x="10470" y="5320"/>
                  <a:pt x="10470" y="5320"/>
                </a:cubicBezTo>
                <a:cubicBezTo>
                  <a:pt x="10470" y="5320"/>
                  <a:pt x="10470" y="5320"/>
                  <a:pt x="10470" y="5320"/>
                </a:cubicBezTo>
                <a:cubicBezTo>
                  <a:pt x="10470" y="5320"/>
                  <a:pt x="10470" y="5320"/>
                  <a:pt x="10470" y="5320"/>
                </a:cubicBezTo>
                <a:cubicBezTo>
                  <a:pt x="10470" y="5320"/>
                  <a:pt x="10470" y="5320"/>
                  <a:pt x="10470" y="5320"/>
                </a:cubicBezTo>
                <a:cubicBezTo>
                  <a:pt x="10398" y="5320"/>
                  <a:pt x="10398" y="5320"/>
                  <a:pt x="10398" y="5320"/>
                </a:cubicBezTo>
                <a:cubicBezTo>
                  <a:pt x="10398" y="5320"/>
                  <a:pt x="10398" y="5320"/>
                  <a:pt x="10398" y="5320"/>
                </a:cubicBezTo>
                <a:cubicBezTo>
                  <a:pt x="10398" y="5186"/>
                  <a:pt x="10398" y="5186"/>
                  <a:pt x="10327" y="5186"/>
                </a:cubicBezTo>
                <a:cubicBezTo>
                  <a:pt x="10255" y="5186"/>
                  <a:pt x="10112" y="5320"/>
                  <a:pt x="10112" y="5455"/>
                </a:cubicBezTo>
                <a:cubicBezTo>
                  <a:pt x="10041" y="5589"/>
                  <a:pt x="10041" y="5723"/>
                  <a:pt x="10041" y="5723"/>
                </a:cubicBezTo>
                <a:cubicBezTo>
                  <a:pt x="10041" y="5857"/>
                  <a:pt x="10041" y="5991"/>
                  <a:pt x="10112" y="5991"/>
                </a:cubicBezTo>
                <a:cubicBezTo>
                  <a:pt x="10112" y="6125"/>
                  <a:pt x="10112" y="6260"/>
                  <a:pt x="10184" y="6260"/>
                </a:cubicBezTo>
                <a:cubicBezTo>
                  <a:pt x="10184" y="6394"/>
                  <a:pt x="10255" y="6394"/>
                  <a:pt x="10327" y="6528"/>
                </a:cubicBezTo>
                <a:cubicBezTo>
                  <a:pt x="10541" y="6796"/>
                  <a:pt x="10971" y="7333"/>
                  <a:pt x="11471" y="7870"/>
                </a:cubicBezTo>
                <a:cubicBezTo>
                  <a:pt x="12258" y="8674"/>
                  <a:pt x="13188" y="9748"/>
                  <a:pt x="13903" y="10553"/>
                </a:cubicBezTo>
                <a:cubicBezTo>
                  <a:pt x="14332" y="10955"/>
                  <a:pt x="14618" y="11358"/>
                  <a:pt x="14833" y="11626"/>
                </a:cubicBezTo>
                <a:cubicBezTo>
                  <a:pt x="14976" y="11760"/>
                  <a:pt x="15047" y="11894"/>
                  <a:pt x="15119" y="11894"/>
                </a:cubicBezTo>
                <a:cubicBezTo>
                  <a:pt x="15119" y="12029"/>
                  <a:pt x="15190" y="12029"/>
                  <a:pt x="15190" y="12029"/>
                </a:cubicBezTo>
                <a:cubicBezTo>
                  <a:pt x="15262" y="11894"/>
                  <a:pt x="15262" y="11894"/>
                  <a:pt x="15262" y="11894"/>
                </a:cubicBezTo>
                <a:cubicBezTo>
                  <a:pt x="15190" y="12029"/>
                  <a:pt x="15190" y="12029"/>
                  <a:pt x="15190" y="12029"/>
                </a:cubicBezTo>
                <a:cubicBezTo>
                  <a:pt x="15190" y="12029"/>
                  <a:pt x="15190" y="12029"/>
                  <a:pt x="15190" y="12029"/>
                </a:cubicBezTo>
                <a:cubicBezTo>
                  <a:pt x="15262" y="11894"/>
                  <a:pt x="15262" y="11894"/>
                  <a:pt x="15262" y="11894"/>
                </a:cubicBezTo>
                <a:cubicBezTo>
                  <a:pt x="15190" y="12029"/>
                  <a:pt x="15190" y="12029"/>
                  <a:pt x="15190" y="12029"/>
                </a:cubicBezTo>
                <a:cubicBezTo>
                  <a:pt x="15333" y="11760"/>
                  <a:pt x="15333" y="11760"/>
                  <a:pt x="15333" y="11760"/>
                </a:cubicBezTo>
                <a:cubicBezTo>
                  <a:pt x="15119" y="11760"/>
                  <a:pt x="15119" y="11760"/>
                  <a:pt x="15119" y="11760"/>
                </a:cubicBezTo>
                <a:cubicBezTo>
                  <a:pt x="15119" y="11894"/>
                  <a:pt x="15119" y="11894"/>
                  <a:pt x="15190" y="12029"/>
                </a:cubicBezTo>
                <a:cubicBezTo>
                  <a:pt x="15333" y="11760"/>
                  <a:pt x="15333" y="11760"/>
                  <a:pt x="15333" y="11760"/>
                </a:cubicBezTo>
                <a:cubicBezTo>
                  <a:pt x="15119" y="11760"/>
                  <a:pt x="15119" y="11760"/>
                  <a:pt x="15119" y="11760"/>
                </a:cubicBezTo>
                <a:cubicBezTo>
                  <a:pt x="15405" y="11760"/>
                  <a:pt x="15405" y="11760"/>
                  <a:pt x="15405" y="11760"/>
                </a:cubicBezTo>
                <a:cubicBezTo>
                  <a:pt x="15119" y="11492"/>
                  <a:pt x="15119" y="11492"/>
                  <a:pt x="15119" y="11492"/>
                </a:cubicBezTo>
                <a:cubicBezTo>
                  <a:pt x="15119" y="11492"/>
                  <a:pt x="15119" y="11626"/>
                  <a:pt x="15119" y="11760"/>
                </a:cubicBezTo>
                <a:cubicBezTo>
                  <a:pt x="15405" y="11760"/>
                  <a:pt x="15405" y="11760"/>
                  <a:pt x="15405" y="11760"/>
                </a:cubicBezTo>
                <a:cubicBezTo>
                  <a:pt x="15119" y="11492"/>
                  <a:pt x="15119" y="11492"/>
                  <a:pt x="15119" y="11492"/>
                </a:cubicBezTo>
                <a:cubicBezTo>
                  <a:pt x="15405" y="11760"/>
                  <a:pt x="15405" y="11760"/>
                  <a:pt x="15405" y="11760"/>
                </a:cubicBezTo>
                <a:cubicBezTo>
                  <a:pt x="15477" y="11224"/>
                  <a:pt x="15477" y="11224"/>
                  <a:pt x="15477" y="11224"/>
                </a:cubicBezTo>
                <a:cubicBezTo>
                  <a:pt x="8968" y="6125"/>
                  <a:pt x="8968" y="6125"/>
                  <a:pt x="8968" y="6125"/>
                </a:cubicBezTo>
                <a:cubicBezTo>
                  <a:pt x="8825" y="5991"/>
                  <a:pt x="8682" y="6125"/>
                  <a:pt x="8610" y="6394"/>
                </a:cubicBezTo>
                <a:cubicBezTo>
                  <a:pt x="8539" y="6662"/>
                  <a:pt x="8610" y="6930"/>
                  <a:pt x="8682" y="7065"/>
                </a:cubicBezTo>
                <a:cubicBezTo>
                  <a:pt x="13975" y="13236"/>
                  <a:pt x="13975" y="13236"/>
                  <a:pt x="13975" y="13236"/>
                </a:cubicBezTo>
                <a:cubicBezTo>
                  <a:pt x="14118" y="12699"/>
                  <a:pt x="14118" y="12699"/>
                  <a:pt x="14118" y="12699"/>
                </a:cubicBezTo>
                <a:cubicBezTo>
                  <a:pt x="14261" y="12297"/>
                  <a:pt x="14261" y="12297"/>
                  <a:pt x="14261" y="12297"/>
                </a:cubicBezTo>
                <a:cubicBezTo>
                  <a:pt x="14261" y="12297"/>
                  <a:pt x="12759" y="10821"/>
                  <a:pt x="11185" y="9479"/>
                </a:cubicBezTo>
                <a:cubicBezTo>
                  <a:pt x="10398" y="8674"/>
                  <a:pt x="9612" y="8004"/>
                  <a:pt x="9039" y="7467"/>
                </a:cubicBezTo>
                <a:cubicBezTo>
                  <a:pt x="8753" y="7199"/>
                  <a:pt x="8467" y="6930"/>
                  <a:pt x="8253" y="6796"/>
                </a:cubicBezTo>
                <a:cubicBezTo>
                  <a:pt x="8181" y="6662"/>
                  <a:pt x="8110" y="6662"/>
                  <a:pt x="8038" y="6662"/>
                </a:cubicBezTo>
                <a:cubicBezTo>
                  <a:pt x="8038" y="6528"/>
                  <a:pt x="7967" y="6528"/>
                  <a:pt x="7967" y="6528"/>
                </a:cubicBezTo>
                <a:cubicBezTo>
                  <a:pt x="7895" y="6528"/>
                  <a:pt x="7895" y="6528"/>
                  <a:pt x="7895" y="6528"/>
                </a:cubicBezTo>
                <a:cubicBezTo>
                  <a:pt x="7895" y="6528"/>
                  <a:pt x="7895" y="6528"/>
                  <a:pt x="7824" y="6528"/>
                </a:cubicBezTo>
                <a:cubicBezTo>
                  <a:pt x="7824" y="6528"/>
                  <a:pt x="7824" y="6528"/>
                  <a:pt x="7752" y="6528"/>
                </a:cubicBezTo>
                <a:cubicBezTo>
                  <a:pt x="7681" y="6528"/>
                  <a:pt x="7609" y="6662"/>
                  <a:pt x="7609" y="6796"/>
                </a:cubicBezTo>
                <a:cubicBezTo>
                  <a:pt x="7537" y="7065"/>
                  <a:pt x="7537" y="7333"/>
                  <a:pt x="7681" y="7467"/>
                </a:cubicBezTo>
                <a:cubicBezTo>
                  <a:pt x="12973" y="13773"/>
                  <a:pt x="12973" y="13773"/>
                  <a:pt x="12973" y="13773"/>
                </a:cubicBezTo>
                <a:cubicBezTo>
                  <a:pt x="13116" y="13236"/>
                  <a:pt x="13116" y="13236"/>
                  <a:pt x="13116" y="13236"/>
                </a:cubicBezTo>
                <a:cubicBezTo>
                  <a:pt x="12902" y="12968"/>
                  <a:pt x="12902" y="12968"/>
                  <a:pt x="12902" y="12968"/>
                </a:cubicBezTo>
                <a:cubicBezTo>
                  <a:pt x="13116" y="13236"/>
                  <a:pt x="13116" y="13236"/>
                  <a:pt x="13116" y="13236"/>
                </a:cubicBezTo>
                <a:cubicBezTo>
                  <a:pt x="13045" y="12699"/>
                  <a:pt x="13045" y="12699"/>
                  <a:pt x="13045" y="12699"/>
                </a:cubicBezTo>
                <a:cubicBezTo>
                  <a:pt x="13045" y="12834"/>
                  <a:pt x="12973" y="12834"/>
                  <a:pt x="12902" y="12968"/>
                </a:cubicBezTo>
                <a:cubicBezTo>
                  <a:pt x="13116" y="13236"/>
                  <a:pt x="13116" y="13236"/>
                  <a:pt x="13116" y="13236"/>
                </a:cubicBezTo>
                <a:cubicBezTo>
                  <a:pt x="13045" y="12699"/>
                  <a:pt x="13045" y="12699"/>
                  <a:pt x="13045" y="12699"/>
                </a:cubicBezTo>
                <a:cubicBezTo>
                  <a:pt x="13116" y="13236"/>
                  <a:pt x="13116" y="13236"/>
                  <a:pt x="13116" y="13236"/>
                </a:cubicBezTo>
                <a:cubicBezTo>
                  <a:pt x="13116" y="12699"/>
                  <a:pt x="13116" y="12699"/>
                  <a:pt x="13116" y="12699"/>
                </a:cubicBezTo>
                <a:cubicBezTo>
                  <a:pt x="13116" y="12699"/>
                  <a:pt x="13116" y="12699"/>
                  <a:pt x="13045" y="12699"/>
                </a:cubicBezTo>
                <a:cubicBezTo>
                  <a:pt x="13116" y="13236"/>
                  <a:pt x="13116" y="13236"/>
                  <a:pt x="13116" y="13236"/>
                </a:cubicBezTo>
                <a:cubicBezTo>
                  <a:pt x="13116" y="12699"/>
                  <a:pt x="13116" y="12699"/>
                  <a:pt x="13116" y="12699"/>
                </a:cubicBezTo>
                <a:cubicBezTo>
                  <a:pt x="13116" y="13102"/>
                  <a:pt x="13116" y="13102"/>
                  <a:pt x="13116" y="13102"/>
                </a:cubicBezTo>
                <a:cubicBezTo>
                  <a:pt x="13188" y="12699"/>
                  <a:pt x="13188" y="12699"/>
                  <a:pt x="13188" y="12699"/>
                </a:cubicBezTo>
                <a:cubicBezTo>
                  <a:pt x="13188" y="12699"/>
                  <a:pt x="13188" y="12699"/>
                  <a:pt x="13116" y="12699"/>
                </a:cubicBezTo>
                <a:cubicBezTo>
                  <a:pt x="13116" y="13102"/>
                  <a:pt x="13116" y="13102"/>
                  <a:pt x="13116" y="13102"/>
                </a:cubicBezTo>
                <a:cubicBezTo>
                  <a:pt x="13188" y="12699"/>
                  <a:pt x="13188" y="12699"/>
                  <a:pt x="13188" y="12699"/>
                </a:cubicBezTo>
                <a:cubicBezTo>
                  <a:pt x="13188" y="12834"/>
                  <a:pt x="13188" y="12834"/>
                  <a:pt x="13188" y="12834"/>
                </a:cubicBezTo>
                <a:cubicBezTo>
                  <a:pt x="13188" y="12699"/>
                  <a:pt x="13188" y="12699"/>
                  <a:pt x="13188" y="12699"/>
                </a:cubicBezTo>
                <a:cubicBezTo>
                  <a:pt x="13188" y="12699"/>
                  <a:pt x="13188" y="12699"/>
                  <a:pt x="13188" y="12699"/>
                </a:cubicBezTo>
                <a:cubicBezTo>
                  <a:pt x="13188" y="12834"/>
                  <a:pt x="13188" y="12834"/>
                  <a:pt x="13188" y="12834"/>
                </a:cubicBezTo>
                <a:cubicBezTo>
                  <a:pt x="13188" y="12699"/>
                  <a:pt x="13188" y="12699"/>
                  <a:pt x="13188" y="12699"/>
                </a:cubicBezTo>
                <a:cubicBezTo>
                  <a:pt x="13188" y="12699"/>
                  <a:pt x="13116" y="12699"/>
                  <a:pt x="13045" y="12699"/>
                </a:cubicBezTo>
                <a:cubicBezTo>
                  <a:pt x="12759" y="12431"/>
                  <a:pt x="12186" y="11894"/>
                  <a:pt x="11471" y="11224"/>
                </a:cubicBezTo>
                <a:cubicBezTo>
                  <a:pt x="10398" y="10284"/>
                  <a:pt x="8968" y="9077"/>
                  <a:pt x="7895" y="8004"/>
                </a:cubicBezTo>
                <a:cubicBezTo>
                  <a:pt x="7323" y="7467"/>
                  <a:pt x="6822" y="7065"/>
                  <a:pt x="6465" y="6796"/>
                </a:cubicBezTo>
                <a:cubicBezTo>
                  <a:pt x="6179" y="6394"/>
                  <a:pt x="5964" y="6260"/>
                  <a:pt x="5964" y="6260"/>
                </a:cubicBezTo>
                <a:cubicBezTo>
                  <a:pt x="5821" y="6125"/>
                  <a:pt x="5678" y="6125"/>
                  <a:pt x="5606" y="6394"/>
                </a:cubicBezTo>
                <a:cubicBezTo>
                  <a:pt x="5535" y="6528"/>
                  <a:pt x="5535" y="6662"/>
                  <a:pt x="5535" y="6662"/>
                </a:cubicBezTo>
                <a:cubicBezTo>
                  <a:pt x="5535" y="6796"/>
                  <a:pt x="5535" y="6930"/>
                  <a:pt x="5535" y="6930"/>
                </a:cubicBezTo>
                <a:cubicBezTo>
                  <a:pt x="5606" y="7065"/>
                  <a:pt x="5606" y="7065"/>
                  <a:pt x="5606" y="7065"/>
                </a:cubicBezTo>
                <a:cubicBezTo>
                  <a:pt x="5678" y="7199"/>
                  <a:pt x="5678" y="7199"/>
                  <a:pt x="5678" y="7199"/>
                </a:cubicBezTo>
                <a:cubicBezTo>
                  <a:pt x="5821" y="7333"/>
                  <a:pt x="5964" y="7601"/>
                  <a:pt x="6179" y="7870"/>
                </a:cubicBezTo>
                <a:cubicBezTo>
                  <a:pt x="7681" y="9614"/>
                  <a:pt x="12043" y="14578"/>
                  <a:pt x="12043" y="14578"/>
                </a:cubicBezTo>
                <a:cubicBezTo>
                  <a:pt x="12186" y="14175"/>
                  <a:pt x="12186" y="14175"/>
                  <a:pt x="12186" y="14175"/>
                </a:cubicBezTo>
                <a:cubicBezTo>
                  <a:pt x="11972" y="13907"/>
                  <a:pt x="11972" y="13907"/>
                  <a:pt x="11972" y="13907"/>
                </a:cubicBezTo>
                <a:cubicBezTo>
                  <a:pt x="12186" y="14175"/>
                  <a:pt x="12186" y="14175"/>
                  <a:pt x="12186" y="14175"/>
                </a:cubicBezTo>
                <a:cubicBezTo>
                  <a:pt x="12115" y="13638"/>
                  <a:pt x="12115" y="13638"/>
                  <a:pt x="12115" y="13638"/>
                </a:cubicBezTo>
                <a:cubicBezTo>
                  <a:pt x="12043" y="13638"/>
                  <a:pt x="11972" y="13773"/>
                  <a:pt x="11972" y="13907"/>
                </a:cubicBezTo>
                <a:cubicBezTo>
                  <a:pt x="12186" y="14175"/>
                  <a:pt x="12186" y="14175"/>
                  <a:pt x="12186" y="14175"/>
                </a:cubicBezTo>
                <a:cubicBezTo>
                  <a:pt x="12115" y="13638"/>
                  <a:pt x="12115" y="13638"/>
                  <a:pt x="12115" y="13638"/>
                </a:cubicBezTo>
                <a:cubicBezTo>
                  <a:pt x="12186" y="14175"/>
                  <a:pt x="12186" y="14175"/>
                  <a:pt x="12186" y="14175"/>
                </a:cubicBezTo>
                <a:cubicBezTo>
                  <a:pt x="12186" y="13638"/>
                  <a:pt x="12186" y="13638"/>
                  <a:pt x="12186" y="13638"/>
                </a:cubicBezTo>
                <a:cubicBezTo>
                  <a:pt x="12186" y="13638"/>
                  <a:pt x="12115" y="13638"/>
                  <a:pt x="12115" y="13638"/>
                </a:cubicBezTo>
                <a:cubicBezTo>
                  <a:pt x="12186" y="14175"/>
                  <a:pt x="12186" y="14175"/>
                  <a:pt x="12186" y="14175"/>
                </a:cubicBezTo>
                <a:cubicBezTo>
                  <a:pt x="12186" y="13638"/>
                  <a:pt x="12186" y="13638"/>
                  <a:pt x="12186" y="13638"/>
                </a:cubicBezTo>
                <a:cubicBezTo>
                  <a:pt x="12186" y="14041"/>
                  <a:pt x="12186" y="14041"/>
                  <a:pt x="12186" y="14041"/>
                </a:cubicBezTo>
                <a:cubicBezTo>
                  <a:pt x="12186" y="13638"/>
                  <a:pt x="12186" y="13638"/>
                  <a:pt x="12186" y="13638"/>
                </a:cubicBezTo>
                <a:cubicBezTo>
                  <a:pt x="12186" y="13638"/>
                  <a:pt x="12186" y="13638"/>
                  <a:pt x="12186" y="13638"/>
                </a:cubicBezTo>
                <a:cubicBezTo>
                  <a:pt x="12186" y="14041"/>
                  <a:pt x="12186" y="14041"/>
                  <a:pt x="12186" y="14041"/>
                </a:cubicBezTo>
                <a:cubicBezTo>
                  <a:pt x="12186" y="13638"/>
                  <a:pt x="12186" y="13638"/>
                  <a:pt x="12186" y="13638"/>
                </a:cubicBezTo>
                <a:cubicBezTo>
                  <a:pt x="12186" y="13638"/>
                  <a:pt x="12186" y="13638"/>
                  <a:pt x="12186" y="13638"/>
                </a:cubicBezTo>
                <a:cubicBezTo>
                  <a:pt x="12186" y="13638"/>
                  <a:pt x="12186" y="13638"/>
                  <a:pt x="12186" y="13638"/>
                </a:cubicBezTo>
                <a:cubicBezTo>
                  <a:pt x="12186" y="13638"/>
                  <a:pt x="12186" y="13638"/>
                  <a:pt x="12186" y="13638"/>
                </a:cubicBezTo>
                <a:cubicBezTo>
                  <a:pt x="12186" y="13638"/>
                  <a:pt x="12186" y="13638"/>
                  <a:pt x="12186" y="13638"/>
                </a:cubicBezTo>
                <a:cubicBezTo>
                  <a:pt x="12186" y="13638"/>
                  <a:pt x="12186" y="13638"/>
                  <a:pt x="12186" y="13638"/>
                </a:cubicBezTo>
                <a:cubicBezTo>
                  <a:pt x="12186" y="13638"/>
                  <a:pt x="12186" y="13638"/>
                  <a:pt x="12115" y="13504"/>
                </a:cubicBezTo>
                <a:cubicBezTo>
                  <a:pt x="11829" y="13370"/>
                  <a:pt x="11257" y="12834"/>
                  <a:pt x="10613" y="12297"/>
                </a:cubicBezTo>
                <a:cubicBezTo>
                  <a:pt x="9540" y="11358"/>
                  <a:pt x="8324" y="10150"/>
                  <a:pt x="7251" y="9211"/>
                </a:cubicBezTo>
                <a:cubicBezTo>
                  <a:pt x="6751" y="8674"/>
                  <a:pt x="6322" y="8272"/>
                  <a:pt x="6035" y="8004"/>
                </a:cubicBezTo>
                <a:cubicBezTo>
                  <a:pt x="5678" y="7735"/>
                  <a:pt x="5463" y="7467"/>
                  <a:pt x="5463" y="7467"/>
                </a:cubicBezTo>
                <a:cubicBezTo>
                  <a:pt x="5320" y="7467"/>
                  <a:pt x="5177" y="7467"/>
                  <a:pt x="5106" y="7735"/>
                </a:cubicBezTo>
                <a:cubicBezTo>
                  <a:pt x="5034" y="8004"/>
                  <a:pt x="5106" y="8272"/>
                  <a:pt x="5249" y="8406"/>
                </a:cubicBezTo>
                <a:cubicBezTo>
                  <a:pt x="5249" y="8406"/>
                  <a:pt x="5535" y="8943"/>
                  <a:pt x="6107" y="9479"/>
                </a:cubicBezTo>
                <a:cubicBezTo>
                  <a:pt x="6894" y="10419"/>
                  <a:pt x="8110" y="11760"/>
                  <a:pt x="9111" y="12968"/>
                </a:cubicBezTo>
                <a:cubicBezTo>
                  <a:pt x="9612" y="13504"/>
                  <a:pt x="10041" y="14041"/>
                  <a:pt x="10398" y="14443"/>
                </a:cubicBezTo>
                <a:cubicBezTo>
                  <a:pt x="10541" y="14712"/>
                  <a:pt x="10684" y="14846"/>
                  <a:pt x="10756" y="14980"/>
                </a:cubicBezTo>
                <a:cubicBezTo>
                  <a:pt x="10828" y="14980"/>
                  <a:pt x="10828" y="14980"/>
                  <a:pt x="10828" y="15114"/>
                </a:cubicBezTo>
                <a:cubicBezTo>
                  <a:pt x="10899" y="15114"/>
                  <a:pt x="10899" y="15114"/>
                  <a:pt x="10899" y="15114"/>
                </a:cubicBezTo>
                <a:cubicBezTo>
                  <a:pt x="10899" y="15114"/>
                  <a:pt x="10899" y="15114"/>
                  <a:pt x="10899" y="15114"/>
                </a:cubicBezTo>
                <a:cubicBezTo>
                  <a:pt x="10971" y="14846"/>
                  <a:pt x="10971" y="14846"/>
                  <a:pt x="10971" y="14846"/>
                </a:cubicBezTo>
                <a:cubicBezTo>
                  <a:pt x="10828" y="14980"/>
                  <a:pt x="10828" y="14980"/>
                  <a:pt x="10828" y="14980"/>
                </a:cubicBezTo>
                <a:cubicBezTo>
                  <a:pt x="10899" y="15114"/>
                  <a:pt x="10899" y="15114"/>
                  <a:pt x="10899" y="15114"/>
                </a:cubicBezTo>
                <a:cubicBezTo>
                  <a:pt x="10971" y="14846"/>
                  <a:pt x="10971" y="14846"/>
                  <a:pt x="10971" y="14846"/>
                </a:cubicBezTo>
                <a:cubicBezTo>
                  <a:pt x="10828" y="14980"/>
                  <a:pt x="10828" y="14980"/>
                  <a:pt x="10828" y="14980"/>
                </a:cubicBezTo>
                <a:cubicBezTo>
                  <a:pt x="11042" y="14712"/>
                  <a:pt x="11042" y="14712"/>
                  <a:pt x="11042" y="14712"/>
                </a:cubicBezTo>
                <a:cubicBezTo>
                  <a:pt x="10828" y="14980"/>
                  <a:pt x="10828" y="14980"/>
                  <a:pt x="10828" y="14980"/>
                </a:cubicBezTo>
                <a:cubicBezTo>
                  <a:pt x="10828" y="14980"/>
                  <a:pt x="10828" y="14980"/>
                  <a:pt x="10828" y="14980"/>
                </a:cubicBezTo>
                <a:cubicBezTo>
                  <a:pt x="11042" y="14712"/>
                  <a:pt x="11042" y="14712"/>
                  <a:pt x="11042" y="14712"/>
                </a:cubicBezTo>
                <a:cubicBezTo>
                  <a:pt x="10828" y="14980"/>
                  <a:pt x="10828" y="14980"/>
                  <a:pt x="10828" y="14980"/>
                </a:cubicBezTo>
                <a:cubicBezTo>
                  <a:pt x="11042" y="14712"/>
                  <a:pt x="11042" y="14712"/>
                  <a:pt x="11042" y="14712"/>
                </a:cubicBezTo>
                <a:cubicBezTo>
                  <a:pt x="10756" y="14712"/>
                  <a:pt x="10756" y="14712"/>
                  <a:pt x="10756" y="14712"/>
                </a:cubicBezTo>
                <a:cubicBezTo>
                  <a:pt x="10756" y="14846"/>
                  <a:pt x="10828" y="14980"/>
                  <a:pt x="10828" y="14980"/>
                </a:cubicBezTo>
                <a:cubicBezTo>
                  <a:pt x="11042" y="14712"/>
                  <a:pt x="11042" y="14712"/>
                  <a:pt x="11042" y="14712"/>
                </a:cubicBezTo>
                <a:cubicBezTo>
                  <a:pt x="10756" y="14712"/>
                  <a:pt x="10756" y="14712"/>
                  <a:pt x="10756" y="14712"/>
                </a:cubicBezTo>
                <a:cubicBezTo>
                  <a:pt x="11042" y="14712"/>
                  <a:pt x="11042" y="14712"/>
                  <a:pt x="11042" y="14712"/>
                </a:cubicBezTo>
                <a:cubicBezTo>
                  <a:pt x="10828" y="14443"/>
                  <a:pt x="10828" y="14443"/>
                  <a:pt x="10828" y="14443"/>
                </a:cubicBezTo>
                <a:cubicBezTo>
                  <a:pt x="10756" y="14578"/>
                  <a:pt x="10756" y="14578"/>
                  <a:pt x="10756" y="14712"/>
                </a:cubicBezTo>
                <a:cubicBezTo>
                  <a:pt x="11042" y="14712"/>
                  <a:pt x="11042" y="14712"/>
                  <a:pt x="11042" y="14712"/>
                </a:cubicBezTo>
                <a:cubicBezTo>
                  <a:pt x="10828" y="14443"/>
                  <a:pt x="10828" y="14443"/>
                  <a:pt x="10828" y="14443"/>
                </a:cubicBezTo>
                <a:cubicBezTo>
                  <a:pt x="11042" y="14712"/>
                  <a:pt x="11042" y="14712"/>
                  <a:pt x="11042" y="14712"/>
                </a:cubicBezTo>
                <a:cubicBezTo>
                  <a:pt x="11185" y="14175"/>
                  <a:pt x="11185" y="14175"/>
                  <a:pt x="11185" y="14175"/>
                </a:cubicBezTo>
                <a:cubicBezTo>
                  <a:pt x="4319" y="8674"/>
                  <a:pt x="4319" y="8674"/>
                  <a:pt x="4319" y="8674"/>
                </a:cubicBezTo>
                <a:cubicBezTo>
                  <a:pt x="4176" y="8540"/>
                  <a:pt x="4033" y="8674"/>
                  <a:pt x="3961" y="8809"/>
                </a:cubicBezTo>
                <a:cubicBezTo>
                  <a:pt x="3890" y="9077"/>
                  <a:pt x="3961" y="9479"/>
                  <a:pt x="4033" y="9614"/>
                </a:cubicBezTo>
                <a:cubicBezTo>
                  <a:pt x="4033" y="9614"/>
                  <a:pt x="4390" y="10016"/>
                  <a:pt x="4891" y="10553"/>
                </a:cubicBezTo>
                <a:cubicBezTo>
                  <a:pt x="5678" y="11492"/>
                  <a:pt x="6894" y="12834"/>
                  <a:pt x="7824" y="13907"/>
                </a:cubicBezTo>
                <a:cubicBezTo>
                  <a:pt x="8324" y="14443"/>
                  <a:pt x="8753" y="14980"/>
                  <a:pt x="9039" y="15383"/>
                </a:cubicBezTo>
                <a:cubicBezTo>
                  <a:pt x="9254" y="15517"/>
                  <a:pt x="9326" y="15651"/>
                  <a:pt x="9397" y="15785"/>
                </a:cubicBezTo>
                <a:cubicBezTo>
                  <a:pt x="9469" y="15919"/>
                  <a:pt x="9469" y="15919"/>
                  <a:pt x="9540" y="15919"/>
                </a:cubicBezTo>
                <a:cubicBezTo>
                  <a:pt x="9540" y="15919"/>
                  <a:pt x="9540" y="15919"/>
                  <a:pt x="9540" y="15919"/>
                </a:cubicBezTo>
                <a:cubicBezTo>
                  <a:pt x="9540" y="15919"/>
                  <a:pt x="9540" y="15919"/>
                  <a:pt x="9540" y="15919"/>
                </a:cubicBezTo>
                <a:cubicBezTo>
                  <a:pt x="9540" y="15919"/>
                  <a:pt x="9540" y="15919"/>
                  <a:pt x="9540" y="15919"/>
                </a:cubicBezTo>
                <a:cubicBezTo>
                  <a:pt x="9540" y="15919"/>
                  <a:pt x="9540" y="15919"/>
                  <a:pt x="9540" y="15919"/>
                </a:cubicBezTo>
                <a:cubicBezTo>
                  <a:pt x="9540" y="15919"/>
                  <a:pt x="9540" y="15919"/>
                  <a:pt x="9540" y="15919"/>
                </a:cubicBezTo>
                <a:cubicBezTo>
                  <a:pt x="9540" y="15919"/>
                  <a:pt x="9540" y="15919"/>
                  <a:pt x="9540" y="15919"/>
                </a:cubicBezTo>
                <a:cubicBezTo>
                  <a:pt x="9683" y="15651"/>
                  <a:pt x="9683" y="15651"/>
                  <a:pt x="9683" y="15651"/>
                </a:cubicBezTo>
                <a:cubicBezTo>
                  <a:pt x="9469" y="15919"/>
                  <a:pt x="9469" y="15919"/>
                  <a:pt x="9469" y="15919"/>
                </a:cubicBezTo>
                <a:cubicBezTo>
                  <a:pt x="9540" y="15919"/>
                  <a:pt x="9540" y="15919"/>
                  <a:pt x="9540" y="15919"/>
                </a:cubicBezTo>
                <a:cubicBezTo>
                  <a:pt x="9683" y="15651"/>
                  <a:pt x="9683" y="15651"/>
                  <a:pt x="9683" y="15651"/>
                </a:cubicBezTo>
                <a:cubicBezTo>
                  <a:pt x="9469" y="15919"/>
                  <a:pt x="9469" y="15919"/>
                  <a:pt x="9469" y="15919"/>
                </a:cubicBezTo>
                <a:cubicBezTo>
                  <a:pt x="9683" y="15651"/>
                  <a:pt x="9683" y="15651"/>
                  <a:pt x="9683" y="15651"/>
                </a:cubicBezTo>
                <a:cubicBezTo>
                  <a:pt x="9469" y="15785"/>
                  <a:pt x="9469" y="15785"/>
                  <a:pt x="9469" y="15785"/>
                </a:cubicBezTo>
                <a:cubicBezTo>
                  <a:pt x="9469" y="15919"/>
                  <a:pt x="9469" y="15919"/>
                  <a:pt x="9469" y="15919"/>
                </a:cubicBezTo>
                <a:cubicBezTo>
                  <a:pt x="9683" y="15651"/>
                  <a:pt x="9683" y="15651"/>
                  <a:pt x="9683" y="15651"/>
                </a:cubicBezTo>
                <a:cubicBezTo>
                  <a:pt x="9469" y="15785"/>
                  <a:pt x="9469" y="15785"/>
                  <a:pt x="9469" y="15785"/>
                </a:cubicBezTo>
                <a:cubicBezTo>
                  <a:pt x="9755" y="15517"/>
                  <a:pt x="9755" y="15517"/>
                  <a:pt x="9755" y="15517"/>
                </a:cubicBezTo>
                <a:cubicBezTo>
                  <a:pt x="9469" y="15517"/>
                  <a:pt x="9469" y="15517"/>
                  <a:pt x="9469" y="15517"/>
                </a:cubicBezTo>
                <a:cubicBezTo>
                  <a:pt x="9469" y="15651"/>
                  <a:pt x="9469" y="15785"/>
                  <a:pt x="9469" y="15785"/>
                </a:cubicBezTo>
                <a:cubicBezTo>
                  <a:pt x="9755" y="15517"/>
                  <a:pt x="9755" y="15517"/>
                  <a:pt x="9755" y="15517"/>
                </a:cubicBezTo>
                <a:cubicBezTo>
                  <a:pt x="9469" y="15517"/>
                  <a:pt x="9469" y="15517"/>
                  <a:pt x="9469" y="15517"/>
                </a:cubicBezTo>
                <a:cubicBezTo>
                  <a:pt x="9755" y="15517"/>
                  <a:pt x="9755" y="15517"/>
                  <a:pt x="9755" y="15517"/>
                </a:cubicBezTo>
                <a:cubicBezTo>
                  <a:pt x="9469" y="15248"/>
                  <a:pt x="9469" y="15248"/>
                  <a:pt x="9469" y="15248"/>
                </a:cubicBezTo>
                <a:cubicBezTo>
                  <a:pt x="9469" y="15383"/>
                  <a:pt x="9469" y="15517"/>
                  <a:pt x="9469" y="15517"/>
                </a:cubicBezTo>
                <a:cubicBezTo>
                  <a:pt x="9755" y="15517"/>
                  <a:pt x="9755" y="15517"/>
                  <a:pt x="9755" y="15517"/>
                </a:cubicBezTo>
                <a:cubicBezTo>
                  <a:pt x="9469" y="15248"/>
                  <a:pt x="9469" y="15248"/>
                  <a:pt x="9469" y="15248"/>
                </a:cubicBezTo>
                <a:cubicBezTo>
                  <a:pt x="9755" y="15517"/>
                  <a:pt x="9755" y="15517"/>
                  <a:pt x="9755" y="15517"/>
                </a:cubicBezTo>
                <a:cubicBezTo>
                  <a:pt x="9469" y="15248"/>
                  <a:pt x="9469" y="15248"/>
                  <a:pt x="9469" y="15248"/>
                </a:cubicBezTo>
                <a:cubicBezTo>
                  <a:pt x="9755" y="15517"/>
                  <a:pt x="9755" y="15517"/>
                  <a:pt x="9755" y="15517"/>
                </a:cubicBezTo>
                <a:cubicBezTo>
                  <a:pt x="9612" y="15114"/>
                  <a:pt x="9612" y="15114"/>
                  <a:pt x="9612" y="15114"/>
                </a:cubicBezTo>
                <a:cubicBezTo>
                  <a:pt x="9612" y="15114"/>
                  <a:pt x="9540" y="15114"/>
                  <a:pt x="9469" y="15248"/>
                </a:cubicBezTo>
                <a:cubicBezTo>
                  <a:pt x="9755" y="15517"/>
                  <a:pt x="9755" y="15517"/>
                  <a:pt x="9755" y="15517"/>
                </a:cubicBezTo>
                <a:cubicBezTo>
                  <a:pt x="9612" y="15114"/>
                  <a:pt x="9612" y="15114"/>
                  <a:pt x="9612" y="15114"/>
                </a:cubicBezTo>
                <a:cubicBezTo>
                  <a:pt x="9755" y="15517"/>
                  <a:pt x="9755" y="15517"/>
                  <a:pt x="9755" y="15517"/>
                </a:cubicBezTo>
                <a:cubicBezTo>
                  <a:pt x="9755" y="14980"/>
                  <a:pt x="9755" y="14980"/>
                  <a:pt x="9755" y="14980"/>
                </a:cubicBezTo>
                <a:cubicBezTo>
                  <a:pt x="9683" y="14980"/>
                  <a:pt x="9683" y="14980"/>
                  <a:pt x="9612" y="15114"/>
                </a:cubicBezTo>
                <a:cubicBezTo>
                  <a:pt x="9755" y="15517"/>
                  <a:pt x="9755" y="15517"/>
                  <a:pt x="9755" y="15517"/>
                </a:cubicBezTo>
                <a:cubicBezTo>
                  <a:pt x="9755" y="14980"/>
                  <a:pt x="9755" y="14980"/>
                  <a:pt x="9755" y="14980"/>
                </a:cubicBezTo>
                <a:cubicBezTo>
                  <a:pt x="9755" y="15517"/>
                  <a:pt x="9755" y="15517"/>
                  <a:pt x="9755" y="15517"/>
                </a:cubicBezTo>
                <a:cubicBezTo>
                  <a:pt x="9755" y="15114"/>
                  <a:pt x="9755" y="15114"/>
                  <a:pt x="9755" y="15114"/>
                </a:cubicBezTo>
                <a:cubicBezTo>
                  <a:pt x="9755" y="15114"/>
                  <a:pt x="9755" y="14980"/>
                  <a:pt x="9755" y="14980"/>
                </a:cubicBezTo>
                <a:cubicBezTo>
                  <a:pt x="9755" y="15517"/>
                  <a:pt x="9755" y="15517"/>
                  <a:pt x="9755" y="15517"/>
                </a:cubicBezTo>
                <a:cubicBezTo>
                  <a:pt x="9755" y="15114"/>
                  <a:pt x="9755" y="15114"/>
                  <a:pt x="9755" y="15114"/>
                </a:cubicBezTo>
                <a:cubicBezTo>
                  <a:pt x="9755" y="15114"/>
                  <a:pt x="9755" y="15114"/>
                  <a:pt x="9755" y="15114"/>
                </a:cubicBezTo>
                <a:cubicBezTo>
                  <a:pt x="9755" y="15114"/>
                  <a:pt x="9755" y="15114"/>
                  <a:pt x="9755" y="15114"/>
                </a:cubicBezTo>
                <a:cubicBezTo>
                  <a:pt x="9755" y="15114"/>
                  <a:pt x="9755" y="15114"/>
                  <a:pt x="9755" y="15114"/>
                </a:cubicBezTo>
                <a:cubicBezTo>
                  <a:pt x="9755" y="15114"/>
                  <a:pt x="9755" y="15114"/>
                  <a:pt x="9755" y="15114"/>
                </a:cubicBezTo>
                <a:cubicBezTo>
                  <a:pt x="9755" y="15114"/>
                  <a:pt x="9755" y="15114"/>
                  <a:pt x="9755" y="15114"/>
                </a:cubicBezTo>
                <a:cubicBezTo>
                  <a:pt x="9755" y="15114"/>
                  <a:pt x="9683" y="14980"/>
                  <a:pt x="9683" y="14980"/>
                </a:cubicBezTo>
                <a:cubicBezTo>
                  <a:pt x="9397" y="14712"/>
                  <a:pt x="8896" y="14309"/>
                  <a:pt x="8324" y="13773"/>
                </a:cubicBezTo>
                <a:cubicBezTo>
                  <a:pt x="7394" y="12968"/>
                  <a:pt x="6250" y="11894"/>
                  <a:pt x="5320" y="11089"/>
                </a:cubicBezTo>
                <a:cubicBezTo>
                  <a:pt x="4891" y="10687"/>
                  <a:pt x="4462" y="10284"/>
                  <a:pt x="4176" y="10016"/>
                </a:cubicBezTo>
                <a:cubicBezTo>
                  <a:pt x="4033" y="9882"/>
                  <a:pt x="3961" y="9748"/>
                  <a:pt x="3890" y="9748"/>
                </a:cubicBezTo>
                <a:cubicBezTo>
                  <a:pt x="3818" y="9748"/>
                  <a:pt x="3818" y="9614"/>
                  <a:pt x="3747" y="9614"/>
                </a:cubicBezTo>
                <a:cubicBezTo>
                  <a:pt x="3747" y="9614"/>
                  <a:pt x="3747" y="9614"/>
                  <a:pt x="3747" y="9614"/>
                </a:cubicBezTo>
                <a:cubicBezTo>
                  <a:pt x="3747" y="9614"/>
                  <a:pt x="3747" y="9614"/>
                  <a:pt x="3747" y="9614"/>
                </a:cubicBezTo>
                <a:cubicBezTo>
                  <a:pt x="3675" y="9614"/>
                  <a:pt x="3675" y="9614"/>
                  <a:pt x="3675" y="9614"/>
                </a:cubicBezTo>
                <a:cubicBezTo>
                  <a:pt x="3675" y="9614"/>
                  <a:pt x="3675" y="9614"/>
                  <a:pt x="3675" y="9614"/>
                </a:cubicBezTo>
                <a:cubicBezTo>
                  <a:pt x="3675" y="9614"/>
                  <a:pt x="3675" y="9614"/>
                  <a:pt x="3604" y="9614"/>
                </a:cubicBezTo>
                <a:cubicBezTo>
                  <a:pt x="3532" y="9614"/>
                  <a:pt x="3389" y="9614"/>
                  <a:pt x="3318" y="9882"/>
                </a:cubicBezTo>
                <a:cubicBezTo>
                  <a:pt x="3604" y="10150"/>
                  <a:pt x="3604" y="10150"/>
                  <a:pt x="3604" y="10150"/>
                </a:cubicBezTo>
                <a:cubicBezTo>
                  <a:pt x="3389" y="9748"/>
                  <a:pt x="3389" y="9748"/>
                  <a:pt x="3389" y="9748"/>
                </a:cubicBezTo>
                <a:cubicBezTo>
                  <a:pt x="3318" y="9882"/>
                  <a:pt x="3318" y="10016"/>
                  <a:pt x="3318" y="10150"/>
                </a:cubicBezTo>
                <a:cubicBezTo>
                  <a:pt x="3318" y="10284"/>
                  <a:pt x="3389" y="10419"/>
                  <a:pt x="3389" y="10419"/>
                </a:cubicBezTo>
                <a:cubicBezTo>
                  <a:pt x="3389" y="10553"/>
                  <a:pt x="3461" y="10553"/>
                  <a:pt x="3461" y="10553"/>
                </a:cubicBezTo>
                <a:cubicBezTo>
                  <a:pt x="3461" y="10687"/>
                  <a:pt x="3532" y="10687"/>
                  <a:pt x="3604" y="10821"/>
                </a:cubicBezTo>
                <a:cubicBezTo>
                  <a:pt x="3818" y="11089"/>
                  <a:pt x="4247" y="11626"/>
                  <a:pt x="4748" y="12163"/>
                </a:cubicBezTo>
                <a:cubicBezTo>
                  <a:pt x="5463" y="12968"/>
                  <a:pt x="6393" y="14041"/>
                  <a:pt x="7180" y="14846"/>
                </a:cubicBezTo>
                <a:cubicBezTo>
                  <a:pt x="7537" y="15383"/>
                  <a:pt x="7895" y="15651"/>
                  <a:pt x="8110" y="15919"/>
                </a:cubicBezTo>
                <a:cubicBezTo>
                  <a:pt x="8181" y="16053"/>
                  <a:pt x="8324" y="16188"/>
                  <a:pt x="8396" y="16322"/>
                </a:cubicBezTo>
                <a:cubicBezTo>
                  <a:pt x="8396" y="16322"/>
                  <a:pt x="8396" y="16322"/>
                  <a:pt x="8396" y="16322"/>
                </a:cubicBezTo>
                <a:cubicBezTo>
                  <a:pt x="8396" y="16322"/>
                  <a:pt x="8396" y="16322"/>
                  <a:pt x="8396" y="16322"/>
                </a:cubicBezTo>
                <a:cubicBezTo>
                  <a:pt x="8539" y="16053"/>
                  <a:pt x="8539" y="16053"/>
                  <a:pt x="8539" y="16053"/>
                </a:cubicBezTo>
                <a:cubicBezTo>
                  <a:pt x="8396" y="16322"/>
                  <a:pt x="8396" y="16322"/>
                  <a:pt x="8396" y="16322"/>
                </a:cubicBezTo>
                <a:cubicBezTo>
                  <a:pt x="8396" y="16322"/>
                  <a:pt x="8396" y="16322"/>
                  <a:pt x="8396" y="16322"/>
                </a:cubicBezTo>
                <a:cubicBezTo>
                  <a:pt x="8539" y="16053"/>
                  <a:pt x="8539" y="16053"/>
                  <a:pt x="8539" y="16053"/>
                </a:cubicBezTo>
                <a:cubicBezTo>
                  <a:pt x="8396" y="16322"/>
                  <a:pt x="8396" y="16322"/>
                  <a:pt x="8396" y="16322"/>
                </a:cubicBezTo>
                <a:cubicBezTo>
                  <a:pt x="8610" y="16053"/>
                  <a:pt x="8610" y="16053"/>
                  <a:pt x="8610" y="16053"/>
                </a:cubicBezTo>
                <a:cubicBezTo>
                  <a:pt x="8396" y="16322"/>
                  <a:pt x="8396" y="16322"/>
                  <a:pt x="8396" y="16322"/>
                </a:cubicBezTo>
                <a:cubicBezTo>
                  <a:pt x="8396" y="16322"/>
                  <a:pt x="8396" y="16322"/>
                  <a:pt x="8396" y="16322"/>
                </a:cubicBezTo>
                <a:cubicBezTo>
                  <a:pt x="8610" y="16053"/>
                  <a:pt x="8610" y="16053"/>
                  <a:pt x="8610" y="16053"/>
                </a:cubicBezTo>
                <a:cubicBezTo>
                  <a:pt x="8396" y="16322"/>
                  <a:pt x="8396" y="16322"/>
                  <a:pt x="8396" y="16322"/>
                </a:cubicBezTo>
                <a:cubicBezTo>
                  <a:pt x="8610" y="15919"/>
                  <a:pt x="8610" y="15919"/>
                  <a:pt x="8610" y="15919"/>
                </a:cubicBezTo>
                <a:cubicBezTo>
                  <a:pt x="8324" y="15919"/>
                  <a:pt x="8324" y="15919"/>
                  <a:pt x="8324" y="15919"/>
                </a:cubicBezTo>
                <a:cubicBezTo>
                  <a:pt x="8324" y="16188"/>
                  <a:pt x="8396" y="16188"/>
                  <a:pt x="8396" y="16322"/>
                </a:cubicBezTo>
                <a:cubicBezTo>
                  <a:pt x="8610" y="15919"/>
                  <a:pt x="8610" y="15919"/>
                  <a:pt x="8610" y="15919"/>
                </a:cubicBezTo>
                <a:cubicBezTo>
                  <a:pt x="8324" y="15919"/>
                  <a:pt x="8324" y="15919"/>
                  <a:pt x="8324" y="15919"/>
                </a:cubicBezTo>
                <a:cubicBezTo>
                  <a:pt x="8610" y="15919"/>
                  <a:pt x="8610" y="15919"/>
                  <a:pt x="8610" y="15919"/>
                </a:cubicBezTo>
                <a:cubicBezTo>
                  <a:pt x="8396" y="15651"/>
                  <a:pt x="8396" y="15651"/>
                  <a:pt x="8396" y="15651"/>
                </a:cubicBezTo>
                <a:cubicBezTo>
                  <a:pt x="8324" y="15785"/>
                  <a:pt x="8324" y="15919"/>
                  <a:pt x="8324" y="15919"/>
                </a:cubicBezTo>
                <a:cubicBezTo>
                  <a:pt x="8610" y="15919"/>
                  <a:pt x="8610" y="15919"/>
                  <a:pt x="8610" y="15919"/>
                </a:cubicBezTo>
                <a:cubicBezTo>
                  <a:pt x="8396" y="15651"/>
                  <a:pt x="8396" y="15651"/>
                  <a:pt x="8396" y="15651"/>
                </a:cubicBezTo>
                <a:cubicBezTo>
                  <a:pt x="8610" y="15919"/>
                  <a:pt x="8610" y="15919"/>
                  <a:pt x="8610" y="15919"/>
                </a:cubicBezTo>
                <a:cubicBezTo>
                  <a:pt x="8753" y="15517"/>
                  <a:pt x="8753" y="15517"/>
                  <a:pt x="8753" y="15517"/>
                </a:cubicBezTo>
                <a:cubicBezTo>
                  <a:pt x="3318" y="11626"/>
                  <a:pt x="3318" y="11626"/>
                  <a:pt x="3318" y="11626"/>
                </a:cubicBezTo>
                <a:cubicBezTo>
                  <a:pt x="3175" y="11492"/>
                  <a:pt x="3031" y="11626"/>
                  <a:pt x="2960" y="11760"/>
                </a:cubicBezTo>
                <a:cubicBezTo>
                  <a:pt x="2960" y="11894"/>
                  <a:pt x="2960" y="12029"/>
                  <a:pt x="2960" y="12029"/>
                </a:cubicBezTo>
                <a:cubicBezTo>
                  <a:pt x="2960" y="12163"/>
                  <a:pt x="2960" y="12297"/>
                  <a:pt x="2960" y="12297"/>
                </a:cubicBezTo>
                <a:cubicBezTo>
                  <a:pt x="3031" y="12431"/>
                  <a:pt x="3031" y="12431"/>
                  <a:pt x="3031" y="12565"/>
                </a:cubicBezTo>
                <a:cubicBezTo>
                  <a:pt x="3103" y="12565"/>
                  <a:pt x="3103" y="12699"/>
                  <a:pt x="3175" y="12699"/>
                </a:cubicBezTo>
                <a:cubicBezTo>
                  <a:pt x="3389" y="12968"/>
                  <a:pt x="3747" y="13504"/>
                  <a:pt x="4176" y="13907"/>
                </a:cubicBezTo>
                <a:cubicBezTo>
                  <a:pt x="5392" y="15383"/>
                  <a:pt x="7323" y="17529"/>
                  <a:pt x="7323" y="17529"/>
                </a:cubicBezTo>
                <a:cubicBezTo>
                  <a:pt x="7466" y="16993"/>
                  <a:pt x="7466" y="16993"/>
                  <a:pt x="7466" y="16993"/>
                </a:cubicBezTo>
                <a:cubicBezTo>
                  <a:pt x="7537" y="16456"/>
                  <a:pt x="7537" y="16456"/>
                  <a:pt x="7537" y="16456"/>
                </a:cubicBezTo>
                <a:cubicBezTo>
                  <a:pt x="7537" y="16456"/>
                  <a:pt x="6250" y="15517"/>
                  <a:pt x="4963" y="14578"/>
                </a:cubicBezTo>
                <a:cubicBezTo>
                  <a:pt x="4247" y="14041"/>
                  <a:pt x="3604" y="13504"/>
                  <a:pt x="3103" y="13102"/>
                </a:cubicBezTo>
                <a:cubicBezTo>
                  <a:pt x="2817" y="12968"/>
                  <a:pt x="2602" y="12834"/>
                  <a:pt x="2388" y="12699"/>
                </a:cubicBezTo>
                <a:cubicBezTo>
                  <a:pt x="2316" y="12565"/>
                  <a:pt x="2245" y="12565"/>
                  <a:pt x="2173" y="12565"/>
                </a:cubicBezTo>
                <a:cubicBezTo>
                  <a:pt x="2173" y="12565"/>
                  <a:pt x="2173" y="12565"/>
                  <a:pt x="2102" y="12565"/>
                </a:cubicBezTo>
                <a:cubicBezTo>
                  <a:pt x="2102" y="12565"/>
                  <a:pt x="2030" y="12431"/>
                  <a:pt x="2030" y="12431"/>
                </a:cubicBezTo>
                <a:cubicBezTo>
                  <a:pt x="1959" y="12431"/>
                  <a:pt x="1959" y="12431"/>
                  <a:pt x="1959" y="12565"/>
                </a:cubicBezTo>
                <a:cubicBezTo>
                  <a:pt x="1887" y="12565"/>
                  <a:pt x="1887" y="12565"/>
                  <a:pt x="1816" y="12565"/>
                </a:cubicBezTo>
                <a:cubicBezTo>
                  <a:pt x="1816" y="12565"/>
                  <a:pt x="1816" y="12699"/>
                  <a:pt x="1744" y="12699"/>
                </a:cubicBezTo>
                <a:cubicBezTo>
                  <a:pt x="1673" y="12968"/>
                  <a:pt x="1744" y="13370"/>
                  <a:pt x="1816" y="13504"/>
                </a:cubicBezTo>
                <a:cubicBezTo>
                  <a:pt x="6107" y="18468"/>
                  <a:pt x="6107" y="18468"/>
                  <a:pt x="6107" y="18468"/>
                </a:cubicBezTo>
                <a:cubicBezTo>
                  <a:pt x="6250" y="17932"/>
                  <a:pt x="6250" y="17932"/>
                  <a:pt x="6250" y="17932"/>
                </a:cubicBezTo>
                <a:cubicBezTo>
                  <a:pt x="6035" y="17663"/>
                  <a:pt x="6035" y="17663"/>
                  <a:pt x="6035" y="17663"/>
                </a:cubicBezTo>
                <a:cubicBezTo>
                  <a:pt x="6250" y="17932"/>
                  <a:pt x="6250" y="17932"/>
                  <a:pt x="6250" y="17932"/>
                </a:cubicBezTo>
                <a:cubicBezTo>
                  <a:pt x="6179" y="17529"/>
                  <a:pt x="6179" y="17529"/>
                  <a:pt x="6179" y="17529"/>
                </a:cubicBezTo>
                <a:cubicBezTo>
                  <a:pt x="6107" y="17529"/>
                  <a:pt x="6107" y="17529"/>
                  <a:pt x="6035" y="17663"/>
                </a:cubicBezTo>
                <a:cubicBezTo>
                  <a:pt x="6250" y="17932"/>
                  <a:pt x="6250" y="17932"/>
                  <a:pt x="6250" y="17932"/>
                </a:cubicBezTo>
                <a:cubicBezTo>
                  <a:pt x="6179" y="17529"/>
                  <a:pt x="6179" y="17529"/>
                  <a:pt x="6179" y="17529"/>
                </a:cubicBezTo>
                <a:cubicBezTo>
                  <a:pt x="6250" y="17932"/>
                  <a:pt x="6250" y="17932"/>
                  <a:pt x="6250" y="17932"/>
                </a:cubicBezTo>
                <a:cubicBezTo>
                  <a:pt x="6250" y="17395"/>
                  <a:pt x="6250" y="17395"/>
                  <a:pt x="6250" y="17395"/>
                </a:cubicBezTo>
                <a:cubicBezTo>
                  <a:pt x="6250" y="17395"/>
                  <a:pt x="6179" y="17395"/>
                  <a:pt x="6179" y="17529"/>
                </a:cubicBezTo>
                <a:cubicBezTo>
                  <a:pt x="6250" y="17932"/>
                  <a:pt x="6250" y="17932"/>
                  <a:pt x="6250" y="17932"/>
                </a:cubicBezTo>
                <a:cubicBezTo>
                  <a:pt x="6250" y="17395"/>
                  <a:pt x="6250" y="17395"/>
                  <a:pt x="6250" y="17395"/>
                </a:cubicBezTo>
                <a:cubicBezTo>
                  <a:pt x="6250" y="17932"/>
                  <a:pt x="6250" y="17932"/>
                  <a:pt x="6250" y="17932"/>
                </a:cubicBezTo>
                <a:cubicBezTo>
                  <a:pt x="6250" y="17395"/>
                  <a:pt x="6250" y="17395"/>
                  <a:pt x="6250" y="17395"/>
                </a:cubicBezTo>
                <a:cubicBezTo>
                  <a:pt x="6250" y="17395"/>
                  <a:pt x="6250" y="17395"/>
                  <a:pt x="6250" y="17395"/>
                </a:cubicBezTo>
                <a:cubicBezTo>
                  <a:pt x="6250" y="17932"/>
                  <a:pt x="6250" y="17932"/>
                  <a:pt x="6250" y="17932"/>
                </a:cubicBezTo>
                <a:cubicBezTo>
                  <a:pt x="6250" y="17395"/>
                  <a:pt x="6250" y="17395"/>
                  <a:pt x="6250" y="17395"/>
                </a:cubicBezTo>
                <a:cubicBezTo>
                  <a:pt x="6250" y="17797"/>
                  <a:pt x="6250" y="17797"/>
                  <a:pt x="6250" y="17797"/>
                </a:cubicBezTo>
                <a:cubicBezTo>
                  <a:pt x="6322" y="17529"/>
                  <a:pt x="6322" y="17529"/>
                  <a:pt x="6322" y="17529"/>
                </a:cubicBezTo>
                <a:cubicBezTo>
                  <a:pt x="6250" y="17395"/>
                  <a:pt x="6250" y="17395"/>
                  <a:pt x="6250" y="17395"/>
                </a:cubicBezTo>
                <a:cubicBezTo>
                  <a:pt x="6250" y="17797"/>
                  <a:pt x="6250" y="17797"/>
                  <a:pt x="6250" y="17797"/>
                </a:cubicBezTo>
                <a:cubicBezTo>
                  <a:pt x="6322" y="17529"/>
                  <a:pt x="6322" y="17529"/>
                  <a:pt x="6322" y="17529"/>
                </a:cubicBezTo>
                <a:cubicBezTo>
                  <a:pt x="6322" y="17529"/>
                  <a:pt x="6250" y="17395"/>
                  <a:pt x="6179" y="17395"/>
                </a:cubicBezTo>
                <a:cubicBezTo>
                  <a:pt x="5821" y="17127"/>
                  <a:pt x="4677" y="16322"/>
                  <a:pt x="3604" y="15651"/>
                </a:cubicBezTo>
                <a:cubicBezTo>
                  <a:pt x="3031" y="15248"/>
                  <a:pt x="2459" y="14846"/>
                  <a:pt x="2102" y="14578"/>
                </a:cubicBezTo>
                <a:cubicBezTo>
                  <a:pt x="1887" y="14443"/>
                  <a:pt x="1673" y="14443"/>
                  <a:pt x="1530" y="14309"/>
                </a:cubicBezTo>
                <a:cubicBezTo>
                  <a:pt x="1530" y="14309"/>
                  <a:pt x="1458" y="14175"/>
                  <a:pt x="1386" y="14175"/>
                </a:cubicBezTo>
                <a:cubicBezTo>
                  <a:pt x="1315" y="14175"/>
                  <a:pt x="1315" y="14175"/>
                  <a:pt x="1315" y="14175"/>
                </a:cubicBezTo>
                <a:cubicBezTo>
                  <a:pt x="1315" y="14175"/>
                  <a:pt x="1243" y="14175"/>
                  <a:pt x="1243" y="14175"/>
                </a:cubicBezTo>
                <a:cubicBezTo>
                  <a:pt x="1243" y="14175"/>
                  <a:pt x="1172" y="14175"/>
                  <a:pt x="1172" y="14175"/>
                </a:cubicBezTo>
                <a:cubicBezTo>
                  <a:pt x="1100" y="14175"/>
                  <a:pt x="1100" y="14175"/>
                  <a:pt x="1100" y="14175"/>
                </a:cubicBezTo>
                <a:cubicBezTo>
                  <a:pt x="1029" y="14309"/>
                  <a:pt x="1029" y="14309"/>
                  <a:pt x="957" y="14443"/>
                </a:cubicBezTo>
                <a:cubicBezTo>
                  <a:pt x="957" y="14578"/>
                  <a:pt x="957" y="14712"/>
                  <a:pt x="957" y="14846"/>
                </a:cubicBezTo>
                <a:cubicBezTo>
                  <a:pt x="957" y="14980"/>
                  <a:pt x="1029" y="15114"/>
                  <a:pt x="1100" y="15114"/>
                </a:cubicBezTo>
                <a:cubicBezTo>
                  <a:pt x="1100" y="15114"/>
                  <a:pt x="1386" y="15517"/>
                  <a:pt x="1959" y="16053"/>
                </a:cubicBezTo>
                <a:cubicBezTo>
                  <a:pt x="2674" y="16993"/>
                  <a:pt x="3818" y="18200"/>
                  <a:pt x="4748" y="19273"/>
                </a:cubicBezTo>
                <a:cubicBezTo>
                  <a:pt x="5249" y="19810"/>
                  <a:pt x="5678" y="20347"/>
                  <a:pt x="5964" y="20749"/>
                </a:cubicBezTo>
                <a:cubicBezTo>
                  <a:pt x="6107" y="20883"/>
                  <a:pt x="6250" y="21017"/>
                  <a:pt x="6322" y="21152"/>
                </a:cubicBezTo>
                <a:cubicBezTo>
                  <a:pt x="6393" y="21286"/>
                  <a:pt x="6393" y="21286"/>
                  <a:pt x="6393" y="21286"/>
                </a:cubicBezTo>
                <a:cubicBezTo>
                  <a:pt x="6393" y="21286"/>
                  <a:pt x="6393" y="21286"/>
                  <a:pt x="6393" y="21286"/>
                </a:cubicBezTo>
                <a:cubicBezTo>
                  <a:pt x="6393" y="21286"/>
                  <a:pt x="6393" y="21286"/>
                  <a:pt x="6393" y="21286"/>
                </a:cubicBezTo>
                <a:cubicBezTo>
                  <a:pt x="6393" y="21286"/>
                  <a:pt x="6393" y="21286"/>
                  <a:pt x="6393" y="21286"/>
                </a:cubicBezTo>
                <a:cubicBezTo>
                  <a:pt x="6393" y="21286"/>
                  <a:pt x="6393" y="21286"/>
                  <a:pt x="6393" y="21286"/>
                </a:cubicBezTo>
                <a:cubicBezTo>
                  <a:pt x="6393" y="21286"/>
                  <a:pt x="6393" y="21286"/>
                  <a:pt x="6393" y="21286"/>
                </a:cubicBezTo>
                <a:cubicBezTo>
                  <a:pt x="6393" y="21286"/>
                  <a:pt x="6393" y="21286"/>
                  <a:pt x="6393" y="21286"/>
                </a:cubicBezTo>
                <a:cubicBezTo>
                  <a:pt x="6536" y="21152"/>
                  <a:pt x="6536" y="21152"/>
                  <a:pt x="6536" y="21152"/>
                </a:cubicBezTo>
                <a:cubicBezTo>
                  <a:pt x="6393" y="21286"/>
                  <a:pt x="6393" y="21286"/>
                  <a:pt x="6393" y="21286"/>
                </a:cubicBezTo>
                <a:cubicBezTo>
                  <a:pt x="6393" y="21286"/>
                  <a:pt x="6393" y="21286"/>
                  <a:pt x="6393" y="21286"/>
                </a:cubicBezTo>
                <a:cubicBezTo>
                  <a:pt x="6536" y="21152"/>
                  <a:pt x="6536" y="21152"/>
                  <a:pt x="6536" y="21152"/>
                </a:cubicBezTo>
                <a:cubicBezTo>
                  <a:pt x="6393" y="21286"/>
                  <a:pt x="6393" y="21286"/>
                  <a:pt x="6393" y="21286"/>
                </a:cubicBezTo>
                <a:cubicBezTo>
                  <a:pt x="6608" y="21017"/>
                  <a:pt x="6608" y="21017"/>
                  <a:pt x="6608" y="21017"/>
                </a:cubicBezTo>
                <a:cubicBezTo>
                  <a:pt x="6322" y="21017"/>
                  <a:pt x="6322" y="21017"/>
                  <a:pt x="6322" y="21017"/>
                </a:cubicBezTo>
                <a:cubicBezTo>
                  <a:pt x="6322" y="21152"/>
                  <a:pt x="6393" y="21152"/>
                  <a:pt x="6393" y="21286"/>
                </a:cubicBezTo>
                <a:cubicBezTo>
                  <a:pt x="6608" y="21017"/>
                  <a:pt x="6608" y="21017"/>
                  <a:pt x="6608" y="21017"/>
                </a:cubicBezTo>
                <a:cubicBezTo>
                  <a:pt x="6322" y="21017"/>
                  <a:pt x="6322" y="21017"/>
                  <a:pt x="6322" y="21017"/>
                </a:cubicBezTo>
                <a:cubicBezTo>
                  <a:pt x="6608" y="21017"/>
                  <a:pt x="6608" y="21017"/>
                  <a:pt x="6608" y="21017"/>
                </a:cubicBezTo>
                <a:cubicBezTo>
                  <a:pt x="6393" y="20749"/>
                  <a:pt x="6393" y="20749"/>
                  <a:pt x="6393" y="20749"/>
                </a:cubicBezTo>
                <a:cubicBezTo>
                  <a:pt x="6322" y="20883"/>
                  <a:pt x="6322" y="20883"/>
                  <a:pt x="6322" y="21017"/>
                </a:cubicBezTo>
                <a:cubicBezTo>
                  <a:pt x="6608" y="21017"/>
                  <a:pt x="6608" y="21017"/>
                  <a:pt x="6608" y="21017"/>
                </a:cubicBezTo>
                <a:cubicBezTo>
                  <a:pt x="6393" y="20749"/>
                  <a:pt x="6393" y="20749"/>
                  <a:pt x="6393" y="20749"/>
                </a:cubicBezTo>
                <a:cubicBezTo>
                  <a:pt x="6608" y="21017"/>
                  <a:pt x="6608" y="21017"/>
                  <a:pt x="6608" y="21017"/>
                </a:cubicBezTo>
                <a:cubicBezTo>
                  <a:pt x="6393" y="20749"/>
                  <a:pt x="6393" y="20749"/>
                  <a:pt x="6393" y="20749"/>
                </a:cubicBezTo>
                <a:cubicBezTo>
                  <a:pt x="6608" y="21017"/>
                  <a:pt x="6608" y="21017"/>
                  <a:pt x="6608" y="21017"/>
                </a:cubicBezTo>
                <a:cubicBezTo>
                  <a:pt x="6536" y="20481"/>
                  <a:pt x="6536" y="20481"/>
                  <a:pt x="6536" y="20481"/>
                </a:cubicBezTo>
                <a:cubicBezTo>
                  <a:pt x="6536" y="20481"/>
                  <a:pt x="6465" y="20615"/>
                  <a:pt x="6393" y="20749"/>
                </a:cubicBezTo>
                <a:cubicBezTo>
                  <a:pt x="6608" y="21017"/>
                  <a:pt x="6608" y="21017"/>
                  <a:pt x="6608" y="21017"/>
                </a:cubicBezTo>
                <a:cubicBezTo>
                  <a:pt x="6536" y="20481"/>
                  <a:pt x="6536" y="20481"/>
                  <a:pt x="6536" y="20481"/>
                </a:cubicBezTo>
                <a:cubicBezTo>
                  <a:pt x="6608" y="21017"/>
                  <a:pt x="6608" y="21017"/>
                  <a:pt x="6608" y="21017"/>
                </a:cubicBezTo>
                <a:cubicBezTo>
                  <a:pt x="6608" y="20481"/>
                  <a:pt x="6608" y="20481"/>
                  <a:pt x="6608" y="20481"/>
                </a:cubicBezTo>
                <a:cubicBezTo>
                  <a:pt x="6608" y="20481"/>
                  <a:pt x="6608" y="20481"/>
                  <a:pt x="6536" y="20481"/>
                </a:cubicBezTo>
                <a:cubicBezTo>
                  <a:pt x="6608" y="21017"/>
                  <a:pt x="6608" y="21017"/>
                  <a:pt x="6608" y="21017"/>
                </a:cubicBezTo>
                <a:cubicBezTo>
                  <a:pt x="6608" y="20481"/>
                  <a:pt x="6608" y="20481"/>
                  <a:pt x="6608" y="20481"/>
                </a:cubicBezTo>
                <a:cubicBezTo>
                  <a:pt x="6608" y="20883"/>
                  <a:pt x="6608" y="20883"/>
                  <a:pt x="6608" y="20883"/>
                </a:cubicBezTo>
                <a:cubicBezTo>
                  <a:pt x="6679" y="20481"/>
                  <a:pt x="6679" y="20481"/>
                  <a:pt x="6679" y="20481"/>
                </a:cubicBezTo>
                <a:cubicBezTo>
                  <a:pt x="6679" y="20481"/>
                  <a:pt x="6679" y="20481"/>
                  <a:pt x="6608" y="20481"/>
                </a:cubicBezTo>
                <a:cubicBezTo>
                  <a:pt x="6608" y="20883"/>
                  <a:pt x="6608" y="20883"/>
                  <a:pt x="6608" y="20883"/>
                </a:cubicBezTo>
                <a:cubicBezTo>
                  <a:pt x="6679" y="20481"/>
                  <a:pt x="6679" y="20481"/>
                  <a:pt x="6679" y="20481"/>
                </a:cubicBezTo>
                <a:cubicBezTo>
                  <a:pt x="6679" y="20615"/>
                  <a:pt x="6679" y="20615"/>
                  <a:pt x="6679" y="20615"/>
                </a:cubicBezTo>
                <a:cubicBezTo>
                  <a:pt x="6679" y="20481"/>
                  <a:pt x="6679" y="20481"/>
                  <a:pt x="6679" y="20481"/>
                </a:cubicBezTo>
                <a:cubicBezTo>
                  <a:pt x="6679" y="20481"/>
                  <a:pt x="6679" y="20481"/>
                  <a:pt x="6679" y="20481"/>
                </a:cubicBezTo>
                <a:cubicBezTo>
                  <a:pt x="6679" y="20615"/>
                  <a:pt x="6679" y="20615"/>
                  <a:pt x="6679" y="20615"/>
                </a:cubicBezTo>
                <a:cubicBezTo>
                  <a:pt x="6679" y="20481"/>
                  <a:pt x="6679" y="20481"/>
                  <a:pt x="6679" y="20481"/>
                </a:cubicBezTo>
                <a:cubicBezTo>
                  <a:pt x="6679" y="20481"/>
                  <a:pt x="6608" y="20481"/>
                  <a:pt x="6536" y="20481"/>
                </a:cubicBezTo>
                <a:cubicBezTo>
                  <a:pt x="6322" y="20212"/>
                  <a:pt x="5821" y="19944"/>
                  <a:pt x="5249" y="19407"/>
                </a:cubicBezTo>
                <a:cubicBezTo>
                  <a:pt x="4390" y="18737"/>
                  <a:pt x="3246" y="17797"/>
                  <a:pt x="2316" y="17127"/>
                </a:cubicBezTo>
                <a:cubicBezTo>
                  <a:pt x="1887" y="16724"/>
                  <a:pt x="1458" y="16456"/>
                  <a:pt x="1100" y="16188"/>
                </a:cubicBezTo>
                <a:cubicBezTo>
                  <a:pt x="886" y="16053"/>
                  <a:pt x="743" y="15919"/>
                  <a:pt x="671" y="15919"/>
                </a:cubicBezTo>
                <a:cubicBezTo>
                  <a:pt x="600" y="15919"/>
                  <a:pt x="528" y="15785"/>
                  <a:pt x="528" y="15785"/>
                </a:cubicBezTo>
                <a:cubicBezTo>
                  <a:pt x="457" y="15785"/>
                  <a:pt x="385" y="15785"/>
                  <a:pt x="314" y="15785"/>
                </a:cubicBezTo>
                <a:cubicBezTo>
                  <a:pt x="314" y="15785"/>
                  <a:pt x="314" y="15785"/>
                  <a:pt x="242" y="15785"/>
                </a:cubicBezTo>
                <a:cubicBezTo>
                  <a:pt x="242" y="15785"/>
                  <a:pt x="171" y="15785"/>
                  <a:pt x="171" y="15919"/>
                </a:cubicBezTo>
                <a:cubicBezTo>
                  <a:pt x="99" y="15919"/>
                  <a:pt x="99" y="15919"/>
                  <a:pt x="28" y="16053"/>
                </a:cubicBezTo>
                <a:cubicBezTo>
                  <a:pt x="-44" y="16322"/>
                  <a:pt x="28" y="16590"/>
                  <a:pt x="171" y="16724"/>
                </a:cubicBezTo>
                <a:cubicBezTo>
                  <a:pt x="1029" y="17797"/>
                  <a:pt x="1029" y="17797"/>
                  <a:pt x="1029" y="17797"/>
                </a:cubicBezTo>
                <a:cubicBezTo>
                  <a:pt x="1172" y="17932"/>
                  <a:pt x="1386" y="17932"/>
                  <a:pt x="1458" y="17663"/>
                </a:cubicBezTo>
                <a:cubicBezTo>
                  <a:pt x="1530" y="17395"/>
                  <a:pt x="1458" y="17127"/>
                  <a:pt x="1386" y="16993"/>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7" name="Freeform 1197"/>
          <p:cNvSpPr/>
          <p:nvPr>
            <p:custDataLst>
              <p:tags r:id="rId33"/>
            </p:custDataLst>
          </p:nvPr>
        </p:nvSpPr>
        <p:spPr>
          <a:xfrm flipH="1">
            <a:off x="2200275" y="2893695"/>
            <a:ext cx="264795" cy="246380"/>
          </a:xfrm>
          <a:custGeom>
            <a:avLst/>
            <a:gdLst/>
            <a:ahLst/>
            <a:cxnLst>
              <a:cxn ang="0">
                <a:pos x="wd2" y="hd2"/>
              </a:cxn>
              <a:cxn ang="5400000">
                <a:pos x="wd2" y="hd2"/>
              </a:cxn>
              <a:cxn ang="10800000">
                <a:pos x="wd2" y="hd2"/>
              </a:cxn>
              <a:cxn ang="16200000">
                <a:pos x="wd2" y="hd2"/>
              </a:cxn>
            </a:cxnLst>
            <a:rect l="0" t="0" r="r" b="b"/>
            <a:pathLst>
              <a:path w="21600" h="21600" extrusionOk="0">
                <a:moveTo>
                  <a:pt x="7284" y="20093"/>
                </a:moveTo>
                <a:cubicBezTo>
                  <a:pt x="4019" y="18084"/>
                  <a:pt x="4019" y="18084"/>
                  <a:pt x="4019" y="18084"/>
                </a:cubicBezTo>
                <a:cubicBezTo>
                  <a:pt x="4019" y="18335"/>
                  <a:pt x="4019" y="18335"/>
                  <a:pt x="4019" y="18335"/>
                </a:cubicBezTo>
                <a:cubicBezTo>
                  <a:pt x="3767" y="18837"/>
                  <a:pt x="3767" y="18837"/>
                  <a:pt x="3767" y="18837"/>
                </a:cubicBezTo>
                <a:cubicBezTo>
                  <a:pt x="3767" y="18837"/>
                  <a:pt x="5274" y="19340"/>
                  <a:pt x="7033" y="20093"/>
                </a:cubicBezTo>
                <a:cubicBezTo>
                  <a:pt x="8037" y="20344"/>
                  <a:pt x="8791" y="20847"/>
                  <a:pt x="9544" y="21098"/>
                </a:cubicBezTo>
                <a:cubicBezTo>
                  <a:pt x="9795" y="21098"/>
                  <a:pt x="10047" y="21349"/>
                  <a:pt x="10298" y="21349"/>
                </a:cubicBezTo>
                <a:cubicBezTo>
                  <a:pt x="10549" y="21349"/>
                  <a:pt x="10549" y="21349"/>
                  <a:pt x="10800" y="21600"/>
                </a:cubicBezTo>
                <a:cubicBezTo>
                  <a:pt x="10800" y="21600"/>
                  <a:pt x="10800" y="21600"/>
                  <a:pt x="11051" y="21600"/>
                </a:cubicBezTo>
                <a:cubicBezTo>
                  <a:pt x="11051" y="21600"/>
                  <a:pt x="11051" y="21600"/>
                  <a:pt x="11051" y="21600"/>
                </a:cubicBezTo>
                <a:cubicBezTo>
                  <a:pt x="11051" y="21600"/>
                  <a:pt x="11302" y="21349"/>
                  <a:pt x="11302" y="21349"/>
                </a:cubicBezTo>
                <a:cubicBezTo>
                  <a:pt x="11302" y="21349"/>
                  <a:pt x="11302" y="21098"/>
                  <a:pt x="11302" y="21098"/>
                </a:cubicBezTo>
                <a:cubicBezTo>
                  <a:pt x="11302" y="20847"/>
                  <a:pt x="11302" y="20847"/>
                  <a:pt x="11302" y="20847"/>
                </a:cubicBezTo>
                <a:cubicBezTo>
                  <a:pt x="7033" y="18335"/>
                  <a:pt x="7033" y="18335"/>
                  <a:pt x="7033" y="18335"/>
                </a:cubicBezTo>
                <a:cubicBezTo>
                  <a:pt x="13312" y="21098"/>
                  <a:pt x="13312" y="21098"/>
                  <a:pt x="13312" y="21098"/>
                </a:cubicBezTo>
                <a:cubicBezTo>
                  <a:pt x="13563" y="21349"/>
                  <a:pt x="13814" y="21098"/>
                  <a:pt x="13814" y="21098"/>
                </a:cubicBezTo>
                <a:cubicBezTo>
                  <a:pt x="14065" y="20847"/>
                  <a:pt x="14065" y="20595"/>
                  <a:pt x="13814" y="20595"/>
                </a:cubicBezTo>
                <a:cubicBezTo>
                  <a:pt x="8540" y="17330"/>
                  <a:pt x="8540" y="17330"/>
                  <a:pt x="8540" y="17330"/>
                </a:cubicBezTo>
                <a:cubicBezTo>
                  <a:pt x="15070" y="20595"/>
                  <a:pt x="15070" y="20595"/>
                  <a:pt x="15070" y="20595"/>
                </a:cubicBezTo>
                <a:cubicBezTo>
                  <a:pt x="15070" y="20595"/>
                  <a:pt x="15321" y="20595"/>
                  <a:pt x="15572" y="20344"/>
                </a:cubicBezTo>
                <a:cubicBezTo>
                  <a:pt x="15572" y="20344"/>
                  <a:pt x="15572" y="20093"/>
                  <a:pt x="15321" y="19842"/>
                </a:cubicBezTo>
                <a:cubicBezTo>
                  <a:pt x="12056" y="17833"/>
                  <a:pt x="12056" y="17833"/>
                  <a:pt x="12056" y="17833"/>
                </a:cubicBezTo>
                <a:cubicBezTo>
                  <a:pt x="16074" y="20093"/>
                  <a:pt x="16074" y="20093"/>
                  <a:pt x="16074" y="20093"/>
                </a:cubicBezTo>
                <a:cubicBezTo>
                  <a:pt x="16326" y="20344"/>
                  <a:pt x="16577" y="20093"/>
                  <a:pt x="16577" y="20093"/>
                </a:cubicBezTo>
                <a:cubicBezTo>
                  <a:pt x="16828" y="19842"/>
                  <a:pt x="16828" y="19591"/>
                  <a:pt x="16577" y="19591"/>
                </a:cubicBezTo>
                <a:cubicBezTo>
                  <a:pt x="10047" y="15572"/>
                  <a:pt x="10047" y="15572"/>
                  <a:pt x="10047" y="15572"/>
                </a:cubicBezTo>
                <a:cubicBezTo>
                  <a:pt x="17079" y="19340"/>
                  <a:pt x="17079" y="19340"/>
                  <a:pt x="17079" y="19340"/>
                </a:cubicBezTo>
                <a:cubicBezTo>
                  <a:pt x="17330" y="19340"/>
                  <a:pt x="17581" y="19340"/>
                  <a:pt x="17581" y="19088"/>
                </a:cubicBezTo>
                <a:cubicBezTo>
                  <a:pt x="17833" y="18837"/>
                  <a:pt x="17833" y="18837"/>
                  <a:pt x="17833" y="18837"/>
                </a:cubicBezTo>
                <a:cubicBezTo>
                  <a:pt x="17833" y="18586"/>
                  <a:pt x="17581" y="18586"/>
                  <a:pt x="17581" y="18586"/>
                </a:cubicBezTo>
                <a:cubicBezTo>
                  <a:pt x="17581" y="18335"/>
                  <a:pt x="17330" y="18335"/>
                  <a:pt x="17079" y="18084"/>
                </a:cubicBezTo>
                <a:cubicBezTo>
                  <a:pt x="16577" y="17581"/>
                  <a:pt x="15070" y="16828"/>
                  <a:pt x="13563" y="15823"/>
                </a:cubicBezTo>
                <a:cubicBezTo>
                  <a:pt x="8540" y="12558"/>
                  <a:pt x="753" y="8037"/>
                  <a:pt x="753" y="8037"/>
                </a:cubicBezTo>
                <a:cubicBezTo>
                  <a:pt x="753" y="8540"/>
                  <a:pt x="753" y="8540"/>
                  <a:pt x="753" y="8540"/>
                </a:cubicBezTo>
                <a:cubicBezTo>
                  <a:pt x="1005" y="8791"/>
                  <a:pt x="1005" y="8791"/>
                  <a:pt x="1005" y="8791"/>
                </a:cubicBezTo>
                <a:cubicBezTo>
                  <a:pt x="753" y="8540"/>
                  <a:pt x="753" y="8540"/>
                  <a:pt x="753" y="8540"/>
                </a:cubicBezTo>
                <a:cubicBezTo>
                  <a:pt x="753" y="8791"/>
                  <a:pt x="753" y="8791"/>
                  <a:pt x="753" y="8791"/>
                </a:cubicBezTo>
                <a:cubicBezTo>
                  <a:pt x="1005" y="8791"/>
                  <a:pt x="1005" y="8791"/>
                  <a:pt x="1005" y="8791"/>
                </a:cubicBezTo>
                <a:cubicBezTo>
                  <a:pt x="753" y="8540"/>
                  <a:pt x="753" y="8540"/>
                  <a:pt x="753" y="8540"/>
                </a:cubicBezTo>
                <a:cubicBezTo>
                  <a:pt x="753" y="8791"/>
                  <a:pt x="753" y="8791"/>
                  <a:pt x="753" y="8791"/>
                </a:cubicBezTo>
                <a:cubicBezTo>
                  <a:pt x="753" y="8540"/>
                  <a:pt x="753" y="8540"/>
                  <a:pt x="753" y="8540"/>
                </a:cubicBezTo>
                <a:cubicBezTo>
                  <a:pt x="753" y="8791"/>
                  <a:pt x="753" y="8791"/>
                  <a:pt x="753" y="8791"/>
                </a:cubicBezTo>
                <a:cubicBezTo>
                  <a:pt x="753" y="8791"/>
                  <a:pt x="753" y="8791"/>
                  <a:pt x="753" y="8791"/>
                </a:cubicBezTo>
                <a:cubicBezTo>
                  <a:pt x="753" y="8540"/>
                  <a:pt x="753" y="8540"/>
                  <a:pt x="753" y="8540"/>
                </a:cubicBezTo>
                <a:cubicBezTo>
                  <a:pt x="753" y="8791"/>
                  <a:pt x="753" y="8791"/>
                  <a:pt x="753" y="8791"/>
                </a:cubicBezTo>
                <a:cubicBezTo>
                  <a:pt x="753" y="8791"/>
                  <a:pt x="753" y="8791"/>
                  <a:pt x="753" y="8791"/>
                </a:cubicBezTo>
                <a:cubicBezTo>
                  <a:pt x="753" y="8791"/>
                  <a:pt x="753" y="8791"/>
                  <a:pt x="753" y="8791"/>
                </a:cubicBezTo>
                <a:cubicBezTo>
                  <a:pt x="753" y="8791"/>
                  <a:pt x="753" y="8791"/>
                  <a:pt x="753" y="8791"/>
                </a:cubicBezTo>
                <a:cubicBezTo>
                  <a:pt x="753" y="8791"/>
                  <a:pt x="753" y="8791"/>
                  <a:pt x="753" y="8791"/>
                </a:cubicBezTo>
                <a:cubicBezTo>
                  <a:pt x="753" y="8791"/>
                  <a:pt x="753" y="8791"/>
                  <a:pt x="753" y="8791"/>
                </a:cubicBezTo>
                <a:cubicBezTo>
                  <a:pt x="753" y="8791"/>
                  <a:pt x="753" y="8791"/>
                  <a:pt x="1005" y="9042"/>
                </a:cubicBezTo>
                <a:cubicBezTo>
                  <a:pt x="1507" y="9293"/>
                  <a:pt x="3014" y="10047"/>
                  <a:pt x="4772" y="10800"/>
                </a:cubicBezTo>
                <a:cubicBezTo>
                  <a:pt x="7284" y="12307"/>
                  <a:pt x="10549" y="14316"/>
                  <a:pt x="13060" y="15823"/>
                </a:cubicBezTo>
                <a:cubicBezTo>
                  <a:pt x="14316" y="16577"/>
                  <a:pt x="15572" y="17079"/>
                  <a:pt x="16326" y="17581"/>
                </a:cubicBezTo>
                <a:cubicBezTo>
                  <a:pt x="16828" y="17833"/>
                  <a:pt x="17079" y="18084"/>
                  <a:pt x="17330" y="18335"/>
                </a:cubicBezTo>
                <a:cubicBezTo>
                  <a:pt x="17581" y="18335"/>
                  <a:pt x="17581" y="18335"/>
                  <a:pt x="17833" y="18335"/>
                </a:cubicBezTo>
                <a:cubicBezTo>
                  <a:pt x="17833" y="18335"/>
                  <a:pt x="17833" y="18335"/>
                  <a:pt x="17833" y="18335"/>
                </a:cubicBezTo>
                <a:cubicBezTo>
                  <a:pt x="17833" y="18586"/>
                  <a:pt x="17833" y="18586"/>
                  <a:pt x="17833" y="18586"/>
                </a:cubicBezTo>
                <a:cubicBezTo>
                  <a:pt x="18084" y="18586"/>
                  <a:pt x="18084" y="18586"/>
                  <a:pt x="18084" y="18586"/>
                </a:cubicBezTo>
                <a:cubicBezTo>
                  <a:pt x="18084" y="18586"/>
                  <a:pt x="18084" y="18586"/>
                  <a:pt x="18335" y="18335"/>
                </a:cubicBezTo>
                <a:cubicBezTo>
                  <a:pt x="18335" y="18335"/>
                  <a:pt x="18335" y="18335"/>
                  <a:pt x="18335" y="18335"/>
                </a:cubicBezTo>
                <a:cubicBezTo>
                  <a:pt x="18335" y="18084"/>
                  <a:pt x="18335" y="18084"/>
                  <a:pt x="18335" y="18084"/>
                </a:cubicBezTo>
                <a:cubicBezTo>
                  <a:pt x="18335" y="17833"/>
                  <a:pt x="18335" y="17833"/>
                  <a:pt x="18335" y="17833"/>
                </a:cubicBezTo>
                <a:cubicBezTo>
                  <a:pt x="18084" y="17581"/>
                  <a:pt x="18084" y="17581"/>
                  <a:pt x="17833" y="17330"/>
                </a:cubicBezTo>
                <a:cubicBezTo>
                  <a:pt x="17079" y="16828"/>
                  <a:pt x="15823" y="16074"/>
                  <a:pt x="14065" y="14819"/>
                </a:cubicBezTo>
                <a:cubicBezTo>
                  <a:pt x="9042" y="11805"/>
                  <a:pt x="1256" y="7033"/>
                  <a:pt x="1256" y="7033"/>
                </a:cubicBezTo>
                <a:cubicBezTo>
                  <a:pt x="1005" y="7535"/>
                  <a:pt x="1005" y="7535"/>
                  <a:pt x="1005" y="7535"/>
                </a:cubicBezTo>
                <a:cubicBezTo>
                  <a:pt x="1256" y="7535"/>
                  <a:pt x="1256" y="7535"/>
                  <a:pt x="1256" y="7535"/>
                </a:cubicBezTo>
                <a:cubicBezTo>
                  <a:pt x="1005" y="7535"/>
                  <a:pt x="1005" y="7535"/>
                  <a:pt x="1005" y="7535"/>
                </a:cubicBezTo>
                <a:cubicBezTo>
                  <a:pt x="1005" y="7786"/>
                  <a:pt x="1005" y="7786"/>
                  <a:pt x="1005" y="7786"/>
                </a:cubicBezTo>
                <a:cubicBezTo>
                  <a:pt x="1256" y="7535"/>
                  <a:pt x="1256" y="7535"/>
                  <a:pt x="1256" y="7535"/>
                </a:cubicBezTo>
                <a:cubicBezTo>
                  <a:pt x="1005" y="7535"/>
                  <a:pt x="1005" y="7535"/>
                  <a:pt x="1005" y="7535"/>
                </a:cubicBezTo>
                <a:cubicBezTo>
                  <a:pt x="1005" y="7786"/>
                  <a:pt x="1005" y="7786"/>
                  <a:pt x="1005" y="7786"/>
                </a:cubicBezTo>
                <a:cubicBezTo>
                  <a:pt x="1005" y="7535"/>
                  <a:pt x="1005" y="7535"/>
                  <a:pt x="1005" y="7535"/>
                </a:cubicBezTo>
                <a:cubicBezTo>
                  <a:pt x="1005" y="7786"/>
                  <a:pt x="1005" y="7786"/>
                  <a:pt x="1005" y="7786"/>
                </a:cubicBezTo>
                <a:cubicBezTo>
                  <a:pt x="1005" y="7786"/>
                  <a:pt x="1005" y="7786"/>
                  <a:pt x="1005" y="7786"/>
                </a:cubicBezTo>
                <a:cubicBezTo>
                  <a:pt x="1005" y="7535"/>
                  <a:pt x="1005" y="7535"/>
                  <a:pt x="1005" y="7535"/>
                </a:cubicBezTo>
                <a:cubicBezTo>
                  <a:pt x="1005" y="7786"/>
                  <a:pt x="1005" y="7786"/>
                  <a:pt x="1005" y="7786"/>
                </a:cubicBezTo>
                <a:cubicBezTo>
                  <a:pt x="1005" y="7535"/>
                  <a:pt x="1005" y="7535"/>
                  <a:pt x="1005" y="7535"/>
                </a:cubicBezTo>
                <a:cubicBezTo>
                  <a:pt x="1005" y="7786"/>
                  <a:pt x="1005" y="7786"/>
                  <a:pt x="1005" y="7786"/>
                </a:cubicBezTo>
                <a:cubicBezTo>
                  <a:pt x="1005" y="7786"/>
                  <a:pt x="1005" y="7786"/>
                  <a:pt x="1005" y="7786"/>
                </a:cubicBezTo>
                <a:cubicBezTo>
                  <a:pt x="1005" y="7535"/>
                  <a:pt x="1005" y="7535"/>
                  <a:pt x="1005" y="7535"/>
                </a:cubicBezTo>
                <a:cubicBezTo>
                  <a:pt x="1005" y="7786"/>
                  <a:pt x="1005" y="7786"/>
                  <a:pt x="1005" y="7786"/>
                </a:cubicBezTo>
                <a:cubicBezTo>
                  <a:pt x="1005" y="7786"/>
                  <a:pt x="1005" y="7786"/>
                  <a:pt x="1005" y="7786"/>
                </a:cubicBezTo>
                <a:cubicBezTo>
                  <a:pt x="1005" y="7786"/>
                  <a:pt x="1005" y="7786"/>
                  <a:pt x="1005" y="7786"/>
                </a:cubicBezTo>
                <a:cubicBezTo>
                  <a:pt x="1005" y="7786"/>
                  <a:pt x="1005" y="7786"/>
                  <a:pt x="1005" y="7786"/>
                </a:cubicBezTo>
                <a:cubicBezTo>
                  <a:pt x="1005" y="7786"/>
                  <a:pt x="1005" y="7786"/>
                  <a:pt x="1005" y="7786"/>
                </a:cubicBezTo>
                <a:cubicBezTo>
                  <a:pt x="1005" y="7786"/>
                  <a:pt x="1005" y="7786"/>
                  <a:pt x="1005" y="7786"/>
                </a:cubicBezTo>
                <a:cubicBezTo>
                  <a:pt x="1005" y="7786"/>
                  <a:pt x="1256" y="7786"/>
                  <a:pt x="1256" y="8037"/>
                </a:cubicBezTo>
                <a:cubicBezTo>
                  <a:pt x="2763" y="8540"/>
                  <a:pt x="7033" y="10800"/>
                  <a:pt x="11051" y="13060"/>
                </a:cubicBezTo>
                <a:cubicBezTo>
                  <a:pt x="13060" y="14065"/>
                  <a:pt x="15070" y="15070"/>
                  <a:pt x="16577" y="15823"/>
                </a:cubicBezTo>
                <a:cubicBezTo>
                  <a:pt x="17079" y="16326"/>
                  <a:pt x="17833" y="16577"/>
                  <a:pt x="18084" y="16828"/>
                </a:cubicBezTo>
                <a:cubicBezTo>
                  <a:pt x="18335" y="17079"/>
                  <a:pt x="18586" y="17079"/>
                  <a:pt x="18586" y="17079"/>
                </a:cubicBezTo>
                <a:cubicBezTo>
                  <a:pt x="18837" y="17079"/>
                  <a:pt x="18837" y="17079"/>
                  <a:pt x="18837" y="17079"/>
                </a:cubicBezTo>
                <a:cubicBezTo>
                  <a:pt x="18837" y="17079"/>
                  <a:pt x="18837" y="17079"/>
                  <a:pt x="18837" y="17079"/>
                </a:cubicBezTo>
                <a:cubicBezTo>
                  <a:pt x="18837" y="17330"/>
                  <a:pt x="18837" y="17330"/>
                  <a:pt x="18837" y="17330"/>
                </a:cubicBezTo>
                <a:cubicBezTo>
                  <a:pt x="18837" y="17330"/>
                  <a:pt x="18837" y="17330"/>
                  <a:pt x="18837" y="17330"/>
                </a:cubicBezTo>
                <a:cubicBezTo>
                  <a:pt x="18837" y="17330"/>
                  <a:pt x="18837" y="17330"/>
                  <a:pt x="18837" y="17330"/>
                </a:cubicBezTo>
                <a:cubicBezTo>
                  <a:pt x="18837" y="17330"/>
                  <a:pt x="18837" y="17330"/>
                  <a:pt x="19088" y="17330"/>
                </a:cubicBezTo>
                <a:cubicBezTo>
                  <a:pt x="19088" y="17330"/>
                  <a:pt x="19340" y="17079"/>
                  <a:pt x="19340" y="17079"/>
                </a:cubicBezTo>
                <a:cubicBezTo>
                  <a:pt x="19340" y="17079"/>
                  <a:pt x="19340" y="16828"/>
                  <a:pt x="19340" y="16577"/>
                </a:cubicBezTo>
                <a:cubicBezTo>
                  <a:pt x="19340" y="16577"/>
                  <a:pt x="19340" y="16577"/>
                  <a:pt x="19340" y="16577"/>
                </a:cubicBezTo>
                <a:cubicBezTo>
                  <a:pt x="19088" y="16577"/>
                  <a:pt x="19088" y="16577"/>
                  <a:pt x="19088" y="16577"/>
                </a:cubicBezTo>
                <a:cubicBezTo>
                  <a:pt x="19088" y="16577"/>
                  <a:pt x="19088" y="16577"/>
                  <a:pt x="19088" y="16326"/>
                </a:cubicBezTo>
                <a:cubicBezTo>
                  <a:pt x="17833" y="15823"/>
                  <a:pt x="13814" y="13060"/>
                  <a:pt x="9795" y="10800"/>
                </a:cubicBezTo>
                <a:cubicBezTo>
                  <a:pt x="7786" y="9544"/>
                  <a:pt x="5777" y="8288"/>
                  <a:pt x="4270" y="7284"/>
                </a:cubicBezTo>
                <a:cubicBezTo>
                  <a:pt x="3516" y="6781"/>
                  <a:pt x="3014" y="6530"/>
                  <a:pt x="2512" y="6279"/>
                </a:cubicBezTo>
                <a:cubicBezTo>
                  <a:pt x="2512" y="6028"/>
                  <a:pt x="2260" y="6028"/>
                  <a:pt x="2260" y="6028"/>
                </a:cubicBezTo>
                <a:cubicBezTo>
                  <a:pt x="2009" y="5777"/>
                  <a:pt x="2009" y="5777"/>
                  <a:pt x="2009" y="5777"/>
                </a:cubicBezTo>
                <a:cubicBezTo>
                  <a:pt x="2009" y="5777"/>
                  <a:pt x="2009" y="5777"/>
                  <a:pt x="2009" y="5777"/>
                </a:cubicBezTo>
                <a:cubicBezTo>
                  <a:pt x="2009" y="6028"/>
                  <a:pt x="2009" y="6028"/>
                  <a:pt x="2009" y="6028"/>
                </a:cubicBezTo>
                <a:cubicBezTo>
                  <a:pt x="2009" y="5777"/>
                  <a:pt x="2009" y="5777"/>
                  <a:pt x="2009" y="5777"/>
                </a:cubicBezTo>
                <a:cubicBezTo>
                  <a:pt x="2009" y="5777"/>
                  <a:pt x="2009" y="5777"/>
                  <a:pt x="2009" y="5777"/>
                </a:cubicBezTo>
                <a:cubicBezTo>
                  <a:pt x="2009" y="6028"/>
                  <a:pt x="2009" y="6028"/>
                  <a:pt x="2009" y="6028"/>
                </a:cubicBezTo>
                <a:cubicBezTo>
                  <a:pt x="2009" y="5777"/>
                  <a:pt x="2009" y="5777"/>
                  <a:pt x="2009" y="5777"/>
                </a:cubicBezTo>
                <a:cubicBezTo>
                  <a:pt x="1758" y="6028"/>
                  <a:pt x="1758" y="6028"/>
                  <a:pt x="1758" y="6028"/>
                </a:cubicBezTo>
                <a:cubicBezTo>
                  <a:pt x="2009" y="6028"/>
                  <a:pt x="2009" y="6028"/>
                  <a:pt x="2009" y="6028"/>
                </a:cubicBezTo>
                <a:cubicBezTo>
                  <a:pt x="2009" y="5777"/>
                  <a:pt x="2009" y="5777"/>
                  <a:pt x="2009" y="5777"/>
                </a:cubicBezTo>
                <a:cubicBezTo>
                  <a:pt x="1758" y="6028"/>
                  <a:pt x="1758" y="6028"/>
                  <a:pt x="1758" y="6028"/>
                </a:cubicBezTo>
                <a:cubicBezTo>
                  <a:pt x="2009" y="6028"/>
                  <a:pt x="2009" y="6028"/>
                  <a:pt x="2009" y="6028"/>
                </a:cubicBezTo>
                <a:cubicBezTo>
                  <a:pt x="1758" y="6028"/>
                  <a:pt x="1758" y="6028"/>
                  <a:pt x="1758" y="6028"/>
                </a:cubicBezTo>
                <a:cubicBezTo>
                  <a:pt x="2260" y="6028"/>
                  <a:pt x="2260" y="6028"/>
                  <a:pt x="2260" y="6028"/>
                </a:cubicBezTo>
                <a:cubicBezTo>
                  <a:pt x="2009" y="6028"/>
                  <a:pt x="2009" y="6028"/>
                  <a:pt x="2009" y="6028"/>
                </a:cubicBezTo>
                <a:cubicBezTo>
                  <a:pt x="1758" y="6028"/>
                  <a:pt x="1758" y="6028"/>
                  <a:pt x="1758" y="6028"/>
                </a:cubicBezTo>
                <a:cubicBezTo>
                  <a:pt x="2260" y="6028"/>
                  <a:pt x="2260" y="6028"/>
                  <a:pt x="2260" y="6028"/>
                </a:cubicBezTo>
                <a:cubicBezTo>
                  <a:pt x="1758" y="6028"/>
                  <a:pt x="1758" y="6028"/>
                  <a:pt x="1758" y="6028"/>
                </a:cubicBezTo>
                <a:cubicBezTo>
                  <a:pt x="1507" y="6530"/>
                  <a:pt x="1507" y="6530"/>
                  <a:pt x="1507" y="6530"/>
                </a:cubicBezTo>
                <a:cubicBezTo>
                  <a:pt x="1507" y="6530"/>
                  <a:pt x="6028" y="9042"/>
                  <a:pt x="10298" y="11302"/>
                </a:cubicBezTo>
                <a:cubicBezTo>
                  <a:pt x="12558" y="12558"/>
                  <a:pt x="14819" y="13814"/>
                  <a:pt x="16577" y="14819"/>
                </a:cubicBezTo>
                <a:cubicBezTo>
                  <a:pt x="17581" y="15321"/>
                  <a:pt x="18335" y="15572"/>
                  <a:pt x="18837" y="16074"/>
                </a:cubicBezTo>
                <a:cubicBezTo>
                  <a:pt x="19088" y="16074"/>
                  <a:pt x="19340" y="16326"/>
                  <a:pt x="19591" y="16326"/>
                </a:cubicBezTo>
                <a:cubicBezTo>
                  <a:pt x="19591" y="16326"/>
                  <a:pt x="19842" y="16326"/>
                  <a:pt x="19842" y="16326"/>
                </a:cubicBezTo>
                <a:cubicBezTo>
                  <a:pt x="19842" y="16326"/>
                  <a:pt x="19842" y="16326"/>
                  <a:pt x="20093" y="16326"/>
                </a:cubicBezTo>
                <a:cubicBezTo>
                  <a:pt x="20093" y="16326"/>
                  <a:pt x="20093" y="16326"/>
                  <a:pt x="20093" y="16326"/>
                </a:cubicBezTo>
                <a:cubicBezTo>
                  <a:pt x="20344" y="16326"/>
                  <a:pt x="20344" y="16326"/>
                  <a:pt x="20344" y="16326"/>
                </a:cubicBezTo>
                <a:cubicBezTo>
                  <a:pt x="20344" y="16074"/>
                  <a:pt x="20344" y="16074"/>
                  <a:pt x="20344" y="16074"/>
                </a:cubicBezTo>
                <a:cubicBezTo>
                  <a:pt x="20344" y="15823"/>
                  <a:pt x="20344" y="15823"/>
                  <a:pt x="20344" y="15823"/>
                </a:cubicBezTo>
                <a:cubicBezTo>
                  <a:pt x="12307" y="10800"/>
                  <a:pt x="12307" y="10800"/>
                  <a:pt x="12307" y="10800"/>
                </a:cubicBezTo>
                <a:cubicBezTo>
                  <a:pt x="20595" y="15321"/>
                  <a:pt x="20595" y="15321"/>
                  <a:pt x="20595" y="15321"/>
                </a:cubicBezTo>
                <a:cubicBezTo>
                  <a:pt x="20595" y="15321"/>
                  <a:pt x="20847" y="15321"/>
                  <a:pt x="21098" y="15070"/>
                </a:cubicBezTo>
                <a:cubicBezTo>
                  <a:pt x="21098" y="14819"/>
                  <a:pt x="21098" y="14567"/>
                  <a:pt x="20847" y="14567"/>
                </a:cubicBezTo>
                <a:cubicBezTo>
                  <a:pt x="20847" y="14567"/>
                  <a:pt x="19842" y="13814"/>
                  <a:pt x="18084" y="13060"/>
                </a:cubicBezTo>
                <a:cubicBezTo>
                  <a:pt x="15572" y="11553"/>
                  <a:pt x="11805" y="9293"/>
                  <a:pt x="8791" y="7284"/>
                </a:cubicBezTo>
                <a:cubicBezTo>
                  <a:pt x="7284" y="6279"/>
                  <a:pt x="5777" y="5526"/>
                  <a:pt x="4772" y="4772"/>
                </a:cubicBezTo>
                <a:cubicBezTo>
                  <a:pt x="4270" y="4521"/>
                  <a:pt x="4019" y="4270"/>
                  <a:pt x="3516" y="4019"/>
                </a:cubicBezTo>
                <a:cubicBezTo>
                  <a:pt x="3516" y="3767"/>
                  <a:pt x="3516" y="3767"/>
                  <a:pt x="3265" y="3767"/>
                </a:cubicBezTo>
                <a:cubicBezTo>
                  <a:pt x="3265" y="3767"/>
                  <a:pt x="3265" y="3767"/>
                  <a:pt x="3265" y="3767"/>
                </a:cubicBezTo>
                <a:cubicBezTo>
                  <a:pt x="3014" y="3767"/>
                  <a:pt x="3014" y="3767"/>
                  <a:pt x="3014" y="3767"/>
                </a:cubicBezTo>
                <a:cubicBezTo>
                  <a:pt x="3265" y="3767"/>
                  <a:pt x="3265" y="3767"/>
                  <a:pt x="3265" y="3767"/>
                </a:cubicBezTo>
                <a:cubicBezTo>
                  <a:pt x="3265" y="3767"/>
                  <a:pt x="3265" y="3767"/>
                  <a:pt x="3265" y="3767"/>
                </a:cubicBezTo>
                <a:cubicBezTo>
                  <a:pt x="3014" y="3767"/>
                  <a:pt x="3014" y="3767"/>
                  <a:pt x="3014" y="3767"/>
                </a:cubicBezTo>
                <a:cubicBezTo>
                  <a:pt x="3265" y="3767"/>
                  <a:pt x="3265" y="3767"/>
                  <a:pt x="3265" y="3767"/>
                </a:cubicBezTo>
                <a:cubicBezTo>
                  <a:pt x="3014" y="3767"/>
                  <a:pt x="3014" y="3767"/>
                  <a:pt x="3014" y="3767"/>
                </a:cubicBezTo>
                <a:cubicBezTo>
                  <a:pt x="3265" y="4019"/>
                  <a:pt x="3265" y="4019"/>
                  <a:pt x="3265" y="4019"/>
                </a:cubicBezTo>
                <a:cubicBezTo>
                  <a:pt x="3265" y="3767"/>
                  <a:pt x="3265" y="3767"/>
                  <a:pt x="3265" y="3767"/>
                </a:cubicBezTo>
                <a:cubicBezTo>
                  <a:pt x="3014" y="3767"/>
                  <a:pt x="3014" y="3767"/>
                  <a:pt x="3014" y="3767"/>
                </a:cubicBezTo>
                <a:cubicBezTo>
                  <a:pt x="3265" y="4019"/>
                  <a:pt x="3265" y="4019"/>
                  <a:pt x="3265" y="4019"/>
                </a:cubicBezTo>
                <a:cubicBezTo>
                  <a:pt x="3265" y="4019"/>
                  <a:pt x="3265" y="4019"/>
                  <a:pt x="3265" y="4019"/>
                </a:cubicBezTo>
                <a:cubicBezTo>
                  <a:pt x="3014" y="3767"/>
                  <a:pt x="3014" y="3767"/>
                  <a:pt x="3014" y="3767"/>
                </a:cubicBezTo>
                <a:cubicBezTo>
                  <a:pt x="3014" y="4270"/>
                  <a:pt x="3014" y="4270"/>
                  <a:pt x="3014" y="4270"/>
                </a:cubicBezTo>
                <a:cubicBezTo>
                  <a:pt x="3265" y="4019"/>
                  <a:pt x="3265" y="4019"/>
                  <a:pt x="3265" y="4019"/>
                </a:cubicBezTo>
                <a:cubicBezTo>
                  <a:pt x="3014" y="3767"/>
                  <a:pt x="3014" y="3767"/>
                  <a:pt x="3014" y="3767"/>
                </a:cubicBezTo>
                <a:cubicBezTo>
                  <a:pt x="3014" y="4270"/>
                  <a:pt x="3014" y="4270"/>
                  <a:pt x="3014" y="4270"/>
                </a:cubicBezTo>
                <a:cubicBezTo>
                  <a:pt x="3014" y="3767"/>
                  <a:pt x="3014" y="3767"/>
                  <a:pt x="3014" y="3767"/>
                </a:cubicBezTo>
                <a:cubicBezTo>
                  <a:pt x="3014" y="4270"/>
                  <a:pt x="3014" y="4270"/>
                  <a:pt x="3014" y="4270"/>
                </a:cubicBezTo>
                <a:cubicBezTo>
                  <a:pt x="3014" y="4270"/>
                  <a:pt x="3014" y="4270"/>
                  <a:pt x="3014" y="4270"/>
                </a:cubicBezTo>
                <a:cubicBezTo>
                  <a:pt x="3014" y="3767"/>
                  <a:pt x="3014" y="3767"/>
                  <a:pt x="3014" y="3767"/>
                </a:cubicBezTo>
                <a:cubicBezTo>
                  <a:pt x="3014" y="4270"/>
                  <a:pt x="3014" y="4270"/>
                  <a:pt x="3014" y="4270"/>
                </a:cubicBezTo>
                <a:cubicBezTo>
                  <a:pt x="3014" y="4019"/>
                  <a:pt x="3014" y="4019"/>
                  <a:pt x="3014" y="4019"/>
                </a:cubicBezTo>
                <a:cubicBezTo>
                  <a:pt x="3014" y="4270"/>
                  <a:pt x="3014" y="4270"/>
                  <a:pt x="3014" y="4270"/>
                </a:cubicBezTo>
                <a:cubicBezTo>
                  <a:pt x="3014" y="4270"/>
                  <a:pt x="3014" y="4270"/>
                  <a:pt x="3014" y="4270"/>
                </a:cubicBezTo>
                <a:cubicBezTo>
                  <a:pt x="3014" y="4019"/>
                  <a:pt x="3014" y="4019"/>
                  <a:pt x="3014" y="4019"/>
                </a:cubicBezTo>
                <a:cubicBezTo>
                  <a:pt x="3014" y="4270"/>
                  <a:pt x="3014" y="4270"/>
                  <a:pt x="3014" y="4270"/>
                </a:cubicBezTo>
                <a:cubicBezTo>
                  <a:pt x="3014" y="4270"/>
                  <a:pt x="3014" y="4270"/>
                  <a:pt x="3014" y="4270"/>
                </a:cubicBezTo>
                <a:cubicBezTo>
                  <a:pt x="3014" y="4270"/>
                  <a:pt x="3265" y="4270"/>
                  <a:pt x="3265" y="4270"/>
                </a:cubicBezTo>
                <a:cubicBezTo>
                  <a:pt x="4772" y="5023"/>
                  <a:pt x="9042" y="7284"/>
                  <a:pt x="13060" y="9544"/>
                </a:cubicBezTo>
                <a:cubicBezTo>
                  <a:pt x="15070" y="10549"/>
                  <a:pt x="16828" y="11805"/>
                  <a:pt x="18335" y="12558"/>
                </a:cubicBezTo>
                <a:cubicBezTo>
                  <a:pt x="19088" y="13060"/>
                  <a:pt x="19591" y="13312"/>
                  <a:pt x="20093" y="13563"/>
                </a:cubicBezTo>
                <a:cubicBezTo>
                  <a:pt x="20344" y="13563"/>
                  <a:pt x="20595" y="13814"/>
                  <a:pt x="20595" y="13814"/>
                </a:cubicBezTo>
                <a:cubicBezTo>
                  <a:pt x="20847" y="13814"/>
                  <a:pt x="20847" y="13814"/>
                  <a:pt x="20847" y="13814"/>
                </a:cubicBezTo>
                <a:cubicBezTo>
                  <a:pt x="20847" y="13814"/>
                  <a:pt x="21098" y="13814"/>
                  <a:pt x="21098" y="13814"/>
                </a:cubicBezTo>
                <a:cubicBezTo>
                  <a:pt x="21349" y="13814"/>
                  <a:pt x="21349" y="13814"/>
                  <a:pt x="21349" y="13814"/>
                </a:cubicBezTo>
                <a:cubicBezTo>
                  <a:pt x="21349" y="13814"/>
                  <a:pt x="21349" y="13814"/>
                  <a:pt x="21349" y="13814"/>
                </a:cubicBezTo>
                <a:cubicBezTo>
                  <a:pt x="21349" y="13814"/>
                  <a:pt x="21349" y="13814"/>
                  <a:pt x="21349" y="13814"/>
                </a:cubicBezTo>
                <a:cubicBezTo>
                  <a:pt x="21600" y="13563"/>
                  <a:pt x="21600" y="13563"/>
                  <a:pt x="21600" y="13563"/>
                </a:cubicBezTo>
                <a:cubicBezTo>
                  <a:pt x="21600" y="13312"/>
                  <a:pt x="21349" y="13312"/>
                  <a:pt x="21349" y="13312"/>
                </a:cubicBezTo>
                <a:cubicBezTo>
                  <a:pt x="21349" y="13060"/>
                  <a:pt x="21349" y="13060"/>
                  <a:pt x="21349" y="13060"/>
                </a:cubicBezTo>
                <a:cubicBezTo>
                  <a:pt x="21098" y="12809"/>
                  <a:pt x="20595" y="12558"/>
                  <a:pt x="20093" y="12307"/>
                </a:cubicBezTo>
                <a:cubicBezTo>
                  <a:pt x="18084" y="11051"/>
                  <a:pt x="14065" y="8791"/>
                  <a:pt x="10549" y="6530"/>
                </a:cubicBezTo>
                <a:cubicBezTo>
                  <a:pt x="9042" y="5526"/>
                  <a:pt x="7284" y="4772"/>
                  <a:pt x="6028" y="4019"/>
                </a:cubicBezTo>
                <a:cubicBezTo>
                  <a:pt x="5526" y="3516"/>
                  <a:pt x="5023" y="3265"/>
                  <a:pt x="4772" y="3014"/>
                </a:cubicBezTo>
                <a:cubicBezTo>
                  <a:pt x="4521" y="3014"/>
                  <a:pt x="4521" y="2763"/>
                  <a:pt x="4521" y="2763"/>
                </a:cubicBezTo>
                <a:cubicBezTo>
                  <a:pt x="4270" y="2763"/>
                  <a:pt x="4270" y="2763"/>
                  <a:pt x="4270" y="2763"/>
                </a:cubicBezTo>
                <a:cubicBezTo>
                  <a:pt x="4270" y="2763"/>
                  <a:pt x="4270" y="2763"/>
                  <a:pt x="4270" y="2763"/>
                </a:cubicBezTo>
                <a:cubicBezTo>
                  <a:pt x="4521" y="2763"/>
                  <a:pt x="4521" y="2763"/>
                  <a:pt x="4521" y="2763"/>
                </a:cubicBezTo>
                <a:cubicBezTo>
                  <a:pt x="4270" y="2763"/>
                  <a:pt x="4270" y="2763"/>
                  <a:pt x="4270" y="2763"/>
                </a:cubicBezTo>
                <a:cubicBezTo>
                  <a:pt x="4270" y="2763"/>
                  <a:pt x="4270" y="2763"/>
                  <a:pt x="4270" y="2763"/>
                </a:cubicBezTo>
                <a:cubicBezTo>
                  <a:pt x="4521" y="2763"/>
                  <a:pt x="4521" y="2763"/>
                  <a:pt x="4521" y="2763"/>
                </a:cubicBezTo>
                <a:cubicBezTo>
                  <a:pt x="4019" y="2763"/>
                  <a:pt x="4019" y="2763"/>
                  <a:pt x="4019" y="2763"/>
                </a:cubicBezTo>
                <a:cubicBezTo>
                  <a:pt x="4270" y="3014"/>
                  <a:pt x="4270" y="3014"/>
                  <a:pt x="4270" y="3014"/>
                </a:cubicBezTo>
                <a:cubicBezTo>
                  <a:pt x="4521" y="2763"/>
                  <a:pt x="4521" y="2763"/>
                  <a:pt x="4521" y="2763"/>
                </a:cubicBezTo>
                <a:cubicBezTo>
                  <a:pt x="4019" y="2763"/>
                  <a:pt x="4019" y="2763"/>
                  <a:pt x="4019" y="2763"/>
                </a:cubicBezTo>
                <a:cubicBezTo>
                  <a:pt x="4270" y="3014"/>
                  <a:pt x="4270" y="3014"/>
                  <a:pt x="4270" y="3014"/>
                </a:cubicBezTo>
                <a:cubicBezTo>
                  <a:pt x="4019" y="2763"/>
                  <a:pt x="4019" y="2763"/>
                  <a:pt x="4019" y="2763"/>
                </a:cubicBezTo>
                <a:cubicBezTo>
                  <a:pt x="3767" y="3265"/>
                  <a:pt x="3767" y="3265"/>
                  <a:pt x="3767" y="3265"/>
                </a:cubicBezTo>
                <a:cubicBezTo>
                  <a:pt x="3767" y="3265"/>
                  <a:pt x="7786" y="5274"/>
                  <a:pt x="11805" y="7535"/>
                </a:cubicBezTo>
                <a:cubicBezTo>
                  <a:pt x="14065" y="8791"/>
                  <a:pt x="16074" y="9795"/>
                  <a:pt x="17581" y="10549"/>
                </a:cubicBezTo>
                <a:cubicBezTo>
                  <a:pt x="18586" y="11051"/>
                  <a:pt x="19340" y="11553"/>
                  <a:pt x="19842" y="11553"/>
                </a:cubicBezTo>
                <a:cubicBezTo>
                  <a:pt x="20093" y="11805"/>
                  <a:pt x="20344" y="11805"/>
                  <a:pt x="20595" y="12056"/>
                </a:cubicBezTo>
                <a:cubicBezTo>
                  <a:pt x="20595" y="12056"/>
                  <a:pt x="20847" y="12056"/>
                  <a:pt x="21098" y="12056"/>
                </a:cubicBezTo>
                <a:cubicBezTo>
                  <a:pt x="21098" y="12056"/>
                  <a:pt x="21098" y="12056"/>
                  <a:pt x="21098" y="12056"/>
                </a:cubicBezTo>
                <a:cubicBezTo>
                  <a:pt x="21349" y="12056"/>
                  <a:pt x="21349" y="12056"/>
                  <a:pt x="21349" y="11805"/>
                </a:cubicBezTo>
                <a:cubicBezTo>
                  <a:pt x="21349" y="11805"/>
                  <a:pt x="21349" y="11805"/>
                  <a:pt x="21349" y="11553"/>
                </a:cubicBezTo>
                <a:cubicBezTo>
                  <a:pt x="21349" y="11553"/>
                  <a:pt x="21349" y="11553"/>
                  <a:pt x="21349" y="11302"/>
                </a:cubicBezTo>
                <a:cubicBezTo>
                  <a:pt x="15070" y="7535"/>
                  <a:pt x="15070" y="7535"/>
                  <a:pt x="15070" y="7535"/>
                </a:cubicBezTo>
                <a:cubicBezTo>
                  <a:pt x="20847" y="10549"/>
                  <a:pt x="20847" y="10549"/>
                  <a:pt x="20847" y="10549"/>
                </a:cubicBezTo>
                <a:cubicBezTo>
                  <a:pt x="20847" y="10549"/>
                  <a:pt x="21098" y="10549"/>
                  <a:pt x="21349" y="10298"/>
                </a:cubicBezTo>
                <a:cubicBezTo>
                  <a:pt x="21349" y="10298"/>
                  <a:pt x="21349" y="10047"/>
                  <a:pt x="21098" y="9795"/>
                </a:cubicBezTo>
                <a:cubicBezTo>
                  <a:pt x="7033" y="1256"/>
                  <a:pt x="7033" y="1256"/>
                  <a:pt x="7033" y="1256"/>
                </a:cubicBezTo>
                <a:cubicBezTo>
                  <a:pt x="7033" y="1507"/>
                  <a:pt x="7033" y="1507"/>
                  <a:pt x="7033" y="1507"/>
                </a:cubicBezTo>
                <a:cubicBezTo>
                  <a:pt x="7284" y="1758"/>
                  <a:pt x="7284" y="1758"/>
                  <a:pt x="7284" y="1758"/>
                </a:cubicBezTo>
                <a:cubicBezTo>
                  <a:pt x="7033" y="1507"/>
                  <a:pt x="7033" y="1507"/>
                  <a:pt x="7033" y="1507"/>
                </a:cubicBezTo>
                <a:cubicBezTo>
                  <a:pt x="7033" y="1758"/>
                  <a:pt x="7033" y="1758"/>
                  <a:pt x="7033" y="1758"/>
                </a:cubicBezTo>
                <a:cubicBezTo>
                  <a:pt x="7033" y="1758"/>
                  <a:pt x="7284" y="1758"/>
                  <a:pt x="7284" y="1758"/>
                </a:cubicBezTo>
                <a:cubicBezTo>
                  <a:pt x="7033" y="1507"/>
                  <a:pt x="7033" y="1507"/>
                  <a:pt x="7033" y="1507"/>
                </a:cubicBezTo>
                <a:cubicBezTo>
                  <a:pt x="7033" y="1758"/>
                  <a:pt x="7033" y="1758"/>
                  <a:pt x="7033" y="1758"/>
                </a:cubicBezTo>
                <a:cubicBezTo>
                  <a:pt x="7033" y="1507"/>
                  <a:pt x="7033" y="1507"/>
                  <a:pt x="7033" y="1507"/>
                </a:cubicBezTo>
                <a:cubicBezTo>
                  <a:pt x="7033" y="1758"/>
                  <a:pt x="7033" y="1758"/>
                  <a:pt x="7033" y="1758"/>
                </a:cubicBezTo>
                <a:cubicBezTo>
                  <a:pt x="7033" y="1758"/>
                  <a:pt x="7033" y="1758"/>
                  <a:pt x="7033" y="1758"/>
                </a:cubicBezTo>
                <a:cubicBezTo>
                  <a:pt x="7033" y="1507"/>
                  <a:pt x="7033" y="1507"/>
                  <a:pt x="7033" y="1507"/>
                </a:cubicBezTo>
                <a:cubicBezTo>
                  <a:pt x="7033" y="1758"/>
                  <a:pt x="7033" y="1758"/>
                  <a:pt x="7033" y="1758"/>
                </a:cubicBezTo>
                <a:cubicBezTo>
                  <a:pt x="7033" y="1758"/>
                  <a:pt x="7033" y="1758"/>
                  <a:pt x="7033" y="1758"/>
                </a:cubicBezTo>
                <a:cubicBezTo>
                  <a:pt x="7033" y="1758"/>
                  <a:pt x="7033" y="1758"/>
                  <a:pt x="7033" y="1758"/>
                </a:cubicBezTo>
                <a:cubicBezTo>
                  <a:pt x="7033" y="1758"/>
                  <a:pt x="7033" y="1758"/>
                  <a:pt x="7033" y="1758"/>
                </a:cubicBezTo>
                <a:cubicBezTo>
                  <a:pt x="7033" y="1758"/>
                  <a:pt x="7033" y="1758"/>
                  <a:pt x="7033" y="1758"/>
                </a:cubicBezTo>
                <a:cubicBezTo>
                  <a:pt x="7033" y="1758"/>
                  <a:pt x="7033" y="1758"/>
                  <a:pt x="7033" y="1758"/>
                </a:cubicBezTo>
                <a:cubicBezTo>
                  <a:pt x="7033" y="1758"/>
                  <a:pt x="7284" y="2009"/>
                  <a:pt x="7786" y="2260"/>
                </a:cubicBezTo>
                <a:cubicBezTo>
                  <a:pt x="9544" y="3014"/>
                  <a:pt x="12809" y="4521"/>
                  <a:pt x="15572" y="6279"/>
                </a:cubicBezTo>
                <a:cubicBezTo>
                  <a:pt x="17079" y="7033"/>
                  <a:pt x="18586" y="7535"/>
                  <a:pt x="19591" y="8288"/>
                </a:cubicBezTo>
                <a:cubicBezTo>
                  <a:pt x="20344" y="8791"/>
                  <a:pt x="21098" y="9042"/>
                  <a:pt x="21098" y="9042"/>
                </a:cubicBezTo>
                <a:cubicBezTo>
                  <a:pt x="21349" y="9042"/>
                  <a:pt x="21600" y="9042"/>
                  <a:pt x="21600" y="8791"/>
                </a:cubicBezTo>
                <a:cubicBezTo>
                  <a:pt x="21600" y="8791"/>
                  <a:pt x="21600" y="8540"/>
                  <a:pt x="21349" y="8288"/>
                </a:cubicBezTo>
                <a:cubicBezTo>
                  <a:pt x="21349" y="8288"/>
                  <a:pt x="20595" y="8037"/>
                  <a:pt x="19591" y="7284"/>
                </a:cubicBezTo>
                <a:cubicBezTo>
                  <a:pt x="17581" y="6279"/>
                  <a:pt x="15070" y="4521"/>
                  <a:pt x="12809" y="3265"/>
                </a:cubicBezTo>
                <a:cubicBezTo>
                  <a:pt x="11805" y="2512"/>
                  <a:pt x="10800" y="1758"/>
                  <a:pt x="10047" y="1507"/>
                </a:cubicBezTo>
                <a:cubicBezTo>
                  <a:pt x="9544" y="1256"/>
                  <a:pt x="9293" y="1005"/>
                  <a:pt x="9042" y="753"/>
                </a:cubicBezTo>
                <a:cubicBezTo>
                  <a:pt x="9042" y="753"/>
                  <a:pt x="9042" y="753"/>
                  <a:pt x="9042" y="753"/>
                </a:cubicBezTo>
                <a:cubicBezTo>
                  <a:pt x="8791" y="502"/>
                  <a:pt x="8791" y="502"/>
                  <a:pt x="8791" y="502"/>
                </a:cubicBezTo>
                <a:cubicBezTo>
                  <a:pt x="8791" y="502"/>
                  <a:pt x="8791" y="502"/>
                  <a:pt x="8791" y="502"/>
                </a:cubicBezTo>
                <a:cubicBezTo>
                  <a:pt x="8791" y="753"/>
                  <a:pt x="8791" y="753"/>
                  <a:pt x="8791" y="753"/>
                </a:cubicBezTo>
                <a:cubicBezTo>
                  <a:pt x="9042" y="753"/>
                  <a:pt x="9042" y="753"/>
                  <a:pt x="9042" y="753"/>
                </a:cubicBezTo>
                <a:cubicBezTo>
                  <a:pt x="9042" y="753"/>
                  <a:pt x="8791" y="753"/>
                  <a:pt x="8791" y="502"/>
                </a:cubicBezTo>
                <a:cubicBezTo>
                  <a:pt x="8791" y="753"/>
                  <a:pt x="8791" y="753"/>
                  <a:pt x="8791" y="753"/>
                </a:cubicBezTo>
                <a:cubicBezTo>
                  <a:pt x="9042" y="753"/>
                  <a:pt x="9042" y="753"/>
                  <a:pt x="9042" y="753"/>
                </a:cubicBezTo>
                <a:cubicBezTo>
                  <a:pt x="8540" y="753"/>
                  <a:pt x="8540" y="753"/>
                  <a:pt x="8540" y="753"/>
                </a:cubicBezTo>
                <a:cubicBezTo>
                  <a:pt x="8791" y="1005"/>
                  <a:pt x="8791" y="1005"/>
                  <a:pt x="8791" y="1005"/>
                </a:cubicBezTo>
                <a:cubicBezTo>
                  <a:pt x="9042" y="753"/>
                  <a:pt x="9042" y="753"/>
                  <a:pt x="9042" y="753"/>
                </a:cubicBezTo>
                <a:cubicBezTo>
                  <a:pt x="8540" y="753"/>
                  <a:pt x="8540" y="753"/>
                  <a:pt x="8540" y="753"/>
                </a:cubicBezTo>
                <a:cubicBezTo>
                  <a:pt x="8791" y="1005"/>
                  <a:pt x="8791" y="1005"/>
                  <a:pt x="8791" y="1005"/>
                </a:cubicBezTo>
                <a:cubicBezTo>
                  <a:pt x="8540" y="753"/>
                  <a:pt x="8540" y="753"/>
                  <a:pt x="8540" y="753"/>
                </a:cubicBezTo>
                <a:cubicBezTo>
                  <a:pt x="8540" y="1256"/>
                  <a:pt x="8540" y="1256"/>
                  <a:pt x="8540" y="1256"/>
                </a:cubicBezTo>
                <a:cubicBezTo>
                  <a:pt x="19842" y="6781"/>
                  <a:pt x="19842" y="6781"/>
                  <a:pt x="19842" y="6781"/>
                </a:cubicBezTo>
                <a:cubicBezTo>
                  <a:pt x="20093" y="6781"/>
                  <a:pt x="20344" y="6781"/>
                  <a:pt x="20344" y="6530"/>
                </a:cubicBezTo>
                <a:cubicBezTo>
                  <a:pt x="20344" y="6279"/>
                  <a:pt x="20344" y="6279"/>
                  <a:pt x="20344" y="6028"/>
                </a:cubicBezTo>
                <a:cubicBezTo>
                  <a:pt x="10800" y="0"/>
                  <a:pt x="10800" y="0"/>
                  <a:pt x="10800" y="0"/>
                </a:cubicBezTo>
                <a:cubicBezTo>
                  <a:pt x="10549" y="502"/>
                  <a:pt x="10549" y="502"/>
                  <a:pt x="10549" y="502"/>
                </a:cubicBezTo>
                <a:cubicBezTo>
                  <a:pt x="10800" y="502"/>
                  <a:pt x="10800" y="502"/>
                  <a:pt x="10800" y="502"/>
                </a:cubicBezTo>
                <a:cubicBezTo>
                  <a:pt x="10549" y="502"/>
                  <a:pt x="10549" y="502"/>
                  <a:pt x="10549" y="502"/>
                </a:cubicBezTo>
                <a:cubicBezTo>
                  <a:pt x="10549" y="753"/>
                  <a:pt x="10549" y="753"/>
                  <a:pt x="10549" y="753"/>
                </a:cubicBezTo>
                <a:cubicBezTo>
                  <a:pt x="10549" y="753"/>
                  <a:pt x="10800" y="753"/>
                  <a:pt x="10800" y="502"/>
                </a:cubicBezTo>
                <a:cubicBezTo>
                  <a:pt x="10549" y="502"/>
                  <a:pt x="10549" y="502"/>
                  <a:pt x="10549" y="502"/>
                </a:cubicBezTo>
                <a:cubicBezTo>
                  <a:pt x="10549" y="753"/>
                  <a:pt x="10549" y="753"/>
                  <a:pt x="10549" y="753"/>
                </a:cubicBezTo>
                <a:cubicBezTo>
                  <a:pt x="10549" y="502"/>
                  <a:pt x="10549" y="502"/>
                  <a:pt x="10549" y="502"/>
                </a:cubicBezTo>
                <a:cubicBezTo>
                  <a:pt x="10549" y="753"/>
                  <a:pt x="10549" y="753"/>
                  <a:pt x="10549" y="753"/>
                </a:cubicBezTo>
                <a:cubicBezTo>
                  <a:pt x="10549" y="753"/>
                  <a:pt x="10549" y="753"/>
                  <a:pt x="10549" y="753"/>
                </a:cubicBezTo>
                <a:cubicBezTo>
                  <a:pt x="10549" y="502"/>
                  <a:pt x="10549" y="502"/>
                  <a:pt x="10549" y="502"/>
                </a:cubicBezTo>
                <a:cubicBezTo>
                  <a:pt x="10549" y="753"/>
                  <a:pt x="10549" y="753"/>
                  <a:pt x="10549" y="753"/>
                </a:cubicBezTo>
                <a:cubicBezTo>
                  <a:pt x="10549" y="502"/>
                  <a:pt x="10549" y="502"/>
                  <a:pt x="10549" y="502"/>
                </a:cubicBezTo>
                <a:cubicBezTo>
                  <a:pt x="10549" y="753"/>
                  <a:pt x="10549" y="753"/>
                  <a:pt x="10549" y="753"/>
                </a:cubicBezTo>
                <a:cubicBezTo>
                  <a:pt x="10549" y="753"/>
                  <a:pt x="10549" y="753"/>
                  <a:pt x="10549" y="753"/>
                </a:cubicBezTo>
                <a:cubicBezTo>
                  <a:pt x="10549" y="502"/>
                  <a:pt x="10549" y="502"/>
                  <a:pt x="10549" y="502"/>
                </a:cubicBezTo>
                <a:cubicBezTo>
                  <a:pt x="10549" y="753"/>
                  <a:pt x="10549" y="753"/>
                  <a:pt x="10549" y="753"/>
                </a:cubicBezTo>
                <a:cubicBezTo>
                  <a:pt x="10549" y="753"/>
                  <a:pt x="10549" y="753"/>
                  <a:pt x="10549" y="753"/>
                </a:cubicBezTo>
                <a:cubicBezTo>
                  <a:pt x="10549" y="753"/>
                  <a:pt x="10549" y="753"/>
                  <a:pt x="10549" y="753"/>
                </a:cubicBezTo>
                <a:cubicBezTo>
                  <a:pt x="10549" y="753"/>
                  <a:pt x="10549" y="753"/>
                  <a:pt x="10549" y="753"/>
                </a:cubicBezTo>
                <a:cubicBezTo>
                  <a:pt x="10549" y="753"/>
                  <a:pt x="10549" y="753"/>
                  <a:pt x="10549" y="753"/>
                </a:cubicBezTo>
                <a:cubicBezTo>
                  <a:pt x="10549" y="753"/>
                  <a:pt x="10549" y="753"/>
                  <a:pt x="10549" y="753"/>
                </a:cubicBezTo>
                <a:cubicBezTo>
                  <a:pt x="10549" y="753"/>
                  <a:pt x="10549" y="753"/>
                  <a:pt x="10800" y="1005"/>
                </a:cubicBezTo>
                <a:cubicBezTo>
                  <a:pt x="11805" y="1256"/>
                  <a:pt x="13563" y="2260"/>
                  <a:pt x="15070" y="3014"/>
                </a:cubicBezTo>
                <a:cubicBezTo>
                  <a:pt x="16074" y="3265"/>
                  <a:pt x="16828" y="3767"/>
                  <a:pt x="17330" y="4019"/>
                </a:cubicBezTo>
                <a:cubicBezTo>
                  <a:pt x="17581" y="4019"/>
                  <a:pt x="17833" y="4270"/>
                  <a:pt x="18084" y="4270"/>
                </a:cubicBezTo>
                <a:cubicBezTo>
                  <a:pt x="18335" y="4270"/>
                  <a:pt x="18335" y="4270"/>
                  <a:pt x="18335" y="4521"/>
                </a:cubicBezTo>
                <a:cubicBezTo>
                  <a:pt x="18586" y="4521"/>
                  <a:pt x="18586" y="4521"/>
                  <a:pt x="18586" y="4521"/>
                </a:cubicBezTo>
                <a:cubicBezTo>
                  <a:pt x="18837" y="4521"/>
                  <a:pt x="18837" y="4521"/>
                  <a:pt x="18837" y="4521"/>
                </a:cubicBezTo>
                <a:cubicBezTo>
                  <a:pt x="18837" y="4521"/>
                  <a:pt x="18837" y="4270"/>
                  <a:pt x="19088" y="4270"/>
                </a:cubicBezTo>
                <a:cubicBezTo>
                  <a:pt x="19088" y="4019"/>
                  <a:pt x="19088" y="4019"/>
                  <a:pt x="19088" y="4019"/>
                </a:cubicBezTo>
                <a:cubicBezTo>
                  <a:pt x="19088" y="4019"/>
                  <a:pt x="19088" y="3767"/>
                  <a:pt x="18837" y="3767"/>
                </a:cubicBezTo>
                <a:cubicBezTo>
                  <a:pt x="18837" y="3767"/>
                  <a:pt x="18837" y="3767"/>
                  <a:pt x="18837" y="3767"/>
                </a:cubicBezTo>
                <a:cubicBezTo>
                  <a:pt x="18837" y="3767"/>
                  <a:pt x="18837" y="3767"/>
                  <a:pt x="18837" y="3767"/>
                </a:cubicBezTo>
                <a:cubicBezTo>
                  <a:pt x="18335" y="3516"/>
                  <a:pt x="17079" y="2763"/>
                  <a:pt x="15823" y="2009"/>
                </a:cubicBezTo>
                <a:cubicBezTo>
                  <a:pt x="15321" y="1507"/>
                  <a:pt x="14567" y="1256"/>
                  <a:pt x="14065" y="1005"/>
                </a:cubicBezTo>
                <a:cubicBezTo>
                  <a:pt x="14065" y="753"/>
                  <a:pt x="13814" y="753"/>
                  <a:pt x="13563" y="502"/>
                </a:cubicBezTo>
                <a:cubicBezTo>
                  <a:pt x="13563" y="502"/>
                  <a:pt x="13563" y="502"/>
                  <a:pt x="13563" y="502"/>
                </a:cubicBezTo>
                <a:cubicBezTo>
                  <a:pt x="13563" y="502"/>
                  <a:pt x="13563" y="502"/>
                  <a:pt x="13563" y="502"/>
                </a:cubicBezTo>
                <a:cubicBezTo>
                  <a:pt x="13312" y="753"/>
                  <a:pt x="13312" y="753"/>
                  <a:pt x="13312" y="753"/>
                </a:cubicBezTo>
                <a:cubicBezTo>
                  <a:pt x="13563" y="502"/>
                  <a:pt x="13563" y="502"/>
                  <a:pt x="13563" y="502"/>
                </a:cubicBezTo>
                <a:cubicBezTo>
                  <a:pt x="13563" y="502"/>
                  <a:pt x="13563" y="502"/>
                  <a:pt x="13563" y="502"/>
                </a:cubicBezTo>
                <a:cubicBezTo>
                  <a:pt x="13312" y="753"/>
                  <a:pt x="13312" y="753"/>
                  <a:pt x="13312" y="753"/>
                </a:cubicBezTo>
                <a:cubicBezTo>
                  <a:pt x="13563" y="502"/>
                  <a:pt x="13563" y="502"/>
                  <a:pt x="13563" y="502"/>
                </a:cubicBezTo>
                <a:cubicBezTo>
                  <a:pt x="13312" y="753"/>
                  <a:pt x="13312" y="753"/>
                  <a:pt x="13312" y="753"/>
                </a:cubicBezTo>
                <a:cubicBezTo>
                  <a:pt x="13563" y="753"/>
                  <a:pt x="13563" y="753"/>
                  <a:pt x="13563" y="753"/>
                </a:cubicBezTo>
                <a:cubicBezTo>
                  <a:pt x="13563" y="502"/>
                  <a:pt x="13563" y="502"/>
                  <a:pt x="13563" y="502"/>
                </a:cubicBezTo>
                <a:cubicBezTo>
                  <a:pt x="13312" y="753"/>
                  <a:pt x="13312" y="753"/>
                  <a:pt x="13312" y="753"/>
                </a:cubicBezTo>
                <a:cubicBezTo>
                  <a:pt x="13563" y="753"/>
                  <a:pt x="13563" y="753"/>
                  <a:pt x="13563" y="753"/>
                </a:cubicBezTo>
                <a:cubicBezTo>
                  <a:pt x="13312" y="753"/>
                  <a:pt x="13312" y="753"/>
                  <a:pt x="13312" y="753"/>
                </a:cubicBezTo>
                <a:cubicBezTo>
                  <a:pt x="13563" y="1005"/>
                  <a:pt x="13563" y="1005"/>
                  <a:pt x="13563" y="1005"/>
                </a:cubicBezTo>
                <a:cubicBezTo>
                  <a:pt x="13563" y="753"/>
                  <a:pt x="13563" y="753"/>
                  <a:pt x="13563" y="753"/>
                </a:cubicBezTo>
                <a:cubicBezTo>
                  <a:pt x="13312" y="753"/>
                  <a:pt x="13312" y="753"/>
                  <a:pt x="13312" y="753"/>
                </a:cubicBezTo>
                <a:cubicBezTo>
                  <a:pt x="13563" y="1005"/>
                  <a:pt x="13563" y="1005"/>
                  <a:pt x="13563" y="1005"/>
                </a:cubicBezTo>
                <a:cubicBezTo>
                  <a:pt x="13814" y="753"/>
                  <a:pt x="13563" y="502"/>
                  <a:pt x="13563" y="502"/>
                </a:cubicBezTo>
                <a:cubicBezTo>
                  <a:pt x="13312" y="251"/>
                  <a:pt x="13060" y="251"/>
                  <a:pt x="13060" y="502"/>
                </a:cubicBezTo>
                <a:cubicBezTo>
                  <a:pt x="12809" y="753"/>
                  <a:pt x="12809" y="753"/>
                  <a:pt x="12809" y="753"/>
                </a:cubicBezTo>
                <a:cubicBezTo>
                  <a:pt x="12809" y="1005"/>
                  <a:pt x="13060" y="1005"/>
                  <a:pt x="13060" y="1005"/>
                </a:cubicBezTo>
                <a:cubicBezTo>
                  <a:pt x="13060" y="1256"/>
                  <a:pt x="13060" y="1256"/>
                  <a:pt x="13060" y="1256"/>
                </a:cubicBezTo>
                <a:cubicBezTo>
                  <a:pt x="13312" y="1256"/>
                  <a:pt x="13814" y="1507"/>
                  <a:pt x="14316" y="2009"/>
                </a:cubicBezTo>
                <a:cubicBezTo>
                  <a:pt x="15070" y="2512"/>
                  <a:pt x="16326" y="3014"/>
                  <a:pt x="17079" y="3516"/>
                </a:cubicBezTo>
                <a:cubicBezTo>
                  <a:pt x="17330" y="3767"/>
                  <a:pt x="17833" y="4019"/>
                  <a:pt x="18084" y="4019"/>
                </a:cubicBezTo>
                <a:cubicBezTo>
                  <a:pt x="18084" y="4270"/>
                  <a:pt x="18335" y="4270"/>
                  <a:pt x="18335" y="4270"/>
                </a:cubicBezTo>
                <a:cubicBezTo>
                  <a:pt x="18335" y="4270"/>
                  <a:pt x="18335" y="4270"/>
                  <a:pt x="18335" y="4270"/>
                </a:cubicBezTo>
                <a:cubicBezTo>
                  <a:pt x="18335" y="4270"/>
                  <a:pt x="18335" y="4270"/>
                  <a:pt x="18335" y="4270"/>
                </a:cubicBezTo>
                <a:cubicBezTo>
                  <a:pt x="18586" y="4270"/>
                  <a:pt x="18586" y="4270"/>
                  <a:pt x="18586" y="4270"/>
                </a:cubicBezTo>
                <a:cubicBezTo>
                  <a:pt x="18335" y="4270"/>
                  <a:pt x="18335" y="4270"/>
                  <a:pt x="18335" y="4270"/>
                </a:cubicBezTo>
                <a:cubicBezTo>
                  <a:pt x="18335" y="4270"/>
                  <a:pt x="18335" y="4270"/>
                  <a:pt x="18335" y="4270"/>
                </a:cubicBezTo>
                <a:cubicBezTo>
                  <a:pt x="18586" y="4270"/>
                  <a:pt x="18586" y="4270"/>
                  <a:pt x="18586" y="4270"/>
                </a:cubicBezTo>
                <a:cubicBezTo>
                  <a:pt x="18335" y="4270"/>
                  <a:pt x="18335" y="4270"/>
                  <a:pt x="18335" y="4270"/>
                </a:cubicBezTo>
                <a:cubicBezTo>
                  <a:pt x="18586" y="4019"/>
                  <a:pt x="18586" y="4019"/>
                  <a:pt x="18586" y="4019"/>
                </a:cubicBezTo>
                <a:cubicBezTo>
                  <a:pt x="18335" y="4270"/>
                  <a:pt x="18335" y="4270"/>
                  <a:pt x="18335" y="4270"/>
                </a:cubicBezTo>
                <a:cubicBezTo>
                  <a:pt x="18335" y="4270"/>
                  <a:pt x="18335" y="4270"/>
                  <a:pt x="18335" y="4270"/>
                </a:cubicBezTo>
                <a:cubicBezTo>
                  <a:pt x="18586" y="4019"/>
                  <a:pt x="18586" y="4019"/>
                  <a:pt x="18586" y="4019"/>
                </a:cubicBezTo>
                <a:cubicBezTo>
                  <a:pt x="18335" y="4270"/>
                  <a:pt x="18335" y="4270"/>
                  <a:pt x="18335" y="4270"/>
                </a:cubicBezTo>
                <a:cubicBezTo>
                  <a:pt x="18586" y="4019"/>
                  <a:pt x="18586" y="4019"/>
                  <a:pt x="18586" y="4019"/>
                </a:cubicBezTo>
                <a:cubicBezTo>
                  <a:pt x="18335" y="4019"/>
                  <a:pt x="18335" y="4019"/>
                  <a:pt x="18335" y="4019"/>
                </a:cubicBezTo>
                <a:cubicBezTo>
                  <a:pt x="18335" y="4270"/>
                  <a:pt x="18335" y="4270"/>
                  <a:pt x="18335" y="4270"/>
                </a:cubicBezTo>
                <a:cubicBezTo>
                  <a:pt x="18586" y="4019"/>
                  <a:pt x="18586" y="4019"/>
                  <a:pt x="18586" y="4019"/>
                </a:cubicBezTo>
                <a:cubicBezTo>
                  <a:pt x="18335" y="4019"/>
                  <a:pt x="18335" y="4019"/>
                  <a:pt x="18335" y="4019"/>
                </a:cubicBezTo>
                <a:cubicBezTo>
                  <a:pt x="18586" y="4019"/>
                  <a:pt x="18586" y="4019"/>
                  <a:pt x="18586" y="4019"/>
                </a:cubicBezTo>
                <a:cubicBezTo>
                  <a:pt x="18335" y="3767"/>
                  <a:pt x="18335" y="3767"/>
                  <a:pt x="18335" y="3767"/>
                </a:cubicBezTo>
                <a:cubicBezTo>
                  <a:pt x="18586" y="4019"/>
                  <a:pt x="18586" y="4019"/>
                  <a:pt x="18586" y="4019"/>
                </a:cubicBezTo>
                <a:cubicBezTo>
                  <a:pt x="18586" y="3767"/>
                  <a:pt x="18586" y="3767"/>
                  <a:pt x="18586" y="3767"/>
                </a:cubicBezTo>
                <a:cubicBezTo>
                  <a:pt x="18586" y="3767"/>
                  <a:pt x="18335" y="3767"/>
                  <a:pt x="18335" y="3767"/>
                </a:cubicBezTo>
                <a:cubicBezTo>
                  <a:pt x="18586" y="4019"/>
                  <a:pt x="18586" y="4019"/>
                  <a:pt x="18586" y="4019"/>
                </a:cubicBezTo>
                <a:cubicBezTo>
                  <a:pt x="18586" y="3767"/>
                  <a:pt x="18586" y="3767"/>
                  <a:pt x="18586" y="3767"/>
                </a:cubicBezTo>
                <a:cubicBezTo>
                  <a:pt x="18586" y="4019"/>
                  <a:pt x="18586" y="4019"/>
                  <a:pt x="18586" y="4019"/>
                </a:cubicBezTo>
                <a:cubicBezTo>
                  <a:pt x="18586" y="3767"/>
                  <a:pt x="18586" y="3767"/>
                  <a:pt x="18586" y="3767"/>
                </a:cubicBezTo>
                <a:cubicBezTo>
                  <a:pt x="18586" y="3767"/>
                  <a:pt x="18586" y="3767"/>
                  <a:pt x="18586" y="3767"/>
                </a:cubicBezTo>
                <a:cubicBezTo>
                  <a:pt x="18586" y="4019"/>
                  <a:pt x="18586" y="4019"/>
                  <a:pt x="18586" y="4019"/>
                </a:cubicBezTo>
                <a:cubicBezTo>
                  <a:pt x="18586" y="3767"/>
                  <a:pt x="18586" y="3767"/>
                  <a:pt x="18586" y="3767"/>
                </a:cubicBezTo>
                <a:cubicBezTo>
                  <a:pt x="18586" y="3767"/>
                  <a:pt x="18586" y="3767"/>
                  <a:pt x="18586" y="3767"/>
                </a:cubicBezTo>
                <a:cubicBezTo>
                  <a:pt x="18586" y="3767"/>
                  <a:pt x="18586" y="3767"/>
                  <a:pt x="18586" y="3767"/>
                </a:cubicBezTo>
                <a:cubicBezTo>
                  <a:pt x="18586" y="3767"/>
                  <a:pt x="18586" y="3767"/>
                  <a:pt x="18586" y="3767"/>
                </a:cubicBezTo>
                <a:cubicBezTo>
                  <a:pt x="18586" y="3767"/>
                  <a:pt x="18586" y="3767"/>
                  <a:pt x="18586" y="3767"/>
                </a:cubicBezTo>
                <a:cubicBezTo>
                  <a:pt x="18586" y="3767"/>
                  <a:pt x="18586" y="3767"/>
                  <a:pt x="18586" y="3767"/>
                </a:cubicBezTo>
                <a:cubicBezTo>
                  <a:pt x="18586" y="3767"/>
                  <a:pt x="18335" y="3767"/>
                  <a:pt x="18084" y="3516"/>
                </a:cubicBezTo>
                <a:cubicBezTo>
                  <a:pt x="17330" y="3265"/>
                  <a:pt x="15321" y="2260"/>
                  <a:pt x="13814" y="1507"/>
                </a:cubicBezTo>
                <a:cubicBezTo>
                  <a:pt x="13060" y="1256"/>
                  <a:pt x="12307" y="753"/>
                  <a:pt x="11553" y="502"/>
                </a:cubicBezTo>
                <a:cubicBezTo>
                  <a:pt x="11302" y="251"/>
                  <a:pt x="11051" y="251"/>
                  <a:pt x="11051" y="251"/>
                </a:cubicBezTo>
                <a:cubicBezTo>
                  <a:pt x="10800" y="251"/>
                  <a:pt x="10800" y="0"/>
                  <a:pt x="10800" y="0"/>
                </a:cubicBezTo>
                <a:cubicBezTo>
                  <a:pt x="10549" y="0"/>
                  <a:pt x="10549" y="0"/>
                  <a:pt x="10549" y="0"/>
                </a:cubicBezTo>
                <a:cubicBezTo>
                  <a:pt x="10549" y="0"/>
                  <a:pt x="10549" y="0"/>
                  <a:pt x="10549" y="0"/>
                </a:cubicBezTo>
                <a:cubicBezTo>
                  <a:pt x="10298" y="0"/>
                  <a:pt x="10298" y="0"/>
                  <a:pt x="10298" y="0"/>
                </a:cubicBezTo>
                <a:cubicBezTo>
                  <a:pt x="10298" y="0"/>
                  <a:pt x="10298" y="0"/>
                  <a:pt x="10047" y="251"/>
                </a:cubicBezTo>
                <a:cubicBezTo>
                  <a:pt x="10047" y="502"/>
                  <a:pt x="10047" y="502"/>
                  <a:pt x="10298" y="753"/>
                </a:cubicBezTo>
                <a:cubicBezTo>
                  <a:pt x="13814" y="3014"/>
                  <a:pt x="13814" y="3014"/>
                  <a:pt x="13814" y="3014"/>
                </a:cubicBezTo>
                <a:cubicBezTo>
                  <a:pt x="8791" y="502"/>
                  <a:pt x="8791" y="502"/>
                  <a:pt x="8791" y="502"/>
                </a:cubicBezTo>
                <a:cubicBezTo>
                  <a:pt x="8540" y="502"/>
                  <a:pt x="8288" y="502"/>
                  <a:pt x="8288" y="502"/>
                </a:cubicBezTo>
                <a:cubicBezTo>
                  <a:pt x="8288" y="753"/>
                  <a:pt x="8288" y="753"/>
                  <a:pt x="8288" y="753"/>
                </a:cubicBezTo>
                <a:cubicBezTo>
                  <a:pt x="8288" y="1005"/>
                  <a:pt x="8288" y="1005"/>
                  <a:pt x="8288" y="1005"/>
                </a:cubicBezTo>
                <a:cubicBezTo>
                  <a:pt x="8540" y="1256"/>
                  <a:pt x="8540" y="1256"/>
                  <a:pt x="8540" y="1256"/>
                </a:cubicBezTo>
                <a:cubicBezTo>
                  <a:pt x="8540" y="1256"/>
                  <a:pt x="8791" y="1507"/>
                  <a:pt x="9293" y="1758"/>
                </a:cubicBezTo>
                <a:cubicBezTo>
                  <a:pt x="12307" y="3767"/>
                  <a:pt x="21098" y="9042"/>
                  <a:pt x="21098" y="9042"/>
                </a:cubicBezTo>
                <a:cubicBezTo>
                  <a:pt x="21349" y="8791"/>
                  <a:pt x="21349" y="8791"/>
                  <a:pt x="21349" y="8791"/>
                </a:cubicBezTo>
                <a:cubicBezTo>
                  <a:pt x="21349" y="8288"/>
                  <a:pt x="21349" y="8288"/>
                  <a:pt x="21349" y="8288"/>
                </a:cubicBezTo>
                <a:cubicBezTo>
                  <a:pt x="21349" y="8288"/>
                  <a:pt x="18084" y="6530"/>
                  <a:pt x="14567" y="4772"/>
                </a:cubicBezTo>
                <a:cubicBezTo>
                  <a:pt x="12809" y="3767"/>
                  <a:pt x="11051" y="3014"/>
                  <a:pt x="9795" y="2260"/>
                </a:cubicBezTo>
                <a:cubicBezTo>
                  <a:pt x="9042" y="2009"/>
                  <a:pt x="8540" y="1507"/>
                  <a:pt x="8037" y="1507"/>
                </a:cubicBezTo>
                <a:cubicBezTo>
                  <a:pt x="7786" y="1256"/>
                  <a:pt x="7535" y="1256"/>
                  <a:pt x="7284" y="1256"/>
                </a:cubicBezTo>
                <a:cubicBezTo>
                  <a:pt x="7284" y="1005"/>
                  <a:pt x="7284" y="1005"/>
                  <a:pt x="7284" y="1005"/>
                </a:cubicBezTo>
                <a:cubicBezTo>
                  <a:pt x="7033" y="1005"/>
                  <a:pt x="7033" y="1005"/>
                  <a:pt x="7033" y="1005"/>
                </a:cubicBezTo>
                <a:cubicBezTo>
                  <a:pt x="6781" y="1005"/>
                  <a:pt x="6781" y="1005"/>
                  <a:pt x="6781" y="1005"/>
                </a:cubicBezTo>
                <a:cubicBezTo>
                  <a:pt x="6781" y="1005"/>
                  <a:pt x="6781" y="1256"/>
                  <a:pt x="6530" y="1256"/>
                </a:cubicBezTo>
                <a:cubicBezTo>
                  <a:pt x="6530" y="1507"/>
                  <a:pt x="6530" y="1758"/>
                  <a:pt x="6781" y="1758"/>
                </a:cubicBezTo>
                <a:cubicBezTo>
                  <a:pt x="11805" y="5023"/>
                  <a:pt x="11805" y="5023"/>
                  <a:pt x="11805" y="5023"/>
                </a:cubicBezTo>
                <a:cubicBezTo>
                  <a:pt x="6028" y="2009"/>
                  <a:pt x="6028" y="2009"/>
                  <a:pt x="6028" y="2009"/>
                </a:cubicBezTo>
                <a:cubicBezTo>
                  <a:pt x="6028" y="1758"/>
                  <a:pt x="5777" y="1758"/>
                  <a:pt x="5526" y="2009"/>
                </a:cubicBezTo>
                <a:cubicBezTo>
                  <a:pt x="5526" y="2260"/>
                  <a:pt x="5526" y="2512"/>
                  <a:pt x="5777" y="2512"/>
                </a:cubicBezTo>
                <a:cubicBezTo>
                  <a:pt x="20847" y="12056"/>
                  <a:pt x="20847" y="12056"/>
                  <a:pt x="20847" y="12056"/>
                </a:cubicBezTo>
                <a:cubicBezTo>
                  <a:pt x="21098" y="11805"/>
                  <a:pt x="21098" y="11805"/>
                  <a:pt x="21098" y="11805"/>
                </a:cubicBezTo>
                <a:cubicBezTo>
                  <a:pt x="20847" y="11553"/>
                  <a:pt x="20847" y="11553"/>
                  <a:pt x="20847" y="11553"/>
                </a:cubicBezTo>
                <a:cubicBezTo>
                  <a:pt x="21098" y="11553"/>
                  <a:pt x="21098" y="11553"/>
                  <a:pt x="21098" y="11553"/>
                </a:cubicBezTo>
                <a:cubicBezTo>
                  <a:pt x="20847" y="11302"/>
                  <a:pt x="20847" y="11302"/>
                  <a:pt x="20847" y="11302"/>
                </a:cubicBezTo>
                <a:cubicBezTo>
                  <a:pt x="20847" y="11553"/>
                  <a:pt x="20847" y="11553"/>
                  <a:pt x="20847" y="11553"/>
                </a:cubicBezTo>
                <a:cubicBezTo>
                  <a:pt x="21098" y="11553"/>
                  <a:pt x="21098" y="11553"/>
                  <a:pt x="21098" y="11553"/>
                </a:cubicBezTo>
                <a:cubicBezTo>
                  <a:pt x="20847" y="11302"/>
                  <a:pt x="20847" y="11302"/>
                  <a:pt x="20847" y="11302"/>
                </a:cubicBezTo>
                <a:cubicBezTo>
                  <a:pt x="21098" y="11553"/>
                  <a:pt x="21098" y="11553"/>
                  <a:pt x="21098" y="11553"/>
                </a:cubicBezTo>
                <a:cubicBezTo>
                  <a:pt x="21098" y="11302"/>
                  <a:pt x="21098" y="11302"/>
                  <a:pt x="21098" y="11302"/>
                </a:cubicBezTo>
                <a:cubicBezTo>
                  <a:pt x="20847" y="11302"/>
                  <a:pt x="20847" y="11302"/>
                  <a:pt x="20847" y="11302"/>
                </a:cubicBezTo>
                <a:cubicBezTo>
                  <a:pt x="21098" y="11553"/>
                  <a:pt x="21098" y="11553"/>
                  <a:pt x="21098" y="11553"/>
                </a:cubicBezTo>
                <a:cubicBezTo>
                  <a:pt x="21098" y="11302"/>
                  <a:pt x="21098" y="11302"/>
                  <a:pt x="21098" y="11302"/>
                </a:cubicBezTo>
                <a:cubicBezTo>
                  <a:pt x="21098" y="11302"/>
                  <a:pt x="21098" y="11302"/>
                  <a:pt x="21098" y="11302"/>
                </a:cubicBezTo>
                <a:cubicBezTo>
                  <a:pt x="21098" y="11302"/>
                  <a:pt x="21098" y="11302"/>
                  <a:pt x="21098" y="11302"/>
                </a:cubicBezTo>
                <a:cubicBezTo>
                  <a:pt x="21098" y="11302"/>
                  <a:pt x="21098" y="11302"/>
                  <a:pt x="21098" y="11302"/>
                </a:cubicBezTo>
                <a:cubicBezTo>
                  <a:pt x="21098" y="11302"/>
                  <a:pt x="21098" y="11302"/>
                  <a:pt x="21098" y="11302"/>
                </a:cubicBezTo>
                <a:cubicBezTo>
                  <a:pt x="21098" y="11302"/>
                  <a:pt x="21098" y="11302"/>
                  <a:pt x="21098" y="11302"/>
                </a:cubicBezTo>
                <a:cubicBezTo>
                  <a:pt x="21098" y="11302"/>
                  <a:pt x="20847" y="11302"/>
                  <a:pt x="20595" y="11302"/>
                </a:cubicBezTo>
                <a:cubicBezTo>
                  <a:pt x="20093" y="11051"/>
                  <a:pt x="18586" y="10298"/>
                  <a:pt x="16828" y="9544"/>
                </a:cubicBezTo>
                <a:cubicBezTo>
                  <a:pt x="14316" y="8037"/>
                  <a:pt x="11302" y="6279"/>
                  <a:pt x="8791" y="5023"/>
                </a:cubicBezTo>
                <a:cubicBezTo>
                  <a:pt x="7535" y="4270"/>
                  <a:pt x="6279" y="3767"/>
                  <a:pt x="5526" y="3265"/>
                </a:cubicBezTo>
                <a:cubicBezTo>
                  <a:pt x="4772" y="2763"/>
                  <a:pt x="4270" y="2512"/>
                  <a:pt x="4270" y="2512"/>
                </a:cubicBezTo>
                <a:cubicBezTo>
                  <a:pt x="4019" y="2512"/>
                  <a:pt x="3767" y="2512"/>
                  <a:pt x="3767" y="2512"/>
                </a:cubicBezTo>
                <a:cubicBezTo>
                  <a:pt x="3767" y="2763"/>
                  <a:pt x="3767" y="2763"/>
                  <a:pt x="3767" y="2763"/>
                </a:cubicBezTo>
                <a:cubicBezTo>
                  <a:pt x="3767" y="3014"/>
                  <a:pt x="3767" y="3014"/>
                  <a:pt x="3767" y="3014"/>
                </a:cubicBezTo>
                <a:cubicBezTo>
                  <a:pt x="3767" y="3265"/>
                  <a:pt x="3767" y="3265"/>
                  <a:pt x="3767" y="3265"/>
                </a:cubicBezTo>
                <a:cubicBezTo>
                  <a:pt x="4019" y="3516"/>
                  <a:pt x="4521" y="3767"/>
                  <a:pt x="5023" y="4019"/>
                </a:cubicBezTo>
                <a:cubicBezTo>
                  <a:pt x="7033" y="5526"/>
                  <a:pt x="11051" y="7786"/>
                  <a:pt x="14567" y="9795"/>
                </a:cubicBezTo>
                <a:cubicBezTo>
                  <a:pt x="16326" y="10800"/>
                  <a:pt x="17833" y="11805"/>
                  <a:pt x="19088" y="12558"/>
                </a:cubicBezTo>
                <a:cubicBezTo>
                  <a:pt x="19591" y="12809"/>
                  <a:pt x="20093" y="13060"/>
                  <a:pt x="20344" y="13312"/>
                </a:cubicBezTo>
                <a:cubicBezTo>
                  <a:pt x="20595" y="13563"/>
                  <a:pt x="20595" y="13563"/>
                  <a:pt x="20847" y="13563"/>
                </a:cubicBezTo>
                <a:cubicBezTo>
                  <a:pt x="20847" y="13563"/>
                  <a:pt x="20847" y="13563"/>
                  <a:pt x="20847" y="13563"/>
                </a:cubicBezTo>
                <a:cubicBezTo>
                  <a:pt x="21098" y="13563"/>
                  <a:pt x="21098" y="13563"/>
                  <a:pt x="21098" y="13563"/>
                </a:cubicBezTo>
                <a:cubicBezTo>
                  <a:pt x="20847" y="13563"/>
                  <a:pt x="20847" y="13563"/>
                  <a:pt x="20847" y="13563"/>
                </a:cubicBezTo>
                <a:cubicBezTo>
                  <a:pt x="20847" y="13563"/>
                  <a:pt x="20847" y="13563"/>
                  <a:pt x="20847" y="13563"/>
                </a:cubicBezTo>
                <a:cubicBezTo>
                  <a:pt x="21098" y="13563"/>
                  <a:pt x="21098" y="13563"/>
                  <a:pt x="21098" y="13563"/>
                </a:cubicBezTo>
                <a:cubicBezTo>
                  <a:pt x="20847" y="13563"/>
                  <a:pt x="20847" y="13563"/>
                  <a:pt x="20847" y="13563"/>
                </a:cubicBezTo>
                <a:cubicBezTo>
                  <a:pt x="21098" y="13563"/>
                  <a:pt x="21098" y="13563"/>
                  <a:pt x="21098" y="13563"/>
                </a:cubicBezTo>
                <a:cubicBezTo>
                  <a:pt x="20847" y="13312"/>
                  <a:pt x="20847" y="13312"/>
                  <a:pt x="20847" y="13312"/>
                </a:cubicBezTo>
                <a:cubicBezTo>
                  <a:pt x="20847" y="13563"/>
                  <a:pt x="20847" y="13563"/>
                  <a:pt x="20847" y="13563"/>
                </a:cubicBezTo>
                <a:cubicBezTo>
                  <a:pt x="21098" y="13563"/>
                  <a:pt x="21098" y="13563"/>
                  <a:pt x="21098" y="13563"/>
                </a:cubicBezTo>
                <a:cubicBezTo>
                  <a:pt x="20847" y="13312"/>
                  <a:pt x="20847" y="13312"/>
                  <a:pt x="20847" y="13312"/>
                </a:cubicBezTo>
                <a:cubicBezTo>
                  <a:pt x="21098" y="13563"/>
                  <a:pt x="21098" y="13563"/>
                  <a:pt x="21098" y="13563"/>
                </a:cubicBezTo>
                <a:cubicBezTo>
                  <a:pt x="20847" y="13312"/>
                  <a:pt x="20847" y="13312"/>
                  <a:pt x="20847" y="13312"/>
                </a:cubicBezTo>
                <a:cubicBezTo>
                  <a:pt x="21098" y="13563"/>
                  <a:pt x="21098" y="13563"/>
                  <a:pt x="21098" y="13563"/>
                </a:cubicBezTo>
                <a:cubicBezTo>
                  <a:pt x="21098" y="13060"/>
                  <a:pt x="21098" y="13060"/>
                  <a:pt x="21098" y="13060"/>
                </a:cubicBezTo>
                <a:cubicBezTo>
                  <a:pt x="20847" y="13312"/>
                  <a:pt x="20847" y="13312"/>
                  <a:pt x="20847" y="13312"/>
                </a:cubicBezTo>
                <a:cubicBezTo>
                  <a:pt x="21098" y="13563"/>
                  <a:pt x="21098" y="13563"/>
                  <a:pt x="21098" y="13563"/>
                </a:cubicBezTo>
                <a:cubicBezTo>
                  <a:pt x="21098" y="13060"/>
                  <a:pt x="21098" y="13060"/>
                  <a:pt x="21098" y="13060"/>
                </a:cubicBezTo>
                <a:cubicBezTo>
                  <a:pt x="21098" y="13563"/>
                  <a:pt x="21098" y="13563"/>
                  <a:pt x="21098" y="13563"/>
                </a:cubicBezTo>
                <a:cubicBezTo>
                  <a:pt x="21098" y="13060"/>
                  <a:pt x="21098" y="13060"/>
                  <a:pt x="21098" y="13060"/>
                </a:cubicBezTo>
                <a:cubicBezTo>
                  <a:pt x="21098" y="13060"/>
                  <a:pt x="21098" y="13060"/>
                  <a:pt x="21098" y="13060"/>
                </a:cubicBezTo>
                <a:cubicBezTo>
                  <a:pt x="21098" y="13563"/>
                  <a:pt x="21098" y="13563"/>
                  <a:pt x="21098" y="13563"/>
                </a:cubicBezTo>
                <a:cubicBezTo>
                  <a:pt x="21098" y="13060"/>
                  <a:pt x="21098" y="13060"/>
                  <a:pt x="21098" y="13060"/>
                </a:cubicBezTo>
                <a:cubicBezTo>
                  <a:pt x="21098" y="13312"/>
                  <a:pt x="21098" y="13312"/>
                  <a:pt x="21098" y="13312"/>
                </a:cubicBezTo>
                <a:cubicBezTo>
                  <a:pt x="21098" y="13060"/>
                  <a:pt x="21098" y="13060"/>
                  <a:pt x="21098" y="13060"/>
                </a:cubicBezTo>
                <a:cubicBezTo>
                  <a:pt x="21098" y="13060"/>
                  <a:pt x="21098" y="13060"/>
                  <a:pt x="21098" y="13060"/>
                </a:cubicBezTo>
                <a:cubicBezTo>
                  <a:pt x="21098" y="13312"/>
                  <a:pt x="21098" y="13312"/>
                  <a:pt x="21098" y="13312"/>
                </a:cubicBezTo>
                <a:cubicBezTo>
                  <a:pt x="21098" y="13060"/>
                  <a:pt x="21098" y="13060"/>
                  <a:pt x="21098" y="13060"/>
                </a:cubicBezTo>
                <a:cubicBezTo>
                  <a:pt x="21098" y="13060"/>
                  <a:pt x="21098" y="13060"/>
                  <a:pt x="20847" y="13060"/>
                </a:cubicBezTo>
                <a:cubicBezTo>
                  <a:pt x="19591" y="12307"/>
                  <a:pt x="15321" y="10047"/>
                  <a:pt x="11302" y="7786"/>
                </a:cubicBezTo>
                <a:cubicBezTo>
                  <a:pt x="9293" y="6530"/>
                  <a:pt x="7535" y="5526"/>
                  <a:pt x="6028" y="4772"/>
                </a:cubicBezTo>
                <a:cubicBezTo>
                  <a:pt x="5274" y="4270"/>
                  <a:pt x="4521" y="4019"/>
                  <a:pt x="4019" y="3767"/>
                </a:cubicBezTo>
                <a:cubicBezTo>
                  <a:pt x="3767" y="3767"/>
                  <a:pt x="3516" y="3516"/>
                  <a:pt x="3516" y="3516"/>
                </a:cubicBezTo>
                <a:cubicBezTo>
                  <a:pt x="3265" y="3516"/>
                  <a:pt x="3265" y="3516"/>
                  <a:pt x="3265" y="3516"/>
                </a:cubicBezTo>
                <a:cubicBezTo>
                  <a:pt x="3265" y="3516"/>
                  <a:pt x="3014" y="3516"/>
                  <a:pt x="3014" y="3516"/>
                </a:cubicBezTo>
                <a:cubicBezTo>
                  <a:pt x="2763" y="3516"/>
                  <a:pt x="2763" y="3516"/>
                  <a:pt x="2763" y="3516"/>
                </a:cubicBezTo>
                <a:cubicBezTo>
                  <a:pt x="2763" y="3516"/>
                  <a:pt x="2763" y="3516"/>
                  <a:pt x="2763" y="3516"/>
                </a:cubicBezTo>
                <a:cubicBezTo>
                  <a:pt x="3014" y="3767"/>
                  <a:pt x="3014" y="3767"/>
                  <a:pt x="3014" y="3767"/>
                </a:cubicBezTo>
                <a:cubicBezTo>
                  <a:pt x="2763" y="3516"/>
                  <a:pt x="2763" y="3516"/>
                  <a:pt x="2763" y="3516"/>
                </a:cubicBezTo>
                <a:cubicBezTo>
                  <a:pt x="2512" y="3767"/>
                  <a:pt x="2512" y="3767"/>
                  <a:pt x="2512" y="3767"/>
                </a:cubicBezTo>
                <a:cubicBezTo>
                  <a:pt x="2512" y="4019"/>
                  <a:pt x="2763" y="4019"/>
                  <a:pt x="2763" y="4270"/>
                </a:cubicBezTo>
                <a:cubicBezTo>
                  <a:pt x="2763" y="4270"/>
                  <a:pt x="3014" y="4521"/>
                  <a:pt x="3265" y="4521"/>
                </a:cubicBezTo>
                <a:cubicBezTo>
                  <a:pt x="3767" y="5023"/>
                  <a:pt x="5274" y="6028"/>
                  <a:pt x="7033" y="7033"/>
                </a:cubicBezTo>
                <a:cubicBezTo>
                  <a:pt x="12307" y="10549"/>
                  <a:pt x="20595" y="15321"/>
                  <a:pt x="20595" y="15321"/>
                </a:cubicBezTo>
                <a:cubicBezTo>
                  <a:pt x="20595" y="14819"/>
                  <a:pt x="20595" y="14819"/>
                  <a:pt x="20595" y="14819"/>
                </a:cubicBezTo>
                <a:cubicBezTo>
                  <a:pt x="20847" y="14567"/>
                  <a:pt x="20847" y="14567"/>
                  <a:pt x="20847" y="14567"/>
                </a:cubicBezTo>
                <a:cubicBezTo>
                  <a:pt x="2512" y="4521"/>
                  <a:pt x="2512" y="4521"/>
                  <a:pt x="2512" y="4521"/>
                </a:cubicBezTo>
                <a:cubicBezTo>
                  <a:pt x="2260" y="4521"/>
                  <a:pt x="2009" y="4521"/>
                  <a:pt x="2009" y="4772"/>
                </a:cubicBezTo>
                <a:cubicBezTo>
                  <a:pt x="1758" y="5023"/>
                  <a:pt x="1758" y="5023"/>
                  <a:pt x="2009" y="5274"/>
                </a:cubicBezTo>
                <a:cubicBezTo>
                  <a:pt x="19842" y="16326"/>
                  <a:pt x="19842" y="16326"/>
                  <a:pt x="19842" y="16326"/>
                </a:cubicBezTo>
                <a:cubicBezTo>
                  <a:pt x="20093" y="16074"/>
                  <a:pt x="20093" y="16074"/>
                  <a:pt x="20093" y="16074"/>
                </a:cubicBezTo>
                <a:cubicBezTo>
                  <a:pt x="19842" y="15823"/>
                  <a:pt x="19842" y="15823"/>
                  <a:pt x="19842" y="15823"/>
                </a:cubicBezTo>
                <a:cubicBezTo>
                  <a:pt x="20093" y="16074"/>
                  <a:pt x="20093" y="16074"/>
                  <a:pt x="20093" y="16074"/>
                </a:cubicBezTo>
                <a:cubicBezTo>
                  <a:pt x="19842" y="15823"/>
                  <a:pt x="19842" y="15823"/>
                  <a:pt x="19842" y="15823"/>
                </a:cubicBezTo>
                <a:cubicBezTo>
                  <a:pt x="19842" y="15823"/>
                  <a:pt x="19842" y="15823"/>
                  <a:pt x="19842" y="15823"/>
                </a:cubicBezTo>
                <a:cubicBezTo>
                  <a:pt x="20093" y="16074"/>
                  <a:pt x="20093" y="16074"/>
                  <a:pt x="20093" y="16074"/>
                </a:cubicBezTo>
                <a:cubicBezTo>
                  <a:pt x="19842" y="15823"/>
                  <a:pt x="19842" y="15823"/>
                  <a:pt x="19842" y="15823"/>
                </a:cubicBezTo>
                <a:cubicBezTo>
                  <a:pt x="20093" y="16074"/>
                  <a:pt x="20093" y="16074"/>
                  <a:pt x="20093" y="16074"/>
                </a:cubicBezTo>
                <a:cubicBezTo>
                  <a:pt x="20093" y="15572"/>
                  <a:pt x="20093" y="15572"/>
                  <a:pt x="20093" y="15572"/>
                </a:cubicBezTo>
                <a:cubicBezTo>
                  <a:pt x="19842" y="15823"/>
                  <a:pt x="19842" y="15823"/>
                  <a:pt x="19842" y="15823"/>
                </a:cubicBezTo>
                <a:cubicBezTo>
                  <a:pt x="20093" y="16074"/>
                  <a:pt x="20093" y="16074"/>
                  <a:pt x="20093" y="16074"/>
                </a:cubicBezTo>
                <a:cubicBezTo>
                  <a:pt x="20093" y="15572"/>
                  <a:pt x="20093" y="15572"/>
                  <a:pt x="20093" y="15572"/>
                </a:cubicBezTo>
                <a:cubicBezTo>
                  <a:pt x="20093" y="15823"/>
                  <a:pt x="20093" y="15823"/>
                  <a:pt x="20093" y="15823"/>
                </a:cubicBezTo>
                <a:cubicBezTo>
                  <a:pt x="20093" y="15572"/>
                  <a:pt x="20093" y="15572"/>
                  <a:pt x="20093" y="15572"/>
                </a:cubicBezTo>
                <a:cubicBezTo>
                  <a:pt x="20093" y="15572"/>
                  <a:pt x="20093" y="15572"/>
                  <a:pt x="20093" y="15572"/>
                </a:cubicBezTo>
                <a:cubicBezTo>
                  <a:pt x="20093" y="15823"/>
                  <a:pt x="20093" y="15823"/>
                  <a:pt x="20093" y="15823"/>
                </a:cubicBezTo>
                <a:cubicBezTo>
                  <a:pt x="20093" y="15572"/>
                  <a:pt x="20093" y="15572"/>
                  <a:pt x="20093" y="15572"/>
                </a:cubicBezTo>
                <a:cubicBezTo>
                  <a:pt x="20093" y="15572"/>
                  <a:pt x="19842" y="15572"/>
                  <a:pt x="19842" y="15572"/>
                </a:cubicBezTo>
                <a:cubicBezTo>
                  <a:pt x="18335" y="14819"/>
                  <a:pt x="13814" y="12558"/>
                  <a:pt x="9795" y="10298"/>
                </a:cubicBezTo>
                <a:cubicBezTo>
                  <a:pt x="7786" y="9042"/>
                  <a:pt x="5777" y="8037"/>
                  <a:pt x="4270" y="7033"/>
                </a:cubicBezTo>
                <a:cubicBezTo>
                  <a:pt x="2763" y="6279"/>
                  <a:pt x="2009" y="5777"/>
                  <a:pt x="2009" y="5777"/>
                </a:cubicBezTo>
                <a:cubicBezTo>
                  <a:pt x="1758" y="5777"/>
                  <a:pt x="1758" y="5777"/>
                  <a:pt x="1507" y="5777"/>
                </a:cubicBezTo>
                <a:cubicBezTo>
                  <a:pt x="1507" y="5777"/>
                  <a:pt x="1507" y="6028"/>
                  <a:pt x="1507" y="6028"/>
                </a:cubicBezTo>
                <a:cubicBezTo>
                  <a:pt x="1507" y="6279"/>
                  <a:pt x="1507" y="6279"/>
                  <a:pt x="1507" y="6279"/>
                </a:cubicBezTo>
                <a:cubicBezTo>
                  <a:pt x="1507" y="6530"/>
                  <a:pt x="1507" y="6530"/>
                  <a:pt x="1507" y="6530"/>
                </a:cubicBezTo>
                <a:cubicBezTo>
                  <a:pt x="1507" y="6530"/>
                  <a:pt x="1758" y="6530"/>
                  <a:pt x="2009" y="6781"/>
                </a:cubicBezTo>
                <a:cubicBezTo>
                  <a:pt x="3014" y="7535"/>
                  <a:pt x="7284" y="10047"/>
                  <a:pt x="11302" y="12558"/>
                </a:cubicBezTo>
                <a:cubicBezTo>
                  <a:pt x="13312" y="13814"/>
                  <a:pt x="15070" y="14819"/>
                  <a:pt x="16577" y="15823"/>
                </a:cubicBezTo>
                <a:cubicBezTo>
                  <a:pt x="17079" y="16326"/>
                  <a:pt x="17833" y="16577"/>
                  <a:pt x="18084" y="16828"/>
                </a:cubicBezTo>
                <a:cubicBezTo>
                  <a:pt x="18335" y="16828"/>
                  <a:pt x="18586" y="17079"/>
                  <a:pt x="18586" y="17079"/>
                </a:cubicBezTo>
                <a:cubicBezTo>
                  <a:pt x="18837" y="17079"/>
                  <a:pt x="18837" y="17079"/>
                  <a:pt x="18837" y="17079"/>
                </a:cubicBezTo>
                <a:cubicBezTo>
                  <a:pt x="18837" y="17079"/>
                  <a:pt x="18837" y="17079"/>
                  <a:pt x="18837" y="17079"/>
                </a:cubicBezTo>
                <a:cubicBezTo>
                  <a:pt x="18837" y="17079"/>
                  <a:pt x="18837" y="17079"/>
                  <a:pt x="18837" y="17079"/>
                </a:cubicBezTo>
                <a:cubicBezTo>
                  <a:pt x="18837" y="16828"/>
                  <a:pt x="18837" y="16828"/>
                  <a:pt x="18837" y="16828"/>
                </a:cubicBezTo>
                <a:cubicBezTo>
                  <a:pt x="18837" y="17079"/>
                  <a:pt x="18837" y="17079"/>
                  <a:pt x="18837" y="17079"/>
                </a:cubicBezTo>
                <a:cubicBezTo>
                  <a:pt x="18837" y="17079"/>
                  <a:pt x="18837" y="17079"/>
                  <a:pt x="18837" y="17079"/>
                </a:cubicBezTo>
                <a:cubicBezTo>
                  <a:pt x="18837" y="16828"/>
                  <a:pt x="18837" y="16828"/>
                  <a:pt x="18837" y="16828"/>
                </a:cubicBezTo>
                <a:cubicBezTo>
                  <a:pt x="18837" y="17079"/>
                  <a:pt x="18837" y="17079"/>
                  <a:pt x="18837" y="17079"/>
                </a:cubicBezTo>
                <a:cubicBezTo>
                  <a:pt x="19088" y="16828"/>
                  <a:pt x="19088" y="16828"/>
                  <a:pt x="19088" y="16828"/>
                </a:cubicBezTo>
                <a:cubicBezTo>
                  <a:pt x="18837" y="17079"/>
                  <a:pt x="18837" y="17079"/>
                  <a:pt x="18837" y="17079"/>
                </a:cubicBezTo>
                <a:cubicBezTo>
                  <a:pt x="18837" y="17079"/>
                  <a:pt x="18837" y="17079"/>
                  <a:pt x="18837" y="17079"/>
                </a:cubicBezTo>
                <a:cubicBezTo>
                  <a:pt x="19088" y="16828"/>
                  <a:pt x="19088" y="16828"/>
                  <a:pt x="19088" y="16828"/>
                </a:cubicBezTo>
                <a:cubicBezTo>
                  <a:pt x="18837" y="17079"/>
                  <a:pt x="18837" y="17079"/>
                  <a:pt x="18837" y="17079"/>
                </a:cubicBezTo>
                <a:cubicBezTo>
                  <a:pt x="19088" y="16828"/>
                  <a:pt x="19088" y="16828"/>
                  <a:pt x="19088" y="16828"/>
                </a:cubicBezTo>
                <a:cubicBezTo>
                  <a:pt x="18837" y="17079"/>
                  <a:pt x="18837" y="17079"/>
                  <a:pt x="18837" y="17079"/>
                </a:cubicBezTo>
                <a:cubicBezTo>
                  <a:pt x="18837" y="17079"/>
                  <a:pt x="18837" y="17079"/>
                  <a:pt x="18837" y="17079"/>
                </a:cubicBezTo>
                <a:cubicBezTo>
                  <a:pt x="19088" y="16828"/>
                  <a:pt x="19088" y="16828"/>
                  <a:pt x="19088" y="16828"/>
                </a:cubicBezTo>
                <a:cubicBezTo>
                  <a:pt x="18837" y="17079"/>
                  <a:pt x="18837" y="17079"/>
                  <a:pt x="18837" y="17079"/>
                </a:cubicBezTo>
                <a:cubicBezTo>
                  <a:pt x="19088" y="16828"/>
                  <a:pt x="19088" y="16828"/>
                  <a:pt x="19088" y="16828"/>
                </a:cubicBezTo>
                <a:cubicBezTo>
                  <a:pt x="19088" y="16828"/>
                  <a:pt x="19088" y="16828"/>
                  <a:pt x="19088" y="16828"/>
                </a:cubicBezTo>
                <a:cubicBezTo>
                  <a:pt x="19088" y="16577"/>
                  <a:pt x="19088" y="16577"/>
                  <a:pt x="19088" y="16577"/>
                </a:cubicBezTo>
                <a:cubicBezTo>
                  <a:pt x="19088" y="16828"/>
                  <a:pt x="19088" y="16828"/>
                  <a:pt x="19088" y="16828"/>
                </a:cubicBezTo>
                <a:cubicBezTo>
                  <a:pt x="19088" y="16577"/>
                  <a:pt x="19088" y="16577"/>
                  <a:pt x="19088" y="16577"/>
                </a:cubicBezTo>
                <a:cubicBezTo>
                  <a:pt x="19088" y="16577"/>
                  <a:pt x="19088" y="16577"/>
                  <a:pt x="19088" y="16577"/>
                </a:cubicBezTo>
                <a:cubicBezTo>
                  <a:pt x="19088" y="16828"/>
                  <a:pt x="19088" y="16828"/>
                  <a:pt x="19088" y="16828"/>
                </a:cubicBezTo>
                <a:cubicBezTo>
                  <a:pt x="19088" y="16577"/>
                  <a:pt x="19088" y="16577"/>
                  <a:pt x="19088" y="16577"/>
                </a:cubicBezTo>
                <a:cubicBezTo>
                  <a:pt x="19088" y="16828"/>
                  <a:pt x="19088" y="16828"/>
                  <a:pt x="19088" y="16828"/>
                </a:cubicBezTo>
                <a:cubicBezTo>
                  <a:pt x="19088" y="16577"/>
                  <a:pt x="19088" y="16577"/>
                  <a:pt x="19088" y="16577"/>
                </a:cubicBezTo>
                <a:cubicBezTo>
                  <a:pt x="19088" y="16577"/>
                  <a:pt x="19088" y="16577"/>
                  <a:pt x="19088" y="16577"/>
                </a:cubicBezTo>
                <a:cubicBezTo>
                  <a:pt x="19088" y="16828"/>
                  <a:pt x="19088" y="16828"/>
                  <a:pt x="19088" y="16828"/>
                </a:cubicBezTo>
                <a:cubicBezTo>
                  <a:pt x="19088" y="16577"/>
                  <a:pt x="19088" y="16577"/>
                  <a:pt x="19088" y="16577"/>
                </a:cubicBezTo>
                <a:cubicBezTo>
                  <a:pt x="19088" y="16577"/>
                  <a:pt x="18837" y="16326"/>
                  <a:pt x="18335" y="16074"/>
                </a:cubicBezTo>
                <a:cubicBezTo>
                  <a:pt x="16577" y="15070"/>
                  <a:pt x="12558" y="12809"/>
                  <a:pt x="8791" y="10800"/>
                </a:cubicBezTo>
                <a:cubicBezTo>
                  <a:pt x="6781" y="9795"/>
                  <a:pt x="5023" y="9042"/>
                  <a:pt x="3767" y="8288"/>
                </a:cubicBezTo>
                <a:cubicBezTo>
                  <a:pt x="3014" y="7786"/>
                  <a:pt x="2512" y="7535"/>
                  <a:pt x="2009" y="7535"/>
                </a:cubicBezTo>
                <a:cubicBezTo>
                  <a:pt x="1758" y="7284"/>
                  <a:pt x="1507" y="7284"/>
                  <a:pt x="1507" y="7284"/>
                </a:cubicBezTo>
                <a:cubicBezTo>
                  <a:pt x="1256" y="7033"/>
                  <a:pt x="1256" y="7033"/>
                  <a:pt x="1256" y="7033"/>
                </a:cubicBezTo>
                <a:cubicBezTo>
                  <a:pt x="1256" y="7033"/>
                  <a:pt x="1005" y="7033"/>
                  <a:pt x="1005" y="7033"/>
                </a:cubicBezTo>
                <a:cubicBezTo>
                  <a:pt x="753" y="7033"/>
                  <a:pt x="753" y="7033"/>
                  <a:pt x="753" y="7033"/>
                </a:cubicBezTo>
                <a:cubicBezTo>
                  <a:pt x="753" y="7033"/>
                  <a:pt x="753" y="7284"/>
                  <a:pt x="753" y="7284"/>
                </a:cubicBezTo>
                <a:cubicBezTo>
                  <a:pt x="502" y="7284"/>
                  <a:pt x="502" y="7535"/>
                  <a:pt x="502" y="7535"/>
                </a:cubicBezTo>
                <a:cubicBezTo>
                  <a:pt x="753" y="7535"/>
                  <a:pt x="753" y="7786"/>
                  <a:pt x="753" y="7786"/>
                </a:cubicBezTo>
                <a:cubicBezTo>
                  <a:pt x="753" y="7786"/>
                  <a:pt x="1758" y="8288"/>
                  <a:pt x="3516" y="9293"/>
                </a:cubicBezTo>
                <a:cubicBezTo>
                  <a:pt x="5777" y="10800"/>
                  <a:pt x="9544" y="12809"/>
                  <a:pt x="12558" y="14819"/>
                </a:cubicBezTo>
                <a:cubicBezTo>
                  <a:pt x="13814" y="15572"/>
                  <a:pt x="15321" y="16577"/>
                  <a:pt x="16326" y="17079"/>
                </a:cubicBezTo>
                <a:cubicBezTo>
                  <a:pt x="16828" y="17581"/>
                  <a:pt x="17079" y="17833"/>
                  <a:pt x="17330" y="18084"/>
                </a:cubicBezTo>
                <a:cubicBezTo>
                  <a:pt x="17581" y="18084"/>
                  <a:pt x="17581" y="18084"/>
                  <a:pt x="17581" y="18084"/>
                </a:cubicBezTo>
                <a:cubicBezTo>
                  <a:pt x="17581" y="18335"/>
                  <a:pt x="17581" y="18335"/>
                  <a:pt x="17581" y="18335"/>
                </a:cubicBezTo>
                <a:cubicBezTo>
                  <a:pt x="17833" y="18084"/>
                  <a:pt x="17833" y="18084"/>
                  <a:pt x="17833" y="18084"/>
                </a:cubicBezTo>
                <a:cubicBezTo>
                  <a:pt x="17581" y="18084"/>
                  <a:pt x="17581" y="18084"/>
                  <a:pt x="17581" y="18084"/>
                </a:cubicBezTo>
                <a:cubicBezTo>
                  <a:pt x="17581" y="18335"/>
                  <a:pt x="17581" y="18335"/>
                  <a:pt x="17581" y="18335"/>
                </a:cubicBezTo>
                <a:cubicBezTo>
                  <a:pt x="17833" y="18084"/>
                  <a:pt x="17833" y="18084"/>
                  <a:pt x="17833" y="18084"/>
                </a:cubicBezTo>
                <a:cubicBezTo>
                  <a:pt x="17581" y="18084"/>
                  <a:pt x="17581" y="18084"/>
                  <a:pt x="17581" y="18084"/>
                </a:cubicBezTo>
                <a:cubicBezTo>
                  <a:pt x="18084" y="18084"/>
                  <a:pt x="18084" y="18084"/>
                  <a:pt x="18084" y="18084"/>
                </a:cubicBezTo>
                <a:cubicBezTo>
                  <a:pt x="17833" y="17833"/>
                  <a:pt x="17833" y="17833"/>
                  <a:pt x="17833" y="17833"/>
                </a:cubicBezTo>
                <a:cubicBezTo>
                  <a:pt x="17581" y="18084"/>
                  <a:pt x="17581" y="18084"/>
                  <a:pt x="17581" y="18084"/>
                </a:cubicBezTo>
                <a:cubicBezTo>
                  <a:pt x="18084" y="18084"/>
                  <a:pt x="18084" y="18084"/>
                  <a:pt x="18084" y="18084"/>
                </a:cubicBezTo>
                <a:cubicBezTo>
                  <a:pt x="17833" y="17833"/>
                  <a:pt x="17833" y="17833"/>
                  <a:pt x="17833" y="17833"/>
                </a:cubicBezTo>
                <a:cubicBezTo>
                  <a:pt x="18084" y="18084"/>
                  <a:pt x="18084" y="18084"/>
                  <a:pt x="18084" y="18084"/>
                </a:cubicBezTo>
                <a:cubicBezTo>
                  <a:pt x="17833" y="17833"/>
                  <a:pt x="17833" y="17833"/>
                  <a:pt x="17833" y="17833"/>
                </a:cubicBezTo>
                <a:cubicBezTo>
                  <a:pt x="18084" y="18084"/>
                  <a:pt x="18084" y="18084"/>
                  <a:pt x="18084" y="18084"/>
                </a:cubicBezTo>
                <a:cubicBezTo>
                  <a:pt x="18084" y="17833"/>
                  <a:pt x="18084" y="17833"/>
                  <a:pt x="18084" y="17833"/>
                </a:cubicBezTo>
                <a:cubicBezTo>
                  <a:pt x="18084" y="17833"/>
                  <a:pt x="17833" y="17833"/>
                  <a:pt x="17833" y="17833"/>
                </a:cubicBezTo>
                <a:cubicBezTo>
                  <a:pt x="18084" y="18084"/>
                  <a:pt x="18084" y="18084"/>
                  <a:pt x="18084" y="18084"/>
                </a:cubicBezTo>
                <a:cubicBezTo>
                  <a:pt x="18084" y="17833"/>
                  <a:pt x="18084" y="17833"/>
                  <a:pt x="18084" y="17833"/>
                </a:cubicBezTo>
                <a:cubicBezTo>
                  <a:pt x="18084" y="18084"/>
                  <a:pt x="18084" y="18084"/>
                  <a:pt x="18084" y="18084"/>
                </a:cubicBezTo>
                <a:cubicBezTo>
                  <a:pt x="18084" y="17833"/>
                  <a:pt x="18084" y="17833"/>
                  <a:pt x="18084" y="17833"/>
                </a:cubicBezTo>
                <a:cubicBezTo>
                  <a:pt x="18084" y="17833"/>
                  <a:pt x="18084" y="17833"/>
                  <a:pt x="18084" y="17833"/>
                </a:cubicBezTo>
                <a:cubicBezTo>
                  <a:pt x="18084" y="18084"/>
                  <a:pt x="18084" y="18084"/>
                  <a:pt x="18084" y="18084"/>
                </a:cubicBezTo>
                <a:cubicBezTo>
                  <a:pt x="18084" y="17833"/>
                  <a:pt x="18084" y="17833"/>
                  <a:pt x="18084" y="17833"/>
                </a:cubicBezTo>
                <a:cubicBezTo>
                  <a:pt x="18084" y="17833"/>
                  <a:pt x="18084" y="17833"/>
                  <a:pt x="17833" y="17581"/>
                </a:cubicBezTo>
                <a:cubicBezTo>
                  <a:pt x="16577" y="17079"/>
                  <a:pt x="12558" y="14567"/>
                  <a:pt x="8791" y="12307"/>
                </a:cubicBezTo>
                <a:cubicBezTo>
                  <a:pt x="7033" y="11302"/>
                  <a:pt x="5023" y="10298"/>
                  <a:pt x="3516" y="9544"/>
                </a:cubicBezTo>
                <a:cubicBezTo>
                  <a:pt x="2763" y="9042"/>
                  <a:pt x="2260" y="8791"/>
                  <a:pt x="1758" y="8540"/>
                </a:cubicBezTo>
                <a:cubicBezTo>
                  <a:pt x="1507" y="8288"/>
                  <a:pt x="1256" y="8288"/>
                  <a:pt x="1256" y="8288"/>
                </a:cubicBezTo>
                <a:cubicBezTo>
                  <a:pt x="1005" y="8037"/>
                  <a:pt x="753" y="8037"/>
                  <a:pt x="753" y="8037"/>
                </a:cubicBezTo>
                <a:cubicBezTo>
                  <a:pt x="502" y="8037"/>
                  <a:pt x="502" y="8037"/>
                  <a:pt x="502" y="8037"/>
                </a:cubicBezTo>
                <a:cubicBezTo>
                  <a:pt x="502" y="8037"/>
                  <a:pt x="502" y="8288"/>
                  <a:pt x="251" y="8288"/>
                </a:cubicBezTo>
                <a:cubicBezTo>
                  <a:pt x="251" y="8288"/>
                  <a:pt x="251" y="8540"/>
                  <a:pt x="251" y="8540"/>
                </a:cubicBezTo>
                <a:cubicBezTo>
                  <a:pt x="251" y="8791"/>
                  <a:pt x="251" y="8791"/>
                  <a:pt x="502" y="8791"/>
                </a:cubicBezTo>
                <a:cubicBezTo>
                  <a:pt x="502" y="8791"/>
                  <a:pt x="1507" y="9293"/>
                  <a:pt x="3014" y="10298"/>
                </a:cubicBezTo>
                <a:cubicBezTo>
                  <a:pt x="5526" y="11805"/>
                  <a:pt x="9042" y="13814"/>
                  <a:pt x="11805" y="15572"/>
                </a:cubicBezTo>
                <a:cubicBezTo>
                  <a:pt x="13312" y="16577"/>
                  <a:pt x="14567" y="17330"/>
                  <a:pt x="15572" y="18084"/>
                </a:cubicBezTo>
                <a:cubicBezTo>
                  <a:pt x="16074" y="18335"/>
                  <a:pt x="16577" y="18586"/>
                  <a:pt x="16828" y="18837"/>
                </a:cubicBezTo>
                <a:cubicBezTo>
                  <a:pt x="16828" y="18837"/>
                  <a:pt x="16828" y="18837"/>
                  <a:pt x="17079" y="19088"/>
                </a:cubicBezTo>
                <a:cubicBezTo>
                  <a:pt x="17079" y="19088"/>
                  <a:pt x="17079" y="19088"/>
                  <a:pt x="17079" y="19088"/>
                </a:cubicBezTo>
                <a:cubicBezTo>
                  <a:pt x="17330" y="18837"/>
                  <a:pt x="17330" y="18837"/>
                  <a:pt x="17330" y="18837"/>
                </a:cubicBezTo>
                <a:cubicBezTo>
                  <a:pt x="17079" y="18837"/>
                  <a:pt x="17079" y="18837"/>
                  <a:pt x="17079" y="18837"/>
                </a:cubicBezTo>
                <a:cubicBezTo>
                  <a:pt x="17079" y="19088"/>
                  <a:pt x="17079" y="19088"/>
                  <a:pt x="17079" y="19088"/>
                </a:cubicBezTo>
                <a:cubicBezTo>
                  <a:pt x="17330" y="18837"/>
                  <a:pt x="17330" y="18837"/>
                  <a:pt x="17330" y="18837"/>
                </a:cubicBezTo>
                <a:cubicBezTo>
                  <a:pt x="17079" y="18837"/>
                  <a:pt x="17079" y="18837"/>
                  <a:pt x="17079" y="18837"/>
                </a:cubicBezTo>
                <a:cubicBezTo>
                  <a:pt x="17330" y="18837"/>
                  <a:pt x="17330" y="18837"/>
                  <a:pt x="17330" y="18837"/>
                </a:cubicBezTo>
                <a:cubicBezTo>
                  <a:pt x="17079" y="18837"/>
                  <a:pt x="17079" y="18837"/>
                  <a:pt x="17079" y="18837"/>
                </a:cubicBezTo>
                <a:cubicBezTo>
                  <a:pt x="17079" y="18837"/>
                  <a:pt x="17079" y="18837"/>
                  <a:pt x="17079" y="18837"/>
                </a:cubicBezTo>
                <a:cubicBezTo>
                  <a:pt x="17330" y="18837"/>
                  <a:pt x="17330" y="18837"/>
                  <a:pt x="17330" y="18837"/>
                </a:cubicBezTo>
                <a:cubicBezTo>
                  <a:pt x="17079" y="18837"/>
                  <a:pt x="17079" y="18837"/>
                  <a:pt x="17079" y="18837"/>
                </a:cubicBezTo>
                <a:cubicBezTo>
                  <a:pt x="17330" y="18837"/>
                  <a:pt x="17330" y="18837"/>
                  <a:pt x="17330" y="18837"/>
                </a:cubicBezTo>
                <a:cubicBezTo>
                  <a:pt x="17581" y="18586"/>
                  <a:pt x="17581" y="18586"/>
                  <a:pt x="17581" y="18586"/>
                </a:cubicBezTo>
                <a:cubicBezTo>
                  <a:pt x="1005" y="9795"/>
                  <a:pt x="1005" y="9795"/>
                  <a:pt x="1005" y="9795"/>
                </a:cubicBezTo>
                <a:cubicBezTo>
                  <a:pt x="1005" y="9795"/>
                  <a:pt x="753" y="9795"/>
                  <a:pt x="502" y="10047"/>
                </a:cubicBezTo>
                <a:cubicBezTo>
                  <a:pt x="502" y="10298"/>
                  <a:pt x="502" y="10298"/>
                  <a:pt x="753" y="10549"/>
                </a:cubicBezTo>
                <a:cubicBezTo>
                  <a:pt x="4772" y="13060"/>
                  <a:pt x="4772" y="13060"/>
                  <a:pt x="4772" y="13060"/>
                </a:cubicBezTo>
                <a:cubicBezTo>
                  <a:pt x="502" y="10800"/>
                  <a:pt x="502" y="10800"/>
                  <a:pt x="502" y="10800"/>
                </a:cubicBezTo>
                <a:cubicBezTo>
                  <a:pt x="251" y="10549"/>
                  <a:pt x="0" y="10549"/>
                  <a:pt x="0" y="10800"/>
                </a:cubicBezTo>
                <a:cubicBezTo>
                  <a:pt x="0" y="11051"/>
                  <a:pt x="0" y="11302"/>
                  <a:pt x="251" y="11302"/>
                </a:cubicBezTo>
                <a:cubicBezTo>
                  <a:pt x="7284" y="15823"/>
                  <a:pt x="7284" y="15823"/>
                  <a:pt x="7284" y="15823"/>
                </a:cubicBezTo>
                <a:cubicBezTo>
                  <a:pt x="753" y="12558"/>
                  <a:pt x="753" y="12558"/>
                  <a:pt x="753" y="12558"/>
                </a:cubicBezTo>
                <a:cubicBezTo>
                  <a:pt x="753" y="12307"/>
                  <a:pt x="502" y="12558"/>
                  <a:pt x="251" y="12558"/>
                </a:cubicBezTo>
                <a:cubicBezTo>
                  <a:pt x="251" y="12809"/>
                  <a:pt x="251" y="13060"/>
                  <a:pt x="502" y="13060"/>
                </a:cubicBezTo>
                <a:cubicBezTo>
                  <a:pt x="8288" y="18084"/>
                  <a:pt x="8288" y="18084"/>
                  <a:pt x="8288" y="18084"/>
                </a:cubicBezTo>
                <a:cubicBezTo>
                  <a:pt x="2009" y="15070"/>
                  <a:pt x="2009" y="15070"/>
                  <a:pt x="2009" y="15070"/>
                </a:cubicBezTo>
                <a:cubicBezTo>
                  <a:pt x="2009" y="15070"/>
                  <a:pt x="1758" y="15070"/>
                  <a:pt x="1507" y="15321"/>
                </a:cubicBezTo>
                <a:cubicBezTo>
                  <a:pt x="1507" y="15572"/>
                  <a:pt x="1507" y="15572"/>
                  <a:pt x="1758" y="15823"/>
                </a:cubicBezTo>
                <a:cubicBezTo>
                  <a:pt x="10800" y="21349"/>
                  <a:pt x="10800" y="21349"/>
                  <a:pt x="10800" y="21349"/>
                </a:cubicBezTo>
                <a:cubicBezTo>
                  <a:pt x="11051" y="21098"/>
                  <a:pt x="11051" y="21098"/>
                  <a:pt x="11051" y="21098"/>
                </a:cubicBezTo>
                <a:cubicBezTo>
                  <a:pt x="10800" y="20847"/>
                  <a:pt x="10800" y="20847"/>
                  <a:pt x="10800" y="20847"/>
                </a:cubicBezTo>
                <a:cubicBezTo>
                  <a:pt x="11051" y="21098"/>
                  <a:pt x="11051" y="21098"/>
                  <a:pt x="11051" y="21098"/>
                </a:cubicBezTo>
                <a:cubicBezTo>
                  <a:pt x="10800" y="20847"/>
                  <a:pt x="10800" y="20847"/>
                  <a:pt x="10800" y="20847"/>
                </a:cubicBezTo>
                <a:cubicBezTo>
                  <a:pt x="10800" y="20847"/>
                  <a:pt x="10800" y="20847"/>
                  <a:pt x="10800" y="20847"/>
                </a:cubicBezTo>
                <a:cubicBezTo>
                  <a:pt x="11051" y="21098"/>
                  <a:pt x="11051" y="21098"/>
                  <a:pt x="11051" y="21098"/>
                </a:cubicBezTo>
                <a:cubicBezTo>
                  <a:pt x="10800" y="20847"/>
                  <a:pt x="10800" y="20847"/>
                  <a:pt x="10800" y="20847"/>
                </a:cubicBezTo>
                <a:cubicBezTo>
                  <a:pt x="11051" y="21098"/>
                  <a:pt x="11051" y="21098"/>
                  <a:pt x="11051" y="21098"/>
                </a:cubicBezTo>
                <a:cubicBezTo>
                  <a:pt x="11051" y="20847"/>
                  <a:pt x="11051" y="20847"/>
                  <a:pt x="11051" y="20847"/>
                </a:cubicBezTo>
                <a:cubicBezTo>
                  <a:pt x="10800" y="20847"/>
                  <a:pt x="10800" y="20847"/>
                  <a:pt x="10800" y="20847"/>
                </a:cubicBezTo>
                <a:cubicBezTo>
                  <a:pt x="11051" y="21098"/>
                  <a:pt x="11051" y="21098"/>
                  <a:pt x="11051" y="21098"/>
                </a:cubicBezTo>
                <a:cubicBezTo>
                  <a:pt x="11051" y="20847"/>
                  <a:pt x="11051" y="20847"/>
                  <a:pt x="11051" y="20847"/>
                </a:cubicBezTo>
                <a:cubicBezTo>
                  <a:pt x="11051" y="20847"/>
                  <a:pt x="11051" y="20847"/>
                  <a:pt x="11051" y="20847"/>
                </a:cubicBezTo>
                <a:cubicBezTo>
                  <a:pt x="11051" y="20847"/>
                  <a:pt x="11051" y="20847"/>
                  <a:pt x="11051" y="20847"/>
                </a:cubicBezTo>
                <a:cubicBezTo>
                  <a:pt x="11051" y="20847"/>
                  <a:pt x="11051" y="20847"/>
                  <a:pt x="11051" y="20847"/>
                </a:cubicBezTo>
                <a:cubicBezTo>
                  <a:pt x="11051" y="20847"/>
                  <a:pt x="11051" y="20847"/>
                  <a:pt x="11051" y="20847"/>
                </a:cubicBezTo>
                <a:cubicBezTo>
                  <a:pt x="11051" y="20847"/>
                  <a:pt x="11051" y="20847"/>
                  <a:pt x="11051" y="20847"/>
                </a:cubicBezTo>
                <a:cubicBezTo>
                  <a:pt x="10800" y="20847"/>
                  <a:pt x="10298" y="20595"/>
                  <a:pt x="9544" y="20344"/>
                </a:cubicBezTo>
                <a:cubicBezTo>
                  <a:pt x="8540" y="19842"/>
                  <a:pt x="7033" y="19340"/>
                  <a:pt x="6028" y="18837"/>
                </a:cubicBezTo>
                <a:cubicBezTo>
                  <a:pt x="5023" y="18335"/>
                  <a:pt x="4019" y="18084"/>
                  <a:pt x="4019" y="18084"/>
                </a:cubicBezTo>
                <a:cubicBezTo>
                  <a:pt x="3767" y="18084"/>
                  <a:pt x="3767" y="18084"/>
                  <a:pt x="3516" y="18335"/>
                </a:cubicBezTo>
                <a:cubicBezTo>
                  <a:pt x="3516" y="18335"/>
                  <a:pt x="3516" y="18586"/>
                  <a:pt x="3767" y="18837"/>
                </a:cubicBezTo>
                <a:cubicBezTo>
                  <a:pt x="6781" y="20595"/>
                  <a:pt x="6781" y="20595"/>
                  <a:pt x="6781" y="20595"/>
                </a:cubicBezTo>
                <a:cubicBezTo>
                  <a:pt x="7033" y="20847"/>
                  <a:pt x="7284" y="20847"/>
                  <a:pt x="7284" y="20595"/>
                </a:cubicBezTo>
                <a:cubicBezTo>
                  <a:pt x="7535" y="20344"/>
                  <a:pt x="7284" y="20093"/>
                  <a:pt x="7284" y="20093"/>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8" name="Freeform 1198"/>
          <p:cNvSpPr/>
          <p:nvPr>
            <p:custDataLst>
              <p:tags r:id="rId34"/>
            </p:custDataLst>
          </p:nvPr>
        </p:nvSpPr>
        <p:spPr>
          <a:xfrm flipH="1">
            <a:off x="2191385" y="2886075"/>
            <a:ext cx="121920" cy="133985"/>
          </a:xfrm>
          <a:custGeom>
            <a:avLst/>
            <a:gdLst/>
            <a:ahLst/>
            <a:cxnLst>
              <a:cxn ang="0">
                <a:pos x="wd2" y="hd2"/>
              </a:cxn>
              <a:cxn ang="5400000">
                <a:pos x="wd2" y="hd2"/>
              </a:cxn>
              <a:cxn ang="10800000">
                <a:pos x="wd2" y="hd2"/>
              </a:cxn>
              <a:cxn ang="16200000">
                <a:pos x="wd2" y="hd2"/>
              </a:cxn>
            </a:cxnLst>
            <a:rect l="0" t="0" r="r" b="b"/>
            <a:pathLst>
              <a:path w="21600" h="21485" extrusionOk="0">
                <a:moveTo>
                  <a:pt x="18900" y="20106"/>
                </a:moveTo>
                <a:cubicBezTo>
                  <a:pt x="18360" y="20106"/>
                  <a:pt x="18360" y="20106"/>
                  <a:pt x="18360" y="20106"/>
                </a:cubicBezTo>
                <a:cubicBezTo>
                  <a:pt x="17820" y="20566"/>
                  <a:pt x="17820" y="20566"/>
                  <a:pt x="17820" y="20566"/>
                </a:cubicBezTo>
                <a:cubicBezTo>
                  <a:pt x="18360" y="21485"/>
                  <a:pt x="18360" y="21485"/>
                  <a:pt x="18360" y="21485"/>
                </a:cubicBezTo>
                <a:cubicBezTo>
                  <a:pt x="20520" y="20106"/>
                  <a:pt x="20520" y="20106"/>
                  <a:pt x="20520" y="20106"/>
                </a:cubicBezTo>
                <a:cubicBezTo>
                  <a:pt x="21060" y="20106"/>
                  <a:pt x="21060" y="20106"/>
                  <a:pt x="21060" y="19647"/>
                </a:cubicBezTo>
                <a:cubicBezTo>
                  <a:pt x="21060" y="19647"/>
                  <a:pt x="21060" y="19187"/>
                  <a:pt x="20520" y="19187"/>
                </a:cubicBezTo>
                <a:cubicBezTo>
                  <a:pt x="19980" y="18728"/>
                  <a:pt x="19980" y="18728"/>
                  <a:pt x="19980" y="18728"/>
                </a:cubicBezTo>
                <a:cubicBezTo>
                  <a:pt x="21060" y="18268"/>
                  <a:pt x="21060" y="18268"/>
                  <a:pt x="21060" y="18268"/>
                </a:cubicBezTo>
                <a:cubicBezTo>
                  <a:pt x="21600" y="18268"/>
                  <a:pt x="21600" y="18268"/>
                  <a:pt x="21600" y="17808"/>
                </a:cubicBezTo>
                <a:cubicBezTo>
                  <a:pt x="21600" y="17808"/>
                  <a:pt x="21600" y="17349"/>
                  <a:pt x="21600" y="17349"/>
                </a:cubicBezTo>
                <a:cubicBezTo>
                  <a:pt x="18360" y="15511"/>
                  <a:pt x="18360" y="15511"/>
                  <a:pt x="18360" y="15511"/>
                </a:cubicBezTo>
                <a:cubicBezTo>
                  <a:pt x="19980" y="13672"/>
                  <a:pt x="19980" y="13672"/>
                  <a:pt x="19980" y="13672"/>
                </a:cubicBezTo>
                <a:cubicBezTo>
                  <a:pt x="19980" y="13672"/>
                  <a:pt x="19980" y="13672"/>
                  <a:pt x="19980" y="13213"/>
                </a:cubicBezTo>
                <a:cubicBezTo>
                  <a:pt x="19980" y="13213"/>
                  <a:pt x="19980" y="12753"/>
                  <a:pt x="19980" y="12753"/>
                </a:cubicBezTo>
                <a:cubicBezTo>
                  <a:pt x="15120" y="10455"/>
                  <a:pt x="15120" y="10455"/>
                  <a:pt x="15120" y="10455"/>
                </a:cubicBezTo>
                <a:cubicBezTo>
                  <a:pt x="16740" y="9076"/>
                  <a:pt x="16740" y="9076"/>
                  <a:pt x="16740" y="9076"/>
                </a:cubicBezTo>
                <a:cubicBezTo>
                  <a:pt x="16740" y="9076"/>
                  <a:pt x="16740" y="9076"/>
                  <a:pt x="16740" y="8617"/>
                </a:cubicBezTo>
                <a:cubicBezTo>
                  <a:pt x="16740" y="8617"/>
                  <a:pt x="16740" y="8157"/>
                  <a:pt x="16200" y="8157"/>
                </a:cubicBezTo>
                <a:cubicBezTo>
                  <a:pt x="1080" y="345"/>
                  <a:pt x="1080" y="345"/>
                  <a:pt x="1080" y="345"/>
                </a:cubicBezTo>
                <a:cubicBezTo>
                  <a:pt x="540" y="-115"/>
                  <a:pt x="0" y="-115"/>
                  <a:pt x="0" y="345"/>
                </a:cubicBezTo>
                <a:cubicBezTo>
                  <a:pt x="0" y="804"/>
                  <a:pt x="0" y="1264"/>
                  <a:pt x="0" y="1264"/>
                </a:cubicBezTo>
                <a:cubicBezTo>
                  <a:pt x="14580" y="9076"/>
                  <a:pt x="14580" y="9076"/>
                  <a:pt x="14580" y="9076"/>
                </a:cubicBezTo>
                <a:cubicBezTo>
                  <a:pt x="13500" y="10455"/>
                  <a:pt x="13500" y="10455"/>
                  <a:pt x="13500" y="10455"/>
                </a:cubicBezTo>
                <a:cubicBezTo>
                  <a:pt x="13500" y="10455"/>
                  <a:pt x="13500" y="10455"/>
                  <a:pt x="13500" y="10915"/>
                </a:cubicBezTo>
                <a:cubicBezTo>
                  <a:pt x="13500" y="10915"/>
                  <a:pt x="13500" y="11374"/>
                  <a:pt x="13500" y="11374"/>
                </a:cubicBezTo>
                <a:cubicBezTo>
                  <a:pt x="18360" y="13672"/>
                  <a:pt x="18360" y="13672"/>
                  <a:pt x="18360" y="13672"/>
                </a:cubicBezTo>
                <a:cubicBezTo>
                  <a:pt x="16740" y="15511"/>
                  <a:pt x="16740" y="15511"/>
                  <a:pt x="16740" y="15511"/>
                </a:cubicBezTo>
                <a:cubicBezTo>
                  <a:pt x="16740" y="15511"/>
                  <a:pt x="16200" y="15511"/>
                  <a:pt x="16740" y="15970"/>
                </a:cubicBezTo>
                <a:cubicBezTo>
                  <a:pt x="16740" y="15970"/>
                  <a:pt x="16740" y="16430"/>
                  <a:pt x="16740" y="16430"/>
                </a:cubicBezTo>
                <a:cubicBezTo>
                  <a:pt x="18360" y="17349"/>
                  <a:pt x="18360" y="17349"/>
                  <a:pt x="18360" y="17349"/>
                </a:cubicBezTo>
                <a:cubicBezTo>
                  <a:pt x="17280" y="17349"/>
                  <a:pt x="17280" y="17349"/>
                  <a:pt x="17280" y="17349"/>
                </a:cubicBezTo>
                <a:cubicBezTo>
                  <a:pt x="16740" y="17349"/>
                  <a:pt x="16740" y="17808"/>
                  <a:pt x="16740" y="17808"/>
                </a:cubicBezTo>
                <a:cubicBezTo>
                  <a:pt x="16200" y="18268"/>
                  <a:pt x="16740" y="18268"/>
                  <a:pt x="16740" y="18728"/>
                </a:cubicBezTo>
                <a:cubicBezTo>
                  <a:pt x="18900" y="19647"/>
                  <a:pt x="18900" y="19647"/>
                  <a:pt x="18900" y="19647"/>
                </a:cubicBezTo>
                <a:cubicBezTo>
                  <a:pt x="17820" y="20106"/>
                  <a:pt x="17820" y="20106"/>
                  <a:pt x="17820" y="20106"/>
                </a:cubicBezTo>
                <a:cubicBezTo>
                  <a:pt x="17280" y="20106"/>
                  <a:pt x="17280" y="20566"/>
                  <a:pt x="17280" y="20566"/>
                </a:cubicBezTo>
                <a:cubicBezTo>
                  <a:pt x="17280" y="21025"/>
                  <a:pt x="17280" y="21025"/>
                  <a:pt x="17280" y="21025"/>
                </a:cubicBezTo>
                <a:cubicBezTo>
                  <a:pt x="17820" y="21485"/>
                  <a:pt x="17820" y="21485"/>
                  <a:pt x="17820" y="21485"/>
                </a:cubicBezTo>
                <a:cubicBezTo>
                  <a:pt x="18360" y="21485"/>
                  <a:pt x="18900" y="21485"/>
                  <a:pt x="18900" y="21025"/>
                </a:cubicBezTo>
                <a:cubicBezTo>
                  <a:pt x="19440" y="21025"/>
                  <a:pt x="18900" y="20566"/>
                  <a:pt x="18900" y="20106"/>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9" name="Freeform 1199"/>
          <p:cNvSpPr/>
          <p:nvPr>
            <p:custDataLst>
              <p:tags r:id="rId35"/>
            </p:custDataLst>
          </p:nvPr>
        </p:nvSpPr>
        <p:spPr>
          <a:xfrm flipH="1">
            <a:off x="2279650" y="2884805"/>
            <a:ext cx="189865" cy="220980"/>
          </a:xfrm>
          <a:custGeom>
            <a:avLst/>
            <a:gdLst/>
            <a:ahLst/>
            <a:cxnLst>
              <a:cxn ang="0">
                <a:pos x="wd2" y="hd2"/>
              </a:cxn>
              <a:cxn ang="5400000">
                <a:pos x="wd2" y="hd2"/>
              </a:cxn>
              <a:cxn ang="10800000">
                <a:pos x="wd2" y="hd2"/>
              </a:cxn>
              <a:cxn ang="16200000">
                <a:pos x="wd2" y="hd2"/>
              </a:cxn>
            </a:cxnLst>
            <a:rect l="0" t="0" r="r" b="b"/>
            <a:pathLst>
              <a:path w="21600" h="21600" extrusionOk="0">
                <a:moveTo>
                  <a:pt x="7665" y="20758"/>
                </a:moveTo>
                <a:cubicBezTo>
                  <a:pt x="3484" y="18795"/>
                  <a:pt x="3484" y="18795"/>
                  <a:pt x="3484" y="18795"/>
                </a:cubicBezTo>
                <a:cubicBezTo>
                  <a:pt x="4181" y="17392"/>
                  <a:pt x="4181" y="17392"/>
                  <a:pt x="4181" y="17392"/>
                </a:cubicBezTo>
                <a:cubicBezTo>
                  <a:pt x="4181" y="17392"/>
                  <a:pt x="4181" y="17112"/>
                  <a:pt x="4181" y="16831"/>
                </a:cubicBezTo>
                <a:cubicBezTo>
                  <a:pt x="2090" y="15990"/>
                  <a:pt x="2090" y="15990"/>
                  <a:pt x="2090" y="15990"/>
                </a:cubicBezTo>
                <a:cubicBezTo>
                  <a:pt x="2787" y="15709"/>
                  <a:pt x="2787" y="15709"/>
                  <a:pt x="2787" y="15709"/>
                </a:cubicBezTo>
                <a:cubicBezTo>
                  <a:pt x="2787" y="15709"/>
                  <a:pt x="3135" y="15709"/>
                  <a:pt x="3135" y="15429"/>
                </a:cubicBezTo>
                <a:cubicBezTo>
                  <a:pt x="3135" y="15148"/>
                  <a:pt x="2787" y="15148"/>
                  <a:pt x="2787" y="14868"/>
                </a:cubicBezTo>
                <a:cubicBezTo>
                  <a:pt x="2090" y="14587"/>
                  <a:pt x="2090" y="14587"/>
                  <a:pt x="2090" y="14587"/>
                </a:cubicBezTo>
                <a:cubicBezTo>
                  <a:pt x="2787" y="13745"/>
                  <a:pt x="2787" y="13745"/>
                  <a:pt x="2787" y="13745"/>
                </a:cubicBezTo>
                <a:cubicBezTo>
                  <a:pt x="3135" y="13745"/>
                  <a:pt x="3135" y="13465"/>
                  <a:pt x="3135" y="13465"/>
                </a:cubicBezTo>
                <a:cubicBezTo>
                  <a:pt x="3135" y="13184"/>
                  <a:pt x="2787" y="13184"/>
                  <a:pt x="2787" y="13184"/>
                </a:cubicBezTo>
                <a:cubicBezTo>
                  <a:pt x="2090" y="12623"/>
                  <a:pt x="2090" y="12623"/>
                  <a:pt x="2090" y="12623"/>
                </a:cubicBezTo>
                <a:cubicBezTo>
                  <a:pt x="3135" y="12062"/>
                  <a:pt x="3135" y="12062"/>
                  <a:pt x="3135" y="12062"/>
                </a:cubicBezTo>
                <a:cubicBezTo>
                  <a:pt x="3135" y="12062"/>
                  <a:pt x="3484" y="11782"/>
                  <a:pt x="3484" y="11782"/>
                </a:cubicBezTo>
                <a:cubicBezTo>
                  <a:pt x="3484" y="11501"/>
                  <a:pt x="3135" y="11501"/>
                  <a:pt x="3135" y="11221"/>
                </a:cubicBezTo>
                <a:cubicBezTo>
                  <a:pt x="2090" y="10940"/>
                  <a:pt x="2090" y="10940"/>
                  <a:pt x="2090" y="10940"/>
                </a:cubicBezTo>
                <a:cubicBezTo>
                  <a:pt x="2787" y="10660"/>
                  <a:pt x="2787" y="10660"/>
                  <a:pt x="2787" y="10660"/>
                </a:cubicBezTo>
                <a:cubicBezTo>
                  <a:pt x="3135" y="10660"/>
                  <a:pt x="3135" y="10660"/>
                  <a:pt x="3135" y="10379"/>
                </a:cubicBezTo>
                <a:cubicBezTo>
                  <a:pt x="3135" y="10099"/>
                  <a:pt x="3135" y="10099"/>
                  <a:pt x="3135" y="10099"/>
                </a:cubicBezTo>
                <a:cubicBezTo>
                  <a:pt x="2090" y="9538"/>
                  <a:pt x="2090" y="9538"/>
                  <a:pt x="2090" y="9538"/>
                </a:cubicBezTo>
                <a:cubicBezTo>
                  <a:pt x="3135" y="9538"/>
                  <a:pt x="3135" y="9538"/>
                  <a:pt x="3135" y="9538"/>
                </a:cubicBezTo>
                <a:cubicBezTo>
                  <a:pt x="3484" y="9257"/>
                  <a:pt x="3484" y="9257"/>
                  <a:pt x="3484" y="8977"/>
                </a:cubicBezTo>
                <a:cubicBezTo>
                  <a:pt x="3484" y="8977"/>
                  <a:pt x="3484" y="8696"/>
                  <a:pt x="3484" y="8696"/>
                </a:cubicBezTo>
                <a:cubicBezTo>
                  <a:pt x="2787" y="8416"/>
                  <a:pt x="2787" y="8416"/>
                  <a:pt x="2787" y="8416"/>
                </a:cubicBezTo>
                <a:cubicBezTo>
                  <a:pt x="3484" y="8135"/>
                  <a:pt x="3484" y="8135"/>
                  <a:pt x="3484" y="8135"/>
                </a:cubicBezTo>
                <a:cubicBezTo>
                  <a:pt x="3832" y="8135"/>
                  <a:pt x="3832" y="8135"/>
                  <a:pt x="4181" y="7855"/>
                </a:cubicBezTo>
                <a:cubicBezTo>
                  <a:pt x="4181" y="7855"/>
                  <a:pt x="3832" y="7574"/>
                  <a:pt x="3832" y="7574"/>
                </a:cubicBezTo>
                <a:cubicBezTo>
                  <a:pt x="3832" y="7574"/>
                  <a:pt x="3832" y="7574"/>
                  <a:pt x="3832" y="7574"/>
                </a:cubicBezTo>
                <a:cubicBezTo>
                  <a:pt x="5226" y="7294"/>
                  <a:pt x="5226" y="7294"/>
                  <a:pt x="5226" y="7294"/>
                </a:cubicBezTo>
                <a:cubicBezTo>
                  <a:pt x="5574" y="7294"/>
                  <a:pt x="5574" y="7013"/>
                  <a:pt x="5574" y="7013"/>
                </a:cubicBezTo>
                <a:cubicBezTo>
                  <a:pt x="5574" y="6732"/>
                  <a:pt x="5574" y="6452"/>
                  <a:pt x="5574" y="6452"/>
                </a:cubicBezTo>
                <a:cubicBezTo>
                  <a:pt x="5226" y="6452"/>
                  <a:pt x="5226" y="6452"/>
                  <a:pt x="5226" y="6452"/>
                </a:cubicBezTo>
                <a:cubicBezTo>
                  <a:pt x="6271" y="6452"/>
                  <a:pt x="6271" y="6452"/>
                  <a:pt x="6271" y="6452"/>
                </a:cubicBezTo>
                <a:cubicBezTo>
                  <a:pt x="6271" y="6452"/>
                  <a:pt x="6619" y="6171"/>
                  <a:pt x="6619" y="6171"/>
                </a:cubicBezTo>
                <a:cubicBezTo>
                  <a:pt x="6619" y="5891"/>
                  <a:pt x="6619" y="5610"/>
                  <a:pt x="6271" y="5610"/>
                </a:cubicBezTo>
                <a:cubicBezTo>
                  <a:pt x="5574" y="5330"/>
                  <a:pt x="5574" y="5330"/>
                  <a:pt x="5574" y="5330"/>
                </a:cubicBezTo>
                <a:cubicBezTo>
                  <a:pt x="6968" y="5049"/>
                  <a:pt x="6968" y="5049"/>
                  <a:pt x="6968" y="5049"/>
                </a:cubicBezTo>
                <a:cubicBezTo>
                  <a:pt x="7316" y="5049"/>
                  <a:pt x="7316" y="4769"/>
                  <a:pt x="7316" y="4769"/>
                </a:cubicBezTo>
                <a:cubicBezTo>
                  <a:pt x="7316" y="4488"/>
                  <a:pt x="7316" y="4208"/>
                  <a:pt x="6968" y="4208"/>
                </a:cubicBezTo>
                <a:cubicBezTo>
                  <a:pt x="6968" y="4208"/>
                  <a:pt x="6968" y="4208"/>
                  <a:pt x="6968" y="4208"/>
                </a:cubicBezTo>
                <a:cubicBezTo>
                  <a:pt x="9058" y="4208"/>
                  <a:pt x="9058" y="4208"/>
                  <a:pt x="9058" y="4208"/>
                </a:cubicBezTo>
                <a:cubicBezTo>
                  <a:pt x="9058" y="4208"/>
                  <a:pt x="9406" y="3927"/>
                  <a:pt x="9406" y="3927"/>
                </a:cubicBezTo>
                <a:cubicBezTo>
                  <a:pt x="9406" y="3647"/>
                  <a:pt x="9406" y="3366"/>
                  <a:pt x="9406" y="3366"/>
                </a:cubicBezTo>
                <a:cubicBezTo>
                  <a:pt x="9058" y="3086"/>
                  <a:pt x="9058" y="3086"/>
                  <a:pt x="9058" y="3086"/>
                </a:cubicBezTo>
                <a:cubicBezTo>
                  <a:pt x="11497" y="3366"/>
                  <a:pt x="11497" y="3366"/>
                  <a:pt x="11497" y="3366"/>
                </a:cubicBezTo>
                <a:cubicBezTo>
                  <a:pt x="11497" y="3366"/>
                  <a:pt x="11845" y="3366"/>
                  <a:pt x="11845" y="3086"/>
                </a:cubicBezTo>
                <a:cubicBezTo>
                  <a:pt x="11845" y="2805"/>
                  <a:pt x="11845" y="2805"/>
                  <a:pt x="11497" y="2525"/>
                </a:cubicBezTo>
                <a:cubicBezTo>
                  <a:pt x="11497" y="2525"/>
                  <a:pt x="11497" y="2525"/>
                  <a:pt x="11497" y="2525"/>
                </a:cubicBezTo>
                <a:cubicBezTo>
                  <a:pt x="13587" y="2805"/>
                  <a:pt x="13587" y="2805"/>
                  <a:pt x="13587" y="2805"/>
                </a:cubicBezTo>
                <a:cubicBezTo>
                  <a:pt x="13587" y="2805"/>
                  <a:pt x="13935" y="2805"/>
                  <a:pt x="13935" y="2525"/>
                </a:cubicBezTo>
                <a:cubicBezTo>
                  <a:pt x="13935" y="2525"/>
                  <a:pt x="13935" y="2244"/>
                  <a:pt x="13935" y="1964"/>
                </a:cubicBezTo>
                <a:cubicBezTo>
                  <a:pt x="13587" y="1964"/>
                  <a:pt x="13587" y="1964"/>
                  <a:pt x="13587" y="1964"/>
                </a:cubicBezTo>
                <a:cubicBezTo>
                  <a:pt x="16026" y="2244"/>
                  <a:pt x="16026" y="2244"/>
                  <a:pt x="16026" y="2244"/>
                </a:cubicBezTo>
                <a:cubicBezTo>
                  <a:pt x="16026" y="2244"/>
                  <a:pt x="16374" y="2244"/>
                  <a:pt x="16374" y="1964"/>
                </a:cubicBezTo>
                <a:cubicBezTo>
                  <a:pt x="16374" y="1964"/>
                  <a:pt x="16374" y="1683"/>
                  <a:pt x="16374" y="1683"/>
                </a:cubicBezTo>
                <a:cubicBezTo>
                  <a:pt x="13935" y="281"/>
                  <a:pt x="13935" y="281"/>
                  <a:pt x="13935" y="281"/>
                </a:cubicBezTo>
                <a:cubicBezTo>
                  <a:pt x="13587" y="842"/>
                  <a:pt x="13587" y="842"/>
                  <a:pt x="13587" y="842"/>
                </a:cubicBezTo>
                <a:cubicBezTo>
                  <a:pt x="13935" y="842"/>
                  <a:pt x="13935" y="842"/>
                  <a:pt x="13935" y="842"/>
                </a:cubicBezTo>
                <a:cubicBezTo>
                  <a:pt x="13587" y="842"/>
                  <a:pt x="13587" y="842"/>
                  <a:pt x="13587" y="842"/>
                </a:cubicBezTo>
                <a:cubicBezTo>
                  <a:pt x="13935" y="1122"/>
                  <a:pt x="13935" y="1122"/>
                  <a:pt x="13935" y="1122"/>
                </a:cubicBezTo>
                <a:cubicBezTo>
                  <a:pt x="13935" y="1122"/>
                  <a:pt x="13935" y="1122"/>
                  <a:pt x="13935" y="842"/>
                </a:cubicBezTo>
                <a:cubicBezTo>
                  <a:pt x="13587" y="842"/>
                  <a:pt x="13587" y="842"/>
                  <a:pt x="13587" y="842"/>
                </a:cubicBezTo>
                <a:cubicBezTo>
                  <a:pt x="13935" y="1122"/>
                  <a:pt x="13935" y="1122"/>
                  <a:pt x="13935" y="1122"/>
                </a:cubicBezTo>
                <a:cubicBezTo>
                  <a:pt x="13587" y="842"/>
                  <a:pt x="13587" y="842"/>
                  <a:pt x="13587" y="842"/>
                </a:cubicBezTo>
                <a:cubicBezTo>
                  <a:pt x="13587" y="1122"/>
                  <a:pt x="13587" y="1122"/>
                  <a:pt x="13587" y="1122"/>
                </a:cubicBezTo>
                <a:cubicBezTo>
                  <a:pt x="13935" y="1122"/>
                  <a:pt x="13935" y="1122"/>
                  <a:pt x="13935" y="1122"/>
                </a:cubicBezTo>
                <a:cubicBezTo>
                  <a:pt x="13587" y="842"/>
                  <a:pt x="13587" y="842"/>
                  <a:pt x="13587" y="842"/>
                </a:cubicBezTo>
                <a:cubicBezTo>
                  <a:pt x="13587" y="1122"/>
                  <a:pt x="13587" y="1122"/>
                  <a:pt x="13587" y="1122"/>
                </a:cubicBezTo>
                <a:cubicBezTo>
                  <a:pt x="13587" y="842"/>
                  <a:pt x="13587" y="842"/>
                  <a:pt x="13587" y="842"/>
                </a:cubicBezTo>
                <a:cubicBezTo>
                  <a:pt x="13587" y="1122"/>
                  <a:pt x="13587" y="1122"/>
                  <a:pt x="13587" y="1122"/>
                </a:cubicBezTo>
                <a:cubicBezTo>
                  <a:pt x="13587" y="1122"/>
                  <a:pt x="13587" y="1122"/>
                  <a:pt x="13587" y="1122"/>
                </a:cubicBezTo>
                <a:cubicBezTo>
                  <a:pt x="13587" y="842"/>
                  <a:pt x="13587" y="842"/>
                  <a:pt x="13587" y="842"/>
                </a:cubicBezTo>
                <a:cubicBezTo>
                  <a:pt x="13587" y="1122"/>
                  <a:pt x="13587" y="1122"/>
                  <a:pt x="13587" y="1122"/>
                </a:cubicBezTo>
                <a:cubicBezTo>
                  <a:pt x="13587" y="1122"/>
                  <a:pt x="13935" y="1122"/>
                  <a:pt x="13935" y="1403"/>
                </a:cubicBezTo>
                <a:cubicBezTo>
                  <a:pt x="14981" y="1403"/>
                  <a:pt x="16374" y="1964"/>
                  <a:pt x="17768" y="2525"/>
                </a:cubicBezTo>
                <a:cubicBezTo>
                  <a:pt x="18465" y="2805"/>
                  <a:pt x="19161" y="2805"/>
                  <a:pt x="19858" y="3086"/>
                </a:cubicBezTo>
                <a:cubicBezTo>
                  <a:pt x="20206" y="3086"/>
                  <a:pt x="20206" y="3086"/>
                  <a:pt x="20555" y="3366"/>
                </a:cubicBezTo>
                <a:cubicBezTo>
                  <a:pt x="20555" y="3366"/>
                  <a:pt x="20555" y="3366"/>
                  <a:pt x="20555" y="3366"/>
                </a:cubicBezTo>
                <a:cubicBezTo>
                  <a:pt x="20903" y="3366"/>
                  <a:pt x="20903" y="3366"/>
                  <a:pt x="20903" y="3366"/>
                </a:cubicBezTo>
                <a:cubicBezTo>
                  <a:pt x="21252" y="3366"/>
                  <a:pt x="21252" y="3366"/>
                  <a:pt x="21252" y="3366"/>
                </a:cubicBezTo>
                <a:cubicBezTo>
                  <a:pt x="21252" y="3366"/>
                  <a:pt x="21252" y="3366"/>
                  <a:pt x="21252" y="3086"/>
                </a:cubicBezTo>
                <a:cubicBezTo>
                  <a:pt x="21600" y="3086"/>
                  <a:pt x="21600" y="3086"/>
                  <a:pt x="21600" y="2805"/>
                </a:cubicBezTo>
                <a:cubicBezTo>
                  <a:pt x="21600" y="2805"/>
                  <a:pt x="21252" y="2525"/>
                  <a:pt x="21252" y="2525"/>
                </a:cubicBezTo>
                <a:cubicBezTo>
                  <a:pt x="16374" y="0"/>
                  <a:pt x="16374" y="0"/>
                  <a:pt x="16374" y="0"/>
                </a:cubicBezTo>
                <a:cubicBezTo>
                  <a:pt x="16026" y="0"/>
                  <a:pt x="15677" y="0"/>
                  <a:pt x="15677" y="281"/>
                </a:cubicBezTo>
                <a:cubicBezTo>
                  <a:pt x="15329" y="561"/>
                  <a:pt x="15677" y="842"/>
                  <a:pt x="15677" y="842"/>
                </a:cubicBezTo>
                <a:cubicBezTo>
                  <a:pt x="20555" y="3366"/>
                  <a:pt x="20555" y="3366"/>
                  <a:pt x="20555" y="3366"/>
                </a:cubicBezTo>
                <a:cubicBezTo>
                  <a:pt x="20903" y="2805"/>
                  <a:pt x="20903" y="2805"/>
                  <a:pt x="20903" y="2805"/>
                </a:cubicBezTo>
                <a:cubicBezTo>
                  <a:pt x="20555" y="2805"/>
                  <a:pt x="20555" y="2805"/>
                  <a:pt x="20555" y="2805"/>
                </a:cubicBezTo>
                <a:cubicBezTo>
                  <a:pt x="20903" y="2805"/>
                  <a:pt x="20903" y="2805"/>
                  <a:pt x="20903" y="2805"/>
                </a:cubicBezTo>
                <a:cubicBezTo>
                  <a:pt x="20903" y="2525"/>
                  <a:pt x="20903" y="2525"/>
                  <a:pt x="20903" y="2525"/>
                </a:cubicBezTo>
                <a:cubicBezTo>
                  <a:pt x="20903" y="2525"/>
                  <a:pt x="20555" y="2525"/>
                  <a:pt x="20555" y="2805"/>
                </a:cubicBezTo>
                <a:cubicBezTo>
                  <a:pt x="20903" y="2805"/>
                  <a:pt x="20903" y="2805"/>
                  <a:pt x="20903" y="2805"/>
                </a:cubicBezTo>
                <a:cubicBezTo>
                  <a:pt x="20903" y="2525"/>
                  <a:pt x="20903" y="2525"/>
                  <a:pt x="20903" y="2525"/>
                </a:cubicBezTo>
                <a:cubicBezTo>
                  <a:pt x="20903" y="2805"/>
                  <a:pt x="20903" y="2805"/>
                  <a:pt x="20903" y="2805"/>
                </a:cubicBezTo>
                <a:cubicBezTo>
                  <a:pt x="20903" y="2525"/>
                  <a:pt x="20903" y="2525"/>
                  <a:pt x="20903" y="2525"/>
                </a:cubicBezTo>
                <a:cubicBezTo>
                  <a:pt x="20903" y="2525"/>
                  <a:pt x="20903" y="2525"/>
                  <a:pt x="20903" y="2525"/>
                </a:cubicBezTo>
                <a:cubicBezTo>
                  <a:pt x="20903" y="2805"/>
                  <a:pt x="20903" y="2805"/>
                  <a:pt x="20903" y="2805"/>
                </a:cubicBezTo>
                <a:cubicBezTo>
                  <a:pt x="20903" y="2525"/>
                  <a:pt x="20903" y="2525"/>
                  <a:pt x="20903" y="2525"/>
                </a:cubicBezTo>
                <a:cubicBezTo>
                  <a:pt x="20903" y="2805"/>
                  <a:pt x="20903" y="2805"/>
                  <a:pt x="20903" y="2805"/>
                </a:cubicBezTo>
                <a:cubicBezTo>
                  <a:pt x="20903" y="2525"/>
                  <a:pt x="20903" y="2525"/>
                  <a:pt x="20903" y="2525"/>
                </a:cubicBezTo>
                <a:cubicBezTo>
                  <a:pt x="20903" y="2525"/>
                  <a:pt x="20903" y="2525"/>
                  <a:pt x="20903" y="2525"/>
                </a:cubicBezTo>
                <a:cubicBezTo>
                  <a:pt x="20903" y="2805"/>
                  <a:pt x="20903" y="2805"/>
                  <a:pt x="20903" y="2805"/>
                </a:cubicBezTo>
                <a:cubicBezTo>
                  <a:pt x="20903" y="2525"/>
                  <a:pt x="20903" y="2525"/>
                  <a:pt x="20903" y="2525"/>
                </a:cubicBezTo>
                <a:cubicBezTo>
                  <a:pt x="20903" y="2525"/>
                  <a:pt x="20903" y="2525"/>
                  <a:pt x="20555" y="2525"/>
                </a:cubicBezTo>
                <a:cubicBezTo>
                  <a:pt x="19858" y="2244"/>
                  <a:pt x="18116" y="1683"/>
                  <a:pt x="16723" y="1122"/>
                </a:cubicBezTo>
                <a:cubicBezTo>
                  <a:pt x="16026" y="1122"/>
                  <a:pt x="15329" y="842"/>
                  <a:pt x="14632" y="561"/>
                </a:cubicBezTo>
                <a:cubicBezTo>
                  <a:pt x="14632" y="561"/>
                  <a:pt x="14284" y="561"/>
                  <a:pt x="14284" y="561"/>
                </a:cubicBezTo>
                <a:cubicBezTo>
                  <a:pt x="13935" y="281"/>
                  <a:pt x="13935" y="281"/>
                  <a:pt x="13935" y="281"/>
                </a:cubicBezTo>
                <a:cubicBezTo>
                  <a:pt x="13935" y="281"/>
                  <a:pt x="13935" y="281"/>
                  <a:pt x="13587" y="281"/>
                </a:cubicBezTo>
                <a:cubicBezTo>
                  <a:pt x="13587" y="281"/>
                  <a:pt x="13587" y="281"/>
                  <a:pt x="13587" y="281"/>
                </a:cubicBezTo>
                <a:cubicBezTo>
                  <a:pt x="13587" y="281"/>
                  <a:pt x="13239" y="281"/>
                  <a:pt x="13239" y="561"/>
                </a:cubicBezTo>
                <a:cubicBezTo>
                  <a:pt x="12890" y="842"/>
                  <a:pt x="13239" y="1122"/>
                  <a:pt x="13239" y="1122"/>
                </a:cubicBezTo>
                <a:cubicBezTo>
                  <a:pt x="13587" y="1122"/>
                  <a:pt x="13587" y="1122"/>
                  <a:pt x="13587" y="1122"/>
                </a:cubicBezTo>
                <a:cubicBezTo>
                  <a:pt x="11148" y="842"/>
                  <a:pt x="11148" y="842"/>
                  <a:pt x="11148" y="842"/>
                </a:cubicBezTo>
                <a:cubicBezTo>
                  <a:pt x="10800" y="842"/>
                  <a:pt x="10800" y="842"/>
                  <a:pt x="10452" y="1122"/>
                </a:cubicBezTo>
                <a:cubicBezTo>
                  <a:pt x="10452" y="1122"/>
                  <a:pt x="10452" y="1403"/>
                  <a:pt x="10800" y="1683"/>
                </a:cubicBezTo>
                <a:cubicBezTo>
                  <a:pt x="10800" y="1683"/>
                  <a:pt x="10800" y="1683"/>
                  <a:pt x="10800" y="1683"/>
                </a:cubicBezTo>
                <a:cubicBezTo>
                  <a:pt x="9058" y="1403"/>
                  <a:pt x="9058" y="1403"/>
                  <a:pt x="9058" y="1403"/>
                </a:cubicBezTo>
                <a:cubicBezTo>
                  <a:pt x="8710" y="1403"/>
                  <a:pt x="8710" y="1403"/>
                  <a:pt x="8361" y="1683"/>
                </a:cubicBezTo>
                <a:cubicBezTo>
                  <a:pt x="8361" y="1683"/>
                  <a:pt x="8361" y="1964"/>
                  <a:pt x="8710" y="2244"/>
                </a:cubicBezTo>
                <a:cubicBezTo>
                  <a:pt x="9058" y="2244"/>
                  <a:pt x="9058" y="2244"/>
                  <a:pt x="9058" y="2244"/>
                </a:cubicBezTo>
                <a:cubicBezTo>
                  <a:pt x="6968" y="2244"/>
                  <a:pt x="6968" y="2244"/>
                  <a:pt x="6968" y="2244"/>
                </a:cubicBezTo>
                <a:cubicBezTo>
                  <a:pt x="6619" y="2244"/>
                  <a:pt x="6271" y="2244"/>
                  <a:pt x="6271" y="2525"/>
                </a:cubicBezTo>
                <a:cubicBezTo>
                  <a:pt x="6271" y="2525"/>
                  <a:pt x="6271" y="2805"/>
                  <a:pt x="6619" y="3086"/>
                </a:cubicBezTo>
                <a:cubicBezTo>
                  <a:pt x="7316" y="3366"/>
                  <a:pt x="7316" y="3366"/>
                  <a:pt x="7316" y="3366"/>
                </a:cubicBezTo>
                <a:cubicBezTo>
                  <a:pt x="5226" y="3366"/>
                  <a:pt x="5226" y="3366"/>
                  <a:pt x="5226" y="3366"/>
                </a:cubicBezTo>
                <a:cubicBezTo>
                  <a:pt x="4877" y="3366"/>
                  <a:pt x="4877" y="3366"/>
                  <a:pt x="4877" y="3647"/>
                </a:cubicBezTo>
                <a:cubicBezTo>
                  <a:pt x="4529" y="3927"/>
                  <a:pt x="4877" y="3927"/>
                  <a:pt x="4877" y="4208"/>
                </a:cubicBezTo>
                <a:cubicBezTo>
                  <a:pt x="5574" y="4488"/>
                  <a:pt x="5574" y="4488"/>
                  <a:pt x="5574" y="4488"/>
                </a:cubicBezTo>
                <a:cubicBezTo>
                  <a:pt x="4181" y="4769"/>
                  <a:pt x="4181" y="4769"/>
                  <a:pt x="4181" y="4769"/>
                </a:cubicBezTo>
                <a:cubicBezTo>
                  <a:pt x="4181" y="4769"/>
                  <a:pt x="3832" y="4769"/>
                  <a:pt x="3832" y="5049"/>
                </a:cubicBezTo>
                <a:cubicBezTo>
                  <a:pt x="3832" y="5330"/>
                  <a:pt x="3832" y="5330"/>
                  <a:pt x="4181" y="5330"/>
                </a:cubicBezTo>
                <a:cubicBezTo>
                  <a:pt x="4181" y="5610"/>
                  <a:pt x="4181" y="5610"/>
                  <a:pt x="4181" y="5610"/>
                </a:cubicBezTo>
                <a:cubicBezTo>
                  <a:pt x="3484" y="5610"/>
                  <a:pt x="3484" y="5610"/>
                  <a:pt x="3484" y="5610"/>
                </a:cubicBezTo>
                <a:cubicBezTo>
                  <a:pt x="3135" y="5610"/>
                  <a:pt x="2787" y="5610"/>
                  <a:pt x="2787" y="5891"/>
                </a:cubicBezTo>
                <a:cubicBezTo>
                  <a:pt x="2787" y="5891"/>
                  <a:pt x="2787" y="6171"/>
                  <a:pt x="3135" y="6171"/>
                </a:cubicBezTo>
                <a:cubicBezTo>
                  <a:pt x="3832" y="6732"/>
                  <a:pt x="3832" y="6732"/>
                  <a:pt x="3832" y="6732"/>
                </a:cubicBezTo>
                <a:cubicBezTo>
                  <a:pt x="2090" y="6732"/>
                  <a:pt x="2090" y="6732"/>
                  <a:pt x="2090" y="6732"/>
                </a:cubicBezTo>
                <a:cubicBezTo>
                  <a:pt x="2090" y="6732"/>
                  <a:pt x="1742" y="7013"/>
                  <a:pt x="1742" y="7294"/>
                </a:cubicBezTo>
                <a:cubicBezTo>
                  <a:pt x="1742" y="7294"/>
                  <a:pt x="1742" y="7574"/>
                  <a:pt x="2090" y="7574"/>
                </a:cubicBezTo>
                <a:cubicBezTo>
                  <a:pt x="2090" y="7574"/>
                  <a:pt x="2090" y="7574"/>
                  <a:pt x="2090" y="7574"/>
                </a:cubicBezTo>
                <a:cubicBezTo>
                  <a:pt x="1394" y="7855"/>
                  <a:pt x="1394" y="7855"/>
                  <a:pt x="1394" y="7855"/>
                </a:cubicBezTo>
                <a:cubicBezTo>
                  <a:pt x="1394" y="7855"/>
                  <a:pt x="1045" y="8135"/>
                  <a:pt x="1045" y="8135"/>
                </a:cubicBezTo>
                <a:cubicBezTo>
                  <a:pt x="1045" y="8416"/>
                  <a:pt x="1045" y="8416"/>
                  <a:pt x="1394" y="8696"/>
                </a:cubicBezTo>
                <a:cubicBezTo>
                  <a:pt x="1742" y="8696"/>
                  <a:pt x="1742" y="8696"/>
                  <a:pt x="1742" y="8696"/>
                </a:cubicBezTo>
                <a:cubicBezTo>
                  <a:pt x="697" y="8977"/>
                  <a:pt x="697" y="8977"/>
                  <a:pt x="697" y="8977"/>
                </a:cubicBezTo>
                <a:cubicBezTo>
                  <a:pt x="348" y="8977"/>
                  <a:pt x="348" y="8977"/>
                  <a:pt x="348" y="9257"/>
                </a:cubicBezTo>
                <a:cubicBezTo>
                  <a:pt x="348" y="9538"/>
                  <a:pt x="348" y="9538"/>
                  <a:pt x="348" y="9818"/>
                </a:cubicBezTo>
                <a:cubicBezTo>
                  <a:pt x="1394" y="10099"/>
                  <a:pt x="1394" y="10099"/>
                  <a:pt x="1394" y="10099"/>
                </a:cubicBezTo>
                <a:cubicBezTo>
                  <a:pt x="697" y="10099"/>
                  <a:pt x="697" y="10099"/>
                  <a:pt x="697" y="10099"/>
                </a:cubicBezTo>
                <a:cubicBezTo>
                  <a:pt x="348" y="10379"/>
                  <a:pt x="348" y="10379"/>
                  <a:pt x="348" y="10660"/>
                </a:cubicBezTo>
                <a:cubicBezTo>
                  <a:pt x="348" y="10660"/>
                  <a:pt x="348" y="10940"/>
                  <a:pt x="348" y="10940"/>
                </a:cubicBezTo>
                <a:cubicBezTo>
                  <a:pt x="1742" y="11782"/>
                  <a:pt x="1742" y="11782"/>
                  <a:pt x="1742" y="11782"/>
                </a:cubicBezTo>
                <a:cubicBezTo>
                  <a:pt x="697" y="12343"/>
                  <a:pt x="697" y="12343"/>
                  <a:pt x="697" y="12343"/>
                </a:cubicBezTo>
                <a:cubicBezTo>
                  <a:pt x="697" y="12343"/>
                  <a:pt x="348" y="12623"/>
                  <a:pt x="348" y="12623"/>
                </a:cubicBezTo>
                <a:cubicBezTo>
                  <a:pt x="348" y="12904"/>
                  <a:pt x="697" y="12904"/>
                  <a:pt x="697" y="12904"/>
                </a:cubicBezTo>
                <a:cubicBezTo>
                  <a:pt x="1742" y="13465"/>
                  <a:pt x="1742" y="13465"/>
                  <a:pt x="1742" y="13465"/>
                </a:cubicBezTo>
                <a:cubicBezTo>
                  <a:pt x="697" y="14306"/>
                  <a:pt x="697" y="14306"/>
                  <a:pt x="697" y="14306"/>
                </a:cubicBezTo>
                <a:cubicBezTo>
                  <a:pt x="697" y="14587"/>
                  <a:pt x="697" y="14587"/>
                  <a:pt x="697" y="14868"/>
                </a:cubicBezTo>
                <a:cubicBezTo>
                  <a:pt x="697" y="14868"/>
                  <a:pt x="697" y="14868"/>
                  <a:pt x="697" y="15148"/>
                </a:cubicBezTo>
                <a:cubicBezTo>
                  <a:pt x="1045" y="15148"/>
                  <a:pt x="1045" y="15148"/>
                  <a:pt x="1045" y="15148"/>
                </a:cubicBezTo>
                <a:cubicBezTo>
                  <a:pt x="348" y="15429"/>
                  <a:pt x="348" y="15429"/>
                  <a:pt x="348" y="15429"/>
                </a:cubicBezTo>
                <a:cubicBezTo>
                  <a:pt x="348" y="15429"/>
                  <a:pt x="0" y="15429"/>
                  <a:pt x="0" y="15709"/>
                </a:cubicBezTo>
                <a:cubicBezTo>
                  <a:pt x="0" y="15709"/>
                  <a:pt x="348" y="15990"/>
                  <a:pt x="348" y="15990"/>
                </a:cubicBezTo>
                <a:cubicBezTo>
                  <a:pt x="3135" y="17392"/>
                  <a:pt x="3135" y="17392"/>
                  <a:pt x="3135" y="17392"/>
                </a:cubicBezTo>
                <a:cubicBezTo>
                  <a:pt x="2090" y="18514"/>
                  <a:pt x="2090" y="18514"/>
                  <a:pt x="2090" y="18514"/>
                </a:cubicBezTo>
                <a:cubicBezTo>
                  <a:pt x="2090" y="18795"/>
                  <a:pt x="2090" y="19075"/>
                  <a:pt x="2439" y="19075"/>
                </a:cubicBezTo>
                <a:cubicBezTo>
                  <a:pt x="6968" y="21600"/>
                  <a:pt x="6968" y="21600"/>
                  <a:pt x="6968" y="21600"/>
                </a:cubicBezTo>
                <a:cubicBezTo>
                  <a:pt x="7316" y="21600"/>
                  <a:pt x="7665" y="21600"/>
                  <a:pt x="7665" y="21319"/>
                </a:cubicBezTo>
                <a:cubicBezTo>
                  <a:pt x="8013" y="21319"/>
                  <a:pt x="7665" y="21039"/>
                  <a:pt x="7665" y="20758"/>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0" name="Freeform 1200"/>
          <p:cNvSpPr/>
          <p:nvPr>
            <p:custDataLst>
              <p:tags r:id="rId36"/>
            </p:custDataLst>
          </p:nvPr>
        </p:nvSpPr>
        <p:spPr>
          <a:xfrm flipH="1">
            <a:off x="2193925" y="3014980"/>
            <a:ext cx="231140" cy="133350"/>
          </a:xfrm>
          <a:custGeom>
            <a:avLst/>
            <a:gdLst/>
            <a:ahLst/>
            <a:cxnLst>
              <a:cxn ang="0">
                <a:pos x="wd2" y="hd2"/>
              </a:cxn>
              <a:cxn ang="5400000">
                <a:pos x="wd2" y="hd2"/>
              </a:cxn>
              <a:cxn ang="10800000">
                <a:pos x="wd2" y="hd2"/>
              </a:cxn>
              <a:cxn ang="16200000">
                <a:pos x="wd2" y="hd2"/>
              </a:cxn>
            </a:cxnLst>
            <a:rect l="0" t="0" r="r" b="b"/>
            <a:pathLst>
              <a:path w="21442" h="21344" extrusionOk="0">
                <a:moveTo>
                  <a:pt x="4105" y="18587"/>
                </a:moveTo>
                <a:cubicBezTo>
                  <a:pt x="695" y="14910"/>
                  <a:pt x="695" y="14910"/>
                  <a:pt x="695" y="14910"/>
                </a:cubicBezTo>
                <a:cubicBezTo>
                  <a:pt x="410" y="15370"/>
                  <a:pt x="410" y="15370"/>
                  <a:pt x="410" y="15370"/>
                </a:cubicBezTo>
                <a:cubicBezTo>
                  <a:pt x="410" y="16289"/>
                  <a:pt x="410" y="16289"/>
                  <a:pt x="410" y="16289"/>
                </a:cubicBezTo>
                <a:cubicBezTo>
                  <a:pt x="410" y="16289"/>
                  <a:pt x="2116" y="17208"/>
                  <a:pt x="4105" y="18587"/>
                </a:cubicBezTo>
                <a:cubicBezTo>
                  <a:pt x="4958" y="19046"/>
                  <a:pt x="6095" y="19965"/>
                  <a:pt x="6947" y="20425"/>
                </a:cubicBezTo>
                <a:cubicBezTo>
                  <a:pt x="7231" y="20425"/>
                  <a:pt x="7516" y="20884"/>
                  <a:pt x="7800" y="20884"/>
                </a:cubicBezTo>
                <a:cubicBezTo>
                  <a:pt x="8084" y="20884"/>
                  <a:pt x="8084" y="20884"/>
                  <a:pt x="8084" y="21344"/>
                </a:cubicBezTo>
                <a:cubicBezTo>
                  <a:pt x="8368" y="21344"/>
                  <a:pt x="8368" y="21344"/>
                  <a:pt x="8368" y="21344"/>
                </a:cubicBezTo>
                <a:cubicBezTo>
                  <a:pt x="8653" y="21344"/>
                  <a:pt x="8653" y="21344"/>
                  <a:pt x="8653" y="21344"/>
                </a:cubicBezTo>
                <a:cubicBezTo>
                  <a:pt x="8653" y="21344"/>
                  <a:pt x="8653" y="20884"/>
                  <a:pt x="8937" y="20884"/>
                </a:cubicBezTo>
                <a:cubicBezTo>
                  <a:pt x="8937" y="20884"/>
                  <a:pt x="8937" y="20425"/>
                  <a:pt x="8937" y="20425"/>
                </a:cubicBezTo>
                <a:cubicBezTo>
                  <a:pt x="8937" y="19965"/>
                  <a:pt x="8937" y="19965"/>
                  <a:pt x="8653" y="19965"/>
                </a:cubicBezTo>
                <a:cubicBezTo>
                  <a:pt x="8084" y="19046"/>
                  <a:pt x="8084" y="19046"/>
                  <a:pt x="8084" y="19046"/>
                </a:cubicBezTo>
                <a:cubicBezTo>
                  <a:pt x="11495" y="20884"/>
                  <a:pt x="11495" y="20884"/>
                  <a:pt x="11495" y="20884"/>
                </a:cubicBezTo>
                <a:cubicBezTo>
                  <a:pt x="11779" y="20884"/>
                  <a:pt x="11779" y="20884"/>
                  <a:pt x="12063" y="20425"/>
                </a:cubicBezTo>
                <a:cubicBezTo>
                  <a:pt x="12063" y="19965"/>
                  <a:pt x="12063" y="19506"/>
                  <a:pt x="11779" y="19506"/>
                </a:cubicBezTo>
                <a:cubicBezTo>
                  <a:pt x="11495" y="19046"/>
                  <a:pt x="11495" y="19046"/>
                  <a:pt x="11495" y="19046"/>
                </a:cubicBezTo>
                <a:cubicBezTo>
                  <a:pt x="13200" y="19965"/>
                  <a:pt x="13200" y="19965"/>
                  <a:pt x="13200" y="19965"/>
                </a:cubicBezTo>
                <a:cubicBezTo>
                  <a:pt x="13484" y="19965"/>
                  <a:pt x="13768" y="19506"/>
                  <a:pt x="13768" y="19506"/>
                </a:cubicBezTo>
                <a:cubicBezTo>
                  <a:pt x="13768" y="19046"/>
                  <a:pt x="13768" y="18587"/>
                  <a:pt x="13768" y="18587"/>
                </a:cubicBezTo>
                <a:cubicBezTo>
                  <a:pt x="11779" y="16748"/>
                  <a:pt x="11779" y="16748"/>
                  <a:pt x="11779" y="16748"/>
                </a:cubicBezTo>
                <a:cubicBezTo>
                  <a:pt x="11495" y="17208"/>
                  <a:pt x="11495" y="17208"/>
                  <a:pt x="11495" y="17208"/>
                </a:cubicBezTo>
                <a:cubicBezTo>
                  <a:pt x="11495" y="17667"/>
                  <a:pt x="11495" y="17667"/>
                  <a:pt x="11495" y="17667"/>
                </a:cubicBezTo>
                <a:cubicBezTo>
                  <a:pt x="14621" y="19046"/>
                  <a:pt x="14621" y="19046"/>
                  <a:pt x="14621" y="19046"/>
                </a:cubicBezTo>
                <a:cubicBezTo>
                  <a:pt x="14905" y="19046"/>
                  <a:pt x="15189" y="19046"/>
                  <a:pt x="15189" y="18587"/>
                </a:cubicBezTo>
                <a:cubicBezTo>
                  <a:pt x="15189" y="18127"/>
                  <a:pt x="15189" y="18127"/>
                  <a:pt x="15189" y="17667"/>
                </a:cubicBezTo>
                <a:cubicBezTo>
                  <a:pt x="14905" y="17667"/>
                  <a:pt x="14905" y="17667"/>
                  <a:pt x="14905" y="17667"/>
                </a:cubicBezTo>
                <a:cubicBezTo>
                  <a:pt x="16042" y="17667"/>
                  <a:pt x="16042" y="17667"/>
                  <a:pt x="16042" y="17667"/>
                </a:cubicBezTo>
                <a:cubicBezTo>
                  <a:pt x="16326" y="17667"/>
                  <a:pt x="16326" y="17208"/>
                  <a:pt x="16326" y="16748"/>
                </a:cubicBezTo>
                <a:cubicBezTo>
                  <a:pt x="16610" y="16748"/>
                  <a:pt x="16326" y="16289"/>
                  <a:pt x="16326" y="16289"/>
                </a:cubicBezTo>
                <a:cubicBezTo>
                  <a:pt x="16042" y="15829"/>
                  <a:pt x="16042" y="15829"/>
                  <a:pt x="16042" y="15829"/>
                </a:cubicBezTo>
                <a:cubicBezTo>
                  <a:pt x="16895" y="16289"/>
                  <a:pt x="16895" y="16289"/>
                  <a:pt x="16895" y="16289"/>
                </a:cubicBezTo>
                <a:cubicBezTo>
                  <a:pt x="17179" y="16289"/>
                  <a:pt x="17179" y="15829"/>
                  <a:pt x="17179" y="15370"/>
                </a:cubicBezTo>
                <a:cubicBezTo>
                  <a:pt x="17463" y="15370"/>
                  <a:pt x="17179" y="14910"/>
                  <a:pt x="17179" y="14910"/>
                </a:cubicBezTo>
                <a:cubicBezTo>
                  <a:pt x="16610" y="14450"/>
                  <a:pt x="16610" y="14450"/>
                  <a:pt x="16610" y="14450"/>
                </a:cubicBezTo>
                <a:cubicBezTo>
                  <a:pt x="18031" y="13991"/>
                  <a:pt x="18031" y="13991"/>
                  <a:pt x="18031" y="13991"/>
                </a:cubicBezTo>
                <a:cubicBezTo>
                  <a:pt x="18316" y="13991"/>
                  <a:pt x="18316" y="13531"/>
                  <a:pt x="18600" y="13531"/>
                </a:cubicBezTo>
                <a:cubicBezTo>
                  <a:pt x="18600" y="13072"/>
                  <a:pt x="18316" y="12612"/>
                  <a:pt x="18316" y="12612"/>
                </a:cubicBezTo>
                <a:cubicBezTo>
                  <a:pt x="17179" y="11693"/>
                  <a:pt x="17179" y="11693"/>
                  <a:pt x="17179" y="11693"/>
                </a:cubicBezTo>
                <a:cubicBezTo>
                  <a:pt x="16895" y="12153"/>
                  <a:pt x="16895" y="12153"/>
                  <a:pt x="16895" y="12153"/>
                </a:cubicBezTo>
                <a:cubicBezTo>
                  <a:pt x="17179" y="12612"/>
                  <a:pt x="17179" y="12612"/>
                  <a:pt x="17179" y="12612"/>
                </a:cubicBezTo>
                <a:cubicBezTo>
                  <a:pt x="19453" y="12612"/>
                  <a:pt x="19453" y="12612"/>
                  <a:pt x="19453" y="12612"/>
                </a:cubicBezTo>
                <a:cubicBezTo>
                  <a:pt x="19737" y="12612"/>
                  <a:pt x="19737" y="12153"/>
                  <a:pt x="19737" y="12153"/>
                </a:cubicBezTo>
                <a:cubicBezTo>
                  <a:pt x="19737" y="11693"/>
                  <a:pt x="19737" y="11233"/>
                  <a:pt x="19737" y="11233"/>
                </a:cubicBezTo>
                <a:cubicBezTo>
                  <a:pt x="18884" y="10774"/>
                  <a:pt x="18884" y="10774"/>
                  <a:pt x="18884" y="10774"/>
                </a:cubicBezTo>
                <a:cubicBezTo>
                  <a:pt x="20305" y="10314"/>
                  <a:pt x="20305" y="10314"/>
                  <a:pt x="20305" y="10314"/>
                </a:cubicBezTo>
                <a:cubicBezTo>
                  <a:pt x="20305" y="10314"/>
                  <a:pt x="20589" y="10314"/>
                  <a:pt x="20589" y="9855"/>
                </a:cubicBezTo>
                <a:cubicBezTo>
                  <a:pt x="20589" y="9855"/>
                  <a:pt x="20589" y="9395"/>
                  <a:pt x="20305" y="9395"/>
                </a:cubicBezTo>
                <a:cubicBezTo>
                  <a:pt x="19453" y="8476"/>
                  <a:pt x="19453" y="8476"/>
                  <a:pt x="19453" y="8476"/>
                </a:cubicBezTo>
                <a:cubicBezTo>
                  <a:pt x="20874" y="8016"/>
                  <a:pt x="20874" y="8016"/>
                  <a:pt x="20874" y="8016"/>
                </a:cubicBezTo>
                <a:cubicBezTo>
                  <a:pt x="21158" y="8016"/>
                  <a:pt x="21158" y="8016"/>
                  <a:pt x="21158" y="7557"/>
                </a:cubicBezTo>
                <a:cubicBezTo>
                  <a:pt x="21158" y="7097"/>
                  <a:pt x="21158" y="7097"/>
                  <a:pt x="21158" y="6638"/>
                </a:cubicBezTo>
                <a:cubicBezTo>
                  <a:pt x="20021" y="5718"/>
                  <a:pt x="20021" y="5718"/>
                  <a:pt x="20021" y="5718"/>
                </a:cubicBezTo>
                <a:cubicBezTo>
                  <a:pt x="21158" y="4799"/>
                  <a:pt x="21158" y="4799"/>
                  <a:pt x="21158" y="4799"/>
                </a:cubicBezTo>
                <a:cubicBezTo>
                  <a:pt x="21158" y="4799"/>
                  <a:pt x="21442" y="4799"/>
                  <a:pt x="21442" y="4340"/>
                </a:cubicBezTo>
                <a:cubicBezTo>
                  <a:pt x="21442" y="3880"/>
                  <a:pt x="21442" y="3880"/>
                  <a:pt x="21158" y="3880"/>
                </a:cubicBezTo>
                <a:cubicBezTo>
                  <a:pt x="20589" y="2961"/>
                  <a:pt x="20589" y="2961"/>
                  <a:pt x="20589" y="2961"/>
                </a:cubicBezTo>
                <a:cubicBezTo>
                  <a:pt x="21158" y="2042"/>
                  <a:pt x="21158" y="2042"/>
                  <a:pt x="21158" y="2042"/>
                </a:cubicBezTo>
                <a:cubicBezTo>
                  <a:pt x="21442" y="2042"/>
                  <a:pt x="21442" y="1582"/>
                  <a:pt x="21442" y="1582"/>
                </a:cubicBezTo>
                <a:cubicBezTo>
                  <a:pt x="21158" y="1123"/>
                  <a:pt x="21158" y="1123"/>
                  <a:pt x="21158" y="1123"/>
                </a:cubicBezTo>
                <a:cubicBezTo>
                  <a:pt x="20305" y="204"/>
                  <a:pt x="20305" y="204"/>
                  <a:pt x="20305" y="204"/>
                </a:cubicBezTo>
                <a:cubicBezTo>
                  <a:pt x="20021" y="-256"/>
                  <a:pt x="19737" y="204"/>
                  <a:pt x="19737" y="204"/>
                </a:cubicBezTo>
                <a:cubicBezTo>
                  <a:pt x="19453" y="663"/>
                  <a:pt x="19453" y="1123"/>
                  <a:pt x="19737" y="1123"/>
                </a:cubicBezTo>
                <a:cubicBezTo>
                  <a:pt x="20305" y="1582"/>
                  <a:pt x="20305" y="1582"/>
                  <a:pt x="20305" y="1582"/>
                </a:cubicBezTo>
                <a:cubicBezTo>
                  <a:pt x="19737" y="2961"/>
                  <a:pt x="19737" y="2961"/>
                  <a:pt x="19737" y="2961"/>
                </a:cubicBezTo>
                <a:cubicBezTo>
                  <a:pt x="19737" y="2961"/>
                  <a:pt x="19737" y="3421"/>
                  <a:pt x="19737" y="3421"/>
                </a:cubicBezTo>
                <a:cubicBezTo>
                  <a:pt x="19737" y="3880"/>
                  <a:pt x="19737" y="3880"/>
                  <a:pt x="19737" y="3880"/>
                </a:cubicBezTo>
                <a:cubicBezTo>
                  <a:pt x="20021" y="4340"/>
                  <a:pt x="20021" y="4340"/>
                  <a:pt x="20021" y="4340"/>
                </a:cubicBezTo>
                <a:cubicBezTo>
                  <a:pt x="18884" y="4799"/>
                  <a:pt x="18884" y="4799"/>
                  <a:pt x="18884" y="4799"/>
                </a:cubicBezTo>
                <a:cubicBezTo>
                  <a:pt x="18600" y="5259"/>
                  <a:pt x="18600" y="5259"/>
                  <a:pt x="18600" y="5718"/>
                </a:cubicBezTo>
                <a:cubicBezTo>
                  <a:pt x="18600" y="5718"/>
                  <a:pt x="18600" y="6178"/>
                  <a:pt x="18884" y="6178"/>
                </a:cubicBezTo>
                <a:cubicBezTo>
                  <a:pt x="19453" y="7097"/>
                  <a:pt x="19453" y="7097"/>
                  <a:pt x="19453" y="7097"/>
                </a:cubicBezTo>
                <a:cubicBezTo>
                  <a:pt x="18316" y="7097"/>
                  <a:pt x="18316" y="7097"/>
                  <a:pt x="18316" y="7097"/>
                </a:cubicBezTo>
                <a:cubicBezTo>
                  <a:pt x="18031" y="7097"/>
                  <a:pt x="18031" y="7557"/>
                  <a:pt x="18031" y="7557"/>
                </a:cubicBezTo>
                <a:cubicBezTo>
                  <a:pt x="18031" y="8016"/>
                  <a:pt x="18031" y="8476"/>
                  <a:pt x="18031" y="8476"/>
                </a:cubicBezTo>
                <a:cubicBezTo>
                  <a:pt x="18884" y="9395"/>
                  <a:pt x="18884" y="9395"/>
                  <a:pt x="18884" y="9395"/>
                </a:cubicBezTo>
                <a:cubicBezTo>
                  <a:pt x="17747" y="9395"/>
                  <a:pt x="17747" y="9395"/>
                  <a:pt x="17747" y="9395"/>
                </a:cubicBezTo>
                <a:cubicBezTo>
                  <a:pt x="17463" y="9395"/>
                  <a:pt x="17463" y="9855"/>
                  <a:pt x="17179" y="9855"/>
                </a:cubicBezTo>
                <a:cubicBezTo>
                  <a:pt x="17179" y="10314"/>
                  <a:pt x="17179" y="10314"/>
                  <a:pt x="17463" y="10774"/>
                </a:cubicBezTo>
                <a:cubicBezTo>
                  <a:pt x="18031" y="11233"/>
                  <a:pt x="18031" y="11233"/>
                  <a:pt x="18031" y="11233"/>
                </a:cubicBezTo>
                <a:cubicBezTo>
                  <a:pt x="16895" y="11233"/>
                  <a:pt x="16895" y="11233"/>
                  <a:pt x="16895" y="11233"/>
                </a:cubicBezTo>
                <a:cubicBezTo>
                  <a:pt x="16895" y="11233"/>
                  <a:pt x="16610" y="11693"/>
                  <a:pt x="16610" y="12153"/>
                </a:cubicBezTo>
                <a:cubicBezTo>
                  <a:pt x="16610" y="12153"/>
                  <a:pt x="16610" y="12612"/>
                  <a:pt x="16895" y="12612"/>
                </a:cubicBezTo>
                <a:cubicBezTo>
                  <a:pt x="16895" y="12612"/>
                  <a:pt x="16895" y="12612"/>
                  <a:pt x="16895" y="12612"/>
                </a:cubicBezTo>
                <a:cubicBezTo>
                  <a:pt x="15474" y="13072"/>
                  <a:pt x="15474" y="13072"/>
                  <a:pt x="15474" y="13072"/>
                </a:cubicBezTo>
                <a:cubicBezTo>
                  <a:pt x="15189" y="13072"/>
                  <a:pt x="14905" y="13531"/>
                  <a:pt x="14905" y="13991"/>
                </a:cubicBezTo>
                <a:cubicBezTo>
                  <a:pt x="14905" y="13991"/>
                  <a:pt x="15189" y="14450"/>
                  <a:pt x="15189" y="14450"/>
                </a:cubicBezTo>
                <a:cubicBezTo>
                  <a:pt x="15189" y="14450"/>
                  <a:pt x="15189" y="14450"/>
                  <a:pt x="15189" y="14450"/>
                </a:cubicBezTo>
                <a:cubicBezTo>
                  <a:pt x="14337" y="14450"/>
                  <a:pt x="14337" y="14450"/>
                  <a:pt x="14337" y="14450"/>
                </a:cubicBezTo>
                <a:cubicBezTo>
                  <a:pt x="14337" y="14450"/>
                  <a:pt x="14053" y="14450"/>
                  <a:pt x="14053" y="14910"/>
                </a:cubicBezTo>
                <a:cubicBezTo>
                  <a:pt x="14053" y="15370"/>
                  <a:pt x="14053" y="15370"/>
                  <a:pt x="14053" y="15829"/>
                </a:cubicBezTo>
                <a:cubicBezTo>
                  <a:pt x="14621" y="16289"/>
                  <a:pt x="14621" y="16289"/>
                  <a:pt x="14621" y="16289"/>
                </a:cubicBezTo>
                <a:cubicBezTo>
                  <a:pt x="13484" y="16289"/>
                  <a:pt x="13484" y="16289"/>
                  <a:pt x="13484" y="16289"/>
                </a:cubicBezTo>
                <a:cubicBezTo>
                  <a:pt x="13200" y="16289"/>
                  <a:pt x="12916" y="16289"/>
                  <a:pt x="12916" y="16748"/>
                </a:cubicBezTo>
                <a:cubicBezTo>
                  <a:pt x="12916" y="16748"/>
                  <a:pt x="12916" y="17208"/>
                  <a:pt x="13200" y="17667"/>
                </a:cubicBezTo>
                <a:cubicBezTo>
                  <a:pt x="14621" y="19046"/>
                  <a:pt x="14621" y="19046"/>
                  <a:pt x="14621" y="19046"/>
                </a:cubicBezTo>
                <a:cubicBezTo>
                  <a:pt x="14905" y="18587"/>
                  <a:pt x="14905" y="18587"/>
                  <a:pt x="14905" y="18587"/>
                </a:cubicBezTo>
                <a:cubicBezTo>
                  <a:pt x="14905" y="17667"/>
                  <a:pt x="14905" y="17667"/>
                  <a:pt x="14905" y="17667"/>
                </a:cubicBezTo>
                <a:cubicBezTo>
                  <a:pt x="11495" y="16289"/>
                  <a:pt x="11495" y="16289"/>
                  <a:pt x="11495" y="16289"/>
                </a:cubicBezTo>
                <a:cubicBezTo>
                  <a:pt x="11495" y="16289"/>
                  <a:pt x="11210" y="16748"/>
                  <a:pt x="11210" y="16748"/>
                </a:cubicBezTo>
                <a:cubicBezTo>
                  <a:pt x="10926" y="17208"/>
                  <a:pt x="11210" y="17667"/>
                  <a:pt x="11210" y="17667"/>
                </a:cubicBezTo>
                <a:cubicBezTo>
                  <a:pt x="11210" y="17667"/>
                  <a:pt x="11210" y="17667"/>
                  <a:pt x="11210" y="17667"/>
                </a:cubicBezTo>
                <a:cubicBezTo>
                  <a:pt x="9505" y="17208"/>
                  <a:pt x="9505" y="17208"/>
                  <a:pt x="9505" y="17208"/>
                </a:cubicBezTo>
                <a:cubicBezTo>
                  <a:pt x="9221" y="17208"/>
                  <a:pt x="8937" y="17208"/>
                  <a:pt x="8937" y="17667"/>
                </a:cubicBezTo>
                <a:cubicBezTo>
                  <a:pt x="8937" y="17667"/>
                  <a:pt x="8937" y="18127"/>
                  <a:pt x="9221" y="18587"/>
                </a:cubicBezTo>
                <a:cubicBezTo>
                  <a:pt x="11495" y="20884"/>
                  <a:pt x="11495" y="20884"/>
                  <a:pt x="11495" y="20884"/>
                </a:cubicBezTo>
                <a:cubicBezTo>
                  <a:pt x="11495" y="19965"/>
                  <a:pt x="11495" y="19965"/>
                  <a:pt x="11495" y="19965"/>
                </a:cubicBezTo>
                <a:cubicBezTo>
                  <a:pt x="11779" y="19506"/>
                  <a:pt x="11779" y="19506"/>
                  <a:pt x="11779" y="19506"/>
                </a:cubicBezTo>
                <a:cubicBezTo>
                  <a:pt x="5526" y="16748"/>
                  <a:pt x="5526" y="16748"/>
                  <a:pt x="5526" y="16748"/>
                </a:cubicBezTo>
                <a:cubicBezTo>
                  <a:pt x="5242" y="16748"/>
                  <a:pt x="4958" y="16748"/>
                  <a:pt x="4958" y="17208"/>
                </a:cubicBezTo>
                <a:cubicBezTo>
                  <a:pt x="4958" y="17208"/>
                  <a:pt x="4958" y="17667"/>
                  <a:pt x="5242" y="18127"/>
                </a:cubicBezTo>
                <a:cubicBezTo>
                  <a:pt x="8368" y="20884"/>
                  <a:pt x="8368" y="20884"/>
                  <a:pt x="8368" y="20884"/>
                </a:cubicBezTo>
                <a:cubicBezTo>
                  <a:pt x="8653" y="20425"/>
                  <a:pt x="8653" y="20425"/>
                  <a:pt x="8653" y="20425"/>
                </a:cubicBezTo>
                <a:cubicBezTo>
                  <a:pt x="8084" y="19965"/>
                  <a:pt x="8084" y="19965"/>
                  <a:pt x="8084" y="19965"/>
                </a:cubicBezTo>
                <a:cubicBezTo>
                  <a:pt x="8368" y="20425"/>
                  <a:pt x="8368" y="20425"/>
                  <a:pt x="8368" y="20425"/>
                </a:cubicBezTo>
                <a:cubicBezTo>
                  <a:pt x="8368" y="19965"/>
                  <a:pt x="8368" y="19965"/>
                  <a:pt x="8368" y="19965"/>
                </a:cubicBezTo>
                <a:cubicBezTo>
                  <a:pt x="8368" y="19965"/>
                  <a:pt x="8368" y="19965"/>
                  <a:pt x="8084" y="19965"/>
                </a:cubicBezTo>
                <a:cubicBezTo>
                  <a:pt x="8368" y="20425"/>
                  <a:pt x="8368" y="20425"/>
                  <a:pt x="8368" y="20425"/>
                </a:cubicBezTo>
                <a:cubicBezTo>
                  <a:pt x="8368" y="19965"/>
                  <a:pt x="8368" y="19965"/>
                  <a:pt x="8368" y="19965"/>
                </a:cubicBezTo>
                <a:cubicBezTo>
                  <a:pt x="8368" y="20425"/>
                  <a:pt x="8368" y="20425"/>
                  <a:pt x="8368" y="20425"/>
                </a:cubicBezTo>
                <a:cubicBezTo>
                  <a:pt x="8368" y="19965"/>
                  <a:pt x="8368" y="19965"/>
                  <a:pt x="8368" y="19965"/>
                </a:cubicBezTo>
                <a:cubicBezTo>
                  <a:pt x="8368" y="19965"/>
                  <a:pt x="8368" y="19965"/>
                  <a:pt x="8368" y="19965"/>
                </a:cubicBezTo>
                <a:cubicBezTo>
                  <a:pt x="8368" y="20425"/>
                  <a:pt x="8368" y="20425"/>
                  <a:pt x="8368" y="20425"/>
                </a:cubicBezTo>
                <a:cubicBezTo>
                  <a:pt x="8368" y="19965"/>
                  <a:pt x="8368" y="19965"/>
                  <a:pt x="8368" y="19965"/>
                </a:cubicBezTo>
                <a:cubicBezTo>
                  <a:pt x="8368" y="19965"/>
                  <a:pt x="8368" y="19965"/>
                  <a:pt x="8368" y="19965"/>
                </a:cubicBezTo>
                <a:cubicBezTo>
                  <a:pt x="8368" y="19965"/>
                  <a:pt x="8368" y="19965"/>
                  <a:pt x="8368" y="19965"/>
                </a:cubicBezTo>
                <a:cubicBezTo>
                  <a:pt x="8368" y="19965"/>
                  <a:pt x="8368" y="19965"/>
                  <a:pt x="8368" y="19965"/>
                </a:cubicBezTo>
                <a:cubicBezTo>
                  <a:pt x="8368" y="19965"/>
                  <a:pt x="8368" y="19965"/>
                  <a:pt x="8368" y="19965"/>
                </a:cubicBezTo>
                <a:cubicBezTo>
                  <a:pt x="8368" y="19965"/>
                  <a:pt x="8368" y="19965"/>
                  <a:pt x="8368" y="19965"/>
                </a:cubicBezTo>
                <a:cubicBezTo>
                  <a:pt x="8368" y="19965"/>
                  <a:pt x="7800" y="19506"/>
                  <a:pt x="6947" y="19046"/>
                </a:cubicBezTo>
                <a:cubicBezTo>
                  <a:pt x="5810" y="18127"/>
                  <a:pt x="4105" y="17208"/>
                  <a:pt x="2968" y="16289"/>
                </a:cubicBezTo>
                <a:cubicBezTo>
                  <a:pt x="1547" y="15370"/>
                  <a:pt x="695" y="14910"/>
                  <a:pt x="695" y="14910"/>
                </a:cubicBezTo>
                <a:cubicBezTo>
                  <a:pt x="410" y="14910"/>
                  <a:pt x="126" y="14910"/>
                  <a:pt x="126" y="15370"/>
                </a:cubicBezTo>
                <a:cubicBezTo>
                  <a:pt x="-158" y="15370"/>
                  <a:pt x="126" y="15829"/>
                  <a:pt x="126" y="15829"/>
                </a:cubicBezTo>
                <a:cubicBezTo>
                  <a:pt x="3821" y="19506"/>
                  <a:pt x="3821" y="19506"/>
                  <a:pt x="3821" y="19506"/>
                </a:cubicBezTo>
                <a:cubicBezTo>
                  <a:pt x="4105" y="19965"/>
                  <a:pt x="4105" y="19965"/>
                  <a:pt x="4389" y="19506"/>
                </a:cubicBezTo>
                <a:cubicBezTo>
                  <a:pt x="4389" y="19046"/>
                  <a:pt x="4389" y="18587"/>
                  <a:pt x="4105" y="18587"/>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1" name="Freeform 1201"/>
          <p:cNvSpPr/>
          <p:nvPr>
            <p:custDataLst>
              <p:tags r:id="rId37"/>
            </p:custDataLst>
          </p:nvPr>
        </p:nvSpPr>
        <p:spPr>
          <a:xfrm flipH="1">
            <a:off x="3046730" y="3432175"/>
            <a:ext cx="285115" cy="247650"/>
          </a:xfrm>
          <a:custGeom>
            <a:avLst/>
            <a:gdLst/>
            <a:ahLst/>
            <a:cxnLst>
              <a:cxn ang="0">
                <a:pos x="wd2" y="hd2"/>
              </a:cxn>
              <a:cxn ang="5400000">
                <a:pos x="wd2" y="hd2"/>
              </a:cxn>
              <a:cxn ang="10800000">
                <a:pos x="wd2" y="hd2"/>
              </a:cxn>
              <a:cxn ang="16200000">
                <a:pos x="wd2" y="hd2"/>
              </a:cxn>
            </a:cxnLst>
            <a:rect l="0" t="0" r="r" b="b"/>
            <a:pathLst>
              <a:path w="21600" h="21538" extrusionOk="0">
                <a:moveTo>
                  <a:pt x="929" y="20855"/>
                </a:moveTo>
                <a:cubicBezTo>
                  <a:pt x="465" y="20607"/>
                  <a:pt x="465" y="20607"/>
                  <a:pt x="465" y="20607"/>
                </a:cubicBezTo>
                <a:cubicBezTo>
                  <a:pt x="232" y="20855"/>
                  <a:pt x="232" y="20855"/>
                  <a:pt x="232" y="20855"/>
                </a:cubicBezTo>
                <a:cubicBezTo>
                  <a:pt x="465" y="21103"/>
                  <a:pt x="465" y="21103"/>
                  <a:pt x="465" y="21103"/>
                </a:cubicBezTo>
                <a:cubicBezTo>
                  <a:pt x="2323" y="20855"/>
                  <a:pt x="2323" y="20855"/>
                  <a:pt x="2323" y="20855"/>
                </a:cubicBezTo>
                <a:cubicBezTo>
                  <a:pt x="2323" y="20607"/>
                  <a:pt x="2555" y="20607"/>
                  <a:pt x="2555" y="20359"/>
                </a:cubicBezTo>
                <a:cubicBezTo>
                  <a:pt x="2555" y="20359"/>
                  <a:pt x="2555" y="20110"/>
                  <a:pt x="2323" y="20110"/>
                </a:cubicBezTo>
                <a:cubicBezTo>
                  <a:pt x="2323" y="20110"/>
                  <a:pt x="2323" y="20110"/>
                  <a:pt x="2323" y="20110"/>
                </a:cubicBezTo>
                <a:cubicBezTo>
                  <a:pt x="2787" y="19862"/>
                  <a:pt x="2787" y="19862"/>
                  <a:pt x="2787" y="19862"/>
                </a:cubicBezTo>
                <a:cubicBezTo>
                  <a:pt x="2787" y="19862"/>
                  <a:pt x="3019" y="19862"/>
                  <a:pt x="3019" y="19614"/>
                </a:cubicBezTo>
                <a:cubicBezTo>
                  <a:pt x="3019" y="19614"/>
                  <a:pt x="3019" y="19366"/>
                  <a:pt x="2787" y="19366"/>
                </a:cubicBezTo>
                <a:cubicBezTo>
                  <a:pt x="2787" y="19117"/>
                  <a:pt x="2787" y="19117"/>
                  <a:pt x="2787" y="19117"/>
                </a:cubicBezTo>
                <a:cubicBezTo>
                  <a:pt x="3948" y="18869"/>
                  <a:pt x="3948" y="18869"/>
                  <a:pt x="3948" y="18869"/>
                </a:cubicBezTo>
                <a:cubicBezTo>
                  <a:pt x="3948" y="18869"/>
                  <a:pt x="4181" y="18621"/>
                  <a:pt x="4181" y="18621"/>
                </a:cubicBezTo>
                <a:cubicBezTo>
                  <a:pt x="4181" y="18372"/>
                  <a:pt x="4181" y="18372"/>
                  <a:pt x="3948" y="18124"/>
                </a:cubicBezTo>
                <a:cubicBezTo>
                  <a:pt x="3716" y="18124"/>
                  <a:pt x="3716" y="18124"/>
                  <a:pt x="3716" y="18124"/>
                </a:cubicBezTo>
                <a:cubicBezTo>
                  <a:pt x="4413" y="17876"/>
                  <a:pt x="4413" y="17876"/>
                  <a:pt x="4413" y="17876"/>
                </a:cubicBezTo>
                <a:cubicBezTo>
                  <a:pt x="4413" y="17876"/>
                  <a:pt x="4645" y="17876"/>
                  <a:pt x="4645" y="17628"/>
                </a:cubicBezTo>
                <a:cubicBezTo>
                  <a:pt x="4645" y="17379"/>
                  <a:pt x="4645" y="17379"/>
                  <a:pt x="4413" y="17131"/>
                </a:cubicBezTo>
                <a:cubicBezTo>
                  <a:pt x="4413" y="17131"/>
                  <a:pt x="4413" y="17131"/>
                  <a:pt x="4413" y="17131"/>
                </a:cubicBezTo>
                <a:cubicBezTo>
                  <a:pt x="5110" y="16883"/>
                  <a:pt x="5110" y="16883"/>
                  <a:pt x="5110" y="16883"/>
                </a:cubicBezTo>
                <a:cubicBezTo>
                  <a:pt x="5342" y="16883"/>
                  <a:pt x="5342" y="16634"/>
                  <a:pt x="5342" y="16634"/>
                </a:cubicBezTo>
                <a:cubicBezTo>
                  <a:pt x="5342" y="16386"/>
                  <a:pt x="5342" y="16386"/>
                  <a:pt x="5342" y="16138"/>
                </a:cubicBezTo>
                <a:cubicBezTo>
                  <a:pt x="4877" y="16138"/>
                  <a:pt x="4877" y="16138"/>
                  <a:pt x="4877" y="16138"/>
                </a:cubicBezTo>
                <a:cubicBezTo>
                  <a:pt x="4877" y="16386"/>
                  <a:pt x="4877" y="16386"/>
                  <a:pt x="4877" y="16386"/>
                </a:cubicBezTo>
                <a:cubicBezTo>
                  <a:pt x="4877" y="16634"/>
                  <a:pt x="4877" y="16634"/>
                  <a:pt x="4877" y="16634"/>
                </a:cubicBezTo>
                <a:cubicBezTo>
                  <a:pt x="6503" y="16386"/>
                  <a:pt x="6503" y="16386"/>
                  <a:pt x="6503" y="16386"/>
                </a:cubicBezTo>
                <a:cubicBezTo>
                  <a:pt x="6503" y="16386"/>
                  <a:pt x="6735" y="16386"/>
                  <a:pt x="6735" y="16138"/>
                </a:cubicBezTo>
                <a:cubicBezTo>
                  <a:pt x="6735" y="16138"/>
                  <a:pt x="6735" y="15890"/>
                  <a:pt x="6503" y="15890"/>
                </a:cubicBezTo>
                <a:cubicBezTo>
                  <a:pt x="6039" y="15393"/>
                  <a:pt x="6039" y="15393"/>
                  <a:pt x="6039" y="15393"/>
                </a:cubicBezTo>
                <a:cubicBezTo>
                  <a:pt x="7200" y="15145"/>
                  <a:pt x="7200" y="15145"/>
                  <a:pt x="7200" y="15145"/>
                </a:cubicBezTo>
                <a:cubicBezTo>
                  <a:pt x="7200" y="15145"/>
                  <a:pt x="7432" y="15145"/>
                  <a:pt x="7432" y="14897"/>
                </a:cubicBezTo>
                <a:cubicBezTo>
                  <a:pt x="7432" y="14648"/>
                  <a:pt x="7432" y="14648"/>
                  <a:pt x="7200" y="14648"/>
                </a:cubicBezTo>
                <a:cubicBezTo>
                  <a:pt x="6503" y="14152"/>
                  <a:pt x="6503" y="14152"/>
                  <a:pt x="6503" y="14152"/>
                </a:cubicBezTo>
                <a:cubicBezTo>
                  <a:pt x="6271" y="14400"/>
                  <a:pt x="6271" y="14400"/>
                  <a:pt x="6271" y="14400"/>
                </a:cubicBezTo>
                <a:cubicBezTo>
                  <a:pt x="6271" y="14648"/>
                  <a:pt x="6271" y="14648"/>
                  <a:pt x="6271" y="14648"/>
                </a:cubicBezTo>
                <a:cubicBezTo>
                  <a:pt x="8361" y="14400"/>
                  <a:pt x="8361" y="14400"/>
                  <a:pt x="8361" y="14400"/>
                </a:cubicBezTo>
                <a:cubicBezTo>
                  <a:pt x="8594" y="14400"/>
                  <a:pt x="8826" y="14152"/>
                  <a:pt x="8826" y="14152"/>
                </a:cubicBezTo>
                <a:cubicBezTo>
                  <a:pt x="8826" y="13903"/>
                  <a:pt x="8826" y="13655"/>
                  <a:pt x="8594" y="13655"/>
                </a:cubicBezTo>
                <a:cubicBezTo>
                  <a:pt x="8129" y="13407"/>
                  <a:pt x="8129" y="13407"/>
                  <a:pt x="8129" y="13407"/>
                </a:cubicBezTo>
                <a:cubicBezTo>
                  <a:pt x="9523" y="13159"/>
                  <a:pt x="9523" y="13159"/>
                  <a:pt x="9523" y="13159"/>
                </a:cubicBezTo>
                <a:cubicBezTo>
                  <a:pt x="9755" y="13159"/>
                  <a:pt x="9755" y="12910"/>
                  <a:pt x="9755" y="12910"/>
                </a:cubicBezTo>
                <a:cubicBezTo>
                  <a:pt x="9755" y="12662"/>
                  <a:pt x="9755" y="12662"/>
                  <a:pt x="9523" y="12414"/>
                </a:cubicBezTo>
                <a:cubicBezTo>
                  <a:pt x="9523" y="12414"/>
                  <a:pt x="9523" y="12414"/>
                  <a:pt x="9523" y="12414"/>
                </a:cubicBezTo>
                <a:cubicBezTo>
                  <a:pt x="10452" y="11917"/>
                  <a:pt x="10452" y="11917"/>
                  <a:pt x="10452" y="11917"/>
                </a:cubicBezTo>
                <a:cubicBezTo>
                  <a:pt x="10452" y="11917"/>
                  <a:pt x="10684" y="11669"/>
                  <a:pt x="10684" y="11669"/>
                </a:cubicBezTo>
                <a:cubicBezTo>
                  <a:pt x="10684" y="11421"/>
                  <a:pt x="10452" y="11421"/>
                  <a:pt x="10452" y="11172"/>
                </a:cubicBezTo>
                <a:cubicBezTo>
                  <a:pt x="10219" y="10924"/>
                  <a:pt x="10219" y="10924"/>
                  <a:pt x="10219" y="10924"/>
                </a:cubicBezTo>
                <a:cubicBezTo>
                  <a:pt x="9987" y="11421"/>
                  <a:pt x="9987" y="11421"/>
                  <a:pt x="9987" y="11421"/>
                </a:cubicBezTo>
                <a:cubicBezTo>
                  <a:pt x="9987" y="11669"/>
                  <a:pt x="9987" y="11669"/>
                  <a:pt x="9987" y="11669"/>
                </a:cubicBezTo>
                <a:cubicBezTo>
                  <a:pt x="11613" y="11172"/>
                  <a:pt x="11613" y="11172"/>
                  <a:pt x="11613" y="11172"/>
                </a:cubicBezTo>
                <a:cubicBezTo>
                  <a:pt x="11845" y="11172"/>
                  <a:pt x="11845" y="10924"/>
                  <a:pt x="11845" y="10924"/>
                </a:cubicBezTo>
                <a:cubicBezTo>
                  <a:pt x="11845" y="10676"/>
                  <a:pt x="11845" y="10676"/>
                  <a:pt x="11845" y="10428"/>
                </a:cubicBezTo>
                <a:cubicBezTo>
                  <a:pt x="11613" y="10428"/>
                  <a:pt x="11613" y="10428"/>
                  <a:pt x="11613" y="10428"/>
                </a:cubicBezTo>
                <a:cubicBezTo>
                  <a:pt x="12077" y="10428"/>
                  <a:pt x="12077" y="10428"/>
                  <a:pt x="12077" y="10428"/>
                </a:cubicBezTo>
                <a:cubicBezTo>
                  <a:pt x="12310" y="10428"/>
                  <a:pt x="12310" y="10179"/>
                  <a:pt x="12310" y="10179"/>
                </a:cubicBezTo>
                <a:cubicBezTo>
                  <a:pt x="12310" y="9931"/>
                  <a:pt x="12310" y="9683"/>
                  <a:pt x="12310" y="9683"/>
                </a:cubicBezTo>
                <a:cubicBezTo>
                  <a:pt x="11845" y="9434"/>
                  <a:pt x="11845" y="9434"/>
                  <a:pt x="11845" y="9434"/>
                </a:cubicBezTo>
                <a:cubicBezTo>
                  <a:pt x="11613" y="9683"/>
                  <a:pt x="11613" y="9683"/>
                  <a:pt x="11613" y="9683"/>
                </a:cubicBezTo>
                <a:cubicBezTo>
                  <a:pt x="11613" y="10179"/>
                  <a:pt x="11613" y="10179"/>
                  <a:pt x="11613" y="10179"/>
                </a:cubicBezTo>
                <a:cubicBezTo>
                  <a:pt x="13006" y="9434"/>
                  <a:pt x="13006" y="9434"/>
                  <a:pt x="13006" y="9434"/>
                </a:cubicBezTo>
                <a:cubicBezTo>
                  <a:pt x="13239" y="9434"/>
                  <a:pt x="13239" y="9434"/>
                  <a:pt x="13239" y="9186"/>
                </a:cubicBezTo>
                <a:cubicBezTo>
                  <a:pt x="13239" y="9186"/>
                  <a:pt x="13239" y="8938"/>
                  <a:pt x="13239" y="8938"/>
                </a:cubicBezTo>
                <a:cubicBezTo>
                  <a:pt x="13006" y="8690"/>
                  <a:pt x="13006" y="8690"/>
                  <a:pt x="13006" y="8690"/>
                </a:cubicBezTo>
                <a:cubicBezTo>
                  <a:pt x="14168" y="8690"/>
                  <a:pt x="14168" y="8690"/>
                  <a:pt x="14168" y="8690"/>
                </a:cubicBezTo>
                <a:cubicBezTo>
                  <a:pt x="14168" y="8690"/>
                  <a:pt x="14400" y="8441"/>
                  <a:pt x="14400" y="8193"/>
                </a:cubicBezTo>
                <a:cubicBezTo>
                  <a:pt x="14400" y="8193"/>
                  <a:pt x="14400" y="7945"/>
                  <a:pt x="14168" y="7945"/>
                </a:cubicBezTo>
                <a:cubicBezTo>
                  <a:pt x="14168" y="7945"/>
                  <a:pt x="14168" y="7945"/>
                  <a:pt x="14168" y="7945"/>
                </a:cubicBezTo>
                <a:cubicBezTo>
                  <a:pt x="15097" y="7697"/>
                  <a:pt x="15097" y="7697"/>
                  <a:pt x="15097" y="7697"/>
                </a:cubicBezTo>
                <a:cubicBezTo>
                  <a:pt x="15329" y="7448"/>
                  <a:pt x="15329" y="7448"/>
                  <a:pt x="15329" y="7200"/>
                </a:cubicBezTo>
                <a:cubicBezTo>
                  <a:pt x="15329" y="7200"/>
                  <a:pt x="15329" y="6952"/>
                  <a:pt x="15329" y="6952"/>
                </a:cubicBezTo>
                <a:cubicBezTo>
                  <a:pt x="14865" y="6703"/>
                  <a:pt x="14865" y="6703"/>
                  <a:pt x="14865" y="6703"/>
                </a:cubicBezTo>
                <a:cubicBezTo>
                  <a:pt x="15794" y="6207"/>
                  <a:pt x="15794" y="6207"/>
                  <a:pt x="15794" y="6207"/>
                </a:cubicBezTo>
                <a:cubicBezTo>
                  <a:pt x="16026" y="6207"/>
                  <a:pt x="16026" y="5959"/>
                  <a:pt x="16026" y="5959"/>
                </a:cubicBezTo>
                <a:cubicBezTo>
                  <a:pt x="16026" y="5710"/>
                  <a:pt x="16026" y="5710"/>
                  <a:pt x="15794" y="5462"/>
                </a:cubicBezTo>
                <a:cubicBezTo>
                  <a:pt x="15561" y="5214"/>
                  <a:pt x="15561" y="5214"/>
                  <a:pt x="15561" y="5214"/>
                </a:cubicBezTo>
                <a:cubicBezTo>
                  <a:pt x="15329" y="5710"/>
                  <a:pt x="15329" y="5710"/>
                  <a:pt x="15329" y="5710"/>
                </a:cubicBezTo>
                <a:cubicBezTo>
                  <a:pt x="15329" y="5959"/>
                  <a:pt x="15329" y="5959"/>
                  <a:pt x="15329" y="5959"/>
                </a:cubicBezTo>
                <a:cubicBezTo>
                  <a:pt x="17187" y="5462"/>
                  <a:pt x="17187" y="5462"/>
                  <a:pt x="17187" y="5462"/>
                </a:cubicBezTo>
                <a:cubicBezTo>
                  <a:pt x="17419" y="5462"/>
                  <a:pt x="17419" y="5462"/>
                  <a:pt x="17419" y="5214"/>
                </a:cubicBezTo>
                <a:cubicBezTo>
                  <a:pt x="17419" y="5214"/>
                  <a:pt x="17419" y="4966"/>
                  <a:pt x="17419" y="4966"/>
                </a:cubicBezTo>
                <a:cubicBezTo>
                  <a:pt x="17187" y="4717"/>
                  <a:pt x="17187" y="4717"/>
                  <a:pt x="17187" y="4717"/>
                </a:cubicBezTo>
                <a:cubicBezTo>
                  <a:pt x="17652" y="4469"/>
                  <a:pt x="17652" y="4469"/>
                  <a:pt x="17652" y="4469"/>
                </a:cubicBezTo>
                <a:cubicBezTo>
                  <a:pt x="17652" y="4469"/>
                  <a:pt x="17652" y="4469"/>
                  <a:pt x="17884" y="4221"/>
                </a:cubicBezTo>
                <a:cubicBezTo>
                  <a:pt x="17884" y="3972"/>
                  <a:pt x="17652" y="3972"/>
                  <a:pt x="17652" y="3972"/>
                </a:cubicBezTo>
                <a:cubicBezTo>
                  <a:pt x="16955" y="3476"/>
                  <a:pt x="16955" y="3476"/>
                  <a:pt x="16955" y="3476"/>
                </a:cubicBezTo>
                <a:cubicBezTo>
                  <a:pt x="16723" y="3724"/>
                  <a:pt x="16723" y="3724"/>
                  <a:pt x="16723" y="3724"/>
                </a:cubicBezTo>
                <a:cubicBezTo>
                  <a:pt x="16955" y="4221"/>
                  <a:pt x="16955" y="4221"/>
                  <a:pt x="16955" y="4221"/>
                </a:cubicBezTo>
                <a:cubicBezTo>
                  <a:pt x="19045" y="3724"/>
                  <a:pt x="19045" y="3724"/>
                  <a:pt x="19045" y="3724"/>
                </a:cubicBezTo>
                <a:cubicBezTo>
                  <a:pt x="19045" y="3724"/>
                  <a:pt x="19277" y="3476"/>
                  <a:pt x="19277" y="3476"/>
                </a:cubicBezTo>
                <a:cubicBezTo>
                  <a:pt x="19277" y="3228"/>
                  <a:pt x="19277" y="2979"/>
                  <a:pt x="19045" y="2979"/>
                </a:cubicBezTo>
                <a:cubicBezTo>
                  <a:pt x="19045" y="2979"/>
                  <a:pt x="19045" y="2979"/>
                  <a:pt x="19045" y="2979"/>
                </a:cubicBezTo>
                <a:cubicBezTo>
                  <a:pt x="19742" y="2731"/>
                  <a:pt x="19742" y="2731"/>
                  <a:pt x="19742" y="2731"/>
                </a:cubicBezTo>
                <a:cubicBezTo>
                  <a:pt x="19742" y="2731"/>
                  <a:pt x="19974" y="2731"/>
                  <a:pt x="19974" y="2483"/>
                </a:cubicBezTo>
                <a:cubicBezTo>
                  <a:pt x="19974" y="2234"/>
                  <a:pt x="19974" y="2234"/>
                  <a:pt x="19742" y="2234"/>
                </a:cubicBezTo>
                <a:cubicBezTo>
                  <a:pt x="19742" y="1986"/>
                  <a:pt x="19742" y="1986"/>
                  <a:pt x="19742" y="1986"/>
                </a:cubicBezTo>
                <a:cubicBezTo>
                  <a:pt x="20206" y="1738"/>
                  <a:pt x="20206" y="1738"/>
                  <a:pt x="20206" y="1738"/>
                </a:cubicBezTo>
                <a:cubicBezTo>
                  <a:pt x="20206" y="1738"/>
                  <a:pt x="20439" y="1738"/>
                  <a:pt x="20439" y="1490"/>
                </a:cubicBezTo>
                <a:cubicBezTo>
                  <a:pt x="20439" y="1490"/>
                  <a:pt x="20439" y="1241"/>
                  <a:pt x="20206" y="1241"/>
                </a:cubicBezTo>
                <a:cubicBezTo>
                  <a:pt x="19742" y="745"/>
                  <a:pt x="19742" y="745"/>
                  <a:pt x="19742" y="745"/>
                </a:cubicBezTo>
                <a:cubicBezTo>
                  <a:pt x="19510" y="1241"/>
                  <a:pt x="19510" y="1241"/>
                  <a:pt x="19510" y="1241"/>
                </a:cubicBezTo>
                <a:cubicBezTo>
                  <a:pt x="19510" y="1490"/>
                  <a:pt x="19510" y="1490"/>
                  <a:pt x="19510" y="1490"/>
                </a:cubicBezTo>
                <a:cubicBezTo>
                  <a:pt x="21135" y="1241"/>
                  <a:pt x="21135" y="1241"/>
                  <a:pt x="21135" y="1241"/>
                </a:cubicBezTo>
                <a:cubicBezTo>
                  <a:pt x="21368" y="1241"/>
                  <a:pt x="21368" y="1241"/>
                  <a:pt x="21600" y="993"/>
                </a:cubicBezTo>
                <a:cubicBezTo>
                  <a:pt x="21600" y="745"/>
                  <a:pt x="21368" y="745"/>
                  <a:pt x="21368" y="745"/>
                </a:cubicBezTo>
                <a:cubicBezTo>
                  <a:pt x="20439" y="0"/>
                  <a:pt x="20439" y="0"/>
                  <a:pt x="20439" y="0"/>
                </a:cubicBezTo>
                <a:cubicBezTo>
                  <a:pt x="20439" y="0"/>
                  <a:pt x="20206" y="0"/>
                  <a:pt x="19974" y="248"/>
                </a:cubicBezTo>
                <a:cubicBezTo>
                  <a:pt x="19974" y="248"/>
                  <a:pt x="19974" y="497"/>
                  <a:pt x="20206" y="745"/>
                </a:cubicBezTo>
                <a:cubicBezTo>
                  <a:pt x="20206" y="745"/>
                  <a:pt x="20206" y="745"/>
                  <a:pt x="20206" y="745"/>
                </a:cubicBezTo>
                <a:cubicBezTo>
                  <a:pt x="19510" y="745"/>
                  <a:pt x="19510" y="745"/>
                  <a:pt x="19510" y="745"/>
                </a:cubicBezTo>
                <a:cubicBezTo>
                  <a:pt x="19277" y="745"/>
                  <a:pt x="19277" y="993"/>
                  <a:pt x="19277" y="993"/>
                </a:cubicBezTo>
                <a:cubicBezTo>
                  <a:pt x="19277" y="1241"/>
                  <a:pt x="19277" y="1490"/>
                  <a:pt x="19277" y="1490"/>
                </a:cubicBezTo>
                <a:cubicBezTo>
                  <a:pt x="19742" y="1738"/>
                  <a:pt x="19742" y="1738"/>
                  <a:pt x="19742" y="1738"/>
                </a:cubicBezTo>
                <a:cubicBezTo>
                  <a:pt x="19974" y="1490"/>
                  <a:pt x="19974" y="1490"/>
                  <a:pt x="19974" y="1490"/>
                </a:cubicBezTo>
                <a:cubicBezTo>
                  <a:pt x="19974" y="1241"/>
                  <a:pt x="19974" y="1241"/>
                  <a:pt x="19974" y="1241"/>
                </a:cubicBezTo>
                <a:cubicBezTo>
                  <a:pt x="18813" y="1490"/>
                  <a:pt x="18813" y="1490"/>
                  <a:pt x="18813" y="1490"/>
                </a:cubicBezTo>
                <a:cubicBezTo>
                  <a:pt x="18581" y="1490"/>
                  <a:pt x="18581" y="1738"/>
                  <a:pt x="18348" y="1738"/>
                </a:cubicBezTo>
                <a:cubicBezTo>
                  <a:pt x="18348" y="1986"/>
                  <a:pt x="18581" y="1986"/>
                  <a:pt x="18581" y="2234"/>
                </a:cubicBezTo>
                <a:cubicBezTo>
                  <a:pt x="18813" y="2234"/>
                  <a:pt x="18813" y="2234"/>
                  <a:pt x="18813" y="2234"/>
                </a:cubicBezTo>
                <a:cubicBezTo>
                  <a:pt x="18116" y="2483"/>
                  <a:pt x="18116" y="2483"/>
                  <a:pt x="18116" y="2483"/>
                </a:cubicBezTo>
                <a:cubicBezTo>
                  <a:pt x="17884" y="2483"/>
                  <a:pt x="17884" y="2731"/>
                  <a:pt x="17884" y="2731"/>
                </a:cubicBezTo>
                <a:cubicBezTo>
                  <a:pt x="17884" y="2979"/>
                  <a:pt x="17884" y="2979"/>
                  <a:pt x="17884" y="3228"/>
                </a:cubicBezTo>
                <a:cubicBezTo>
                  <a:pt x="17884" y="3228"/>
                  <a:pt x="17884" y="3228"/>
                  <a:pt x="17884" y="3228"/>
                </a:cubicBezTo>
                <a:cubicBezTo>
                  <a:pt x="16723" y="3476"/>
                  <a:pt x="16723" y="3476"/>
                  <a:pt x="16723" y="3476"/>
                </a:cubicBezTo>
                <a:cubicBezTo>
                  <a:pt x="16490" y="3476"/>
                  <a:pt x="16490" y="3476"/>
                  <a:pt x="16490" y="3724"/>
                </a:cubicBezTo>
                <a:cubicBezTo>
                  <a:pt x="16490" y="3724"/>
                  <a:pt x="16490" y="3972"/>
                  <a:pt x="16723" y="3972"/>
                </a:cubicBezTo>
                <a:cubicBezTo>
                  <a:pt x="16723" y="3972"/>
                  <a:pt x="16723" y="3972"/>
                  <a:pt x="16723" y="3972"/>
                </a:cubicBezTo>
                <a:cubicBezTo>
                  <a:pt x="16258" y="4221"/>
                  <a:pt x="16258" y="4221"/>
                  <a:pt x="16258" y="4221"/>
                </a:cubicBezTo>
                <a:cubicBezTo>
                  <a:pt x="16026" y="4221"/>
                  <a:pt x="16026" y="4469"/>
                  <a:pt x="16026" y="4469"/>
                </a:cubicBezTo>
                <a:cubicBezTo>
                  <a:pt x="16026" y="4717"/>
                  <a:pt x="16026" y="4717"/>
                  <a:pt x="16026" y="4966"/>
                </a:cubicBezTo>
                <a:cubicBezTo>
                  <a:pt x="16258" y="4966"/>
                  <a:pt x="16258" y="4966"/>
                  <a:pt x="16258" y="4966"/>
                </a:cubicBezTo>
                <a:cubicBezTo>
                  <a:pt x="15329" y="5214"/>
                  <a:pt x="15329" y="5214"/>
                  <a:pt x="15329" y="5214"/>
                </a:cubicBezTo>
                <a:cubicBezTo>
                  <a:pt x="15097" y="5214"/>
                  <a:pt x="15097" y="5462"/>
                  <a:pt x="15097" y="5462"/>
                </a:cubicBezTo>
                <a:cubicBezTo>
                  <a:pt x="15097" y="5710"/>
                  <a:pt x="15097" y="5959"/>
                  <a:pt x="15097" y="5959"/>
                </a:cubicBezTo>
                <a:cubicBezTo>
                  <a:pt x="15561" y="6207"/>
                  <a:pt x="15561" y="6207"/>
                  <a:pt x="15561" y="6207"/>
                </a:cubicBezTo>
                <a:cubicBezTo>
                  <a:pt x="15794" y="5959"/>
                  <a:pt x="15794" y="5959"/>
                  <a:pt x="15794" y="5959"/>
                </a:cubicBezTo>
                <a:cubicBezTo>
                  <a:pt x="15561" y="5462"/>
                  <a:pt x="15561" y="5462"/>
                  <a:pt x="15561" y="5462"/>
                </a:cubicBezTo>
                <a:cubicBezTo>
                  <a:pt x="14168" y="6455"/>
                  <a:pt x="14168" y="6455"/>
                  <a:pt x="14168" y="6455"/>
                </a:cubicBezTo>
                <a:cubicBezTo>
                  <a:pt x="13935" y="6455"/>
                  <a:pt x="13935" y="6455"/>
                  <a:pt x="13935" y="6703"/>
                </a:cubicBezTo>
                <a:cubicBezTo>
                  <a:pt x="13935" y="6703"/>
                  <a:pt x="13935" y="6952"/>
                  <a:pt x="14168" y="6952"/>
                </a:cubicBezTo>
                <a:cubicBezTo>
                  <a:pt x="14168" y="7200"/>
                  <a:pt x="14168" y="7200"/>
                  <a:pt x="14168" y="7200"/>
                </a:cubicBezTo>
                <a:cubicBezTo>
                  <a:pt x="13239" y="7448"/>
                  <a:pt x="13239" y="7448"/>
                  <a:pt x="13239" y="7448"/>
                </a:cubicBezTo>
                <a:cubicBezTo>
                  <a:pt x="13006" y="7448"/>
                  <a:pt x="13006" y="7448"/>
                  <a:pt x="13006" y="7697"/>
                </a:cubicBezTo>
                <a:cubicBezTo>
                  <a:pt x="13006" y="7945"/>
                  <a:pt x="13006" y="7945"/>
                  <a:pt x="13006" y="7945"/>
                </a:cubicBezTo>
                <a:cubicBezTo>
                  <a:pt x="13935" y="8441"/>
                  <a:pt x="13935" y="8441"/>
                  <a:pt x="13935" y="8441"/>
                </a:cubicBezTo>
                <a:cubicBezTo>
                  <a:pt x="13935" y="8193"/>
                  <a:pt x="13935" y="8193"/>
                  <a:pt x="13935" y="8193"/>
                </a:cubicBezTo>
                <a:cubicBezTo>
                  <a:pt x="13935" y="7945"/>
                  <a:pt x="13935" y="7945"/>
                  <a:pt x="13935" y="7945"/>
                </a:cubicBezTo>
                <a:cubicBezTo>
                  <a:pt x="11845" y="8193"/>
                  <a:pt x="11845" y="8193"/>
                  <a:pt x="11845" y="8193"/>
                </a:cubicBezTo>
                <a:cubicBezTo>
                  <a:pt x="11845" y="8193"/>
                  <a:pt x="11613" y="8193"/>
                  <a:pt x="11613" y="8441"/>
                </a:cubicBezTo>
                <a:cubicBezTo>
                  <a:pt x="11613" y="8690"/>
                  <a:pt x="11613" y="8690"/>
                  <a:pt x="11845" y="8938"/>
                </a:cubicBezTo>
                <a:cubicBezTo>
                  <a:pt x="12310" y="9186"/>
                  <a:pt x="12310" y="9186"/>
                  <a:pt x="12310" y="9186"/>
                </a:cubicBezTo>
                <a:cubicBezTo>
                  <a:pt x="11381" y="9434"/>
                  <a:pt x="11381" y="9434"/>
                  <a:pt x="11381" y="9434"/>
                </a:cubicBezTo>
                <a:cubicBezTo>
                  <a:pt x="11381" y="9434"/>
                  <a:pt x="11381" y="9434"/>
                  <a:pt x="11148" y="9683"/>
                </a:cubicBezTo>
                <a:cubicBezTo>
                  <a:pt x="11148" y="9931"/>
                  <a:pt x="11381" y="9931"/>
                  <a:pt x="11381" y="9931"/>
                </a:cubicBezTo>
                <a:cubicBezTo>
                  <a:pt x="11845" y="10428"/>
                  <a:pt x="11845" y="10428"/>
                  <a:pt x="11845" y="10428"/>
                </a:cubicBezTo>
                <a:cubicBezTo>
                  <a:pt x="12077" y="9931"/>
                  <a:pt x="12077" y="9931"/>
                  <a:pt x="12077" y="9931"/>
                </a:cubicBezTo>
                <a:cubicBezTo>
                  <a:pt x="11845" y="9683"/>
                  <a:pt x="11845" y="9683"/>
                  <a:pt x="11845" y="9683"/>
                </a:cubicBezTo>
                <a:cubicBezTo>
                  <a:pt x="10684" y="9931"/>
                  <a:pt x="10684" y="9931"/>
                  <a:pt x="10684" y="9931"/>
                </a:cubicBezTo>
                <a:cubicBezTo>
                  <a:pt x="10452" y="9931"/>
                  <a:pt x="10452" y="10179"/>
                  <a:pt x="10452" y="10179"/>
                </a:cubicBezTo>
                <a:cubicBezTo>
                  <a:pt x="10452" y="10428"/>
                  <a:pt x="10452" y="10428"/>
                  <a:pt x="10684" y="10676"/>
                </a:cubicBezTo>
                <a:cubicBezTo>
                  <a:pt x="10684" y="10676"/>
                  <a:pt x="10684" y="10676"/>
                  <a:pt x="10684" y="10676"/>
                </a:cubicBezTo>
                <a:cubicBezTo>
                  <a:pt x="9987" y="10924"/>
                  <a:pt x="9987" y="10924"/>
                  <a:pt x="9987" y="10924"/>
                </a:cubicBezTo>
                <a:cubicBezTo>
                  <a:pt x="9755" y="10924"/>
                  <a:pt x="9755" y="11172"/>
                  <a:pt x="9523" y="11421"/>
                </a:cubicBezTo>
                <a:cubicBezTo>
                  <a:pt x="9523" y="11421"/>
                  <a:pt x="9755" y="11669"/>
                  <a:pt x="9755" y="11669"/>
                </a:cubicBezTo>
                <a:cubicBezTo>
                  <a:pt x="9987" y="11917"/>
                  <a:pt x="9987" y="11917"/>
                  <a:pt x="9987" y="11917"/>
                </a:cubicBezTo>
                <a:cubicBezTo>
                  <a:pt x="10219" y="11421"/>
                  <a:pt x="10219" y="11421"/>
                  <a:pt x="10219" y="11421"/>
                </a:cubicBezTo>
                <a:cubicBezTo>
                  <a:pt x="10219" y="11172"/>
                  <a:pt x="10219" y="11172"/>
                  <a:pt x="10219" y="11172"/>
                </a:cubicBezTo>
                <a:cubicBezTo>
                  <a:pt x="8594" y="11917"/>
                  <a:pt x="8594" y="11917"/>
                  <a:pt x="8594" y="11917"/>
                </a:cubicBezTo>
                <a:cubicBezTo>
                  <a:pt x="8361" y="11917"/>
                  <a:pt x="8361" y="12166"/>
                  <a:pt x="8361" y="12166"/>
                </a:cubicBezTo>
                <a:cubicBezTo>
                  <a:pt x="8361" y="12414"/>
                  <a:pt x="8361" y="12662"/>
                  <a:pt x="8594" y="12662"/>
                </a:cubicBezTo>
                <a:cubicBezTo>
                  <a:pt x="9290" y="13159"/>
                  <a:pt x="9290" y="13159"/>
                  <a:pt x="9290" y="13159"/>
                </a:cubicBezTo>
                <a:cubicBezTo>
                  <a:pt x="9523" y="12910"/>
                  <a:pt x="9523" y="12910"/>
                  <a:pt x="9523" y="12910"/>
                </a:cubicBezTo>
                <a:cubicBezTo>
                  <a:pt x="9290" y="12414"/>
                  <a:pt x="9290" y="12414"/>
                  <a:pt x="9290" y="12414"/>
                </a:cubicBezTo>
                <a:cubicBezTo>
                  <a:pt x="7200" y="12910"/>
                  <a:pt x="7200" y="12910"/>
                  <a:pt x="7200" y="12910"/>
                </a:cubicBezTo>
                <a:cubicBezTo>
                  <a:pt x="6968" y="12910"/>
                  <a:pt x="6968" y="12910"/>
                  <a:pt x="6968" y="13159"/>
                </a:cubicBezTo>
                <a:cubicBezTo>
                  <a:pt x="6968" y="13407"/>
                  <a:pt x="6968" y="13407"/>
                  <a:pt x="6968" y="13407"/>
                </a:cubicBezTo>
                <a:cubicBezTo>
                  <a:pt x="7432" y="13655"/>
                  <a:pt x="7432" y="13655"/>
                  <a:pt x="7432" y="13655"/>
                </a:cubicBezTo>
                <a:cubicBezTo>
                  <a:pt x="6271" y="13903"/>
                  <a:pt x="6271" y="13903"/>
                  <a:pt x="6271" y="13903"/>
                </a:cubicBezTo>
                <a:cubicBezTo>
                  <a:pt x="6039" y="13903"/>
                  <a:pt x="6039" y="14152"/>
                  <a:pt x="6039" y="14152"/>
                </a:cubicBezTo>
                <a:cubicBezTo>
                  <a:pt x="6039" y="14400"/>
                  <a:pt x="6039" y="14648"/>
                  <a:pt x="6039" y="14648"/>
                </a:cubicBezTo>
                <a:cubicBezTo>
                  <a:pt x="6271" y="14648"/>
                  <a:pt x="6271" y="14648"/>
                  <a:pt x="6271" y="14648"/>
                </a:cubicBezTo>
                <a:cubicBezTo>
                  <a:pt x="5110" y="14897"/>
                  <a:pt x="5110" y="14897"/>
                  <a:pt x="5110" y="14897"/>
                </a:cubicBezTo>
                <a:cubicBezTo>
                  <a:pt x="5110" y="15145"/>
                  <a:pt x="4877" y="15145"/>
                  <a:pt x="4877" y="15393"/>
                </a:cubicBezTo>
                <a:cubicBezTo>
                  <a:pt x="4877" y="15393"/>
                  <a:pt x="4877" y="15641"/>
                  <a:pt x="5110" y="15641"/>
                </a:cubicBezTo>
                <a:cubicBezTo>
                  <a:pt x="5342" y="15890"/>
                  <a:pt x="5342" y="15890"/>
                  <a:pt x="5342" y="15890"/>
                </a:cubicBezTo>
                <a:cubicBezTo>
                  <a:pt x="4645" y="15890"/>
                  <a:pt x="4645" y="15890"/>
                  <a:pt x="4645" y="15890"/>
                </a:cubicBezTo>
                <a:cubicBezTo>
                  <a:pt x="4645" y="15890"/>
                  <a:pt x="4413" y="16138"/>
                  <a:pt x="4413" y="16386"/>
                </a:cubicBezTo>
                <a:cubicBezTo>
                  <a:pt x="4413" y="16386"/>
                  <a:pt x="4413" y="16634"/>
                  <a:pt x="4645" y="16634"/>
                </a:cubicBezTo>
                <a:cubicBezTo>
                  <a:pt x="4877" y="16883"/>
                  <a:pt x="4877" y="16883"/>
                  <a:pt x="4877" y="16883"/>
                </a:cubicBezTo>
                <a:cubicBezTo>
                  <a:pt x="5110" y="16634"/>
                  <a:pt x="5110" y="16634"/>
                  <a:pt x="5110" y="16634"/>
                </a:cubicBezTo>
                <a:cubicBezTo>
                  <a:pt x="4877" y="16138"/>
                  <a:pt x="4877" y="16138"/>
                  <a:pt x="4877" y="16138"/>
                </a:cubicBezTo>
                <a:cubicBezTo>
                  <a:pt x="3484" y="16634"/>
                  <a:pt x="3484" y="16634"/>
                  <a:pt x="3484" y="16634"/>
                </a:cubicBezTo>
                <a:cubicBezTo>
                  <a:pt x="3252" y="16634"/>
                  <a:pt x="3252" y="16883"/>
                  <a:pt x="3252" y="17131"/>
                </a:cubicBezTo>
                <a:cubicBezTo>
                  <a:pt x="3252" y="17131"/>
                  <a:pt x="3252" y="17379"/>
                  <a:pt x="3252" y="17379"/>
                </a:cubicBezTo>
                <a:cubicBezTo>
                  <a:pt x="4181" y="17876"/>
                  <a:pt x="4181" y="17876"/>
                  <a:pt x="4181" y="17876"/>
                </a:cubicBezTo>
                <a:cubicBezTo>
                  <a:pt x="4181" y="17628"/>
                  <a:pt x="4181" y="17628"/>
                  <a:pt x="4181" y="17628"/>
                </a:cubicBezTo>
                <a:cubicBezTo>
                  <a:pt x="4181" y="17131"/>
                  <a:pt x="4181" y="17131"/>
                  <a:pt x="4181" y="17131"/>
                </a:cubicBezTo>
                <a:cubicBezTo>
                  <a:pt x="2787" y="17379"/>
                  <a:pt x="2787" y="17379"/>
                  <a:pt x="2787" y="17379"/>
                </a:cubicBezTo>
                <a:cubicBezTo>
                  <a:pt x="2555" y="17379"/>
                  <a:pt x="2555" y="17628"/>
                  <a:pt x="2323" y="17628"/>
                </a:cubicBezTo>
                <a:cubicBezTo>
                  <a:pt x="2323" y="17876"/>
                  <a:pt x="2555" y="18124"/>
                  <a:pt x="2555" y="18124"/>
                </a:cubicBezTo>
                <a:cubicBezTo>
                  <a:pt x="3019" y="18372"/>
                  <a:pt x="3019" y="18372"/>
                  <a:pt x="3019" y="18372"/>
                </a:cubicBezTo>
                <a:cubicBezTo>
                  <a:pt x="1858" y="18621"/>
                  <a:pt x="1858" y="18621"/>
                  <a:pt x="1858" y="18621"/>
                </a:cubicBezTo>
                <a:cubicBezTo>
                  <a:pt x="1626" y="18621"/>
                  <a:pt x="1394" y="18869"/>
                  <a:pt x="1394" y="18869"/>
                </a:cubicBezTo>
                <a:cubicBezTo>
                  <a:pt x="1394" y="19117"/>
                  <a:pt x="1626" y="19366"/>
                  <a:pt x="1626" y="19366"/>
                </a:cubicBezTo>
                <a:cubicBezTo>
                  <a:pt x="1626" y="19366"/>
                  <a:pt x="1626" y="19366"/>
                  <a:pt x="1626" y="19366"/>
                </a:cubicBezTo>
                <a:cubicBezTo>
                  <a:pt x="1161" y="19366"/>
                  <a:pt x="1161" y="19366"/>
                  <a:pt x="1161" y="19366"/>
                </a:cubicBezTo>
                <a:cubicBezTo>
                  <a:pt x="1161" y="19366"/>
                  <a:pt x="929" y="19614"/>
                  <a:pt x="929" y="19862"/>
                </a:cubicBezTo>
                <a:cubicBezTo>
                  <a:pt x="929" y="19862"/>
                  <a:pt x="929" y="20110"/>
                  <a:pt x="1161" y="20110"/>
                </a:cubicBezTo>
                <a:cubicBezTo>
                  <a:pt x="1394" y="20359"/>
                  <a:pt x="1394" y="20359"/>
                  <a:pt x="1394" y="20359"/>
                </a:cubicBezTo>
                <a:cubicBezTo>
                  <a:pt x="232" y="20607"/>
                  <a:pt x="232" y="20607"/>
                  <a:pt x="232" y="20607"/>
                </a:cubicBezTo>
                <a:cubicBezTo>
                  <a:pt x="0" y="20607"/>
                  <a:pt x="0" y="20607"/>
                  <a:pt x="0" y="20855"/>
                </a:cubicBezTo>
                <a:cubicBezTo>
                  <a:pt x="0" y="20855"/>
                  <a:pt x="0" y="21103"/>
                  <a:pt x="232" y="21103"/>
                </a:cubicBezTo>
                <a:cubicBezTo>
                  <a:pt x="465" y="21352"/>
                  <a:pt x="465" y="21352"/>
                  <a:pt x="465" y="21352"/>
                </a:cubicBezTo>
                <a:cubicBezTo>
                  <a:pt x="697" y="21600"/>
                  <a:pt x="929" y="21600"/>
                  <a:pt x="929" y="21352"/>
                </a:cubicBezTo>
                <a:cubicBezTo>
                  <a:pt x="1161" y="21103"/>
                  <a:pt x="929" y="20855"/>
                  <a:pt x="929" y="20855"/>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2" name="Freeform 1202"/>
          <p:cNvSpPr/>
          <p:nvPr>
            <p:custDataLst>
              <p:tags r:id="rId38"/>
            </p:custDataLst>
          </p:nvPr>
        </p:nvSpPr>
        <p:spPr>
          <a:xfrm flipH="1">
            <a:off x="3028950" y="3406775"/>
            <a:ext cx="36195" cy="80010"/>
          </a:xfrm>
          <a:custGeom>
            <a:avLst/>
            <a:gdLst/>
            <a:ahLst/>
            <a:cxnLst>
              <a:cxn ang="0">
                <a:pos x="wd2" y="hd2"/>
              </a:cxn>
              <a:cxn ang="5400000">
                <a:pos x="wd2" y="hd2"/>
              </a:cxn>
              <a:cxn ang="10800000">
                <a:pos x="wd2" y="hd2"/>
              </a:cxn>
              <a:cxn ang="16200000">
                <a:pos x="wd2" y="hd2"/>
              </a:cxn>
            </a:cxnLst>
            <a:rect l="0" t="0" r="r" b="b"/>
            <a:pathLst>
              <a:path w="21600" h="21600" extrusionOk="0">
                <a:moveTo>
                  <a:pt x="14400" y="19286"/>
                </a:moveTo>
                <a:cubicBezTo>
                  <a:pt x="10800" y="18514"/>
                  <a:pt x="10800" y="18514"/>
                  <a:pt x="10800" y="18514"/>
                </a:cubicBezTo>
                <a:cubicBezTo>
                  <a:pt x="16200" y="16971"/>
                  <a:pt x="16200" y="16971"/>
                  <a:pt x="16200" y="16971"/>
                </a:cubicBezTo>
                <a:cubicBezTo>
                  <a:pt x="16200" y="16971"/>
                  <a:pt x="16200" y="16200"/>
                  <a:pt x="16200" y="16200"/>
                </a:cubicBezTo>
                <a:cubicBezTo>
                  <a:pt x="16200" y="15429"/>
                  <a:pt x="16200" y="15429"/>
                  <a:pt x="16200" y="14657"/>
                </a:cubicBezTo>
                <a:cubicBezTo>
                  <a:pt x="12600" y="13886"/>
                  <a:pt x="12600" y="13886"/>
                  <a:pt x="12600" y="13886"/>
                </a:cubicBezTo>
                <a:cubicBezTo>
                  <a:pt x="18000" y="11571"/>
                  <a:pt x="18000" y="11571"/>
                  <a:pt x="18000" y="11571"/>
                </a:cubicBezTo>
                <a:cubicBezTo>
                  <a:pt x="19800" y="11571"/>
                  <a:pt x="19800" y="10800"/>
                  <a:pt x="19800" y="10800"/>
                </a:cubicBezTo>
                <a:cubicBezTo>
                  <a:pt x="19800" y="10800"/>
                  <a:pt x="18000" y="10029"/>
                  <a:pt x="18000" y="10029"/>
                </a:cubicBezTo>
                <a:cubicBezTo>
                  <a:pt x="9000" y="7714"/>
                  <a:pt x="9000" y="7714"/>
                  <a:pt x="9000" y="7714"/>
                </a:cubicBezTo>
                <a:cubicBezTo>
                  <a:pt x="18000" y="6943"/>
                  <a:pt x="18000" y="6943"/>
                  <a:pt x="18000" y="6943"/>
                </a:cubicBezTo>
                <a:cubicBezTo>
                  <a:pt x="18000" y="6171"/>
                  <a:pt x="19800" y="6171"/>
                  <a:pt x="19800" y="5400"/>
                </a:cubicBezTo>
                <a:cubicBezTo>
                  <a:pt x="19800" y="5400"/>
                  <a:pt x="18000" y="4629"/>
                  <a:pt x="18000" y="4629"/>
                </a:cubicBezTo>
                <a:cubicBezTo>
                  <a:pt x="14400" y="3857"/>
                  <a:pt x="14400" y="3857"/>
                  <a:pt x="14400" y="3857"/>
                </a:cubicBezTo>
                <a:cubicBezTo>
                  <a:pt x="19800" y="3086"/>
                  <a:pt x="19800" y="3086"/>
                  <a:pt x="19800" y="3086"/>
                </a:cubicBezTo>
                <a:cubicBezTo>
                  <a:pt x="21600" y="3086"/>
                  <a:pt x="21600" y="2314"/>
                  <a:pt x="21600" y="2314"/>
                </a:cubicBezTo>
                <a:cubicBezTo>
                  <a:pt x="21600" y="1543"/>
                  <a:pt x="21600" y="1543"/>
                  <a:pt x="19800" y="771"/>
                </a:cubicBezTo>
                <a:cubicBezTo>
                  <a:pt x="16200" y="0"/>
                  <a:pt x="16200" y="0"/>
                  <a:pt x="16200" y="0"/>
                </a:cubicBezTo>
                <a:cubicBezTo>
                  <a:pt x="14400" y="0"/>
                  <a:pt x="12600" y="0"/>
                  <a:pt x="12600" y="0"/>
                </a:cubicBezTo>
                <a:cubicBezTo>
                  <a:pt x="10800" y="771"/>
                  <a:pt x="12600" y="1543"/>
                  <a:pt x="12600" y="1543"/>
                </a:cubicBezTo>
                <a:cubicBezTo>
                  <a:pt x="18000" y="3086"/>
                  <a:pt x="18000" y="3086"/>
                  <a:pt x="18000" y="3086"/>
                </a:cubicBezTo>
                <a:cubicBezTo>
                  <a:pt x="19800" y="2314"/>
                  <a:pt x="19800" y="2314"/>
                  <a:pt x="19800" y="2314"/>
                </a:cubicBezTo>
                <a:cubicBezTo>
                  <a:pt x="18000" y="771"/>
                  <a:pt x="18000" y="771"/>
                  <a:pt x="18000" y="771"/>
                </a:cubicBezTo>
                <a:cubicBezTo>
                  <a:pt x="9000" y="2314"/>
                  <a:pt x="9000" y="2314"/>
                  <a:pt x="9000" y="2314"/>
                </a:cubicBezTo>
                <a:cubicBezTo>
                  <a:pt x="7200" y="2314"/>
                  <a:pt x="7200" y="3086"/>
                  <a:pt x="7200" y="3086"/>
                </a:cubicBezTo>
                <a:cubicBezTo>
                  <a:pt x="7200" y="3857"/>
                  <a:pt x="7200" y="4629"/>
                  <a:pt x="7200" y="4629"/>
                </a:cubicBezTo>
                <a:cubicBezTo>
                  <a:pt x="10800" y="5400"/>
                  <a:pt x="10800" y="5400"/>
                  <a:pt x="10800" y="5400"/>
                </a:cubicBezTo>
                <a:cubicBezTo>
                  <a:pt x="1800" y="6171"/>
                  <a:pt x="1800" y="6171"/>
                  <a:pt x="1800" y="6171"/>
                </a:cubicBezTo>
                <a:cubicBezTo>
                  <a:pt x="1800" y="6171"/>
                  <a:pt x="0" y="6943"/>
                  <a:pt x="0" y="6943"/>
                </a:cubicBezTo>
                <a:cubicBezTo>
                  <a:pt x="0" y="7714"/>
                  <a:pt x="1800" y="7714"/>
                  <a:pt x="1800" y="8486"/>
                </a:cubicBezTo>
                <a:cubicBezTo>
                  <a:pt x="12600" y="10800"/>
                  <a:pt x="12600" y="10800"/>
                  <a:pt x="12600" y="10800"/>
                </a:cubicBezTo>
                <a:cubicBezTo>
                  <a:pt x="5400" y="13114"/>
                  <a:pt x="5400" y="13114"/>
                  <a:pt x="5400" y="13114"/>
                </a:cubicBezTo>
                <a:cubicBezTo>
                  <a:pt x="5400" y="13886"/>
                  <a:pt x="5400" y="13886"/>
                  <a:pt x="5400" y="14657"/>
                </a:cubicBezTo>
                <a:cubicBezTo>
                  <a:pt x="5400" y="14657"/>
                  <a:pt x="5400" y="14657"/>
                  <a:pt x="5400" y="15429"/>
                </a:cubicBezTo>
                <a:cubicBezTo>
                  <a:pt x="9000" y="16200"/>
                  <a:pt x="9000" y="16200"/>
                  <a:pt x="9000" y="16200"/>
                </a:cubicBezTo>
                <a:cubicBezTo>
                  <a:pt x="3600" y="16971"/>
                  <a:pt x="3600" y="16971"/>
                  <a:pt x="3600" y="16971"/>
                </a:cubicBezTo>
                <a:cubicBezTo>
                  <a:pt x="3600" y="17743"/>
                  <a:pt x="1800" y="17743"/>
                  <a:pt x="1800" y="18514"/>
                </a:cubicBezTo>
                <a:cubicBezTo>
                  <a:pt x="1800" y="18514"/>
                  <a:pt x="3600" y="19286"/>
                  <a:pt x="3600" y="19286"/>
                </a:cubicBezTo>
                <a:cubicBezTo>
                  <a:pt x="12600" y="21600"/>
                  <a:pt x="12600" y="21600"/>
                  <a:pt x="12600" y="21600"/>
                </a:cubicBezTo>
                <a:cubicBezTo>
                  <a:pt x="14400" y="21600"/>
                  <a:pt x="14400" y="21600"/>
                  <a:pt x="16200" y="20829"/>
                </a:cubicBezTo>
                <a:cubicBezTo>
                  <a:pt x="16200" y="20829"/>
                  <a:pt x="16200" y="20057"/>
                  <a:pt x="14400" y="19286"/>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3" name="Freeform 1203"/>
          <p:cNvSpPr/>
          <p:nvPr>
            <p:custDataLst>
              <p:tags r:id="rId39"/>
            </p:custDataLst>
          </p:nvPr>
        </p:nvSpPr>
        <p:spPr>
          <a:xfrm flipH="1">
            <a:off x="2442210" y="3315970"/>
            <a:ext cx="619125" cy="189230"/>
          </a:xfrm>
          <a:custGeom>
            <a:avLst/>
            <a:gdLst/>
            <a:ahLst/>
            <a:cxnLst>
              <a:cxn ang="0">
                <a:pos x="wd2" y="hd2"/>
              </a:cxn>
              <a:cxn ang="5400000">
                <a:pos x="wd2" y="hd2"/>
              </a:cxn>
              <a:cxn ang="10800000">
                <a:pos x="wd2" y="hd2"/>
              </a:cxn>
              <a:cxn ang="16200000">
                <a:pos x="wd2" y="hd2"/>
              </a:cxn>
            </a:cxnLst>
            <a:rect l="0" t="0" r="r" b="b"/>
            <a:pathLst>
              <a:path w="21481" h="21341" extrusionOk="0">
                <a:moveTo>
                  <a:pt x="262" y="20454"/>
                </a:moveTo>
                <a:cubicBezTo>
                  <a:pt x="262" y="20454"/>
                  <a:pt x="262" y="20454"/>
                  <a:pt x="262" y="20454"/>
                </a:cubicBezTo>
                <a:cubicBezTo>
                  <a:pt x="155" y="20776"/>
                  <a:pt x="155" y="20776"/>
                  <a:pt x="155" y="20776"/>
                </a:cubicBezTo>
                <a:cubicBezTo>
                  <a:pt x="262" y="21099"/>
                  <a:pt x="262" y="21099"/>
                  <a:pt x="262" y="21099"/>
                </a:cubicBezTo>
                <a:cubicBezTo>
                  <a:pt x="796" y="20454"/>
                  <a:pt x="796" y="20454"/>
                  <a:pt x="796" y="20454"/>
                </a:cubicBezTo>
                <a:cubicBezTo>
                  <a:pt x="796" y="20454"/>
                  <a:pt x="903" y="20131"/>
                  <a:pt x="903" y="20131"/>
                </a:cubicBezTo>
                <a:cubicBezTo>
                  <a:pt x="903" y="19809"/>
                  <a:pt x="903" y="19809"/>
                  <a:pt x="796" y="19487"/>
                </a:cubicBezTo>
                <a:cubicBezTo>
                  <a:pt x="796" y="19487"/>
                  <a:pt x="796" y="19487"/>
                  <a:pt x="796" y="19487"/>
                </a:cubicBezTo>
                <a:cubicBezTo>
                  <a:pt x="1545" y="19809"/>
                  <a:pt x="1545" y="19809"/>
                  <a:pt x="1545" y="19809"/>
                </a:cubicBezTo>
                <a:cubicBezTo>
                  <a:pt x="1652" y="19809"/>
                  <a:pt x="1652" y="19487"/>
                  <a:pt x="1759" y="19487"/>
                </a:cubicBezTo>
                <a:cubicBezTo>
                  <a:pt x="1759" y="19164"/>
                  <a:pt x="1759" y="18842"/>
                  <a:pt x="1652" y="18842"/>
                </a:cubicBezTo>
                <a:cubicBezTo>
                  <a:pt x="1331" y="18197"/>
                  <a:pt x="1331" y="18197"/>
                  <a:pt x="1331" y="18197"/>
                </a:cubicBezTo>
                <a:cubicBezTo>
                  <a:pt x="1331" y="18842"/>
                  <a:pt x="1331" y="18842"/>
                  <a:pt x="1331" y="18842"/>
                </a:cubicBezTo>
                <a:cubicBezTo>
                  <a:pt x="1331" y="19164"/>
                  <a:pt x="1331" y="19164"/>
                  <a:pt x="1331" y="19164"/>
                </a:cubicBezTo>
                <a:cubicBezTo>
                  <a:pt x="2400" y="19164"/>
                  <a:pt x="2400" y="19164"/>
                  <a:pt x="2400" y="19164"/>
                </a:cubicBezTo>
                <a:cubicBezTo>
                  <a:pt x="2400" y="19164"/>
                  <a:pt x="2507" y="19164"/>
                  <a:pt x="2507" y="18842"/>
                </a:cubicBezTo>
                <a:cubicBezTo>
                  <a:pt x="2507" y="18842"/>
                  <a:pt x="2507" y="18520"/>
                  <a:pt x="2400" y="18520"/>
                </a:cubicBezTo>
                <a:cubicBezTo>
                  <a:pt x="1866" y="17230"/>
                  <a:pt x="1866" y="17230"/>
                  <a:pt x="1866" y="17230"/>
                </a:cubicBezTo>
                <a:cubicBezTo>
                  <a:pt x="1866" y="17875"/>
                  <a:pt x="1866" y="17875"/>
                  <a:pt x="1866" y="17875"/>
                </a:cubicBezTo>
                <a:cubicBezTo>
                  <a:pt x="1866" y="18197"/>
                  <a:pt x="1866" y="18197"/>
                  <a:pt x="1866" y="18197"/>
                </a:cubicBezTo>
                <a:cubicBezTo>
                  <a:pt x="3256" y="18842"/>
                  <a:pt x="3256" y="18842"/>
                  <a:pt x="3256" y="18842"/>
                </a:cubicBezTo>
                <a:cubicBezTo>
                  <a:pt x="3363" y="18842"/>
                  <a:pt x="3363" y="18520"/>
                  <a:pt x="3470" y="18520"/>
                </a:cubicBezTo>
                <a:cubicBezTo>
                  <a:pt x="3470" y="18197"/>
                  <a:pt x="3470" y="17875"/>
                  <a:pt x="3363" y="17875"/>
                </a:cubicBezTo>
                <a:cubicBezTo>
                  <a:pt x="3363" y="17875"/>
                  <a:pt x="3363" y="17875"/>
                  <a:pt x="3363" y="17875"/>
                </a:cubicBezTo>
                <a:cubicBezTo>
                  <a:pt x="3791" y="17552"/>
                  <a:pt x="3791" y="17552"/>
                  <a:pt x="3791" y="17552"/>
                </a:cubicBezTo>
                <a:cubicBezTo>
                  <a:pt x="3791" y="17552"/>
                  <a:pt x="3897" y="17552"/>
                  <a:pt x="3897" y="17230"/>
                </a:cubicBezTo>
                <a:cubicBezTo>
                  <a:pt x="3897" y="16908"/>
                  <a:pt x="3897" y="16908"/>
                  <a:pt x="3791" y="16585"/>
                </a:cubicBezTo>
                <a:cubicBezTo>
                  <a:pt x="3577" y="16263"/>
                  <a:pt x="3577" y="16263"/>
                  <a:pt x="3577" y="16263"/>
                </a:cubicBezTo>
                <a:cubicBezTo>
                  <a:pt x="3470" y="16585"/>
                  <a:pt x="3470" y="16585"/>
                  <a:pt x="3470" y="16585"/>
                </a:cubicBezTo>
                <a:cubicBezTo>
                  <a:pt x="3470" y="17230"/>
                  <a:pt x="3470" y="17230"/>
                  <a:pt x="3470" y="17230"/>
                </a:cubicBezTo>
                <a:cubicBezTo>
                  <a:pt x="4860" y="17230"/>
                  <a:pt x="4860" y="17230"/>
                  <a:pt x="4860" y="17230"/>
                </a:cubicBezTo>
                <a:cubicBezTo>
                  <a:pt x="4860" y="17230"/>
                  <a:pt x="4967" y="17230"/>
                  <a:pt x="4967" y="16908"/>
                </a:cubicBezTo>
                <a:cubicBezTo>
                  <a:pt x="4967" y="16585"/>
                  <a:pt x="4967" y="16585"/>
                  <a:pt x="4967" y="16263"/>
                </a:cubicBezTo>
                <a:cubicBezTo>
                  <a:pt x="4860" y="16263"/>
                  <a:pt x="4860" y="16263"/>
                  <a:pt x="4860" y="16263"/>
                </a:cubicBezTo>
                <a:cubicBezTo>
                  <a:pt x="5288" y="16585"/>
                  <a:pt x="5288" y="16585"/>
                  <a:pt x="5288" y="16585"/>
                </a:cubicBezTo>
                <a:cubicBezTo>
                  <a:pt x="5394" y="16585"/>
                  <a:pt x="5501" y="16263"/>
                  <a:pt x="5501" y="16263"/>
                </a:cubicBezTo>
                <a:cubicBezTo>
                  <a:pt x="5501" y="15940"/>
                  <a:pt x="5501" y="15618"/>
                  <a:pt x="5394" y="15618"/>
                </a:cubicBezTo>
                <a:cubicBezTo>
                  <a:pt x="4860" y="14651"/>
                  <a:pt x="4860" y="14651"/>
                  <a:pt x="4860" y="14651"/>
                </a:cubicBezTo>
                <a:cubicBezTo>
                  <a:pt x="4753" y="14973"/>
                  <a:pt x="4753" y="14973"/>
                  <a:pt x="4753" y="14973"/>
                </a:cubicBezTo>
                <a:cubicBezTo>
                  <a:pt x="4753" y="15296"/>
                  <a:pt x="4753" y="15296"/>
                  <a:pt x="4753" y="15296"/>
                </a:cubicBezTo>
                <a:cubicBezTo>
                  <a:pt x="6036" y="15940"/>
                  <a:pt x="6036" y="15940"/>
                  <a:pt x="6036" y="15940"/>
                </a:cubicBezTo>
                <a:cubicBezTo>
                  <a:pt x="6143" y="15940"/>
                  <a:pt x="6143" y="15940"/>
                  <a:pt x="6250" y="15618"/>
                </a:cubicBezTo>
                <a:cubicBezTo>
                  <a:pt x="6250" y="15296"/>
                  <a:pt x="6250" y="15296"/>
                  <a:pt x="6143" y="14973"/>
                </a:cubicBezTo>
                <a:cubicBezTo>
                  <a:pt x="6036" y="14973"/>
                  <a:pt x="6036" y="14973"/>
                  <a:pt x="6036" y="14973"/>
                </a:cubicBezTo>
                <a:cubicBezTo>
                  <a:pt x="6891" y="14973"/>
                  <a:pt x="6891" y="14973"/>
                  <a:pt x="6891" y="14973"/>
                </a:cubicBezTo>
                <a:cubicBezTo>
                  <a:pt x="6998" y="14973"/>
                  <a:pt x="6998" y="14973"/>
                  <a:pt x="6998" y="14651"/>
                </a:cubicBezTo>
                <a:cubicBezTo>
                  <a:pt x="7105" y="14651"/>
                  <a:pt x="6998" y="14328"/>
                  <a:pt x="6998" y="14328"/>
                </a:cubicBezTo>
                <a:cubicBezTo>
                  <a:pt x="6998" y="14006"/>
                  <a:pt x="6998" y="14006"/>
                  <a:pt x="6998" y="14006"/>
                </a:cubicBezTo>
                <a:cubicBezTo>
                  <a:pt x="7747" y="14328"/>
                  <a:pt x="7747" y="14328"/>
                  <a:pt x="7747" y="14328"/>
                </a:cubicBezTo>
                <a:cubicBezTo>
                  <a:pt x="7747" y="14328"/>
                  <a:pt x="7854" y="14006"/>
                  <a:pt x="7854" y="13684"/>
                </a:cubicBezTo>
                <a:cubicBezTo>
                  <a:pt x="7854" y="13684"/>
                  <a:pt x="7854" y="13361"/>
                  <a:pt x="7854" y="13361"/>
                </a:cubicBezTo>
                <a:cubicBezTo>
                  <a:pt x="7426" y="12717"/>
                  <a:pt x="7426" y="12717"/>
                  <a:pt x="7426" y="12717"/>
                </a:cubicBezTo>
                <a:cubicBezTo>
                  <a:pt x="7426" y="13039"/>
                  <a:pt x="7426" y="13039"/>
                  <a:pt x="7426" y="13039"/>
                </a:cubicBezTo>
                <a:cubicBezTo>
                  <a:pt x="7426" y="13684"/>
                  <a:pt x="7426" y="13684"/>
                  <a:pt x="7426" y="13684"/>
                </a:cubicBezTo>
                <a:cubicBezTo>
                  <a:pt x="8495" y="13361"/>
                  <a:pt x="8495" y="13361"/>
                  <a:pt x="8495" y="13361"/>
                </a:cubicBezTo>
                <a:cubicBezTo>
                  <a:pt x="8495" y="13361"/>
                  <a:pt x="8602" y="13361"/>
                  <a:pt x="8602" y="13039"/>
                </a:cubicBezTo>
                <a:cubicBezTo>
                  <a:pt x="8602" y="12717"/>
                  <a:pt x="8602" y="12717"/>
                  <a:pt x="8495" y="12394"/>
                </a:cubicBezTo>
                <a:cubicBezTo>
                  <a:pt x="8068" y="11749"/>
                  <a:pt x="8068" y="11749"/>
                  <a:pt x="8068" y="11749"/>
                </a:cubicBezTo>
                <a:cubicBezTo>
                  <a:pt x="8068" y="12072"/>
                  <a:pt x="8068" y="12072"/>
                  <a:pt x="8068" y="12072"/>
                </a:cubicBezTo>
                <a:cubicBezTo>
                  <a:pt x="7961" y="12717"/>
                  <a:pt x="7961" y="12717"/>
                  <a:pt x="7961" y="12717"/>
                </a:cubicBezTo>
                <a:cubicBezTo>
                  <a:pt x="9137" y="13039"/>
                  <a:pt x="9137" y="13039"/>
                  <a:pt x="9137" y="13039"/>
                </a:cubicBezTo>
                <a:cubicBezTo>
                  <a:pt x="9244" y="13039"/>
                  <a:pt x="9351" y="13039"/>
                  <a:pt x="9351" y="12717"/>
                </a:cubicBezTo>
                <a:cubicBezTo>
                  <a:pt x="9351" y="12717"/>
                  <a:pt x="9351" y="12394"/>
                  <a:pt x="9244" y="12072"/>
                </a:cubicBezTo>
                <a:cubicBezTo>
                  <a:pt x="8816" y="11427"/>
                  <a:pt x="8816" y="11427"/>
                  <a:pt x="8816" y="11427"/>
                </a:cubicBezTo>
                <a:cubicBezTo>
                  <a:pt x="8709" y="11749"/>
                  <a:pt x="8709" y="11749"/>
                  <a:pt x="8709" y="11749"/>
                </a:cubicBezTo>
                <a:cubicBezTo>
                  <a:pt x="8709" y="12394"/>
                  <a:pt x="8709" y="12394"/>
                  <a:pt x="8709" y="12394"/>
                </a:cubicBezTo>
                <a:cubicBezTo>
                  <a:pt x="9672" y="12717"/>
                  <a:pt x="9672" y="12717"/>
                  <a:pt x="9672" y="12717"/>
                </a:cubicBezTo>
                <a:cubicBezTo>
                  <a:pt x="9779" y="12717"/>
                  <a:pt x="9886" y="12394"/>
                  <a:pt x="9886" y="12394"/>
                </a:cubicBezTo>
                <a:cubicBezTo>
                  <a:pt x="9886" y="12072"/>
                  <a:pt x="9886" y="11749"/>
                  <a:pt x="9779" y="11749"/>
                </a:cubicBezTo>
                <a:cubicBezTo>
                  <a:pt x="9779" y="11749"/>
                  <a:pt x="9779" y="11749"/>
                  <a:pt x="9779" y="11749"/>
                </a:cubicBezTo>
                <a:cubicBezTo>
                  <a:pt x="10420" y="11749"/>
                  <a:pt x="10420" y="11749"/>
                  <a:pt x="10420" y="11749"/>
                </a:cubicBezTo>
                <a:cubicBezTo>
                  <a:pt x="10420" y="11749"/>
                  <a:pt x="10527" y="11427"/>
                  <a:pt x="10527" y="11427"/>
                </a:cubicBezTo>
                <a:cubicBezTo>
                  <a:pt x="10527" y="11105"/>
                  <a:pt x="10527" y="11105"/>
                  <a:pt x="10420" y="10782"/>
                </a:cubicBezTo>
                <a:cubicBezTo>
                  <a:pt x="10420" y="10782"/>
                  <a:pt x="10420" y="10782"/>
                  <a:pt x="10420" y="10782"/>
                </a:cubicBezTo>
                <a:cubicBezTo>
                  <a:pt x="11062" y="10782"/>
                  <a:pt x="11062" y="10782"/>
                  <a:pt x="11062" y="10782"/>
                </a:cubicBezTo>
                <a:cubicBezTo>
                  <a:pt x="11169" y="10782"/>
                  <a:pt x="11276" y="10460"/>
                  <a:pt x="11276" y="10460"/>
                </a:cubicBezTo>
                <a:cubicBezTo>
                  <a:pt x="11276" y="10137"/>
                  <a:pt x="11276" y="10137"/>
                  <a:pt x="11169" y="9815"/>
                </a:cubicBezTo>
                <a:cubicBezTo>
                  <a:pt x="10955" y="9493"/>
                  <a:pt x="10955" y="9493"/>
                  <a:pt x="10955" y="9493"/>
                </a:cubicBezTo>
                <a:cubicBezTo>
                  <a:pt x="10848" y="9815"/>
                  <a:pt x="10848" y="9815"/>
                  <a:pt x="10848" y="9815"/>
                </a:cubicBezTo>
                <a:cubicBezTo>
                  <a:pt x="10848" y="10137"/>
                  <a:pt x="10848" y="10137"/>
                  <a:pt x="10848" y="10137"/>
                </a:cubicBezTo>
                <a:cubicBezTo>
                  <a:pt x="12024" y="10137"/>
                  <a:pt x="12024" y="10137"/>
                  <a:pt x="12024" y="10137"/>
                </a:cubicBezTo>
                <a:cubicBezTo>
                  <a:pt x="12131" y="10137"/>
                  <a:pt x="12131" y="9815"/>
                  <a:pt x="12131" y="9493"/>
                </a:cubicBezTo>
                <a:cubicBezTo>
                  <a:pt x="12131" y="9493"/>
                  <a:pt x="12131" y="9170"/>
                  <a:pt x="12131" y="9170"/>
                </a:cubicBezTo>
                <a:cubicBezTo>
                  <a:pt x="11596" y="8203"/>
                  <a:pt x="11596" y="8203"/>
                  <a:pt x="11596" y="8203"/>
                </a:cubicBezTo>
                <a:cubicBezTo>
                  <a:pt x="11490" y="8525"/>
                  <a:pt x="11490" y="8525"/>
                  <a:pt x="11490" y="8525"/>
                </a:cubicBezTo>
                <a:cubicBezTo>
                  <a:pt x="11490" y="9170"/>
                  <a:pt x="11490" y="9170"/>
                  <a:pt x="11490" y="9170"/>
                </a:cubicBezTo>
                <a:cubicBezTo>
                  <a:pt x="12666" y="9815"/>
                  <a:pt x="12666" y="9815"/>
                  <a:pt x="12666" y="9815"/>
                </a:cubicBezTo>
                <a:cubicBezTo>
                  <a:pt x="12773" y="9815"/>
                  <a:pt x="12880" y="9815"/>
                  <a:pt x="12880" y="9493"/>
                </a:cubicBezTo>
                <a:cubicBezTo>
                  <a:pt x="12880" y="9493"/>
                  <a:pt x="12880" y="9170"/>
                  <a:pt x="12880" y="9170"/>
                </a:cubicBezTo>
                <a:cubicBezTo>
                  <a:pt x="12345" y="8203"/>
                  <a:pt x="12345" y="8203"/>
                  <a:pt x="12345" y="8203"/>
                </a:cubicBezTo>
                <a:cubicBezTo>
                  <a:pt x="12238" y="8525"/>
                  <a:pt x="12238" y="8525"/>
                  <a:pt x="12238" y="8525"/>
                </a:cubicBezTo>
                <a:cubicBezTo>
                  <a:pt x="12238" y="8848"/>
                  <a:pt x="12238" y="8848"/>
                  <a:pt x="12238" y="8848"/>
                </a:cubicBezTo>
                <a:cubicBezTo>
                  <a:pt x="13414" y="9170"/>
                  <a:pt x="13414" y="9170"/>
                  <a:pt x="13414" y="9170"/>
                </a:cubicBezTo>
                <a:cubicBezTo>
                  <a:pt x="13521" y="9170"/>
                  <a:pt x="13521" y="9170"/>
                  <a:pt x="13628" y="8848"/>
                </a:cubicBezTo>
                <a:cubicBezTo>
                  <a:pt x="13628" y="8525"/>
                  <a:pt x="13521" y="8525"/>
                  <a:pt x="13521" y="8203"/>
                </a:cubicBezTo>
                <a:cubicBezTo>
                  <a:pt x="13521" y="8203"/>
                  <a:pt x="13521" y="8203"/>
                  <a:pt x="13521" y="8203"/>
                </a:cubicBezTo>
                <a:cubicBezTo>
                  <a:pt x="14056" y="7881"/>
                  <a:pt x="14056" y="7881"/>
                  <a:pt x="14056" y="7881"/>
                </a:cubicBezTo>
                <a:cubicBezTo>
                  <a:pt x="14163" y="7881"/>
                  <a:pt x="14270" y="7881"/>
                  <a:pt x="14270" y="7558"/>
                </a:cubicBezTo>
                <a:cubicBezTo>
                  <a:pt x="14270" y="7558"/>
                  <a:pt x="14270" y="7236"/>
                  <a:pt x="14163" y="7236"/>
                </a:cubicBezTo>
                <a:cubicBezTo>
                  <a:pt x="13842" y="6591"/>
                  <a:pt x="13842" y="6591"/>
                  <a:pt x="13842" y="6591"/>
                </a:cubicBezTo>
                <a:cubicBezTo>
                  <a:pt x="13735" y="6914"/>
                  <a:pt x="13735" y="6914"/>
                  <a:pt x="13735" y="6914"/>
                </a:cubicBezTo>
                <a:cubicBezTo>
                  <a:pt x="13735" y="7236"/>
                  <a:pt x="13735" y="7236"/>
                  <a:pt x="13735" y="7236"/>
                </a:cubicBezTo>
                <a:cubicBezTo>
                  <a:pt x="14911" y="7236"/>
                  <a:pt x="14911" y="7236"/>
                  <a:pt x="14911" y="7236"/>
                </a:cubicBezTo>
                <a:cubicBezTo>
                  <a:pt x="15018" y="7236"/>
                  <a:pt x="15125" y="7236"/>
                  <a:pt x="15125" y="6914"/>
                </a:cubicBezTo>
                <a:cubicBezTo>
                  <a:pt x="15125" y="6914"/>
                  <a:pt x="15125" y="6591"/>
                  <a:pt x="15018" y="6591"/>
                </a:cubicBezTo>
                <a:cubicBezTo>
                  <a:pt x="14697" y="5946"/>
                  <a:pt x="14697" y="5946"/>
                  <a:pt x="14697" y="5946"/>
                </a:cubicBezTo>
                <a:cubicBezTo>
                  <a:pt x="14591" y="6269"/>
                  <a:pt x="14591" y="6269"/>
                  <a:pt x="14591" y="6269"/>
                </a:cubicBezTo>
                <a:cubicBezTo>
                  <a:pt x="14591" y="6591"/>
                  <a:pt x="14591" y="6591"/>
                  <a:pt x="14591" y="6591"/>
                </a:cubicBezTo>
                <a:cubicBezTo>
                  <a:pt x="15660" y="6914"/>
                  <a:pt x="15660" y="6914"/>
                  <a:pt x="15660" y="6914"/>
                </a:cubicBezTo>
                <a:cubicBezTo>
                  <a:pt x="15767" y="6914"/>
                  <a:pt x="15767" y="6914"/>
                  <a:pt x="15767" y="6591"/>
                </a:cubicBezTo>
                <a:cubicBezTo>
                  <a:pt x="15874" y="6269"/>
                  <a:pt x="15767" y="6269"/>
                  <a:pt x="15767" y="5946"/>
                </a:cubicBezTo>
                <a:cubicBezTo>
                  <a:pt x="15339" y="5302"/>
                  <a:pt x="15339" y="5302"/>
                  <a:pt x="15339" y="5302"/>
                </a:cubicBezTo>
                <a:cubicBezTo>
                  <a:pt x="15232" y="5624"/>
                  <a:pt x="15232" y="5624"/>
                  <a:pt x="15232" y="5624"/>
                </a:cubicBezTo>
                <a:cubicBezTo>
                  <a:pt x="15232" y="6269"/>
                  <a:pt x="15232" y="6269"/>
                  <a:pt x="15232" y="6269"/>
                </a:cubicBezTo>
                <a:cubicBezTo>
                  <a:pt x="16408" y="6591"/>
                  <a:pt x="16408" y="6591"/>
                  <a:pt x="16408" y="6591"/>
                </a:cubicBezTo>
                <a:cubicBezTo>
                  <a:pt x="16408" y="6591"/>
                  <a:pt x="16515" y="6269"/>
                  <a:pt x="16515" y="6269"/>
                </a:cubicBezTo>
                <a:cubicBezTo>
                  <a:pt x="16622" y="5946"/>
                  <a:pt x="16515" y="5624"/>
                  <a:pt x="16515" y="5624"/>
                </a:cubicBezTo>
                <a:cubicBezTo>
                  <a:pt x="15981" y="4657"/>
                  <a:pt x="15981" y="4657"/>
                  <a:pt x="15981" y="4657"/>
                </a:cubicBezTo>
                <a:cubicBezTo>
                  <a:pt x="15874" y="4979"/>
                  <a:pt x="15874" y="4979"/>
                  <a:pt x="15874" y="4979"/>
                </a:cubicBezTo>
                <a:cubicBezTo>
                  <a:pt x="15874" y="5624"/>
                  <a:pt x="15874" y="5624"/>
                  <a:pt x="15874" y="5624"/>
                </a:cubicBezTo>
                <a:cubicBezTo>
                  <a:pt x="17050" y="5624"/>
                  <a:pt x="17050" y="5624"/>
                  <a:pt x="17050" y="5624"/>
                </a:cubicBezTo>
                <a:cubicBezTo>
                  <a:pt x="17157" y="5624"/>
                  <a:pt x="17157" y="5624"/>
                  <a:pt x="17157" y="5302"/>
                </a:cubicBezTo>
                <a:cubicBezTo>
                  <a:pt x="17264" y="4979"/>
                  <a:pt x="17157" y="4979"/>
                  <a:pt x="17157" y="4657"/>
                </a:cubicBezTo>
                <a:cubicBezTo>
                  <a:pt x="16729" y="4012"/>
                  <a:pt x="16729" y="4012"/>
                  <a:pt x="16729" y="4012"/>
                </a:cubicBezTo>
                <a:cubicBezTo>
                  <a:pt x="16622" y="4334"/>
                  <a:pt x="16622" y="4334"/>
                  <a:pt x="16622" y="4334"/>
                </a:cubicBezTo>
                <a:cubicBezTo>
                  <a:pt x="16622" y="4979"/>
                  <a:pt x="16622" y="4979"/>
                  <a:pt x="16622" y="4979"/>
                </a:cubicBezTo>
                <a:cubicBezTo>
                  <a:pt x="17691" y="4979"/>
                  <a:pt x="17691" y="4979"/>
                  <a:pt x="17691" y="4979"/>
                </a:cubicBezTo>
                <a:cubicBezTo>
                  <a:pt x="17691" y="4979"/>
                  <a:pt x="17798" y="4979"/>
                  <a:pt x="17798" y="4657"/>
                </a:cubicBezTo>
                <a:cubicBezTo>
                  <a:pt x="17798" y="4334"/>
                  <a:pt x="17798" y="4334"/>
                  <a:pt x="17691" y="4012"/>
                </a:cubicBezTo>
                <a:cubicBezTo>
                  <a:pt x="17691" y="4012"/>
                  <a:pt x="17691" y="4012"/>
                  <a:pt x="17691" y="4012"/>
                </a:cubicBezTo>
                <a:cubicBezTo>
                  <a:pt x="18333" y="4334"/>
                  <a:pt x="18333" y="4334"/>
                  <a:pt x="18333" y="4334"/>
                </a:cubicBezTo>
                <a:cubicBezTo>
                  <a:pt x="18440" y="4334"/>
                  <a:pt x="18440" y="4012"/>
                  <a:pt x="18547" y="4012"/>
                </a:cubicBezTo>
                <a:cubicBezTo>
                  <a:pt x="18547" y="3690"/>
                  <a:pt x="18547" y="3367"/>
                  <a:pt x="18440" y="3367"/>
                </a:cubicBezTo>
                <a:cubicBezTo>
                  <a:pt x="18119" y="2722"/>
                  <a:pt x="18119" y="2722"/>
                  <a:pt x="18119" y="2722"/>
                </a:cubicBezTo>
                <a:cubicBezTo>
                  <a:pt x="18012" y="3045"/>
                  <a:pt x="18012" y="3045"/>
                  <a:pt x="18012" y="3045"/>
                </a:cubicBezTo>
                <a:cubicBezTo>
                  <a:pt x="18012" y="3690"/>
                  <a:pt x="18012" y="3690"/>
                  <a:pt x="18012" y="3690"/>
                </a:cubicBezTo>
                <a:cubicBezTo>
                  <a:pt x="19082" y="3690"/>
                  <a:pt x="19082" y="3690"/>
                  <a:pt x="19082" y="3690"/>
                </a:cubicBezTo>
                <a:cubicBezTo>
                  <a:pt x="19082" y="3690"/>
                  <a:pt x="19189" y="3690"/>
                  <a:pt x="19189" y="3367"/>
                </a:cubicBezTo>
                <a:cubicBezTo>
                  <a:pt x="19189" y="3045"/>
                  <a:pt x="19189" y="3045"/>
                  <a:pt x="19082" y="2722"/>
                </a:cubicBezTo>
                <a:cubicBezTo>
                  <a:pt x="18654" y="2078"/>
                  <a:pt x="18654" y="2078"/>
                  <a:pt x="18654" y="2078"/>
                </a:cubicBezTo>
                <a:cubicBezTo>
                  <a:pt x="18547" y="2400"/>
                  <a:pt x="18547" y="2400"/>
                  <a:pt x="18547" y="2400"/>
                </a:cubicBezTo>
                <a:cubicBezTo>
                  <a:pt x="18547" y="2722"/>
                  <a:pt x="18547" y="2722"/>
                  <a:pt x="18547" y="2722"/>
                </a:cubicBezTo>
                <a:cubicBezTo>
                  <a:pt x="19616" y="2722"/>
                  <a:pt x="19616" y="2722"/>
                  <a:pt x="19616" y="2722"/>
                </a:cubicBezTo>
                <a:cubicBezTo>
                  <a:pt x="19723" y="2722"/>
                  <a:pt x="19723" y="2722"/>
                  <a:pt x="19830" y="2400"/>
                </a:cubicBezTo>
                <a:cubicBezTo>
                  <a:pt x="19830" y="2078"/>
                  <a:pt x="19830" y="2078"/>
                  <a:pt x="19723" y="1755"/>
                </a:cubicBezTo>
                <a:cubicBezTo>
                  <a:pt x="19295" y="1111"/>
                  <a:pt x="19295" y="1111"/>
                  <a:pt x="19295" y="1111"/>
                </a:cubicBezTo>
                <a:cubicBezTo>
                  <a:pt x="19189" y="1433"/>
                  <a:pt x="19189" y="1433"/>
                  <a:pt x="19189" y="1433"/>
                </a:cubicBezTo>
                <a:cubicBezTo>
                  <a:pt x="19189" y="2078"/>
                  <a:pt x="19189" y="2078"/>
                  <a:pt x="19189" y="2078"/>
                </a:cubicBezTo>
                <a:cubicBezTo>
                  <a:pt x="20365" y="2078"/>
                  <a:pt x="20365" y="2078"/>
                  <a:pt x="20365" y="2078"/>
                </a:cubicBezTo>
                <a:cubicBezTo>
                  <a:pt x="20365" y="2078"/>
                  <a:pt x="20472" y="2078"/>
                  <a:pt x="20472" y="1755"/>
                </a:cubicBezTo>
                <a:cubicBezTo>
                  <a:pt x="20472" y="1433"/>
                  <a:pt x="20472" y="1433"/>
                  <a:pt x="20472" y="1111"/>
                </a:cubicBezTo>
                <a:cubicBezTo>
                  <a:pt x="20151" y="788"/>
                  <a:pt x="20151" y="788"/>
                  <a:pt x="20151" y="788"/>
                </a:cubicBezTo>
                <a:cubicBezTo>
                  <a:pt x="20044" y="1111"/>
                  <a:pt x="20044" y="1111"/>
                  <a:pt x="20044" y="1111"/>
                </a:cubicBezTo>
                <a:cubicBezTo>
                  <a:pt x="20044" y="1755"/>
                  <a:pt x="20044" y="1755"/>
                  <a:pt x="20044" y="1755"/>
                </a:cubicBezTo>
                <a:cubicBezTo>
                  <a:pt x="21327" y="1433"/>
                  <a:pt x="21327" y="1433"/>
                  <a:pt x="21327" y="1433"/>
                </a:cubicBezTo>
                <a:cubicBezTo>
                  <a:pt x="21434" y="1433"/>
                  <a:pt x="21434" y="1433"/>
                  <a:pt x="21434" y="1111"/>
                </a:cubicBezTo>
                <a:cubicBezTo>
                  <a:pt x="21541" y="1111"/>
                  <a:pt x="21434" y="788"/>
                  <a:pt x="21434" y="788"/>
                </a:cubicBezTo>
                <a:cubicBezTo>
                  <a:pt x="21113" y="143"/>
                  <a:pt x="21113" y="143"/>
                  <a:pt x="21113" y="143"/>
                </a:cubicBezTo>
                <a:cubicBezTo>
                  <a:pt x="21006" y="-179"/>
                  <a:pt x="20899" y="143"/>
                  <a:pt x="20899" y="143"/>
                </a:cubicBezTo>
                <a:cubicBezTo>
                  <a:pt x="20792" y="466"/>
                  <a:pt x="20792" y="788"/>
                  <a:pt x="20899" y="788"/>
                </a:cubicBezTo>
                <a:cubicBezTo>
                  <a:pt x="21220" y="1433"/>
                  <a:pt x="21220" y="1433"/>
                  <a:pt x="21220" y="1433"/>
                </a:cubicBezTo>
                <a:cubicBezTo>
                  <a:pt x="21327" y="1111"/>
                  <a:pt x="21327" y="1111"/>
                  <a:pt x="21327" y="1111"/>
                </a:cubicBezTo>
                <a:cubicBezTo>
                  <a:pt x="21327" y="466"/>
                  <a:pt x="21327" y="466"/>
                  <a:pt x="21327" y="466"/>
                </a:cubicBezTo>
                <a:cubicBezTo>
                  <a:pt x="20044" y="788"/>
                  <a:pt x="20044" y="788"/>
                  <a:pt x="20044" y="788"/>
                </a:cubicBezTo>
                <a:cubicBezTo>
                  <a:pt x="20044" y="788"/>
                  <a:pt x="19937" y="788"/>
                  <a:pt x="19937" y="1111"/>
                </a:cubicBezTo>
                <a:cubicBezTo>
                  <a:pt x="19937" y="1111"/>
                  <a:pt x="19937" y="1433"/>
                  <a:pt x="19937" y="1433"/>
                </a:cubicBezTo>
                <a:cubicBezTo>
                  <a:pt x="20258" y="2078"/>
                  <a:pt x="20258" y="2078"/>
                  <a:pt x="20258" y="2078"/>
                </a:cubicBezTo>
                <a:cubicBezTo>
                  <a:pt x="20365" y="1755"/>
                  <a:pt x="20365" y="1755"/>
                  <a:pt x="20365" y="1755"/>
                </a:cubicBezTo>
                <a:cubicBezTo>
                  <a:pt x="20365" y="1111"/>
                  <a:pt x="20365" y="1111"/>
                  <a:pt x="20365" y="1111"/>
                </a:cubicBezTo>
                <a:cubicBezTo>
                  <a:pt x="19189" y="1111"/>
                  <a:pt x="19189" y="1111"/>
                  <a:pt x="19189" y="1111"/>
                </a:cubicBezTo>
                <a:cubicBezTo>
                  <a:pt x="19189" y="1111"/>
                  <a:pt x="19082" y="1111"/>
                  <a:pt x="19082" y="1433"/>
                </a:cubicBezTo>
                <a:cubicBezTo>
                  <a:pt x="19082" y="1433"/>
                  <a:pt x="19082" y="1755"/>
                  <a:pt x="19189" y="1755"/>
                </a:cubicBezTo>
                <a:cubicBezTo>
                  <a:pt x="19509" y="2722"/>
                  <a:pt x="19509" y="2722"/>
                  <a:pt x="19509" y="2722"/>
                </a:cubicBezTo>
                <a:cubicBezTo>
                  <a:pt x="19616" y="2400"/>
                  <a:pt x="19616" y="2400"/>
                  <a:pt x="19616" y="2400"/>
                </a:cubicBezTo>
                <a:cubicBezTo>
                  <a:pt x="19616" y="1755"/>
                  <a:pt x="19616" y="1755"/>
                  <a:pt x="19616" y="1755"/>
                </a:cubicBezTo>
                <a:cubicBezTo>
                  <a:pt x="18547" y="1755"/>
                  <a:pt x="18547" y="1755"/>
                  <a:pt x="18547" y="1755"/>
                </a:cubicBezTo>
                <a:cubicBezTo>
                  <a:pt x="18547" y="1755"/>
                  <a:pt x="18440" y="2078"/>
                  <a:pt x="18440" y="2400"/>
                </a:cubicBezTo>
                <a:cubicBezTo>
                  <a:pt x="18440" y="2400"/>
                  <a:pt x="18440" y="2722"/>
                  <a:pt x="18547" y="2722"/>
                </a:cubicBezTo>
                <a:cubicBezTo>
                  <a:pt x="18975" y="3690"/>
                  <a:pt x="18975" y="3690"/>
                  <a:pt x="18975" y="3690"/>
                </a:cubicBezTo>
                <a:cubicBezTo>
                  <a:pt x="19082" y="3045"/>
                  <a:pt x="19082" y="3045"/>
                  <a:pt x="19082" y="3045"/>
                </a:cubicBezTo>
                <a:cubicBezTo>
                  <a:pt x="19082" y="2722"/>
                  <a:pt x="19082" y="2722"/>
                  <a:pt x="19082" y="2722"/>
                </a:cubicBezTo>
                <a:cubicBezTo>
                  <a:pt x="18012" y="2722"/>
                  <a:pt x="18012" y="2722"/>
                  <a:pt x="18012" y="2722"/>
                </a:cubicBezTo>
                <a:cubicBezTo>
                  <a:pt x="17905" y="2722"/>
                  <a:pt x="17905" y="2722"/>
                  <a:pt x="17905" y="3045"/>
                </a:cubicBezTo>
                <a:cubicBezTo>
                  <a:pt x="17798" y="3045"/>
                  <a:pt x="17905" y="3367"/>
                  <a:pt x="17905" y="3367"/>
                </a:cubicBezTo>
                <a:cubicBezTo>
                  <a:pt x="18226" y="4012"/>
                  <a:pt x="18226" y="4012"/>
                  <a:pt x="18226" y="4012"/>
                </a:cubicBezTo>
                <a:cubicBezTo>
                  <a:pt x="18333" y="3690"/>
                  <a:pt x="18333" y="3690"/>
                  <a:pt x="18333" y="3690"/>
                </a:cubicBezTo>
                <a:cubicBezTo>
                  <a:pt x="18333" y="3367"/>
                  <a:pt x="18333" y="3367"/>
                  <a:pt x="18333" y="3367"/>
                </a:cubicBezTo>
                <a:cubicBezTo>
                  <a:pt x="17157" y="3045"/>
                  <a:pt x="17157" y="3045"/>
                  <a:pt x="17157" y="3045"/>
                </a:cubicBezTo>
                <a:cubicBezTo>
                  <a:pt x="17050" y="3045"/>
                  <a:pt x="16943" y="3045"/>
                  <a:pt x="16943" y="3367"/>
                </a:cubicBezTo>
                <a:cubicBezTo>
                  <a:pt x="16943" y="3690"/>
                  <a:pt x="16943" y="3690"/>
                  <a:pt x="17050" y="4012"/>
                </a:cubicBezTo>
                <a:cubicBezTo>
                  <a:pt x="17050" y="4012"/>
                  <a:pt x="17050" y="4012"/>
                  <a:pt x="17050" y="4012"/>
                </a:cubicBezTo>
                <a:cubicBezTo>
                  <a:pt x="16622" y="4012"/>
                  <a:pt x="16622" y="4012"/>
                  <a:pt x="16622" y="4012"/>
                </a:cubicBezTo>
                <a:cubicBezTo>
                  <a:pt x="16622" y="4012"/>
                  <a:pt x="16515" y="4012"/>
                  <a:pt x="16515" y="4334"/>
                </a:cubicBezTo>
                <a:cubicBezTo>
                  <a:pt x="16515" y="4657"/>
                  <a:pt x="16515" y="4657"/>
                  <a:pt x="16515" y="4979"/>
                </a:cubicBezTo>
                <a:cubicBezTo>
                  <a:pt x="16943" y="5624"/>
                  <a:pt x="16943" y="5624"/>
                  <a:pt x="16943" y="5624"/>
                </a:cubicBezTo>
                <a:cubicBezTo>
                  <a:pt x="17050" y="5302"/>
                  <a:pt x="17050" y="5302"/>
                  <a:pt x="17050" y="5302"/>
                </a:cubicBezTo>
                <a:cubicBezTo>
                  <a:pt x="17050" y="4657"/>
                  <a:pt x="17050" y="4657"/>
                  <a:pt x="17050" y="4657"/>
                </a:cubicBezTo>
                <a:cubicBezTo>
                  <a:pt x="15874" y="4657"/>
                  <a:pt x="15874" y="4657"/>
                  <a:pt x="15874" y="4657"/>
                </a:cubicBezTo>
                <a:cubicBezTo>
                  <a:pt x="15874" y="4657"/>
                  <a:pt x="15767" y="4657"/>
                  <a:pt x="15767" y="4979"/>
                </a:cubicBezTo>
                <a:cubicBezTo>
                  <a:pt x="15767" y="4979"/>
                  <a:pt x="15767" y="5302"/>
                  <a:pt x="15767" y="5302"/>
                </a:cubicBezTo>
                <a:cubicBezTo>
                  <a:pt x="16301" y="6269"/>
                  <a:pt x="16301" y="6269"/>
                  <a:pt x="16301" y="6269"/>
                </a:cubicBezTo>
                <a:cubicBezTo>
                  <a:pt x="16408" y="5946"/>
                  <a:pt x="16408" y="5946"/>
                  <a:pt x="16408" y="5946"/>
                </a:cubicBezTo>
                <a:cubicBezTo>
                  <a:pt x="16408" y="5624"/>
                  <a:pt x="16408" y="5624"/>
                  <a:pt x="16408" y="5624"/>
                </a:cubicBezTo>
                <a:cubicBezTo>
                  <a:pt x="15232" y="5302"/>
                  <a:pt x="15232" y="5302"/>
                  <a:pt x="15232" y="5302"/>
                </a:cubicBezTo>
                <a:cubicBezTo>
                  <a:pt x="15232" y="5302"/>
                  <a:pt x="15125" y="5302"/>
                  <a:pt x="15125" y="5624"/>
                </a:cubicBezTo>
                <a:cubicBezTo>
                  <a:pt x="15125" y="5624"/>
                  <a:pt x="15125" y="5946"/>
                  <a:pt x="15232" y="6269"/>
                </a:cubicBezTo>
                <a:cubicBezTo>
                  <a:pt x="15553" y="6914"/>
                  <a:pt x="15553" y="6914"/>
                  <a:pt x="15553" y="6914"/>
                </a:cubicBezTo>
                <a:cubicBezTo>
                  <a:pt x="15660" y="6591"/>
                  <a:pt x="15660" y="6591"/>
                  <a:pt x="15660" y="6591"/>
                </a:cubicBezTo>
                <a:cubicBezTo>
                  <a:pt x="15660" y="5946"/>
                  <a:pt x="15660" y="5946"/>
                  <a:pt x="15660" y="5946"/>
                </a:cubicBezTo>
                <a:cubicBezTo>
                  <a:pt x="14591" y="5624"/>
                  <a:pt x="14591" y="5624"/>
                  <a:pt x="14591" y="5624"/>
                </a:cubicBezTo>
                <a:cubicBezTo>
                  <a:pt x="14484" y="5624"/>
                  <a:pt x="14484" y="5946"/>
                  <a:pt x="14377" y="5946"/>
                </a:cubicBezTo>
                <a:cubicBezTo>
                  <a:pt x="14377" y="6269"/>
                  <a:pt x="14484" y="6591"/>
                  <a:pt x="14484" y="6591"/>
                </a:cubicBezTo>
                <a:cubicBezTo>
                  <a:pt x="14911" y="7236"/>
                  <a:pt x="14911" y="7236"/>
                  <a:pt x="14911" y="7236"/>
                </a:cubicBezTo>
                <a:cubicBezTo>
                  <a:pt x="14911" y="6914"/>
                  <a:pt x="14911" y="6914"/>
                  <a:pt x="14911" y="6914"/>
                </a:cubicBezTo>
                <a:cubicBezTo>
                  <a:pt x="14911" y="6591"/>
                  <a:pt x="14911" y="6591"/>
                  <a:pt x="14911" y="6591"/>
                </a:cubicBezTo>
                <a:cubicBezTo>
                  <a:pt x="13735" y="6269"/>
                  <a:pt x="13735" y="6269"/>
                  <a:pt x="13735" y="6269"/>
                </a:cubicBezTo>
                <a:cubicBezTo>
                  <a:pt x="13628" y="6269"/>
                  <a:pt x="13628" y="6591"/>
                  <a:pt x="13628" y="6914"/>
                </a:cubicBezTo>
                <a:cubicBezTo>
                  <a:pt x="13521" y="6914"/>
                  <a:pt x="13628" y="7236"/>
                  <a:pt x="13628" y="7236"/>
                </a:cubicBezTo>
                <a:cubicBezTo>
                  <a:pt x="13949" y="7881"/>
                  <a:pt x="13949" y="7881"/>
                  <a:pt x="13949" y="7881"/>
                </a:cubicBezTo>
                <a:cubicBezTo>
                  <a:pt x="14056" y="7558"/>
                  <a:pt x="14056" y="7558"/>
                  <a:pt x="14056" y="7558"/>
                </a:cubicBezTo>
                <a:cubicBezTo>
                  <a:pt x="14056" y="6914"/>
                  <a:pt x="14056" y="6914"/>
                  <a:pt x="14056" y="6914"/>
                </a:cubicBezTo>
                <a:cubicBezTo>
                  <a:pt x="12987" y="7558"/>
                  <a:pt x="12987" y="7558"/>
                  <a:pt x="12987" y="7558"/>
                </a:cubicBezTo>
                <a:cubicBezTo>
                  <a:pt x="12880" y="7558"/>
                  <a:pt x="12880" y="7558"/>
                  <a:pt x="12880" y="7881"/>
                </a:cubicBezTo>
                <a:cubicBezTo>
                  <a:pt x="12880" y="7881"/>
                  <a:pt x="12880" y="8203"/>
                  <a:pt x="12880" y="8203"/>
                </a:cubicBezTo>
                <a:cubicBezTo>
                  <a:pt x="13307" y="9170"/>
                  <a:pt x="13307" y="9170"/>
                  <a:pt x="13307" y="9170"/>
                </a:cubicBezTo>
                <a:cubicBezTo>
                  <a:pt x="13414" y="8848"/>
                  <a:pt x="13414" y="8848"/>
                  <a:pt x="13414" y="8848"/>
                </a:cubicBezTo>
                <a:cubicBezTo>
                  <a:pt x="13414" y="8203"/>
                  <a:pt x="13414" y="8203"/>
                  <a:pt x="13414" y="8203"/>
                </a:cubicBezTo>
                <a:cubicBezTo>
                  <a:pt x="12238" y="7881"/>
                  <a:pt x="12238" y="7881"/>
                  <a:pt x="12238" y="7881"/>
                </a:cubicBezTo>
                <a:cubicBezTo>
                  <a:pt x="12131" y="7881"/>
                  <a:pt x="12131" y="8203"/>
                  <a:pt x="12024" y="8203"/>
                </a:cubicBezTo>
                <a:cubicBezTo>
                  <a:pt x="12024" y="8525"/>
                  <a:pt x="12024" y="8848"/>
                  <a:pt x="12131" y="8848"/>
                </a:cubicBezTo>
                <a:cubicBezTo>
                  <a:pt x="12666" y="9815"/>
                  <a:pt x="12666" y="9815"/>
                  <a:pt x="12666" y="9815"/>
                </a:cubicBezTo>
                <a:cubicBezTo>
                  <a:pt x="12773" y="9493"/>
                  <a:pt x="12773" y="9493"/>
                  <a:pt x="12773" y="9493"/>
                </a:cubicBezTo>
                <a:cubicBezTo>
                  <a:pt x="12773" y="8848"/>
                  <a:pt x="12773" y="8848"/>
                  <a:pt x="12773" y="8848"/>
                </a:cubicBezTo>
                <a:cubicBezTo>
                  <a:pt x="11596" y="8203"/>
                  <a:pt x="11596" y="8203"/>
                  <a:pt x="11596" y="8203"/>
                </a:cubicBezTo>
                <a:cubicBezTo>
                  <a:pt x="11490" y="8203"/>
                  <a:pt x="11383" y="8203"/>
                  <a:pt x="11383" y="8525"/>
                </a:cubicBezTo>
                <a:cubicBezTo>
                  <a:pt x="11383" y="8525"/>
                  <a:pt x="11383" y="8848"/>
                  <a:pt x="11490" y="9170"/>
                </a:cubicBezTo>
                <a:cubicBezTo>
                  <a:pt x="11490" y="9170"/>
                  <a:pt x="11490" y="9170"/>
                  <a:pt x="11490" y="9170"/>
                </a:cubicBezTo>
                <a:cubicBezTo>
                  <a:pt x="10848" y="9493"/>
                  <a:pt x="10848" y="9493"/>
                  <a:pt x="10848" y="9493"/>
                </a:cubicBezTo>
                <a:cubicBezTo>
                  <a:pt x="10741" y="9493"/>
                  <a:pt x="10741" y="9493"/>
                  <a:pt x="10741" y="9815"/>
                </a:cubicBezTo>
                <a:cubicBezTo>
                  <a:pt x="10741" y="9815"/>
                  <a:pt x="10741" y="10137"/>
                  <a:pt x="10741" y="10137"/>
                </a:cubicBezTo>
                <a:cubicBezTo>
                  <a:pt x="11062" y="10782"/>
                  <a:pt x="11062" y="10782"/>
                  <a:pt x="11062" y="10782"/>
                </a:cubicBezTo>
                <a:cubicBezTo>
                  <a:pt x="11062" y="10137"/>
                  <a:pt x="11062" y="10137"/>
                  <a:pt x="11062" y="10137"/>
                </a:cubicBezTo>
                <a:cubicBezTo>
                  <a:pt x="11062" y="9815"/>
                  <a:pt x="11062" y="9815"/>
                  <a:pt x="11062" y="9815"/>
                </a:cubicBezTo>
                <a:cubicBezTo>
                  <a:pt x="9886" y="9815"/>
                  <a:pt x="9886" y="9815"/>
                  <a:pt x="9886" y="9815"/>
                </a:cubicBezTo>
                <a:cubicBezTo>
                  <a:pt x="9779" y="9815"/>
                  <a:pt x="9672" y="9815"/>
                  <a:pt x="9672" y="10137"/>
                </a:cubicBezTo>
                <a:cubicBezTo>
                  <a:pt x="9672" y="10137"/>
                  <a:pt x="9672" y="10460"/>
                  <a:pt x="9779" y="10460"/>
                </a:cubicBezTo>
                <a:cubicBezTo>
                  <a:pt x="9779" y="10782"/>
                  <a:pt x="9779" y="10782"/>
                  <a:pt x="9779" y="10782"/>
                </a:cubicBezTo>
                <a:cubicBezTo>
                  <a:pt x="9137" y="10460"/>
                  <a:pt x="9137" y="10460"/>
                  <a:pt x="9137" y="10460"/>
                </a:cubicBezTo>
                <a:cubicBezTo>
                  <a:pt x="9137" y="10460"/>
                  <a:pt x="9030" y="10782"/>
                  <a:pt x="9030" y="10782"/>
                </a:cubicBezTo>
                <a:cubicBezTo>
                  <a:pt x="9030" y="11105"/>
                  <a:pt x="9030" y="11427"/>
                  <a:pt x="9030" y="11427"/>
                </a:cubicBezTo>
                <a:cubicBezTo>
                  <a:pt x="9672" y="12717"/>
                  <a:pt x="9672" y="12717"/>
                  <a:pt x="9672" y="12717"/>
                </a:cubicBezTo>
                <a:cubicBezTo>
                  <a:pt x="9779" y="12072"/>
                  <a:pt x="9779" y="12072"/>
                  <a:pt x="9779" y="12072"/>
                </a:cubicBezTo>
                <a:cubicBezTo>
                  <a:pt x="9779" y="11749"/>
                  <a:pt x="9779" y="11749"/>
                  <a:pt x="9779" y="11749"/>
                </a:cubicBezTo>
                <a:cubicBezTo>
                  <a:pt x="8709" y="11427"/>
                  <a:pt x="8709" y="11427"/>
                  <a:pt x="8709" y="11427"/>
                </a:cubicBezTo>
                <a:cubicBezTo>
                  <a:pt x="8709" y="11427"/>
                  <a:pt x="8602" y="11427"/>
                  <a:pt x="8602" y="11749"/>
                </a:cubicBezTo>
                <a:cubicBezTo>
                  <a:pt x="8602" y="11749"/>
                  <a:pt x="8602" y="12072"/>
                  <a:pt x="8602" y="12072"/>
                </a:cubicBezTo>
                <a:cubicBezTo>
                  <a:pt x="9137" y="13039"/>
                  <a:pt x="9137" y="13039"/>
                  <a:pt x="9137" y="13039"/>
                </a:cubicBezTo>
                <a:cubicBezTo>
                  <a:pt x="9137" y="12717"/>
                  <a:pt x="9137" y="12717"/>
                  <a:pt x="9137" y="12717"/>
                </a:cubicBezTo>
                <a:cubicBezTo>
                  <a:pt x="9244" y="12072"/>
                  <a:pt x="9244" y="12072"/>
                  <a:pt x="9244" y="12072"/>
                </a:cubicBezTo>
                <a:cubicBezTo>
                  <a:pt x="8068" y="11749"/>
                  <a:pt x="8068" y="11749"/>
                  <a:pt x="8068" y="11749"/>
                </a:cubicBezTo>
                <a:cubicBezTo>
                  <a:pt x="7961" y="11749"/>
                  <a:pt x="7961" y="11749"/>
                  <a:pt x="7854" y="12072"/>
                </a:cubicBezTo>
                <a:cubicBezTo>
                  <a:pt x="7854" y="12072"/>
                  <a:pt x="7854" y="12394"/>
                  <a:pt x="7961" y="12717"/>
                </a:cubicBezTo>
                <a:cubicBezTo>
                  <a:pt x="8389" y="13361"/>
                  <a:pt x="8389" y="13361"/>
                  <a:pt x="8389" y="13361"/>
                </a:cubicBezTo>
                <a:cubicBezTo>
                  <a:pt x="8495" y="13039"/>
                  <a:pt x="8495" y="13039"/>
                  <a:pt x="8495" y="13039"/>
                </a:cubicBezTo>
                <a:cubicBezTo>
                  <a:pt x="8389" y="12394"/>
                  <a:pt x="8389" y="12394"/>
                  <a:pt x="8389" y="12394"/>
                </a:cubicBezTo>
                <a:cubicBezTo>
                  <a:pt x="7426" y="12717"/>
                  <a:pt x="7426" y="12717"/>
                  <a:pt x="7426" y="12717"/>
                </a:cubicBezTo>
                <a:cubicBezTo>
                  <a:pt x="7319" y="12717"/>
                  <a:pt x="7212" y="12717"/>
                  <a:pt x="7212" y="13039"/>
                </a:cubicBezTo>
                <a:cubicBezTo>
                  <a:pt x="7212" y="13039"/>
                  <a:pt x="7212" y="13361"/>
                  <a:pt x="7319" y="13361"/>
                </a:cubicBezTo>
                <a:cubicBezTo>
                  <a:pt x="7640" y="14006"/>
                  <a:pt x="7640" y="14006"/>
                  <a:pt x="7640" y="14006"/>
                </a:cubicBezTo>
                <a:cubicBezTo>
                  <a:pt x="7747" y="13684"/>
                  <a:pt x="7747" y="13684"/>
                  <a:pt x="7747" y="13684"/>
                </a:cubicBezTo>
                <a:cubicBezTo>
                  <a:pt x="7747" y="13361"/>
                  <a:pt x="7747" y="13361"/>
                  <a:pt x="7747" y="13361"/>
                </a:cubicBezTo>
                <a:cubicBezTo>
                  <a:pt x="6357" y="13039"/>
                  <a:pt x="6357" y="13039"/>
                  <a:pt x="6357" y="13039"/>
                </a:cubicBezTo>
                <a:cubicBezTo>
                  <a:pt x="6357" y="13039"/>
                  <a:pt x="6250" y="13361"/>
                  <a:pt x="6250" y="13361"/>
                </a:cubicBezTo>
                <a:cubicBezTo>
                  <a:pt x="6250" y="13684"/>
                  <a:pt x="6250" y="14006"/>
                  <a:pt x="6250" y="14006"/>
                </a:cubicBezTo>
                <a:cubicBezTo>
                  <a:pt x="6250" y="14006"/>
                  <a:pt x="6250" y="14006"/>
                  <a:pt x="6250" y="14006"/>
                </a:cubicBezTo>
                <a:cubicBezTo>
                  <a:pt x="5501" y="14006"/>
                  <a:pt x="5501" y="14006"/>
                  <a:pt x="5501" y="14006"/>
                </a:cubicBezTo>
                <a:cubicBezTo>
                  <a:pt x="5394" y="14006"/>
                  <a:pt x="5394" y="14006"/>
                  <a:pt x="5288" y="14328"/>
                </a:cubicBezTo>
                <a:cubicBezTo>
                  <a:pt x="5288" y="14328"/>
                  <a:pt x="5394" y="14651"/>
                  <a:pt x="5394" y="14651"/>
                </a:cubicBezTo>
                <a:cubicBezTo>
                  <a:pt x="6036" y="15940"/>
                  <a:pt x="6036" y="15940"/>
                  <a:pt x="6036" y="15940"/>
                </a:cubicBezTo>
                <a:cubicBezTo>
                  <a:pt x="6036" y="15618"/>
                  <a:pt x="6036" y="15618"/>
                  <a:pt x="6036" y="15618"/>
                </a:cubicBezTo>
                <a:cubicBezTo>
                  <a:pt x="6143" y="14973"/>
                  <a:pt x="6143" y="14973"/>
                  <a:pt x="6143" y="14973"/>
                </a:cubicBezTo>
                <a:cubicBezTo>
                  <a:pt x="4860" y="14328"/>
                  <a:pt x="4860" y="14328"/>
                  <a:pt x="4860" y="14328"/>
                </a:cubicBezTo>
                <a:cubicBezTo>
                  <a:pt x="4753" y="14328"/>
                  <a:pt x="4646" y="14651"/>
                  <a:pt x="4646" y="14651"/>
                </a:cubicBezTo>
                <a:cubicBezTo>
                  <a:pt x="4646" y="14973"/>
                  <a:pt x="4646" y="15296"/>
                  <a:pt x="4753" y="15296"/>
                </a:cubicBezTo>
                <a:cubicBezTo>
                  <a:pt x="4753" y="15296"/>
                  <a:pt x="4753" y="15296"/>
                  <a:pt x="4753" y="15296"/>
                </a:cubicBezTo>
                <a:cubicBezTo>
                  <a:pt x="4325" y="15296"/>
                  <a:pt x="4325" y="15296"/>
                  <a:pt x="4325" y="15296"/>
                </a:cubicBezTo>
                <a:cubicBezTo>
                  <a:pt x="4218" y="15296"/>
                  <a:pt x="4111" y="15296"/>
                  <a:pt x="4111" y="15618"/>
                </a:cubicBezTo>
                <a:cubicBezTo>
                  <a:pt x="4111" y="15940"/>
                  <a:pt x="4111" y="15940"/>
                  <a:pt x="4218" y="16263"/>
                </a:cubicBezTo>
                <a:cubicBezTo>
                  <a:pt x="4218" y="16263"/>
                  <a:pt x="4218" y="16263"/>
                  <a:pt x="4218" y="16263"/>
                </a:cubicBezTo>
                <a:cubicBezTo>
                  <a:pt x="3577" y="16263"/>
                  <a:pt x="3577" y="16263"/>
                  <a:pt x="3577" y="16263"/>
                </a:cubicBezTo>
                <a:cubicBezTo>
                  <a:pt x="3470" y="16263"/>
                  <a:pt x="3363" y="16263"/>
                  <a:pt x="3363" y="16585"/>
                </a:cubicBezTo>
                <a:cubicBezTo>
                  <a:pt x="3363" y="16908"/>
                  <a:pt x="3363" y="16908"/>
                  <a:pt x="3470" y="17230"/>
                </a:cubicBezTo>
                <a:cubicBezTo>
                  <a:pt x="3684" y="17552"/>
                  <a:pt x="3684" y="17552"/>
                  <a:pt x="3684" y="17552"/>
                </a:cubicBezTo>
                <a:cubicBezTo>
                  <a:pt x="3791" y="17230"/>
                  <a:pt x="3791" y="17230"/>
                  <a:pt x="3791" y="17230"/>
                </a:cubicBezTo>
                <a:cubicBezTo>
                  <a:pt x="3791" y="16585"/>
                  <a:pt x="3791" y="16585"/>
                  <a:pt x="3791" y="16585"/>
                </a:cubicBezTo>
                <a:cubicBezTo>
                  <a:pt x="2828" y="16908"/>
                  <a:pt x="2828" y="16908"/>
                  <a:pt x="2828" y="16908"/>
                </a:cubicBezTo>
                <a:cubicBezTo>
                  <a:pt x="2721" y="16908"/>
                  <a:pt x="2721" y="16908"/>
                  <a:pt x="2614" y="17230"/>
                </a:cubicBezTo>
                <a:cubicBezTo>
                  <a:pt x="2614" y="17552"/>
                  <a:pt x="2721" y="17552"/>
                  <a:pt x="2721" y="17875"/>
                </a:cubicBezTo>
                <a:cubicBezTo>
                  <a:pt x="3149" y="18520"/>
                  <a:pt x="3149" y="18520"/>
                  <a:pt x="3149" y="18520"/>
                </a:cubicBezTo>
                <a:cubicBezTo>
                  <a:pt x="3256" y="18197"/>
                  <a:pt x="3256" y="18197"/>
                  <a:pt x="3256" y="18197"/>
                </a:cubicBezTo>
                <a:cubicBezTo>
                  <a:pt x="3256" y="17875"/>
                  <a:pt x="3256" y="17875"/>
                  <a:pt x="3256" y="17875"/>
                </a:cubicBezTo>
                <a:cubicBezTo>
                  <a:pt x="1866" y="17230"/>
                  <a:pt x="1866" y="17230"/>
                  <a:pt x="1866" y="17230"/>
                </a:cubicBezTo>
                <a:cubicBezTo>
                  <a:pt x="1759" y="17230"/>
                  <a:pt x="1759" y="17552"/>
                  <a:pt x="1652" y="17552"/>
                </a:cubicBezTo>
                <a:cubicBezTo>
                  <a:pt x="1652" y="17875"/>
                  <a:pt x="1652" y="18197"/>
                  <a:pt x="1759" y="18197"/>
                </a:cubicBezTo>
                <a:cubicBezTo>
                  <a:pt x="1759" y="18197"/>
                  <a:pt x="1759" y="18197"/>
                  <a:pt x="1759" y="18197"/>
                </a:cubicBezTo>
                <a:cubicBezTo>
                  <a:pt x="1331" y="18197"/>
                  <a:pt x="1331" y="18197"/>
                  <a:pt x="1331" y="18197"/>
                </a:cubicBezTo>
                <a:cubicBezTo>
                  <a:pt x="1224" y="18197"/>
                  <a:pt x="1117" y="18520"/>
                  <a:pt x="1117" y="18520"/>
                </a:cubicBezTo>
                <a:cubicBezTo>
                  <a:pt x="1117" y="18842"/>
                  <a:pt x="1117" y="19164"/>
                  <a:pt x="1224" y="19164"/>
                </a:cubicBezTo>
                <a:cubicBezTo>
                  <a:pt x="1438" y="19809"/>
                  <a:pt x="1438" y="19809"/>
                  <a:pt x="1438" y="19809"/>
                </a:cubicBezTo>
                <a:cubicBezTo>
                  <a:pt x="1545" y="19164"/>
                  <a:pt x="1545" y="19164"/>
                  <a:pt x="1545" y="19164"/>
                </a:cubicBezTo>
                <a:cubicBezTo>
                  <a:pt x="1545" y="18842"/>
                  <a:pt x="1545" y="18842"/>
                  <a:pt x="1545" y="18842"/>
                </a:cubicBezTo>
                <a:cubicBezTo>
                  <a:pt x="155" y="18520"/>
                  <a:pt x="155" y="18520"/>
                  <a:pt x="155" y="18520"/>
                </a:cubicBezTo>
                <a:cubicBezTo>
                  <a:pt x="155" y="18520"/>
                  <a:pt x="48" y="18520"/>
                  <a:pt x="48" y="18842"/>
                </a:cubicBezTo>
                <a:cubicBezTo>
                  <a:pt x="-59" y="19164"/>
                  <a:pt x="48" y="19164"/>
                  <a:pt x="48" y="19487"/>
                </a:cubicBezTo>
                <a:cubicBezTo>
                  <a:pt x="369" y="19809"/>
                  <a:pt x="369" y="19809"/>
                  <a:pt x="369" y="19809"/>
                </a:cubicBezTo>
                <a:cubicBezTo>
                  <a:pt x="155" y="20454"/>
                  <a:pt x="155" y="20454"/>
                  <a:pt x="155" y="20454"/>
                </a:cubicBezTo>
                <a:cubicBezTo>
                  <a:pt x="48" y="20454"/>
                  <a:pt x="48" y="20454"/>
                  <a:pt x="48" y="20776"/>
                </a:cubicBezTo>
                <a:cubicBezTo>
                  <a:pt x="48" y="20776"/>
                  <a:pt x="48" y="21099"/>
                  <a:pt x="48" y="21099"/>
                </a:cubicBezTo>
                <a:cubicBezTo>
                  <a:pt x="155" y="21099"/>
                  <a:pt x="155" y="21099"/>
                  <a:pt x="155" y="21099"/>
                </a:cubicBezTo>
                <a:cubicBezTo>
                  <a:pt x="155" y="21421"/>
                  <a:pt x="262" y="21421"/>
                  <a:pt x="369" y="21099"/>
                </a:cubicBezTo>
                <a:cubicBezTo>
                  <a:pt x="369" y="20776"/>
                  <a:pt x="369" y="20454"/>
                  <a:pt x="262" y="20454"/>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4" name="Freeform 1204"/>
          <p:cNvSpPr/>
          <p:nvPr>
            <p:custDataLst>
              <p:tags r:id="rId40"/>
            </p:custDataLst>
          </p:nvPr>
        </p:nvSpPr>
        <p:spPr>
          <a:xfrm flipH="1">
            <a:off x="2417445" y="3307715"/>
            <a:ext cx="930910" cy="485775"/>
          </a:xfrm>
          <a:custGeom>
            <a:avLst/>
            <a:gdLst/>
            <a:ahLst/>
            <a:cxnLst>
              <a:cxn ang="0">
                <a:pos x="wd2" y="hd2"/>
              </a:cxn>
              <a:cxn ang="5400000">
                <a:pos x="wd2" y="hd2"/>
              </a:cxn>
              <a:cxn ang="10800000">
                <a:pos x="wd2" y="hd2"/>
              </a:cxn>
              <a:cxn ang="16200000">
                <a:pos x="wd2" y="hd2"/>
              </a:cxn>
            </a:cxnLst>
            <a:rect l="0" t="0" r="r" b="b"/>
            <a:pathLst>
              <a:path w="21561" h="21600" extrusionOk="0">
                <a:moveTo>
                  <a:pt x="428" y="16743"/>
                </a:moveTo>
                <a:cubicBezTo>
                  <a:pt x="143" y="16360"/>
                  <a:pt x="143" y="16360"/>
                  <a:pt x="143" y="16360"/>
                </a:cubicBezTo>
                <a:cubicBezTo>
                  <a:pt x="71" y="16615"/>
                  <a:pt x="71" y="16615"/>
                  <a:pt x="71" y="16615"/>
                </a:cubicBezTo>
                <a:cubicBezTo>
                  <a:pt x="71" y="16743"/>
                  <a:pt x="71" y="16743"/>
                  <a:pt x="71" y="16743"/>
                </a:cubicBezTo>
                <a:cubicBezTo>
                  <a:pt x="1996" y="18405"/>
                  <a:pt x="1996" y="18405"/>
                  <a:pt x="1996" y="18405"/>
                </a:cubicBezTo>
                <a:cubicBezTo>
                  <a:pt x="2067" y="18405"/>
                  <a:pt x="2139" y="18405"/>
                  <a:pt x="2139" y="18277"/>
                </a:cubicBezTo>
                <a:cubicBezTo>
                  <a:pt x="2139" y="18149"/>
                  <a:pt x="2139" y="18021"/>
                  <a:pt x="2139" y="18021"/>
                </a:cubicBezTo>
                <a:cubicBezTo>
                  <a:pt x="356" y="16104"/>
                  <a:pt x="356" y="16104"/>
                  <a:pt x="356" y="16104"/>
                </a:cubicBezTo>
                <a:cubicBezTo>
                  <a:pt x="356" y="16232"/>
                  <a:pt x="356" y="16232"/>
                  <a:pt x="356" y="16232"/>
                </a:cubicBezTo>
                <a:cubicBezTo>
                  <a:pt x="285" y="16360"/>
                  <a:pt x="285" y="16360"/>
                  <a:pt x="285" y="16360"/>
                </a:cubicBezTo>
                <a:cubicBezTo>
                  <a:pt x="4349" y="20066"/>
                  <a:pt x="4349" y="20066"/>
                  <a:pt x="4349" y="20066"/>
                </a:cubicBezTo>
                <a:cubicBezTo>
                  <a:pt x="4420" y="20066"/>
                  <a:pt x="4491" y="20066"/>
                  <a:pt x="4491" y="19938"/>
                </a:cubicBezTo>
                <a:cubicBezTo>
                  <a:pt x="4562" y="19938"/>
                  <a:pt x="4491" y="19811"/>
                  <a:pt x="4491" y="19811"/>
                </a:cubicBezTo>
                <a:cubicBezTo>
                  <a:pt x="2994" y="18021"/>
                  <a:pt x="2994" y="18021"/>
                  <a:pt x="2994" y="18021"/>
                </a:cubicBezTo>
                <a:cubicBezTo>
                  <a:pt x="2923" y="18277"/>
                  <a:pt x="2923" y="18277"/>
                  <a:pt x="2923" y="18277"/>
                </a:cubicBezTo>
                <a:cubicBezTo>
                  <a:pt x="2851" y="18405"/>
                  <a:pt x="2851" y="18405"/>
                  <a:pt x="2851" y="18405"/>
                </a:cubicBezTo>
                <a:cubicBezTo>
                  <a:pt x="2851" y="18405"/>
                  <a:pt x="3636" y="19172"/>
                  <a:pt x="4491" y="19938"/>
                </a:cubicBezTo>
                <a:cubicBezTo>
                  <a:pt x="4848" y="20322"/>
                  <a:pt x="5275" y="20705"/>
                  <a:pt x="5632" y="20961"/>
                </a:cubicBezTo>
                <a:cubicBezTo>
                  <a:pt x="5774" y="21089"/>
                  <a:pt x="5917" y="21217"/>
                  <a:pt x="6059" y="21344"/>
                </a:cubicBezTo>
                <a:cubicBezTo>
                  <a:pt x="6059" y="21344"/>
                  <a:pt x="6131" y="21472"/>
                  <a:pt x="6202" y="21472"/>
                </a:cubicBezTo>
                <a:cubicBezTo>
                  <a:pt x="6202" y="21472"/>
                  <a:pt x="6202" y="21472"/>
                  <a:pt x="6202" y="21472"/>
                </a:cubicBezTo>
                <a:cubicBezTo>
                  <a:pt x="6273" y="21472"/>
                  <a:pt x="6273" y="21472"/>
                  <a:pt x="6273" y="21472"/>
                </a:cubicBezTo>
                <a:cubicBezTo>
                  <a:pt x="6345" y="21472"/>
                  <a:pt x="6345" y="21472"/>
                  <a:pt x="6345" y="21472"/>
                </a:cubicBezTo>
                <a:cubicBezTo>
                  <a:pt x="6345" y="21472"/>
                  <a:pt x="6345" y="21472"/>
                  <a:pt x="6345" y="21344"/>
                </a:cubicBezTo>
                <a:cubicBezTo>
                  <a:pt x="6345" y="21344"/>
                  <a:pt x="6345" y="21344"/>
                  <a:pt x="6345" y="21344"/>
                </a:cubicBezTo>
                <a:cubicBezTo>
                  <a:pt x="6416" y="21344"/>
                  <a:pt x="6416" y="21344"/>
                  <a:pt x="6416" y="21344"/>
                </a:cubicBezTo>
                <a:cubicBezTo>
                  <a:pt x="6416" y="21217"/>
                  <a:pt x="6345" y="21217"/>
                  <a:pt x="6345" y="21217"/>
                </a:cubicBezTo>
                <a:cubicBezTo>
                  <a:pt x="6345" y="21089"/>
                  <a:pt x="6345" y="21089"/>
                  <a:pt x="6345" y="21089"/>
                </a:cubicBezTo>
                <a:cubicBezTo>
                  <a:pt x="6345" y="21089"/>
                  <a:pt x="6273" y="21089"/>
                  <a:pt x="6202" y="20961"/>
                </a:cubicBezTo>
                <a:cubicBezTo>
                  <a:pt x="6059" y="20833"/>
                  <a:pt x="5703" y="20450"/>
                  <a:pt x="5418" y="20194"/>
                </a:cubicBezTo>
                <a:cubicBezTo>
                  <a:pt x="5275" y="19938"/>
                  <a:pt x="5133" y="19811"/>
                  <a:pt x="5061" y="19683"/>
                </a:cubicBezTo>
                <a:cubicBezTo>
                  <a:pt x="4990" y="19683"/>
                  <a:pt x="4990" y="19683"/>
                  <a:pt x="4919" y="19555"/>
                </a:cubicBezTo>
                <a:cubicBezTo>
                  <a:pt x="4919" y="19555"/>
                  <a:pt x="4919" y="19555"/>
                  <a:pt x="4919" y="19555"/>
                </a:cubicBezTo>
                <a:cubicBezTo>
                  <a:pt x="4919" y="19555"/>
                  <a:pt x="4919" y="19555"/>
                  <a:pt x="4919" y="19555"/>
                </a:cubicBezTo>
                <a:cubicBezTo>
                  <a:pt x="4919" y="19683"/>
                  <a:pt x="4919" y="19683"/>
                  <a:pt x="4919" y="19683"/>
                </a:cubicBezTo>
                <a:cubicBezTo>
                  <a:pt x="4919" y="19555"/>
                  <a:pt x="4919" y="19555"/>
                  <a:pt x="4919" y="19555"/>
                </a:cubicBezTo>
                <a:cubicBezTo>
                  <a:pt x="4919" y="19555"/>
                  <a:pt x="4919" y="19555"/>
                  <a:pt x="4919" y="19555"/>
                </a:cubicBezTo>
                <a:cubicBezTo>
                  <a:pt x="4919" y="19683"/>
                  <a:pt x="4919" y="19683"/>
                  <a:pt x="4919" y="19683"/>
                </a:cubicBezTo>
                <a:cubicBezTo>
                  <a:pt x="4919" y="19555"/>
                  <a:pt x="4919" y="19555"/>
                  <a:pt x="4919" y="19555"/>
                </a:cubicBezTo>
                <a:cubicBezTo>
                  <a:pt x="4848" y="19683"/>
                  <a:pt x="4848" y="19683"/>
                  <a:pt x="4848" y="19683"/>
                </a:cubicBezTo>
                <a:cubicBezTo>
                  <a:pt x="4919" y="19555"/>
                  <a:pt x="4919" y="19555"/>
                  <a:pt x="4919" y="19555"/>
                </a:cubicBezTo>
                <a:cubicBezTo>
                  <a:pt x="4919" y="19555"/>
                  <a:pt x="4919" y="19555"/>
                  <a:pt x="4919" y="19555"/>
                </a:cubicBezTo>
                <a:cubicBezTo>
                  <a:pt x="4848" y="19683"/>
                  <a:pt x="4848" y="19683"/>
                  <a:pt x="4848" y="19683"/>
                </a:cubicBezTo>
                <a:cubicBezTo>
                  <a:pt x="4919" y="19555"/>
                  <a:pt x="4919" y="19555"/>
                  <a:pt x="4919" y="19555"/>
                </a:cubicBezTo>
                <a:cubicBezTo>
                  <a:pt x="4848" y="19683"/>
                  <a:pt x="4848" y="19683"/>
                  <a:pt x="4848" y="19683"/>
                </a:cubicBezTo>
                <a:cubicBezTo>
                  <a:pt x="4990" y="19683"/>
                  <a:pt x="4990" y="19683"/>
                  <a:pt x="4990" y="19683"/>
                </a:cubicBezTo>
                <a:cubicBezTo>
                  <a:pt x="4919" y="19683"/>
                  <a:pt x="4919" y="19555"/>
                  <a:pt x="4919" y="19555"/>
                </a:cubicBezTo>
                <a:cubicBezTo>
                  <a:pt x="4848" y="19683"/>
                  <a:pt x="4848" y="19683"/>
                  <a:pt x="4848" y="19683"/>
                </a:cubicBezTo>
                <a:cubicBezTo>
                  <a:pt x="4990" y="19683"/>
                  <a:pt x="4990" y="19683"/>
                  <a:pt x="4990" y="19683"/>
                </a:cubicBezTo>
                <a:cubicBezTo>
                  <a:pt x="4848" y="19683"/>
                  <a:pt x="4848" y="19683"/>
                  <a:pt x="4848" y="19683"/>
                </a:cubicBezTo>
                <a:cubicBezTo>
                  <a:pt x="4919" y="19683"/>
                  <a:pt x="4919" y="19683"/>
                  <a:pt x="4919" y="19683"/>
                </a:cubicBezTo>
                <a:cubicBezTo>
                  <a:pt x="4990" y="19683"/>
                  <a:pt x="4990" y="19683"/>
                  <a:pt x="4990" y="19683"/>
                </a:cubicBezTo>
                <a:cubicBezTo>
                  <a:pt x="4848" y="19683"/>
                  <a:pt x="4848" y="19683"/>
                  <a:pt x="4848" y="19683"/>
                </a:cubicBezTo>
                <a:cubicBezTo>
                  <a:pt x="4919" y="19683"/>
                  <a:pt x="4919" y="19683"/>
                  <a:pt x="4919" y="19683"/>
                </a:cubicBezTo>
                <a:cubicBezTo>
                  <a:pt x="4848" y="19683"/>
                  <a:pt x="4848" y="19683"/>
                  <a:pt x="4848" y="19683"/>
                </a:cubicBezTo>
                <a:cubicBezTo>
                  <a:pt x="4919" y="19811"/>
                  <a:pt x="4919" y="19811"/>
                  <a:pt x="4919" y="19811"/>
                </a:cubicBezTo>
                <a:cubicBezTo>
                  <a:pt x="4919" y="19683"/>
                  <a:pt x="4919" y="19683"/>
                  <a:pt x="4919" y="19683"/>
                </a:cubicBezTo>
                <a:cubicBezTo>
                  <a:pt x="4848" y="19683"/>
                  <a:pt x="4848" y="19683"/>
                  <a:pt x="4848" y="19683"/>
                </a:cubicBezTo>
                <a:cubicBezTo>
                  <a:pt x="4919" y="19811"/>
                  <a:pt x="4919" y="19811"/>
                  <a:pt x="4919" y="19811"/>
                </a:cubicBezTo>
                <a:cubicBezTo>
                  <a:pt x="4848" y="19683"/>
                  <a:pt x="4848" y="19683"/>
                  <a:pt x="4848" y="19683"/>
                </a:cubicBezTo>
                <a:cubicBezTo>
                  <a:pt x="4776" y="19811"/>
                  <a:pt x="4776" y="19811"/>
                  <a:pt x="4776" y="19811"/>
                </a:cubicBezTo>
                <a:cubicBezTo>
                  <a:pt x="4776" y="19811"/>
                  <a:pt x="5275" y="20322"/>
                  <a:pt x="5774" y="20705"/>
                </a:cubicBezTo>
                <a:cubicBezTo>
                  <a:pt x="6059" y="20961"/>
                  <a:pt x="6273" y="21089"/>
                  <a:pt x="6487" y="21344"/>
                </a:cubicBezTo>
                <a:cubicBezTo>
                  <a:pt x="6630" y="21344"/>
                  <a:pt x="6701" y="21472"/>
                  <a:pt x="6772" y="21472"/>
                </a:cubicBezTo>
                <a:cubicBezTo>
                  <a:pt x="6772" y="21472"/>
                  <a:pt x="6844" y="21600"/>
                  <a:pt x="6844" y="21600"/>
                </a:cubicBezTo>
                <a:cubicBezTo>
                  <a:pt x="6844" y="21600"/>
                  <a:pt x="6915" y="21600"/>
                  <a:pt x="6915" y="21600"/>
                </a:cubicBezTo>
                <a:cubicBezTo>
                  <a:pt x="6986" y="21600"/>
                  <a:pt x="6986" y="21600"/>
                  <a:pt x="6986" y="21600"/>
                </a:cubicBezTo>
                <a:cubicBezTo>
                  <a:pt x="6986" y="21600"/>
                  <a:pt x="6986" y="21600"/>
                  <a:pt x="6986" y="21472"/>
                </a:cubicBezTo>
                <a:cubicBezTo>
                  <a:pt x="7057" y="21472"/>
                  <a:pt x="7057" y="21344"/>
                  <a:pt x="7057" y="21344"/>
                </a:cubicBezTo>
                <a:cubicBezTo>
                  <a:pt x="7057" y="21344"/>
                  <a:pt x="6986" y="21217"/>
                  <a:pt x="6986" y="21217"/>
                </a:cubicBezTo>
                <a:cubicBezTo>
                  <a:pt x="6630" y="20833"/>
                  <a:pt x="6630" y="20833"/>
                  <a:pt x="6630" y="20833"/>
                </a:cubicBezTo>
                <a:cubicBezTo>
                  <a:pt x="6844" y="20322"/>
                  <a:pt x="6844" y="20322"/>
                  <a:pt x="6844" y="20322"/>
                </a:cubicBezTo>
                <a:cubicBezTo>
                  <a:pt x="6844" y="20322"/>
                  <a:pt x="6844" y="20194"/>
                  <a:pt x="6844" y="20194"/>
                </a:cubicBezTo>
                <a:cubicBezTo>
                  <a:pt x="6844" y="20194"/>
                  <a:pt x="6844" y="20066"/>
                  <a:pt x="6844" y="20066"/>
                </a:cubicBezTo>
                <a:cubicBezTo>
                  <a:pt x="6844" y="20066"/>
                  <a:pt x="6844" y="20066"/>
                  <a:pt x="6844" y="20066"/>
                </a:cubicBezTo>
                <a:cubicBezTo>
                  <a:pt x="6986" y="19555"/>
                  <a:pt x="6986" y="19555"/>
                  <a:pt x="6986" y="19555"/>
                </a:cubicBezTo>
                <a:cubicBezTo>
                  <a:pt x="6986" y="19555"/>
                  <a:pt x="6986" y="19427"/>
                  <a:pt x="6915" y="19299"/>
                </a:cubicBezTo>
                <a:cubicBezTo>
                  <a:pt x="6701" y="19044"/>
                  <a:pt x="6701" y="19044"/>
                  <a:pt x="6701" y="19044"/>
                </a:cubicBezTo>
                <a:cubicBezTo>
                  <a:pt x="6844" y="18916"/>
                  <a:pt x="6844" y="18916"/>
                  <a:pt x="6844" y="18916"/>
                </a:cubicBezTo>
                <a:cubicBezTo>
                  <a:pt x="6844" y="18916"/>
                  <a:pt x="6915" y="18788"/>
                  <a:pt x="6915" y="18788"/>
                </a:cubicBezTo>
                <a:cubicBezTo>
                  <a:pt x="6915" y="18660"/>
                  <a:pt x="6844" y="18660"/>
                  <a:pt x="6844" y="18533"/>
                </a:cubicBezTo>
                <a:cubicBezTo>
                  <a:pt x="6630" y="18405"/>
                  <a:pt x="6630" y="18405"/>
                  <a:pt x="6630" y="18405"/>
                </a:cubicBezTo>
                <a:cubicBezTo>
                  <a:pt x="6844" y="18277"/>
                  <a:pt x="6844" y="18277"/>
                  <a:pt x="6844" y="18277"/>
                </a:cubicBezTo>
                <a:cubicBezTo>
                  <a:pt x="6844" y="18277"/>
                  <a:pt x="6844" y="18149"/>
                  <a:pt x="6915" y="18149"/>
                </a:cubicBezTo>
                <a:cubicBezTo>
                  <a:pt x="6915" y="18021"/>
                  <a:pt x="6844" y="18021"/>
                  <a:pt x="6844" y="17893"/>
                </a:cubicBezTo>
                <a:cubicBezTo>
                  <a:pt x="6772" y="17893"/>
                  <a:pt x="6772" y="17893"/>
                  <a:pt x="6772" y="17893"/>
                </a:cubicBezTo>
                <a:cubicBezTo>
                  <a:pt x="6986" y="17638"/>
                  <a:pt x="6986" y="17638"/>
                  <a:pt x="6986" y="17638"/>
                </a:cubicBezTo>
                <a:cubicBezTo>
                  <a:pt x="7057" y="17638"/>
                  <a:pt x="7057" y="17638"/>
                  <a:pt x="7057" y="17510"/>
                </a:cubicBezTo>
                <a:cubicBezTo>
                  <a:pt x="7057" y="17510"/>
                  <a:pt x="7057" y="17382"/>
                  <a:pt x="6986" y="17382"/>
                </a:cubicBezTo>
                <a:cubicBezTo>
                  <a:pt x="6772" y="16999"/>
                  <a:pt x="6772" y="16999"/>
                  <a:pt x="6772" y="16999"/>
                </a:cubicBezTo>
                <a:cubicBezTo>
                  <a:pt x="6701" y="17254"/>
                  <a:pt x="6701" y="17254"/>
                  <a:pt x="6701" y="17254"/>
                </a:cubicBezTo>
                <a:cubicBezTo>
                  <a:pt x="6701" y="17382"/>
                  <a:pt x="6701" y="17382"/>
                  <a:pt x="6701" y="17382"/>
                </a:cubicBezTo>
                <a:cubicBezTo>
                  <a:pt x="7628" y="17510"/>
                  <a:pt x="7628" y="17510"/>
                  <a:pt x="7628" y="17510"/>
                </a:cubicBezTo>
                <a:cubicBezTo>
                  <a:pt x="7628" y="17510"/>
                  <a:pt x="7699" y="17382"/>
                  <a:pt x="7699" y="17382"/>
                </a:cubicBezTo>
                <a:cubicBezTo>
                  <a:pt x="7699" y="17254"/>
                  <a:pt x="7699" y="17127"/>
                  <a:pt x="7699" y="17127"/>
                </a:cubicBezTo>
                <a:cubicBezTo>
                  <a:pt x="7343" y="16743"/>
                  <a:pt x="7343" y="16743"/>
                  <a:pt x="7343" y="16743"/>
                </a:cubicBezTo>
                <a:cubicBezTo>
                  <a:pt x="7271" y="16871"/>
                  <a:pt x="7271" y="16871"/>
                  <a:pt x="7271" y="16871"/>
                </a:cubicBezTo>
                <a:cubicBezTo>
                  <a:pt x="7271" y="17127"/>
                  <a:pt x="7271" y="17127"/>
                  <a:pt x="7271" y="17127"/>
                </a:cubicBezTo>
                <a:cubicBezTo>
                  <a:pt x="8127" y="17127"/>
                  <a:pt x="8127" y="17127"/>
                  <a:pt x="8127" y="17127"/>
                </a:cubicBezTo>
                <a:cubicBezTo>
                  <a:pt x="8198" y="17127"/>
                  <a:pt x="8198" y="17127"/>
                  <a:pt x="8198" y="16999"/>
                </a:cubicBezTo>
                <a:cubicBezTo>
                  <a:pt x="8269" y="16999"/>
                  <a:pt x="8198" y="16871"/>
                  <a:pt x="8198" y="16871"/>
                </a:cubicBezTo>
                <a:cubicBezTo>
                  <a:pt x="7770" y="16360"/>
                  <a:pt x="7770" y="16360"/>
                  <a:pt x="7770" y="16360"/>
                </a:cubicBezTo>
                <a:cubicBezTo>
                  <a:pt x="7699" y="16488"/>
                  <a:pt x="7699" y="16488"/>
                  <a:pt x="7699" y="16488"/>
                </a:cubicBezTo>
                <a:cubicBezTo>
                  <a:pt x="7699" y="16743"/>
                  <a:pt x="7699" y="16743"/>
                  <a:pt x="7699" y="16743"/>
                </a:cubicBezTo>
                <a:cubicBezTo>
                  <a:pt x="7699" y="16743"/>
                  <a:pt x="7913" y="16743"/>
                  <a:pt x="8055" y="16743"/>
                </a:cubicBezTo>
                <a:cubicBezTo>
                  <a:pt x="8269" y="16871"/>
                  <a:pt x="8483" y="16871"/>
                  <a:pt x="8626" y="16871"/>
                </a:cubicBezTo>
                <a:cubicBezTo>
                  <a:pt x="8626" y="16871"/>
                  <a:pt x="8626" y="16871"/>
                  <a:pt x="8626" y="16871"/>
                </a:cubicBezTo>
                <a:cubicBezTo>
                  <a:pt x="8697" y="16871"/>
                  <a:pt x="8697" y="16871"/>
                  <a:pt x="8697" y="16871"/>
                </a:cubicBezTo>
                <a:cubicBezTo>
                  <a:pt x="8697" y="16871"/>
                  <a:pt x="8697" y="16871"/>
                  <a:pt x="8697" y="16871"/>
                </a:cubicBezTo>
                <a:cubicBezTo>
                  <a:pt x="8768" y="16743"/>
                  <a:pt x="8768" y="16743"/>
                  <a:pt x="8768" y="16743"/>
                </a:cubicBezTo>
                <a:cubicBezTo>
                  <a:pt x="8768" y="16743"/>
                  <a:pt x="8768" y="16615"/>
                  <a:pt x="8768" y="16615"/>
                </a:cubicBezTo>
                <a:cubicBezTo>
                  <a:pt x="8768" y="16615"/>
                  <a:pt x="8697" y="16488"/>
                  <a:pt x="8697" y="16488"/>
                </a:cubicBezTo>
                <a:cubicBezTo>
                  <a:pt x="8269" y="15976"/>
                  <a:pt x="8269" y="15976"/>
                  <a:pt x="8269" y="15976"/>
                </a:cubicBezTo>
                <a:cubicBezTo>
                  <a:pt x="8269" y="16232"/>
                  <a:pt x="8269" y="16232"/>
                  <a:pt x="8269" y="16232"/>
                </a:cubicBezTo>
                <a:cubicBezTo>
                  <a:pt x="8198" y="16360"/>
                  <a:pt x="8198" y="16360"/>
                  <a:pt x="8198" y="16360"/>
                </a:cubicBezTo>
                <a:cubicBezTo>
                  <a:pt x="9053" y="16615"/>
                  <a:pt x="9053" y="16615"/>
                  <a:pt x="9053" y="16615"/>
                </a:cubicBezTo>
                <a:cubicBezTo>
                  <a:pt x="9125" y="16615"/>
                  <a:pt x="9196" y="16615"/>
                  <a:pt x="9196" y="16488"/>
                </a:cubicBezTo>
                <a:cubicBezTo>
                  <a:pt x="9196" y="16360"/>
                  <a:pt x="9196" y="16360"/>
                  <a:pt x="9125" y="16232"/>
                </a:cubicBezTo>
                <a:cubicBezTo>
                  <a:pt x="9053" y="16232"/>
                  <a:pt x="9053" y="16232"/>
                  <a:pt x="9053" y="16232"/>
                </a:cubicBezTo>
                <a:cubicBezTo>
                  <a:pt x="9481" y="16232"/>
                  <a:pt x="9481" y="16232"/>
                  <a:pt x="9481" y="16232"/>
                </a:cubicBezTo>
                <a:cubicBezTo>
                  <a:pt x="9552" y="16232"/>
                  <a:pt x="9552" y="16104"/>
                  <a:pt x="9552" y="16104"/>
                </a:cubicBezTo>
                <a:cubicBezTo>
                  <a:pt x="9552" y="15976"/>
                  <a:pt x="9552" y="15849"/>
                  <a:pt x="9552" y="15849"/>
                </a:cubicBezTo>
                <a:cubicBezTo>
                  <a:pt x="9339" y="15593"/>
                  <a:pt x="9339" y="15593"/>
                  <a:pt x="9339" y="15593"/>
                </a:cubicBezTo>
                <a:cubicBezTo>
                  <a:pt x="9267" y="15721"/>
                  <a:pt x="9267" y="15721"/>
                  <a:pt x="9267" y="15721"/>
                </a:cubicBezTo>
                <a:cubicBezTo>
                  <a:pt x="9267" y="15976"/>
                  <a:pt x="9267" y="15976"/>
                  <a:pt x="9267" y="15976"/>
                </a:cubicBezTo>
                <a:cubicBezTo>
                  <a:pt x="9909" y="15976"/>
                  <a:pt x="9909" y="15976"/>
                  <a:pt x="9909" y="15976"/>
                </a:cubicBezTo>
                <a:cubicBezTo>
                  <a:pt x="9909" y="15849"/>
                  <a:pt x="9980" y="15849"/>
                  <a:pt x="9980" y="15721"/>
                </a:cubicBezTo>
                <a:cubicBezTo>
                  <a:pt x="9980" y="15721"/>
                  <a:pt x="9980" y="15593"/>
                  <a:pt x="9909" y="15593"/>
                </a:cubicBezTo>
                <a:cubicBezTo>
                  <a:pt x="9766" y="15337"/>
                  <a:pt x="9766" y="15337"/>
                  <a:pt x="9766" y="15337"/>
                </a:cubicBezTo>
                <a:cubicBezTo>
                  <a:pt x="9766" y="15593"/>
                  <a:pt x="9766" y="15593"/>
                  <a:pt x="9766" y="15593"/>
                </a:cubicBezTo>
                <a:cubicBezTo>
                  <a:pt x="9766" y="15721"/>
                  <a:pt x="9766" y="15721"/>
                  <a:pt x="9766" y="15721"/>
                </a:cubicBezTo>
                <a:cubicBezTo>
                  <a:pt x="10337" y="15593"/>
                  <a:pt x="10337" y="15593"/>
                  <a:pt x="10337" y="15593"/>
                </a:cubicBezTo>
                <a:cubicBezTo>
                  <a:pt x="10408" y="15593"/>
                  <a:pt x="10479" y="15593"/>
                  <a:pt x="10479" y="15465"/>
                </a:cubicBezTo>
                <a:cubicBezTo>
                  <a:pt x="10479" y="15465"/>
                  <a:pt x="10479" y="15337"/>
                  <a:pt x="10408" y="15337"/>
                </a:cubicBezTo>
                <a:cubicBezTo>
                  <a:pt x="10265" y="15082"/>
                  <a:pt x="10265" y="15082"/>
                  <a:pt x="10265" y="15082"/>
                </a:cubicBezTo>
                <a:cubicBezTo>
                  <a:pt x="10194" y="15209"/>
                  <a:pt x="10194" y="15209"/>
                  <a:pt x="10194" y="15209"/>
                </a:cubicBezTo>
                <a:cubicBezTo>
                  <a:pt x="10194" y="15465"/>
                  <a:pt x="10194" y="15465"/>
                  <a:pt x="10194" y="15465"/>
                </a:cubicBezTo>
                <a:cubicBezTo>
                  <a:pt x="10978" y="15465"/>
                  <a:pt x="10978" y="15465"/>
                  <a:pt x="10978" y="15465"/>
                </a:cubicBezTo>
                <a:cubicBezTo>
                  <a:pt x="11050" y="15593"/>
                  <a:pt x="11121" y="15465"/>
                  <a:pt x="11121" y="15337"/>
                </a:cubicBezTo>
                <a:cubicBezTo>
                  <a:pt x="11121" y="15337"/>
                  <a:pt x="11121" y="15209"/>
                  <a:pt x="11050" y="15209"/>
                </a:cubicBezTo>
                <a:cubicBezTo>
                  <a:pt x="10978" y="15082"/>
                  <a:pt x="10978" y="15082"/>
                  <a:pt x="10978" y="15082"/>
                </a:cubicBezTo>
                <a:cubicBezTo>
                  <a:pt x="11406" y="15082"/>
                  <a:pt x="11406" y="15082"/>
                  <a:pt x="11406" y="15082"/>
                </a:cubicBezTo>
                <a:cubicBezTo>
                  <a:pt x="11406" y="15082"/>
                  <a:pt x="11477" y="14954"/>
                  <a:pt x="11477" y="14954"/>
                </a:cubicBezTo>
                <a:cubicBezTo>
                  <a:pt x="11477" y="14826"/>
                  <a:pt x="11477" y="14698"/>
                  <a:pt x="11477" y="14698"/>
                </a:cubicBezTo>
                <a:cubicBezTo>
                  <a:pt x="11263" y="14570"/>
                  <a:pt x="11263" y="14570"/>
                  <a:pt x="11263" y="14570"/>
                </a:cubicBezTo>
                <a:cubicBezTo>
                  <a:pt x="11192" y="14698"/>
                  <a:pt x="11192" y="14698"/>
                  <a:pt x="11192" y="14698"/>
                </a:cubicBezTo>
                <a:cubicBezTo>
                  <a:pt x="11192" y="14826"/>
                  <a:pt x="11192" y="14826"/>
                  <a:pt x="11192" y="14826"/>
                </a:cubicBezTo>
                <a:cubicBezTo>
                  <a:pt x="12048" y="14826"/>
                  <a:pt x="12048" y="14826"/>
                  <a:pt x="12048" y="14826"/>
                </a:cubicBezTo>
                <a:cubicBezTo>
                  <a:pt x="12119" y="14826"/>
                  <a:pt x="12119" y="14826"/>
                  <a:pt x="12119" y="14698"/>
                </a:cubicBezTo>
                <a:cubicBezTo>
                  <a:pt x="12190" y="14570"/>
                  <a:pt x="12119" y="14570"/>
                  <a:pt x="12119" y="14443"/>
                </a:cubicBezTo>
                <a:cubicBezTo>
                  <a:pt x="11834" y="14187"/>
                  <a:pt x="11834" y="14187"/>
                  <a:pt x="11834" y="14187"/>
                </a:cubicBezTo>
                <a:cubicBezTo>
                  <a:pt x="11834" y="14315"/>
                  <a:pt x="11834" y="14315"/>
                  <a:pt x="11834" y="14315"/>
                </a:cubicBezTo>
                <a:cubicBezTo>
                  <a:pt x="11762" y="14570"/>
                  <a:pt x="11762" y="14570"/>
                  <a:pt x="11762" y="14570"/>
                </a:cubicBezTo>
                <a:cubicBezTo>
                  <a:pt x="12404" y="14570"/>
                  <a:pt x="12404" y="14570"/>
                  <a:pt x="12404" y="14570"/>
                </a:cubicBezTo>
                <a:cubicBezTo>
                  <a:pt x="12404" y="14698"/>
                  <a:pt x="12475" y="14570"/>
                  <a:pt x="12475" y="14443"/>
                </a:cubicBezTo>
                <a:cubicBezTo>
                  <a:pt x="12547" y="14443"/>
                  <a:pt x="12475" y="14315"/>
                  <a:pt x="12475" y="14315"/>
                </a:cubicBezTo>
                <a:cubicBezTo>
                  <a:pt x="12190" y="13931"/>
                  <a:pt x="12190" y="13931"/>
                  <a:pt x="12190" y="13931"/>
                </a:cubicBezTo>
                <a:cubicBezTo>
                  <a:pt x="12119" y="14187"/>
                  <a:pt x="12119" y="14187"/>
                  <a:pt x="12119" y="14187"/>
                </a:cubicBezTo>
                <a:cubicBezTo>
                  <a:pt x="12119" y="14315"/>
                  <a:pt x="12119" y="14315"/>
                  <a:pt x="12119" y="14315"/>
                </a:cubicBezTo>
                <a:cubicBezTo>
                  <a:pt x="12974" y="14315"/>
                  <a:pt x="12974" y="14315"/>
                  <a:pt x="12974" y="14315"/>
                </a:cubicBezTo>
                <a:cubicBezTo>
                  <a:pt x="13046" y="14315"/>
                  <a:pt x="13046" y="14315"/>
                  <a:pt x="13117" y="14187"/>
                </a:cubicBezTo>
                <a:cubicBezTo>
                  <a:pt x="13117" y="14187"/>
                  <a:pt x="13117" y="14059"/>
                  <a:pt x="13046" y="14059"/>
                </a:cubicBezTo>
                <a:cubicBezTo>
                  <a:pt x="12760" y="13676"/>
                  <a:pt x="12760" y="13676"/>
                  <a:pt x="12760" y="13676"/>
                </a:cubicBezTo>
                <a:cubicBezTo>
                  <a:pt x="12760" y="13931"/>
                  <a:pt x="12760" y="13931"/>
                  <a:pt x="12760" y="13931"/>
                </a:cubicBezTo>
                <a:cubicBezTo>
                  <a:pt x="12760" y="14059"/>
                  <a:pt x="12760" y="14059"/>
                  <a:pt x="12760" y="14059"/>
                </a:cubicBezTo>
                <a:cubicBezTo>
                  <a:pt x="13402" y="13931"/>
                  <a:pt x="13402" y="13931"/>
                  <a:pt x="13402" y="13931"/>
                </a:cubicBezTo>
                <a:cubicBezTo>
                  <a:pt x="13402" y="13931"/>
                  <a:pt x="13473" y="13931"/>
                  <a:pt x="13473" y="13804"/>
                </a:cubicBezTo>
                <a:cubicBezTo>
                  <a:pt x="13473" y="13804"/>
                  <a:pt x="13473" y="13676"/>
                  <a:pt x="13402" y="13676"/>
                </a:cubicBezTo>
                <a:cubicBezTo>
                  <a:pt x="13117" y="13292"/>
                  <a:pt x="13117" y="13292"/>
                  <a:pt x="13117" y="13292"/>
                </a:cubicBezTo>
                <a:cubicBezTo>
                  <a:pt x="13046" y="13420"/>
                  <a:pt x="13046" y="13420"/>
                  <a:pt x="13046" y="13420"/>
                </a:cubicBezTo>
                <a:cubicBezTo>
                  <a:pt x="13046" y="13676"/>
                  <a:pt x="13046" y="13676"/>
                  <a:pt x="13046" y="13676"/>
                </a:cubicBezTo>
                <a:cubicBezTo>
                  <a:pt x="13901" y="13676"/>
                  <a:pt x="13901" y="13676"/>
                  <a:pt x="13901" y="13676"/>
                </a:cubicBezTo>
                <a:cubicBezTo>
                  <a:pt x="13901" y="13676"/>
                  <a:pt x="13972" y="13548"/>
                  <a:pt x="13972" y="13548"/>
                </a:cubicBezTo>
                <a:cubicBezTo>
                  <a:pt x="13972" y="13420"/>
                  <a:pt x="13972" y="13292"/>
                  <a:pt x="13901" y="13292"/>
                </a:cubicBezTo>
                <a:cubicBezTo>
                  <a:pt x="13616" y="12909"/>
                  <a:pt x="13616" y="12909"/>
                  <a:pt x="13616" y="12909"/>
                </a:cubicBezTo>
                <a:cubicBezTo>
                  <a:pt x="13545" y="13164"/>
                  <a:pt x="13545" y="13164"/>
                  <a:pt x="13545" y="13164"/>
                </a:cubicBezTo>
                <a:cubicBezTo>
                  <a:pt x="13545" y="13292"/>
                  <a:pt x="13545" y="13292"/>
                  <a:pt x="13545" y="13292"/>
                </a:cubicBezTo>
                <a:cubicBezTo>
                  <a:pt x="14471" y="13420"/>
                  <a:pt x="14471" y="13420"/>
                  <a:pt x="14471" y="13420"/>
                </a:cubicBezTo>
                <a:cubicBezTo>
                  <a:pt x="14471" y="13420"/>
                  <a:pt x="14543" y="13292"/>
                  <a:pt x="14543" y="13292"/>
                </a:cubicBezTo>
                <a:cubicBezTo>
                  <a:pt x="14543" y="13164"/>
                  <a:pt x="14543" y="13037"/>
                  <a:pt x="14543" y="13037"/>
                </a:cubicBezTo>
                <a:cubicBezTo>
                  <a:pt x="14257" y="12781"/>
                  <a:pt x="14257" y="12781"/>
                  <a:pt x="14257" y="12781"/>
                </a:cubicBezTo>
                <a:cubicBezTo>
                  <a:pt x="14186" y="12909"/>
                  <a:pt x="14186" y="12909"/>
                  <a:pt x="14186" y="12909"/>
                </a:cubicBezTo>
                <a:cubicBezTo>
                  <a:pt x="14186" y="13037"/>
                  <a:pt x="14186" y="13037"/>
                  <a:pt x="14186" y="13037"/>
                </a:cubicBezTo>
                <a:cubicBezTo>
                  <a:pt x="15042" y="13037"/>
                  <a:pt x="15042" y="13037"/>
                  <a:pt x="15042" y="13037"/>
                </a:cubicBezTo>
                <a:cubicBezTo>
                  <a:pt x="15113" y="13037"/>
                  <a:pt x="15113" y="13037"/>
                  <a:pt x="15113" y="12909"/>
                </a:cubicBezTo>
                <a:cubicBezTo>
                  <a:pt x="15113" y="12909"/>
                  <a:pt x="15113" y="12781"/>
                  <a:pt x="15113" y="12781"/>
                </a:cubicBezTo>
                <a:cubicBezTo>
                  <a:pt x="14899" y="12525"/>
                  <a:pt x="14899" y="12525"/>
                  <a:pt x="14899" y="12525"/>
                </a:cubicBezTo>
                <a:cubicBezTo>
                  <a:pt x="14828" y="12653"/>
                  <a:pt x="14828" y="12653"/>
                  <a:pt x="14828" y="12653"/>
                </a:cubicBezTo>
                <a:cubicBezTo>
                  <a:pt x="14828" y="12781"/>
                  <a:pt x="14828" y="12781"/>
                  <a:pt x="14828" y="12781"/>
                </a:cubicBezTo>
                <a:cubicBezTo>
                  <a:pt x="15469" y="12909"/>
                  <a:pt x="15469" y="12909"/>
                  <a:pt x="15469" y="12909"/>
                </a:cubicBezTo>
                <a:cubicBezTo>
                  <a:pt x="15541" y="13037"/>
                  <a:pt x="15541" y="12909"/>
                  <a:pt x="15612" y="12781"/>
                </a:cubicBezTo>
                <a:cubicBezTo>
                  <a:pt x="15612" y="12781"/>
                  <a:pt x="15612" y="12653"/>
                  <a:pt x="15541" y="12653"/>
                </a:cubicBezTo>
                <a:cubicBezTo>
                  <a:pt x="15541" y="12653"/>
                  <a:pt x="15541" y="12653"/>
                  <a:pt x="15541" y="12653"/>
                </a:cubicBezTo>
                <a:cubicBezTo>
                  <a:pt x="15754" y="12653"/>
                  <a:pt x="15754" y="12653"/>
                  <a:pt x="15754" y="12653"/>
                </a:cubicBezTo>
                <a:cubicBezTo>
                  <a:pt x="15826" y="12653"/>
                  <a:pt x="15897" y="12653"/>
                  <a:pt x="15897" y="12525"/>
                </a:cubicBezTo>
                <a:cubicBezTo>
                  <a:pt x="15897" y="12525"/>
                  <a:pt x="15897" y="12398"/>
                  <a:pt x="15897" y="12270"/>
                </a:cubicBezTo>
                <a:cubicBezTo>
                  <a:pt x="15826" y="12270"/>
                  <a:pt x="15826" y="12270"/>
                  <a:pt x="15826" y="12270"/>
                </a:cubicBezTo>
                <a:cubicBezTo>
                  <a:pt x="16325" y="12270"/>
                  <a:pt x="16325" y="12270"/>
                  <a:pt x="16325" y="12270"/>
                </a:cubicBezTo>
                <a:cubicBezTo>
                  <a:pt x="16325" y="12270"/>
                  <a:pt x="16396" y="12270"/>
                  <a:pt x="16396" y="12142"/>
                </a:cubicBezTo>
                <a:cubicBezTo>
                  <a:pt x="16396" y="12142"/>
                  <a:pt x="16396" y="12014"/>
                  <a:pt x="16325" y="12014"/>
                </a:cubicBezTo>
                <a:cubicBezTo>
                  <a:pt x="16111" y="11759"/>
                  <a:pt x="16111" y="11759"/>
                  <a:pt x="16111" y="11759"/>
                </a:cubicBezTo>
                <a:cubicBezTo>
                  <a:pt x="16040" y="11886"/>
                  <a:pt x="16040" y="11886"/>
                  <a:pt x="16040" y="11886"/>
                </a:cubicBezTo>
                <a:cubicBezTo>
                  <a:pt x="16040" y="12014"/>
                  <a:pt x="16040" y="12014"/>
                  <a:pt x="16040" y="12014"/>
                </a:cubicBezTo>
                <a:cubicBezTo>
                  <a:pt x="16752" y="12142"/>
                  <a:pt x="16752" y="12142"/>
                  <a:pt x="16752" y="12142"/>
                </a:cubicBezTo>
                <a:cubicBezTo>
                  <a:pt x="16752" y="12142"/>
                  <a:pt x="16824" y="12014"/>
                  <a:pt x="16824" y="12014"/>
                </a:cubicBezTo>
                <a:cubicBezTo>
                  <a:pt x="16824" y="11886"/>
                  <a:pt x="16824" y="11759"/>
                  <a:pt x="16752" y="11759"/>
                </a:cubicBezTo>
                <a:cubicBezTo>
                  <a:pt x="16539" y="11503"/>
                  <a:pt x="16539" y="11503"/>
                  <a:pt x="16539" y="11503"/>
                </a:cubicBezTo>
                <a:cubicBezTo>
                  <a:pt x="16539" y="11631"/>
                  <a:pt x="16539" y="11631"/>
                  <a:pt x="16539" y="11631"/>
                </a:cubicBezTo>
                <a:cubicBezTo>
                  <a:pt x="16539" y="11886"/>
                  <a:pt x="16539" y="11886"/>
                  <a:pt x="16539" y="11886"/>
                </a:cubicBezTo>
                <a:cubicBezTo>
                  <a:pt x="17323" y="11759"/>
                  <a:pt x="17323" y="11759"/>
                  <a:pt x="17323" y="11759"/>
                </a:cubicBezTo>
                <a:cubicBezTo>
                  <a:pt x="17394" y="11759"/>
                  <a:pt x="17465" y="11759"/>
                  <a:pt x="17465" y="11631"/>
                </a:cubicBezTo>
                <a:cubicBezTo>
                  <a:pt x="17465" y="11631"/>
                  <a:pt x="17465" y="11503"/>
                  <a:pt x="17394" y="11503"/>
                </a:cubicBezTo>
                <a:cubicBezTo>
                  <a:pt x="17109" y="11120"/>
                  <a:pt x="17109" y="11120"/>
                  <a:pt x="17109" y="11120"/>
                </a:cubicBezTo>
                <a:cubicBezTo>
                  <a:pt x="17109" y="11375"/>
                  <a:pt x="17109" y="11375"/>
                  <a:pt x="17109" y="11375"/>
                </a:cubicBezTo>
                <a:cubicBezTo>
                  <a:pt x="17109" y="11503"/>
                  <a:pt x="17109" y="11503"/>
                  <a:pt x="17109" y="11503"/>
                </a:cubicBezTo>
                <a:cubicBezTo>
                  <a:pt x="17822" y="11375"/>
                  <a:pt x="17822" y="11375"/>
                  <a:pt x="17822" y="11375"/>
                </a:cubicBezTo>
                <a:cubicBezTo>
                  <a:pt x="17893" y="11375"/>
                  <a:pt x="17893" y="11375"/>
                  <a:pt x="17893" y="11247"/>
                </a:cubicBezTo>
                <a:cubicBezTo>
                  <a:pt x="17964" y="11247"/>
                  <a:pt x="17893" y="11120"/>
                  <a:pt x="17893" y="11120"/>
                </a:cubicBezTo>
                <a:cubicBezTo>
                  <a:pt x="17608" y="10864"/>
                  <a:pt x="17608" y="10864"/>
                  <a:pt x="17608" y="10864"/>
                </a:cubicBezTo>
                <a:cubicBezTo>
                  <a:pt x="17537" y="10992"/>
                  <a:pt x="17537" y="10992"/>
                  <a:pt x="17537" y="10992"/>
                </a:cubicBezTo>
                <a:cubicBezTo>
                  <a:pt x="17537" y="11120"/>
                  <a:pt x="17537" y="11120"/>
                  <a:pt x="17537" y="11120"/>
                </a:cubicBezTo>
                <a:cubicBezTo>
                  <a:pt x="18321" y="11247"/>
                  <a:pt x="18321" y="11247"/>
                  <a:pt x="18321" y="11247"/>
                </a:cubicBezTo>
                <a:cubicBezTo>
                  <a:pt x="18392" y="11247"/>
                  <a:pt x="18392" y="11247"/>
                  <a:pt x="18463" y="11120"/>
                </a:cubicBezTo>
                <a:cubicBezTo>
                  <a:pt x="18463" y="11120"/>
                  <a:pt x="18463" y="10992"/>
                  <a:pt x="18392" y="10992"/>
                </a:cubicBezTo>
                <a:cubicBezTo>
                  <a:pt x="17964" y="10480"/>
                  <a:pt x="17964" y="10480"/>
                  <a:pt x="17964" y="10480"/>
                </a:cubicBezTo>
                <a:cubicBezTo>
                  <a:pt x="17893" y="10608"/>
                  <a:pt x="17893" y="10608"/>
                  <a:pt x="17893" y="10608"/>
                </a:cubicBezTo>
                <a:cubicBezTo>
                  <a:pt x="17893" y="10864"/>
                  <a:pt x="17893" y="10864"/>
                  <a:pt x="17893" y="10864"/>
                </a:cubicBezTo>
                <a:cubicBezTo>
                  <a:pt x="17893" y="10864"/>
                  <a:pt x="18107" y="10864"/>
                  <a:pt x="18321" y="10864"/>
                </a:cubicBezTo>
                <a:cubicBezTo>
                  <a:pt x="18535" y="10992"/>
                  <a:pt x="18749" y="10992"/>
                  <a:pt x="18891" y="10992"/>
                </a:cubicBezTo>
                <a:cubicBezTo>
                  <a:pt x="18891" y="10992"/>
                  <a:pt x="18891" y="10992"/>
                  <a:pt x="18891" y="10992"/>
                </a:cubicBezTo>
                <a:cubicBezTo>
                  <a:pt x="18962" y="10992"/>
                  <a:pt x="18962" y="10992"/>
                  <a:pt x="18962" y="10992"/>
                </a:cubicBezTo>
                <a:cubicBezTo>
                  <a:pt x="18962" y="10992"/>
                  <a:pt x="18962" y="10992"/>
                  <a:pt x="19034" y="10864"/>
                </a:cubicBezTo>
                <a:cubicBezTo>
                  <a:pt x="19034" y="10864"/>
                  <a:pt x="19034" y="10736"/>
                  <a:pt x="19034" y="10736"/>
                </a:cubicBezTo>
                <a:cubicBezTo>
                  <a:pt x="19034" y="10736"/>
                  <a:pt x="18962" y="10608"/>
                  <a:pt x="18962" y="10608"/>
                </a:cubicBezTo>
                <a:cubicBezTo>
                  <a:pt x="18962" y="10608"/>
                  <a:pt x="18962" y="10608"/>
                  <a:pt x="18962" y="10608"/>
                </a:cubicBezTo>
                <a:cubicBezTo>
                  <a:pt x="19319" y="10608"/>
                  <a:pt x="19319" y="10608"/>
                  <a:pt x="19319" y="10608"/>
                </a:cubicBezTo>
                <a:cubicBezTo>
                  <a:pt x="19390" y="10608"/>
                  <a:pt x="19461" y="10608"/>
                  <a:pt x="19461" y="10480"/>
                </a:cubicBezTo>
                <a:cubicBezTo>
                  <a:pt x="19461" y="10353"/>
                  <a:pt x="19461" y="10353"/>
                  <a:pt x="19390" y="10225"/>
                </a:cubicBezTo>
                <a:cubicBezTo>
                  <a:pt x="19105" y="9969"/>
                  <a:pt x="19105" y="9969"/>
                  <a:pt x="19105" y="9969"/>
                </a:cubicBezTo>
                <a:cubicBezTo>
                  <a:pt x="19034" y="10097"/>
                  <a:pt x="19034" y="10097"/>
                  <a:pt x="19034" y="10097"/>
                </a:cubicBezTo>
                <a:cubicBezTo>
                  <a:pt x="19034" y="10225"/>
                  <a:pt x="19034" y="10225"/>
                  <a:pt x="19034" y="10225"/>
                </a:cubicBezTo>
                <a:cubicBezTo>
                  <a:pt x="19818" y="10353"/>
                  <a:pt x="19818" y="10353"/>
                  <a:pt x="19818" y="10353"/>
                </a:cubicBezTo>
                <a:cubicBezTo>
                  <a:pt x="19818" y="10353"/>
                  <a:pt x="19889" y="10353"/>
                  <a:pt x="19889" y="10225"/>
                </a:cubicBezTo>
                <a:cubicBezTo>
                  <a:pt x="19889" y="10097"/>
                  <a:pt x="19889" y="10097"/>
                  <a:pt x="19889" y="9969"/>
                </a:cubicBezTo>
                <a:cubicBezTo>
                  <a:pt x="19818" y="9969"/>
                  <a:pt x="19818" y="9969"/>
                  <a:pt x="19818" y="9969"/>
                </a:cubicBezTo>
                <a:cubicBezTo>
                  <a:pt x="20317" y="9969"/>
                  <a:pt x="20317" y="9969"/>
                  <a:pt x="20317" y="9969"/>
                </a:cubicBezTo>
                <a:cubicBezTo>
                  <a:pt x="20317" y="9969"/>
                  <a:pt x="20388" y="9969"/>
                  <a:pt x="20388" y="9841"/>
                </a:cubicBezTo>
                <a:cubicBezTo>
                  <a:pt x="20388" y="9841"/>
                  <a:pt x="20388" y="9714"/>
                  <a:pt x="20388" y="9714"/>
                </a:cubicBezTo>
                <a:cubicBezTo>
                  <a:pt x="20103" y="9330"/>
                  <a:pt x="20103" y="9330"/>
                  <a:pt x="20103" y="9330"/>
                </a:cubicBezTo>
                <a:cubicBezTo>
                  <a:pt x="20032" y="9586"/>
                  <a:pt x="20032" y="9586"/>
                  <a:pt x="20032" y="9586"/>
                </a:cubicBezTo>
                <a:cubicBezTo>
                  <a:pt x="20032" y="9714"/>
                  <a:pt x="20032" y="9714"/>
                  <a:pt x="20032" y="9714"/>
                </a:cubicBezTo>
                <a:cubicBezTo>
                  <a:pt x="20887" y="9714"/>
                  <a:pt x="20887" y="9714"/>
                  <a:pt x="20887" y="9714"/>
                </a:cubicBezTo>
                <a:cubicBezTo>
                  <a:pt x="20958" y="9714"/>
                  <a:pt x="20958" y="9714"/>
                  <a:pt x="20958" y="9586"/>
                </a:cubicBezTo>
                <a:cubicBezTo>
                  <a:pt x="21030" y="9458"/>
                  <a:pt x="20958" y="9458"/>
                  <a:pt x="20958" y="9330"/>
                </a:cubicBezTo>
                <a:cubicBezTo>
                  <a:pt x="20745" y="9075"/>
                  <a:pt x="20745" y="9075"/>
                  <a:pt x="20745" y="9075"/>
                </a:cubicBezTo>
                <a:cubicBezTo>
                  <a:pt x="20673" y="9330"/>
                  <a:pt x="20673" y="9330"/>
                  <a:pt x="20673" y="9330"/>
                </a:cubicBezTo>
                <a:cubicBezTo>
                  <a:pt x="20673" y="9458"/>
                  <a:pt x="20673" y="9458"/>
                  <a:pt x="20673" y="9458"/>
                </a:cubicBezTo>
                <a:cubicBezTo>
                  <a:pt x="21457" y="9458"/>
                  <a:pt x="21457" y="9458"/>
                  <a:pt x="21457" y="9458"/>
                </a:cubicBezTo>
                <a:cubicBezTo>
                  <a:pt x="21529" y="9458"/>
                  <a:pt x="21529" y="9330"/>
                  <a:pt x="21529" y="9330"/>
                </a:cubicBezTo>
                <a:cubicBezTo>
                  <a:pt x="21600" y="9202"/>
                  <a:pt x="21529" y="9075"/>
                  <a:pt x="21529" y="9075"/>
                </a:cubicBezTo>
                <a:cubicBezTo>
                  <a:pt x="21386" y="8947"/>
                  <a:pt x="21386" y="8947"/>
                  <a:pt x="21386" y="8947"/>
                </a:cubicBezTo>
                <a:cubicBezTo>
                  <a:pt x="21529" y="8563"/>
                  <a:pt x="21529" y="8563"/>
                  <a:pt x="21529" y="8563"/>
                </a:cubicBezTo>
                <a:cubicBezTo>
                  <a:pt x="21529" y="8563"/>
                  <a:pt x="21529" y="8436"/>
                  <a:pt x="21529" y="8436"/>
                </a:cubicBezTo>
                <a:cubicBezTo>
                  <a:pt x="21529" y="8308"/>
                  <a:pt x="21529" y="8308"/>
                  <a:pt x="21529" y="8308"/>
                </a:cubicBezTo>
                <a:cubicBezTo>
                  <a:pt x="21244" y="8052"/>
                  <a:pt x="21244" y="8052"/>
                  <a:pt x="21244" y="8052"/>
                </a:cubicBezTo>
                <a:cubicBezTo>
                  <a:pt x="21457" y="7669"/>
                  <a:pt x="21457" y="7669"/>
                  <a:pt x="21457" y="7669"/>
                </a:cubicBezTo>
                <a:cubicBezTo>
                  <a:pt x="21529" y="7541"/>
                  <a:pt x="21529" y="7541"/>
                  <a:pt x="21529" y="7413"/>
                </a:cubicBezTo>
                <a:cubicBezTo>
                  <a:pt x="21529" y="7413"/>
                  <a:pt x="21457" y="7413"/>
                  <a:pt x="21457" y="7285"/>
                </a:cubicBezTo>
                <a:cubicBezTo>
                  <a:pt x="21172" y="7030"/>
                  <a:pt x="21172" y="7030"/>
                  <a:pt x="21172" y="7030"/>
                </a:cubicBezTo>
                <a:cubicBezTo>
                  <a:pt x="21386" y="6518"/>
                  <a:pt x="21386" y="6518"/>
                  <a:pt x="21386" y="6518"/>
                </a:cubicBezTo>
                <a:cubicBezTo>
                  <a:pt x="21386" y="6518"/>
                  <a:pt x="21386" y="6518"/>
                  <a:pt x="21386" y="6391"/>
                </a:cubicBezTo>
                <a:cubicBezTo>
                  <a:pt x="21386" y="6391"/>
                  <a:pt x="21386" y="6263"/>
                  <a:pt x="21315" y="6263"/>
                </a:cubicBezTo>
                <a:cubicBezTo>
                  <a:pt x="21244" y="6263"/>
                  <a:pt x="21244" y="6263"/>
                  <a:pt x="21244" y="6263"/>
                </a:cubicBezTo>
                <a:cubicBezTo>
                  <a:pt x="21457" y="6007"/>
                  <a:pt x="21457" y="6007"/>
                  <a:pt x="21457" y="6007"/>
                </a:cubicBezTo>
                <a:cubicBezTo>
                  <a:pt x="21457" y="6007"/>
                  <a:pt x="21529" y="6007"/>
                  <a:pt x="21529" y="5879"/>
                </a:cubicBezTo>
                <a:cubicBezTo>
                  <a:pt x="21529" y="5879"/>
                  <a:pt x="21457" y="5751"/>
                  <a:pt x="21457" y="5751"/>
                </a:cubicBezTo>
                <a:cubicBezTo>
                  <a:pt x="21315" y="5496"/>
                  <a:pt x="21315" y="5496"/>
                  <a:pt x="21315" y="5496"/>
                </a:cubicBezTo>
                <a:cubicBezTo>
                  <a:pt x="21386" y="4985"/>
                  <a:pt x="21386" y="4985"/>
                  <a:pt x="21386" y="4985"/>
                </a:cubicBezTo>
                <a:cubicBezTo>
                  <a:pt x="21386" y="4985"/>
                  <a:pt x="21315" y="4857"/>
                  <a:pt x="21315" y="4857"/>
                </a:cubicBezTo>
                <a:cubicBezTo>
                  <a:pt x="21244" y="4729"/>
                  <a:pt x="21244" y="4729"/>
                  <a:pt x="21244" y="4729"/>
                </a:cubicBezTo>
                <a:cubicBezTo>
                  <a:pt x="21386" y="4346"/>
                  <a:pt x="21386" y="4346"/>
                  <a:pt x="21386" y="4346"/>
                </a:cubicBezTo>
                <a:cubicBezTo>
                  <a:pt x="21386" y="4346"/>
                  <a:pt x="21457" y="4218"/>
                  <a:pt x="21386" y="4218"/>
                </a:cubicBezTo>
                <a:cubicBezTo>
                  <a:pt x="21386" y="4218"/>
                  <a:pt x="21386" y="4090"/>
                  <a:pt x="21386" y="4090"/>
                </a:cubicBezTo>
                <a:cubicBezTo>
                  <a:pt x="21244" y="3962"/>
                  <a:pt x="21244" y="3962"/>
                  <a:pt x="21244" y="3962"/>
                </a:cubicBezTo>
                <a:cubicBezTo>
                  <a:pt x="21386" y="3451"/>
                  <a:pt x="21386" y="3451"/>
                  <a:pt x="21386" y="3451"/>
                </a:cubicBezTo>
                <a:cubicBezTo>
                  <a:pt x="21457" y="3323"/>
                  <a:pt x="21386" y="3195"/>
                  <a:pt x="21386" y="3195"/>
                </a:cubicBezTo>
                <a:cubicBezTo>
                  <a:pt x="21172" y="2940"/>
                  <a:pt x="21172" y="2940"/>
                  <a:pt x="21172" y="2940"/>
                </a:cubicBezTo>
                <a:cubicBezTo>
                  <a:pt x="21315" y="2428"/>
                  <a:pt x="21315" y="2428"/>
                  <a:pt x="21315" y="2428"/>
                </a:cubicBezTo>
                <a:cubicBezTo>
                  <a:pt x="21386" y="2301"/>
                  <a:pt x="21315" y="2173"/>
                  <a:pt x="21315" y="2173"/>
                </a:cubicBezTo>
                <a:cubicBezTo>
                  <a:pt x="21101" y="1917"/>
                  <a:pt x="21101" y="1917"/>
                  <a:pt x="21101" y="1917"/>
                </a:cubicBezTo>
                <a:cubicBezTo>
                  <a:pt x="21244" y="1406"/>
                  <a:pt x="21244" y="1406"/>
                  <a:pt x="21244" y="1406"/>
                </a:cubicBezTo>
                <a:cubicBezTo>
                  <a:pt x="21315" y="1278"/>
                  <a:pt x="21315" y="1150"/>
                  <a:pt x="21244" y="1150"/>
                </a:cubicBezTo>
                <a:cubicBezTo>
                  <a:pt x="21172" y="1022"/>
                  <a:pt x="21172" y="1022"/>
                  <a:pt x="21172" y="1022"/>
                </a:cubicBezTo>
                <a:cubicBezTo>
                  <a:pt x="21315" y="639"/>
                  <a:pt x="21315" y="639"/>
                  <a:pt x="21315" y="639"/>
                </a:cubicBezTo>
                <a:cubicBezTo>
                  <a:pt x="21315" y="511"/>
                  <a:pt x="21315" y="383"/>
                  <a:pt x="21244" y="383"/>
                </a:cubicBezTo>
                <a:cubicBezTo>
                  <a:pt x="20958" y="0"/>
                  <a:pt x="20958" y="0"/>
                  <a:pt x="20958" y="0"/>
                </a:cubicBezTo>
                <a:cubicBezTo>
                  <a:pt x="20958" y="0"/>
                  <a:pt x="20887" y="0"/>
                  <a:pt x="20816" y="128"/>
                </a:cubicBezTo>
                <a:cubicBezTo>
                  <a:pt x="20816" y="128"/>
                  <a:pt x="20816" y="256"/>
                  <a:pt x="20887" y="383"/>
                </a:cubicBezTo>
                <a:cubicBezTo>
                  <a:pt x="21101" y="511"/>
                  <a:pt x="21101" y="511"/>
                  <a:pt x="21101" y="511"/>
                </a:cubicBezTo>
                <a:cubicBezTo>
                  <a:pt x="20887" y="1022"/>
                  <a:pt x="20887" y="1022"/>
                  <a:pt x="20887" y="1022"/>
                </a:cubicBezTo>
                <a:cubicBezTo>
                  <a:pt x="20887" y="1022"/>
                  <a:pt x="20887" y="1150"/>
                  <a:pt x="20958" y="1278"/>
                </a:cubicBezTo>
                <a:cubicBezTo>
                  <a:pt x="21030" y="1406"/>
                  <a:pt x="21030" y="1406"/>
                  <a:pt x="21030" y="1406"/>
                </a:cubicBezTo>
                <a:cubicBezTo>
                  <a:pt x="20887" y="1917"/>
                  <a:pt x="20887" y="1917"/>
                  <a:pt x="20887" y="1917"/>
                </a:cubicBezTo>
                <a:cubicBezTo>
                  <a:pt x="20816" y="2045"/>
                  <a:pt x="20887" y="2173"/>
                  <a:pt x="20887" y="2173"/>
                </a:cubicBezTo>
                <a:cubicBezTo>
                  <a:pt x="21101" y="2428"/>
                  <a:pt x="21101" y="2428"/>
                  <a:pt x="21101" y="2428"/>
                </a:cubicBezTo>
                <a:cubicBezTo>
                  <a:pt x="20958" y="2940"/>
                  <a:pt x="20958" y="2940"/>
                  <a:pt x="20958" y="2940"/>
                </a:cubicBezTo>
                <a:cubicBezTo>
                  <a:pt x="20887" y="3067"/>
                  <a:pt x="20958" y="3067"/>
                  <a:pt x="20958" y="3195"/>
                </a:cubicBezTo>
                <a:cubicBezTo>
                  <a:pt x="21172" y="3451"/>
                  <a:pt x="21172" y="3451"/>
                  <a:pt x="21172" y="3451"/>
                </a:cubicBezTo>
                <a:cubicBezTo>
                  <a:pt x="21030" y="3962"/>
                  <a:pt x="21030" y="3962"/>
                  <a:pt x="21030" y="3962"/>
                </a:cubicBezTo>
                <a:cubicBezTo>
                  <a:pt x="20958" y="3962"/>
                  <a:pt x="20958" y="4090"/>
                  <a:pt x="21030" y="4090"/>
                </a:cubicBezTo>
                <a:cubicBezTo>
                  <a:pt x="21172" y="4218"/>
                  <a:pt x="21172" y="4218"/>
                  <a:pt x="21172" y="4218"/>
                </a:cubicBezTo>
                <a:cubicBezTo>
                  <a:pt x="20958" y="4601"/>
                  <a:pt x="20958" y="4601"/>
                  <a:pt x="20958" y="4601"/>
                </a:cubicBezTo>
                <a:cubicBezTo>
                  <a:pt x="20958" y="4601"/>
                  <a:pt x="20958" y="4729"/>
                  <a:pt x="20958" y="4729"/>
                </a:cubicBezTo>
                <a:cubicBezTo>
                  <a:pt x="20958" y="4857"/>
                  <a:pt x="20958" y="4857"/>
                  <a:pt x="21030" y="4857"/>
                </a:cubicBezTo>
                <a:cubicBezTo>
                  <a:pt x="21101" y="5112"/>
                  <a:pt x="21101" y="5112"/>
                  <a:pt x="21101" y="5112"/>
                </a:cubicBezTo>
                <a:cubicBezTo>
                  <a:pt x="21101" y="5624"/>
                  <a:pt x="21101" y="5624"/>
                  <a:pt x="21101" y="5624"/>
                </a:cubicBezTo>
                <a:cubicBezTo>
                  <a:pt x="21030" y="5624"/>
                  <a:pt x="21101" y="5751"/>
                  <a:pt x="21101" y="5751"/>
                </a:cubicBezTo>
                <a:cubicBezTo>
                  <a:pt x="21172" y="5879"/>
                  <a:pt x="21172" y="5879"/>
                  <a:pt x="21172" y="5879"/>
                </a:cubicBezTo>
                <a:cubicBezTo>
                  <a:pt x="20958" y="6007"/>
                  <a:pt x="20958" y="6007"/>
                  <a:pt x="20958" y="6007"/>
                </a:cubicBezTo>
                <a:cubicBezTo>
                  <a:pt x="20958" y="6007"/>
                  <a:pt x="20958" y="6135"/>
                  <a:pt x="20958" y="6135"/>
                </a:cubicBezTo>
                <a:cubicBezTo>
                  <a:pt x="20958" y="6263"/>
                  <a:pt x="20958" y="6263"/>
                  <a:pt x="20958" y="6391"/>
                </a:cubicBezTo>
                <a:cubicBezTo>
                  <a:pt x="21101" y="6518"/>
                  <a:pt x="21101" y="6518"/>
                  <a:pt x="21101" y="6518"/>
                </a:cubicBezTo>
                <a:cubicBezTo>
                  <a:pt x="20958" y="7030"/>
                  <a:pt x="20958" y="7030"/>
                  <a:pt x="20958" y="7030"/>
                </a:cubicBezTo>
                <a:cubicBezTo>
                  <a:pt x="20958" y="7030"/>
                  <a:pt x="20958" y="7030"/>
                  <a:pt x="20958" y="7157"/>
                </a:cubicBezTo>
                <a:cubicBezTo>
                  <a:pt x="20958" y="7157"/>
                  <a:pt x="20958" y="7157"/>
                  <a:pt x="20958" y="7285"/>
                </a:cubicBezTo>
                <a:cubicBezTo>
                  <a:pt x="21244" y="7541"/>
                  <a:pt x="21244" y="7541"/>
                  <a:pt x="21244" y="7541"/>
                </a:cubicBezTo>
                <a:cubicBezTo>
                  <a:pt x="21030" y="7924"/>
                  <a:pt x="21030" y="7924"/>
                  <a:pt x="21030" y="7924"/>
                </a:cubicBezTo>
                <a:cubicBezTo>
                  <a:pt x="20958" y="7924"/>
                  <a:pt x="20958" y="8052"/>
                  <a:pt x="20958" y="8052"/>
                </a:cubicBezTo>
                <a:cubicBezTo>
                  <a:pt x="20958" y="8052"/>
                  <a:pt x="21030" y="8180"/>
                  <a:pt x="21030" y="8180"/>
                </a:cubicBezTo>
                <a:cubicBezTo>
                  <a:pt x="21315" y="8436"/>
                  <a:pt x="21315" y="8436"/>
                  <a:pt x="21315" y="8436"/>
                </a:cubicBezTo>
                <a:cubicBezTo>
                  <a:pt x="21172" y="8819"/>
                  <a:pt x="21172" y="8819"/>
                  <a:pt x="21172" y="8819"/>
                </a:cubicBezTo>
                <a:cubicBezTo>
                  <a:pt x="21101" y="8947"/>
                  <a:pt x="21101" y="8947"/>
                  <a:pt x="21101" y="9075"/>
                </a:cubicBezTo>
                <a:cubicBezTo>
                  <a:pt x="21101" y="9075"/>
                  <a:pt x="21172" y="9075"/>
                  <a:pt x="21172" y="9202"/>
                </a:cubicBezTo>
                <a:cubicBezTo>
                  <a:pt x="21386" y="9330"/>
                  <a:pt x="21386" y="9330"/>
                  <a:pt x="21386" y="9330"/>
                </a:cubicBezTo>
                <a:cubicBezTo>
                  <a:pt x="21457" y="9202"/>
                  <a:pt x="21457" y="9202"/>
                  <a:pt x="21457" y="9202"/>
                </a:cubicBezTo>
                <a:cubicBezTo>
                  <a:pt x="21457" y="9075"/>
                  <a:pt x="21457" y="9075"/>
                  <a:pt x="21457" y="9075"/>
                </a:cubicBezTo>
                <a:cubicBezTo>
                  <a:pt x="20673" y="9075"/>
                  <a:pt x="20673" y="9075"/>
                  <a:pt x="20673" y="9075"/>
                </a:cubicBezTo>
                <a:cubicBezTo>
                  <a:pt x="20602" y="9075"/>
                  <a:pt x="20602" y="9202"/>
                  <a:pt x="20531" y="9202"/>
                </a:cubicBezTo>
                <a:cubicBezTo>
                  <a:pt x="20531" y="9330"/>
                  <a:pt x="20602" y="9458"/>
                  <a:pt x="20602" y="9458"/>
                </a:cubicBezTo>
                <a:cubicBezTo>
                  <a:pt x="20816" y="9714"/>
                  <a:pt x="20816" y="9714"/>
                  <a:pt x="20816" y="9714"/>
                </a:cubicBezTo>
                <a:cubicBezTo>
                  <a:pt x="20887" y="9586"/>
                  <a:pt x="20887" y="9586"/>
                  <a:pt x="20887" y="9586"/>
                </a:cubicBezTo>
                <a:cubicBezTo>
                  <a:pt x="20887" y="9330"/>
                  <a:pt x="20887" y="9330"/>
                  <a:pt x="20887" y="9330"/>
                </a:cubicBezTo>
                <a:cubicBezTo>
                  <a:pt x="20032" y="9330"/>
                  <a:pt x="20032" y="9330"/>
                  <a:pt x="20032" y="9330"/>
                </a:cubicBezTo>
                <a:cubicBezTo>
                  <a:pt x="19960" y="9330"/>
                  <a:pt x="19960" y="9330"/>
                  <a:pt x="19960" y="9458"/>
                </a:cubicBezTo>
                <a:cubicBezTo>
                  <a:pt x="19889" y="9586"/>
                  <a:pt x="19960" y="9586"/>
                  <a:pt x="19960" y="9714"/>
                </a:cubicBezTo>
                <a:cubicBezTo>
                  <a:pt x="20246" y="9969"/>
                  <a:pt x="20246" y="9969"/>
                  <a:pt x="20246" y="9969"/>
                </a:cubicBezTo>
                <a:cubicBezTo>
                  <a:pt x="20317" y="9841"/>
                  <a:pt x="20317" y="9841"/>
                  <a:pt x="20317" y="9841"/>
                </a:cubicBezTo>
                <a:cubicBezTo>
                  <a:pt x="20317" y="9586"/>
                  <a:pt x="20317" y="9586"/>
                  <a:pt x="20317" y="9586"/>
                </a:cubicBezTo>
                <a:cubicBezTo>
                  <a:pt x="19461" y="9586"/>
                  <a:pt x="19461" y="9586"/>
                  <a:pt x="19461" y="9586"/>
                </a:cubicBezTo>
                <a:cubicBezTo>
                  <a:pt x="19390" y="9586"/>
                  <a:pt x="19390" y="9586"/>
                  <a:pt x="19319" y="9714"/>
                </a:cubicBezTo>
                <a:cubicBezTo>
                  <a:pt x="19319" y="9841"/>
                  <a:pt x="19319" y="9841"/>
                  <a:pt x="19390" y="9969"/>
                </a:cubicBezTo>
                <a:cubicBezTo>
                  <a:pt x="19747" y="10353"/>
                  <a:pt x="19747" y="10353"/>
                  <a:pt x="19747" y="10353"/>
                </a:cubicBezTo>
                <a:cubicBezTo>
                  <a:pt x="19818" y="10225"/>
                  <a:pt x="19818" y="10225"/>
                  <a:pt x="19818" y="10225"/>
                </a:cubicBezTo>
                <a:cubicBezTo>
                  <a:pt x="19818" y="9969"/>
                  <a:pt x="19818" y="9969"/>
                  <a:pt x="19818" y="9969"/>
                </a:cubicBezTo>
                <a:cubicBezTo>
                  <a:pt x="19034" y="9841"/>
                  <a:pt x="19034" y="9841"/>
                  <a:pt x="19034" y="9841"/>
                </a:cubicBezTo>
                <a:cubicBezTo>
                  <a:pt x="18962" y="9841"/>
                  <a:pt x="18962" y="9969"/>
                  <a:pt x="18962" y="9969"/>
                </a:cubicBezTo>
                <a:cubicBezTo>
                  <a:pt x="18891" y="10097"/>
                  <a:pt x="18962" y="10225"/>
                  <a:pt x="18962" y="10225"/>
                </a:cubicBezTo>
                <a:cubicBezTo>
                  <a:pt x="19319" y="10608"/>
                  <a:pt x="19319" y="10608"/>
                  <a:pt x="19319" y="10608"/>
                </a:cubicBezTo>
                <a:cubicBezTo>
                  <a:pt x="19319" y="10480"/>
                  <a:pt x="19319" y="10480"/>
                  <a:pt x="19319" y="10480"/>
                </a:cubicBezTo>
                <a:cubicBezTo>
                  <a:pt x="19319" y="10225"/>
                  <a:pt x="19319" y="10225"/>
                  <a:pt x="19319" y="10225"/>
                </a:cubicBezTo>
                <a:cubicBezTo>
                  <a:pt x="18606" y="10225"/>
                  <a:pt x="18606" y="10225"/>
                  <a:pt x="18606" y="10225"/>
                </a:cubicBezTo>
                <a:cubicBezTo>
                  <a:pt x="18535" y="10225"/>
                  <a:pt x="18463" y="10225"/>
                  <a:pt x="18463" y="10353"/>
                </a:cubicBezTo>
                <a:cubicBezTo>
                  <a:pt x="18463" y="10480"/>
                  <a:pt x="18463" y="10480"/>
                  <a:pt x="18535" y="10608"/>
                </a:cubicBezTo>
                <a:cubicBezTo>
                  <a:pt x="18891" y="10992"/>
                  <a:pt x="18891" y="10992"/>
                  <a:pt x="18891" y="10992"/>
                </a:cubicBezTo>
                <a:cubicBezTo>
                  <a:pt x="18891" y="10736"/>
                  <a:pt x="18891" y="10736"/>
                  <a:pt x="18891" y="10736"/>
                </a:cubicBezTo>
                <a:cubicBezTo>
                  <a:pt x="18820" y="10608"/>
                  <a:pt x="18820" y="10608"/>
                  <a:pt x="18820" y="10608"/>
                </a:cubicBezTo>
                <a:cubicBezTo>
                  <a:pt x="18891" y="10736"/>
                  <a:pt x="18891" y="10736"/>
                  <a:pt x="18891" y="10736"/>
                </a:cubicBezTo>
                <a:cubicBezTo>
                  <a:pt x="18891" y="10608"/>
                  <a:pt x="18891" y="10608"/>
                  <a:pt x="18891" y="10608"/>
                </a:cubicBezTo>
                <a:cubicBezTo>
                  <a:pt x="18891" y="10608"/>
                  <a:pt x="18820" y="10608"/>
                  <a:pt x="18820" y="10608"/>
                </a:cubicBezTo>
                <a:cubicBezTo>
                  <a:pt x="18891" y="10736"/>
                  <a:pt x="18891" y="10736"/>
                  <a:pt x="18891" y="10736"/>
                </a:cubicBezTo>
                <a:cubicBezTo>
                  <a:pt x="18891" y="10608"/>
                  <a:pt x="18891" y="10608"/>
                  <a:pt x="18891" y="10608"/>
                </a:cubicBezTo>
                <a:cubicBezTo>
                  <a:pt x="18891" y="10736"/>
                  <a:pt x="18891" y="10736"/>
                  <a:pt x="18891" y="10736"/>
                </a:cubicBezTo>
                <a:cubicBezTo>
                  <a:pt x="18891" y="10608"/>
                  <a:pt x="18891" y="10608"/>
                  <a:pt x="18891" y="10608"/>
                </a:cubicBezTo>
                <a:cubicBezTo>
                  <a:pt x="18891" y="10608"/>
                  <a:pt x="18891" y="10608"/>
                  <a:pt x="18891" y="10608"/>
                </a:cubicBezTo>
                <a:cubicBezTo>
                  <a:pt x="18891" y="10736"/>
                  <a:pt x="18891" y="10736"/>
                  <a:pt x="18891" y="10736"/>
                </a:cubicBezTo>
                <a:cubicBezTo>
                  <a:pt x="18891" y="10608"/>
                  <a:pt x="18891" y="10608"/>
                  <a:pt x="18891" y="10608"/>
                </a:cubicBezTo>
                <a:cubicBezTo>
                  <a:pt x="18891" y="10608"/>
                  <a:pt x="18891" y="10608"/>
                  <a:pt x="18891" y="10608"/>
                </a:cubicBezTo>
                <a:cubicBezTo>
                  <a:pt x="18891" y="10608"/>
                  <a:pt x="18891" y="10608"/>
                  <a:pt x="18891" y="10608"/>
                </a:cubicBezTo>
                <a:cubicBezTo>
                  <a:pt x="18891" y="10608"/>
                  <a:pt x="18891" y="10608"/>
                  <a:pt x="18891" y="10608"/>
                </a:cubicBezTo>
                <a:cubicBezTo>
                  <a:pt x="18891" y="10608"/>
                  <a:pt x="18891" y="10608"/>
                  <a:pt x="18891" y="10608"/>
                </a:cubicBezTo>
                <a:cubicBezTo>
                  <a:pt x="18891" y="10608"/>
                  <a:pt x="18891" y="10608"/>
                  <a:pt x="18891" y="10608"/>
                </a:cubicBezTo>
                <a:cubicBezTo>
                  <a:pt x="18891" y="10608"/>
                  <a:pt x="18891" y="10608"/>
                  <a:pt x="18891" y="10608"/>
                </a:cubicBezTo>
                <a:cubicBezTo>
                  <a:pt x="18820" y="10608"/>
                  <a:pt x="18535" y="10608"/>
                  <a:pt x="18321" y="10480"/>
                </a:cubicBezTo>
                <a:cubicBezTo>
                  <a:pt x="18107" y="10480"/>
                  <a:pt x="17893" y="10480"/>
                  <a:pt x="17893" y="10480"/>
                </a:cubicBezTo>
                <a:cubicBezTo>
                  <a:pt x="17893" y="10480"/>
                  <a:pt x="17822" y="10480"/>
                  <a:pt x="17822" y="10608"/>
                </a:cubicBezTo>
                <a:cubicBezTo>
                  <a:pt x="17822" y="10608"/>
                  <a:pt x="17822" y="10736"/>
                  <a:pt x="17822" y="10736"/>
                </a:cubicBezTo>
                <a:cubicBezTo>
                  <a:pt x="17893" y="10864"/>
                  <a:pt x="17893" y="10864"/>
                  <a:pt x="17893" y="10864"/>
                </a:cubicBezTo>
                <a:cubicBezTo>
                  <a:pt x="17608" y="10736"/>
                  <a:pt x="17608" y="10736"/>
                  <a:pt x="17608" y="10736"/>
                </a:cubicBezTo>
                <a:cubicBezTo>
                  <a:pt x="17537" y="10736"/>
                  <a:pt x="17465" y="10864"/>
                  <a:pt x="17465" y="10864"/>
                </a:cubicBezTo>
                <a:cubicBezTo>
                  <a:pt x="17465" y="10992"/>
                  <a:pt x="17465" y="11120"/>
                  <a:pt x="17537" y="11120"/>
                </a:cubicBezTo>
                <a:cubicBezTo>
                  <a:pt x="17750" y="11375"/>
                  <a:pt x="17750" y="11375"/>
                  <a:pt x="17750" y="11375"/>
                </a:cubicBezTo>
                <a:cubicBezTo>
                  <a:pt x="17822" y="11247"/>
                  <a:pt x="17822" y="11247"/>
                  <a:pt x="17822" y="11247"/>
                </a:cubicBezTo>
                <a:cubicBezTo>
                  <a:pt x="17822" y="10992"/>
                  <a:pt x="17822" y="10992"/>
                  <a:pt x="17822" y="10992"/>
                </a:cubicBezTo>
                <a:cubicBezTo>
                  <a:pt x="17109" y="11120"/>
                  <a:pt x="17109" y="11120"/>
                  <a:pt x="17109" y="11120"/>
                </a:cubicBezTo>
                <a:cubicBezTo>
                  <a:pt x="17038" y="11120"/>
                  <a:pt x="16966" y="11247"/>
                  <a:pt x="16966" y="11247"/>
                </a:cubicBezTo>
                <a:cubicBezTo>
                  <a:pt x="16966" y="11375"/>
                  <a:pt x="16966" y="11503"/>
                  <a:pt x="17038" y="11503"/>
                </a:cubicBezTo>
                <a:cubicBezTo>
                  <a:pt x="17323" y="11759"/>
                  <a:pt x="17323" y="11759"/>
                  <a:pt x="17323" y="11759"/>
                </a:cubicBezTo>
                <a:cubicBezTo>
                  <a:pt x="17323" y="11631"/>
                  <a:pt x="17323" y="11631"/>
                  <a:pt x="17323" y="11631"/>
                </a:cubicBezTo>
                <a:cubicBezTo>
                  <a:pt x="17323" y="11375"/>
                  <a:pt x="17323" y="11375"/>
                  <a:pt x="17323" y="11375"/>
                </a:cubicBezTo>
                <a:cubicBezTo>
                  <a:pt x="16539" y="11503"/>
                  <a:pt x="16539" y="11503"/>
                  <a:pt x="16539" y="11503"/>
                </a:cubicBezTo>
                <a:cubicBezTo>
                  <a:pt x="16467" y="11503"/>
                  <a:pt x="16396" y="11503"/>
                  <a:pt x="16396" y="11631"/>
                </a:cubicBezTo>
                <a:cubicBezTo>
                  <a:pt x="16396" y="11759"/>
                  <a:pt x="16396" y="11759"/>
                  <a:pt x="16467" y="11886"/>
                </a:cubicBezTo>
                <a:cubicBezTo>
                  <a:pt x="16681" y="12014"/>
                  <a:pt x="16681" y="12014"/>
                  <a:pt x="16681" y="12014"/>
                </a:cubicBezTo>
                <a:cubicBezTo>
                  <a:pt x="16752" y="11886"/>
                  <a:pt x="16752" y="11886"/>
                  <a:pt x="16752" y="11886"/>
                </a:cubicBezTo>
                <a:cubicBezTo>
                  <a:pt x="16752" y="11759"/>
                  <a:pt x="16752" y="11759"/>
                  <a:pt x="16752" y="11759"/>
                </a:cubicBezTo>
                <a:cubicBezTo>
                  <a:pt x="16111" y="11631"/>
                  <a:pt x="16111" y="11631"/>
                  <a:pt x="16111" y="11631"/>
                </a:cubicBezTo>
                <a:cubicBezTo>
                  <a:pt x="16040" y="11631"/>
                  <a:pt x="15968" y="11759"/>
                  <a:pt x="15968" y="11759"/>
                </a:cubicBezTo>
                <a:cubicBezTo>
                  <a:pt x="15968" y="11886"/>
                  <a:pt x="15968" y="12014"/>
                  <a:pt x="16040" y="12014"/>
                </a:cubicBezTo>
                <a:cubicBezTo>
                  <a:pt x="16253" y="12270"/>
                  <a:pt x="16253" y="12270"/>
                  <a:pt x="16253" y="12270"/>
                </a:cubicBezTo>
                <a:cubicBezTo>
                  <a:pt x="16325" y="12142"/>
                  <a:pt x="16325" y="12142"/>
                  <a:pt x="16325" y="12142"/>
                </a:cubicBezTo>
                <a:cubicBezTo>
                  <a:pt x="16325" y="11886"/>
                  <a:pt x="16325" y="11886"/>
                  <a:pt x="16325" y="11886"/>
                </a:cubicBezTo>
                <a:cubicBezTo>
                  <a:pt x="15469" y="11886"/>
                  <a:pt x="15469" y="11886"/>
                  <a:pt x="15469" y="11886"/>
                </a:cubicBezTo>
                <a:cubicBezTo>
                  <a:pt x="15398" y="11886"/>
                  <a:pt x="15398" y="12014"/>
                  <a:pt x="15398" y="12014"/>
                </a:cubicBezTo>
                <a:cubicBezTo>
                  <a:pt x="15327" y="12142"/>
                  <a:pt x="15398" y="12270"/>
                  <a:pt x="15398" y="12270"/>
                </a:cubicBezTo>
                <a:cubicBezTo>
                  <a:pt x="15754" y="12653"/>
                  <a:pt x="15754" y="12653"/>
                  <a:pt x="15754" y="12653"/>
                </a:cubicBezTo>
                <a:cubicBezTo>
                  <a:pt x="15826" y="12525"/>
                  <a:pt x="15826" y="12525"/>
                  <a:pt x="15826" y="12525"/>
                </a:cubicBezTo>
                <a:cubicBezTo>
                  <a:pt x="15826" y="12270"/>
                  <a:pt x="15826" y="12270"/>
                  <a:pt x="15826" y="12270"/>
                </a:cubicBezTo>
                <a:cubicBezTo>
                  <a:pt x="15042" y="12142"/>
                  <a:pt x="15042" y="12142"/>
                  <a:pt x="15042" y="12142"/>
                </a:cubicBezTo>
                <a:cubicBezTo>
                  <a:pt x="14970" y="12014"/>
                  <a:pt x="14970" y="12142"/>
                  <a:pt x="14899" y="12142"/>
                </a:cubicBezTo>
                <a:cubicBezTo>
                  <a:pt x="14899" y="12270"/>
                  <a:pt x="14899" y="12398"/>
                  <a:pt x="14970" y="12398"/>
                </a:cubicBezTo>
                <a:cubicBezTo>
                  <a:pt x="15042" y="12525"/>
                  <a:pt x="15042" y="12525"/>
                  <a:pt x="15042" y="12525"/>
                </a:cubicBezTo>
                <a:cubicBezTo>
                  <a:pt x="14828" y="12398"/>
                  <a:pt x="14828" y="12398"/>
                  <a:pt x="14828" y="12398"/>
                </a:cubicBezTo>
                <a:cubicBezTo>
                  <a:pt x="14756" y="12398"/>
                  <a:pt x="14756" y="12525"/>
                  <a:pt x="14685" y="12525"/>
                </a:cubicBezTo>
                <a:cubicBezTo>
                  <a:pt x="14685" y="12653"/>
                  <a:pt x="14685" y="12781"/>
                  <a:pt x="14756" y="12781"/>
                </a:cubicBezTo>
                <a:cubicBezTo>
                  <a:pt x="14970" y="13037"/>
                  <a:pt x="14970" y="13037"/>
                  <a:pt x="14970" y="13037"/>
                </a:cubicBezTo>
                <a:cubicBezTo>
                  <a:pt x="15042" y="12909"/>
                  <a:pt x="15042" y="12909"/>
                  <a:pt x="15042" y="12909"/>
                </a:cubicBezTo>
                <a:cubicBezTo>
                  <a:pt x="15042" y="12653"/>
                  <a:pt x="15042" y="12653"/>
                  <a:pt x="15042" y="12653"/>
                </a:cubicBezTo>
                <a:cubicBezTo>
                  <a:pt x="14186" y="12653"/>
                  <a:pt x="14186" y="12653"/>
                  <a:pt x="14186" y="12653"/>
                </a:cubicBezTo>
                <a:cubicBezTo>
                  <a:pt x="14115" y="12653"/>
                  <a:pt x="14115" y="12781"/>
                  <a:pt x="14115" y="12909"/>
                </a:cubicBezTo>
                <a:cubicBezTo>
                  <a:pt x="14044" y="12909"/>
                  <a:pt x="14115" y="13037"/>
                  <a:pt x="14115" y="13037"/>
                </a:cubicBezTo>
                <a:cubicBezTo>
                  <a:pt x="14400" y="13420"/>
                  <a:pt x="14400" y="13420"/>
                  <a:pt x="14400" y="13420"/>
                </a:cubicBezTo>
                <a:cubicBezTo>
                  <a:pt x="14471" y="13164"/>
                  <a:pt x="14471" y="13164"/>
                  <a:pt x="14471" y="13164"/>
                </a:cubicBezTo>
                <a:cubicBezTo>
                  <a:pt x="14471" y="13037"/>
                  <a:pt x="14471" y="13037"/>
                  <a:pt x="14471" y="13037"/>
                </a:cubicBezTo>
                <a:cubicBezTo>
                  <a:pt x="13545" y="12909"/>
                  <a:pt x="13545" y="12909"/>
                  <a:pt x="13545" y="12909"/>
                </a:cubicBezTo>
                <a:cubicBezTo>
                  <a:pt x="13545" y="12909"/>
                  <a:pt x="13473" y="12909"/>
                  <a:pt x="13473" y="13037"/>
                </a:cubicBezTo>
                <a:cubicBezTo>
                  <a:pt x="13473" y="13164"/>
                  <a:pt x="13473" y="13164"/>
                  <a:pt x="13473" y="13292"/>
                </a:cubicBezTo>
                <a:cubicBezTo>
                  <a:pt x="13830" y="13676"/>
                  <a:pt x="13830" y="13676"/>
                  <a:pt x="13830" y="13676"/>
                </a:cubicBezTo>
                <a:cubicBezTo>
                  <a:pt x="13901" y="13420"/>
                  <a:pt x="13901" y="13420"/>
                  <a:pt x="13901" y="13420"/>
                </a:cubicBezTo>
                <a:cubicBezTo>
                  <a:pt x="13901" y="13292"/>
                  <a:pt x="13901" y="13292"/>
                  <a:pt x="13901" y="13292"/>
                </a:cubicBezTo>
                <a:cubicBezTo>
                  <a:pt x="13046" y="13292"/>
                  <a:pt x="13046" y="13292"/>
                  <a:pt x="13046" y="13292"/>
                </a:cubicBezTo>
                <a:cubicBezTo>
                  <a:pt x="13046" y="13292"/>
                  <a:pt x="12974" y="13292"/>
                  <a:pt x="12974" y="13420"/>
                </a:cubicBezTo>
                <a:cubicBezTo>
                  <a:pt x="12974" y="13548"/>
                  <a:pt x="12974" y="13548"/>
                  <a:pt x="12974" y="13676"/>
                </a:cubicBezTo>
                <a:cubicBezTo>
                  <a:pt x="13046" y="13676"/>
                  <a:pt x="13046" y="13676"/>
                  <a:pt x="13046" y="13676"/>
                </a:cubicBezTo>
                <a:cubicBezTo>
                  <a:pt x="12689" y="13676"/>
                  <a:pt x="12689" y="13676"/>
                  <a:pt x="12689" y="13676"/>
                </a:cubicBezTo>
                <a:cubicBezTo>
                  <a:pt x="12689" y="13676"/>
                  <a:pt x="12618" y="13804"/>
                  <a:pt x="12618" y="13804"/>
                </a:cubicBezTo>
                <a:cubicBezTo>
                  <a:pt x="12618" y="13931"/>
                  <a:pt x="12618" y="13931"/>
                  <a:pt x="12689" y="14059"/>
                </a:cubicBezTo>
                <a:cubicBezTo>
                  <a:pt x="12903" y="14315"/>
                  <a:pt x="12903" y="14315"/>
                  <a:pt x="12903" y="14315"/>
                </a:cubicBezTo>
                <a:cubicBezTo>
                  <a:pt x="12974" y="14187"/>
                  <a:pt x="12974" y="14187"/>
                  <a:pt x="12974" y="14187"/>
                </a:cubicBezTo>
                <a:cubicBezTo>
                  <a:pt x="12974" y="13931"/>
                  <a:pt x="12974" y="13931"/>
                  <a:pt x="12974" y="13931"/>
                </a:cubicBezTo>
                <a:cubicBezTo>
                  <a:pt x="12119" y="13931"/>
                  <a:pt x="12119" y="13931"/>
                  <a:pt x="12119" y="13931"/>
                </a:cubicBezTo>
                <a:cubicBezTo>
                  <a:pt x="12048" y="13931"/>
                  <a:pt x="12048" y="13931"/>
                  <a:pt x="12048" y="14059"/>
                </a:cubicBezTo>
                <a:cubicBezTo>
                  <a:pt x="11976" y="14187"/>
                  <a:pt x="12048" y="14187"/>
                  <a:pt x="12048" y="14315"/>
                </a:cubicBezTo>
                <a:cubicBezTo>
                  <a:pt x="12333" y="14570"/>
                  <a:pt x="12333" y="14570"/>
                  <a:pt x="12333" y="14570"/>
                </a:cubicBezTo>
                <a:cubicBezTo>
                  <a:pt x="12404" y="14443"/>
                  <a:pt x="12404" y="14443"/>
                  <a:pt x="12404" y="14443"/>
                </a:cubicBezTo>
                <a:cubicBezTo>
                  <a:pt x="12404" y="14315"/>
                  <a:pt x="12404" y="14315"/>
                  <a:pt x="12404" y="14315"/>
                </a:cubicBezTo>
                <a:cubicBezTo>
                  <a:pt x="11834" y="14187"/>
                  <a:pt x="11834" y="14187"/>
                  <a:pt x="11834" y="14187"/>
                </a:cubicBezTo>
                <a:cubicBezTo>
                  <a:pt x="11762" y="14187"/>
                  <a:pt x="11691" y="14187"/>
                  <a:pt x="11691" y="14315"/>
                </a:cubicBezTo>
                <a:cubicBezTo>
                  <a:pt x="11691" y="14443"/>
                  <a:pt x="11691" y="14443"/>
                  <a:pt x="11762" y="14570"/>
                </a:cubicBezTo>
                <a:cubicBezTo>
                  <a:pt x="11976" y="14826"/>
                  <a:pt x="11976" y="14826"/>
                  <a:pt x="11976" y="14826"/>
                </a:cubicBezTo>
                <a:cubicBezTo>
                  <a:pt x="12048" y="14698"/>
                  <a:pt x="12048" y="14698"/>
                  <a:pt x="12048" y="14698"/>
                </a:cubicBezTo>
                <a:cubicBezTo>
                  <a:pt x="12048" y="14443"/>
                  <a:pt x="12048" y="14443"/>
                  <a:pt x="12048" y="14443"/>
                </a:cubicBezTo>
                <a:cubicBezTo>
                  <a:pt x="11192" y="14443"/>
                  <a:pt x="11192" y="14443"/>
                  <a:pt x="11192" y="14443"/>
                </a:cubicBezTo>
                <a:cubicBezTo>
                  <a:pt x="11192" y="14443"/>
                  <a:pt x="11121" y="14570"/>
                  <a:pt x="11121" y="14570"/>
                </a:cubicBezTo>
                <a:cubicBezTo>
                  <a:pt x="11121" y="14698"/>
                  <a:pt x="11121" y="14826"/>
                  <a:pt x="11121" y="14826"/>
                </a:cubicBezTo>
                <a:cubicBezTo>
                  <a:pt x="11335" y="15082"/>
                  <a:pt x="11335" y="15082"/>
                  <a:pt x="11335" y="15082"/>
                </a:cubicBezTo>
                <a:cubicBezTo>
                  <a:pt x="11406" y="14826"/>
                  <a:pt x="11406" y="14826"/>
                  <a:pt x="11406" y="14826"/>
                </a:cubicBezTo>
                <a:cubicBezTo>
                  <a:pt x="11406" y="14698"/>
                  <a:pt x="11406" y="14698"/>
                  <a:pt x="11406" y="14698"/>
                </a:cubicBezTo>
                <a:cubicBezTo>
                  <a:pt x="10693" y="14826"/>
                  <a:pt x="10693" y="14826"/>
                  <a:pt x="10693" y="14826"/>
                </a:cubicBezTo>
                <a:cubicBezTo>
                  <a:pt x="10622" y="14826"/>
                  <a:pt x="10550" y="14826"/>
                  <a:pt x="10550" y="14954"/>
                </a:cubicBezTo>
                <a:cubicBezTo>
                  <a:pt x="10550" y="14954"/>
                  <a:pt x="10550" y="15082"/>
                  <a:pt x="10622" y="15082"/>
                </a:cubicBezTo>
                <a:cubicBezTo>
                  <a:pt x="10978" y="15465"/>
                  <a:pt x="10978" y="15465"/>
                  <a:pt x="10978" y="15465"/>
                </a:cubicBezTo>
                <a:cubicBezTo>
                  <a:pt x="10978" y="15337"/>
                  <a:pt x="10978" y="15337"/>
                  <a:pt x="10978" y="15337"/>
                </a:cubicBezTo>
                <a:cubicBezTo>
                  <a:pt x="10978" y="15209"/>
                  <a:pt x="10978" y="15209"/>
                  <a:pt x="10978" y="15209"/>
                </a:cubicBezTo>
                <a:cubicBezTo>
                  <a:pt x="10194" y="15082"/>
                  <a:pt x="10194" y="15082"/>
                  <a:pt x="10194" y="15082"/>
                </a:cubicBezTo>
                <a:cubicBezTo>
                  <a:pt x="10123" y="15082"/>
                  <a:pt x="10123" y="15082"/>
                  <a:pt x="10051" y="15209"/>
                </a:cubicBezTo>
                <a:cubicBezTo>
                  <a:pt x="10051" y="15337"/>
                  <a:pt x="10051" y="15337"/>
                  <a:pt x="10123" y="15465"/>
                </a:cubicBezTo>
                <a:cubicBezTo>
                  <a:pt x="10265" y="15593"/>
                  <a:pt x="10265" y="15593"/>
                  <a:pt x="10265" y="15593"/>
                </a:cubicBezTo>
                <a:cubicBezTo>
                  <a:pt x="10337" y="15465"/>
                  <a:pt x="10337" y="15465"/>
                  <a:pt x="10337" y="15465"/>
                </a:cubicBezTo>
                <a:cubicBezTo>
                  <a:pt x="10337" y="15209"/>
                  <a:pt x="10337" y="15209"/>
                  <a:pt x="10337" y="15209"/>
                </a:cubicBezTo>
                <a:cubicBezTo>
                  <a:pt x="9695" y="15337"/>
                  <a:pt x="9695" y="15337"/>
                  <a:pt x="9695" y="15337"/>
                </a:cubicBezTo>
                <a:cubicBezTo>
                  <a:pt x="9695" y="15337"/>
                  <a:pt x="9624" y="15465"/>
                  <a:pt x="9624" y="15465"/>
                </a:cubicBezTo>
                <a:cubicBezTo>
                  <a:pt x="9624" y="15593"/>
                  <a:pt x="9624" y="15721"/>
                  <a:pt x="9695" y="15721"/>
                </a:cubicBezTo>
                <a:cubicBezTo>
                  <a:pt x="9838" y="15849"/>
                  <a:pt x="9838" y="15849"/>
                  <a:pt x="9838" y="15849"/>
                </a:cubicBezTo>
                <a:cubicBezTo>
                  <a:pt x="9909" y="15721"/>
                  <a:pt x="9909" y="15721"/>
                  <a:pt x="9909" y="15721"/>
                </a:cubicBezTo>
                <a:cubicBezTo>
                  <a:pt x="9909" y="15593"/>
                  <a:pt x="9909" y="15593"/>
                  <a:pt x="9909" y="15593"/>
                </a:cubicBezTo>
                <a:cubicBezTo>
                  <a:pt x="9267" y="15593"/>
                  <a:pt x="9267" y="15593"/>
                  <a:pt x="9267" y="15593"/>
                </a:cubicBezTo>
                <a:cubicBezTo>
                  <a:pt x="9196" y="15593"/>
                  <a:pt x="9196" y="15593"/>
                  <a:pt x="9196" y="15721"/>
                </a:cubicBezTo>
                <a:cubicBezTo>
                  <a:pt x="9196" y="15849"/>
                  <a:pt x="9196" y="15849"/>
                  <a:pt x="9196" y="15976"/>
                </a:cubicBezTo>
                <a:cubicBezTo>
                  <a:pt x="9410" y="16104"/>
                  <a:pt x="9410" y="16104"/>
                  <a:pt x="9410" y="16104"/>
                </a:cubicBezTo>
                <a:cubicBezTo>
                  <a:pt x="9481" y="15976"/>
                  <a:pt x="9481" y="15976"/>
                  <a:pt x="9481" y="15976"/>
                </a:cubicBezTo>
                <a:cubicBezTo>
                  <a:pt x="9481" y="15849"/>
                  <a:pt x="9481" y="15849"/>
                  <a:pt x="9481" y="15849"/>
                </a:cubicBezTo>
                <a:cubicBezTo>
                  <a:pt x="8697" y="15849"/>
                  <a:pt x="8697" y="15849"/>
                  <a:pt x="8697" y="15849"/>
                </a:cubicBezTo>
                <a:cubicBezTo>
                  <a:pt x="8697" y="15849"/>
                  <a:pt x="8626" y="15849"/>
                  <a:pt x="8626" y="15976"/>
                </a:cubicBezTo>
                <a:cubicBezTo>
                  <a:pt x="8626" y="16104"/>
                  <a:pt x="8626" y="16104"/>
                  <a:pt x="8697" y="16232"/>
                </a:cubicBezTo>
                <a:cubicBezTo>
                  <a:pt x="9053" y="16615"/>
                  <a:pt x="9053" y="16615"/>
                  <a:pt x="9053" y="16615"/>
                </a:cubicBezTo>
                <a:cubicBezTo>
                  <a:pt x="9053" y="16360"/>
                  <a:pt x="9053" y="16360"/>
                  <a:pt x="9053" y="16360"/>
                </a:cubicBezTo>
                <a:cubicBezTo>
                  <a:pt x="9125" y="16232"/>
                  <a:pt x="9125" y="16232"/>
                  <a:pt x="9125" y="16232"/>
                </a:cubicBezTo>
                <a:cubicBezTo>
                  <a:pt x="8269" y="15976"/>
                  <a:pt x="8269" y="15976"/>
                  <a:pt x="8269" y="15976"/>
                </a:cubicBezTo>
                <a:cubicBezTo>
                  <a:pt x="8198" y="15976"/>
                  <a:pt x="8127" y="16104"/>
                  <a:pt x="8127" y="16104"/>
                </a:cubicBezTo>
                <a:cubicBezTo>
                  <a:pt x="8127" y="16232"/>
                  <a:pt x="8127" y="16360"/>
                  <a:pt x="8198" y="16360"/>
                </a:cubicBezTo>
                <a:cubicBezTo>
                  <a:pt x="8626" y="16871"/>
                  <a:pt x="8626" y="16871"/>
                  <a:pt x="8626" y="16871"/>
                </a:cubicBezTo>
                <a:cubicBezTo>
                  <a:pt x="8626" y="16615"/>
                  <a:pt x="8626" y="16615"/>
                  <a:pt x="8626" y="16615"/>
                </a:cubicBezTo>
                <a:cubicBezTo>
                  <a:pt x="8554" y="16615"/>
                  <a:pt x="8554" y="16615"/>
                  <a:pt x="8554" y="16615"/>
                </a:cubicBezTo>
                <a:cubicBezTo>
                  <a:pt x="8626" y="16615"/>
                  <a:pt x="8626" y="16615"/>
                  <a:pt x="8626" y="16615"/>
                </a:cubicBezTo>
                <a:cubicBezTo>
                  <a:pt x="8626" y="16488"/>
                  <a:pt x="8626" y="16488"/>
                  <a:pt x="8626" y="16488"/>
                </a:cubicBezTo>
                <a:cubicBezTo>
                  <a:pt x="8554" y="16615"/>
                  <a:pt x="8554" y="16615"/>
                  <a:pt x="8554" y="16615"/>
                </a:cubicBezTo>
                <a:cubicBezTo>
                  <a:pt x="8626" y="16615"/>
                  <a:pt x="8626" y="16615"/>
                  <a:pt x="8626" y="16615"/>
                </a:cubicBezTo>
                <a:cubicBezTo>
                  <a:pt x="8626" y="16488"/>
                  <a:pt x="8626" y="16488"/>
                  <a:pt x="8626" y="16488"/>
                </a:cubicBezTo>
                <a:cubicBezTo>
                  <a:pt x="8626" y="16615"/>
                  <a:pt x="8626" y="16615"/>
                  <a:pt x="8626" y="16615"/>
                </a:cubicBezTo>
                <a:cubicBezTo>
                  <a:pt x="8626" y="16488"/>
                  <a:pt x="8626" y="16488"/>
                  <a:pt x="8626" y="16488"/>
                </a:cubicBezTo>
                <a:cubicBezTo>
                  <a:pt x="8626" y="16488"/>
                  <a:pt x="8626" y="16488"/>
                  <a:pt x="8626" y="16488"/>
                </a:cubicBezTo>
                <a:cubicBezTo>
                  <a:pt x="8626" y="16615"/>
                  <a:pt x="8626" y="16615"/>
                  <a:pt x="8626" y="16615"/>
                </a:cubicBezTo>
                <a:cubicBezTo>
                  <a:pt x="8626" y="16488"/>
                  <a:pt x="8626" y="16488"/>
                  <a:pt x="8626" y="16488"/>
                </a:cubicBezTo>
                <a:cubicBezTo>
                  <a:pt x="8626" y="16488"/>
                  <a:pt x="8626" y="16488"/>
                  <a:pt x="8626" y="16488"/>
                </a:cubicBezTo>
                <a:cubicBezTo>
                  <a:pt x="8626" y="16488"/>
                  <a:pt x="8626" y="16488"/>
                  <a:pt x="8626" y="16488"/>
                </a:cubicBezTo>
                <a:cubicBezTo>
                  <a:pt x="8626" y="16488"/>
                  <a:pt x="8626" y="16488"/>
                  <a:pt x="8626" y="16488"/>
                </a:cubicBezTo>
                <a:cubicBezTo>
                  <a:pt x="8626" y="16488"/>
                  <a:pt x="8626" y="16488"/>
                  <a:pt x="8626" y="16488"/>
                </a:cubicBezTo>
                <a:cubicBezTo>
                  <a:pt x="8626" y="16488"/>
                  <a:pt x="8626" y="16488"/>
                  <a:pt x="8626" y="16488"/>
                </a:cubicBezTo>
                <a:cubicBezTo>
                  <a:pt x="8626" y="16488"/>
                  <a:pt x="8626" y="16488"/>
                  <a:pt x="8626" y="16488"/>
                </a:cubicBezTo>
                <a:cubicBezTo>
                  <a:pt x="8554" y="16488"/>
                  <a:pt x="8341" y="16488"/>
                  <a:pt x="8127" y="16360"/>
                </a:cubicBezTo>
                <a:cubicBezTo>
                  <a:pt x="7913" y="16360"/>
                  <a:pt x="7699" y="16360"/>
                  <a:pt x="7699" y="16360"/>
                </a:cubicBezTo>
                <a:cubicBezTo>
                  <a:pt x="7699" y="16360"/>
                  <a:pt x="7628" y="16360"/>
                  <a:pt x="7628" y="16488"/>
                </a:cubicBezTo>
                <a:cubicBezTo>
                  <a:pt x="7628" y="16615"/>
                  <a:pt x="7628" y="16615"/>
                  <a:pt x="7628" y="16743"/>
                </a:cubicBezTo>
                <a:cubicBezTo>
                  <a:pt x="7699" y="16743"/>
                  <a:pt x="7699" y="16743"/>
                  <a:pt x="7699" y="16743"/>
                </a:cubicBezTo>
                <a:cubicBezTo>
                  <a:pt x="7271" y="16743"/>
                  <a:pt x="7271" y="16743"/>
                  <a:pt x="7271" y="16743"/>
                </a:cubicBezTo>
                <a:cubicBezTo>
                  <a:pt x="7271" y="16743"/>
                  <a:pt x="7200" y="16743"/>
                  <a:pt x="7200" y="16871"/>
                </a:cubicBezTo>
                <a:cubicBezTo>
                  <a:pt x="7200" y="16999"/>
                  <a:pt x="7200" y="16999"/>
                  <a:pt x="7271" y="17127"/>
                </a:cubicBezTo>
                <a:cubicBezTo>
                  <a:pt x="7556" y="17382"/>
                  <a:pt x="7556" y="17382"/>
                  <a:pt x="7556" y="17382"/>
                </a:cubicBezTo>
                <a:cubicBezTo>
                  <a:pt x="7628" y="17254"/>
                  <a:pt x="7628" y="17254"/>
                  <a:pt x="7628" y="17254"/>
                </a:cubicBezTo>
                <a:cubicBezTo>
                  <a:pt x="7628" y="17127"/>
                  <a:pt x="7628" y="17127"/>
                  <a:pt x="7628" y="17127"/>
                </a:cubicBezTo>
                <a:cubicBezTo>
                  <a:pt x="6701" y="16999"/>
                  <a:pt x="6701" y="16999"/>
                  <a:pt x="6701" y="16999"/>
                </a:cubicBezTo>
                <a:cubicBezTo>
                  <a:pt x="6630" y="16999"/>
                  <a:pt x="6630" y="17127"/>
                  <a:pt x="6558" y="17127"/>
                </a:cubicBezTo>
                <a:cubicBezTo>
                  <a:pt x="6558" y="17254"/>
                  <a:pt x="6558" y="17382"/>
                  <a:pt x="6630" y="17382"/>
                </a:cubicBezTo>
                <a:cubicBezTo>
                  <a:pt x="6701" y="17510"/>
                  <a:pt x="6701" y="17510"/>
                  <a:pt x="6701" y="17510"/>
                </a:cubicBezTo>
                <a:cubicBezTo>
                  <a:pt x="6487" y="17638"/>
                  <a:pt x="6487" y="17638"/>
                  <a:pt x="6487" y="17638"/>
                </a:cubicBezTo>
                <a:cubicBezTo>
                  <a:pt x="6487" y="17638"/>
                  <a:pt x="6416" y="17766"/>
                  <a:pt x="6416" y="17893"/>
                </a:cubicBezTo>
                <a:cubicBezTo>
                  <a:pt x="6416" y="17893"/>
                  <a:pt x="6487" y="18021"/>
                  <a:pt x="6487" y="18021"/>
                </a:cubicBezTo>
                <a:cubicBezTo>
                  <a:pt x="6558" y="18021"/>
                  <a:pt x="6558" y="18021"/>
                  <a:pt x="6558" y="18021"/>
                </a:cubicBezTo>
                <a:cubicBezTo>
                  <a:pt x="6416" y="18149"/>
                  <a:pt x="6416" y="18149"/>
                  <a:pt x="6416" y="18149"/>
                </a:cubicBezTo>
                <a:cubicBezTo>
                  <a:pt x="6345" y="18149"/>
                  <a:pt x="6345" y="18277"/>
                  <a:pt x="6345" y="18405"/>
                </a:cubicBezTo>
                <a:cubicBezTo>
                  <a:pt x="6345" y="18405"/>
                  <a:pt x="6345" y="18533"/>
                  <a:pt x="6345" y="18533"/>
                </a:cubicBezTo>
                <a:cubicBezTo>
                  <a:pt x="6558" y="18788"/>
                  <a:pt x="6558" y="18788"/>
                  <a:pt x="6558" y="18788"/>
                </a:cubicBezTo>
                <a:cubicBezTo>
                  <a:pt x="6416" y="18916"/>
                  <a:pt x="6416" y="18916"/>
                  <a:pt x="6416" y="18916"/>
                </a:cubicBezTo>
                <a:cubicBezTo>
                  <a:pt x="6416" y="18916"/>
                  <a:pt x="6416" y="19044"/>
                  <a:pt x="6416" y="19044"/>
                </a:cubicBezTo>
                <a:cubicBezTo>
                  <a:pt x="6416" y="19172"/>
                  <a:pt x="6416" y="19172"/>
                  <a:pt x="6416" y="19172"/>
                </a:cubicBezTo>
                <a:cubicBezTo>
                  <a:pt x="6772" y="19555"/>
                  <a:pt x="6772" y="19555"/>
                  <a:pt x="6772" y="19555"/>
                </a:cubicBezTo>
                <a:cubicBezTo>
                  <a:pt x="6558" y="20066"/>
                  <a:pt x="6558" y="20066"/>
                  <a:pt x="6558" y="20066"/>
                </a:cubicBezTo>
                <a:cubicBezTo>
                  <a:pt x="6558" y="20066"/>
                  <a:pt x="6558" y="20194"/>
                  <a:pt x="6630" y="20322"/>
                </a:cubicBezTo>
                <a:cubicBezTo>
                  <a:pt x="6701" y="20450"/>
                  <a:pt x="6701" y="20450"/>
                  <a:pt x="6701" y="20450"/>
                </a:cubicBezTo>
                <a:cubicBezTo>
                  <a:pt x="6772" y="20194"/>
                  <a:pt x="6772" y="20194"/>
                  <a:pt x="6772" y="20194"/>
                </a:cubicBezTo>
                <a:cubicBezTo>
                  <a:pt x="6701" y="20066"/>
                  <a:pt x="6701" y="20066"/>
                  <a:pt x="6701" y="20066"/>
                </a:cubicBezTo>
                <a:cubicBezTo>
                  <a:pt x="6416" y="20833"/>
                  <a:pt x="6416" y="20833"/>
                  <a:pt x="6416" y="20833"/>
                </a:cubicBezTo>
                <a:cubicBezTo>
                  <a:pt x="6416" y="20833"/>
                  <a:pt x="6345" y="20833"/>
                  <a:pt x="6416" y="20961"/>
                </a:cubicBezTo>
                <a:cubicBezTo>
                  <a:pt x="6416" y="20961"/>
                  <a:pt x="6416" y="21089"/>
                  <a:pt x="6416" y="21089"/>
                </a:cubicBezTo>
                <a:cubicBezTo>
                  <a:pt x="6844" y="21600"/>
                  <a:pt x="6844" y="21600"/>
                  <a:pt x="6844" y="21600"/>
                </a:cubicBezTo>
                <a:cubicBezTo>
                  <a:pt x="6915" y="21344"/>
                  <a:pt x="6915" y="21344"/>
                  <a:pt x="6915" y="21344"/>
                </a:cubicBezTo>
                <a:cubicBezTo>
                  <a:pt x="6844" y="21344"/>
                  <a:pt x="6844" y="21344"/>
                  <a:pt x="6844" y="21344"/>
                </a:cubicBezTo>
                <a:cubicBezTo>
                  <a:pt x="6915" y="21344"/>
                  <a:pt x="6915" y="21344"/>
                  <a:pt x="6915" y="21344"/>
                </a:cubicBezTo>
                <a:cubicBezTo>
                  <a:pt x="6915" y="21217"/>
                  <a:pt x="6915" y="21217"/>
                  <a:pt x="6915" y="21217"/>
                </a:cubicBezTo>
                <a:cubicBezTo>
                  <a:pt x="6844" y="21217"/>
                  <a:pt x="6844" y="21217"/>
                  <a:pt x="6844" y="21344"/>
                </a:cubicBezTo>
                <a:cubicBezTo>
                  <a:pt x="6915" y="21344"/>
                  <a:pt x="6915" y="21344"/>
                  <a:pt x="6915" y="21344"/>
                </a:cubicBezTo>
                <a:cubicBezTo>
                  <a:pt x="6915" y="21217"/>
                  <a:pt x="6915" y="21217"/>
                  <a:pt x="6915" y="21217"/>
                </a:cubicBezTo>
                <a:cubicBezTo>
                  <a:pt x="6915" y="21344"/>
                  <a:pt x="6915" y="21344"/>
                  <a:pt x="6915" y="21344"/>
                </a:cubicBezTo>
                <a:cubicBezTo>
                  <a:pt x="6915" y="21217"/>
                  <a:pt x="6915" y="21217"/>
                  <a:pt x="6915" y="21217"/>
                </a:cubicBezTo>
                <a:cubicBezTo>
                  <a:pt x="6915" y="21217"/>
                  <a:pt x="6915" y="21217"/>
                  <a:pt x="6915" y="21217"/>
                </a:cubicBezTo>
                <a:cubicBezTo>
                  <a:pt x="6915" y="21344"/>
                  <a:pt x="6915" y="21344"/>
                  <a:pt x="6915" y="21344"/>
                </a:cubicBezTo>
                <a:cubicBezTo>
                  <a:pt x="6915" y="21217"/>
                  <a:pt x="6915" y="21217"/>
                  <a:pt x="6915" y="21217"/>
                </a:cubicBezTo>
                <a:cubicBezTo>
                  <a:pt x="6915" y="21344"/>
                  <a:pt x="6915" y="21344"/>
                  <a:pt x="6915" y="21344"/>
                </a:cubicBezTo>
                <a:cubicBezTo>
                  <a:pt x="6915" y="21217"/>
                  <a:pt x="6915" y="21217"/>
                  <a:pt x="6915" y="21217"/>
                </a:cubicBezTo>
                <a:cubicBezTo>
                  <a:pt x="6915" y="21217"/>
                  <a:pt x="6915" y="21217"/>
                  <a:pt x="6915" y="21217"/>
                </a:cubicBezTo>
                <a:cubicBezTo>
                  <a:pt x="6915" y="21344"/>
                  <a:pt x="6915" y="21344"/>
                  <a:pt x="6915" y="21344"/>
                </a:cubicBezTo>
                <a:cubicBezTo>
                  <a:pt x="6915" y="21217"/>
                  <a:pt x="6915" y="21217"/>
                  <a:pt x="6915" y="21217"/>
                </a:cubicBezTo>
                <a:cubicBezTo>
                  <a:pt x="6915" y="21217"/>
                  <a:pt x="6915" y="21217"/>
                  <a:pt x="6915" y="21217"/>
                </a:cubicBezTo>
                <a:cubicBezTo>
                  <a:pt x="6915" y="21217"/>
                  <a:pt x="6844" y="21217"/>
                  <a:pt x="6772" y="21089"/>
                </a:cubicBezTo>
                <a:cubicBezTo>
                  <a:pt x="6558" y="20961"/>
                  <a:pt x="6059" y="20578"/>
                  <a:pt x="5632" y="20194"/>
                </a:cubicBezTo>
                <a:cubicBezTo>
                  <a:pt x="5275" y="19811"/>
                  <a:pt x="4919" y="19555"/>
                  <a:pt x="4919" y="19555"/>
                </a:cubicBezTo>
                <a:cubicBezTo>
                  <a:pt x="4848" y="19427"/>
                  <a:pt x="4848" y="19555"/>
                  <a:pt x="4776" y="19555"/>
                </a:cubicBezTo>
                <a:cubicBezTo>
                  <a:pt x="4776" y="19683"/>
                  <a:pt x="4776" y="19683"/>
                  <a:pt x="4776" y="19683"/>
                </a:cubicBezTo>
                <a:cubicBezTo>
                  <a:pt x="4776" y="19683"/>
                  <a:pt x="4776" y="19683"/>
                  <a:pt x="4776" y="19683"/>
                </a:cubicBezTo>
                <a:cubicBezTo>
                  <a:pt x="4776" y="19811"/>
                  <a:pt x="4776" y="19811"/>
                  <a:pt x="4776" y="19811"/>
                </a:cubicBezTo>
                <a:cubicBezTo>
                  <a:pt x="4776" y="19811"/>
                  <a:pt x="4776" y="19811"/>
                  <a:pt x="4776" y="19811"/>
                </a:cubicBezTo>
                <a:cubicBezTo>
                  <a:pt x="4848" y="19938"/>
                  <a:pt x="4848" y="19938"/>
                  <a:pt x="4919" y="19938"/>
                </a:cubicBezTo>
                <a:cubicBezTo>
                  <a:pt x="5061" y="20194"/>
                  <a:pt x="5418" y="20578"/>
                  <a:pt x="5703" y="20833"/>
                </a:cubicBezTo>
                <a:cubicBezTo>
                  <a:pt x="5846" y="20961"/>
                  <a:pt x="5988" y="21089"/>
                  <a:pt x="6059" y="21217"/>
                </a:cubicBezTo>
                <a:cubicBezTo>
                  <a:pt x="6131" y="21344"/>
                  <a:pt x="6131" y="21344"/>
                  <a:pt x="6202" y="21344"/>
                </a:cubicBezTo>
                <a:cubicBezTo>
                  <a:pt x="6202" y="21472"/>
                  <a:pt x="6202" y="21472"/>
                  <a:pt x="6202" y="21472"/>
                </a:cubicBezTo>
                <a:cubicBezTo>
                  <a:pt x="6202" y="21472"/>
                  <a:pt x="6202" y="21472"/>
                  <a:pt x="6202" y="21472"/>
                </a:cubicBezTo>
                <a:cubicBezTo>
                  <a:pt x="6273" y="21344"/>
                  <a:pt x="6273" y="21344"/>
                  <a:pt x="6273" y="21344"/>
                </a:cubicBezTo>
                <a:cubicBezTo>
                  <a:pt x="6202" y="21344"/>
                  <a:pt x="6202" y="21344"/>
                  <a:pt x="6202" y="21344"/>
                </a:cubicBezTo>
                <a:cubicBezTo>
                  <a:pt x="6202" y="21472"/>
                  <a:pt x="6202" y="21472"/>
                  <a:pt x="6202" y="21472"/>
                </a:cubicBezTo>
                <a:cubicBezTo>
                  <a:pt x="6273" y="21344"/>
                  <a:pt x="6273" y="21344"/>
                  <a:pt x="6273" y="21344"/>
                </a:cubicBezTo>
                <a:cubicBezTo>
                  <a:pt x="6202" y="21344"/>
                  <a:pt x="6202" y="21344"/>
                  <a:pt x="6202" y="21344"/>
                </a:cubicBezTo>
                <a:cubicBezTo>
                  <a:pt x="6273" y="21344"/>
                  <a:pt x="6273" y="21344"/>
                  <a:pt x="6273" y="21344"/>
                </a:cubicBezTo>
                <a:cubicBezTo>
                  <a:pt x="6202" y="21344"/>
                  <a:pt x="6202" y="21344"/>
                  <a:pt x="6202" y="21344"/>
                </a:cubicBezTo>
                <a:cubicBezTo>
                  <a:pt x="6202" y="21344"/>
                  <a:pt x="6202" y="21344"/>
                  <a:pt x="6202" y="21344"/>
                </a:cubicBezTo>
                <a:cubicBezTo>
                  <a:pt x="6273" y="21344"/>
                  <a:pt x="6273" y="21344"/>
                  <a:pt x="6273" y="21344"/>
                </a:cubicBezTo>
                <a:cubicBezTo>
                  <a:pt x="6202" y="21344"/>
                  <a:pt x="6202" y="21344"/>
                  <a:pt x="6202" y="21344"/>
                </a:cubicBezTo>
                <a:cubicBezTo>
                  <a:pt x="6273" y="21344"/>
                  <a:pt x="6273" y="21344"/>
                  <a:pt x="6273" y="21344"/>
                </a:cubicBezTo>
                <a:cubicBezTo>
                  <a:pt x="6202" y="21217"/>
                  <a:pt x="6202" y="21217"/>
                  <a:pt x="6202" y="21217"/>
                </a:cubicBezTo>
                <a:cubicBezTo>
                  <a:pt x="6202" y="21344"/>
                  <a:pt x="6202" y="21344"/>
                  <a:pt x="6202" y="21344"/>
                </a:cubicBezTo>
                <a:cubicBezTo>
                  <a:pt x="6273" y="21344"/>
                  <a:pt x="6273" y="21344"/>
                  <a:pt x="6273" y="21344"/>
                </a:cubicBezTo>
                <a:cubicBezTo>
                  <a:pt x="6202" y="21217"/>
                  <a:pt x="6202" y="21217"/>
                  <a:pt x="6202" y="21217"/>
                </a:cubicBezTo>
                <a:cubicBezTo>
                  <a:pt x="6273" y="21344"/>
                  <a:pt x="6273" y="21344"/>
                  <a:pt x="6273" y="21344"/>
                </a:cubicBezTo>
                <a:cubicBezTo>
                  <a:pt x="6202" y="21217"/>
                  <a:pt x="6202" y="21217"/>
                  <a:pt x="6202" y="21217"/>
                </a:cubicBezTo>
                <a:cubicBezTo>
                  <a:pt x="6273" y="21344"/>
                  <a:pt x="6273" y="21344"/>
                  <a:pt x="6273" y="21344"/>
                </a:cubicBezTo>
                <a:cubicBezTo>
                  <a:pt x="6273" y="21089"/>
                  <a:pt x="6273" y="21089"/>
                  <a:pt x="6273" y="21089"/>
                </a:cubicBezTo>
                <a:cubicBezTo>
                  <a:pt x="6202" y="21217"/>
                  <a:pt x="6202" y="21217"/>
                  <a:pt x="6202" y="21217"/>
                </a:cubicBezTo>
                <a:cubicBezTo>
                  <a:pt x="6273" y="21344"/>
                  <a:pt x="6273" y="21344"/>
                  <a:pt x="6273" y="21344"/>
                </a:cubicBezTo>
                <a:cubicBezTo>
                  <a:pt x="6273" y="21089"/>
                  <a:pt x="6273" y="21089"/>
                  <a:pt x="6273" y="21089"/>
                </a:cubicBezTo>
                <a:cubicBezTo>
                  <a:pt x="6273" y="21217"/>
                  <a:pt x="6273" y="21217"/>
                  <a:pt x="6273" y="21217"/>
                </a:cubicBezTo>
                <a:cubicBezTo>
                  <a:pt x="6273" y="21089"/>
                  <a:pt x="6273" y="21089"/>
                  <a:pt x="6273" y="21089"/>
                </a:cubicBezTo>
                <a:cubicBezTo>
                  <a:pt x="6273" y="21089"/>
                  <a:pt x="6273" y="21089"/>
                  <a:pt x="6273" y="21089"/>
                </a:cubicBezTo>
                <a:cubicBezTo>
                  <a:pt x="6273" y="21217"/>
                  <a:pt x="6273" y="21217"/>
                  <a:pt x="6273" y="21217"/>
                </a:cubicBezTo>
                <a:cubicBezTo>
                  <a:pt x="6273" y="21089"/>
                  <a:pt x="6273" y="21089"/>
                  <a:pt x="6273" y="21089"/>
                </a:cubicBezTo>
                <a:cubicBezTo>
                  <a:pt x="6273" y="21217"/>
                  <a:pt x="6273" y="21217"/>
                  <a:pt x="6273" y="21217"/>
                </a:cubicBezTo>
                <a:cubicBezTo>
                  <a:pt x="6273" y="21089"/>
                  <a:pt x="6273" y="21089"/>
                  <a:pt x="6273" y="21089"/>
                </a:cubicBezTo>
                <a:cubicBezTo>
                  <a:pt x="6273" y="21089"/>
                  <a:pt x="6273" y="21089"/>
                  <a:pt x="6273" y="21089"/>
                </a:cubicBezTo>
                <a:cubicBezTo>
                  <a:pt x="6273" y="21217"/>
                  <a:pt x="6273" y="21217"/>
                  <a:pt x="6273" y="21217"/>
                </a:cubicBezTo>
                <a:cubicBezTo>
                  <a:pt x="6273" y="21089"/>
                  <a:pt x="6273" y="21089"/>
                  <a:pt x="6273" y="21089"/>
                </a:cubicBezTo>
                <a:cubicBezTo>
                  <a:pt x="6273" y="21089"/>
                  <a:pt x="6202" y="21089"/>
                  <a:pt x="6059" y="20961"/>
                </a:cubicBezTo>
                <a:cubicBezTo>
                  <a:pt x="5703" y="20705"/>
                  <a:pt x="4919" y="19938"/>
                  <a:pt x="4206" y="19299"/>
                </a:cubicBezTo>
                <a:cubicBezTo>
                  <a:pt x="3921" y="18916"/>
                  <a:pt x="3564" y="18660"/>
                  <a:pt x="3350" y="18405"/>
                </a:cubicBezTo>
                <a:cubicBezTo>
                  <a:pt x="3137" y="18149"/>
                  <a:pt x="2994" y="18021"/>
                  <a:pt x="2994" y="18021"/>
                </a:cubicBezTo>
                <a:cubicBezTo>
                  <a:pt x="2923" y="18021"/>
                  <a:pt x="2851" y="18021"/>
                  <a:pt x="2851" y="18149"/>
                </a:cubicBezTo>
                <a:cubicBezTo>
                  <a:pt x="2780" y="18277"/>
                  <a:pt x="2780" y="18405"/>
                  <a:pt x="2851" y="18405"/>
                </a:cubicBezTo>
                <a:cubicBezTo>
                  <a:pt x="4349" y="20066"/>
                  <a:pt x="4349" y="20066"/>
                  <a:pt x="4349" y="20066"/>
                </a:cubicBezTo>
                <a:cubicBezTo>
                  <a:pt x="4420" y="19938"/>
                  <a:pt x="4420" y="19938"/>
                  <a:pt x="4420" y="19938"/>
                </a:cubicBezTo>
                <a:cubicBezTo>
                  <a:pt x="4491" y="19683"/>
                  <a:pt x="4491" y="19683"/>
                  <a:pt x="4491" y="19683"/>
                </a:cubicBezTo>
                <a:cubicBezTo>
                  <a:pt x="356" y="16104"/>
                  <a:pt x="356" y="16104"/>
                  <a:pt x="356" y="16104"/>
                </a:cubicBezTo>
                <a:cubicBezTo>
                  <a:pt x="285" y="15976"/>
                  <a:pt x="285" y="16104"/>
                  <a:pt x="214" y="16104"/>
                </a:cubicBezTo>
                <a:cubicBezTo>
                  <a:pt x="214" y="16232"/>
                  <a:pt x="214" y="16360"/>
                  <a:pt x="285" y="16360"/>
                </a:cubicBezTo>
                <a:cubicBezTo>
                  <a:pt x="642" y="16871"/>
                  <a:pt x="642" y="16871"/>
                  <a:pt x="642" y="16871"/>
                </a:cubicBezTo>
                <a:cubicBezTo>
                  <a:pt x="143" y="16360"/>
                  <a:pt x="143" y="16360"/>
                  <a:pt x="143" y="16360"/>
                </a:cubicBezTo>
                <a:cubicBezTo>
                  <a:pt x="71" y="16360"/>
                  <a:pt x="0" y="16360"/>
                  <a:pt x="0" y="16488"/>
                </a:cubicBezTo>
                <a:cubicBezTo>
                  <a:pt x="0" y="16615"/>
                  <a:pt x="0" y="16743"/>
                  <a:pt x="0" y="16743"/>
                </a:cubicBezTo>
                <a:cubicBezTo>
                  <a:pt x="356" y="17127"/>
                  <a:pt x="356" y="17127"/>
                  <a:pt x="356" y="17127"/>
                </a:cubicBezTo>
                <a:cubicBezTo>
                  <a:pt x="356" y="17127"/>
                  <a:pt x="428" y="17127"/>
                  <a:pt x="499" y="16999"/>
                </a:cubicBezTo>
                <a:cubicBezTo>
                  <a:pt x="499" y="16999"/>
                  <a:pt x="499" y="16871"/>
                  <a:pt x="428" y="16743"/>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5" name="Freeform 1205"/>
          <p:cNvSpPr/>
          <p:nvPr>
            <p:custDataLst>
              <p:tags r:id="rId41"/>
            </p:custDataLst>
          </p:nvPr>
        </p:nvSpPr>
        <p:spPr>
          <a:xfrm flipH="1">
            <a:off x="964565" y="2931160"/>
            <a:ext cx="1330960" cy="593090"/>
          </a:xfrm>
          <a:custGeom>
            <a:avLst/>
            <a:gdLst/>
            <a:ahLst/>
            <a:cxnLst>
              <a:cxn ang="0">
                <a:pos x="wd2" y="hd2"/>
              </a:cxn>
              <a:cxn ang="5400000">
                <a:pos x="wd2" y="hd2"/>
              </a:cxn>
              <a:cxn ang="10800000">
                <a:pos x="wd2" y="hd2"/>
              </a:cxn>
              <a:cxn ang="16200000">
                <a:pos x="wd2" y="hd2"/>
              </a:cxn>
            </a:cxnLst>
            <a:rect l="0" t="0" r="r" b="b"/>
            <a:pathLst>
              <a:path w="21600" h="21600" extrusionOk="0">
                <a:moveTo>
                  <a:pt x="257" y="11949"/>
                </a:moveTo>
                <a:lnTo>
                  <a:pt x="294" y="12485"/>
                </a:lnTo>
                <a:lnTo>
                  <a:pt x="13041" y="4902"/>
                </a:lnTo>
                <a:lnTo>
                  <a:pt x="13151" y="1226"/>
                </a:lnTo>
                <a:lnTo>
                  <a:pt x="20461" y="4136"/>
                </a:lnTo>
                <a:lnTo>
                  <a:pt x="13812" y="15855"/>
                </a:lnTo>
                <a:lnTo>
                  <a:pt x="13592" y="12715"/>
                </a:lnTo>
                <a:lnTo>
                  <a:pt x="514" y="20221"/>
                </a:lnTo>
                <a:lnTo>
                  <a:pt x="514" y="11949"/>
                </a:lnTo>
                <a:lnTo>
                  <a:pt x="257" y="11949"/>
                </a:lnTo>
                <a:lnTo>
                  <a:pt x="294" y="12485"/>
                </a:lnTo>
                <a:lnTo>
                  <a:pt x="257" y="11949"/>
                </a:lnTo>
                <a:lnTo>
                  <a:pt x="0" y="11949"/>
                </a:lnTo>
                <a:lnTo>
                  <a:pt x="0" y="21600"/>
                </a:lnTo>
                <a:lnTo>
                  <a:pt x="13151" y="14094"/>
                </a:lnTo>
                <a:lnTo>
                  <a:pt x="13408" y="17847"/>
                </a:lnTo>
                <a:lnTo>
                  <a:pt x="21600" y="3523"/>
                </a:lnTo>
                <a:lnTo>
                  <a:pt x="12710" y="0"/>
                </a:lnTo>
                <a:lnTo>
                  <a:pt x="12600" y="4060"/>
                </a:lnTo>
                <a:lnTo>
                  <a:pt x="0" y="11643"/>
                </a:lnTo>
                <a:lnTo>
                  <a:pt x="0" y="11949"/>
                </a:lnTo>
                <a:lnTo>
                  <a:pt x="257" y="11949"/>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6" name="Freeform 1206"/>
          <p:cNvSpPr/>
          <p:nvPr>
            <p:custDataLst>
              <p:tags r:id="rId42"/>
            </p:custDataLst>
          </p:nvPr>
        </p:nvSpPr>
        <p:spPr>
          <a:xfrm flipH="1">
            <a:off x="2350135" y="2653665"/>
            <a:ext cx="1014095" cy="860425"/>
          </a:xfrm>
          <a:custGeom>
            <a:avLst/>
            <a:gdLst/>
            <a:ahLst/>
            <a:cxnLst>
              <a:cxn ang="0">
                <a:pos x="wd2" y="hd2"/>
              </a:cxn>
              <a:cxn ang="5400000">
                <a:pos x="wd2" y="hd2"/>
              </a:cxn>
              <a:cxn ang="10800000">
                <a:pos x="wd2" y="hd2"/>
              </a:cxn>
              <a:cxn ang="16200000">
                <a:pos x="wd2" y="hd2"/>
              </a:cxn>
            </a:cxnLst>
            <a:rect l="0" t="0" r="r" b="b"/>
            <a:pathLst>
              <a:path w="21600" h="21600" extrusionOk="0">
                <a:moveTo>
                  <a:pt x="20925" y="14946"/>
                </a:moveTo>
                <a:lnTo>
                  <a:pt x="21118" y="14629"/>
                </a:lnTo>
                <a:lnTo>
                  <a:pt x="9595" y="4067"/>
                </a:lnTo>
                <a:lnTo>
                  <a:pt x="9450" y="1690"/>
                </a:lnTo>
                <a:lnTo>
                  <a:pt x="0" y="0"/>
                </a:lnTo>
                <a:lnTo>
                  <a:pt x="8582" y="14734"/>
                </a:lnTo>
                <a:lnTo>
                  <a:pt x="8968" y="11988"/>
                </a:lnTo>
                <a:lnTo>
                  <a:pt x="21600" y="21600"/>
                </a:lnTo>
                <a:lnTo>
                  <a:pt x="21263" y="14787"/>
                </a:lnTo>
                <a:lnTo>
                  <a:pt x="21118" y="14629"/>
                </a:lnTo>
                <a:lnTo>
                  <a:pt x="20925" y="14946"/>
                </a:lnTo>
                <a:lnTo>
                  <a:pt x="20588" y="14946"/>
                </a:lnTo>
                <a:lnTo>
                  <a:pt x="20877" y="20174"/>
                </a:lnTo>
                <a:lnTo>
                  <a:pt x="8486" y="10721"/>
                </a:lnTo>
                <a:lnTo>
                  <a:pt x="8196" y="12622"/>
                </a:lnTo>
                <a:lnTo>
                  <a:pt x="1398" y="1003"/>
                </a:lnTo>
                <a:lnTo>
                  <a:pt x="8775" y="2377"/>
                </a:lnTo>
                <a:lnTo>
                  <a:pt x="8968" y="4436"/>
                </a:lnTo>
                <a:lnTo>
                  <a:pt x="20732" y="15210"/>
                </a:lnTo>
                <a:lnTo>
                  <a:pt x="20925" y="14946"/>
                </a:lnTo>
                <a:lnTo>
                  <a:pt x="20588" y="14946"/>
                </a:lnTo>
                <a:lnTo>
                  <a:pt x="20925" y="14946"/>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7" name="Freeform 1207"/>
          <p:cNvSpPr/>
          <p:nvPr>
            <p:custDataLst>
              <p:tags r:id="rId43"/>
            </p:custDataLst>
          </p:nvPr>
        </p:nvSpPr>
        <p:spPr>
          <a:xfrm flipH="1">
            <a:off x="2363470" y="2668905"/>
            <a:ext cx="974725" cy="816610"/>
          </a:xfrm>
          <a:custGeom>
            <a:avLst/>
            <a:gdLst/>
            <a:ahLst/>
            <a:cxnLst>
              <a:cxn ang="0">
                <a:pos x="wd2" y="hd2"/>
              </a:cxn>
              <a:cxn ang="5400000">
                <a:pos x="wd2" y="hd2"/>
              </a:cxn>
              <a:cxn ang="10800000">
                <a:pos x="wd2" y="hd2"/>
              </a:cxn>
              <a:cxn ang="16200000">
                <a:pos x="wd2" y="hd2"/>
              </a:cxn>
            </a:cxnLst>
            <a:rect l="0" t="0" r="r" b="b"/>
            <a:pathLst>
              <a:path w="21583" h="21562" extrusionOk="0">
                <a:moveTo>
                  <a:pt x="21379" y="21354"/>
                </a:moveTo>
                <a:cubicBezTo>
                  <a:pt x="21038" y="21128"/>
                  <a:pt x="21038" y="21128"/>
                  <a:pt x="21038" y="21128"/>
                </a:cubicBezTo>
                <a:cubicBezTo>
                  <a:pt x="21447" y="21128"/>
                  <a:pt x="21447" y="21128"/>
                  <a:pt x="21447" y="21128"/>
                </a:cubicBezTo>
                <a:cubicBezTo>
                  <a:pt x="21515" y="21128"/>
                  <a:pt x="21583" y="21052"/>
                  <a:pt x="21583" y="20977"/>
                </a:cubicBezTo>
                <a:cubicBezTo>
                  <a:pt x="21583" y="20977"/>
                  <a:pt x="21515" y="20977"/>
                  <a:pt x="21515" y="20977"/>
                </a:cubicBezTo>
                <a:cubicBezTo>
                  <a:pt x="21515" y="20901"/>
                  <a:pt x="21515" y="20901"/>
                  <a:pt x="21515" y="20901"/>
                </a:cubicBezTo>
                <a:cubicBezTo>
                  <a:pt x="21515" y="20901"/>
                  <a:pt x="21515" y="20901"/>
                  <a:pt x="21515" y="20901"/>
                </a:cubicBezTo>
                <a:cubicBezTo>
                  <a:pt x="21447" y="20826"/>
                  <a:pt x="20970" y="20524"/>
                  <a:pt x="20357" y="20071"/>
                </a:cubicBezTo>
                <a:cubicBezTo>
                  <a:pt x="19334" y="19391"/>
                  <a:pt x="17972" y="18484"/>
                  <a:pt x="16813" y="17654"/>
                </a:cubicBezTo>
                <a:cubicBezTo>
                  <a:pt x="16200" y="17276"/>
                  <a:pt x="15723" y="16898"/>
                  <a:pt x="15314" y="16672"/>
                </a:cubicBezTo>
                <a:cubicBezTo>
                  <a:pt x="15110" y="16521"/>
                  <a:pt x="14974" y="16370"/>
                  <a:pt x="14905" y="16294"/>
                </a:cubicBezTo>
                <a:cubicBezTo>
                  <a:pt x="14837" y="16294"/>
                  <a:pt x="14769" y="16294"/>
                  <a:pt x="14769" y="16219"/>
                </a:cubicBezTo>
                <a:cubicBezTo>
                  <a:pt x="14701" y="16219"/>
                  <a:pt x="14701" y="16219"/>
                  <a:pt x="14701" y="16219"/>
                </a:cubicBezTo>
                <a:cubicBezTo>
                  <a:pt x="14701" y="16219"/>
                  <a:pt x="14701" y="16219"/>
                  <a:pt x="14701" y="16219"/>
                </a:cubicBezTo>
                <a:cubicBezTo>
                  <a:pt x="14701" y="16294"/>
                  <a:pt x="14701" y="16294"/>
                  <a:pt x="14701" y="16294"/>
                </a:cubicBezTo>
                <a:cubicBezTo>
                  <a:pt x="14769" y="16219"/>
                  <a:pt x="14769" y="16219"/>
                  <a:pt x="14769" y="16219"/>
                </a:cubicBezTo>
                <a:cubicBezTo>
                  <a:pt x="14701" y="16219"/>
                  <a:pt x="14701" y="16219"/>
                  <a:pt x="14701" y="16219"/>
                </a:cubicBezTo>
                <a:cubicBezTo>
                  <a:pt x="14701" y="16294"/>
                  <a:pt x="14701" y="16294"/>
                  <a:pt x="14701" y="16294"/>
                </a:cubicBezTo>
                <a:cubicBezTo>
                  <a:pt x="14769" y="16219"/>
                  <a:pt x="14769" y="16219"/>
                  <a:pt x="14769" y="16219"/>
                </a:cubicBezTo>
                <a:cubicBezTo>
                  <a:pt x="14701" y="16294"/>
                  <a:pt x="14701" y="16294"/>
                  <a:pt x="14701" y="16294"/>
                </a:cubicBezTo>
                <a:cubicBezTo>
                  <a:pt x="14769" y="16219"/>
                  <a:pt x="14769" y="16219"/>
                  <a:pt x="14769" y="16219"/>
                </a:cubicBezTo>
                <a:cubicBezTo>
                  <a:pt x="14769" y="16219"/>
                  <a:pt x="14769" y="16219"/>
                  <a:pt x="14769" y="16219"/>
                </a:cubicBezTo>
                <a:cubicBezTo>
                  <a:pt x="14701" y="16294"/>
                  <a:pt x="14701" y="16294"/>
                  <a:pt x="14701" y="16294"/>
                </a:cubicBezTo>
                <a:cubicBezTo>
                  <a:pt x="14769" y="16219"/>
                  <a:pt x="14769" y="16219"/>
                  <a:pt x="14769" y="16219"/>
                </a:cubicBezTo>
                <a:cubicBezTo>
                  <a:pt x="14633" y="16294"/>
                  <a:pt x="14633" y="16294"/>
                  <a:pt x="14633" y="16294"/>
                </a:cubicBezTo>
                <a:cubicBezTo>
                  <a:pt x="14769" y="16294"/>
                  <a:pt x="14769" y="16294"/>
                  <a:pt x="14769" y="16294"/>
                </a:cubicBezTo>
                <a:cubicBezTo>
                  <a:pt x="14769" y="16294"/>
                  <a:pt x="14769" y="16219"/>
                  <a:pt x="14769" y="16219"/>
                </a:cubicBezTo>
                <a:cubicBezTo>
                  <a:pt x="14633" y="16294"/>
                  <a:pt x="14633" y="16294"/>
                  <a:pt x="14633" y="16294"/>
                </a:cubicBezTo>
                <a:cubicBezTo>
                  <a:pt x="14769" y="16294"/>
                  <a:pt x="14769" y="16294"/>
                  <a:pt x="14769" y="16294"/>
                </a:cubicBezTo>
                <a:cubicBezTo>
                  <a:pt x="14633" y="16294"/>
                  <a:pt x="14633" y="16294"/>
                  <a:pt x="14633" y="16294"/>
                </a:cubicBezTo>
                <a:cubicBezTo>
                  <a:pt x="14633" y="16445"/>
                  <a:pt x="14633" y="16445"/>
                  <a:pt x="14633" y="16445"/>
                </a:cubicBezTo>
                <a:cubicBezTo>
                  <a:pt x="14633" y="16294"/>
                  <a:pt x="14633" y="16294"/>
                  <a:pt x="14633" y="16294"/>
                </a:cubicBezTo>
                <a:cubicBezTo>
                  <a:pt x="14633" y="16370"/>
                  <a:pt x="14633" y="16370"/>
                  <a:pt x="14633" y="16370"/>
                </a:cubicBezTo>
                <a:cubicBezTo>
                  <a:pt x="14633" y="16370"/>
                  <a:pt x="14633" y="16445"/>
                  <a:pt x="14633" y="16445"/>
                </a:cubicBezTo>
                <a:cubicBezTo>
                  <a:pt x="14633" y="16294"/>
                  <a:pt x="14633" y="16294"/>
                  <a:pt x="14633" y="16294"/>
                </a:cubicBezTo>
                <a:cubicBezTo>
                  <a:pt x="14633" y="16370"/>
                  <a:pt x="14633" y="16370"/>
                  <a:pt x="14633" y="16370"/>
                </a:cubicBezTo>
                <a:cubicBezTo>
                  <a:pt x="14633" y="16370"/>
                  <a:pt x="14633" y="16370"/>
                  <a:pt x="14633" y="16370"/>
                </a:cubicBezTo>
                <a:cubicBezTo>
                  <a:pt x="14633" y="16370"/>
                  <a:pt x="14633" y="16370"/>
                  <a:pt x="14633" y="16370"/>
                </a:cubicBezTo>
                <a:cubicBezTo>
                  <a:pt x="14633" y="16370"/>
                  <a:pt x="14633" y="16370"/>
                  <a:pt x="14633" y="16370"/>
                </a:cubicBezTo>
                <a:cubicBezTo>
                  <a:pt x="14633" y="16370"/>
                  <a:pt x="14633" y="16370"/>
                  <a:pt x="14633" y="16370"/>
                </a:cubicBezTo>
                <a:cubicBezTo>
                  <a:pt x="14633" y="16370"/>
                  <a:pt x="14633" y="16370"/>
                  <a:pt x="14633" y="16370"/>
                </a:cubicBezTo>
                <a:cubicBezTo>
                  <a:pt x="14633" y="16370"/>
                  <a:pt x="14633" y="16445"/>
                  <a:pt x="14701" y="16445"/>
                </a:cubicBezTo>
                <a:cubicBezTo>
                  <a:pt x="15110" y="16747"/>
                  <a:pt x="16677" y="17729"/>
                  <a:pt x="18176" y="18711"/>
                </a:cubicBezTo>
                <a:cubicBezTo>
                  <a:pt x="18926" y="19240"/>
                  <a:pt x="19675" y="19693"/>
                  <a:pt x="20288" y="19995"/>
                </a:cubicBezTo>
                <a:cubicBezTo>
                  <a:pt x="20561" y="20222"/>
                  <a:pt x="20833" y="20373"/>
                  <a:pt x="20970" y="20448"/>
                </a:cubicBezTo>
                <a:cubicBezTo>
                  <a:pt x="21106" y="20524"/>
                  <a:pt x="21174" y="20524"/>
                  <a:pt x="21242" y="20524"/>
                </a:cubicBezTo>
                <a:cubicBezTo>
                  <a:pt x="21310" y="20599"/>
                  <a:pt x="21379" y="20599"/>
                  <a:pt x="21379" y="20599"/>
                </a:cubicBezTo>
                <a:cubicBezTo>
                  <a:pt x="21447" y="20599"/>
                  <a:pt x="21447" y="20599"/>
                  <a:pt x="21447" y="20599"/>
                </a:cubicBezTo>
                <a:cubicBezTo>
                  <a:pt x="21447" y="20599"/>
                  <a:pt x="21515" y="20599"/>
                  <a:pt x="21515" y="20524"/>
                </a:cubicBezTo>
                <a:cubicBezTo>
                  <a:pt x="21515" y="20524"/>
                  <a:pt x="21515" y="20524"/>
                  <a:pt x="21515" y="20524"/>
                </a:cubicBezTo>
                <a:cubicBezTo>
                  <a:pt x="21515" y="20448"/>
                  <a:pt x="21515" y="20448"/>
                  <a:pt x="21515" y="20448"/>
                </a:cubicBezTo>
                <a:cubicBezTo>
                  <a:pt x="21515" y="20373"/>
                  <a:pt x="21515" y="20373"/>
                  <a:pt x="21447" y="20297"/>
                </a:cubicBezTo>
                <a:cubicBezTo>
                  <a:pt x="21447" y="20222"/>
                  <a:pt x="21310" y="20146"/>
                  <a:pt x="21174" y="20071"/>
                </a:cubicBezTo>
                <a:cubicBezTo>
                  <a:pt x="20697" y="19617"/>
                  <a:pt x="19675" y="18862"/>
                  <a:pt x="18380" y="18031"/>
                </a:cubicBezTo>
                <a:cubicBezTo>
                  <a:pt x="16473" y="16672"/>
                  <a:pt x="14020" y="15086"/>
                  <a:pt x="12044" y="13802"/>
                </a:cubicBezTo>
                <a:cubicBezTo>
                  <a:pt x="11090" y="13198"/>
                  <a:pt x="10204" y="12594"/>
                  <a:pt x="9591" y="12140"/>
                </a:cubicBezTo>
                <a:cubicBezTo>
                  <a:pt x="9318" y="11989"/>
                  <a:pt x="9045" y="11763"/>
                  <a:pt x="8841" y="11687"/>
                </a:cubicBezTo>
                <a:cubicBezTo>
                  <a:pt x="8773" y="11612"/>
                  <a:pt x="8705" y="11536"/>
                  <a:pt x="8705" y="11536"/>
                </a:cubicBezTo>
                <a:cubicBezTo>
                  <a:pt x="8637" y="11536"/>
                  <a:pt x="8637" y="11536"/>
                  <a:pt x="8637" y="11536"/>
                </a:cubicBezTo>
                <a:cubicBezTo>
                  <a:pt x="8637" y="11461"/>
                  <a:pt x="8637" y="11461"/>
                  <a:pt x="8637" y="11461"/>
                </a:cubicBezTo>
                <a:cubicBezTo>
                  <a:pt x="8568" y="11536"/>
                  <a:pt x="8568" y="11536"/>
                  <a:pt x="8568" y="11536"/>
                </a:cubicBezTo>
                <a:cubicBezTo>
                  <a:pt x="8637" y="11536"/>
                  <a:pt x="8637" y="11536"/>
                  <a:pt x="8637" y="11536"/>
                </a:cubicBezTo>
                <a:cubicBezTo>
                  <a:pt x="8637" y="11461"/>
                  <a:pt x="8637" y="11461"/>
                  <a:pt x="8637" y="11461"/>
                </a:cubicBezTo>
                <a:cubicBezTo>
                  <a:pt x="8568" y="11536"/>
                  <a:pt x="8568" y="11536"/>
                  <a:pt x="8568" y="11536"/>
                </a:cubicBezTo>
                <a:cubicBezTo>
                  <a:pt x="8637" y="11536"/>
                  <a:pt x="8637" y="11536"/>
                  <a:pt x="8637" y="11536"/>
                </a:cubicBezTo>
                <a:cubicBezTo>
                  <a:pt x="8568" y="11536"/>
                  <a:pt x="8568" y="11536"/>
                  <a:pt x="8568" y="11536"/>
                </a:cubicBezTo>
                <a:cubicBezTo>
                  <a:pt x="8637" y="11536"/>
                  <a:pt x="8637" y="11536"/>
                  <a:pt x="8637" y="11536"/>
                </a:cubicBezTo>
                <a:cubicBezTo>
                  <a:pt x="8637" y="11536"/>
                  <a:pt x="8637" y="11536"/>
                  <a:pt x="8637" y="11536"/>
                </a:cubicBezTo>
                <a:cubicBezTo>
                  <a:pt x="8568" y="11536"/>
                  <a:pt x="8568" y="11536"/>
                  <a:pt x="8568" y="11536"/>
                </a:cubicBezTo>
                <a:cubicBezTo>
                  <a:pt x="8637" y="11536"/>
                  <a:pt x="8637" y="11536"/>
                  <a:pt x="8637" y="11536"/>
                </a:cubicBezTo>
                <a:cubicBezTo>
                  <a:pt x="8568" y="11536"/>
                  <a:pt x="8568" y="11536"/>
                  <a:pt x="8568" y="11536"/>
                </a:cubicBezTo>
                <a:cubicBezTo>
                  <a:pt x="8637" y="11612"/>
                  <a:pt x="8637" y="11612"/>
                  <a:pt x="8637" y="11612"/>
                </a:cubicBezTo>
                <a:cubicBezTo>
                  <a:pt x="8637" y="11536"/>
                  <a:pt x="8637" y="11536"/>
                  <a:pt x="8637" y="11536"/>
                </a:cubicBezTo>
                <a:cubicBezTo>
                  <a:pt x="8568" y="11536"/>
                  <a:pt x="8568" y="11536"/>
                  <a:pt x="8568" y="11536"/>
                </a:cubicBezTo>
                <a:cubicBezTo>
                  <a:pt x="8637" y="11612"/>
                  <a:pt x="8637" y="11612"/>
                  <a:pt x="8637" y="11612"/>
                </a:cubicBezTo>
                <a:cubicBezTo>
                  <a:pt x="8637" y="11612"/>
                  <a:pt x="8637" y="11612"/>
                  <a:pt x="8637" y="11612"/>
                </a:cubicBezTo>
                <a:cubicBezTo>
                  <a:pt x="8568" y="11536"/>
                  <a:pt x="8568" y="11536"/>
                  <a:pt x="8568" y="11536"/>
                </a:cubicBezTo>
                <a:cubicBezTo>
                  <a:pt x="8568" y="11687"/>
                  <a:pt x="8568" y="11687"/>
                  <a:pt x="8568" y="11687"/>
                </a:cubicBezTo>
                <a:cubicBezTo>
                  <a:pt x="8637" y="11612"/>
                  <a:pt x="8637" y="11612"/>
                  <a:pt x="8637" y="11612"/>
                </a:cubicBezTo>
                <a:cubicBezTo>
                  <a:pt x="8568" y="11536"/>
                  <a:pt x="8568" y="11536"/>
                  <a:pt x="8568" y="11536"/>
                </a:cubicBezTo>
                <a:cubicBezTo>
                  <a:pt x="8568" y="11687"/>
                  <a:pt x="8568" y="11687"/>
                  <a:pt x="8568" y="11687"/>
                </a:cubicBezTo>
                <a:cubicBezTo>
                  <a:pt x="8568" y="11612"/>
                  <a:pt x="8568" y="11612"/>
                  <a:pt x="8568" y="11612"/>
                </a:cubicBezTo>
                <a:cubicBezTo>
                  <a:pt x="8568" y="11687"/>
                  <a:pt x="8568" y="11687"/>
                  <a:pt x="8568" y="11687"/>
                </a:cubicBezTo>
                <a:cubicBezTo>
                  <a:pt x="8568" y="11687"/>
                  <a:pt x="8568" y="11687"/>
                  <a:pt x="8568" y="11687"/>
                </a:cubicBezTo>
                <a:cubicBezTo>
                  <a:pt x="8568" y="11612"/>
                  <a:pt x="8568" y="11612"/>
                  <a:pt x="8568" y="11612"/>
                </a:cubicBezTo>
                <a:cubicBezTo>
                  <a:pt x="8568" y="11687"/>
                  <a:pt x="8568" y="11687"/>
                  <a:pt x="8568" y="11687"/>
                </a:cubicBezTo>
                <a:cubicBezTo>
                  <a:pt x="8568" y="11687"/>
                  <a:pt x="8568" y="11687"/>
                  <a:pt x="8568" y="11687"/>
                </a:cubicBezTo>
                <a:cubicBezTo>
                  <a:pt x="8568" y="11687"/>
                  <a:pt x="8568" y="11687"/>
                  <a:pt x="8568" y="11687"/>
                </a:cubicBezTo>
                <a:cubicBezTo>
                  <a:pt x="8568" y="11687"/>
                  <a:pt x="8568" y="11687"/>
                  <a:pt x="8568" y="11687"/>
                </a:cubicBezTo>
                <a:cubicBezTo>
                  <a:pt x="8568" y="11687"/>
                  <a:pt x="8568" y="11687"/>
                  <a:pt x="8568" y="11687"/>
                </a:cubicBezTo>
                <a:cubicBezTo>
                  <a:pt x="8568" y="11687"/>
                  <a:pt x="8568" y="11687"/>
                  <a:pt x="8568" y="11687"/>
                </a:cubicBezTo>
                <a:cubicBezTo>
                  <a:pt x="8568" y="11687"/>
                  <a:pt x="8568" y="11687"/>
                  <a:pt x="8637" y="11687"/>
                </a:cubicBezTo>
                <a:cubicBezTo>
                  <a:pt x="8773" y="11763"/>
                  <a:pt x="9114" y="11914"/>
                  <a:pt x="9591" y="12216"/>
                </a:cubicBezTo>
                <a:cubicBezTo>
                  <a:pt x="11090" y="13122"/>
                  <a:pt x="14020" y="15086"/>
                  <a:pt x="16609" y="16898"/>
                </a:cubicBezTo>
                <a:cubicBezTo>
                  <a:pt x="17835" y="17729"/>
                  <a:pt x="19062" y="18560"/>
                  <a:pt x="19880" y="19164"/>
                </a:cubicBezTo>
                <a:cubicBezTo>
                  <a:pt x="20357" y="19466"/>
                  <a:pt x="20697" y="19693"/>
                  <a:pt x="20902" y="19844"/>
                </a:cubicBezTo>
                <a:cubicBezTo>
                  <a:pt x="21174" y="19995"/>
                  <a:pt x="21310" y="20146"/>
                  <a:pt x="21310" y="20146"/>
                </a:cubicBezTo>
                <a:cubicBezTo>
                  <a:pt x="21379" y="19995"/>
                  <a:pt x="21379" y="19995"/>
                  <a:pt x="21379" y="19995"/>
                </a:cubicBezTo>
                <a:cubicBezTo>
                  <a:pt x="21379" y="19919"/>
                  <a:pt x="21379" y="19919"/>
                  <a:pt x="21379" y="19919"/>
                </a:cubicBezTo>
                <a:cubicBezTo>
                  <a:pt x="21379" y="19919"/>
                  <a:pt x="21174" y="19768"/>
                  <a:pt x="20697" y="19466"/>
                </a:cubicBezTo>
                <a:cubicBezTo>
                  <a:pt x="19198" y="18409"/>
                  <a:pt x="15314" y="15841"/>
                  <a:pt x="11839" y="13500"/>
                </a:cubicBezTo>
                <a:cubicBezTo>
                  <a:pt x="10136" y="12291"/>
                  <a:pt x="8500" y="11159"/>
                  <a:pt x="7274" y="10328"/>
                </a:cubicBezTo>
                <a:cubicBezTo>
                  <a:pt x="6661" y="9875"/>
                  <a:pt x="6184" y="9573"/>
                  <a:pt x="5843" y="9271"/>
                </a:cubicBezTo>
                <a:cubicBezTo>
                  <a:pt x="5707" y="9119"/>
                  <a:pt x="5570" y="9044"/>
                  <a:pt x="5434" y="8968"/>
                </a:cubicBezTo>
                <a:cubicBezTo>
                  <a:pt x="5434" y="8893"/>
                  <a:pt x="5366" y="8893"/>
                  <a:pt x="5366" y="8893"/>
                </a:cubicBezTo>
                <a:cubicBezTo>
                  <a:pt x="5366" y="8817"/>
                  <a:pt x="5366" y="8817"/>
                  <a:pt x="5366" y="8817"/>
                </a:cubicBezTo>
                <a:cubicBezTo>
                  <a:pt x="5298" y="8893"/>
                  <a:pt x="5298" y="8893"/>
                  <a:pt x="5298" y="8893"/>
                </a:cubicBezTo>
                <a:cubicBezTo>
                  <a:pt x="5366" y="8893"/>
                  <a:pt x="5366" y="8893"/>
                  <a:pt x="5366" y="8893"/>
                </a:cubicBezTo>
                <a:cubicBezTo>
                  <a:pt x="5366" y="8817"/>
                  <a:pt x="5366" y="8817"/>
                  <a:pt x="5366" y="8817"/>
                </a:cubicBezTo>
                <a:cubicBezTo>
                  <a:pt x="5298" y="8893"/>
                  <a:pt x="5298" y="8893"/>
                  <a:pt x="5298" y="8893"/>
                </a:cubicBezTo>
                <a:cubicBezTo>
                  <a:pt x="5366" y="8893"/>
                  <a:pt x="5366" y="8893"/>
                  <a:pt x="5366" y="8893"/>
                </a:cubicBezTo>
                <a:cubicBezTo>
                  <a:pt x="5298" y="8893"/>
                  <a:pt x="5298" y="8893"/>
                  <a:pt x="5298" y="8893"/>
                </a:cubicBezTo>
                <a:cubicBezTo>
                  <a:pt x="5366" y="8893"/>
                  <a:pt x="5366" y="8893"/>
                  <a:pt x="5366" y="8893"/>
                </a:cubicBezTo>
                <a:cubicBezTo>
                  <a:pt x="5366" y="8893"/>
                  <a:pt x="5366" y="8893"/>
                  <a:pt x="5366" y="8893"/>
                </a:cubicBezTo>
                <a:cubicBezTo>
                  <a:pt x="5298" y="8893"/>
                  <a:pt x="5298" y="8893"/>
                  <a:pt x="5298" y="8893"/>
                </a:cubicBezTo>
                <a:cubicBezTo>
                  <a:pt x="5366" y="8893"/>
                  <a:pt x="5366" y="8893"/>
                  <a:pt x="5366" y="8893"/>
                </a:cubicBezTo>
                <a:cubicBezTo>
                  <a:pt x="5298" y="8893"/>
                  <a:pt x="5298" y="8893"/>
                  <a:pt x="5298" y="8893"/>
                </a:cubicBezTo>
                <a:cubicBezTo>
                  <a:pt x="5366" y="8968"/>
                  <a:pt x="5366" y="8968"/>
                  <a:pt x="5366" y="8968"/>
                </a:cubicBezTo>
                <a:cubicBezTo>
                  <a:pt x="5366" y="8893"/>
                  <a:pt x="5366" y="8893"/>
                  <a:pt x="5366" y="8893"/>
                </a:cubicBezTo>
                <a:cubicBezTo>
                  <a:pt x="5298" y="8893"/>
                  <a:pt x="5298" y="8893"/>
                  <a:pt x="5298" y="8893"/>
                </a:cubicBezTo>
                <a:cubicBezTo>
                  <a:pt x="5366" y="8968"/>
                  <a:pt x="5366" y="8968"/>
                  <a:pt x="5366" y="8968"/>
                </a:cubicBezTo>
                <a:cubicBezTo>
                  <a:pt x="5298" y="8893"/>
                  <a:pt x="5298" y="8893"/>
                  <a:pt x="5298" y="8893"/>
                </a:cubicBezTo>
                <a:cubicBezTo>
                  <a:pt x="5230" y="8968"/>
                  <a:pt x="5230" y="8968"/>
                  <a:pt x="5230" y="8968"/>
                </a:cubicBezTo>
                <a:cubicBezTo>
                  <a:pt x="21242" y="19542"/>
                  <a:pt x="21242" y="19542"/>
                  <a:pt x="21242" y="19542"/>
                </a:cubicBezTo>
                <a:cubicBezTo>
                  <a:pt x="21242" y="19542"/>
                  <a:pt x="21310" y="19542"/>
                  <a:pt x="21379" y="19466"/>
                </a:cubicBezTo>
                <a:cubicBezTo>
                  <a:pt x="21379" y="19466"/>
                  <a:pt x="21379" y="19466"/>
                  <a:pt x="21379" y="19466"/>
                </a:cubicBezTo>
                <a:cubicBezTo>
                  <a:pt x="21379" y="19391"/>
                  <a:pt x="21379" y="19391"/>
                  <a:pt x="21379" y="19315"/>
                </a:cubicBezTo>
                <a:cubicBezTo>
                  <a:pt x="21310" y="19315"/>
                  <a:pt x="21310" y="19240"/>
                  <a:pt x="21242" y="19240"/>
                </a:cubicBezTo>
                <a:cubicBezTo>
                  <a:pt x="21038" y="19089"/>
                  <a:pt x="20697" y="18787"/>
                  <a:pt x="20152" y="18409"/>
                </a:cubicBezTo>
                <a:cubicBezTo>
                  <a:pt x="18176" y="17125"/>
                  <a:pt x="14360" y="14633"/>
                  <a:pt x="11021" y="12443"/>
                </a:cubicBezTo>
                <a:cubicBezTo>
                  <a:pt x="9318" y="11310"/>
                  <a:pt x="7751" y="10252"/>
                  <a:pt x="6592" y="9422"/>
                </a:cubicBezTo>
                <a:cubicBezTo>
                  <a:pt x="6047" y="9044"/>
                  <a:pt x="5570" y="8666"/>
                  <a:pt x="5298" y="8440"/>
                </a:cubicBezTo>
                <a:cubicBezTo>
                  <a:pt x="5093" y="8289"/>
                  <a:pt x="4957" y="8213"/>
                  <a:pt x="4889" y="8062"/>
                </a:cubicBezTo>
                <a:cubicBezTo>
                  <a:pt x="4889" y="8062"/>
                  <a:pt x="4821" y="7987"/>
                  <a:pt x="4821" y="7987"/>
                </a:cubicBezTo>
                <a:cubicBezTo>
                  <a:pt x="4821" y="7987"/>
                  <a:pt x="4821" y="7987"/>
                  <a:pt x="4821" y="7987"/>
                </a:cubicBezTo>
                <a:cubicBezTo>
                  <a:pt x="4821" y="7987"/>
                  <a:pt x="4821" y="7987"/>
                  <a:pt x="4821" y="7987"/>
                </a:cubicBezTo>
                <a:cubicBezTo>
                  <a:pt x="4753" y="7987"/>
                  <a:pt x="4753" y="7987"/>
                  <a:pt x="4753" y="7987"/>
                </a:cubicBezTo>
                <a:cubicBezTo>
                  <a:pt x="4821" y="7987"/>
                  <a:pt x="4821" y="7987"/>
                  <a:pt x="4821" y="7987"/>
                </a:cubicBezTo>
                <a:cubicBezTo>
                  <a:pt x="4821" y="7987"/>
                  <a:pt x="4821" y="7987"/>
                  <a:pt x="4821" y="7987"/>
                </a:cubicBezTo>
                <a:cubicBezTo>
                  <a:pt x="4753" y="7987"/>
                  <a:pt x="4753" y="7987"/>
                  <a:pt x="4753" y="7987"/>
                </a:cubicBezTo>
                <a:cubicBezTo>
                  <a:pt x="4821" y="7987"/>
                  <a:pt x="4821" y="7987"/>
                  <a:pt x="4821" y="7987"/>
                </a:cubicBezTo>
                <a:cubicBezTo>
                  <a:pt x="4753" y="7987"/>
                  <a:pt x="4753" y="7987"/>
                  <a:pt x="4753" y="7987"/>
                </a:cubicBezTo>
                <a:cubicBezTo>
                  <a:pt x="4821" y="7987"/>
                  <a:pt x="4821" y="7987"/>
                  <a:pt x="4821" y="7987"/>
                </a:cubicBezTo>
                <a:cubicBezTo>
                  <a:pt x="4821" y="7987"/>
                  <a:pt x="4821" y="7987"/>
                  <a:pt x="4821" y="7987"/>
                </a:cubicBezTo>
                <a:cubicBezTo>
                  <a:pt x="4753" y="7987"/>
                  <a:pt x="4753" y="7987"/>
                  <a:pt x="4753" y="7987"/>
                </a:cubicBezTo>
                <a:cubicBezTo>
                  <a:pt x="4821" y="7987"/>
                  <a:pt x="4821" y="7987"/>
                  <a:pt x="4821" y="7987"/>
                </a:cubicBezTo>
                <a:cubicBezTo>
                  <a:pt x="4685" y="7987"/>
                  <a:pt x="4685" y="7987"/>
                  <a:pt x="4685" y="7987"/>
                </a:cubicBezTo>
                <a:cubicBezTo>
                  <a:pt x="4685" y="8062"/>
                  <a:pt x="4685" y="8062"/>
                  <a:pt x="4685" y="8062"/>
                </a:cubicBezTo>
                <a:cubicBezTo>
                  <a:pt x="21242" y="19164"/>
                  <a:pt x="21242" y="19164"/>
                  <a:pt x="21242" y="19164"/>
                </a:cubicBezTo>
                <a:cubicBezTo>
                  <a:pt x="21242" y="19164"/>
                  <a:pt x="21242" y="19164"/>
                  <a:pt x="21310" y="19164"/>
                </a:cubicBezTo>
                <a:cubicBezTo>
                  <a:pt x="21310" y="19164"/>
                  <a:pt x="21310" y="19164"/>
                  <a:pt x="21379" y="19089"/>
                </a:cubicBezTo>
                <a:cubicBezTo>
                  <a:pt x="21379" y="19089"/>
                  <a:pt x="21379" y="19089"/>
                  <a:pt x="21379" y="19089"/>
                </a:cubicBezTo>
                <a:cubicBezTo>
                  <a:pt x="21379" y="19013"/>
                  <a:pt x="21379" y="19013"/>
                  <a:pt x="21310" y="19013"/>
                </a:cubicBezTo>
                <a:cubicBezTo>
                  <a:pt x="21310" y="18938"/>
                  <a:pt x="21310" y="18938"/>
                  <a:pt x="21310" y="18938"/>
                </a:cubicBezTo>
                <a:cubicBezTo>
                  <a:pt x="21242" y="18862"/>
                  <a:pt x="21174" y="18787"/>
                  <a:pt x="20970" y="18711"/>
                </a:cubicBezTo>
                <a:cubicBezTo>
                  <a:pt x="19743" y="17805"/>
                  <a:pt x="15587" y="15010"/>
                  <a:pt x="11771" y="12443"/>
                </a:cubicBezTo>
                <a:cubicBezTo>
                  <a:pt x="9795" y="11159"/>
                  <a:pt x="7955" y="9875"/>
                  <a:pt x="6592" y="8893"/>
                </a:cubicBezTo>
                <a:cubicBezTo>
                  <a:pt x="5911" y="8440"/>
                  <a:pt x="5366" y="8062"/>
                  <a:pt x="4957" y="7760"/>
                </a:cubicBezTo>
                <a:cubicBezTo>
                  <a:pt x="4753" y="7609"/>
                  <a:pt x="4616" y="7458"/>
                  <a:pt x="4480" y="7382"/>
                </a:cubicBezTo>
                <a:cubicBezTo>
                  <a:pt x="4480" y="7307"/>
                  <a:pt x="4412" y="7307"/>
                  <a:pt x="4412" y="7307"/>
                </a:cubicBezTo>
                <a:cubicBezTo>
                  <a:pt x="4344" y="7231"/>
                  <a:pt x="4344" y="7231"/>
                  <a:pt x="4344" y="7231"/>
                </a:cubicBezTo>
                <a:cubicBezTo>
                  <a:pt x="4344" y="7307"/>
                  <a:pt x="4344" y="7307"/>
                  <a:pt x="4344" y="7307"/>
                </a:cubicBezTo>
                <a:cubicBezTo>
                  <a:pt x="4344" y="7231"/>
                  <a:pt x="4344" y="7231"/>
                  <a:pt x="4344" y="7231"/>
                </a:cubicBezTo>
                <a:cubicBezTo>
                  <a:pt x="4344" y="7231"/>
                  <a:pt x="4344" y="7231"/>
                  <a:pt x="4344" y="7231"/>
                </a:cubicBezTo>
                <a:cubicBezTo>
                  <a:pt x="4344" y="7307"/>
                  <a:pt x="4344" y="7307"/>
                  <a:pt x="4344" y="7307"/>
                </a:cubicBezTo>
                <a:cubicBezTo>
                  <a:pt x="4344" y="7231"/>
                  <a:pt x="4344" y="7231"/>
                  <a:pt x="4344" y="7231"/>
                </a:cubicBezTo>
                <a:cubicBezTo>
                  <a:pt x="4276" y="7307"/>
                  <a:pt x="4276" y="7307"/>
                  <a:pt x="4276" y="7307"/>
                </a:cubicBezTo>
                <a:cubicBezTo>
                  <a:pt x="4412" y="7307"/>
                  <a:pt x="4412" y="7307"/>
                  <a:pt x="4412" y="7307"/>
                </a:cubicBezTo>
                <a:cubicBezTo>
                  <a:pt x="4344" y="7231"/>
                  <a:pt x="4344" y="7231"/>
                  <a:pt x="4344" y="7231"/>
                </a:cubicBezTo>
                <a:cubicBezTo>
                  <a:pt x="4276" y="7307"/>
                  <a:pt x="4276" y="7307"/>
                  <a:pt x="4276" y="7307"/>
                </a:cubicBezTo>
                <a:cubicBezTo>
                  <a:pt x="4412" y="7307"/>
                  <a:pt x="4412" y="7307"/>
                  <a:pt x="4412" y="7307"/>
                </a:cubicBezTo>
                <a:cubicBezTo>
                  <a:pt x="4276" y="7307"/>
                  <a:pt x="4276" y="7307"/>
                  <a:pt x="4276" y="7307"/>
                </a:cubicBezTo>
                <a:cubicBezTo>
                  <a:pt x="4344" y="7382"/>
                  <a:pt x="4344" y="7382"/>
                  <a:pt x="4344" y="7382"/>
                </a:cubicBezTo>
                <a:cubicBezTo>
                  <a:pt x="4412" y="7307"/>
                  <a:pt x="4412" y="7307"/>
                  <a:pt x="4412" y="7307"/>
                </a:cubicBezTo>
                <a:cubicBezTo>
                  <a:pt x="4276" y="7307"/>
                  <a:pt x="4276" y="7307"/>
                  <a:pt x="4276" y="7307"/>
                </a:cubicBezTo>
                <a:cubicBezTo>
                  <a:pt x="4344" y="7382"/>
                  <a:pt x="4344" y="7382"/>
                  <a:pt x="4344" y="7382"/>
                </a:cubicBezTo>
                <a:cubicBezTo>
                  <a:pt x="4276" y="7307"/>
                  <a:pt x="4276" y="7307"/>
                  <a:pt x="4276" y="7307"/>
                </a:cubicBezTo>
                <a:cubicBezTo>
                  <a:pt x="4208" y="7382"/>
                  <a:pt x="4208" y="7382"/>
                  <a:pt x="4208" y="7382"/>
                </a:cubicBezTo>
                <a:cubicBezTo>
                  <a:pt x="4208" y="7382"/>
                  <a:pt x="8296" y="10177"/>
                  <a:pt x="12521" y="12971"/>
                </a:cubicBezTo>
                <a:cubicBezTo>
                  <a:pt x="14565" y="14406"/>
                  <a:pt x="16677" y="15766"/>
                  <a:pt x="18312" y="16823"/>
                </a:cubicBezTo>
                <a:cubicBezTo>
                  <a:pt x="19130" y="17352"/>
                  <a:pt x="19811" y="17805"/>
                  <a:pt x="20288" y="18107"/>
                </a:cubicBezTo>
                <a:cubicBezTo>
                  <a:pt x="20561" y="18258"/>
                  <a:pt x="20765" y="18409"/>
                  <a:pt x="20902" y="18484"/>
                </a:cubicBezTo>
                <a:cubicBezTo>
                  <a:pt x="20970" y="18484"/>
                  <a:pt x="21038" y="18560"/>
                  <a:pt x="21106" y="18560"/>
                </a:cubicBezTo>
                <a:cubicBezTo>
                  <a:pt x="21174" y="18560"/>
                  <a:pt x="21174" y="18636"/>
                  <a:pt x="21242" y="18636"/>
                </a:cubicBezTo>
                <a:cubicBezTo>
                  <a:pt x="21310" y="18636"/>
                  <a:pt x="21310" y="18636"/>
                  <a:pt x="21310" y="18636"/>
                </a:cubicBezTo>
                <a:cubicBezTo>
                  <a:pt x="21310" y="18560"/>
                  <a:pt x="21310" y="18560"/>
                  <a:pt x="21379" y="18560"/>
                </a:cubicBezTo>
                <a:cubicBezTo>
                  <a:pt x="21379" y="18560"/>
                  <a:pt x="21379" y="18560"/>
                  <a:pt x="21379" y="18560"/>
                </a:cubicBezTo>
                <a:cubicBezTo>
                  <a:pt x="21379" y="18484"/>
                  <a:pt x="21379" y="18484"/>
                  <a:pt x="21379" y="18484"/>
                </a:cubicBezTo>
                <a:cubicBezTo>
                  <a:pt x="21379" y="18484"/>
                  <a:pt x="21379" y="18409"/>
                  <a:pt x="21379" y="18409"/>
                </a:cubicBezTo>
                <a:cubicBezTo>
                  <a:pt x="21310" y="18409"/>
                  <a:pt x="21310" y="18333"/>
                  <a:pt x="21242" y="18333"/>
                </a:cubicBezTo>
                <a:cubicBezTo>
                  <a:pt x="21106" y="18182"/>
                  <a:pt x="20697" y="17880"/>
                  <a:pt x="20152" y="17427"/>
                </a:cubicBezTo>
                <a:cubicBezTo>
                  <a:pt x="16200" y="14557"/>
                  <a:pt x="3799" y="6250"/>
                  <a:pt x="3799" y="6250"/>
                </a:cubicBezTo>
                <a:cubicBezTo>
                  <a:pt x="3799" y="6401"/>
                  <a:pt x="3799" y="6401"/>
                  <a:pt x="3799" y="6401"/>
                </a:cubicBezTo>
                <a:cubicBezTo>
                  <a:pt x="3867" y="6401"/>
                  <a:pt x="3867" y="6401"/>
                  <a:pt x="3867" y="6401"/>
                </a:cubicBezTo>
                <a:cubicBezTo>
                  <a:pt x="3799" y="6401"/>
                  <a:pt x="3799" y="6401"/>
                  <a:pt x="3799" y="6401"/>
                </a:cubicBezTo>
                <a:cubicBezTo>
                  <a:pt x="3799" y="6476"/>
                  <a:pt x="3799" y="6476"/>
                  <a:pt x="3799" y="6476"/>
                </a:cubicBezTo>
                <a:cubicBezTo>
                  <a:pt x="3867" y="6401"/>
                  <a:pt x="3867" y="6401"/>
                  <a:pt x="3867" y="6401"/>
                </a:cubicBezTo>
                <a:cubicBezTo>
                  <a:pt x="3799" y="6401"/>
                  <a:pt x="3799" y="6401"/>
                  <a:pt x="3799" y="6401"/>
                </a:cubicBezTo>
                <a:cubicBezTo>
                  <a:pt x="3799" y="6476"/>
                  <a:pt x="3799" y="6476"/>
                  <a:pt x="3799" y="6476"/>
                </a:cubicBezTo>
                <a:cubicBezTo>
                  <a:pt x="3799" y="6401"/>
                  <a:pt x="3799" y="6401"/>
                  <a:pt x="3799" y="6401"/>
                </a:cubicBezTo>
                <a:cubicBezTo>
                  <a:pt x="3799" y="6476"/>
                  <a:pt x="3799" y="6476"/>
                  <a:pt x="3799" y="6476"/>
                </a:cubicBezTo>
                <a:cubicBezTo>
                  <a:pt x="3799" y="6476"/>
                  <a:pt x="3799" y="6476"/>
                  <a:pt x="3799" y="6476"/>
                </a:cubicBezTo>
                <a:cubicBezTo>
                  <a:pt x="3799" y="6401"/>
                  <a:pt x="3799" y="6401"/>
                  <a:pt x="3799" y="6401"/>
                </a:cubicBezTo>
                <a:cubicBezTo>
                  <a:pt x="3799" y="6476"/>
                  <a:pt x="3799" y="6476"/>
                  <a:pt x="3799" y="6476"/>
                </a:cubicBezTo>
                <a:cubicBezTo>
                  <a:pt x="3799" y="6476"/>
                  <a:pt x="3867" y="6476"/>
                  <a:pt x="3935" y="6476"/>
                </a:cubicBezTo>
                <a:cubicBezTo>
                  <a:pt x="4139" y="6552"/>
                  <a:pt x="4548" y="6854"/>
                  <a:pt x="5162" y="7156"/>
                </a:cubicBezTo>
                <a:cubicBezTo>
                  <a:pt x="7206" y="8440"/>
                  <a:pt x="11226" y="11159"/>
                  <a:pt x="14769" y="13575"/>
                </a:cubicBezTo>
                <a:cubicBezTo>
                  <a:pt x="16473" y="14784"/>
                  <a:pt x="18108" y="15841"/>
                  <a:pt x="19334" y="16672"/>
                </a:cubicBezTo>
                <a:cubicBezTo>
                  <a:pt x="19880" y="17125"/>
                  <a:pt x="20357" y="17427"/>
                  <a:pt x="20697" y="17654"/>
                </a:cubicBezTo>
                <a:cubicBezTo>
                  <a:pt x="21038" y="17880"/>
                  <a:pt x="21242" y="18031"/>
                  <a:pt x="21242" y="18031"/>
                </a:cubicBezTo>
                <a:cubicBezTo>
                  <a:pt x="21242" y="18031"/>
                  <a:pt x="21310" y="18031"/>
                  <a:pt x="21310" y="18031"/>
                </a:cubicBezTo>
                <a:cubicBezTo>
                  <a:pt x="21310" y="18031"/>
                  <a:pt x="21379" y="18031"/>
                  <a:pt x="21379" y="18031"/>
                </a:cubicBezTo>
                <a:cubicBezTo>
                  <a:pt x="21379" y="17956"/>
                  <a:pt x="21379" y="17956"/>
                  <a:pt x="21379" y="17880"/>
                </a:cubicBezTo>
                <a:cubicBezTo>
                  <a:pt x="21379" y="17880"/>
                  <a:pt x="21379" y="17880"/>
                  <a:pt x="21310" y="17880"/>
                </a:cubicBezTo>
                <a:cubicBezTo>
                  <a:pt x="3254" y="5343"/>
                  <a:pt x="3254" y="5343"/>
                  <a:pt x="3254" y="5343"/>
                </a:cubicBezTo>
                <a:cubicBezTo>
                  <a:pt x="3186" y="5419"/>
                  <a:pt x="3186" y="5419"/>
                  <a:pt x="3186" y="5419"/>
                </a:cubicBezTo>
                <a:cubicBezTo>
                  <a:pt x="3322" y="5494"/>
                  <a:pt x="3322" y="5494"/>
                  <a:pt x="3322" y="5494"/>
                </a:cubicBezTo>
                <a:cubicBezTo>
                  <a:pt x="3186" y="5419"/>
                  <a:pt x="3186" y="5419"/>
                  <a:pt x="3186" y="5419"/>
                </a:cubicBezTo>
                <a:cubicBezTo>
                  <a:pt x="3254" y="5494"/>
                  <a:pt x="3254" y="5494"/>
                  <a:pt x="3254" y="5494"/>
                </a:cubicBezTo>
                <a:cubicBezTo>
                  <a:pt x="3322" y="5494"/>
                  <a:pt x="3322" y="5494"/>
                  <a:pt x="3322" y="5494"/>
                </a:cubicBezTo>
                <a:cubicBezTo>
                  <a:pt x="3186" y="5419"/>
                  <a:pt x="3186" y="5419"/>
                  <a:pt x="3186" y="5419"/>
                </a:cubicBezTo>
                <a:cubicBezTo>
                  <a:pt x="3254" y="5494"/>
                  <a:pt x="3254" y="5494"/>
                  <a:pt x="3254" y="5494"/>
                </a:cubicBezTo>
                <a:cubicBezTo>
                  <a:pt x="3254" y="5419"/>
                  <a:pt x="3254" y="5419"/>
                  <a:pt x="3254" y="5419"/>
                </a:cubicBezTo>
                <a:cubicBezTo>
                  <a:pt x="3254" y="5494"/>
                  <a:pt x="3254" y="5494"/>
                  <a:pt x="3254" y="5494"/>
                </a:cubicBezTo>
                <a:cubicBezTo>
                  <a:pt x="3254" y="5494"/>
                  <a:pt x="3254" y="5494"/>
                  <a:pt x="3254" y="5494"/>
                </a:cubicBezTo>
                <a:cubicBezTo>
                  <a:pt x="3254" y="5419"/>
                  <a:pt x="3254" y="5419"/>
                  <a:pt x="3254" y="5419"/>
                </a:cubicBezTo>
                <a:cubicBezTo>
                  <a:pt x="3254" y="5494"/>
                  <a:pt x="3254" y="5494"/>
                  <a:pt x="3254" y="5494"/>
                </a:cubicBezTo>
                <a:cubicBezTo>
                  <a:pt x="3254" y="5494"/>
                  <a:pt x="3254" y="5494"/>
                  <a:pt x="3254" y="5494"/>
                </a:cubicBezTo>
                <a:cubicBezTo>
                  <a:pt x="3186" y="5494"/>
                  <a:pt x="3186" y="5494"/>
                  <a:pt x="3186" y="5494"/>
                </a:cubicBezTo>
                <a:cubicBezTo>
                  <a:pt x="3254" y="5494"/>
                  <a:pt x="3254" y="5494"/>
                  <a:pt x="3254" y="5494"/>
                </a:cubicBezTo>
                <a:cubicBezTo>
                  <a:pt x="3254" y="5494"/>
                  <a:pt x="3254" y="5494"/>
                  <a:pt x="3254" y="5494"/>
                </a:cubicBezTo>
                <a:cubicBezTo>
                  <a:pt x="3186" y="5494"/>
                  <a:pt x="3186" y="5494"/>
                  <a:pt x="3186" y="5494"/>
                </a:cubicBezTo>
                <a:cubicBezTo>
                  <a:pt x="3186" y="5494"/>
                  <a:pt x="3186" y="5494"/>
                  <a:pt x="3186" y="5494"/>
                </a:cubicBezTo>
                <a:cubicBezTo>
                  <a:pt x="3186" y="5494"/>
                  <a:pt x="3186" y="5494"/>
                  <a:pt x="3186" y="5494"/>
                </a:cubicBezTo>
                <a:cubicBezTo>
                  <a:pt x="3186" y="5494"/>
                  <a:pt x="3186" y="5494"/>
                  <a:pt x="3186" y="5494"/>
                </a:cubicBezTo>
                <a:cubicBezTo>
                  <a:pt x="3186" y="5494"/>
                  <a:pt x="3186" y="5494"/>
                  <a:pt x="3186" y="5494"/>
                </a:cubicBezTo>
                <a:cubicBezTo>
                  <a:pt x="3186" y="5494"/>
                  <a:pt x="3186" y="5494"/>
                  <a:pt x="3186" y="5494"/>
                </a:cubicBezTo>
                <a:cubicBezTo>
                  <a:pt x="3254" y="5570"/>
                  <a:pt x="3254" y="5570"/>
                  <a:pt x="3322" y="5570"/>
                </a:cubicBezTo>
                <a:cubicBezTo>
                  <a:pt x="3526" y="5645"/>
                  <a:pt x="3935" y="5947"/>
                  <a:pt x="4548" y="6325"/>
                </a:cubicBezTo>
                <a:cubicBezTo>
                  <a:pt x="6661" y="7684"/>
                  <a:pt x="10817" y="10479"/>
                  <a:pt x="14428" y="12971"/>
                </a:cubicBezTo>
                <a:cubicBezTo>
                  <a:pt x="16268" y="14255"/>
                  <a:pt x="17904" y="15388"/>
                  <a:pt x="19198" y="16219"/>
                </a:cubicBezTo>
                <a:cubicBezTo>
                  <a:pt x="19811" y="16672"/>
                  <a:pt x="20288" y="16974"/>
                  <a:pt x="20697" y="17201"/>
                </a:cubicBezTo>
                <a:cubicBezTo>
                  <a:pt x="20833" y="17352"/>
                  <a:pt x="20970" y="17427"/>
                  <a:pt x="21106" y="17503"/>
                </a:cubicBezTo>
                <a:cubicBezTo>
                  <a:pt x="21174" y="17578"/>
                  <a:pt x="21174" y="17578"/>
                  <a:pt x="21242" y="17578"/>
                </a:cubicBezTo>
                <a:cubicBezTo>
                  <a:pt x="21242" y="17578"/>
                  <a:pt x="21242" y="17578"/>
                  <a:pt x="21242" y="17578"/>
                </a:cubicBezTo>
                <a:cubicBezTo>
                  <a:pt x="21242" y="17654"/>
                  <a:pt x="21242" y="17654"/>
                  <a:pt x="21242" y="17654"/>
                </a:cubicBezTo>
                <a:cubicBezTo>
                  <a:pt x="21242" y="17654"/>
                  <a:pt x="21310" y="17654"/>
                  <a:pt x="21310" y="17654"/>
                </a:cubicBezTo>
                <a:cubicBezTo>
                  <a:pt x="21310" y="17654"/>
                  <a:pt x="21310" y="17654"/>
                  <a:pt x="21310" y="17654"/>
                </a:cubicBezTo>
                <a:cubicBezTo>
                  <a:pt x="21379" y="17578"/>
                  <a:pt x="21379" y="17578"/>
                  <a:pt x="21379" y="17578"/>
                </a:cubicBezTo>
                <a:cubicBezTo>
                  <a:pt x="21379" y="17503"/>
                  <a:pt x="21379" y="17503"/>
                  <a:pt x="21379" y="17503"/>
                </a:cubicBezTo>
                <a:cubicBezTo>
                  <a:pt x="21379" y="17503"/>
                  <a:pt x="21379" y="17427"/>
                  <a:pt x="21379" y="17427"/>
                </a:cubicBezTo>
                <a:cubicBezTo>
                  <a:pt x="21379" y="17427"/>
                  <a:pt x="21379" y="17427"/>
                  <a:pt x="21379" y="17427"/>
                </a:cubicBezTo>
                <a:cubicBezTo>
                  <a:pt x="21310" y="17427"/>
                  <a:pt x="21310" y="17427"/>
                  <a:pt x="21310" y="17427"/>
                </a:cubicBezTo>
                <a:cubicBezTo>
                  <a:pt x="21242" y="17352"/>
                  <a:pt x="20902" y="17050"/>
                  <a:pt x="20357" y="16672"/>
                </a:cubicBezTo>
                <a:cubicBezTo>
                  <a:pt x="16473" y="13953"/>
                  <a:pt x="2913" y="4664"/>
                  <a:pt x="2913" y="4664"/>
                </a:cubicBezTo>
                <a:cubicBezTo>
                  <a:pt x="2845" y="4739"/>
                  <a:pt x="2845" y="4739"/>
                  <a:pt x="2845" y="4739"/>
                </a:cubicBezTo>
                <a:cubicBezTo>
                  <a:pt x="2777" y="4815"/>
                  <a:pt x="2777" y="4815"/>
                  <a:pt x="2777" y="4815"/>
                </a:cubicBezTo>
                <a:cubicBezTo>
                  <a:pt x="21174" y="17125"/>
                  <a:pt x="21174" y="17125"/>
                  <a:pt x="21174" y="17125"/>
                </a:cubicBezTo>
                <a:cubicBezTo>
                  <a:pt x="21242" y="17125"/>
                  <a:pt x="21310" y="17125"/>
                  <a:pt x="21310" y="17050"/>
                </a:cubicBezTo>
                <a:cubicBezTo>
                  <a:pt x="21310" y="16974"/>
                  <a:pt x="21310" y="16974"/>
                  <a:pt x="21242" y="16898"/>
                </a:cubicBezTo>
                <a:cubicBezTo>
                  <a:pt x="11090" y="9875"/>
                  <a:pt x="11090" y="9875"/>
                  <a:pt x="11090" y="9875"/>
                </a:cubicBezTo>
                <a:cubicBezTo>
                  <a:pt x="21106" y="16521"/>
                  <a:pt x="21106" y="16521"/>
                  <a:pt x="21106" y="16521"/>
                </a:cubicBezTo>
                <a:cubicBezTo>
                  <a:pt x="21174" y="16521"/>
                  <a:pt x="21242" y="16521"/>
                  <a:pt x="21242" y="16445"/>
                </a:cubicBezTo>
                <a:cubicBezTo>
                  <a:pt x="21310" y="16370"/>
                  <a:pt x="21310" y="16370"/>
                  <a:pt x="21310" y="16370"/>
                </a:cubicBezTo>
                <a:cubicBezTo>
                  <a:pt x="21310" y="16370"/>
                  <a:pt x="21310" y="16294"/>
                  <a:pt x="21242" y="16294"/>
                </a:cubicBezTo>
                <a:cubicBezTo>
                  <a:pt x="21242" y="16219"/>
                  <a:pt x="21106" y="16068"/>
                  <a:pt x="20902" y="15917"/>
                </a:cubicBezTo>
                <a:cubicBezTo>
                  <a:pt x="20288" y="15312"/>
                  <a:pt x="18789" y="14255"/>
                  <a:pt x="16881" y="12971"/>
                </a:cubicBezTo>
                <a:cubicBezTo>
                  <a:pt x="14020" y="11008"/>
                  <a:pt x="10272" y="8591"/>
                  <a:pt x="7206" y="6552"/>
                </a:cubicBezTo>
                <a:cubicBezTo>
                  <a:pt x="5707" y="5570"/>
                  <a:pt x="4344" y="4664"/>
                  <a:pt x="3390" y="4059"/>
                </a:cubicBezTo>
                <a:cubicBezTo>
                  <a:pt x="2913" y="3682"/>
                  <a:pt x="2572" y="3455"/>
                  <a:pt x="2300" y="3229"/>
                </a:cubicBezTo>
                <a:cubicBezTo>
                  <a:pt x="2163" y="3153"/>
                  <a:pt x="2027" y="3078"/>
                  <a:pt x="1959" y="3002"/>
                </a:cubicBezTo>
                <a:cubicBezTo>
                  <a:pt x="1959" y="3002"/>
                  <a:pt x="1891" y="3002"/>
                  <a:pt x="1891" y="2926"/>
                </a:cubicBezTo>
                <a:cubicBezTo>
                  <a:pt x="1891" y="2926"/>
                  <a:pt x="1891" y="2926"/>
                  <a:pt x="1891" y="2926"/>
                </a:cubicBezTo>
                <a:cubicBezTo>
                  <a:pt x="1891" y="2926"/>
                  <a:pt x="1891" y="2926"/>
                  <a:pt x="1891" y="2926"/>
                </a:cubicBezTo>
                <a:cubicBezTo>
                  <a:pt x="1823" y="3002"/>
                  <a:pt x="1823" y="3002"/>
                  <a:pt x="1823" y="3002"/>
                </a:cubicBezTo>
                <a:cubicBezTo>
                  <a:pt x="1891" y="3002"/>
                  <a:pt x="1891" y="3002"/>
                  <a:pt x="1891" y="3002"/>
                </a:cubicBezTo>
                <a:cubicBezTo>
                  <a:pt x="1891" y="2926"/>
                  <a:pt x="1891" y="2926"/>
                  <a:pt x="1891" y="2926"/>
                </a:cubicBezTo>
                <a:cubicBezTo>
                  <a:pt x="1823" y="3002"/>
                  <a:pt x="1823" y="3002"/>
                  <a:pt x="1823" y="3002"/>
                </a:cubicBezTo>
                <a:cubicBezTo>
                  <a:pt x="1891" y="3002"/>
                  <a:pt x="1891" y="3002"/>
                  <a:pt x="1891" y="3002"/>
                </a:cubicBezTo>
                <a:cubicBezTo>
                  <a:pt x="1823" y="3002"/>
                  <a:pt x="1823" y="3002"/>
                  <a:pt x="1823" y="3002"/>
                </a:cubicBezTo>
                <a:cubicBezTo>
                  <a:pt x="1891" y="3078"/>
                  <a:pt x="1891" y="3078"/>
                  <a:pt x="1891" y="3078"/>
                </a:cubicBezTo>
                <a:cubicBezTo>
                  <a:pt x="1891" y="3002"/>
                  <a:pt x="1891" y="3002"/>
                  <a:pt x="1891" y="3002"/>
                </a:cubicBezTo>
                <a:cubicBezTo>
                  <a:pt x="1823" y="3002"/>
                  <a:pt x="1823" y="3002"/>
                  <a:pt x="1823" y="3002"/>
                </a:cubicBezTo>
                <a:cubicBezTo>
                  <a:pt x="1891" y="3078"/>
                  <a:pt x="1891" y="3078"/>
                  <a:pt x="1891" y="3078"/>
                </a:cubicBezTo>
                <a:cubicBezTo>
                  <a:pt x="1891" y="3078"/>
                  <a:pt x="1891" y="3078"/>
                  <a:pt x="1891" y="3078"/>
                </a:cubicBezTo>
                <a:cubicBezTo>
                  <a:pt x="1823" y="3002"/>
                  <a:pt x="1823" y="3002"/>
                  <a:pt x="1823" y="3002"/>
                </a:cubicBezTo>
                <a:cubicBezTo>
                  <a:pt x="1891" y="3078"/>
                  <a:pt x="1891" y="3078"/>
                  <a:pt x="1891" y="3078"/>
                </a:cubicBezTo>
                <a:cubicBezTo>
                  <a:pt x="1891" y="3078"/>
                  <a:pt x="1891" y="3078"/>
                  <a:pt x="1891" y="3078"/>
                </a:cubicBezTo>
                <a:cubicBezTo>
                  <a:pt x="1823" y="3002"/>
                  <a:pt x="1823" y="3002"/>
                  <a:pt x="1823" y="3002"/>
                </a:cubicBezTo>
                <a:cubicBezTo>
                  <a:pt x="1891" y="3078"/>
                  <a:pt x="1891" y="3078"/>
                  <a:pt x="1891" y="3078"/>
                </a:cubicBezTo>
                <a:cubicBezTo>
                  <a:pt x="1891" y="3078"/>
                  <a:pt x="1891" y="3078"/>
                  <a:pt x="1891" y="3078"/>
                </a:cubicBezTo>
                <a:cubicBezTo>
                  <a:pt x="1891" y="3078"/>
                  <a:pt x="1891" y="3078"/>
                  <a:pt x="1891" y="3078"/>
                </a:cubicBezTo>
                <a:cubicBezTo>
                  <a:pt x="1891" y="3078"/>
                  <a:pt x="1891" y="3078"/>
                  <a:pt x="1891" y="3078"/>
                </a:cubicBezTo>
                <a:cubicBezTo>
                  <a:pt x="1891" y="3078"/>
                  <a:pt x="1891" y="3078"/>
                  <a:pt x="1891" y="3078"/>
                </a:cubicBezTo>
                <a:cubicBezTo>
                  <a:pt x="1891" y="3078"/>
                  <a:pt x="1891" y="3078"/>
                  <a:pt x="1891" y="3078"/>
                </a:cubicBezTo>
                <a:cubicBezTo>
                  <a:pt x="1891" y="3078"/>
                  <a:pt x="1891" y="3078"/>
                  <a:pt x="1891" y="3078"/>
                </a:cubicBezTo>
                <a:cubicBezTo>
                  <a:pt x="1959" y="3078"/>
                  <a:pt x="2095" y="3153"/>
                  <a:pt x="2232" y="3229"/>
                </a:cubicBezTo>
                <a:cubicBezTo>
                  <a:pt x="2981" y="3531"/>
                  <a:pt x="4548" y="4512"/>
                  <a:pt x="6388" y="5796"/>
                </a:cubicBezTo>
                <a:cubicBezTo>
                  <a:pt x="9182" y="7684"/>
                  <a:pt x="12793" y="10177"/>
                  <a:pt x="15723" y="12216"/>
                </a:cubicBezTo>
                <a:cubicBezTo>
                  <a:pt x="17222" y="13273"/>
                  <a:pt x="18517" y="14180"/>
                  <a:pt x="19403" y="14784"/>
                </a:cubicBezTo>
                <a:cubicBezTo>
                  <a:pt x="19880" y="15161"/>
                  <a:pt x="20288" y="15388"/>
                  <a:pt x="20561" y="15615"/>
                </a:cubicBezTo>
                <a:cubicBezTo>
                  <a:pt x="20697" y="15690"/>
                  <a:pt x="20833" y="15766"/>
                  <a:pt x="20902" y="15766"/>
                </a:cubicBezTo>
                <a:cubicBezTo>
                  <a:pt x="20970" y="15841"/>
                  <a:pt x="20970" y="15841"/>
                  <a:pt x="20970" y="15841"/>
                </a:cubicBezTo>
                <a:cubicBezTo>
                  <a:pt x="21038" y="15841"/>
                  <a:pt x="21038" y="15841"/>
                  <a:pt x="21038" y="15841"/>
                </a:cubicBezTo>
                <a:cubicBezTo>
                  <a:pt x="21038" y="15917"/>
                  <a:pt x="21038" y="15917"/>
                  <a:pt x="21106" y="15917"/>
                </a:cubicBezTo>
                <a:cubicBezTo>
                  <a:pt x="21106" y="15841"/>
                  <a:pt x="21106" y="15841"/>
                  <a:pt x="21106" y="15841"/>
                </a:cubicBezTo>
                <a:cubicBezTo>
                  <a:pt x="21174" y="15841"/>
                  <a:pt x="21174" y="15841"/>
                  <a:pt x="21174" y="15841"/>
                </a:cubicBezTo>
                <a:cubicBezTo>
                  <a:pt x="21174" y="15841"/>
                  <a:pt x="21174" y="15841"/>
                  <a:pt x="21174" y="15841"/>
                </a:cubicBezTo>
                <a:cubicBezTo>
                  <a:pt x="21174" y="15766"/>
                  <a:pt x="21174" y="15766"/>
                  <a:pt x="21174" y="15766"/>
                </a:cubicBezTo>
                <a:cubicBezTo>
                  <a:pt x="21174" y="15690"/>
                  <a:pt x="21174" y="15690"/>
                  <a:pt x="21174" y="15690"/>
                </a:cubicBezTo>
                <a:cubicBezTo>
                  <a:pt x="21106" y="15615"/>
                  <a:pt x="21106" y="15539"/>
                  <a:pt x="21038" y="15539"/>
                </a:cubicBezTo>
                <a:cubicBezTo>
                  <a:pt x="20833" y="15312"/>
                  <a:pt x="20357" y="14935"/>
                  <a:pt x="19675" y="14482"/>
                </a:cubicBezTo>
                <a:cubicBezTo>
                  <a:pt x="15110" y="11083"/>
                  <a:pt x="1278" y="1869"/>
                  <a:pt x="1278" y="1869"/>
                </a:cubicBezTo>
                <a:cubicBezTo>
                  <a:pt x="1209" y="1869"/>
                  <a:pt x="1141" y="1869"/>
                  <a:pt x="1141" y="1945"/>
                </a:cubicBezTo>
                <a:cubicBezTo>
                  <a:pt x="1073" y="2020"/>
                  <a:pt x="1141" y="2096"/>
                  <a:pt x="1141" y="2096"/>
                </a:cubicBezTo>
                <a:cubicBezTo>
                  <a:pt x="21038" y="15464"/>
                  <a:pt x="21038" y="15464"/>
                  <a:pt x="21038" y="15464"/>
                </a:cubicBezTo>
                <a:cubicBezTo>
                  <a:pt x="21106" y="15539"/>
                  <a:pt x="21106" y="15539"/>
                  <a:pt x="21174" y="15464"/>
                </a:cubicBezTo>
                <a:cubicBezTo>
                  <a:pt x="21174" y="15388"/>
                  <a:pt x="21174" y="15312"/>
                  <a:pt x="21106" y="15312"/>
                </a:cubicBezTo>
                <a:cubicBezTo>
                  <a:pt x="937" y="1340"/>
                  <a:pt x="937" y="1340"/>
                  <a:pt x="937" y="1340"/>
                </a:cubicBezTo>
                <a:cubicBezTo>
                  <a:pt x="869" y="1416"/>
                  <a:pt x="869" y="1416"/>
                  <a:pt x="869" y="1416"/>
                </a:cubicBezTo>
                <a:cubicBezTo>
                  <a:pt x="937" y="1491"/>
                  <a:pt x="937" y="1491"/>
                  <a:pt x="937" y="1491"/>
                </a:cubicBezTo>
                <a:cubicBezTo>
                  <a:pt x="937" y="1416"/>
                  <a:pt x="937" y="1416"/>
                  <a:pt x="937" y="1416"/>
                </a:cubicBezTo>
                <a:cubicBezTo>
                  <a:pt x="937" y="1491"/>
                  <a:pt x="937" y="1491"/>
                  <a:pt x="937" y="1491"/>
                </a:cubicBezTo>
                <a:cubicBezTo>
                  <a:pt x="937" y="1491"/>
                  <a:pt x="937" y="1491"/>
                  <a:pt x="937" y="1491"/>
                </a:cubicBezTo>
                <a:cubicBezTo>
                  <a:pt x="937" y="1416"/>
                  <a:pt x="937" y="1416"/>
                  <a:pt x="937" y="1416"/>
                </a:cubicBezTo>
                <a:cubicBezTo>
                  <a:pt x="937" y="1491"/>
                  <a:pt x="937" y="1491"/>
                  <a:pt x="937" y="1491"/>
                </a:cubicBezTo>
                <a:cubicBezTo>
                  <a:pt x="937" y="1491"/>
                  <a:pt x="937" y="1491"/>
                  <a:pt x="937" y="1491"/>
                </a:cubicBezTo>
                <a:cubicBezTo>
                  <a:pt x="937" y="1491"/>
                  <a:pt x="937" y="1491"/>
                  <a:pt x="937" y="1491"/>
                </a:cubicBezTo>
                <a:cubicBezTo>
                  <a:pt x="937" y="1491"/>
                  <a:pt x="937" y="1491"/>
                  <a:pt x="937" y="1491"/>
                </a:cubicBezTo>
                <a:cubicBezTo>
                  <a:pt x="937" y="1491"/>
                  <a:pt x="937" y="1491"/>
                  <a:pt x="937" y="1491"/>
                </a:cubicBezTo>
                <a:cubicBezTo>
                  <a:pt x="937" y="1491"/>
                  <a:pt x="937" y="1491"/>
                  <a:pt x="937" y="1491"/>
                </a:cubicBezTo>
                <a:cubicBezTo>
                  <a:pt x="937" y="1491"/>
                  <a:pt x="937" y="1491"/>
                  <a:pt x="937" y="1491"/>
                </a:cubicBezTo>
                <a:cubicBezTo>
                  <a:pt x="937" y="1491"/>
                  <a:pt x="1005" y="1491"/>
                  <a:pt x="1073" y="1567"/>
                </a:cubicBezTo>
                <a:cubicBezTo>
                  <a:pt x="1278" y="1643"/>
                  <a:pt x="1755" y="1869"/>
                  <a:pt x="2436" y="2322"/>
                </a:cubicBezTo>
                <a:cubicBezTo>
                  <a:pt x="4616" y="3757"/>
                  <a:pt x="8909" y="6778"/>
                  <a:pt x="12725" y="9497"/>
                </a:cubicBezTo>
                <a:cubicBezTo>
                  <a:pt x="14565" y="10857"/>
                  <a:pt x="16336" y="12140"/>
                  <a:pt x="17699" y="13047"/>
                </a:cubicBezTo>
                <a:cubicBezTo>
                  <a:pt x="18380" y="13575"/>
                  <a:pt x="18994" y="13953"/>
                  <a:pt x="19403" y="14180"/>
                </a:cubicBezTo>
                <a:cubicBezTo>
                  <a:pt x="19607" y="14331"/>
                  <a:pt x="19743" y="14406"/>
                  <a:pt x="19880" y="14482"/>
                </a:cubicBezTo>
                <a:cubicBezTo>
                  <a:pt x="20016" y="14557"/>
                  <a:pt x="20016" y="14557"/>
                  <a:pt x="20084" y="14557"/>
                </a:cubicBezTo>
                <a:cubicBezTo>
                  <a:pt x="20152" y="14557"/>
                  <a:pt x="20152" y="14633"/>
                  <a:pt x="20220" y="14633"/>
                </a:cubicBezTo>
                <a:cubicBezTo>
                  <a:pt x="20288" y="14633"/>
                  <a:pt x="20288" y="14633"/>
                  <a:pt x="20288" y="14633"/>
                </a:cubicBezTo>
                <a:cubicBezTo>
                  <a:pt x="20288" y="14557"/>
                  <a:pt x="20357" y="14557"/>
                  <a:pt x="20357" y="14557"/>
                </a:cubicBezTo>
                <a:cubicBezTo>
                  <a:pt x="20357" y="14482"/>
                  <a:pt x="20357" y="14482"/>
                  <a:pt x="20357" y="14482"/>
                </a:cubicBezTo>
                <a:cubicBezTo>
                  <a:pt x="20357" y="14406"/>
                  <a:pt x="20357" y="14406"/>
                  <a:pt x="20288" y="14406"/>
                </a:cubicBezTo>
                <a:cubicBezTo>
                  <a:pt x="664" y="812"/>
                  <a:pt x="664" y="812"/>
                  <a:pt x="664" y="812"/>
                </a:cubicBezTo>
                <a:cubicBezTo>
                  <a:pt x="664" y="887"/>
                  <a:pt x="664" y="887"/>
                  <a:pt x="664" y="887"/>
                </a:cubicBezTo>
                <a:cubicBezTo>
                  <a:pt x="733" y="963"/>
                  <a:pt x="733" y="963"/>
                  <a:pt x="733" y="963"/>
                </a:cubicBezTo>
                <a:cubicBezTo>
                  <a:pt x="664" y="887"/>
                  <a:pt x="664" y="887"/>
                  <a:pt x="664" y="887"/>
                </a:cubicBezTo>
                <a:cubicBezTo>
                  <a:pt x="664" y="1038"/>
                  <a:pt x="664" y="1038"/>
                  <a:pt x="664" y="1038"/>
                </a:cubicBezTo>
                <a:cubicBezTo>
                  <a:pt x="733" y="963"/>
                  <a:pt x="733" y="963"/>
                  <a:pt x="733" y="963"/>
                </a:cubicBezTo>
                <a:cubicBezTo>
                  <a:pt x="664" y="887"/>
                  <a:pt x="664" y="887"/>
                  <a:pt x="664" y="887"/>
                </a:cubicBezTo>
                <a:cubicBezTo>
                  <a:pt x="664" y="1038"/>
                  <a:pt x="664" y="1038"/>
                  <a:pt x="664" y="1038"/>
                </a:cubicBezTo>
                <a:cubicBezTo>
                  <a:pt x="664" y="887"/>
                  <a:pt x="664" y="887"/>
                  <a:pt x="664" y="887"/>
                </a:cubicBezTo>
                <a:cubicBezTo>
                  <a:pt x="664" y="1038"/>
                  <a:pt x="664" y="1038"/>
                  <a:pt x="664" y="1038"/>
                </a:cubicBezTo>
                <a:cubicBezTo>
                  <a:pt x="664" y="1038"/>
                  <a:pt x="664" y="1038"/>
                  <a:pt x="664" y="1038"/>
                </a:cubicBezTo>
                <a:cubicBezTo>
                  <a:pt x="664" y="887"/>
                  <a:pt x="664" y="887"/>
                  <a:pt x="664" y="887"/>
                </a:cubicBezTo>
                <a:cubicBezTo>
                  <a:pt x="664" y="1038"/>
                  <a:pt x="664" y="1038"/>
                  <a:pt x="664" y="1038"/>
                </a:cubicBezTo>
                <a:cubicBezTo>
                  <a:pt x="664" y="963"/>
                  <a:pt x="664" y="963"/>
                  <a:pt x="664" y="963"/>
                </a:cubicBezTo>
                <a:cubicBezTo>
                  <a:pt x="664" y="1038"/>
                  <a:pt x="664" y="1038"/>
                  <a:pt x="664" y="1038"/>
                </a:cubicBezTo>
                <a:cubicBezTo>
                  <a:pt x="664" y="1038"/>
                  <a:pt x="664" y="1038"/>
                  <a:pt x="664" y="1038"/>
                </a:cubicBezTo>
                <a:cubicBezTo>
                  <a:pt x="664" y="963"/>
                  <a:pt x="664" y="963"/>
                  <a:pt x="664" y="963"/>
                </a:cubicBezTo>
                <a:cubicBezTo>
                  <a:pt x="664" y="1038"/>
                  <a:pt x="664" y="1038"/>
                  <a:pt x="664" y="1038"/>
                </a:cubicBezTo>
                <a:cubicBezTo>
                  <a:pt x="664" y="1038"/>
                  <a:pt x="664" y="1038"/>
                  <a:pt x="733" y="1038"/>
                </a:cubicBezTo>
                <a:cubicBezTo>
                  <a:pt x="1141" y="1265"/>
                  <a:pt x="2436" y="2096"/>
                  <a:pt x="4139" y="3304"/>
                </a:cubicBezTo>
                <a:cubicBezTo>
                  <a:pt x="6729" y="5041"/>
                  <a:pt x="10272" y="7458"/>
                  <a:pt x="13202" y="9422"/>
                </a:cubicBezTo>
                <a:cubicBezTo>
                  <a:pt x="14701" y="10479"/>
                  <a:pt x="15996" y="11310"/>
                  <a:pt x="16950" y="11989"/>
                </a:cubicBezTo>
                <a:cubicBezTo>
                  <a:pt x="17427" y="12291"/>
                  <a:pt x="17835" y="12594"/>
                  <a:pt x="18108" y="12745"/>
                </a:cubicBezTo>
                <a:cubicBezTo>
                  <a:pt x="18244" y="12820"/>
                  <a:pt x="18312" y="12896"/>
                  <a:pt x="18380" y="12971"/>
                </a:cubicBezTo>
                <a:cubicBezTo>
                  <a:pt x="18449" y="12971"/>
                  <a:pt x="18449" y="12971"/>
                  <a:pt x="18517" y="12971"/>
                </a:cubicBezTo>
                <a:cubicBezTo>
                  <a:pt x="18517" y="13047"/>
                  <a:pt x="18517" y="13047"/>
                  <a:pt x="18517" y="13047"/>
                </a:cubicBezTo>
                <a:cubicBezTo>
                  <a:pt x="18517" y="13047"/>
                  <a:pt x="18517" y="13047"/>
                  <a:pt x="18585" y="13047"/>
                </a:cubicBezTo>
                <a:cubicBezTo>
                  <a:pt x="18585" y="13047"/>
                  <a:pt x="18653" y="13047"/>
                  <a:pt x="18653" y="12971"/>
                </a:cubicBezTo>
                <a:cubicBezTo>
                  <a:pt x="18653" y="12971"/>
                  <a:pt x="18653" y="12971"/>
                  <a:pt x="18653" y="12971"/>
                </a:cubicBezTo>
                <a:cubicBezTo>
                  <a:pt x="18721" y="12896"/>
                  <a:pt x="18721" y="12896"/>
                  <a:pt x="18721" y="12896"/>
                </a:cubicBezTo>
                <a:cubicBezTo>
                  <a:pt x="18721" y="12820"/>
                  <a:pt x="18653" y="12820"/>
                  <a:pt x="18653" y="12820"/>
                </a:cubicBezTo>
                <a:cubicBezTo>
                  <a:pt x="18585" y="12669"/>
                  <a:pt x="18517" y="12594"/>
                  <a:pt x="18312" y="12443"/>
                </a:cubicBezTo>
                <a:cubicBezTo>
                  <a:pt x="17699" y="11914"/>
                  <a:pt x="16268" y="10857"/>
                  <a:pt x="14497" y="9573"/>
                </a:cubicBezTo>
                <a:cubicBezTo>
                  <a:pt x="9045" y="5796"/>
                  <a:pt x="187" y="57"/>
                  <a:pt x="187" y="57"/>
                </a:cubicBezTo>
                <a:cubicBezTo>
                  <a:pt x="119" y="-19"/>
                  <a:pt x="51" y="-19"/>
                  <a:pt x="51" y="57"/>
                </a:cubicBezTo>
                <a:cubicBezTo>
                  <a:pt x="-17" y="132"/>
                  <a:pt x="-17" y="208"/>
                  <a:pt x="51" y="208"/>
                </a:cubicBezTo>
                <a:cubicBezTo>
                  <a:pt x="16745" y="11385"/>
                  <a:pt x="16745" y="11385"/>
                  <a:pt x="16745" y="11385"/>
                </a:cubicBezTo>
                <a:cubicBezTo>
                  <a:pt x="16745" y="11385"/>
                  <a:pt x="16813" y="11385"/>
                  <a:pt x="16813" y="11385"/>
                </a:cubicBezTo>
                <a:cubicBezTo>
                  <a:pt x="16813" y="11385"/>
                  <a:pt x="16881" y="11385"/>
                  <a:pt x="16881" y="11310"/>
                </a:cubicBezTo>
                <a:cubicBezTo>
                  <a:pt x="16881" y="11310"/>
                  <a:pt x="16881" y="11310"/>
                  <a:pt x="16881" y="11234"/>
                </a:cubicBezTo>
                <a:cubicBezTo>
                  <a:pt x="16881" y="11234"/>
                  <a:pt x="16881" y="11234"/>
                  <a:pt x="16813" y="11159"/>
                </a:cubicBezTo>
                <a:cubicBezTo>
                  <a:pt x="16813" y="11159"/>
                  <a:pt x="16609" y="11008"/>
                  <a:pt x="16132" y="10705"/>
                </a:cubicBezTo>
                <a:cubicBezTo>
                  <a:pt x="14633" y="9724"/>
                  <a:pt x="10817" y="7156"/>
                  <a:pt x="7342" y="4815"/>
                </a:cubicBezTo>
                <a:cubicBezTo>
                  <a:pt x="5639" y="3682"/>
                  <a:pt x="4003" y="2549"/>
                  <a:pt x="2845" y="1718"/>
                </a:cubicBezTo>
                <a:cubicBezTo>
                  <a:pt x="2232" y="1265"/>
                  <a:pt x="1755" y="887"/>
                  <a:pt x="1414" y="661"/>
                </a:cubicBezTo>
                <a:cubicBezTo>
                  <a:pt x="1209" y="510"/>
                  <a:pt x="1141" y="359"/>
                  <a:pt x="1005" y="283"/>
                </a:cubicBezTo>
                <a:cubicBezTo>
                  <a:pt x="1005" y="283"/>
                  <a:pt x="937" y="208"/>
                  <a:pt x="937" y="208"/>
                </a:cubicBezTo>
                <a:cubicBezTo>
                  <a:pt x="937" y="208"/>
                  <a:pt x="937" y="208"/>
                  <a:pt x="937" y="208"/>
                </a:cubicBezTo>
                <a:cubicBezTo>
                  <a:pt x="869" y="208"/>
                  <a:pt x="869" y="208"/>
                  <a:pt x="869" y="208"/>
                </a:cubicBezTo>
                <a:cubicBezTo>
                  <a:pt x="937" y="208"/>
                  <a:pt x="937" y="208"/>
                  <a:pt x="937" y="208"/>
                </a:cubicBezTo>
                <a:cubicBezTo>
                  <a:pt x="937" y="208"/>
                  <a:pt x="937" y="208"/>
                  <a:pt x="937" y="208"/>
                </a:cubicBezTo>
                <a:cubicBezTo>
                  <a:pt x="869" y="208"/>
                  <a:pt x="869" y="208"/>
                  <a:pt x="869" y="208"/>
                </a:cubicBezTo>
                <a:cubicBezTo>
                  <a:pt x="937" y="208"/>
                  <a:pt x="937" y="208"/>
                  <a:pt x="937" y="208"/>
                </a:cubicBezTo>
                <a:cubicBezTo>
                  <a:pt x="869" y="208"/>
                  <a:pt x="869" y="208"/>
                  <a:pt x="869" y="208"/>
                </a:cubicBezTo>
                <a:cubicBezTo>
                  <a:pt x="937" y="208"/>
                  <a:pt x="937" y="208"/>
                  <a:pt x="937" y="208"/>
                </a:cubicBezTo>
                <a:cubicBezTo>
                  <a:pt x="937" y="208"/>
                  <a:pt x="937" y="208"/>
                  <a:pt x="937" y="208"/>
                </a:cubicBezTo>
                <a:cubicBezTo>
                  <a:pt x="869" y="208"/>
                  <a:pt x="869" y="208"/>
                  <a:pt x="869" y="208"/>
                </a:cubicBezTo>
                <a:cubicBezTo>
                  <a:pt x="937" y="208"/>
                  <a:pt x="937" y="208"/>
                  <a:pt x="937" y="208"/>
                </a:cubicBezTo>
                <a:cubicBezTo>
                  <a:pt x="801" y="208"/>
                  <a:pt x="801" y="208"/>
                  <a:pt x="801" y="208"/>
                </a:cubicBezTo>
                <a:cubicBezTo>
                  <a:pt x="937" y="283"/>
                  <a:pt x="937" y="283"/>
                  <a:pt x="937" y="283"/>
                </a:cubicBezTo>
                <a:cubicBezTo>
                  <a:pt x="937" y="208"/>
                  <a:pt x="937" y="208"/>
                  <a:pt x="937" y="208"/>
                </a:cubicBezTo>
                <a:cubicBezTo>
                  <a:pt x="801" y="208"/>
                  <a:pt x="801" y="208"/>
                  <a:pt x="801" y="208"/>
                </a:cubicBezTo>
                <a:cubicBezTo>
                  <a:pt x="937" y="283"/>
                  <a:pt x="937" y="283"/>
                  <a:pt x="937" y="283"/>
                </a:cubicBezTo>
                <a:cubicBezTo>
                  <a:pt x="801" y="208"/>
                  <a:pt x="801" y="208"/>
                  <a:pt x="801" y="208"/>
                </a:cubicBezTo>
                <a:cubicBezTo>
                  <a:pt x="801" y="359"/>
                  <a:pt x="801" y="359"/>
                  <a:pt x="801" y="359"/>
                </a:cubicBezTo>
                <a:cubicBezTo>
                  <a:pt x="14837" y="9573"/>
                  <a:pt x="14837" y="9573"/>
                  <a:pt x="14837" y="9573"/>
                </a:cubicBezTo>
                <a:cubicBezTo>
                  <a:pt x="14905" y="9648"/>
                  <a:pt x="14905" y="9648"/>
                  <a:pt x="14974" y="9573"/>
                </a:cubicBezTo>
                <a:cubicBezTo>
                  <a:pt x="14974" y="9573"/>
                  <a:pt x="15042" y="9573"/>
                  <a:pt x="15042" y="9497"/>
                </a:cubicBezTo>
                <a:cubicBezTo>
                  <a:pt x="15042" y="9422"/>
                  <a:pt x="14974" y="9422"/>
                  <a:pt x="14974" y="9422"/>
                </a:cubicBezTo>
                <a:cubicBezTo>
                  <a:pt x="14974" y="9422"/>
                  <a:pt x="14974" y="9422"/>
                  <a:pt x="14974" y="9422"/>
                </a:cubicBezTo>
                <a:cubicBezTo>
                  <a:pt x="14974" y="9422"/>
                  <a:pt x="14905" y="9422"/>
                  <a:pt x="14905" y="9346"/>
                </a:cubicBezTo>
                <a:cubicBezTo>
                  <a:pt x="14360" y="8968"/>
                  <a:pt x="11090" y="6854"/>
                  <a:pt x="7955" y="4739"/>
                </a:cubicBezTo>
                <a:cubicBezTo>
                  <a:pt x="6388" y="3682"/>
                  <a:pt x="4821" y="2700"/>
                  <a:pt x="3662" y="1869"/>
                </a:cubicBezTo>
                <a:cubicBezTo>
                  <a:pt x="3117" y="1416"/>
                  <a:pt x="2640" y="1114"/>
                  <a:pt x="2300" y="812"/>
                </a:cubicBezTo>
                <a:cubicBezTo>
                  <a:pt x="2163" y="661"/>
                  <a:pt x="2027" y="585"/>
                  <a:pt x="1959" y="510"/>
                </a:cubicBezTo>
                <a:cubicBezTo>
                  <a:pt x="1891" y="434"/>
                  <a:pt x="1891" y="434"/>
                  <a:pt x="1823" y="434"/>
                </a:cubicBezTo>
                <a:cubicBezTo>
                  <a:pt x="1823" y="359"/>
                  <a:pt x="1823" y="359"/>
                  <a:pt x="1823" y="359"/>
                </a:cubicBezTo>
                <a:cubicBezTo>
                  <a:pt x="1823" y="359"/>
                  <a:pt x="1823" y="359"/>
                  <a:pt x="1823" y="359"/>
                </a:cubicBezTo>
                <a:cubicBezTo>
                  <a:pt x="1823" y="434"/>
                  <a:pt x="1823" y="434"/>
                  <a:pt x="1823" y="434"/>
                </a:cubicBezTo>
                <a:cubicBezTo>
                  <a:pt x="1823" y="434"/>
                  <a:pt x="1823" y="434"/>
                  <a:pt x="1823" y="434"/>
                </a:cubicBezTo>
                <a:cubicBezTo>
                  <a:pt x="1823" y="359"/>
                  <a:pt x="1823" y="359"/>
                  <a:pt x="1823" y="359"/>
                </a:cubicBezTo>
                <a:cubicBezTo>
                  <a:pt x="1823" y="434"/>
                  <a:pt x="1823" y="434"/>
                  <a:pt x="1823" y="434"/>
                </a:cubicBezTo>
                <a:cubicBezTo>
                  <a:pt x="1823" y="434"/>
                  <a:pt x="1823" y="434"/>
                  <a:pt x="1823" y="434"/>
                </a:cubicBezTo>
                <a:cubicBezTo>
                  <a:pt x="1755" y="434"/>
                  <a:pt x="1755" y="434"/>
                  <a:pt x="1755" y="434"/>
                </a:cubicBezTo>
                <a:cubicBezTo>
                  <a:pt x="1823" y="434"/>
                  <a:pt x="1823" y="434"/>
                  <a:pt x="1823" y="434"/>
                </a:cubicBezTo>
                <a:cubicBezTo>
                  <a:pt x="1823" y="434"/>
                  <a:pt x="1823" y="434"/>
                  <a:pt x="1823" y="434"/>
                </a:cubicBezTo>
                <a:cubicBezTo>
                  <a:pt x="1755" y="434"/>
                  <a:pt x="1755" y="434"/>
                  <a:pt x="1755" y="434"/>
                </a:cubicBezTo>
                <a:cubicBezTo>
                  <a:pt x="1823" y="434"/>
                  <a:pt x="1823" y="434"/>
                  <a:pt x="1823" y="434"/>
                </a:cubicBezTo>
                <a:cubicBezTo>
                  <a:pt x="1755" y="359"/>
                  <a:pt x="1755" y="359"/>
                  <a:pt x="1755" y="359"/>
                </a:cubicBezTo>
                <a:cubicBezTo>
                  <a:pt x="1686" y="510"/>
                  <a:pt x="1686" y="510"/>
                  <a:pt x="1686" y="510"/>
                </a:cubicBezTo>
                <a:cubicBezTo>
                  <a:pt x="1686" y="510"/>
                  <a:pt x="4480" y="2322"/>
                  <a:pt x="7274" y="4135"/>
                </a:cubicBezTo>
                <a:cubicBezTo>
                  <a:pt x="8705" y="5041"/>
                  <a:pt x="10068" y="6023"/>
                  <a:pt x="11158" y="6703"/>
                </a:cubicBezTo>
                <a:cubicBezTo>
                  <a:pt x="11635" y="7005"/>
                  <a:pt x="12112" y="7307"/>
                  <a:pt x="12452" y="7533"/>
                </a:cubicBezTo>
                <a:cubicBezTo>
                  <a:pt x="12589" y="7609"/>
                  <a:pt x="12725" y="7684"/>
                  <a:pt x="12793" y="7760"/>
                </a:cubicBezTo>
                <a:cubicBezTo>
                  <a:pt x="12861" y="7760"/>
                  <a:pt x="12861" y="7836"/>
                  <a:pt x="12929" y="7836"/>
                </a:cubicBezTo>
                <a:cubicBezTo>
                  <a:pt x="12929" y="7836"/>
                  <a:pt x="12929" y="7836"/>
                  <a:pt x="12929" y="7836"/>
                </a:cubicBezTo>
                <a:cubicBezTo>
                  <a:pt x="12998" y="7836"/>
                  <a:pt x="12998" y="7836"/>
                  <a:pt x="12998" y="7836"/>
                </a:cubicBezTo>
                <a:cubicBezTo>
                  <a:pt x="12998" y="7836"/>
                  <a:pt x="12998" y="7836"/>
                  <a:pt x="12998" y="7836"/>
                </a:cubicBezTo>
                <a:cubicBezTo>
                  <a:pt x="12998" y="7836"/>
                  <a:pt x="13066" y="7836"/>
                  <a:pt x="13066" y="7836"/>
                </a:cubicBezTo>
                <a:cubicBezTo>
                  <a:pt x="13134" y="7760"/>
                  <a:pt x="13134" y="7760"/>
                  <a:pt x="13134" y="7684"/>
                </a:cubicBezTo>
                <a:cubicBezTo>
                  <a:pt x="13134" y="7684"/>
                  <a:pt x="13066" y="7684"/>
                  <a:pt x="13066" y="7609"/>
                </a:cubicBezTo>
                <a:cubicBezTo>
                  <a:pt x="2845" y="585"/>
                  <a:pt x="2845" y="585"/>
                  <a:pt x="2845" y="585"/>
                </a:cubicBezTo>
                <a:cubicBezTo>
                  <a:pt x="2777" y="661"/>
                  <a:pt x="2777" y="661"/>
                  <a:pt x="2777" y="661"/>
                </a:cubicBezTo>
                <a:cubicBezTo>
                  <a:pt x="2845" y="736"/>
                  <a:pt x="2845" y="736"/>
                  <a:pt x="2845" y="736"/>
                </a:cubicBezTo>
                <a:cubicBezTo>
                  <a:pt x="2777" y="661"/>
                  <a:pt x="2777" y="661"/>
                  <a:pt x="2777" y="661"/>
                </a:cubicBezTo>
                <a:cubicBezTo>
                  <a:pt x="2845" y="736"/>
                  <a:pt x="2845" y="736"/>
                  <a:pt x="2845" y="736"/>
                </a:cubicBezTo>
                <a:cubicBezTo>
                  <a:pt x="2845" y="736"/>
                  <a:pt x="2845" y="736"/>
                  <a:pt x="2845" y="736"/>
                </a:cubicBezTo>
                <a:cubicBezTo>
                  <a:pt x="2777" y="661"/>
                  <a:pt x="2777" y="661"/>
                  <a:pt x="2777" y="661"/>
                </a:cubicBezTo>
                <a:cubicBezTo>
                  <a:pt x="2845" y="736"/>
                  <a:pt x="2845" y="736"/>
                  <a:pt x="2845" y="736"/>
                </a:cubicBezTo>
                <a:cubicBezTo>
                  <a:pt x="2777" y="661"/>
                  <a:pt x="2777" y="661"/>
                  <a:pt x="2777" y="661"/>
                </a:cubicBezTo>
                <a:cubicBezTo>
                  <a:pt x="2777" y="812"/>
                  <a:pt x="2777" y="812"/>
                  <a:pt x="2777" y="812"/>
                </a:cubicBezTo>
                <a:cubicBezTo>
                  <a:pt x="2845" y="736"/>
                  <a:pt x="2845" y="736"/>
                  <a:pt x="2845" y="736"/>
                </a:cubicBezTo>
                <a:cubicBezTo>
                  <a:pt x="2777" y="661"/>
                  <a:pt x="2777" y="661"/>
                  <a:pt x="2777" y="661"/>
                </a:cubicBezTo>
                <a:cubicBezTo>
                  <a:pt x="2777" y="812"/>
                  <a:pt x="2777" y="812"/>
                  <a:pt x="2777" y="812"/>
                </a:cubicBezTo>
                <a:cubicBezTo>
                  <a:pt x="2777" y="661"/>
                  <a:pt x="2777" y="661"/>
                  <a:pt x="2777" y="661"/>
                </a:cubicBezTo>
                <a:cubicBezTo>
                  <a:pt x="2777" y="736"/>
                  <a:pt x="2777" y="736"/>
                  <a:pt x="2777" y="736"/>
                </a:cubicBezTo>
                <a:cubicBezTo>
                  <a:pt x="2777" y="812"/>
                  <a:pt x="2777" y="812"/>
                  <a:pt x="2777" y="812"/>
                </a:cubicBezTo>
                <a:cubicBezTo>
                  <a:pt x="2777" y="661"/>
                  <a:pt x="2777" y="661"/>
                  <a:pt x="2777" y="661"/>
                </a:cubicBezTo>
                <a:cubicBezTo>
                  <a:pt x="2777" y="736"/>
                  <a:pt x="2777" y="736"/>
                  <a:pt x="2777" y="736"/>
                </a:cubicBezTo>
                <a:cubicBezTo>
                  <a:pt x="2777" y="736"/>
                  <a:pt x="2777" y="736"/>
                  <a:pt x="2777" y="736"/>
                </a:cubicBezTo>
                <a:cubicBezTo>
                  <a:pt x="2777" y="736"/>
                  <a:pt x="2777" y="736"/>
                  <a:pt x="2777" y="736"/>
                </a:cubicBezTo>
                <a:cubicBezTo>
                  <a:pt x="2777" y="736"/>
                  <a:pt x="2777" y="736"/>
                  <a:pt x="2777" y="736"/>
                </a:cubicBezTo>
                <a:cubicBezTo>
                  <a:pt x="2777" y="736"/>
                  <a:pt x="2777" y="736"/>
                  <a:pt x="2777" y="736"/>
                </a:cubicBezTo>
                <a:cubicBezTo>
                  <a:pt x="2777" y="736"/>
                  <a:pt x="2777" y="736"/>
                  <a:pt x="2777" y="736"/>
                </a:cubicBezTo>
                <a:cubicBezTo>
                  <a:pt x="2777" y="736"/>
                  <a:pt x="2845" y="812"/>
                  <a:pt x="2913" y="812"/>
                </a:cubicBezTo>
                <a:cubicBezTo>
                  <a:pt x="3390" y="1189"/>
                  <a:pt x="5366" y="2398"/>
                  <a:pt x="7206" y="3531"/>
                </a:cubicBezTo>
                <a:cubicBezTo>
                  <a:pt x="8092" y="4135"/>
                  <a:pt x="8977" y="4664"/>
                  <a:pt x="9659" y="5117"/>
                </a:cubicBezTo>
                <a:cubicBezTo>
                  <a:pt x="9931" y="5268"/>
                  <a:pt x="10204" y="5494"/>
                  <a:pt x="10408" y="5570"/>
                </a:cubicBezTo>
                <a:cubicBezTo>
                  <a:pt x="10476" y="5645"/>
                  <a:pt x="10545" y="5721"/>
                  <a:pt x="10613" y="5721"/>
                </a:cubicBezTo>
                <a:cubicBezTo>
                  <a:pt x="10681" y="5721"/>
                  <a:pt x="10681" y="5721"/>
                  <a:pt x="10681" y="5721"/>
                </a:cubicBezTo>
                <a:cubicBezTo>
                  <a:pt x="10681" y="5796"/>
                  <a:pt x="10681" y="5796"/>
                  <a:pt x="10681" y="5796"/>
                </a:cubicBezTo>
                <a:cubicBezTo>
                  <a:pt x="10681" y="5796"/>
                  <a:pt x="10681" y="5796"/>
                  <a:pt x="10681" y="5796"/>
                </a:cubicBezTo>
                <a:cubicBezTo>
                  <a:pt x="10681" y="5796"/>
                  <a:pt x="10681" y="5796"/>
                  <a:pt x="10681" y="5796"/>
                </a:cubicBezTo>
                <a:cubicBezTo>
                  <a:pt x="10681" y="5796"/>
                  <a:pt x="10681" y="5796"/>
                  <a:pt x="10681" y="5796"/>
                </a:cubicBezTo>
                <a:cubicBezTo>
                  <a:pt x="10749" y="5796"/>
                  <a:pt x="10749" y="5796"/>
                  <a:pt x="10749" y="5796"/>
                </a:cubicBezTo>
                <a:cubicBezTo>
                  <a:pt x="10749" y="5796"/>
                  <a:pt x="10749" y="5796"/>
                  <a:pt x="10749" y="5796"/>
                </a:cubicBezTo>
                <a:cubicBezTo>
                  <a:pt x="10817" y="5796"/>
                  <a:pt x="10817" y="5721"/>
                  <a:pt x="10817" y="5721"/>
                </a:cubicBezTo>
                <a:cubicBezTo>
                  <a:pt x="10885" y="5645"/>
                  <a:pt x="10817" y="5570"/>
                  <a:pt x="10817" y="5570"/>
                </a:cubicBezTo>
                <a:cubicBezTo>
                  <a:pt x="10817" y="5570"/>
                  <a:pt x="10681" y="5494"/>
                  <a:pt x="10476" y="5343"/>
                </a:cubicBezTo>
                <a:cubicBezTo>
                  <a:pt x="9863" y="4966"/>
                  <a:pt x="8160" y="3833"/>
                  <a:pt x="6661" y="2775"/>
                </a:cubicBezTo>
                <a:cubicBezTo>
                  <a:pt x="5911" y="2247"/>
                  <a:pt x="5162" y="1794"/>
                  <a:pt x="4685" y="1416"/>
                </a:cubicBezTo>
                <a:cubicBezTo>
                  <a:pt x="4412" y="1189"/>
                  <a:pt x="4208" y="1038"/>
                  <a:pt x="4003" y="963"/>
                </a:cubicBezTo>
                <a:cubicBezTo>
                  <a:pt x="3935" y="887"/>
                  <a:pt x="3867" y="812"/>
                  <a:pt x="3867" y="812"/>
                </a:cubicBezTo>
                <a:cubicBezTo>
                  <a:pt x="3799" y="736"/>
                  <a:pt x="3799" y="736"/>
                  <a:pt x="3799" y="736"/>
                </a:cubicBezTo>
                <a:cubicBezTo>
                  <a:pt x="3799" y="736"/>
                  <a:pt x="3799" y="736"/>
                  <a:pt x="3799" y="736"/>
                </a:cubicBezTo>
                <a:cubicBezTo>
                  <a:pt x="3731" y="812"/>
                  <a:pt x="3731" y="812"/>
                  <a:pt x="3731" y="812"/>
                </a:cubicBezTo>
                <a:cubicBezTo>
                  <a:pt x="3867" y="812"/>
                  <a:pt x="3867" y="812"/>
                  <a:pt x="3867" y="812"/>
                </a:cubicBezTo>
                <a:cubicBezTo>
                  <a:pt x="3867" y="812"/>
                  <a:pt x="3799" y="736"/>
                  <a:pt x="3799" y="736"/>
                </a:cubicBezTo>
                <a:cubicBezTo>
                  <a:pt x="3731" y="812"/>
                  <a:pt x="3731" y="812"/>
                  <a:pt x="3731" y="812"/>
                </a:cubicBezTo>
                <a:cubicBezTo>
                  <a:pt x="3867" y="812"/>
                  <a:pt x="3867" y="812"/>
                  <a:pt x="3867" y="812"/>
                </a:cubicBezTo>
                <a:cubicBezTo>
                  <a:pt x="3731" y="812"/>
                  <a:pt x="3731" y="812"/>
                  <a:pt x="3731" y="812"/>
                </a:cubicBezTo>
                <a:cubicBezTo>
                  <a:pt x="3799" y="887"/>
                  <a:pt x="3799" y="887"/>
                  <a:pt x="3799" y="887"/>
                </a:cubicBezTo>
                <a:cubicBezTo>
                  <a:pt x="3867" y="812"/>
                  <a:pt x="3867" y="812"/>
                  <a:pt x="3867" y="812"/>
                </a:cubicBezTo>
                <a:cubicBezTo>
                  <a:pt x="3731" y="812"/>
                  <a:pt x="3731" y="812"/>
                  <a:pt x="3731" y="812"/>
                </a:cubicBezTo>
                <a:cubicBezTo>
                  <a:pt x="3799" y="887"/>
                  <a:pt x="3799" y="887"/>
                  <a:pt x="3799" y="887"/>
                </a:cubicBezTo>
                <a:cubicBezTo>
                  <a:pt x="3799" y="887"/>
                  <a:pt x="3799" y="887"/>
                  <a:pt x="3799" y="887"/>
                </a:cubicBezTo>
                <a:cubicBezTo>
                  <a:pt x="3731" y="812"/>
                  <a:pt x="3731" y="812"/>
                  <a:pt x="3731" y="812"/>
                </a:cubicBezTo>
                <a:cubicBezTo>
                  <a:pt x="3799" y="887"/>
                  <a:pt x="3799" y="887"/>
                  <a:pt x="3799" y="887"/>
                </a:cubicBezTo>
                <a:cubicBezTo>
                  <a:pt x="3799" y="887"/>
                  <a:pt x="3799" y="887"/>
                  <a:pt x="3799" y="887"/>
                </a:cubicBezTo>
                <a:cubicBezTo>
                  <a:pt x="3731" y="812"/>
                  <a:pt x="3731" y="812"/>
                  <a:pt x="3731" y="812"/>
                </a:cubicBezTo>
                <a:cubicBezTo>
                  <a:pt x="3799" y="887"/>
                  <a:pt x="3799" y="887"/>
                  <a:pt x="3799" y="887"/>
                </a:cubicBezTo>
                <a:cubicBezTo>
                  <a:pt x="3731" y="812"/>
                  <a:pt x="3731" y="812"/>
                  <a:pt x="3731" y="812"/>
                </a:cubicBezTo>
                <a:cubicBezTo>
                  <a:pt x="3731" y="887"/>
                  <a:pt x="3731" y="887"/>
                  <a:pt x="3731" y="887"/>
                </a:cubicBezTo>
                <a:cubicBezTo>
                  <a:pt x="3799" y="887"/>
                  <a:pt x="3799" y="887"/>
                  <a:pt x="3799" y="887"/>
                </a:cubicBezTo>
                <a:cubicBezTo>
                  <a:pt x="3731" y="812"/>
                  <a:pt x="3731" y="812"/>
                  <a:pt x="3731" y="812"/>
                </a:cubicBezTo>
                <a:cubicBezTo>
                  <a:pt x="3731" y="887"/>
                  <a:pt x="3731" y="887"/>
                  <a:pt x="3731" y="887"/>
                </a:cubicBezTo>
                <a:cubicBezTo>
                  <a:pt x="3731" y="887"/>
                  <a:pt x="3731" y="887"/>
                  <a:pt x="3731" y="887"/>
                </a:cubicBezTo>
                <a:cubicBezTo>
                  <a:pt x="3731" y="887"/>
                  <a:pt x="3731" y="887"/>
                  <a:pt x="3731" y="887"/>
                </a:cubicBezTo>
                <a:cubicBezTo>
                  <a:pt x="3731" y="887"/>
                  <a:pt x="3731" y="887"/>
                  <a:pt x="3731" y="887"/>
                </a:cubicBezTo>
                <a:cubicBezTo>
                  <a:pt x="3731" y="887"/>
                  <a:pt x="3731" y="887"/>
                  <a:pt x="3731" y="887"/>
                </a:cubicBezTo>
                <a:cubicBezTo>
                  <a:pt x="3731" y="887"/>
                  <a:pt x="3731" y="887"/>
                  <a:pt x="3731" y="887"/>
                </a:cubicBezTo>
                <a:cubicBezTo>
                  <a:pt x="3731" y="887"/>
                  <a:pt x="3799" y="963"/>
                  <a:pt x="3867" y="963"/>
                </a:cubicBezTo>
                <a:cubicBezTo>
                  <a:pt x="4071" y="1038"/>
                  <a:pt x="4480" y="1340"/>
                  <a:pt x="4957" y="1643"/>
                </a:cubicBezTo>
                <a:cubicBezTo>
                  <a:pt x="5775" y="2096"/>
                  <a:pt x="6797" y="2775"/>
                  <a:pt x="7546" y="3304"/>
                </a:cubicBezTo>
                <a:cubicBezTo>
                  <a:pt x="7955" y="3531"/>
                  <a:pt x="8364" y="3757"/>
                  <a:pt x="8568" y="3908"/>
                </a:cubicBezTo>
                <a:cubicBezTo>
                  <a:pt x="8705" y="3984"/>
                  <a:pt x="8841" y="4059"/>
                  <a:pt x="8909" y="4135"/>
                </a:cubicBezTo>
                <a:cubicBezTo>
                  <a:pt x="8909" y="4135"/>
                  <a:pt x="8977" y="4135"/>
                  <a:pt x="8977" y="4210"/>
                </a:cubicBezTo>
                <a:cubicBezTo>
                  <a:pt x="9045" y="4210"/>
                  <a:pt x="9045" y="4210"/>
                  <a:pt x="9045" y="4210"/>
                </a:cubicBezTo>
                <a:cubicBezTo>
                  <a:pt x="9045" y="4210"/>
                  <a:pt x="9045" y="4210"/>
                  <a:pt x="9045" y="4210"/>
                </a:cubicBezTo>
                <a:cubicBezTo>
                  <a:pt x="9045" y="4210"/>
                  <a:pt x="9045" y="4210"/>
                  <a:pt x="9045" y="4210"/>
                </a:cubicBezTo>
                <a:cubicBezTo>
                  <a:pt x="9114" y="4210"/>
                  <a:pt x="9114" y="4210"/>
                  <a:pt x="9114" y="4210"/>
                </a:cubicBezTo>
                <a:cubicBezTo>
                  <a:pt x="9182" y="4135"/>
                  <a:pt x="9182" y="4135"/>
                  <a:pt x="9182" y="4135"/>
                </a:cubicBezTo>
                <a:cubicBezTo>
                  <a:pt x="9182" y="4135"/>
                  <a:pt x="9182" y="4135"/>
                  <a:pt x="9182" y="4135"/>
                </a:cubicBezTo>
                <a:cubicBezTo>
                  <a:pt x="9182" y="4059"/>
                  <a:pt x="9182" y="4059"/>
                  <a:pt x="9182" y="4059"/>
                </a:cubicBezTo>
                <a:cubicBezTo>
                  <a:pt x="9114" y="3984"/>
                  <a:pt x="9114" y="3984"/>
                  <a:pt x="9114" y="3984"/>
                </a:cubicBezTo>
                <a:cubicBezTo>
                  <a:pt x="9045" y="3908"/>
                  <a:pt x="8977" y="3833"/>
                  <a:pt x="8773" y="3682"/>
                </a:cubicBezTo>
                <a:cubicBezTo>
                  <a:pt x="8228" y="3304"/>
                  <a:pt x="7206" y="2624"/>
                  <a:pt x="6252" y="2020"/>
                </a:cubicBezTo>
                <a:cubicBezTo>
                  <a:pt x="5775" y="1718"/>
                  <a:pt x="5366" y="1416"/>
                  <a:pt x="5025" y="1189"/>
                </a:cubicBezTo>
                <a:cubicBezTo>
                  <a:pt x="4889" y="1114"/>
                  <a:pt x="4753" y="1038"/>
                  <a:pt x="4685" y="963"/>
                </a:cubicBezTo>
                <a:cubicBezTo>
                  <a:pt x="4616" y="887"/>
                  <a:pt x="4616" y="887"/>
                  <a:pt x="4616" y="887"/>
                </a:cubicBezTo>
                <a:cubicBezTo>
                  <a:pt x="4548" y="887"/>
                  <a:pt x="4548" y="887"/>
                  <a:pt x="4548" y="887"/>
                </a:cubicBezTo>
                <a:cubicBezTo>
                  <a:pt x="4548" y="887"/>
                  <a:pt x="4548" y="887"/>
                  <a:pt x="4548" y="887"/>
                </a:cubicBezTo>
                <a:cubicBezTo>
                  <a:pt x="4548" y="887"/>
                  <a:pt x="4548" y="887"/>
                  <a:pt x="4548" y="887"/>
                </a:cubicBezTo>
                <a:cubicBezTo>
                  <a:pt x="4548" y="887"/>
                  <a:pt x="4548" y="887"/>
                  <a:pt x="4548" y="887"/>
                </a:cubicBezTo>
                <a:cubicBezTo>
                  <a:pt x="4548" y="887"/>
                  <a:pt x="4548" y="887"/>
                  <a:pt x="4548" y="887"/>
                </a:cubicBezTo>
                <a:cubicBezTo>
                  <a:pt x="4548" y="887"/>
                  <a:pt x="4548" y="887"/>
                  <a:pt x="4548" y="887"/>
                </a:cubicBezTo>
                <a:cubicBezTo>
                  <a:pt x="4480" y="963"/>
                  <a:pt x="4480" y="963"/>
                  <a:pt x="4480" y="963"/>
                </a:cubicBezTo>
                <a:cubicBezTo>
                  <a:pt x="4616" y="963"/>
                  <a:pt x="4616" y="963"/>
                  <a:pt x="4616" y="963"/>
                </a:cubicBezTo>
                <a:cubicBezTo>
                  <a:pt x="4616" y="887"/>
                  <a:pt x="4548" y="887"/>
                  <a:pt x="4548" y="887"/>
                </a:cubicBezTo>
                <a:cubicBezTo>
                  <a:pt x="4480" y="963"/>
                  <a:pt x="4480" y="963"/>
                  <a:pt x="4480" y="963"/>
                </a:cubicBezTo>
                <a:cubicBezTo>
                  <a:pt x="4616" y="963"/>
                  <a:pt x="4616" y="963"/>
                  <a:pt x="4616" y="963"/>
                </a:cubicBezTo>
                <a:cubicBezTo>
                  <a:pt x="4480" y="963"/>
                  <a:pt x="4480" y="963"/>
                  <a:pt x="4480" y="963"/>
                </a:cubicBezTo>
                <a:cubicBezTo>
                  <a:pt x="4548" y="963"/>
                  <a:pt x="4548" y="963"/>
                  <a:pt x="4548" y="963"/>
                </a:cubicBezTo>
                <a:cubicBezTo>
                  <a:pt x="4616" y="963"/>
                  <a:pt x="4616" y="963"/>
                  <a:pt x="4616" y="963"/>
                </a:cubicBezTo>
                <a:cubicBezTo>
                  <a:pt x="4480" y="963"/>
                  <a:pt x="4480" y="963"/>
                  <a:pt x="4480" y="963"/>
                </a:cubicBezTo>
                <a:cubicBezTo>
                  <a:pt x="4548" y="963"/>
                  <a:pt x="4548" y="963"/>
                  <a:pt x="4548" y="963"/>
                </a:cubicBezTo>
                <a:cubicBezTo>
                  <a:pt x="4480" y="963"/>
                  <a:pt x="4480" y="963"/>
                  <a:pt x="4480" y="963"/>
                </a:cubicBezTo>
                <a:cubicBezTo>
                  <a:pt x="4412" y="1038"/>
                  <a:pt x="4412" y="1038"/>
                  <a:pt x="4412" y="1038"/>
                </a:cubicBezTo>
                <a:cubicBezTo>
                  <a:pt x="4412" y="1038"/>
                  <a:pt x="5570" y="1718"/>
                  <a:pt x="6661" y="2398"/>
                </a:cubicBezTo>
                <a:cubicBezTo>
                  <a:pt x="7274" y="2700"/>
                  <a:pt x="7819" y="3078"/>
                  <a:pt x="8228" y="3304"/>
                </a:cubicBezTo>
                <a:cubicBezTo>
                  <a:pt x="8432" y="3455"/>
                  <a:pt x="8637" y="3531"/>
                  <a:pt x="8773" y="3606"/>
                </a:cubicBezTo>
                <a:cubicBezTo>
                  <a:pt x="8841" y="3682"/>
                  <a:pt x="8909" y="3682"/>
                  <a:pt x="8909" y="3682"/>
                </a:cubicBezTo>
                <a:cubicBezTo>
                  <a:pt x="8977" y="3757"/>
                  <a:pt x="8977" y="3757"/>
                  <a:pt x="8977" y="3757"/>
                </a:cubicBezTo>
                <a:cubicBezTo>
                  <a:pt x="9045" y="3757"/>
                  <a:pt x="9045" y="3757"/>
                  <a:pt x="9045" y="3757"/>
                </a:cubicBezTo>
                <a:cubicBezTo>
                  <a:pt x="9045" y="3757"/>
                  <a:pt x="9045" y="3757"/>
                  <a:pt x="9045" y="3757"/>
                </a:cubicBezTo>
                <a:cubicBezTo>
                  <a:pt x="9114" y="3757"/>
                  <a:pt x="9114" y="3757"/>
                  <a:pt x="9114" y="3757"/>
                </a:cubicBezTo>
                <a:cubicBezTo>
                  <a:pt x="9114" y="3682"/>
                  <a:pt x="9114" y="3682"/>
                  <a:pt x="9114" y="3682"/>
                </a:cubicBezTo>
                <a:cubicBezTo>
                  <a:pt x="9114" y="3682"/>
                  <a:pt x="9114" y="3682"/>
                  <a:pt x="9114" y="3682"/>
                </a:cubicBezTo>
                <a:cubicBezTo>
                  <a:pt x="9182" y="3606"/>
                  <a:pt x="9182" y="3606"/>
                  <a:pt x="9182" y="3606"/>
                </a:cubicBezTo>
                <a:cubicBezTo>
                  <a:pt x="9182" y="3606"/>
                  <a:pt x="9114" y="3606"/>
                  <a:pt x="9114" y="3606"/>
                </a:cubicBezTo>
                <a:cubicBezTo>
                  <a:pt x="9114" y="3531"/>
                  <a:pt x="9114" y="3531"/>
                  <a:pt x="9114" y="3531"/>
                </a:cubicBezTo>
                <a:cubicBezTo>
                  <a:pt x="9045" y="3455"/>
                  <a:pt x="8977" y="3455"/>
                  <a:pt x="8841" y="3304"/>
                </a:cubicBezTo>
                <a:cubicBezTo>
                  <a:pt x="8432" y="3078"/>
                  <a:pt x="7615" y="2473"/>
                  <a:pt x="6865" y="1945"/>
                </a:cubicBezTo>
                <a:cubicBezTo>
                  <a:pt x="6456" y="1718"/>
                  <a:pt x="6115" y="1491"/>
                  <a:pt x="5843" y="1265"/>
                </a:cubicBezTo>
                <a:cubicBezTo>
                  <a:pt x="5707" y="1189"/>
                  <a:pt x="5639" y="1114"/>
                  <a:pt x="5570" y="1114"/>
                </a:cubicBezTo>
                <a:cubicBezTo>
                  <a:pt x="5502" y="1038"/>
                  <a:pt x="5502" y="1038"/>
                  <a:pt x="5502" y="1038"/>
                </a:cubicBezTo>
                <a:cubicBezTo>
                  <a:pt x="5434" y="1038"/>
                  <a:pt x="5434" y="1038"/>
                  <a:pt x="5434" y="1038"/>
                </a:cubicBezTo>
                <a:cubicBezTo>
                  <a:pt x="5434" y="1038"/>
                  <a:pt x="5434" y="1038"/>
                  <a:pt x="5434" y="1038"/>
                </a:cubicBezTo>
                <a:cubicBezTo>
                  <a:pt x="5434" y="1038"/>
                  <a:pt x="5434" y="1038"/>
                  <a:pt x="5434" y="1038"/>
                </a:cubicBezTo>
                <a:cubicBezTo>
                  <a:pt x="5434" y="1038"/>
                  <a:pt x="5434" y="1038"/>
                  <a:pt x="5434" y="1038"/>
                </a:cubicBezTo>
                <a:cubicBezTo>
                  <a:pt x="5434" y="1038"/>
                  <a:pt x="5434" y="1038"/>
                  <a:pt x="5434" y="1038"/>
                </a:cubicBezTo>
                <a:cubicBezTo>
                  <a:pt x="5434" y="1038"/>
                  <a:pt x="5434" y="1038"/>
                  <a:pt x="5434" y="1038"/>
                </a:cubicBezTo>
                <a:cubicBezTo>
                  <a:pt x="5434" y="1038"/>
                  <a:pt x="5434" y="1038"/>
                  <a:pt x="5434" y="1038"/>
                </a:cubicBezTo>
                <a:cubicBezTo>
                  <a:pt x="5366" y="1114"/>
                  <a:pt x="5366" y="1114"/>
                  <a:pt x="5366" y="1114"/>
                </a:cubicBezTo>
                <a:cubicBezTo>
                  <a:pt x="5434" y="1038"/>
                  <a:pt x="5434" y="1038"/>
                  <a:pt x="5434" y="1038"/>
                </a:cubicBezTo>
                <a:cubicBezTo>
                  <a:pt x="5434" y="1038"/>
                  <a:pt x="5434" y="1038"/>
                  <a:pt x="5434" y="1038"/>
                </a:cubicBezTo>
                <a:cubicBezTo>
                  <a:pt x="5366" y="1114"/>
                  <a:pt x="5366" y="1114"/>
                  <a:pt x="5366" y="1114"/>
                </a:cubicBezTo>
                <a:cubicBezTo>
                  <a:pt x="5434" y="1038"/>
                  <a:pt x="5434" y="1038"/>
                  <a:pt x="5434" y="1038"/>
                </a:cubicBezTo>
                <a:cubicBezTo>
                  <a:pt x="5366" y="1114"/>
                  <a:pt x="5366" y="1114"/>
                  <a:pt x="5366" y="1114"/>
                </a:cubicBezTo>
                <a:cubicBezTo>
                  <a:pt x="5502" y="1038"/>
                  <a:pt x="5502" y="1038"/>
                  <a:pt x="5502" y="1038"/>
                </a:cubicBezTo>
                <a:cubicBezTo>
                  <a:pt x="5434" y="1038"/>
                  <a:pt x="5434" y="1038"/>
                  <a:pt x="5434" y="1038"/>
                </a:cubicBezTo>
                <a:cubicBezTo>
                  <a:pt x="5366" y="1114"/>
                  <a:pt x="5366" y="1114"/>
                  <a:pt x="5366" y="1114"/>
                </a:cubicBezTo>
                <a:cubicBezTo>
                  <a:pt x="5502" y="1038"/>
                  <a:pt x="5502" y="1038"/>
                  <a:pt x="5502" y="1038"/>
                </a:cubicBezTo>
                <a:cubicBezTo>
                  <a:pt x="5366" y="1114"/>
                  <a:pt x="5366" y="1114"/>
                  <a:pt x="5366" y="1114"/>
                </a:cubicBezTo>
                <a:cubicBezTo>
                  <a:pt x="5502" y="1114"/>
                  <a:pt x="5502" y="1114"/>
                  <a:pt x="5502" y="1114"/>
                </a:cubicBezTo>
                <a:cubicBezTo>
                  <a:pt x="5502" y="1038"/>
                  <a:pt x="5502" y="1038"/>
                  <a:pt x="5502" y="1038"/>
                </a:cubicBezTo>
                <a:cubicBezTo>
                  <a:pt x="5366" y="1114"/>
                  <a:pt x="5366" y="1114"/>
                  <a:pt x="5366" y="1114"/>
                </a:cubicBezTo>
                <a:cubicBezTo>
                  <a:pt x="5502" y="1114"/>
                  <a:pt x="5502" y="1114"/>
                  <a:pt x="5502" y="1114"/>
                </a:cubicBezTo>
                <a:cubicBezTo>
                  <a:pt x="5366" y="1114"/>
                  <a:pt x="5366" y="1114"/>
                  <a:pt x="5366" y="1114"/>
                </a:cubicBezTo>
                <a:cubicBezTo>
                  <a:pt x="5366" y="1189"/>
                  <a:pt x="5366" y="1189"/>
                  <a:pt x="5366" y="1189"/>
                </a:cubicBezTo>
                <a:cubicBezTo>
                  <a:pt x="5366" y="1189"/>
                  <a:pt x="6184" y="1718"/>
                  <a:pt x="7138" y="2247"/>
                </a:cubicBezTo>
                <a:cubicBezTo>
                  <a:pt x="7546" y="2473"/>
                  <a:pt x="8023" y="2700"/>
                  <a:pt x="8364" y="2926"/>
                </a:cubicBezTo>
                <a:cubicBezTo>
                  <a:pt x="8500" y="3002"/>
                  <a:pt x="8637" y="3078"/>
                  <a:pt x="8773" y="3153"/>
                </a:cubicBezTo>
                <a:cubicBezTo>
                  <a:pt x="8841" y="3153"/>
                  <a:pt x="8841" y="3229"/>
                  <a:pt x="8909" y="3229"/>
                </a:cubicBezTo>
                <a:cubicBezTo>
                  <a:pt x="8909" y="3229"/>
                  <a:pt x="8909" y="3229"/>
                  <a:pt x="8909" y="3229"/>
                </a:cubicBezTo>
                <a:cubicBezTo>
                  <a:pt x="8977" y="3229"/>
                  <a:pt x="8977" y="3229"/>
                  <a:pt x="8977" y="3229"/>
                </a:cubicBezTo>
                <a:cubicBezTo>
                  <a:pt x="8977" y="3229"/>
                  <a:pt x="8977" y="3229"/>
                  <a:pt x="8977" y="3229"/>
                </a:cubicBezTo>
                <a:cubicBezTo>
                  <a:pt x="9045" y="3229"/>
                  <a:pt x="9045" y="3229"/>
                  <a:pt x="9045" y="3229"/>
                </a:cubicBezTo>
                <a:cubicBezTo>
                  <a:pt x="9045" y="3229"/>
                  <a:pt x="9045" y="3229"/>
                  <a:pt x="9045" y="3229"/>
                </a:cubicBezTo>
                <a:cubicBezTo>
                  <a:pt x="9114" y="3153"/>
                  <a:pt x="9114" y="3153"/>
                  <a:pt x="9114" y="3078"/>
                </a:cubicBezTo>
                <a:cubicBezTo>
                  <a:pt x="9114" y="3078"/>
                  <a:pt x="9045" y="3078"/>
                  <a:pt x="9045" y="3002"/>
                </a:cubicBezTo>
                <a:cubicBezTo>
                  <a:pt x="6456" y="1189"/>
                  <a:pt x="6456" y="1189"/>
                  <a:pt x="6456" y="1189"/>
                </a:cubicBezTo>
                <a:cubicBezTo>
                  <a:pt x="6388" y="1340"/>
                  <a:pt x="6388" y="1340"/>
                  <a:pt x="6388" y="1340"/>
                </a:cubicBezTo>
                <a:cubicBezTo>
                  <a:pt x="6456" y="1340"/>
                  <a:pt x="6456" y="1340"/>
                  <a:pt x="6456" y="1340"/>
                </a:cubicBezTo>
                <a:cubicBezTo>
                  <a:pt x="6388" y="1340"/>
                  <a:pt x="6388" y="1340"/>
                  <a:pt x="6388" y="1340"/>
                </a:cubicBezTo>
                <a:cubicBezTo>
                  <a:pt x="6388" y="1416"/>
                  <a:pt x="6388" y="1416"/>
                  <a:pt x="6388" y="1416"/>
                </a:cubicBezTo>
                <a:cubicBezTo>
                  <a:pt x="6388" y="1416"/>
                  <a:pt x="6456" y="1416"/>
                  <a:pt x="6456" y="1340"/>
                </a:cubicBezTo>
                <a:cubicBezTo>
                  <a:pt x="6388" y="1340"/>
                  <a:pt x="6388" y="1340"/>
                  <a:pt x="6388" y="1340"/>
                </a:cubicBezTo>
                <a:cubicBezTo>
                  <a:pt x="6388" y="1416"/>
                  <a:pt x="6388" y="1416"/>
                  <a:pt x="6388" y="1416"/>
                </a:cubicBezTo>
                <a:cubicBezTo>
                  <a:pt x="6388" y="1340"/>
                  <a:pt x="6388" y="1340"/>
                  <a:pt x="6388" y="1340"/>
                </a:cubicBezTo>
                <a:cubicBezTo>
                  <a:pt x="6388" y="1416"/>
                  <a:pt x="6388" y="1416"/>
                  <a:pt x="6388" y="1416"/>
                </a:cubicBezTo>
                <a:cubicBezTo>
                  <a:pt x="6388" y="1416"/>
                  <a:pt x="6388" y="1416"/>
                  <a:pt x="6388" y="1416"/>
                </a:cubicBezTo>
                <a:cubicBezTo>
                  <a:pt x="6388" y="1340"/>
                  <a:pt x="6388" y="1340"/>
                  <a:pt x="6388" y="1340"/>
                </a:cubicBezTo>
                <a:cubicBezTo>
                  <a:pt x="6388" y="1416"/>
                  <a:pt x="6388" y="1416"/>
                  <a:pt x="6388" y="1416"/>
                </a:cubicBezTo>
                <a:cubicBezTo>
                  <a:pt x="6388" y="1416"/>
                  <a:pt x="6388" y="1416"/>
                  <a:pt x="6388" y="1416"/>
                </a:cubicBezTo>
                <a:cubicBezTo>
                  <a:pt x="6388" y="1416"/>
                  <a:pt x="6388" y="1416"/>
                  <a:pt x="6388" y="1416"/>
                </a:cubicBezTo>
                <a:cubicBezTo>
                  <a:pt x="6388" y="1416"/>
                  <a:pt x="6388" y="1416"/>
                  <a:pt x="6388" y="1416"/>
                </a:cubicBezTo>
                <a:cubicBezTo>
                  <a:pt x="6388" y="1416"/>
                  <a:pt x="6388" y="1416"/>
                  <a:pt x="6388" y="1416"/>
                </a:cubicBezTo>
                <a:cubicBezTo>
                  <a:pt x="6388" y="1416"/>
                  <a:pt x="6388" y="1416"/>
                  <a:pt x="6388" y="1416"/>
                </a:cubicBezTo>
                <a:cubicBezTo>
                  <a:pt x="6388" y="1416"/>
                  <a:pt x="6456" y="1416"/>
                  <a:pt x="6524" y="1491"/>
                </a:cubicBezTo>
                <a:cubicBezTo>
                  <a:pt x="6797" y="1643"/>
                  <a:pt x="7410" y="1945"/>
                  <a:pt x="7887" y="2171"/>
                </a:cubicBezTo>
                <a:cubicBezTo>
                  <a:pt x="8160" y="2322"/>
                  <a:pt x="8364" y="2473"/>
                  <a:pt x="8500" y="2549"/>
                </a:cubicBezTo>
                <a:cubicBezTo>
                  <a:pt x="8637" y="2624"/>
                  <a:pt x="8705" y="2624"/>
                  <a:pt x="8773" y="2624"/>
                </a:cubicBezTo>
                <a:cubicBezTo>
                  <a:pt x="8773" y="2700"/>
                  <a:pt x="8773" y="2700"/>
                  <a:pt x="8841" y="2700"/>
                </a:cubicBezTo>
                <a:cubicBezTo>
                  <a:pt x="8841" y="2700"/>
                  <a:pt x="8841" y="2700"/>
                  <a:pt x="8841" y="2700"/>
                </a:cubicBezTo>
                <a:cubicBezTo>
                  <a:pt x="8841" y="2700"/>
                  <a:pt x="8841" y="2700"/>
                  <a:pt x="8841" y="2700"/>
                </a:cubicBezTo>
                <a:cubicBezTo>
                  <a:pt x="8841" y="2700"/>
                  <a:pt x="8841" y="2700"/>
                  <a:pt x="8841" y="2700"/>
                </a:cubicBezTo>
                <a:cubicBezTo>
                  <a:pt x="8909" y="2700"/>
                  <a:pt x="8909" y="2700"/>
                  <a:pt x="8909" y="2700"/>
                </a:cubicBezTo>
                <a:cubicBezTo>
                  <a:pt x="8977" y="2700"/>
                  <a:pt x="8977" y="2700"/>
                  <a:pt x="8977" y="2700"/>
                </a:cubicBezTo>
                <a:cubicBezTo>
                  <a:pt x="8977" y="2624"/>
                  <a:pt x="8977" y="2624"/>
                  <a:pt x="8977" y="2549"/>
                </a:cubicBezTo>
                <a:cubicBezTo>
                  <a:pt x="8977" y="2549"/>
                  <a:pt x="8977" y="2549"/>
                  <a:pt x="8909" y="2473"/>
                </a:cubicBezTo>
                <a:cubicBezTo>
                  <a:pt x="8228" y="2020"/>
                  <a:pt x="8228" y="2020"/>
                  <a:pt x="8228" y="2020"/>
                </a:cubicBezTo>
                <a:cubicBezTo>
                  <a:pt x="8909" y="2322"/>
                  <a:pt x="8909" y="2322"/>
                  <a:pt x="8909" y="2322"/>
                </a:cubicBezTo>
                <a:cubicBezTo>
                  <a:pt x="8977" y="2322"/>
                  <a:pt x="9045" y="2322"/>
                  <a:pt x="9045" y="2247"/>
                </a:cubicBezTo>
                <a:cubicBezTo>
                  <a:pt x="9114" y="2247"/>
                  <a:pt x="9045" y="2171"/>
                  <a:pt x="9045" y="2096"/>
                </a:cubicBezTo>
                <a:cubicBezTo>
                  <a:pt x="8092" y="1491"/>
                  <a:pt x="8092" y="1491"/>
                  <a:pt x="8092" y="1491"/>
                </a:cubicBezTo>
                <a:cubicBezTo>
                  <a:pt x="8092" y="1567"/>
                  <a:pt x="8092" y="1567"/>
                  <a:pt x="8092" y="1567"/>
                </a:cubicBezTo>
                <a:cubicBezTo>
                  <a:pt x="8160" y="1643"/>
                  <a:pt x="8160" y="1643"/>
                  <a:pt x="8160" y="1643"/>
                </a:cubicBezTo>
                <a:cubicBezTo>
                  <a:pt x="8092" y="1567"/>
                  <a:pt x="8092" y="1567"/>
                  <a:pt x="8092" y="1567"/>
                </a:cubicBezTo>
                <a:cubicBezTo>
                  <a:pt x="8092" y="1718"/>
                  <a:pt x="8092" y="1718"/>
                  <a:pt x="8092" y="1718"/>
                </a:cubicBezTo>
                <a:cubicBezTo>
                  <a:pt x="8092" y="1718"/>
                  <a:pt x="8160" y="1718"/>
                  <a:pt x="8160" y="1643"/>
                </a:cubicBezTo>
                <a:cubicBezTo>
                  <a:pt x="8092" y="1567"/>
                  <a:pt x="8092" y="1567"/>
                  <a:pt x="8092" y="1567"/>
                </a:cubicBezTo>
                <a:cubicBezTo>
                  <a:pt x="8092" y="1718"/>
                  <a:pt x="8092" y="1718"/>
                  <a:pt x="8092" y="1718"/>
                </a:cubicBezTo>
                <a:cubicBezTo>
                  <a:pt x="8092" y="1567"/>
                  <a:pt x="8092" y="1567"/>
                  <a:pt x="8092" y="1567"/>
                </a:cubicBezTo>
                <a:cubicBezTo>
                  <a:pt x="8092" y="1718"/>
                  <a:pt x="8092" y="1718"/>
                  <a:pt x="8092" y="1718"/>
                </a:cubicBezTo>
                <a:cubicBezTo>
                  <a:pt x="8092" y="1718"/>
                  <a:pt x="8092" y="1718"/>
                  <a:pt x="8092" y="1718"/>
                </a:cubicBezTo>
                <a:cubicBezTo>
                  <a:pt x="8092" y="1567"/>
                  <a:pt x="8092" y="1567"/>
                  <a:pt x="8092" y="1567"/>
                </a:cubicBezTo>
                <a:cubicBezTo>
                  <a:pt x="8092" y="1718"/>
                  <a:pt x="8092" y="1718"/>
                  <a:pt x="8092" y="1718"/>
                </a:cubicBezTo>
                <a:cubicBezTo>
                  <a:pt x="8092" y="1643"/>
                  <a:pt x="8092" y="1643"/>
                  <a:pt x="8092" y="1643"/>
                </a:cubicBezTo>
                <a:cubicBezTo>
                  <a:pt x="8023" y="1718"/>
                  <a:pt x="8023" y="1718"/>
                  <a:pt x="8023" y="1718"/>
                </a:cubicBezTo>
                <a:cubicBezTo>
                  <a:pt x="8092" y="1718"/>
                  <a:pt x="8092" y="1718"/>
                  <a:pt x="8092" y="1718"/>
                </a:cubicBezTo>
                <a:cubicBezTo>
                  <a:pt x="8092" y="1643"/>
                  <a:pt x="8092" y="1643"/>
                  <a:pt x="8092" y="1643"/>
                </a:cubicBezTo>
                <a:cubicBezTo>
                  <a:pt x="8023" y="1718"/>
                  <a:pt x="8023" y="1718"/>
                  <a:pt x="8023" y="1718"/>
                </a:cubicBezTo>
                <a:cubicBezTo>
                  <a:pt x="8092" y="1718"/>
                  <a:pt x="8092" y="1718"/>
                  <a:pt x="8228" y="1718"/>
                </a:cubicBezTo>
                <a:cubicBezTo>
                  <a:pt x="8296" y="1794"/>
                  <a:pt x="8500" y="1869"/>
                  <a:pt x="8637" y="1869"/>
                </a:cubicBezTo>
                <a:cubicBezTo>
                  <a:pt x="8705" y="1869"/>
                  <a:pt x="8773" y="1945"/>
                  <a:pt x="8841" y="1945"/>
                </a:cubicBezTo>
                <a:cubicBezTo>
                  <a:pt x="8841" y="1945"/>
                  <a:pt x="8841" y="1945"/>
                  <a:pt x="8909" y="1945"/>
                </a:cubicBezTo>
                <a:cubicBezTo>
                  <a:pt x="8909" y="1945"/>
                  <a:pt x="8909" y="1945"/>
                  <a:pt x="8909" y="1945"/>
                </a:cubicBezTo>
                <a:cubicBezTo>
                  <a:pt x="8977" y="1945"/>
                  <a:pt x="8977" y="1945"/>
                  <a:pt x="8977" y="1945"/>
                </a:cubicBezTo>
                <a:cubicBezTo>
                  <a:pt x="8977" y="1945"/>
                  <a:pt x="8977" y="1945"/>
                  <a:pt x="9045" y="1869"/>
                </a:cubicBezTo>
                <a:cubicBezTo>
                  <a:pt x="9045" y="1869"/>
                  <a:pt x="9045" y="1869"/>
                  <a:pt x="9045" y="1794"/>
                </a:cubicBezTo>
                <a:cubicBezTo>
                  <a:pt x="9045" y="1794"/>
                  <a:pt x="9045" y="1794"/>
                  <a:pt x="8977" y="1718"/>
                </a:cubicBezTo>
                <a:cubicBezTo>
                  <a:pt x="8773" y="1643"/>
                  <a:pt x="8773" y="1643"/>
                  <a:pt x="8773" y="1643"/>
                </a:cubicBezTo>
                <a:cubicBezTo>
                  <a:pt x="8773" y="1567"/>
                  <a:pt x="8705" y="1567"/>
                  <a:pt x="8637" y="1643"/>
                </a:cubicBezTo>
                <a:cubicBezTo>
                  <a:pt x="8637" y="1718"/>
                  <a:pt x="8637" y="1794"/>
                  <a:pt x="8705" y="1794"/>
                </a:cubicBezTo>
                <a:cubicBezTo>
                  <a:pt x="8909" y="1945"/>
                  <a:pt x="8909" y="1945"/>
                  <a:pt x="8909" y="1945"/>
                </a:cubicBezTo>
                <a:cubicBezTo>
                  <a:pt x="8977" y="1869"/>
                  <a:pt x="8977" y="1869"/>
                  <a:pt x="8977" y="1869"/>
                </a:cubicBezTo>
                <a:cubicBezTo>
                  <a:pt x="8841" y="1794"/>
                  <a:pt x="8841" y="1794"/>
                  <a:pt x="8841" y="1794"/>
                </a:cubicBezTo>
                <a:cubicBezTo>
                  <a:pt x="8909" y="1869"/>
                  <a:pt x="8909" y="1869"/>
                  <a:pt x="8909" y="1869"/>
                </a:cubicBezTo>
                <a:cubicBezTo>
                  <a:pt x="8909" y="1718"/>
                  <a:pt x="8909" y="1718"/>
                  <a:pt x="8909" y="1718"/>
                </a:cubicBezTo>
                <a:cubicBezTo>
                  <a:pt x="8909" y="1718"/>
                  <a:pt x="8909" y="1718"/>
                  <a:pt x="8841" y="1794"/>
                </a:cubicBezTo>
                <a:cubicBezTo>
                  <a:pt x="8909" y="1869"/>
                  <a:pt x="8909" y="1869"/>
                  <a:pt x="8909" y="1869"/>
                </a:cubicBezTo>
                <a:cubicBezTo>
                  <a:pt x="8909" y="1718"/>
                  <a:pt x="8909" y="1718"/>
                  <a:pt x="8909" y="1718"/>
                </a:cubicBezTo>
                <a:cubicBezTo>
                  <a:pt x="8909" y="1794"/>
                  <a:pt x="8909" y="1794"/>
                  <a:pt x="8909" y="1794"/>
                </a:cubicBezTo>
                <a:cubicBezTo>
                  <a:pt x="8909" y="1718"/>
                  <a:pt x="8909" y="1718"/>
                  <a:pt x="8909" y="1718"/>
                </a:cubicBezTo>
                <a:cubicBezTo>
                  <a:pt x="8909" y="1718"/>
                  <a:pt x="8909" y="1718"/>
                  <a:pt x="8909" y="1718"/>
                </a:cubicBezTo>
                <a:cubicBezTo>
                  <a:pt x="8909" y="1794"/>
                  <a:pt x="8909" y="1794"/>
                  <a:pt x="8909" y="1794"/>
                </a:cubicBezTo>
                <a:cubicBezTo>
                  <a:pt x="8909" y="1718"/>
                  <a:pt x="8909" y="1718"/>
                  <a:pt x="8909" y="1718"/>
                </a:cubicBezTo>
                <a:cubicBezTo>
                  <a:pt x="8909" y="1718"/>
                  <a:pt x="8909" y="1718"/>
                  <a:pt x="8909" y="1718"/>
                </a:cubicBezTo>
                <a:cubicBezTo>
                  <a:pt x="8909" y="1718"/>
                  <a:pt x="8909" y="1718"/>
                  <a:pt x="8909" y="1718"/>
                </a:cubicBezTo>
                <a:cubicBezTo>
                  <a:pt x="8909" y="1718"/>
                  <a:pt x="8909" y="1718"/>
                  <a:pt x="8909" y="1718"/>
                </a:cubicBezTo>
                <a:cubicBezTo>
                  <a:pt x="8909" y="1718"/>
                  <a:pt x="8909" y="1718"/>
                  <a:pt x="8909" y="1718"/>
                </a:cubicBezTo>
                <a:cubicBezTo>
                  <a:pt x="8909" y="1718"/>
                  <a:pt x="8909" y="1718"/>
                  <a:pt x="8909" y="1718"/>
                </a:cubicBezTo>
                <a:cubicBezTo>
                  <a:pt x="8909" y="1718"/>
                  <a:pt x="8841" y="1718"/>
                  <a:pt x="8773" y="1718"/>
                </a:cubicBezTo>
                <a:cubicBezTo>
                  <a:pt x="8637" y="1643"/>
                  <a:pt x="8500" y="1643"/>
                  <a:pt x="8364" y="1567"/>
                </a:cubicBezTo>
                <a:cubicBezTo>
                  <a:pt x="8296" y="1567"/>
                  <a:pt x="8228" y="1491"/>
                  <a:pt x="8160" y="1491"/>
                </a:cubicBezTo>
                <a:cubicBezTo>
                  <a:pt x="8092" y="1491"/>
                  <a:pt x="8092" y="1491"/>
                  <a:pt x="8092" y="1491"/>
                </a:cubicBezTo>
                <a:cubicBezTo>
                  <a:pt x="8092" y="1491"/>
                  <a:pt x="8092" y="1491"/>
                  <a:pt x="8092" y="1491"/>
                </a:cubicBezTo>
                <a:cubicBezTo>
                  <a:pt x="8092" y="1491"/>
                  <a:pt x="8092" y="1491"/>
                  <a:pt x="8092" y="1491"/>
                </a:cubicBezTo>
                <a:cubicBezTo>
                  <a:pt x="8023" y="1491"/>
                  <a:pt x="8023" y="1491"/>
                  <a:pt x="8023" y="1491"/>
                </a:cubicBezTo>
                <a:cubicBezTo>
                  <a:pt x="8023" y="1491"/>
                  <a:pt x="8023" y="1491"/>
                  <a:pt x="7955" y="1567"/>
                </a:cubicBezTo>
                <a:cubicBezTo>
                  <a:pt x="7955" y="1567"/>
                  <a:pt x="7955" y="1643"/>
                  <a:pt x="8023" y="1718"/>
                </a:cubicBezTo>
                <a:cubicBezTo>
                  <a:pt x="8909" y="2322"/>
                  <a:pt x="8909" y="2322"/>
                  <a:pt x="8909" y="2322"/>
                </a:cubicBezTo>
                <a:cubicBezTo>
                  <a:pt x="8977" y="2247"/>
                  <a:pt x="8977" y="2247"/>
                  <a:pt x="8977" y="2247"/>
                </a:cubicBezTo>
                <a:cubicBezTo>
                  <a:pt x="9045" y="2096"/>
                  <a:pt x="9045" y="2096"/>
                  <a:pt x="9045" y="2096"/>
                </a:cubicBezTo>
                <a:cubicBezTo>
                  <a:pt x="7274" y="1340"/>
                  <a:pt x="7274" y="1340"/>
                  <a:pt x="7274" y="1340"/>
                </a:cubicBezTo>
                <a:cubicBezTo>
                  <a:pt x="7206" y="1340"/>
                  <a:pt x="7206" y="1340"/>
                  <a:pt x="7138" y="1416"/>
                </a:cubicBezTo>
                <a:cubicBezTo>
                  <a:pt x="7138" y="1491"/>
                  <a:pt x="7138" y="1567"/>
                  <a:pt x="7206" y="1567"/>
                </a:cubicBezTo>
                <a:cubicBezTo>
                  <a:pt x="8841" y="2700"/>
                  <a:pt x="8841" y="2700"/>
                  <a:pt x="8841" y="2700"/>
                </a:cubicBezTo>
                <a:cubicBezTo>
                  <a:pt x="8841" y="2624"/>
                  <a:pt x="8841" y="2624"/>
                  <a:pt x="8841" y="2624"/>
                </a:cubicBezTo>
                <a:cubicBezTo>
                  <a:pt x="8773" y="2549"/>
                  <a:pt x="8773" y="2549"/>
                  <a:pt x="8773" y="2549"/>
                </a:cubicBezTo>
                <a:cubicBezTo>
                  <a:pt x="8841" y="2624"/>
                  <a:pt x="8841" y="2624"/>
                  <a:pt x="8841" y="2624"/>
                </a:cubicBezTo>
                <a:cubicBezTo>
                  <a:pt x="8841" y="2473"/>
                  <a:pt x="8841" y="2473"/>
                  <a:pt x="8841" y="2473"/>
                </a:cubicBezTo>
                <a:cubicBezTo>
                  <a:pt x="8773" y="2549"/>
                  <a:pt x="8773" y="2549"/>
                  <a:pt x="8773" y="2549"/>
                </a:cubicBezTo>
                <a:cubicBezTo>
                  <a:pt x="8841" y="2624"/>
                  <a:pt x="8841" y="2624"/>
                  <a:pt x="8841" y="2624"/>
                </a:cubicBezTo>
                <a:cubicBezTo>
                  <a:pt x="8841" y="2473"/>
                  <a:pt x="8841" y="2473"/>
                  <a:pt x="8841" y="2473"/>
                </a:cubicBezTo>
                <a:cubicBezTo>
                  <a:pt x="8841" y="2624"/>
                  <a:pt x="8841" y="2624"/>
                  <a:pt x="8841" y="2624"/>
                </a:cubicBezTo>
                <a:cubicBezTo>
                  <a:pt x="8841" y="2473"/>
                  <a:pt x="8841" y="2473"/>
                  <a:pt x="8841" y="2473"/>
                </a:cubicBezTo>
                <a:cubicBezTo>
                  <a:pt x="8841" y="2473"/>
                  <a:pt x="8841" y="2473"/>
                  <a:pt x="8841" y="2473"/>
                </a:cubicBezTo>
                <a:cubicBezTo>
                  <a:pt x="8841" y="2624"/>
                  <a:pt x="8841" y="2624"/>
                  <a:pt x="8841" y="2624"/>
                </a:cubicBezTo>
                <a:cubicBezTo>
                  <a:pt x="8841" y="2473"/>
                  <a:pt x="8841" y="2473"/>
                  <a:pt x="8841" y="2473"/>
                </a:cubicBezTo>
                <a:cubicBezTo>
                  <a:pt x="8841" y="2624"/>
                  <a:pt x="8841" y="2624"/>
                  <a:pt x="8841" y="2624"/>
                </a:cubicBezTo>
                <a:cubicBezTo>
                  <a:pt x="8909" y="2473"/>
                  <a:pt x="8909" y="2473"/>
                  <a:pt x="8909" y="2473"/>
                </a:cubicBezTo>
                <a:cubicBezTo>
                  <a:pt x="8841" y="2473"/>
                  <a:pt x="8841" y="2473"/>
                  <a:pt x="8841" y="2473"/>
                </a:cubicBezTo>
                <a:cubicBezTo>
                  <a:pt x="8841" y="2624"/>
                  <a:pt x="8841" y="2624"/>
                  <a:pt x="8841" y="2624"/>
                </a:cubicBezTo>
                <a:cubicBezTo>
                  <a:pt x="8909" y="2473"/>
                  <a:pt x="8909" y="2473"/>
                  <a:pt x="8909" y="2473"/>
                </a:cubicBezTo>
                <a:cubicBezTo>
                  <a:pt x="8909" y="2473"/>
                  <a:pt x="8909" y="2473"/>
                  <a:pt x="8909" y="2473"/>
                </a:cubicBezTo>
                <a:cubicBezTo>
                  <a:pt x="8909" y="2473"/>
                  <a:pt x="8841" y="2473"/>
                  <a:pt x="8773" y="2398"/>
                </a:cubicBezTo>
                <a:cubicBezTo>
                  <a:pt x="8500" y="2247"/>
                  <a:pt x="7955" y="1945"/>
                  <a:pt x="7478" y="1718"/>
                </a:cubicBezTo>
                <a:cubicBezTo>
                  <a:pt x="7206" y="1567"/>
                  <a:pt x="6933" y="1416"/>
                  <a:pt x="6797" y="1340"/>
                </a:cubicBezTo>
                <a:cubicBezTo>
                  <a:pt x="6661" y="1340"/>
                  <a:pt x="6592" y="1265"/>
                  <a:pt x="6524" y="1265"/>
                </a:cubicBezTo>
                <a:cubicBezTo>
                  <a:pt x="6524" y="1265"/>
                  <a:pt x="6456" y="1189"/>
                  <a:pt x="6456" y="1189"/>
                </a:cubicBezTo>
                <a:cubicBezTo>
                  <a:pt x="6456" y="1189"/>
                  <a:pt x="6388" y="1189"/>
                  <a:pt x="6388" y="1189"/>
                </a:cubicBezTo>
                <a:cubicBezTo>
                  <a:pt x="6320" y="1189"/>
                  <a:pt x="6320" y="1189"/>
                  <a:pt x="6320" y="1189"/>
                </a:cubicBezTo>
                <a:cubicBezTo>
                  <a:pt x="6320" y="1189"/>
                  <a:pt x="6320" y="1265"/>
                  <a:pt x="6252" y="1265"/>
                </a:cubicBezTo>
                <a:cubicBezTo>
                  <a:pt x="6252" y="1265"/>
                  <a:pt x="6252" y="1340"/>
                  <a:pt x="6252" y="1340"/>
                </a:cubicBezTo>
                <a:cubicBezTo>
                  <a:pt x="6252" y="1340"/>
                  <a:pt x="6320" y="1416"/>
                  <a:pt x="6320" y="1416"/>
                </a:cubicBezTo>
                <a:cubicBezTo>
                  <a:pt x="8909" y="3229"/>
                  <a:pt x="8909" y="3229"/>
                  <a:pt x="8909" y="3229"/>
                </a:cubicBezTo>
                <a:cubicBezTo>
                  <a:pt x="8977" y="3153"/>
                  <a:pt x="8977" y="3153"/>
                  <a:pt x="8977" y="3153"/>
                </a:cubicBezTo>
                <a:cubicBezTo>
                  <a:pt x="8909" y="3078"/>
                  <a:pt x="8909" y="3078"/>
                  <a:pt x="8909" y="3078"/>
                </a:cubicBezTo>
                <a:cubicBezTo>
                  <a:pt x="8977" y="3153"/>
                  <a:pt x="8977" y="3153"/>
                  <a:pt x="8977" y="3153"/>
                </a:cubicBezTo>
                <a:cubicBezTo>
                  <a:pt x="8977" y="3002"/>
                  <a:pt x="8977" y="3002"/>
                  <a:pt x="8977" y="3002"/>
                </a:cubicBezTo>
                <a:cubicBezTo>
                  <a:pt x="8909" y="3078"/>
                  <a:pt x="8909" y="3078"/>
                  <a:pt x="8909" y="3078"/>
                </a:cubicBezTo>
                <a:cubicBezTo>
                  <a:pt x="8977" y="3153"/>
                  <a:pt x="8977" y="3153"/>
                  <a:pt x="8977" y="3153"/>
                </a:cubicBezTo>
                <a:cubicBezTo>
                  <a:pt x="8977" y="3002"/>
                  <a:pt x="8977" y="3002"/>
                  <a:pt x="8977" y="3002"/>
                </a:cubicBezTo>
                <a:cubicBezTo>
                  <a:pt x="8977" y="3153"/>
                  <a:pt x="8977" y="3153"/>
                  <a:pt x="8977" y="3153"/>
                </a:cubicBezTo>
                <a:cubicBezTo>
                  <a:pt x="8977" y="3002"/>
                  <a:pt x="8977" y="3002"/>
                  <a:pt x="8977" y="3002"/>
                </a:cubicBezTo>
                <a:cubicBezTo>
                  <a:pt x="8977" y="3002"/>
                  <a:pt x="8977" y="3002"/>
                  <a:pt x="8977" y="3002"/>
                </a:cubicBezTo>
                <a:cubicBezTo>
                  <a:pt x="8977" y="3153"/>
                  <a:pt x="8977" y="3153"/>
                  <a:pt x="8977" y="3153"/>
                </a:cubicBezTo>
                <a:cubicBezTo>
                  <a:pt x="8977" y="3002"/>
                  <a:pt x="8977" y="3002"/>
                  <a:pt x="8977" y="3002"/>
                </a:cubicBezTo>
                <a:cubicBezTo>
                  <a:pt x="8977" y="3078"/>
                  <a:pt x="8977" y="3078"/>
                  <a:pt x="8977" y="3078"/>
                </a:cubicBezTo>
                <a:cubicBezTo>
                  <a:pt x="8977" y="3002"/>
                  <a:pt x="8977" y="3002"/>
                  <a:pt x="8977" y="3002"/>
                </a:cubicBezTo>
                <a:cubicBezTo>
                  <a:pt x="8977" y="3002"/>
                  <a:pt x="8977" y="3002"/>
                  <a:pt x="8977" y="3002"/>
                </a:cubicBezTo>
                <a:cubicBezTo>
                  <a:pt x="8977" y="3078"/>
                  <a:pt x="8977" y="3078"/>
                  <a:pt x="8977" y="3078"/>
                </a:cubicBezTo>
                <a:cubicBezTo>
                  <a:pt x="8977" y="3002"/>
                  <a:pt x="8977" y="3002"/>
                  <a:pt x="8977" y="3002"/>
                </a:cubicBezTo>
                <a:cubicBezTo>
                  <a:pt x="8977" y="3002"/>
                  <a:pt x="8977" y="3002"/>
                  <a:pt x="8977" y="3002"/>
                </a:cubicBezTo>
                <a:cubicBezTo>
                  <a:pt x="8705" y="2851"/>
                  <a:pt x="7819" y="2398"/>
                  <a:pt x="7001" y="1869"/>
                </a:cubicBezTo>
                <a:cubicBezTo>
                  <a:pt x="6592" y="1643"/>
                  <a:pt x="6184" y="1416"/>
                  <a:pt x="5911" y="1265"/>
                </a:cubicBezTo>
                <a:cubicBezTo>
                  <a:pt x="5639" y="1114"/>
                  <a:pt x="5434" y="963"/>
                  <a:pt x="5434" y="963"/>
                </a:cubicBezTo>
                <a:cubicBezTo>
                  <a:pt x="5434" y="963"/>
                  <a:pt x="5366" y="963"/>
                  <a:pt x="5366" y="963"/>
                </a:cubicBezTo>
                <a:cubicBezTo>
                  <a:pt x="5298" y="1038"/>
                  <a:pt x="5298" y="1038"/>
                  <a:pt x="5298" y="1114"/>
                </a:cubicBezTo>
                <a:cubicBezTo>
                  <a:pt x="5298" y="1114"/>
                  <a:pt x="5298" y="1114"/>
                  <a:pt x="5298" y="1114"/>
                </a:cubicBezTo>
                <a:cubicBezTo>
                  <a:pt x="5298" y="1189"/>
                  <a:pt x="5298" y="1189"/>
                  <a:pt x="5298" y="1189"/>
                </a:cubicBezTo>
                <a:cubicBezTo>
                  <a:pt x="5366" y="1189"/>
                  <a:pt x="5366" y="1189"/>
                  <a:pt x="5366" y="1189"/>
                </a:cubicBezTo>
                <a:cubicBezTo>
                  <a:pt x="5366" y="1189"/>
                  <a:pt x="5434" y="1265"/>
                  <a:pt x="5570" y="1340"/>
                </a:cubicBezTo>
                <a:cubicBezTo>
                  <a:pt x="5911" y="1567"/>
                  <a:pt x="6797" y="2171"/>
                  <a:pt x="7546" y="2700"/>
                </a:cubicBezTo>
                <a:cubicBezTo>
                  <a:pt x="7955" y="3002"/>
                  <a:pt x="8296" y="3229"/>
                  <a:pt x="8568" y="3380"/>
                </a:cubicBezTo>
                <a:cubicBezTo>
                  <a:pt x="8705" y="3455"/>
                  <a:pt x="8773" y="3606"/>
                  <a:pt x="8909" y="3606"/>
                </a:cubicBezTo>
                <a:cubicBezTo>
                  <a:pt x="8909" y="3682"/>
                  <a:pt x="8909" y="3682"/>
                  <a:pt x="8977" y="3682"/>
                </a:cubicBezTo>
                <a:cubicBezTo>
                  <a:pt x="8977" y="3682"/>
                  <a:pt x="8977" y="3682"/>
                  <a:pt x="8977" y="3682"/>
                </a:cubicBezTo>
                <a:cubicBezTo>
                  <a:pt x="8977" y="3682"/>
                  <a:pt x="8977" y="3682"/>
                  <a:pt x="8977" y="3682"/>
                </a:cubicBezTo>
                <a:cubicBezTo>
                  <a:pt x="8977" y="3682"/>
                  <a:pt x="8977" y="3682"/>
                  <a:pt x="8977" y="3682"/>
                </a:cubicBezTo>
                <a:cubicBezTo>
                  <a:pt x="8977" y="3682"/>
                  <a:pt x="8977" y="3682"/>
                  <a:pt x="8977" y="3682"/>
                </a:cubicBezTo>
                <a:cubicBezTo>
                  <a:pt x="8977" y="3682"/>
                  <a:pt x="8977" y="3682"/>
                  <a:pt x="8977" y="3682"/>
                </a:cubicBezTo>
                <a:cubicBezTo>
                  <a:pt x="8977" y="3682"/>
                  <a:pt x="8977" y="3682"/>
                  <a:pt x="8977" y="3682"/>
                </a:cubicBezTo>
                <a:cubicBezTo>
                  <a:pt x="9045" y="3606"/>
                  <a:pt x="9045" y="3606"/>
                  <a:pt x="9045" y="3606"/>
                </a:cubicBezTo>
                <a:cubicBezTo>
                  <a:pt x="8977" y="3606"/>
                  <a:pt x="8977" y="3606"/>
                  <a:pt x="8977" y="3606"/>
                </a:cubicBezTo>
                <a:cubicBezTo>
                  <a:pt x="8977" y="3682"/>
                  <a:pt x="8977" y="3682"/>
                  <a:pt x="8977" y="3682"/>
                </a:cubicBezTo>
                <a:cubicBezTo>
                  <a:pt x="9045" y="3606"/>
                  <a:pt x="9045" y="3606"/>
                  <a:pt x="9045" y="3606"/>
                </a:cubicBezTo>
                <a:cubicBezTo>
                  <a:pt x="8977" y="3606"/>
                  <a:pt x="8977" y="3606"/>
                  <a:pt x="8977" y="3606"/>
                </a:cubicBezTo>
                <a:cubicBezTo>
                  <a:pt x="9045" y="3606"/>
                  <a:pt x="9045" y="3606"/>
                  <a:pt x="9045" y="3606"/>
                </a:cubicBezTo>
                <a:cubicBezTo>
                  <a:pt x="8977" y="3606"/>
                  <a:pt x="8977" y="3606"/>
                  <a:pt x="8977" y="3606"/>
                </a:cubicBezTo>
                <a:cubicBezTo>
                  <a:pt x="8977" y="3606"/>
                  <a:pt x="8977" y="3606"/>
                  <a:pt x="8977" y="3606"/>
                </a:cubicBezTo>
                <a:cubicBezTo>
                  <a:pt x="9045" y="3606"/>
                  <a:pt x="9045" y="3606"/>
                  <a:pt x="9045" y="3606"/>
                </a:cubicBezTo>
                <a:cubicBezTo>
                  <a:pt x="8977" y="3606"/>
                  <a:pt x="8977" y="3606"/>
                  <a:pt x="8977" y="3606"/>
                </a:cubicBezTo>
                <a:cubicBezTo>
                  <a:pt x="9045" y="3606"/>
                  <a:pt x="9045" y="3606"/>
                  <a:pt x="9045" y="3606"/>
                </a:cubicBezTo>
                <a:cubicBezTo>
                  <a:pt x="8977" y="3531"/>
                  <a:pt x="8977" y="3531"/>
                  <a:pt x="8977" y="3531"/>
                </a:cubicBezTo>
                <a:cubicBezTo>
                  <a:pt x="9045" y="3606"/>
                  <a:pt x="9045" y="3606"/>
                  <a:pt x="9045" y="3606"/>
                </a:cubicBezTo>
                <a:cubicBezTo>
                  <a:pt x="9045" y="3531"/>
                  <a:pt x="9045" y="3531"/>
                  <a:pt x="9045" y="3531"/>
                </a:cubicBezTo>
                <a:cubicBezTo>
                  <a:pt x="8977" y="3531"/>
                  <a:pt x="8977" y="3531"/>
                  <a:pt x="8977" y="3531"/>
                </a:cubicBezTo>
                <a:cubicBezTo>
                  <a:pt x="9045" y="3606"/>
                  <a:pt x="9045" y="3606"/>
                  <a:pt x="9045" y="3606"/>
                </a:cubicBezTo>
                <a:cubicBezTo>
                  <a:pt x="9045" y="3531"/>
                  <a:pt x="9045" y="3531"/>
                  <a:pt x="9045" y="3531"/>
                </a:cubicBezTo>
                <a:cubicBezTo>
                  <a:pt x="9045" y="3606"/>
                  <a:pt x="9045" y="3606"/>
                  <a:pt x="9045" y="3606"/>
                </a:cubicBezTo>
                <a:cubicBezTo>
                  <a:pt x="9045" y="3531"/>
                  <a:pt x="9045" y="3531"/>
                  <a:pt x="9045" y="3531"/>
                </a:cubicBezTo>
                <a:cubicBezTo>
                  <a:pt x="9045" y="3531"/>
                  <a:pt x="9045" y="3531"/>
                  <a:pt x="9045" y="3531"/>
                </a:cubicBezTo>
                <a:cubicBezTo>
                  <a:pt x="9045" y="3606"/>
                  <a:pt x="9045" y="3606"/>
                  <a:pt x="9045" y="3606"/>
                </a:cubicBezTo>
                <a:cubicBezTo>
                  <a:pt x="9045" y="3531"/>
                  <a:pt x="9045" y="3531"/>
                  <a:pt x="9045" y="3531"/>
                </a:cubicBezTo>
                <a:cubicBezTo>
                  <a:pt x="9045" y="3606"/>
                  <a:pt x="9045" y="3606"/>
                  <a:pt x="9045" y="3606"/>
                </a:cubicBezTo>
                <a:cubicBezTo>
                  <a:pt x="9045" y="3531"/>
                  <a:pt x="9045" y="3531"/>
                  <a:pt x="9045" y="3531"/>
                </a:cubicBezTo>
                <a:cubicBezTo>
                  <a:pt x="9045" y="3531"/>
                  <a:pt x="9045" y="3531"/>
                  <a:pt x="9045" y="3531"/>
                </a:cubicBezTo>
                <a:cubicBezTo>
                  <a:pt x="9045" y="3606"/>
                  <a:pt x="9045" y="3606"/>
                  <a:pt x="9045" y="3606"/>
                </a:cubicBezTo>
                <a:cubicBezTo>
                  <a:pt x="9045" y="3531"/>
                  <a:pt x="9045" y="3531"/>
                  <a:pt x="9045" y="3531"/>
                </a:cubicBezTo>
                <a:cubicBezTo>
                  <a:pt x="9045" y="3531"/>
                  <a:pt x="9045" y="3531"/>
                  <a:pt x="8977" y="3455"/>
                </a:cubicBezTo>
                <a:cubicBezTo>
                  <a:pt x="8637" y="3304"/>
                  <a:pt x="7546" y="2624"/>
                  <a:pt x="6524" y="2020"/>
                </a:cubicBezTo>
                <a:cubicBezTo>
                  <a:pt x="5979" y="1718"/>
                  <a:pt x="5502" y="1416"/>
                  <a:pt x="5162" y="1189"/>
                </a:cubicBezTo>
                <a:cubicBezTo>
                  <a:pt x="4753" y="963"/>
                  <a:pt x="4548" y="812"/>
                  <a:pt x="4548" y="812"/>
                </a:cubicBezTo>
                <a:cubicBezTo>
                  <a:pt x="4480" y="812"/>
                  <a:pt x="4412" y="812"/>
                  <a:pt x="4412" y="887"/>
                </a:cubicBezTo>
                <a:cubicBezTo>
                  <a:pt x="4412" y="887"/>
                  <a:pt x="4412" y="887"/>
                  <a:pt x="4412" y="963"/>
                </a:cubicBezTo>
                <a:cubicBezTo>
                  <a:pt x="4412" y="963"/>
                  <a:pt x="4412" y="963"/>
                  <a:pt x="4412" y="1038"/>
                </a:cubicBezTo>
                <a:cubicBezTo>
                  <a:pt x="4480" y="1038"/>
                  <a:pt x="4480" y="1038"/>
                  <a:pt x="4480" y="1038"/>
                </a:cubicBezTo>
                <a:cubicBezTo>
                  <a:pt x="4480" y="1114"/>
                  <a:pt x="4616" y="1189"/>
                  <a:pt x="4753" y="1265"/>
                </a:cubicBezTo>
                <a:cubicBezTo>
                  <a:pt x="5298" y="1643"/>
                  <a:pt x="6388" y="2322"/>
                  <a:pt x="7274" y="2926"/>
                </a:cubicBezTo>
                <a:cubicBezTo>
                  <a:pt x="7751" y="3229"/>
                  <a:pt x="8160" y="3531"/>
                  <a:pt x="8500" y="3757"/>
                </a:cubicBezTo>
                <a:cubicBezTo>
                  <a:pt x="8637" y="3908"/>
                  <a:pt x="8773" y="3984"/>
                  <a:pt x="8841" y="4059"/>
                </a:cubicBezTo>
                <a:cubicBezTo>
                  <a:pt x="8909" y="4059"/>
                  <a:pt x="8977" y="4135"/>
                  <a:pt x="8977" y="4135"/>
                </a:cubicBezTo>
                <a:cubicBezTo>
                  <a:pt x="8977" y="4135"/>
                  <a:pt x="8977" y="4135"/>
                  <a:pt x="8977" y="4135"/>
                </a:cubicBezTo>
                <a:cubicBezTo>
                  <a:pt x="9045" y="4135"/>
                  <a:pt x="9045" y="4135"/>
                  <a:pt x="9045" y="4135"/>
                </a:cubicBezTo>
                <a:cubicBezTo>
                  <a:pt x="8977" y="4135"/>
                  <a:pt x="8977" y="4135"/>
                  <a:pt x="8977" y="4135"/>
                </a:cubicBezTo>
                <a:cubicBezTo>
                  <a:pt x="8977" y="4135"/>
                  <a:pt x="8977" y="4135"/>
                  <a:pt x="8977" y="4135"/>
                </a:cubicBezTo>
                <a:cubicBezTo>
                  <a:pt x="9045" y="4135"/>
                  <a:pt x="9045" y="4135"/>
                  <a:pt x="9045" y="4135"/>
                </a:cubicBezTo>
                <a:cubicBezTo>
                  <a:pt x="8977" y="4135"/>
                  <a:pt x="8977" y="4135"/>
                  <a:pt x="8977" y="4135"/>
                </a:cubicBezTo>
                <a:cubicBezTo>
                  <a:pt x="9045" y="4135"/>
                  <a:pt x="9045" y="4135"/>
                  <a:pt x="9045" y="4135"/>
                </a:cubicBezTo>
                <a:cubicBezTo>
                  <a:pt x="8977" y="4059"/>
                  <a:pt x="8977" y="4059"/>
                  <a:pt x="8977" y="4059"/>
                </a:cubicBezTo>
                <a:cubicBezTo>
                  <a:pt x="8977" y="4135"/>
                  <a:pt x="8977" y="4135"/>
                  <a:pt x="8977" y="4135"/>
                </a:cubicBezTo>
                <a:cubicBezTo>
                  <a:pt x="9045" y="4135"/>
                  <a:pt x="9045" y="4135"/>
                  <a:pt x="9045" y="4135"/>
                </a:cubicBezTo>
                <a:cubicBezTo>
                  <a:pt x="8977" y="4059"/>
                  <a:pt x="8977" y="4059"/>
                  <a:pt x="8977" y="4059"/>
                </a:cubicBezTo>
                <a:cubicBezTo>
                  <a:pt x="9045" y="4135"/>
                  <a:pt x="9045" y="4135"/>
                  <a:pt x="9045" y="4135"/>
                </a:cubicBezTo>
                <a:cubicBezTo>
                  <a:pt x="8977" y="3984"/>
                  <a:pt x="8977" y="3984"/>
                  <a:pt x="8977" y="3984"/>
                </a:cubicBezTo>
                <a:cubicBezTo>
                  <a:pt x="9045" y="4135"/>
                  <a:pt x="9045" y="4135"/>
                  <a:pt x="9045" y="4135"/>
                </a:cubicBezTo>
                <a:cubicBezTo>
                  <a:pt x="9045" y="3984"/>
                  <a:pt x="9045" y="3984"/>
                  <a:pt x="9045" y="3984"/>
                </a:cubicBezTo>
                <a:cubicBezTo>
                  <a:pt x="9045" y="3984"/>
                  <a:pt x="9045" y="3984"/>
                  <a:pt x="8977" y="3984"/>
                </a:cubicBezTo>
                <a:cubicBezTo>
                  <a:pt x="9045" y="4135"/>
                  <a:pt x="9045" y="4135"/>
                  <a:pt x="9045" y="4135"/>
                </a:cubicBezTo>
                <a:cubicBezTo>
                  <a:pt x="9045" y="3984"/>
                  <a:pt x="9045" y="3984"/>
                  <a:pt x="9045" y="3984"/>
                </a:cubicBezTo>
                <a:cubicBezTo>
                  <a:pt x="9045" y="4059"/>
                  <a:pt x="9045" y="4059"/>
                  <a:pt x="9045" y="4059"/>
                </a:cubicBezTo>
                <a:cubicBezTo>
                  <a:pt x="9114" y="3984"/>
                  <a:pt x="9114" y="3984"/>
                  <a:pt x="9114" y="3984"/>
                </a:cubicBezTo>
                <a:cubicBezTo>
                  <a:pt x="9045" y="3984"/>
                  <a:pt x="9045" y="3984"/>
                  <a:pt x="9045" y="3984"/>
                </a:cubicBezTo>
                <a:cubicBezTo>
                  <a:pt x="9045" y="4059"/>
                  <a:pt x="9045" y="4059"/>
                  <a:pt x="9045" y="4059"/>
                </a:cubicBezTo>
                <a:cubicBezTo>
                  <a:pt x="9114" y="3984"/>
                  <a:pt x="9114" y="3984"/>
                  <a:pt x="9114" y="3984"/>
                </a:cubicBezTo>
                <a:cubicBezTo>
                  <a:pt x="9114" y="4059"/>
                  <a:pt x="9114" y="4059"/>
                  <a:pt x="9114" y="4059"/>
                </a:cubicBezTo>
                <a:cubicBezTo>
                  <a:pt x="9114" y="3984"/>
                  <a:pt x="9114" y="3984"/>
                  <a:pt x="9114" y="3984"/>
                </a:cubicBezTo>
                <a:cubicBezTo>
                  <a:pt x="9114" y="3984"/>
                  <a:pt x="9114" y="3984"/>
                  <a:pt x="9114" y="3984"/>
                </a:cubicBezTo>
                <a:cubicBezTo>
                  <a:pt x="9114" y="4059"/>
                  <a:pt x="9114" y="4059"/>
                  <a:pt x="9114" y="4059"/>
                </a:cubicBezTo>
                <a:cubicBezTo>
                  <a:pt x="9114" y="3984"/>
                  <a:pt x="9114" y="3984"/>
                  <a:pt x="9114" y="3984"/>
                </a:cubicBezTo>
                <a:cubicBezTo>
                  <a:pt x="9114" y="3984"/>
                  <a:pt x="9045" y="3984"/>
                  <a:pt x="9045" y="3984"/>
                </a:cubicBezTo>
                <a:cubicBezTo>
                  <a:pt x="8705" y="3757"/>
                  <a:pt x="7410" y="2926"/>
                  <a:pt x="6252" y="2171"/>
                </a:cubicBezTo>
                <a:cubicBezTo>
                  <a:pt x="5639" y="1794"/>
                  <a:pt x="5093" y="1416"/>
                  <a:pt x="4616" y="1189"/>
                </a:cubicBezTo>
                <a:cubicBezTo>
                  <a:pt x="4412" y="1038"/>
                  <a:pt x="4208" y="887"/>
                  <a:pt x="4071" y="812"/>
                </a:cubicBezTo>
                <a:cubicBezTo>
                  <a:pt x="4003" y="812"/>
                  <a:pt x="3935" y="736"/>
                  <a:pt x="3867" y="736"/>
                </a:cubicBezTo>
                <a:cubicBezTo>
                  <a:pt x="3867" y="736"/>
                  <a:pt x="3867" y="736"/>
                  <a:pt x="3799" y="736"/>
                </a:cubicBezTo>
                <a:cubicBezTo>
                  <a:pt x="3799" y="736"/>
                  <a:pt x="3799" y="661"/>
                  <a:pt x="3731" y="661"/>
                </a:cubicBezTo>
                <a:cubicBezTo>
                  <a:pt x="3731" y="736"/>
                  <a:pt x="3731" y="736"/>
                  <a:pt x="3731" y="736"/>
                </a:cubicBezTo>
                <a:cubicBezTo>
                  <a:pt x="3662" y="736"/>
                  <a:pt x="3662" y="736"/>
                  <a:pt x="3662" y="736"/>
                </a:cubicBezTo>
                <a:cubicBezTo>
                  <a:pt x="3731" y="812"/>
                  <a:pt x="3731" y="812"/>
                  <a:pt x="3731" y="812"/>
                </a:cubicBezTo>
                <a:cubicBezTo>
                  <a:pt x="3662" y="736"/>
                  <a:pt x="3662" y="736"/>
                  <a:pt x="3662" y="736"/>
                </a:cubicBezTo>
                <a:cubicBezTo>
                  <a:pt x="3662" y="812"/>
                  <a:pt x="3662" y="812"/>
                  <a:pt x="3662" y="812"/>
                </a:cubicBezTo>
                <a:cubicBezTo>
                  <a:pt x="3662" y="887"/>
                  <a:pt x="3662" y="887"/>
                  <a:pt x="3662" y="887"/>
                </a:cubicBezTo>
                <a:cubicBezTo>
                  <a:pt x="3662" y="887"/>
                  <a:pt x="3662" y="963"/>
                  <a:pt x="3731" y="963"/>
                </a:cubicBezTo>
                <a:cubicBezTo>
                  <a:pt x="3799" y="1038"/>
                  <a:pt x="3935" y="1189"/>
                  <a:pt x="4208" y="1340"/>
                </a:cubicBezTo>
                <a:cubicBezTo>
                  <a:pt x="5843" y="2549"/>
                  <a:pt x="10681" y="5796"/>
                  <a:pt x="10681" y="5796"/>
                </a:cubicBezTo>
                <a:cubicBezTo>
                  <a:pt x="10749" y="5645"/>
                  <a:pt x="10749" y="5645"/>
                  <a:pt x="10749" y="5645"/>
                </a:cubicBezTo>
                <a:cubicBezTo>
                  <a:pt x="10749" y="5570"/>
                  <a:pt x="10749" y="5570"/>
                  <a:pt x="10749" y="5570"/>
                </a:cubicBezTo>
                <a:cubicBezTo>
                  <a:pt x="10749" y="5645"/>
                  <a:pt x="10749" y="5645"/>
                  <a:pt x="10749" y="5645"/>
                </a:cubicBezTo>
                <a:cubicBezTo>
                  <a:pt x="10817" y="5570"/>
                  <a:pt x="10817" y="5570"/>
                  <a:pt x="10817" y="5570"/>
                </a:cubicBezTo>
                <a:cubicBezTo>
                  <a:pt x="10749" y="5570"/>
                  <a:pt x="10817" y="5570"/>
                  <a:pt x="10749" y="5570"/>
                </a:cubicBezTo>
                <a:cubicBezTo>
                  <a:pt x="10749" y="5645"/>
                  <a:pt x="10749" y="5645"/>
                  <a:pt x="10749" y="5645"/>
                </a:cubicBezTo>
                <a:cubicBezTo>
                  <a:pt x="10817" y="5570"/>
                  <a:pt x="10817" y="5570"/>
                  <a:pt x="10817" y="5570"/>
                </a:cubicBezTo>
                <a:cubicBezTo>
                  <a:pt x="10749" y="5645"/>
                  <a:pt x="10749" y="5645"/>
                  <a:pt x="10749" y="5645"/>
                </a:cubicBezTo>
                <a:cubicBezTo>
                  <a:pt x="10817" y="5570"/>
                  <a:pt x="10817" y="5570"/>
                  <a:pt x="10817" y="5570"/>
                </a:cubicBezTo>
                <a:cubicBezTo>
                  <a:pt x="10817" y="5570"/>
                  <a:pt x="10817" y="5570"/>
                  <a:pt x="10817" y="5570"/>
                </a:cubicBezTo>
                <a:cubicBezTo>
                  <a:pt x="10749" y="5645"/>
                  <a:pt x="10749" y="5645"/>
                  <a:pt x="10749" y="5645"/>
                </a:cubicBezTo>
                <a:cubicBezTo>
                  <a:pt x="10817" y="5570"/>
                  <a:pt x="10817" y="5570"/>
                  <a:pt x="10817" y="5570"/>
                </a:cubicBezTo>
                <a:cubicBezTo>
                  <a:pt x="10817" y="5570"/>
                  <a:pt x="10817" y="5570"/>
                  <a:pt x="10817" y="5570"/>
                </a:cubicBezTo>
                <a:cubicBezTo>
                  <a:pt x="10681" y="5494"/>
                  <a:pt x="8705" y="4286"/>
                  <a:pt x="6797" y="3002"/>
                </a:cubicBezTo>
                <a:cubicBezTo>
                  <a:pt x="5775" y="2398"/>
                  <a:pt x="4821" y="1794"/>
                  <a:pt x="4071" y="1340"/>
                </a:cubicBezTo>
                <a:cubicBezTo>
                  <a:pt x="3731" y="1114"/>
                  <a:pt x="3390" y="887"/>
                  <a:pt x="3186" y="812"/>
                </a:cubicBezTo>
                <a:cubicBezTo>
                  <a:pt x="3117" y="736"/>
                  <a:pt x="2981" y="661"/>
                  <a:pt x="2913" y="585"/>
                </a:cubicBezTo>
                <a:cubicBezTo>
                  <a:pt x="2913" y="585"/>
                  <a:pt x="2913" y="585"/>
                  <a:pt x="2845" y="585"/>
                </a:cubicBezTo>
                <a:cubicBezTo>
                  <a:pt x="2845" y="585"/>
                  <a:pt x="2845" y="585"/>
                  <a:pt x="2845" y="585"/>
                </a:cubicBezTo>
                <a:cubicBezTo>
                  <a:pt x="2845" y="585"/>
                  <a:pt x="2845" y="585"/>
                  <a:pt x="2845" y="585"/>
                </a:cubicBezTo>
                <a:cubicBezTo>
                  <a:pt x="2777" y="585"/>
                  <a:pt x="2777" y="585"/>
                  <a:pt x="2777" y="585"/>
                </a:cubicBezTo>
                <a:cubicBezTo>
                  <a:pt x="2777" y="585"/>
                  <a:pt x="2777" y="585"/>
                  <a:pt x="2777" y="585"/>
                </a:cubicBezTo>
                <a:cubicBezTo>
                  <a:pt x="2709" y="585"/>
                  <a:pt x="2709" y="585"/>
                  <a:pt x="2709" y="585"/>
                </a:cubicBezTo>
                <a:cubicBezTo>
                  <a:pt x="2640" y="661"/>
                  <a:pt x="2709" y="736"/>
                  <a:pt x="2709" y="736"/>
                </a:cubicBezTo>
                <a:cubicBezTo>
                  <a:pt x="12929" y="7836"/>
                  <a:pt x="12929" y="7836"/>
                  <a:pt x="12929" y="7836"/>
                </a:cubicBezTo>
                <a:cubicBezTo>
                  <a:pt x="12998" y="7760"/>
                  <a:pt x="12998" y="7760"/>
                  <a:pt x="12998" y="7760"/>
                </a:cubicBezTo>
                <a:cubicBezTo>
                  <a:pt x="12929" y="7684"/>
                  <a:pt x="12929" y="7684"/>
                  <a:pt x="12929" y="7684"/>
                </a:cubicBezTo>
                <a:cubicBezTo>
                  <a:pt x="12998" y="7760"/>
                  <a:pt x="12998" y="7760"/>
                  <a:pt x="12998" y="7760"/>
                </a:cubicBezTo>
                <a:cubicBezTo>
                  <a:pt x="12998" y="7609"/>
                  <a:pt x="12998" y="7609"/>
                  <a:pt x="12998" y="7609"/>
                </a:cubicBezTo>
                <a:cubicBezTo>
                  <a:pt x="12998" y="7609"/>
                  <a:pt x="12929" y="7609"/>
                  <a:pt x="12929" y="7684"/>
                </a:cubicBezTo>
                <a:cubicBezTo>
                  <a:pt x="12998" y="7760"/>
                  <a:pt x="12998" y="7760"/>
                  <a:pt x="12998" y="7760"/>
                </a:cubicBezTo>
                <a:cubicBezTo>
                  <a:pt x="12998" y="7609"/>
                  <a:pt x="12998" y="7609"/>
                  <a:pt x="12998" y="7609"/>
                </a:cubicBezTo>
                <a:cubicBezTo>
                  <a:pt x="12998" y="7760"/>
                  <a:pt x="12998" y="7760"/>
                  <a:pt x="12998" y="7760"/>
                </a:cubicBezTo>
                <a:cubicBezTo>
                  <a:pt x="13066" y="7609"/>
                  <a:pt x="13066" y="7609"/>
                  <a:pt x="13066" y="7609"/>
                </a:cubicBezTo>
                <a:cubicBezTo>
                  <a:pt x="12998" y="7609"/>
                  <a:pt x="12998" y="7609"/>
                  <a:pt x="12998" y="7609"/>
                </a:cubicBezTo>
                <a:cubicBezTo>
                  <a:pt x="12998" y="7760"/>
                  <a:pt x="12998" y="7760"/>
                  <a:pt x="12998" y="7760"/>
                </a:cubicBezTo>
                <a:cubicBezTo>
                  <a:pt x="13066" y="7609"/>
                  <a:pt x="13066" y="7609"/>
                  <a:pt x="13066" y="7609"/>
                </a:cubicBezTo>
                <a:cubicBezTo>
                  <a:pt x="12998" y="7684"/>
                  <a:pt x="12998" y="7684"/>
                  <a:pt x="12998" y="7684"/>
                </a:cubicBezTo>
                <a:cubicBezTo>
                  <a:pt x="13066" y="7609"/>
                  <a:pt x="13066" y="7609"/>
                  <a:pt x="13066" y="7609"/>
                </a:cubicBezTo>
                <a:cubicBezTo>
                  <a:pt x="13066" y="7609"/>
                  <a:pt x="13066" y="7609"/>
                  <a:pt x="13066" y="7609"/>
                </a:cubicBezTo>
                <a:cubicBezTo>
                  <a:pt x="12998" y="7684"/>
                  <a:pt x="12998" y="7684"/>
                  <a:pt x="12998" y="7684"/>
                </a:cubicBezTo>
                <a:cubicBezTo>
                  <a:pt x="13066" y="7609"/>
                  <a:pt x="13066" y="7609"/>
                  <a:pt x="13066" y="7609"/>
                </a:cubicBezTo>
                <a:cubicBezTo>
                  <a:pt x="12998" y="7609"/>
                  <a:pt x="12929" y="7609"/>
                  <a:pt x="12861" y="7533"/>
                </a:cubicBezTo>
                <a:cubicBezTo>
                  <a:pt x="12112" y="7080"/>
                  <a:pt x="9318" y="5268"/>
                  <a:pt x="6729" y="3531"/>
                </a:cubicBezTo>
                <a:cubicBezTo>
                  <a:pt x="5502" y="2700"/>
                  <a:pt x="4208" y="1869"/>
                  <a:pt x="3322" y="1265"/>
                </a:cubicBezTo>
                <a:cubicBezTo>
                  <a:pt x="2845" y="963"/>
                  <a:pt x="2504" y="736"/>
                  <a:pt x="2232" y="585"/>
                </a:cubicBezTo>
                <a:cubicBezTo>
                  <a:pt x="1959" y="359"/>
                  <a:pt x="1823" y="283"/>
                  <a:pt x="1823" y="283"/>
                </a:cubicBezTo>
                <a:cubicBezTo>
                  <a:pt x="1755" y="283"/>
                  <a:pt x="1686" y="283"/>
                  <a:pt x="1686" y="359"/>
                </a:cubicBezTo>
                <a:cubicBezTo>
                  <a:pt x="1618" y="434"/>
                  <a:pt x="1618" y="434"/>
                  <a:pt x="1618" y="434"/>
                </a:cubicBezTo>
                <a:cubicBezTo>
                  <a:pt x="1618" y="510"/>
                  <a:pt x="1686" y="510"/>
                  <a:pt x="1686" y="510"/>
                </a:cubicBezTo>
                <a:cubicBezTo>
                  <a:pt x="1755" y="661"/>
                  <a:pt x="1823" y="736"/>
                  <a:pt x="1959" y="812"/>
                </a:cubicBezTo>
                <a:cubicBezTo>
                  <a:pt x="2504" y="1265"/>
                  <a:pt x="3526" y="2020"/>
                  <a:pt x="4821" y="2926"/>
                </a:cubicBezTo>
                <a:cubicBezTo>
                  <a:pt x="6797" y="4286"/>
                  <a:pt x="9318" y="5947"/>
                  <a:pt x="11294" y="7231"/>
                </a:cubicBezTo>
                <a:cubicBezTo>
                  <a:pt x="12316" y="7911"/>
                  <a:pt x="13202" y="8515"/>
                  <a:pt x="13815" y="8893"/>
                </a:cubicBezTo>
                <a:cubicBezTo>
                  <a:pt x="14156" y="9119"/>
                  <a:pt x="14428" y="9271"/>
                  <a:pt x="14565" y="9422"/>
                </a:cubicBezTo>
                <a:cubicBezTo>
                  <a:pt x="14701" y="9497"/>
                  <a:pt x="14769" y="9497"/>
                  <a:pt x="14769" y="9573"/>
                </a:cubicBezTo>
                <a:cubicBezTo>
                  <a:pt x="14837" y="9573"/>
                  <a:pt x="14837" y="9573"/>
                  <a:pt x="14837" y="9573"/>
                </a:cubicBezTo>
                <a:cubicBezTo>
                  <a:pt x="14837" y="9573"/>
                  <a:pt x="14837" y="9573"/>
                  <a:pt x="14837" y="9573"/>
                </a:cubicBezTo>
                <a:cubicBezTo>
                  <a:pt x="14905" y="9497"/>
                  <a:pt x="14905" y="9497"/>
                  <a:pt x="14905" y="9497"/>
                </a:cubicBezTo>
                <a:cubicBezTo>
                  <a:pt x="14837" y="9573"/>
                  <a:pt x="14837" y="9573"/>
                  <a:pt x="14837" y="9573"/>
                </a:cubicBezTo>
                <a:cubicBezTo>
                  <a:pt x="14837" y="9573"/>
                  <a:pt x="14837" y="9573"/>
                  <a:pt x="14837" y="9573"/>
                </a:cubicBezTo>
                <a:cubicBezTo>
                  <a:pt x="14905" y="9497"/>
                  <a:pt x="14905" y="9497"/>
                  <a:pt x="14905" y="9497"/>
                </a:cubicBezTo>
                <a:cubicBezTo>
                  <a:pt x="14837" y="9573"/>
                  <a:pt x="14837" y="9573"/>
                  <a:pt x="14837" y="9573"/>
                </a:cubicBezTo>
                <a:cubicBezTo>
                  <a:pt x="14905" y="9497"/>
                  <a:pt x="14905" y="9497"/>
                  <a:pt x="14905" y="9497"/>
                </a:cubicBezTo>
                <a:cubicBezTo>
                  <a:pt x="14837" y="9573"/>
                  <a:pt x="14837" y="9573"/>
                  <a:pt x="14837" y="9573"/>
                </a:cubicBezTo>
                <a:cubicBezTo>
                  <a:pt x="14837" y="9573"/>
                  <a:pt x="14837" y="9573"/>
                  <a:pt x="14837" y="9573"/>
                </a:cubicBezTo>
                <a:cubicBezTo>
                  <a:pt x="14905" y="9497"/>
                  <a:pt x="14905" y="9497"/>
                  <a:pt x="14905" y="9497"/>
                </a:cubicBezTo>
                <a:cubicBezTo>
                  <a:pt x="14837" y="9573"/>
                  <a:pt x="14837" y="9573"/>
                  <a:pt x="14837" y="9573"/>
                </a:cubicBezTo>
                <a:cubicBezTo>
                  <a:pt x="14905" y="9497"/>
                  <a:pt x="14905" y="9497"/>
                  <a:pt x="14905" y="9497"/>
                </a:cubicBezTo>
                <a:cubicBezTo>
                  <a:pt x="14837" y="9497"/>
                  <a:pt x="14837" y="9497"/>
                  <a:pt x="14837" y="9497"/>
                </a:cubicBezTo>
                <a:cubicBezTo>
                  <a:pt x="14837" y="9573"/>
                  <a:pt x="14837" y="9573"/>
                  <a:pt x="14837" y="9573"/>
                </a:cubicBezTo>
                <a:cubicBezTo>
                  <a:pt x="14905" y="9497"/>
                  <a:pt x="14905" y="9497"/>
                  <a:pt x="14905" y="9497"/>
                </a:cubicBezTo>
                <a:cubicBezTo>
                  <a:pt x="14837" y="9497"/>
                  <a:pt x="14837" y="9497"/>
                  <a:pt x="14837" y="9497"/>
                </a:cubicBezTo>
                <a:cubicBezTo>
                  <a:pt x="14905" y="9497"/>
                  <a:pt x="14905" y="9497"/>
                  <a:pt x="14905" y="9497"/>
                </a:cubicBezTo>
                <a:cubicBezTo>
                  <a:pt x="14974" y="9422"/>
                  <a:pt x="14974" y="9422"/>
                  <a:pt x="14974" y="9422"/>
                </a:cubicBezTo>
                <a:cubicBezTo>
                  <a:pt x="869" y="132"/>
                  <a:pt x="869" y="132"/>
                  <a:pt x="869" y="132"/>
                </a:cubicBezTo>
                <a:cubicBezTo>
                  <a:pt x="801" y="132"/>
                  <a:pt x="801" y="132"/>
                  <a:pt x="733" y="132"/>
                </a:cubicBezTo>
                <a:cubicBezTo>
                  <a:pt x="733" y="208"/>
                  <a:pt x="733" y="208"/>
                  <a:pt x="733" y="208"/>
                </a:cubicBezTo>
                <a:cubicBezTo>
                  <a:pt x="733" y="283"/>
                  <a:pt x="733" y="283"/>
                  <a:pt x="733" y="359"/>
                </a:cubicBezTo>
                <a:cubicBezTo>
                  <a:pt x="801" y="359"/>
                  <a:pt x="801" y="434"/>
                  <a:pt x="869" y="434"/>
                </a:cubicBezTo>
                <a:cubicBezTo>
                  <a:pt x="1005" y="585"/>
                  <a:pt x="1414" y="887"/>
                  <a:pt x="1959" y="1265"/>
                </a:cubicBezTo>
                <a:cubicBezTo>
                  <a:pt x="5639" y="3984"/>
                  <a:pt x="16745" y="11385"/>
                  <a:pt x="16745" y="11385"/>
                </a:cubicBezTo>
                <a:cubicBezTo>
                  <a:pt x="16813" y="11385"/>
                  <a:pt x="16881" y="11385"/>
                  <a:pt x="16881" y="11310"/>
                </a:cubicBezTo>
                <a:cubicBezTo>
                  <a:pt x="16881" y="11310"/>
                  <a:pt x="16881" y="11234"/>
                  <a:pt x="16813" y="11159"/>
                </a:cubicBezTo>
                <a:cubicBezTo>
                  <a:pt x="187" y="57"/>
                  <a:pt x="187" y="57"/>
                  <a:pt x="187" y="57"/>
                </a:cubicBezTo>
                <a:cubicBezTo>
                  <a:pt x="119" y="132"/>
                  <a:pt x="119" y="132"/>
                  <a:pt x="119" y="132"/>
                </a:cubicBezTo>
                <a:cubicBezTo>
                  <a:pt x="51" y="208"/>
                  <a:pt x="51" y="208"/>
                  <a:pt x="51" y="208"/>
                </a:cubicBezTo>
                <a:cubicBezTo>
                  <a:pt x="51" y="208"/>
                  <a:pt x="324" y="434"/>
                  <a:pt x="869" y="736"/>
                </a:cubicBezTo>
                <a:cubicBezTo>
                  <a:pt x="2640" y="1869"/>
                  <a:pt x="7069" y="4815"/>
                  <a:pt x="11021" y="7458"/>
                </a:cubicBezTo>
                <a:cubicBezTo>
                  <a:pt x="12998" y="8817"/>
                  <a:pt x="14905" y="10101"/>
                  <a:pt x="16268" y="11159"/>
                </a:cubicBezTo>
                <a:cubicBezTo>
                  <a:pt x="16950" y="11612"/>
                  <a:pt x="17495" y="12065"/>
                  <a:pt x="17904" y="12367"/>
                </a:cubicBezTo>
                <a:cubicBezTo>
                  <a:pt x="18108" y="12518"/>
                  <a:pt x="18244" y="12669"/>
                  <a:pt x="18380" y="12745"/>
                </a:cubicBezTo>
                <a:cubicBezTo>
                  <a:pt x="18380" y="12820"/>
                  <a:pt x="18449" y="12820"/>
                  <a:pt x="18449" y="12896"/>
                </a:cubicBezTo>
                <a:cubicBezTo>
                  <a:pt x="18517" y="12896"/>
                  <a:pt x="18517" y="12896"/>
                  <a:pt x="18517" y="12896"/>
                </a:cubicBezTo>
                <a:cubicBezTo>
                  <a:pt x="18517" y="12896"/>
                  <a:pt x="18517" y="12896"/>
                  <a:pt x="18517" y="12896"/>
                </a:cubicBezTo>
                <a:cubicBezTo>
                  <a:pt x="18517" y="12896"/>
                  <a:pt x="18517" y="12896"/>
                  <a:pt x="18517" y="12896"/>
                </a:cubicBezTo>
                <a:cubicBezTo>
                  <a:pt x="18517" y="12896"/>
                  <a:pt x="18517" y="12896"/>
                  <a:pt x="18517" y="12896"/>
                </a:cubicBezTo>
                <a:cubicBezTo>
                  <a:pt x="18517" y="12896"/>
                  <a:pt x="18517" y="12896"/>
                  <a:pt x="18517" y="12896"/>
                </a:cubicBezTo>
                <a:cubicBezTo>
                  <a:pt x="18517" y="12896"/>
                  <a:pt x="18517" y="12896"/>
                  <a:pt x="18517" y="12896"/>
                </a:cubicBezTo>
                <a:cubicBezTo>
                  <a:pt x="18517" y="12896"/>
                  <a:pt x="18517" y="12896"/>
                  <a:pt x="18517" y="12896"/>
                </a:cubicBezTo>
                <a:cubicBezTo>
                  <a:pt x="18585" y="12896"/>
                  <a:pt x="18585" y="12896"/>
                  <a:pt x="18585" y="12896"/>
                </a:cubicBezTo>
                <a:cubicBezTo>
                  <a:pt x="18517" y="12820"/>
                  <a:pt x="18517" y="12820"/>
                  <a:pt x="18517" y="12820"/>
                </a:cubicBezTo>
                <a:cubicBezTo>
                  <a:pt x="18517" y="12896"/>
                  <a:pt x="18517" y="12896"/>
                  <a:pt x="18517" y="12896"/>
                </a:cubicBezTo>
                <a:cubicBezTo>
                  <a:pt x="18585" y="12896"/>
                  <a:pt x="18585" y="12896"/>
                  <a:pt x="18585" y="12896"/>
                </a:cubicBezTo>
                <a:cubicBezTo>
                  <a:pt x="18517" y="12820"/>
                  <a:pt x="18517" y="12820"/>
                  <a:pt x="18517" y="12820"/>
                </a:cubicBezTo>
                <a:cubicBezTo>
                  <a:pt x="18585" y="12896"/>
                  <a:pt x="18585" y="12896"/>
                  <a:pt x="18585" y="12896"/>
                </a:cubicBezTo>
                <a:cubicBezTo>
                  <a:pt x="18517" y="12820"/>
                  <a:pt x="18517" y="12820"/>
                  <a:pt x="18517" y="12820"/>
                </a:cubicBezTo>
                <a:cubicBezTo>
                  <a:pt x="18585" y="12896"/>
                  <a:pt x="18585" y="12896"/>
                  <a:pt x="18585" y="12896"/>
                </a:cubicBezTo>
                <a:cubicBezTo>
                  <a:pt x="18585" y="12820"/>
                  <a:pt x="18585" y="12820"/>
                  <a:pt x="18585" y="12820"/>
                </a:cubicBezTo>
                <a:cubicBezTo>
                  <a:pt x="18585" y="12820"/>
                  <a:pt x="18517" y="12820"/>
                  <a:pt x="18517" y="12820"/>
                </a:cubicBezTo>
                <a:cubicBezTo>
                  <a:pt x="18585" y="12896"/>
                  <a:pt x="18585" y="12896"/>
                  <a:pt x="18585" y="12896"/>
                </a:cubicBezTo>
                <a:cubicBezTo>
                  <a:pt x="18585" y="12820"/>
                  <a:pt x="18585" y="12820"/>
                  <a:pt x="18585" y="12820"/>
                </a:cubicBezTo>
                <a:cubicBezTo>
                  <a:pt x="18585" y="12896"/>
                  <a:pt x="18585" y="12896"/>
                  <a:pt x="18585" y="12896"/>
                </a:cubicBezTo>
                <a:cubicBezTo>
                  <a:pt x="18585" y="12820"/>
                  <a:pt x="18585" y="12820"/>
                  <a:pt x="18585" y="12820"/>
                </a:cubicBezTo>
                <a:cubicBezTo>
                  <a:pt x="18585" y="12820"/>
                  <a:pt x="18585" y="12820"/>
                  <a:pt x="18585" y="12820"/>
                </a:cubicBezTo>
                <a:cubicBezTo>
                  <a:pt x="18585" y="12896"/>
                  <a:pt x="18585" y="12896"/>
                  <a:pt x="18585" y="12896"/>
                </a:cubicBezTo>
                <a:cubicBezTo>
                  <a:pt x="18585" y="12820"/>
                  <a:pt x="18585" y="12820"/>
                  <a:pt x="18585" y="12820"/>
                </a:cubicBezTo>
                <a:cubicBezTo>
                  <a:pt x="18585" y="12820"/>
                  <a:pt x="18585" y="12820"/>
                  <a:pt x="18517" y="12745"/>
                </a:cubicBezTo>
                <a:cubicBezTo>
                  <a:pt x="18176" y="12518"/>
                  <a:pt x="16881" y="11687"/>
                  <a:pt x="15178" y="10554"/>
                </a:cubicBezTo>
                <a:cubicBezTo>
                  <a:pt x="12657" y="8817"/>
                  <a:pt x="9114" y="6325"/>
                  <a:pt x="6115" y="4361"/>
                </a:cubicBezTo>
                <a:cubicBezTo>
                  <a:pt x="4685" y="3380"/>
                  <a:pt x="3322" y="2473"/>
                  <a:pt x="2368" y="1794"/>
                </a:cubicBezTo>
                <a:cubicBezTo>
                  <a:pt x="1891" y="1491"/>
                  <a:pt x="1482" y="1265"/>
                  <a:pt x="1209" y="1038"/>
                </a:cubicBezTo>
                <a:cubicBezTo>
                  <a:pt x="1073" y="963"/>
                  <a:pt x="937" y="887"/>
                  <a:pt x="869" y="887"/>
                </a:cubicBezTo>
                <a:cubicBezTo>
                  <a:pt x="801" y="812"/>
                  <a:pt x="801" y="812"/>
                  <a:pt x="733" y="812"/>
                </a:cubicBezTo>
                <a:cubicBezTo>
                  <a:pt x="733" y="812"/>
                  <a:pt x="664" y="812"/>
                  <a:pt x="664" y="812"/>
                </a:cubicBezTo>
                <a:cubicBezTo>
                  <a:pt x="596" y="812"/>
                  <a:pt x="596" y="812"/>
                  <a:pt x="596" y="812"/>
                </a:cubicBezTo>
                <a:cubicBezTo>
                  <a:pt x="528" y="812"/>
                  <a:pt x="528" y="812"/>
                  <a:pt x="528" y="812"/>
                </a:cubicBezTo>
                <a:cubicBezTo>
                  <a:pt x="528" y="887"/>
                  <a:pt x="528" y="963"/>
                  <a:pt x="596" y="963"/>
                </a:cubicBezTo>
                <a:cubicBezTo>
                  <a:pt x="20220" y="14557"/>
                  <a:pt x="20220" y="14557"/>
                  <a:pt x="20220" y="14557"/>
                </a:cubicBezTo>
                <a:cubicBezTo>
                  <a:pt x="20288" y="14482"/>
                  <a:pt x="20288" y="14482"/>
                  <a:pt x="20288" y="14482"/>
                </a:cubicBezTo>
                <a:cubicBezTo>
                  <a:pt x="20152" y="14406"/>
                  <a:pt x="20152" y="14406"/>
                  <a:pt x="20152" y="14406"/>
                </a:cubicBezTo>
                <a:cubicBezTo>
                  <a:pt x="20220" y="14482"/>
                  <a:pt x="20220" y="14482"/>
                  <a:pt x="20220" y="14482"/>
                </a:cubicBezTo>
                <a:cubicBezTo>
                  <a:pt x="20220" y="14406"/>
                  <a:pt x="20220" y="14406"/>
                  <a:pt x="20220" y="14406"/>
                </a:cubicBezTo>
                <a:cubicBezTo>
                  <a:pt x="20152" y="14406"/>
                  <a:pt x="20152" y="14406"/>
                  <a:pt x="20152" y="14406"/>
                </a:cubicBezTo>
                <a:cubicBezTo>
                  <a:pt x="20220" y="14482"/>
                  <a:pt x="20220" y="14482"/>
                  <a:pt x="20220" y="14482"/>
                </a:cubicBezTo>
                <a:cubicBezTo>
                  <a:pt x="20220" y="14406"/>
                  <a:pt x="20220" y="14406"/>
                  <a:pt x="20220" y="14406"/>
                </a:cubicBezTo>
                <a:cubicBezTo>
                  <a:pt x="20220" y="14406"/>
                  <a:pt x="20220" y="14406"/>
                  <a:pt x="20220" y="14406"/>
                </a:cubicBezTo>
                <a:cubicBezTo>
                  <a:pt x="20220" y="14406"/>
                  <a:pt x="20220" y="14406"/>
                  <a:pt x="20220" y="14406"/>
                </a:cubicBezTo>
                <a:cubicBezTo>
                  <a:pt x="20220" y="14406"/>
                  <a:pt x="20220" y="14406"/>
                  <a:pt x="20220" y="14406"/>
                </a:cubicBezTo>
                <a:cubicBezTo>
                  <a:pt x="20220" y="14406"/>
                  <a:pt x="20220" y="14406"/>
                  <a:pt x="20220" y="14406"/>
                </a:cubicBezTo>
                <a:cubicBezTo>
                  <a:pt x="20220" y="14406"/>
                  <a:pt x="20220" y="14406"/>
                  <a:pt x="20220" y="14406"/>
                </a:cubicBezTo>
                <a:cubicBezTo>
                  <a:pt x="20220" y="14406"/>
                  <a:pt x="20220" y="14406"/>
                  <a:pt x="20152" y="14331"/>
                </a:cubicBezTo>
                <a:cubicBezTo>
                  <a:pt x="19948" y="14255"/>
                  <a:pt x="19471" y="13953"/>
                  <a:pt x="18857" y="13575"/>
                </a:cubicBezTo>
                <a:cubicBezTo>
                  <a:pt x="16677" y="12140"/>
                  <a:pt x="12452" y="9044"/>
                  <a:pt x="8637" y="6401"/>
                </a:cubicBezTo>
                <a:cubicBezTo>
                  <a:pt x="6729" y="5041"/>
                  <a:pt x="4957" y="3757"/>
                  <a:pt x="3594" y="2775"/>
                </a:cubicBezTo>
                <a:cubicBezTo>
                  <a:pt x="2845" y="2322"/>
                  <a:pt x="2300" y="1945"/>
                  <a:pt x="1823" y="1718"/>
                </a:cubicBezTo>
                <a:cubicBezTo>
                  <a:pt x="1618" y="1567"/>
                  <a:pt x="1414" y="1491"/>
                  <a:pt x="1278" y="1416"/>
                </a:cubicBezTo>
                <a:cubicBezTo>
                  <a:pt x="1141" y="1340"/>
                  <a:pt x="1005" y="1265"/>
                  <a:pt x="937" y="1265"/>
                </a:cubicBezTo>
                <a:cubicBezTo>
                  <a:pt x="937" y="1265"/>
                  <a:pt x="869" y="1265"/>
                  <a:pt x="869" y="1265"/>
                </a:cubicBezTo>
                <a:cubicBezTo>
                  <a:pt x="869" y="1265"/>
                  <a:pt x="801" y="1340"/>
                  <a:pt x="801" y="1340"/>
                </a:cubicBezTo>
                <a:cubicBezTo>
                  <a:pt x="733" y="1416"/>
                  <a:pt x="801" y="1491"/>
                  <a:pt x="801" y="1491"/>
                </a:cubicBezTo>
                <a:cubicBezTo>
                  <a:pt x="6456" y="5419"/>
                  <a:pt x="6456" y="5419"/>
                  <a:pt x="6456" y="5419"/>
                </a:cubicBezTo>
                <a:cubicBezTo>
                  <a:pt x="1278" y="1869"/>
                  <a:pt x="1278" y="1869"/>
                  <a:pt x="1278" y="1869"/>
                </a:cubicBezTo>
                <a:cubicBezTo>
                  <a:pt x="1278" y="1869"/>
                  <a:pt x="1209" y="1869"/>
                  <a:pt x="1209" y="1869"/>
                </a:cubicBezTo>
                <a:cubicBezTo>
                  <a:pt x="1141" y="1869"/>
                  <a:pt x="1141" y="1945"/>
                  <a:pt x="1141" y="1945"/>
                </a:cubicBezTo>
                <a:cubicBezTo>
                  <a:pt x="1141" y="1945"/>
                  <a:pt x="1141" y="2020"/>
                  <a:pt x="1141" y="2020"/>
                </a:cubicBezTo>
                <a:cubicBezTo>
                  <a:pt x="1141" y="2020"/>
                  <a:pt x="1141" y="2096"/>
                  <a:pt x="1141" y="2096"/>
                </a:cubicBezTo>
                <a:cubicBezTo>
                  <a:pt x="1141" y="2096"/>
                  <a:pt x="1482" y="2322"/>
                  <a:pt x="2027" y="2700"/>
                </a:cubicBezTo>
                <a:cubicBezTo>
                  <a:pt x="3935" y="3908"/>
                  <a:pt x="8705" y="7080"/>
                  <a:pt x="12929" y="10026"/>
                </a:cubicBezTo>
                <a:cubicBezTo>
                  <a:pt x="15110" y="11461"/>
                  <a:pt x="17154" y="12896"/>
                  <a:pt x="18585" y="13953"/>
                </a:cubicBezTo>
                <a:cubicBezTo>
                  <a:pt x="19334" y="14482"/>
                  <a:pt x="19948" y="14935"/>
                  <a:pt x="20357" y="15237"/>
                </a:cubicBezTo>
                <a:cubicBezTo>
                  <a:pt x="20561" y="15388"/>
                  <a:pt x="20765" y="15539"/>
                  <a:pt x="20833" y="15615"/>
                </a:cubicBezTo>
                <a:cubicBezTo>
                  <a:pt x="20902" y="15690"/>
                  <a:pt x="20970" y="15766"/>
                  <a:pt x="20970" y="15766"/>
                </a:cubicBezTo>
                <a:cubicBezTo>
                  <a:pt x="20970" y="15766"/>
                  <a:pt x="20970" y="15766"/>
                  <a:pt x="20970" y="15766"/>
                </a:cubicBezTo>
                <a:cubicBezTo>
                  <a:pt x="20970" y="15766"/>
                  <a:pt x="20970" y="15766"/>
                  <a:pt x="20970" y="15766"/>
                </a:cubicBezTo>
                <a:cubicBezTo>
                  <a:pt x="21038" y="15766"/>
                  <a:pt x="21038" y="15766"/>
                  <a:pt x="21038" y="15766"/>
                </a:cubicBezTo>
                <a:cubicBezTo>
                  <a:pt x="20970" y="15766"/>
                  <a:pt x="20970" y="15766"/>
                  <a:pt x="20970" y="15766"/>
                </a:cubicBezTo>
                <a:cubicBezTo>
                  <a:pt x="20970" y="15766"/>
                  <a:pt x="20970" y="15766"/>
                  <a:pt x="20970" y="15766"/>
                </a:cubicBezTo>
                <a:cubicBezTo>
                  <a:pt x="21038" y="15766"/>
                  <a:pt x="21038" y="15766"/>
                  <a:pt x="21038" y="15766"/>
                </a:cubicBezTo>
                <a:cubicBezTo>
                  <a:pt x="20970" y="15766"/>
                  <a:pt x="20970" y="15766"/>
                  <a:pt x="20970" y="15766"/>
                </a:cubicBezTo>
                <a:cubicBezTo>
                  <a:pt x="21106" y="15766"/>
                  <a:pt x="21106" y="15766"/>
                  <a:pt x="21106" y="15766"/>
                </a:cubicBezTo>
                <a:cubicBezTo>
                  <a:pt x="21038" y="15690"/>
                  <a:pt x="21038" y="15690"/>
                  <a:pt x="21038" y="15690"/>
                </a:cubicBezTo>
                <a:cubicBezTo>
                  <a:pt x="20970" y="15766"/>
                  <a:pt x="20970" y="15766"/>
                  <a:pt x="20970" y="15766"/>
                </a:cubicBezTo>
                <a:cubicBezTo>
                  <a:pt x="21106" y="15766"/>
                  <a:pt x="21106" y="15766"/>
                  <a:pt x="21106" y="15766"/>
                </a:cubicBezTo>
                <a:cubicBezTo>
                  <a:pt x="21038" y="15690"/>
                  <a:pt x="21038" y="15690"/>
                  <a:pt x="21038" y="15690"/>
                </a:cubicBezTo>
                <a:cubicBezTo>
                  <a:pt x="21106" y="15766"/>
                  <a:pt x="21106" y="15766"/>
                  <a:pt x="21106" y="15766"/>
                </a:cubicBezTo>
                <a:cubicBezTo>
                  <a:pt x="21038" y="15690"/>
                  <a:pt x="21038" y="15690"/>
                  <a:pt x="21038" y="15690"/>
                </a:cubicBezTo>
                <a:cubicBezTo>
                  <a:pt x="21106" y="15766"/>
                  <a:pt x="21106" y="15766"/>
                  <a:pt x="21106" y="15766"/>
                </a:cubicBezTo>
                <a:cubicBezTo>
                  <a:pt x="21038" y="15690"/>
                  <a:pt x="21038" y="15690"/>
                  <a:pt x="21038" y="15690"/>
                </a:cubicBezTo>
                <a:cubicBezTo>
                  <a:pt x="21038" y="15690"/>
                  <a:pt x="21038" y="15690"/>
                  <a:pt x="21038" y="15690"/>
                </a:cubicBezTo>
                <a:cubicBezTo>
                  <a:pt x="21106" y="15766"/>
                  <a:pt x="21106" y="15766"/>
                  <a:pt x="21106" y="15766"/>
                </a:cubicBezTo>
                <a:cubicBezTo>
                  <a:pt x="21038" y="15690"/>
                  <a:pt x="21038" y="15690"/>
                  <a:pt x="21038" y="15690"/>
                </a:cubicBezTo>
                <a:cubicBezTo>
                  <a:pt x="21106" y="15766"/>
                  <a:pt x="21106" y="15766"/>
                  <a:pt x="21106" y="15766"/>
                </a:cubicBezTo>
                <a:cubicBezTo>
                  <a:pt x="21106" y="15690"/>
                  <a:pt x="21106" y="15690"/>
                  <a:pt x="21106" y="15690"/>
                </a:cubicBezTo>
                <a:cubicBezTo>
                  <a:pt x="21038" y="15690"/>
                  <a:pt x="21038" y="15690"/>
                  <a:pt x="21038" y="15690"/>
                </a:cubicBezTo>
                <a:cubicBezTo>
                  <a:pt x="21106" y="15766"/>
                  <a:pt x="21106" y="15766"/>
                  <a:pt x="21106" y="15766"/>
                </a:cubicBezTo>
                <a:cubicBezTo>
                  <a:pt x="21106" y="15690"/>
                  <a:pt x="21106" y="15690"/>
                  <a:pt x="21106" y="15690"/>
                </a:cubicBezTo>
                <a:cubicBezTo>
                  <a:pt x="21106" y="15690"/>
                  <a:pt x="21106" y="15690"/>
                  <a:pt x="21106" y="15690"/>
                </a:cubicBezTo>
                <a:cubicBezTo>
                  <a:pt x="21106" y="15690"/>
                  <a:pt x="21106" y="15690"/>
                  <a:pt x="21106" y="15690"/>
                </a:cubicBezTo>
                <a:cubicBezTo>
                  <a:pt x="21106" y="15690"/>
                  <a:pt x="21106" y="15690"/>
                  <a:pt x="21106" y="15690"/>
                </a:cubicBezTo>
                <a:cubicBezTo>
                  <a:pt x="21106" y="15690"/>
                  <a:pt x="21106" y="15690"/>
                  <a:pt x="21106" y="15690"/>
                </a:cubicBezTo>
                <a:cubicBezTo>
                  <a:pt x="21106" y="15690"/>
                  <a:pt x="21106" y="15690"/>
                  <a:pt x="21106" y="15690"/>
                </a:cubicBezTo>
                <a:cubicBezTo>
                  <a:pt x="21106" y="15690"/>
                  <a:pt x="21038" y="15615"/>
                  <a:pt x="21038" y="15615"/>
                </a:cubicBezTo>
                <a:cubicBezTo>
                  <a:pt x="20629" y="15388"/>
                  <a:pt x="19334" y="14482"/>
                  <a:pt x="17563" y="13273"/>
                </a:cubicBezTo>
                <a:cubicBezTo>
                  <a:pt x="14905" y="11385"/>
                  <a:pt x="11226" y="8817"/>
                  <a:pt x="8092" y="6627"/>
                </a:cubicBezTo>
                <a:cubicBezTo>
                  <a:pt x="6524" y="5570"/>
                  <a:pt x="5093" y="4664"/>
                  <a:pt x="4003" y="3984"/>
                </a:cubicBezTo>
                <a:cubicBezTo>
                  <a:pt x="3458" y="3606"/>
                  <a:pt x="2981" y="3380"/>
                  <a:pt x="2640" y="3153"/>
                </a:cubicBezTo>
                <a:cubicBezTo>
                  <a:pt x="2436" y="3078"/>
                  <a:pt x="2300" y="3002"/>
                  <a:pt x="2163" y="2926"/>
                </a:cubicBezTo>
                <a:cubicBezTo>
                  <a:pt x="2027" y="2851"/>
                  <a:pt x="1959" y="2851"/>
                  <a:pt x="1891" y="2851"/>
                </a:cubicBezTo>
                <a:cubicBezTo>
                  <a:pt x="1823" y="2851"/>
                  <a:pt x="1823" y="2851"/>
                  <a:pt x="1823" y="2851"/>
                </a:cubicBezTo>
                <a:cubicBezTo>
                  <a:pt x="1755" y="2851"/>
                  <a:pt x="1755" y="2926"/>
                  <a:pt x="1755" y="2926"/>
                </a:cubicBezTo>
                <a:cubicBezTo>
                  <a:pt x="1823" y="3002"/>
                  <a:pt x="1823" y="3002"/>
                  <a:pt x="1823" y="3002"/>
                </a:cubicBezTo>
                <a:cubicBezTo>
                  <a:pt x="1755" y="2926"/>
                  <a:pt x="1755" y="2926"/>
                  <a:pt x="1755" y="2926"/>
                </a:cubicBezTo>
                <a:cubicBezTo>
                  <a:pt x="1686" y="3002"/>
                  <a:pt x="1686" y="3002"/>
                  <a:pt x="1686" y="3002"/>
                </a:cubicBezTo>
                <a:cubicBezTo>
                  <a:pt x="1686" y="3002"/>
                  <a:pt x="1686" y="3078"/>
                  <a:pt x="1755" y="3078"/>
                </a:cubicBezTo>
                <a:cubicBezTo>
                  <a:pt x="1755" y="3078"/>
                  <a:pt x="1755" y="3153"/>
                  <a:pt x="1823" y="3153"/>
                </a:cubicBezTo>
                <a:cubicBezTo>
                  <a:pt x="2027" y="3304"/>
                  <a:pt x="2436" y="3682"/>
                  <a:pt x="3049" y="4059"/>
                </a:cubicBezTo>
                <a:cubicBezTo>
                  <a:pt x="5230" y="5570"/>
                  <a:pt x="9795" y="8515"/>
                  <a:pt x="13747" y="11159"/>
                </a:cubicBezTo>
                <a:cubicBezTo>
                  <a:pt x="15723" y="12443"/>
                  <a:pt x="17563" y="13726"/>
                  <a:pt x="18926" y="14708"/>
                </a:cubicBezTo>
                <a:cubicBezTo>
                  <a:pt x="19607" y="15161"/>
                  <a:pt x="20152" y="15539"/>
                  <a:pt x="20561" y="15841"/>
                </a:cubicBezTo>
                <a:cubicBezTo>
                  <a:pt x="20697" y="15992"/>
                  <a:pt x="20902" y="16143"/>
                  <a:pt x="20970" y="16219"/>
                </a:cubicBezTo>
                <a:cubicBezTo>
                  <a:pt x="21038" y="16294"/>
                  <a:pt x="21038" y="16370"/>
                  <a:pt x="21106" y="16370"/>
                </a:cubicBezTo>
                <a:cubicBezTo>
                  <a:pt x="21106" y="16370"/>
                  <a:pt x="21106" y="16370"/>
                  <a:pt x="21106" y="16370"/>
                </a:cubicBezTo>
                <a:cubicBezTo>
                  <a:pt x="21106" y="16370"/>
                  <a:pt x="21106" y="16370"/>
                  <a:pt x="21106" y="16370"/>
                </a:cubicBezTo>
                <a:cubicBezTo>
                  <a:pt x="21106" y="16370"/>
                  <a:pt x="21106" y="16370"/>
                  <a:pt x="21106" y="16370"/>
                </a:cubicBezTo>
                <a:cubicBezTo>
                  <a:pt x="21106" y="16370"/>
                  <a:pt x="21106" y="16370"/>
                  <a:pt x="21106" y="16370"/>
                </a:cubicBezTo>
                <a:cubicBezTo>
                  <a:pt x="21106" y="16370"/>
                  <a:pt x="21106" y="16370"/>
                  <a:pt x="21106" y="16370"/>
                </a:cubicBezTo>
                <a:cubicBezTo>
                  <a:pt x="21106" y="16370"/>
                  <a:pt x="21106" y="16370"/>
                  <a:pt x="21106" y="16370"/>
                </a:cubicBezTo>
                <a:cubicBezTo>
                  <a:pt x="21106" y="16370"/>
                  <a:pt x="21106" y="16370"/>
                  <a:pt x="21106" y="16370"/>
                </a:cubicBezTo>
                <a:cubicBezTo>
                  <a:pt x="21174" y="16370"/>
                  <a:pt x="21174" y="16370"/>
                  <a:pt x="21174" y="16370"/>
                </a:cubicBezTo>
                <a:cubicBezTo>
                  <a:pt x="21106" y="16370"/>
                  <a:pt x="21106" y="16370"/>
                  <a:pt x="21106" y="16370"/>
                </a:cubicBezTo>
                <a:cubicBezTo>
                  <a:pt x="21106" y="16370"/>
                  <a:pt x="21106" y="16370"/>
                  <a:pt x="21106" y="16370"/>
                </a:cubicBezTo>
                <a:cubicBezTo>
                  <a:pt x="21174" y="16370"/>
                  <a:pt x="21174" y="16370"/>
                  <a:pt x="21174" y="16370"/>
                </a:cubicBezTo>
                <a:cubicBezTo>
                  <a:pt x="21106" y="16370"/>
                  <a:pt x="21106" y="16370"/>
                  <a:pt x="21106" y="16370"/>
                </a:cubicBezTo>
                <a:cubicBezTo>
                  <a:pt x="21174" y="16445"/>
                  <a:pt x="21174" y="16445"/>
                  <a:pt x="21174" y="16445"/>
                </a:cubicBezTo>
                <a:cubicBezTo>
                  <a:pt x="21242" y="16294"/>
                  <a:pt x="21242" y="16294"/>
                  <a:pt x="21242" y="16294"/>
                </a:cubicBezTo>
                <a:cubicBezTo>
                  <a:pt x="2504" y="3908"/>
                  <a:pt x="2504" y="3908"/>
                  <a:pt x="2504" y="3908"/>
                </a:cubicBezTo>
                <a:cubicBezTo>
                  <a:pt x="2436" y="3833"/>
                  <a:pt x="2368" y="3908"/>
                  <a:pt x="2368" y="3908"/>
                </a:cubicBezTo>
                <a:cubicBezTo>
                  <a:pt x="2300" y="3984"/>
                  <a:pt x="2300" y="4059"/>
                  <a:pt x="2368" y="4059"/>
                </a:cubicBezTo>
                <a:cubicBezTo>
                  <a:pt x="10545" y="9724"/>
                  <a:pt x="10545" y="9724"/>
                  <a:pt x="10545" y="9724"/>
                </a:cubicBezTo>
                <a:cubicBezTo>
                  <a:pt x="2913" y="4664"/>
                  <a:pt x="2913" y="4664"/>
                  <a:pt x="2913" y="4664"/>
                </a:cubicBezTo>
                <a:cubicBezTo>
                  <a:pt x="2845" y="4588"/>
                  <a:pt x="2777" y="4588"/>
                  <a:pt x="2777" y="4664"/>
                </a:cubicBezTo>
                <a:cubicBezTo>
                  <a:pt x="2709" y="4739"/>
                  <a:pt x="2777" y="4815"/>
                  <a:pt x="2777" y="4815"/>
                </a:cubicBezTo>
                <a:cubicBezTo>
                  <a:pt x="2777" y="4815"/>
                  <a:pt x="3117" y="5041"/>
                  <a:pt x="3594" y="5343"/>
                </a:cubicBezTo>
                <a:cubicBezTo>
                  <a:pt x="5366" y="6627"/>
                  <a:pt x="9795" y="9648"/>
                  <a:pt x="13747" y="12367"/>
                </a:cubicBezTo>
                <a:cubicBezTo>
                  <a:pt x="15723" y="13726"/>
                  <a:pt x="17631" y="15086"/>
                  <a:pt x="18994" y="15992"/>
                </a:cubicBezTo>
                <a:cubicBezTo>
                  <a:pt x="19675" y="16521"/>
                  <a:pt x="20220" y="16898"/>
                  <a:pt x="20629" y="17125"/>
                </a:cubicBezTo>
                <a:cubicBezTo>
                  <a:pt x="20833" y="17276"/>
                  <a:pt x="20970" y="17427"/>
                  <a:pt x="21106" y="17503"/>
                </a:cubicBezTo>
                <a:cubicBezTo>
                  <a:pt x="21174" y="17503"/>
                  <a:pt x="21174" y="17578"/>
                  <a:pt x="21242" y="17578"/>
                </a:cubicBezTo>
                <a:cubicBezTo>
                  <a:pt x="21242" y="17578"/>
                  <a:pt x="21242" y="17578"/>
                  <a:pt x="21242" y="17578"/>
                </a:cubicBezTo>
                <a:cubicBezTo>
                  <a:pt x="21242" y="17578"/>
                  <a:pt x="21242" y="17578"/>
                  <a:pt x="21242" y="17578"/>
                </a:cubicBezTo>
                <a:cubicBezTo>
                  <a:pt x="21242" y="17578"/>
                  <a:pt x="21242" y="17578"/>
                  <a:pt x="21242" y="17578"/>
                </a:cubicBezTo>
                <a:cubicBezTo>
                  <a:pt x="21242" y="17578"/>
                  <a:pt x="21242" y="17578"/>
                  <a:pt x="21242" y="17578"/>
                </a:cubicBezTo>
                <a:cubicBezTo>
                  <a:pt x="21242" y="17578"/>
                  <a:pt x="21242" y="17578"/>
                  <a:pt x="21242" y="17578"/>
                </a:cubicBezTo>
                <a:cubicBezTo>
                  <a:pt x="21242" y="17578"/>
                  <a:pt x="21242" y="17578"/>
                  <a:pt x="21242" y="17578"/>
                </a:cubicBezTo>
                <a:cubicBezTo>
                  <a:pt x="21242" y="17578"/>
                  <a:pt x="21242" y="17578"/>
                  <a:pt x="21242" y="17578"/>
                </a:cubicBezTo>
                <a:cubicBezTo>
                  <a:pt x="21310" y="17503"/>
                  <a:pt x="21310" y="17503"/>
                  <a:pt x="21310" y="17503"/>
                </a:cubicBezTo>
                <a:cubicBezTo>
                  <a:pt x="21242" y="17578"/>
                  <a:pt x="21242" y="17578"/>
                  <a:pt x="21242" y="17578"/>
                </a:cubicBezTo>
                <a:cubicBezTo>
                  <a:pt x="21242" y="17578"/>
                  <a:pt x="21242" y="17578"/>
                  <a:pt x="21242" y="17578"/>
                </a:cubicBezTo>
                <a:cubicBezTo>
                  <a:pt x="21310" y="17503"/>
                  <a:pt x="21310" y="17503"/>
                  <a:pt x="21310" y="17503"/>
                </a:cubicBezTo>
                <a:cubicBezTo>
                  <a:pt x="21242" y="17578"/>
                  <a:pt x="21242" y="17578"/>
                  <a:pt x="21242" y="17578"/>
                </a:cubicBezTo>
                <a:cubicBezTo>
                  <a:pt x="21310" y="17503"/>
                  <a:pt x="21310" y="17503"/>
                  <a:pt x="21310" y="17503"/>
                </a:cubicBezTo>
                <a:cubicBezTo>
                  <a:pt x="21174" y="17503"/>
                  <a:pt x="21174" y="17503"/>
                  <a:pt x="21174" y="17503"/>
                </a:cubicBezTo>
                <a:cubicBezTo>
                  <a:pt x="21242" y="17578"/>
                  <a:pt x="21242" y="17578"/>
                  <a:pt x="21242" y="17578"/>
                </a:cubicBezTo>
                <a:cubicBezTo>
                  <a:pt x="21310" y="17503"/>
                  <a:pt x="21310" y="17503"/>
                  <a:pt x="21310" y="17503"/>
                </a:cubicBezTo>
                <a:cubicBezTo>
                  <a:pt x="21174" y="17503"/>
                  <a:pt x="21174" y="17503"/>
                  <a:pt x="21174" y="17503"/>
                </a:cubicBezTo>
                <a:cubicBezTo>
                  <a:pt x="21310" y="17503"/>
                  <a:pt x="21310" y="17503"/>
                  <a:pt x="21310" y="17503"/>
                </a:cubicBezTo>
                <a:cubicBezTo>
                  <a:pt x="21242" y="17427"/>
                  <a:pt x="21242" y="17427"/>
                  <a:pt x="21242" y="17427"/>
                </a:cubicBezTo>
                <a:cubicBezTo>
                  <a:pt x="21310" y="17503"/>
                  <a:pt x="21310" y="17503"/>
                  <a:pt x="21310" y="17503"/>
                </a:cubicBezTo>
                <a:cubicBezTo>
                  <a:pt x="21310" y="17427"/>
                  <a:pt x="21310" y="17427"/>
                  <a:pt x="21310" y="17427"/>
                </a:cubicBezTo>
                <a:cubicBezTo>
                  <a:pt x="21242" y="17427"/>
                  <a:pt x="21242" y="17427"/>
                  <a:pt x="21242" y="17427"/>
                </a:cubicBezTo>
                <a:cubicBezTo>
                  <a:pt x="21310" y="17503"/>
                  <a:pt x="21310" y="17503"/>
                  <a:pt x="21310" y="17503"/>
                </a:cubicBezTo>
                <a:cubicBezTo>
                  <a:pt x="21310" y="17427"/>
                  <a:pt x="21310" y="17427"/>
                  <a:pt x="21310" y="17427"/>
                </a:cubicBezTo>
                <a:cubicBezTo>
                  <a:pt x="21310" y="17503"/>
                  <a:pt x="21310" y="17503"/>
                  <a:pt x="21310" y="17503"/>
                </a:cubicBezTo>
                <a:cubicBezTo>
                  <a:pt x="21310" y="17427"/>
                  <a:pt x="21310" y="17427"/>
                  <a:pt x="21310" y="17427"/>
                </a:cubicBezTo>
                <a:cubicBezTo>
                  <a:pt x="21310" y="17427"/>
                  <a:pt x="21310" y="17427"/>
                  <a:pt x="21310" y="17427"/>
                </a:cubicBezTo>
                <a:cubicBezTo>
                  <a:pt x="21310" y="17503"/>
                  <a:pt x="21310" y="17503"/>
                  <a:pt x="21310" y="17503"/>
                </a:cubicBezTo>
                <a:cubicBezTo>
                  <a:pt x="21310" y="17427"/>
                  <a:pt x="21310" y="17427"/>
                  <a:pt x="21310" y="17427"/>
                </a:cubicBezTo>
                <a:cubicBezTo>
                  <a:pt x="21310" y="17503"/>
                  <a:pt x="21310" y="17503"/>
                  <a:pt x="21310" y="17503"/>
                </a:cubicBezTo>
                <a:cubicBezTo>
                  <a:pt x="21310" y="17427"/>
                  <a:pt x="21310" y="17427"/>
                  <a:pt x="21310" y="17427"/>
                </a:cubicBezTo>
                <a:cubicBezTo>
                  <a:pt x="21310" y="17427"/>
                  <a:pt x="21310" y="17427"/>
                  <a:pt x="21310" y="17427"/>
                </a:cubicBezTo>
                <a:cubicBezTo>
                  <a:pt x="21310" y="17503"/>
                  <a:pt x="21310" y="17503"/>
                  <a:pt x="21310" y="17503"/>
                </a:cubicBezTo>
                <a:cubicBezTo>
                  <a:pt x="21310" y="17427"/>
                  <a:pt x="21310" y="17427"/>
                  <a:pt x="21310" y="17427"/>
                </a:cubicBezTo>
                <a:cubicBezTo>
                  <a:pt x="21310" y="17427"/>
                  <a:pt x="21310" y="17427"/>
                  <a:pt x="21242" y="17352"/>
                </a:cubicBezTo>
                <a:cubicBezTo>
                  <a:pt x="20902" y="17125"/>
                  <a:pt x="19675" y="16294"/>
                  <a:pt x="17904" y="15086"/>
                </a:cubicBezTo>
                <a:cubicBezTo>
                  <a:pt x="15382" y="13349"/>
                  <a:pt x="11771" y="10932"/>
                  <a:pt x="8841" y="8893"/>
                </a:cubicBezTo>
                <a:cubicBezTo>
                  <a:pt x="7342" y="7911"/>
                  <a:pt x="5979" y="7005"/>
                  <a:pt x="5025" y="6325"/>
                </a:cubicBezTo>
                <a:cubicBezTo>
                  <a:pt x="4480" y="6023"/>
                  <a:pt x="4071" y="5796"/>
                  <a:pt x="3799" y="5570"/>
                </a:cubicBezTo>
                <a:cubicBezTo>
                  <a:pt x="3662" y="5494"/>
                  <a:pt x="3526" y="5419"/>
                  <a:pt x="3458" y="5419"/>
                </a:cubicBezTo>
                <a:cubicBezTo>
                  <a:pt x="3390" y="5343"/>
                  <a:pt x="3322" y="5343"/>
                  <a:pt x="3322" y="5343"/>
                </a:cubicBezTo>
                <a:cubicBezTo>
                  <a:pt x="3254" y="5343"/>
                  <a:pt x="3254" y="5343"/>
                  <a:pt x="3254" y="5343"/>
                </a:cubicBezTo>
                <a:cubicBezTo>
                  <a:pt x="3186" y="5343"/>
                  <a:pt x="3186" y="5343"/>
                  <a:pt x="3186" y="5343"/>
                </a:cubicBezTo>
                <a:cubicBezTo>
                  <a:pt x="3186" y="5343"/>
                  <a:pt x="3117" y="5343"/>
                  <a:pt x="3117" y="5343"/>
                </a:cubicBezTo>
                <a:cubicBezTo>
                  <a:pt x="3117" y="5419"/>
                  <a:pt x="3117" y="5494"/>
                  <a:pt x="3186" y="5494"/>
                </a:cubicBezTo>
                <a:cubicBezTo>
                  <a:pt x="21242" y="18031"/>
                  <a:pt x="21242" y="18031"/>
                  <a:pt x="21242" y="18031"/>
                </a:cubicBezTo>
                <a:cubicBezTo>
                  <a:pt x="21310" y="18107"/>
                  <a:pt x="21310" y="18031"/>
                  <a:pt x="21379" y="18031"/>
                </a:cubicBezTo>
                <a:cubicBezTo>
                  <a:pt x="21379" y="17956"/>
                  <a:pt x="21379" y="17880"/>
                  <a:pt x="21310" y="17880"/>
                </a:cubicBezTo>
                <a:cubicBezTo>
                  <a:pt x="21310" y="17880"/>
                  <a:pt x="17222" y="14935"/>
                  <a:pt x="12929" y="12065"/>
                </a:cubicBezTo>
                <a:cubicBezTo>
                  <a:pt x="10817" y="10630"/>
                  <a:pt x="8637" y="9195"/>
                  <a:pt x="7001" y="8062"/>
                </a:cubicBezTo>
                <a:cubicBezTo>
                  <a:pt x="6115" y="7533"/>
                  <a:pt x="5434" y="7080"/>
                  <a:pt x="4889" y="6778"/>
                </a:cubicBezTo>
                <a:cubicBezTo>
                  <a:pt x="4616" y="6627"/>
                  <a:pt x="4344" y="6476"/>
                  <a:pt x="4208" y="6401"/>
                </a:cubicBezTo>
                <a:cubicBezTo>
                  <a:pt x="4139" y="6325"/>
                  <a:pt x="4003" y="6325"/>
                  <a:pt x="3935" y="6250"/>
                </a:cubicBezTo>
                <a:cubicBezTo>
                  <a:pt x="3935" y="6250"/>
                  <a:pt x="3867" y="6250"/>
                  <a:pt x="3799" y="6250"/>
                </a:cubicBezTo>
                <a:cubicBezTo>
                  <a:pt x="3731" y="6250"/>
                  <a:pt x="3731" y="6250"/>
                  <a:pt x="3731" y="6250"/>
                </a:cubicBezTo>
                <a:cubicBezTo>
                  <a:pt x="3731" y="6250"/>
                  <a:pt x="3731" y="6250"/>
                  <a:pt x="3662" y="6325"/>
                </a:cubicBezTo>
                <a:cubicBezTo>
                  <a:pt x="3662" y="6325"/>
                  <a:pt x="3662" y="6401"/>
                  <a:pt x="3662" y="6401"/>
                </a:cubicBezTo>
                <a:cubicBezTo>
                  <a:pt x="3662" y="6401"/>
                  <a:pt x="3662" y="6476"/>
                  <a:pt x="3731" y="6476"/>
                </a:cubicBezTo>
                <a:cubicBezTo>
                  <a:pt x="3731" y="6476"/>
                  <a:pt x="4003" y="6627"/>
                  <a:pt x="4480" y="7005"/>
                </a:cubicBezTo>
                <a:cubicBezTo>
                  <a:pt x="6115" y="8138"/>
                  <a:pt x="10340" y="10932"/>
                  <a:pt x="14088" y="13500"/>
                </a:cubicBezTo>
                <a:cubicBezTo>
                  <a:pt x="15996" y="14784"/>
                  <a:pt x="17767" y="15992"/>
                  <a:pt x="19062" y="16974"/>
                </a:cubicBezTo>
                <a:cubicBezTo>
                  <a:pt x="19743" y="17427"/>
                  <a:pt x="20288" y="17805"/>
                  <a:pt x="20629" y="18107"/>
                </a:cubicBezTo>
                <a:cubicBezTo>
                  <a:pt x="20833" y="18258"/>
                  <a:pt x="20970" y="18333"/>
                  <a:pt x="21038" y="18409"/>
                </a:cubicBezTo>
                <a:cubicBezTo>
                  <a:pt x="21106" y="18484"/>
                  <a:pt x="21174" y="18484"/>
                  <a:pt x="21174" y="18484"/>
                </a:cubicBezTo>
                <a:cubicBezTo>
                  <a:pt x="21174" y="18560"/>
                  <a:pt x="21174" y="18560"/>
                  <a:pt x="21174" y="18560"/>
                </a:cubicBezTo>
                <a:cubicBezTo>
                  <a:pt x="21174" y="18484"/>
                  <a:pt x="21174" y="18484"/>
                  <a:pt x="21174" y="18484"/>
                </a:cubicBezTo>
                <a:cubicBezTo>
                  <a:pt x="21174" y="18560"/>
                  <a:pt x="21174" y="18560"/>
                  <a:pt x="21174" y="18560"/>
                </a:cubicBezTo>
                <a:cubicBezTo>
                  <a:pt x="21174" y="18560"/>
                  <a:pt x="21174" y="18560"/>
                  <a:pt x="21174" y="18560"/>
                </a:cubicBezTo>
                <a:cubicBezTo>
                  <a:pt x="21174" y="18484"/>
                  <a:pt x="21174" y="18484"/>
                  <a:pt x="21174" y="18484"/>
                </a:cubicBezTo>
                <a:cubicBezTo>
                  <a:pt x="21174" y="18560"/>
                  <a:pt x="21174" y="18560"/>
                  <a:pt x="21174" y="18560"/>
                </a:cubicBezTo>
                <a:cubicBezTo>
                  <a:pt x="21242" y="18484"/>
                  <a:pt x="21242" y="18484"/>
                  <a:pt x="21242" y="18484"/>
                </a:cubicBezTo>
                <a:cubicBezTo>
                  <a:pt x="21174" y="18484"/>
                  <a:pt x="21174" y="18484"/>
                  <a:pt x="21174" y="18484"/>
                </a:cubicBezTo>
                <a:cubicBezTo>
                  <a:pt x="21174" y="18560"/>
                  <a:pt x="21174" y="18560"/>
                  <a:pt x="21174" y="18560"/>
                </a:cubicBezTo>
                <a:cubicBezTo>
                  <a:pt x="21242" y="18484"/>
                  <a:pt x="21242" y="18484"/>
                  <a:pt x="21242" y="18484"/>
                </a:cubicBezTo>
                <a:cubicBezTo>
                  <a:pt x="21174" y="18484"/>
                  <a:pt x="21174" y="18484"/>
                  <a:pt x="21174" y="18484"/>
                </a:cubicBezTo>
                <a:cubicBezTo>
                  <a:pt x="21242" y="18484"/>
                  <a:pt x="21242" y="18484"/>
                  <a:pt x="21242" y="18484"/>
                </a:cubicBezTo>
                <a:cubicBezTo>
                  <a:pt x="21174" y="18409"/>
                  <a:pt x="21174" y="18409"/>
                  <a:pt x="21174" y="18409"/>
                </a:cubicBezTo>
                <a:cubicBezTo>
                  <a:pt x="21174" y="18484"/>
                  <a:pt x="21174" y="18484"/>
                  <a:pt x="21174" y="18484"/>
                </a:cubicBezTo>
                <a:cubicBezTo>
                  <a:pt x="21242" y="18484"/>
                  <a:pt x="21242" y="18484"/>
                  <a:pt x="21242" y="18484"/>
                </a:cubicBezTo>
                <a:cubicBezTo>
                  <a:pt x="21174" y="18409"/>
                  <a:pt x="21174" y="18409"/>
                  <a:pt x="21174" y="18409"/>
                </a:cubicBezTo>
                <a:cubicBezTo>
                  <a:pt x="21242" y="18484"/>
                  <a:pt x="21242" y="18484"/>
                  <a:pt x="21242" y="18484"/>
                </a:cubicBezTo>
                <a:cubicBezTo>
                  <a:pt x="21174" y="18409"/>
                  <a:pt x="21174" y="18409"/>
                  <a:pt x="21174" y="18409"/>
                </a:cubicBezTo>
                <a:cubicBezTo>
                  <a:pt x="21242" y="18484"/>
                  <a:pt x="21242" y="18484"/>
                  <a:pt x="21242" y="18484"/>
                </a:cubicBezTo>
                <a:cubicBezTo>
                  <a:pt x="21242" y="18409"/>
                  <a:pt x="21242" y="18409"/>
                  <a:pt x="21242" y="18409"/>
                </a:cubicBezTo>
                <a:cubicBezTo>
                  <a:pt x="21174" y="18409"/>
                  <a:pt x="21174" y="18409"/>
                  <a:pt x="21174" y="18409"/>
                </a:cubicBezTo>
                <a:cubicBezTo>
                  <a:pt x="21242" y="18484"/>
                  <a:pt x="21242" y="18484"/>
                  <a:pt x="21242" y="18484"/>
                </a:cubicBezTo>
                <a:cubicBezTo>
                  <a:pt x="21242" y="18409"/>
                  <a:pt x="21242" y="18409"/>
                  <a:pt x="21242" y="18409"/>
                </a:cubicBezTo>
                <a:cubicBezTo>
                  <a:pt x="21242" y="18484"/>
                  <a:pt x="21242" y="18484"/>
                  <a:pt x="21242" y="18484"/>
                </a:cubicBezTo>
                <a:cubicBezTo>
                  <a:pt x="21242" y="18409"/>
                  <a:pt x="21242" y="18409"/>
                  <a:pt x="21242" y="18409"/>
                </a:cubicBezTo>
                <a:cubicBezTo>
                  <a:pt x="21242" y="18409"/>
                  <a:pt x="21242" y="18409"/>
                  <a:pt x="21242" y="18409"/>
                </a:cubicBezTo>
                <a:cubicBezTo>
                  <a:pt x="21242" y="18484"/>
                  <a:pt x="21242" y="18484"/>
                  <a:pt x="21242" y="18484"/>
                </a:cubicBezTo>
                <a:cubicBezTo>
                  <a:pt x="21242" y="18409"/>
                  <a:pt x="21242" y="18409"/>
                  <a:pt x="21242" y="18409"/>
                </a:cubicBezTo>
                <a:cubicBezTo>
                  <a:pt x="21242" y="18409"/>
                  <a:pt x="21242" y="18409"/>
                  <a:pt x="21242" y="18409"/>
                </a:cubicBezTo>
                <a:cubicBezTo>
                  <a:pt x="21242" y="18409"/>
                  <a:pt x="21242" y="18409"/>
                  <a:pt x="21242" y="18409"/>
                </a:cubicBezTo>
                <a:cubicBezTo>
                  <a:pt x="21242" y="18409"/>
                  <a:pt x="21242" y="18409"/>
                  <a:pt x="21242" y="18409"/>
                </a:cubicBezTo>
                <a:cubicBezTo>
                  <a:pt x="21242" y="18409"/>
                  <a:pt x="21242" y="18409"/>
                  <a:pt x="21242" y="18409"/>
                </a:cubicBezTo>
                <a:cubicBezTo>
                  <a:pt x="21242" y="18409"/>
                  <a:pt x="21242" y="18409"/>
                  <a:pt x="21242" y="18409"/>
                </a:cubicBezTo>
                <a:cubicBezTo>
                  <a:pt x="21242" y="18409"/>
                  <a:pt x="21242" y="18409"/>
                  <a:pt x="21174" y="18333"/>
                </a:cubicBezTo>
                <a:cubicBezTo>
                  <a:pt x="20970" y="18258"/>
                  <a:pt x="20561" y="18031"/>
                  <a:pt x="20016" y="17654"/>
                </a:cubicBezTo>
                <a:cubicBezTo>
                  <a:pt x="18040" y="16445"/>
                  <a:pt x="14088" y="13802"/>
                  <a:pt x="10681" y="11536"/>
                </a:cubicBezTo>
                <a:cubicBezTo>
                  <a:pt x="8977" y="10328"/>
                  <a:pt x="7410" y="9271"/>
                  <a:pt x="6252" y="8515"/>
                </a:cubicBezTo>
                <a:cubicBezTo>
                  <a:pt x="5639" y="8062"/>
                  <a:pt x="5162" y="7760"/>
                  <a:pt x="4821" y="7533"/>
                </a:cubicBezTo>
                <a:cubicBezTo>
                  <a:pt x="4548" y="7307"/>
                  <a:pt x="4344" y="7231"/>
                  <a:pt x="4344" y="7231"/>
                </a:cubicBezTo>
                <a:cubicBezTo>
                  <a:pt x="4276" y="7156"/>
                  <a:pt x="4208" y="7156"/>
                  <a:pt x="4208" y="7231"/>
                </a:cubicBezTo>
                <a:cubicBezTo>
                  <a:pt x="4208" y="7307"/>
                  <a:pt x="4208" y="7307"/>
                  <a:pt x="4208" y="7307"/>
                </a:cubicBezTo>
                <a:cubicBezTo>
                  <a:pt x="4208" y="7307"/>
                  <a:pt x="4208" y="7382"/>
                  <a:pt x="4208" y="7382"/>
                </a:cubicBezTo>
                <a:cubicBezTo>
                  <a:pt x="4208" y="7382"/>
                  <a:pt x="4276" y="7458"/>
                  <a:pt x="4276" y="7458"/>
                </a:cubicBezTo>
                <a:cubicBezTo>
                  <a:pt x="4480" y="7609"/>
                  <a:pt x="4821" y="7911"/>
                  <a:pt x="5366" y="8289"/>
                </a:cubicBezTo>
                <a:cubicBezTo>
                  <a:pt x="7274" y="9648"/>
                  <a:pt x="11226" y="12367"/>
                  <a:pt x="14701" y="14708"/>
                </a:cubicBezTo>
                <a:cubicBezTo>
                  <a:pt x="16473" y="15841"/>
                  <a:pt x="18108" y="16974"/>
                  <a:pt x="19266" y="17805"/>
                </a:cubicBezTo>
                <a:cubicBezTo>
                  <a:pt x="19880" y="18182"/>
                  <a:pt x="20357" y="18484"/>
                  <a:pt x="20697" y="18787"/>
                </a:cubicBezTo>
                <a:cubicBezTo>
                  <a:pt x="20833" y="18862"/>
                  <a:pt x="20970" y="18938"/>
                  <a:pt x="21106" y="19013"/>
                </a:cubicBezTo>
                <a:cubicBezTo>
                  <a:pt x="21106" y="19089"/>
                  <a:pt x="21174" y="19089"/>
                  <a:pt x="21174" y="19089"/>
                </a:cubicBezTo>
                <a:cubicBezTo>
                  <a:pt x="21174" y="19164"/>
                  <a:pt x="21174" y="19164"/>
                  <a:pt x="21174" y="19164"/>
                </a:cubicBezTo>
                <a:cubicBezTo>
                  <a:pt x="21242" y="19089"/>
                  <a:pt x="21242" y="19089"/>
                  <a:pt x="21242" y="19089"/>
                </a:cubicBezTo>
                <a:cubicBezTo>
                  <a:pt x="21174" y="19089"/>
                  <a:pt x="21174" y="19089"/>
                  <a:pt x="21174" y="19089"/>
                </a:cubicBezTo>
                <a:cubicBezTo>
                  <a:pt x="21174" y="19164"/>
                  <a:pt x="21174" y="19164"/>
                  <a:pt x="21174" y="19164"/>
                </a:cubicBezTo>
                <a:cubicBezTo>
                  <a:pt x="21242" y="19089"/>
                  <a:pt x="21242" y="19089"/>
                  <a:pt x="21242" y="19089"/>
                </a:cubicBezTo>
                <a:cubicBezTo>
                  <a:pt x="21174" y="19089"/>
                  <a:pt x="21174" y="19089"/>
                  <a:pt x="21174" y="19089"/>
                </a:cubicBezTo>
                <a:cubicBezTo>
                  <a:pt x="21242" y="19089"/>
                  <a:pt x="21242" y="19089"/>
                  <a:pt x="21242" y="19089"/>
                </a:cubicBezTo>
                <a:cubicBezTo>
                  <a:pt x="21174" y="19089"/>
                  <a:pt x="21174" y="19089"/>
                  <a:pt x="21174" y="19089"/>
                </a:cubicBezTo>
                <a:cubicBezTo>
                  <a:pt x="21174" y="19089"/>
                  <a:pt x="21174" y="19089"/>
                  <a:pt x="21174" y="19089"/>
                </a:cubicBezTo>
                <a:cubicBezTo>
                  <a:pt x="21242" y="19089"/>
                  <a:pt x="21242" y="19089"/>
                  <a:pt x="21242" y="19089"/>
                </a:cubicBezTo>
                <a:cubicBezTo>
                  <a:pt x="21174" y="19089"/>
                  <a:pt x="21174" y="19089"/>
                  <a:pt x="21174" y="19089"/>
                </a:cubicBezTo>
                <a:cubicBezTo>
                  <a:pt x="21242" y="19089"/>
                  <a:pt x="21242" y="19089"/>
                  <a:pt x="21242" y="19089"/>
                </a:cubicBezTo>
                <a:cubicBezTo>
                  <a:pt x="21174" y="19013"/>
                  <a:pt x="21174" y="19013"/>
                  <a:pt x="21174" y="19013"/>
                </a:cubicBezTo>
                <a:cubicBezTo>
                  <a:pt x="21174" y="19089"/>
                  <a:pt x="21174" y="19089"/>
                  <a:pt x="21174" y="19089"/>
                </a:cubicBezTo>
                <a:cubicBezTo>
                  <a:pt x="21242" y="19089"/>
                  <a:pt x="21242" y="19089"/>
                  <a:pt x="21242" y="19089"/>
                </a:cubicBezTo>
                <a:cubicBezTo>
                  <a:pt x="21174" y="19013"/>
                  <a:pt x="21174" y="19013"/>
                  <a:pt x="21174" y="19013"/>
                </a:cubicBezTo>
                <a:cubicBezTo>
                  <a:pt x="21242" y="19089"/>
                  <a:pt x="21242" y="19089"/>
                  <a:pt x="21242" y="19089"/>
                </a:cubicBezTo>
                <a:cubicBezTo>
                  <a:pt x="21310" y="18938"/>
                  <a:pt x="21310" y="18938"/>
                  <a:pt x="21310" y="18938"/>
                </a:cubicBezTo>
                <a:cubicBezTo>
                  <a:pt x="4753" y="7836"/>
                  <a:pt x="4753" y="7836"/>
                  <a:pt x="4753" y="7836"/>
                </a:cubicBezTo>
                <a:cubicBezTo>
                  <a:pt x="4685" y="7836"/>
                  <a:pt x="4685" y="7836"/>
                  <a:pt x="4616" y="7911"/>
                </a:cubicBezTo>
                <a:cubicBezTo>
                  <a:pt x="4616" y="7987"/>
                  <a:pt x="4616" y="7987"/>
                  <a:pt x="4616" y="7987"/>
                </a:cubicBezTo>
                <a:cubicBezTo>
                  <a:pt x="4616" y="8062"/>
                  <a:pt x="4616" y="8138"/>
                  <a:pt x="4685" y="8138"/>
                </a:cubicBezTo>
                <a:cubicBezTo>
                  <a:pt x="4753" y="8213"/>
                  <a:pt x="4889" y="8364"/>
                  <a:pt x="5025" y="8515"/>
                </a:cubicBezTo>
                <a:cubicBezTo>
                  <a:pt x="5707" y="9044"/>
                  <a:pt x="7001" y="10026"/>
                  <a:pt x="8637" y="11083"/>
                </a:cubicBezTo>
                <a:cubicBezTo>
                  <a:pt x="11090" y="12745"/>
                  <a:pt x="14224" y="14784"/>
                  <a:pt x="16745" y="16445"/>
                </a:cubicBezTo>
                <a:cubicBezTo>
                  <a:pt x="18040" y="17276"/>
                  <a:pt x="19130" y="18031"/>
                  <a:pt x="19948" y="18560"/>
                </a:cubicBezTo>
                <a:cubicBezTo>
                  <a:pt x="20357" y="18862"/>
                  <a:pt x="20697" y="19089"/>
                  <a:pt x="20902" y="19240"/>
                </a:cubicBezTo>
                <a:cubicBezTo>
                  <a:pt x="20970" y="19315"/>
                  <a:pt x="21106" y="19391"/>
                  <a:pt x="21106" y="19391"/>
                </a:cubicBezTo>
                <a:cubicBezTo>
                  <a:pt x="21174" y="19466"/>
                  <a:pt x="21174" y="19466"/>
                  <a:pt x="21174" y="19466"/>
                </a:cubicBezTo>
                <a:cubicBezTo>
                  <a:pt x="21174" y="19466"/>
                  <a:pt x="21174" y="19466"/>
                  <a:pt x="21174" y="19466"/>
                </a:cubicBezTo>
                <a:cubicBezTo>
                  <a:pt x="21174" y="19466"/>
                  <a:pt x="21174" y="19466"/>
                  <a:pt x="21174" y="19466"/>
                </a:cubicBezTo>
                <a:cubicBezTo>
                  <a:pt x="21242" y="19466"/>
                  <a:pt x="21242" y="19466"/>
                  <a:pt x="21242" y="19466"/>
                </a:cubicBezTo>
                <a:cubicBezTo>
                  <a:pt x="21174" y="19466"/>
                  <a:pt x="21174" y="19466"/>
                  <a:pt x="21174" y="19466"/>
                </a:cubicBezTo>
                <a:cubicBezTo>
                  <a:pt x="21174" y="19466"/>
                  <a:pt x="21174" y="19466"/>
                  <a:pt x="21174" y="19466"/>
                </a:cubicBezTo>
                <a:cubicBezTo>
                  <a:pt x="21242" y="19466"/>
                  <a:pt x="21242" y="19466"/>
                  <a:pt x="21242" y="19466"/>
                </a:cubicBezTo>
                <a:cubicBezTo>
                  <a:pt x="21174" y="19466"/>
                  <a:pt x="21174" y="19466"/>
                  <a:pt x="21174" y="19466"/>
                </a:cubicBezTo>
                <a:cubicBezTo>
                  <a:pt x="21242" y="19466"/>
                  <a:pt x="21242" y="19466"/>
                  <a:pt x="21242" y="19466"/>
                </a:cubicBezTo>
                <a:cubicBezTo>
                  <a:pt x="21174" y="19391"/>
                  <a:pt x="21174" y="19391"/>
                  <a:pt x="21174" y="19391"/>
                </a:cubicBezTo>
                <a:cubicBezTo>
                  <a:pt x="21174" y="19466"/>
                  <a:pt x="21174" y="19466"/>
                  <a:pt x="21174" y="19466"/>
                </a:cubicBezTo>
                <a:cubicBezTo>
                  <a:pt x="21242" y="19466"/>
                  <a:pt x="21242" y="19466"/>
                  <a:pt x="21242" y="19466"/>
                </a:cubicBezTo>
                <a:cubicBezTo>
                  <a:pt x="21174" y="19391"/>
                  <a:pt x="21174" y="19391"/>
                  <a:pt x="21174" y="19391"/>
                </a:cubicBezTo>
                <a:cubicBezTo>
                  <a:pt x="21310" y="19466"/>
                  <a:pt x="21310" y="19466"/>
                  <a:pt x="21310" y="19466"/>
                </a:cubicBezTo>
                <a:cubicBezTo>
                  <a:pt x="21310" y="19315"/>
                  <a:pt x="21310" y="19315"/>
                  <a:pt x="21310" y="19315"/>
                </a:cubicBezTo>
                <a:cubicBezTo>
                  <a:pt x="5298" y="8817"/>
                  <a:pt x="5298" y="8817"/>
                  <a:pt x="5298" y="8817"/>
                </a:cubicBezTo>
                <a:cubicBezTo>
                  <a:pt x="5298" y="8742"/>
                  <a:pt x="5230" y="8742"/>
                  <a:pt x="5162" y="8817"/>
                </a:cubicBezTo>
                <a:cubicBezTo>
                  <a:pt x="5162" y="8893"/>
                  <a:pt x="5162" y="8893"/>
                  <a:pt x="5162" y="8893"/>
                </a:cubicBezTo>
                <a:cubicBezTo>
                  <a:pt x="5162" y="8968"/>
                  <a:pt x="5162" y="8968"/>
                  <a:pt x="5162" y="8968"/>
                </a:cubicBezTo>
                <a:cubicBezTo>
                  <a:pt x="5230" y="9044"/>
                  <a:pt x="5230" y="9044"/>
                  <a:pt x="5298" y="9119"/>
                </a:cubicBezTo>
                <a:cubicBezTo>
                  <a:pt x="5502" y="9271"/>
                  <a:pt x="5843" y="9573"/>
                  <a:pt x="6388" y="9950"/>
                </a:cubicBezTo>
                <a:cubicBezTo>
                  <a:pt x="10068" y="12669"/>
                  <a:pt x="21310" y="20146"/>
                  <a:pt x="21310" y="20146"/>
                </a:cubicBezTo>
                <a:cubicBezTo>
                  <a:pt x="21379" y="20146"/>
                  <a:pt x="21379" y="20146"/>
                  <a:pt x="21447" y="20071"/>
                </a:cubicBezTo>
                <a:cubicBezTo>
                  <a:pt x="21447" y="20071"/>
                  <a:pt x="21447" y="19995"/>
                  <a:pt x="21379" y="19919"/>
                </a:cubicBezTo>
                <a:cubicBezTo>
                  <a:pt x="21379" y="19919"/>
                  <a:pt x="18380" y="17805"/>
                  <a:pt x="15246" y="15690"/>
                </a:cubicBezTo>
                <a:cubicBezTo>
                  <a:pt x="13679" y="14633"/>
                  <a:pt x="12112" y="13575"/>
                  <a:pt x="10885" y="12745"/>
                </a:cubicBezTo>
                <a:cubicBezTo>
                  <a:pt x="10272" y="12367"/>
                  <a:pt x="9727" y="12065"/>
                  <a:pt x="9318" y="11838"/>
                </a:cubicBezTo>
                <a:cubicBezTo>
                  <a:pt x="9114" y="11687"/>
                  <a:pt x="8977" y="11612"/>
                  <a:pt x="8841" y="11536"/>
                </a:cubicBezTo>
                <a:cubicBezTo>
                  <a:pt x="8773" y="11536"/>
                  <a:pt x="8773" y="11461"/>
                  <a:pt x="8705" y="11461"/>
                </a:cubicBezTo>
                <a:cubicBezTo>
                  <a:pt x="8637" y="11461"/>
                  <a:pt x="8637" y="11461"/>
                  <a:pt x="8568" y="11461"/>
                </a:cubicBezTo>
                <a:cubicBezTo>
                  <a:pt x="8500" y="11461"/>
                  <a:pt x="8500" y="11461"/>
                  <a:pt x="8500" y="11461"/>
                </a:cubicBezTo>
                <a:cubicBezTo>
                  <a:pt x="8500" y="11461"/>
                  <a:pt x="8500" y="11461"/>
                  <a:pt x="8432" y="11536"/>
                </a:cubicBezTo>
                <a:cubicBezTo>
                  <a:pt x="8568" y="11536"/>
                  <a:pt x="8568" y="11536"/>
                  <a:pt x="8568" y="11536"/>
                </a:cubicBezTo>
                <a:cubicBezTo>
                  <a:pt x="8500" y="11461"/>
                  <a:pt x="8500" y="11461"/>
                  <a:pt x="8500" y="11461"/>
                </a:cubicBezTo>
                <a:cubicBezTo>
                  <a:pt x="8432" y="11536"/>
                  <a:pt x="8432" y="11536"/>
                  <a:pt x="8432" y="11536"/>
                </a:cubicBezTo>
                <a:cubicBezTo>
                  <a:pt x="8432" y="11612"/>
                  <a:pt x="8432" y="11612"/>
                  <a:pt x="8500" y="11612"/>
                </a:cubicBezTo>
                <a:cubicBezTo>
                  <a:pt x="8500" y="11687"/>
                  <a:pt x="8500" y="11687"/>
                  <a:pt x="8500" y="11687"/>
                </a:cubicBezTo>
                <a:cubicBezTo>
                  <a:pt x="8568" y="11687"/>
                  <a:pt x="8637" y="11763"/>
                  <a:pt x="8773" y="11838"/>
                </a:cubicBezTo>
                <a:cubicBezTo>
                  <a:pt x="9659" y="12518"/>
                  <a:pt x="12793" y="14557"/>
                  <a:pt x="15723" y="16521"/>
                </a:cubicBezTo>
                <a:cubicBezTo>
                  <a:pt x="17222" y="17503"/>
                  <a:pt x="18653" y="18409"/>
                  <a:pt x="19675" y="19164"/>
                </a:cubicBezTo>
                <a:cubicBezTo>
                  <a:pt x="20152" y="19542"/>
                  <a:pt x="20629" y="19844"/>
                  <a:pt x="20902" y="20071"/>
                </a:cubicBezTo>
                <a:cubicBezTo>
                  <a:pt x="21038" y="20222"/>
                  <a:pt x="21174" y="20297"/>
                  <a:pt x="21242" y="20373"/>
                </a:cubicBezTo>
                <a:cubicBezTo>
                  <a:pt x="21310" y="20448"/>
                  <a:pt x="21310" y="20448"/>
                  <a:pt x="21310" y="20448"/>
                </a:cubicBezTo>
                <a:cubicBezTo>
                  <a:pt x="21310" y="20524"/>
                  <a:pt x="21310" y="20524"/>
                  <a:pt x="21310" y="20524"/>
                </a:cubicBezTo>
                <a:cubicBezTo>
                  <a:pt x="21379" y="20448"/>
                  <a:pt x="21379" y="20448"/>
                  <a:pt x="21379" y="20448"/>
                </a:cubicBezTo>
                <a:cubicBezTo>
                  <a:pt x="21310" y="20448"/>
                  <a:pt x="21310" y="20448"/>
                  <a:pt x="21310" y="20448"/>
                </a:cubicBezTo>
                <a:cubicBezTo>
                  <a:pt x="21310" y="20524"/>
                  <a:pt x="21310" y="20524"/>
                  <a:pt x="21310" y="20524"/>
                </a:cubicBezTo>
                <a:cubicBezTo>
                  <a:pt x="21379" y="20448"/>
                  <a:pt x="21379" y="20448"/>
                  <a:pt x="21379" y="20448"/>
                </a:cubicBezTo>
                <a:cubicBezTo>
                  <a:pt x="21310" y="20448"/>
                  <a:pt x="21310" y="20448"/>
                  <a:pt x="21310" y="20448"/>
                </a:cubicBezTo>
                <a:cubicBezTo>
                  <a:pt x="21379" y="20448"/>
                  <a:pt x="21379" y="20448"/>
                  <a:pt x="21379" y="20448"/>
                </a:cubicBezTo>
                <a:cubicBezTo>
                  <a:pt x="21310" y="20448"/>
                  <a:pt x="21310" y="20448"/>
                  <a:pt x="21310" y="20448"/>
                </a:cubicBezTo>
                <a:cubicBezTo>
                  <a:pt x="21310" y="20448"/>
                  <a:pt x="21310" y="20448"/>
                  <a:pt x="21310" y="20448"/>
                </a:cubicBezTo>
                <a:cubicBezTo>
                  <a:pt x="21379" y="20448"/>
                  <a:pt x="21379" y="20448"/>
                  <a:pt x="21379" y="20448"/>
                </a:cubicBezTo>
                <a:cubicBezTo>
                  <a:pt x="21310" y="20448"/>
                  <a:pt x="21310" y="20448"/>
                  <a:pt x="21310" y="20448"/>
                </a:cubicBezTo>
                <a:cubicBezTo>
                  <a:pt x="21379" y="20448"/>
                  <a:pt x="21379" y="20448"/>
                  <a:pt x="21379" y="20448"/>
                </a:cubicBezTo>
                <a:cubicBezTo>
                  <a:pt x="21310" y="20448"/>
                  <a:pt x="21310" y="20448"/>
                  <a:pt x="21310" y="20448"/>
                </a:cubicBezTo>
                <a:cubicBezTo>
                  <a:pt x="21310" y="20448"/>
                  <a:pt x="21310" y="20448"/>
                  <a:pt x="21310" y="20448"/>
                </a:cubicBezTo>
                <a:cubicBezTo>
                  <a:pt x="21379" y="20448"/>
                  <a:pt x="21379" y="20448"/>
                  <a:pt x="21379" y="20448"/>
                </a:cubicBezTo>
                <a:cubicBezTo>
                  <a:pt x="21310" y="20448"/>
                  <a:pt x="21310" y="20448"/>
                  <a:pt x="21310" y="20448"/>
                </a:cubicBezTo>
                <a:cubicBezTo>
                  <a:pt x="21310" y="20448"/>
                  <a:pt x="21310" y="20448"/>
                  <a:pt x="21310" y="20448"/>
                </a:cubicBezTo>
                <a:cubicBezTo>
                  <a:pt x="21447" y="20448"/>
                  <a:pt x="21447" y="20448"/>
                  <a:pt x="21447" y="20448"/>
                </a:cubicBezTo>
                <a:cubicBezTo>
                  <a:pt x="21379" y="20373"/>
                  <a:pt x="21379" y="20373"/>
                  <a:pt x="21379" y="20373"/>
                </a:cubicBezTo>
                <a:cubicBezTo>
                  <a:pt x="21310" y="20448"/>
                  <a:pt x="21310" y="20448"/>
                  <a:pt x="21310" y="20448"/>
                </a:cubicBezTo>
                <a:cubicBezTo>
                  <a:pt x="21447" y="20448"/>
                  <a:pt x="21447" y="20448"/>
                  <a:pt x="21447" y="20448"/>
                </a:cubicBezTo>
                <a:cubicBezTo>
                  <a:pt x="21379" y="20373"/>
                  <a:pt x="21379" y="20373"/>
                  <a:pt x="21379" y="20373"/>
                </a:cubicBezTo>
                <a:cubicBezTo>
                  <a:pt x="21379" y="20448"/>
                  <a:pt x="21379" y="20448"/>
                  <a:pt x="21379" y="20448"/>
                </a:cubicBezTo>
                <a:cubicBezTo>
                  <a:pt x="21379" y="20373"/>
                  <a:pt x="21379" y="20373"/>
                  <a:pt x="21379" y="20373"/>
                </a:cubicBezTo>
                <a:cubicBezTo>
                  <a:pt x="21379" y="20373"/>
                  <a:pt x="21379" y="20373"/>
                  <a:pt x="21379" y="20373"/>
                </a:cubicBezTo>
                <a:cubicBezTo>
                  <a:pt x="21379" y="20448"/>
                  <a:pt x="21379" y="20448"/>
                  <a:pt x="21379" y="20448"/>
                </a:cubicBezTo>
                <a:cubicBezTo>
                  <a:pt x="21379" y="20373"/>
                  <a:pt x="21379" y="20373"/>
                  <a:pt x="21379" y="20373"/>
                </a:cubicBezTo>
                <a:cubicBezTo>
                  <a:pt x="21379" y="20373"/>
                  <a:pt x="21379" y="20373"/>
                  <a:pt x="21379" y="20373"/>
                </a:cubicBezTo>
                <a:cubicBezTo>
                  <a:pt x="21379" y="20373"/>
                  <a:pt x="21310" y="20373"/>
                  <a:pt x="21242" y="20297"/>
                </a:cubicBezTo>
                <a:cubicBezTo>
                  <a:pt x="21038" y="20222"/>
                  <a:pt x="20425" y="19919"/>
                  <a:pt x="19811" y="19466"/>
                </a:cubicBezTo>
                <a:cubicBezTo>
                  <a:pt x="18789" y="18862"/>
                  <a:pt x="17563" y="18031"/>
                  <a:pt x="16541" y="17352"/>
                </a:cubicBezTo>
                <a:cubicBezTo>
                  <a:pt x="15996" y="17050"/>
                  <a:pt x="15587" y="16747"/>
                  <a:pt x="15246" y="16521"/>
                </a:cubicBezTo>
                <a:cubicBezTo>
                  <a:pt x="15042" y="16445"/>
                  <a:pt x="14974" y="16370"/>
                  <a:pt x="14837" y="16294"/>
                </a:cubicBezTo>
                <a:cubicBezTo>
                  <a:pt x="14837" y="16294"/>
                  <a:pt x="14769" y="16219"/>
                  <a:pt x="14769" y="16219"/>
                </a:cubicBezTo>
                <a:cubicBezTo>
                  <a:pt x="14701" y="16219"/>
                  <a:pt x="14701" y="16219"/>
                  <a:pt x="14701" y="16219"/>
                </a:cubicBezTo>
                <a:cubicBezTo>
                  <a:pt x="14701" y="16219"/>
                  <a:pt x="14701" y="16219"/>
                  <a:pt x="14701" y="16219"/>
                </a:cubicBezTo>
                <a:cubicBezTo>
                  <a:pt x="14701" y="16219"/>
                  <a:pt x="14701" y="16219"/>
                  <a:pt x="14701" y="16219"/>
                </a:cubicBezTo>
                <a:cubicBezTo>
                  <a:pt x="14701" y="16219"/>
                  <a:pt x="14701" y="16219"/>
                  <a:pt x="14701" y="16219"/>
                </a:cubicBezTo>
                <a:cubicBezTo>
                  <a:pt x="14633" y="16219"/>
                  <a:pt x="14633" y="16219"/>
                  <a:pt x="14633" y="16219"/>
                </a:cubicBezTo>
                <a:cubicBezTo>
                  <a:pt x="14633" y="16219"/>
                  <a:pt x="14633" y="16219"/>
                  <a:pt x="14565" y="16219"/>
                </a:cubicBezTo>
                <a:cubicBezTo>
                  <a:pt x="14565" y="16219"/>
                  <a:pt x="14565" y="16294"/>
                  <a:pt x="14565" y="16294"/>
                </a:cubicBezTo>
                <a:cubicBezTo>
                  <a:pt x="14565" y="16370"/>
                  <a:pt x="14565" y="16370"/>
                  <a:pt x="14565" y="16370"/>
                </a:cubicBezTo>
                <a:cubicBezTo>
                  <a:pt x="14565" y="16370"/>
                  <a:pt x="14565" y="16370"/>
                  <a:pt x="14565" y="16370"/>
                </a:cubicBezTo>
                <a:cubicBezTo>
                  <a:pt x="14633" y="16445"/>
                  <a:pt x="14633" y="16445"/>
                  <a:pt x="14633" y="16445"/>
                </a:cubicBezTo>
                <a:cubicBezTo>
                  <a:pt x="14769" y="16521"/>
                  <a:pt x="15246" y="16898"/>
                  <a:pt x="15927" y="17352"/>
                </a:cubicBezTo>
                <a:cubicBezTo>
                  <a:pt x="16881" y="18031"/>
                  <a:pt x="18244" y="18938"/>
                  <a:pt x="19403" y="19693"/>
                </a:cubicBezTo>
                <a:cubicBezTo>
                  <a:pt x="19948" y="20071"/>
                  <a:pt x="20493" y="20448"/>
                  <a:pt x="20833" y="20675"/>
                </a:cubicBezTo>
                <a:cubicBezTo>
                  <a:pt x="20970" y="20826"/>
                  <a:pt x="21174" y="20901"/>
                  <a:pt x="21242" y="20977"/>
                </a:cubicBezTo>
                <a:cubicBezTo>
                  <a:pt x="21310" y="21052"/>
                  <a:pt x="21310" y="21052"/>
                  <a:pt x="21379" y="21052"/>
                </a:cubicBezTo>
                <a:cubicBezTo>
                  <a:pt x="21379" y="21052"/>
                  <a:pt x="21379" y="21052"/>
                  <a:pt x="21379" y="21052"/>
                </a:cubicBezTo>
                <a:cubicBezTo>
                  <a:pt x="21379" y="21128"/>
                  <a:pt x="21379" y="21128"/>
                  <a:pt x="21379" y="21128"/>
                </a:cubicBezTo>
                <a:cubicBezTo>
                  <a:pt x="21447" y="21052"/>
                  <a:pt x="21447" y="21052"/>
                  <a:pt x="21447" y="21052"/>
                </a:cubicBezTo>
                <a:cubicBezTo>
                  <a:pt x="21379" y="21052"/>
                  <a:pt x="21379" y="21052"/>
                  <a:pt x="21379" y="21052"/>
                </a:cubicBezTo>
                <a:cubicBezTo>
                  <a:pt x="21379" y="21128"/>
                  <a:pt x="21379" y="21128"/>
                  <a:pt x="21379" y="21128"/>
                </a:cubicBezTo>
                <a:cubicBezTo>
                  <a:pt x="21447" y="21052"/>
                  <a:pt x="21447" y="21052"/>
                  <a:pt x="21447" y="21052"/>
                </a:cubicBezTo>
                <a:cubicBezTo>
                  <a:pt x="21379" y="21052"/>
                  <a:pt x="21379" y="21052"/>
                  <a:pt x="21379" y="21052"/>
                </a:cubicBezTo>
                <a:cubicBezTo>
                  <a:pt x="21447" y="20977"/>
                  <a:pt x="21447" y="20977"/>
                  <a:pt x="21447" y="20977"/>
                </a:cubicBezTo>
                <a:cubicBezTo>
                  <a:pt x="21379" y="21052"/>
                  <a:pt x="21379" y="21052"/>
                  <a:pt x="21379" y="21052"/>
                </a:cubicBezTo>
                <a:cubicBezTo>
                  <a:pt x="21379" y="21052"/>
                  <a:pt x="21379" y="21052"/>
                  <a:pt x="21379" y="21052"/>
                </a:cubicBezTo>
                <a:cubicBezTo>
                  <a:pt x="21447" y="20977"/>
                  <a:pt x="21447" y="20977"/>
                  <a:pt x="21447" y="20977"/>
                </a:cubicBezTo>
                <a:cubicBezTo>
                  <a:pt x="21379" y="21052"/>
                  <a:pt x="21379" y="21052"/>
                  <a:pt x="21379" y="21052"/>
                </a:cubicBezTo>
                <a:cubicBezTo>
                  <a:pt x="21447" y="20977"/>
                  <a:pt x="21447" y="20977"/>
                  <a:pt x="21447" y="20977"/>
                </a:cubicBezTo>
                <a:cubicBezTo>
                  <a:pt x="21379" y="21052"/>
                  <a:pt x="21379" y="21052"/>
                  <a:pt x="21379" y="21052"/>
                </a:cubicBezTo>
                <a:cubicBezTo>
                  <a:pt x="21379" y="21052"/>
                  <a:pt x="21379" y="21052"/>
                  <a:pt x="21379" y="21052"/>
                </a:cubicBezTo>
                <a:cubicBezTo>
                  <a:pt x="21447" y="20977"/>
                  <a:pt x="21447" y="20977"/>
                  <a:pt x="21447" y="20977"/>
                </a:cubicBezTo>
                <a:cubicBezTo>
                  <a:pt x="21379" y="21052"/>
                  <a:pt x="21379" y="21052"/>
                  <a:pt x="21379" y="21052"/>
                </a:cubicBezTo>
                <a:cubicBezTo>
                  <a:pt x="21447" y="20977"/>
                  <a:pt x="21447" y="20977"/>
                  <a:pt x="21447" y="20977"/>
                </a:cubicBezTo>
                <a:cubicBezTo>
                  <a:pt x="21379" y="20977"/>
                  <a:pt x="21379" y="20977"/>
                  <a:pt x="21379" y="20977"/>
                </a:cubicBezTo>
                <a:cubicBezTo>
                  <a:pt x="21379" y="21052"/>
                  <a:pt x="21379" y="21052"/>
                  <a:pt x="21379" y="21052"/>
                </a:cubicBezTo>
                <a:cubicBezTo>
                  <a:pt x="21447" y="20977"/>
                  <a:pt x="21447" y="20977"/>
                  <a:pt x="21447" y="20977"/>
                </a:cubicBezTo>
                <a:cubicBezTo>
                  <a:pt x="21379" y="20977"/>
                  <a:pt x="21379" y="20977"/>
                  <a:pt x="21379" y="20977"/>
                </a:cubicBezTo>
                <a:cubicBezTo>
                  <a:pt x="21447" y="20977"/>
                  <a:pt x="21447" y="20977"/>
                  <a:pt x="21447" y="20977"/>
                </a:cubicBezTo>
                <a:cubicBezTo>
                  <a:pt x="21447" y="20901"/>
                  <a:pt x="21447" y="20901"/>
                  <a:pt x="21447" y="20901"/>
                </a:cubicBezTo>
                <a:cubicBezTo>
                  <a:pt x="20697" y="20901"/>
                  <a:pt x="20697" y="20901"/>
                  <a:pt x="20697" y="20901"/>
                </a:cubicBezTo>
                <a:cubicBezTo>
                  <a:pt x="20697" y="20901"/>
                  <a:pt x="20629" y="20901"/>
                  <a:pt x="20629" y="20977"/>
                </a:cubicBezTo>
                <a:cubicBezTo>
                  <a:pt x="20629" y="21052"/>
                  <a:pt x="20629" y="21052"/>
                  <a:pt x="20629" y="21128"/>
                </a:cubicBezTo>
                <a:cubicBezTo>
                  <a:pt x="21310" y="21505"/>
                  <a:pt x="21310" y="21505"/>
                  <a:pt x="21310" y="21505"/>
                </a:cubicBezTo>
                <a:cubicBezTo>
                  <a:pt x="21310" y="21581"/>
                  <a:pt x="21379" y="21581"/>
                  <a:pt x="21447" y="21505"/>
                </a:cubicBezTo>
                <a:cubicBezTo>
                  <a:pt x="21447" y="21430"/>
                  <a:pt x="21447" y="21354"/>
                  <a:pt x="21379" y="21354"/>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8" name="Freeform 1208"/>
          <p:cNvSpPr/>
          <p:nvPr>
            <p:custDataLst>
              <p:tags r:id="rId44"/>
            </p:custDataLst>
          </p:nvPr>
        </p:nvSpPr>
        <p:spPr>
          <a:xfrm flipH="1">
            <a:off x="2953385" y="3026410"/>
            <a:ext cx="136525" cy="173990"/>
          </a:xfrm>
          <a:custGeom>
            <a:avLst/>
            <a:gdLst/>
            <a:ahLst/>
            <a:cxnLst>
              <a:cxn ang="0">
                <a:pos x="wd2" y="hd2"/>
              </a:cxn>
              <a:cxn ang="5400000">
                <a:pos x="wd2" y="hd2"/>
              </a:cxn>
              <a:cxn ang="10800000">
                <a:pos x="wd2" y="hd2"/>
              </a:cxn>
              <a:cxn ang="16200000">
                <a:pos x="wd2" y="hd2"/>
              </a:cxn>
            </a:cxnLst>
            <a:rect l="0" t="0" r="r" b="b"/>
            <a:pathLst>
              <a:path w="21333" h="21512" extrusionOk="0">
                <a:moveTo>
                  <a:pt x="19200" y="20450"/>
                </a:moveTo>
                <a:cubicBezTo>
                  <a:pt x="18720" y="20450"/>
                  <a:pt x="18720" y="20450"/>
                  <a:pt x="18720" y="20450"/>
                </a:cubicBezTo>
                <a:cubicBezTo>
                  <a:pt x="19680" y="19033"/>
                  <a:pt x="19680" y="19033"/>
                  <a:pt x="19680" y="19033"/>
                </a:cubicBezTo>
                <a:cubicBezTo>
                  <a:pt x="19680" y="18679"/>
                  <a:pt x="19680" y="18679"/>
                  <a:pt x="19200" y="18325"/>
                </a:cubicBezTo>
                <a:cubicBezTo>
                  <a:pt x="17280" y="17617"/>
                  <a:pt x="17280" y="17617"/>
                  <a:pt x="17280" y="17617"/>
                </a:cubicBezTo>
                <a:cubicBezTo>
                  <a:pt x="19200" y="16909"/>
                  <a:pt x="19200" y="16909"/>
                  <a:pt x="19200" y="16909"/>
                </a:cubicBezTo>
                <a:cubicBezTo>
                  <a:pt x="19680" y="16909"/>
                  <a:pt x="19680" y="16909"/>
                  <a:pt x="19680" y="16555"/>
                </a:cubicBezTo>
                <a:cubicBezTo>
                  <a:pt x="19680" y="16555"/>
                  <a:pt x="19680" y="16201"/>
                  <a:pt x="19680" y="16201"/>
                </a:cubicBezTo>
                <a:cubicBezTo>
                  <a:pt x="17280" y="15138"/>
                  <a:pt x="17280" y="15138"/>
                  <a:pt x="17280" y="15138"/>
                </a:cubicBezTo>
                <a:cubicBezTo>
                  <a:pt x="19200" y="15492"/>
                  <a:pt x="19200" y="15492"/>
                  <a:pt x="19200" y="15492"/>
                </a:cubicBezTo>
                <a:cubicBezTo>
                  <a:pt x="19680" y="15846"/>
                  <a:pt x="20160" y="15492"/>
                  <a:pt x="20160" y="15492"/>
                </a:cubicBezTo>
                <a:cubicBezTo>
                  <a:pt x="20160" y="15138"/>
                  <a:pt x="20160" y="15138"/>
                  <a:pt x="20160" y="15138"/>
                </a:cubicBezTo>
                <a:cubicBezTo>
                  <a:pt x="20160" y="15138"/>
                  <a:pt x="20160" y="14784"/>
                  <a:pt x="20160" y="14784"/>
                </a:cubicBezTo>
                <a:cubicBezTo>
                  <a:pt x="20160" y="14784"/>
                  <a:pt x="20160" y="14784"/>
                  <a:pt x="20160" y="14784"/>
                </a:cubicBezTo>
                <a:cubicBezTo>
                  <a:pt x="19680" y="14430"/>
                  <a:pt x="18720" y="14076"/>
                  <a:pt x="17760" y="13722"/>
                </a:cubicBezTo>
                <a:cubicBezTo>
                  <a:pt x="14880" y="12305"/>
                  <a:pt x="10560" y="10181"/>
                  <a:pt x="10560" y="10181"/>
                </a:cubicBezTo>
                <a:cubicBezTo>
                  <a:pt x="10080" y="10889"/>
                  <a:pt x="10080" y="10889"/>
                  <a:pt x="10080" y="10889"/>
                </a:cubicBezTo>
                <a:cubicBezTo>
                  <a:pt x="9600" y="11243"/>
                  <a:pt x="9600" y="11243"/>
                  <a:pt x="9600" y="11243"/>
                </a:cubicBezTo>
                <a:cubicBezTo>
                  <a:pt x="19200" y="13722"/>
                  <a:pt x="19200" y="13722"/>
                  <a:pt x="19200" y="13722"/>
                </a:cubicBezTo>
                <a:cubicBezTo>
                  <a:pt x="19680" y="14076"/>
                  <a:pt x="20160" y="13722"/>
                  <a:pt x="20160" y="13722"/>
                </a:cubicBezTo>
                <a:cubicBezTo>
                  <a:pt x="20160" y="13368"/>
                  <a:pt x="20160" y="13014"/>
                  <a:pt x="19680" y="13014"/>
                </a:cubicBezTo>
                <a:cubicBezTo>
                  <a:pt x="14400" y="10181"/>
                  <a:pt x="14400" y="10181"/>
                  <a:pt x="14400" y="10181"/>
                </a:cubicBezTo>
                <a:cubicBezTo>
                  <a:pt x="19680" y="11951"/>
                  <a:pt x="19680" y="11951"/>
                  <a:pt x="19680" y="11951"/>
                </a:cubicBezTo>
                <a:cubicBezTo>
                  <a:pt x="20160" y="11951"/>
                  <a:pt x="20640" y="11951"/>
                  <a:pt x="20640" y="11597"/>
                </a:cubicBezTo>
                <a:cubicBezTo>
                  <a:pt x="21120" y="11243"/>
                  <a:pt x="20640" y="11243"/>
                  <a:pt x="20640" y="10889"/>
                </a:cubicBezTo>
                <a:cubicBezTo>
                  <a:pt x="3840" y="3099"/>
                  <a:pt x="3840" y="3099"/>
                  <a:pt x="3840" y="3099"/>
                </a:cubicBezTo>
                <a:cubicBezTo>
                  <a:pt x="3360" y="3807"/>
                  <a:pt x="3360" y="3807"/>
                  <a:pt x="3360" y="3807"/>
                </a:cubicBezTo>
                <a:cubicBezTo>
                  <a:pt x="2880" y="4161"/>
                  <a:pt x="2880" y="4161"/>
                  <a:pt x="2880" y="4161"/>
                </a:cubicBezTo>
                <a:cubicBezTo>
                  <a:pt x="2880" y="4161"/>
                  <a:pt x="7200" y="5578"/>
                  <a:pt x="11520" y="7348"/>
                </a:cubicBezTo>
                <a:cubicBezTo>
                  <a:pt x="13440" y="8056"/>
                  <a:pt x="15360" y="8764"/>
                  <a:pt x="17280" y="9473"/>
                </a:cubicBezTo>
                <a:cubicBezTo>
                  <a:pt x="17760" y="9473"/>
                  <a:pt x="18720" y="9827"/>
                  <a:pt x="19200" y="10181"/>
                </a:cubicBezTo>
                <a:cubicBezTo>
                  <a:pt x="19680" y="10181"/>
                  <a:pt x="19680" y="10181"/>
                  <a:pt x="20160" y="10181"/>
                </a:cubicBezTo>
                <a:cubicBezTo>
                  <a:pt x="20160" y="10181"/>
                  <a:pt x="20160" y="10535"/>
                  <a:pt x="20640" y="10535"/>
                </a:cubicBezTo>
                <a:cubicBezTo>
                  <a:pt x="20640" y="10181"/>
                  <a:pt x="20640" y="10181"/>
                  <a:pt x="20640" y="10181"/>
                </a:cubicBezTo>
                <a:cubicBezTo>
                  <a:pt x="21120" y="10181"/>
                  <a:pt x="21120" y="10181"/>
                  <a:pt x="21120" y="10181"/>
                </a:cubicBezTo>
                <a:cubicBezTo>
                  <a:pt x="21120" y="9827"/>
                  <a:pt x="21600" y="9827"/>
                  <a:pt x="21120" y="9827"/>
                </a:cubicBezTo>
                <a:cubicBezTo>
                  <a:pt x="21120" y="9473"/>
                  <a:pt x="21120" y="9473"/>
                  <a:pt x="21120" y="9473"/>
                </a:cubicBezTo>
                <a:cubicBezTo>
                  <a:pt x="21120" y="9473"/>
                  <a:pt x="19680" y="8764"/>
                  <a:pt x="17760" y="8056"/>
                </a:cubicBezTo>
                <a:cubicBezTo>
                  <a:pt x="14880" y="6640"/>
                  <a:pt x="11040" y="4869"/>
                  <a:pt x="7200" y="3099"/>
                </a:cubicBezTo>
                <a:cubicBezTo>
                  <a:pt x="5760" y="2391"/>
                  <a:pt x="3840" y="1682"/>
                  <a:pt x="2880" y="1328"/>
                </a:cubicBezTo>
                <a:cubicBezTo>
                  <a:pt x="2400" y="974"/>
                  <a:pt x="1920" y="620"/>
                  <a:pt x="1440" y="620"/>
                </a:cubicBezTo>
                <a:cubicBezTo>
                  <a:pt x="1440" y="266"/>
                  <a:pt x="1440" y="266"/>
                  <a:pt x="1440" y="266"/>
                </a:cubicBezTo>
                <a:cubicBezTo>
                  <a:pt x="1440" y="266"/>
                  <a:pt x="1440" y="266"/>
                  <a:pt x="1440" y="266"/>
                </a:cubicBezTo>
                <a:cubicBezTo>
                  <a:pt x="1440" y="266"/>
                  <a:pt x="1440" y="266"/>
                  <a:pt x="1440" y="266"/>
                </a:cubicBezTo>
                <a:cubicBezTo>
                  <a:pt x="960" y="620"/>
                  <a:pt x="960" y="620"/>
                  <a:pt x="960" y="620"/>
                </a:cubicBezTo>
                <a:cubicBezTo>
                  <a:pt x="1440" y="266"/>
                  <a:pt x="1440" y="266"/>
                  <a:pt x="1440" y="266"/>
                </a:cubicBezTo>
                <a:cubicBezTo>
                  <a:pt x="1440" y="266"/>
                  <a:pt x="1440" y="266"/>
                  <a:pt x="1440" y="266"/>
                </a:cubicBezTo>
                <a:cubicBezTo>
                  <a:pt x="960" y="620"/>
                  <a:pt x="960" y="620"/>
                  <a:pt x="960" y="620"/>
                </a:cubicBezTo>
                <a:cubicBezTo>
                  <a:pt x="1440" y="266"/>
                  <a:pt x="1440" y="266"/>
                  <a:pt x="1440" y="266"/>
                </a:cubicBezTo>
                <a:cubicBezTo>
                  <a:pt x="480" y="620"/>
                  <a:pt x="480" y="620"/>
                  <a:pt x="480" y="620"/>
                </a:cubicBezTo>
                <a:cubicBezTo>
                  <a:pt x="1440" y="620"/>
                  <a:pt x="1440" y="620"/>
                  <a:pt x="1440" y="620"/>
                </a:cubicBezTo>
                <a:cubicBezTo>
                  <a:pt x="1440" y="620"/>
                  <a:pt x="1440" y="266"/>
                  <a:pt x="1440" y="266"/>
                </a:cubicBezTo>
                <a:cubicBezTo>
                  <a:pt x="480" y="620"/>
                  <a:pt x="480" y="620"/>
                  <a:pt x="480" y="620"/>
                </a:cubicBezTo>
                <a:cubicBezTo>
                  <a:pt x="1440" y="620"/>
                  <a:pt x="1440" y="620"/>
                  <a:pt x="1440" y="620"/>
                </a:cubicBezTo>
                <a:cubicBezTo>
                  <a:pt x="480" y="620"/>
                  <a:pt x="480" y="620"/>
                  <a:pt x="480" y="620"/>
                </a:cubicBezTo>
                <a:cubicBezTo>
                  <a:pt x="1440" y="974"/>
                  <a:pt x="1440" y="974"/>
                  <a:pt x="1440" y="974"/>
                </a:cubicBezTo>
                <a:cubicBezTo>
                  <a:pt x="1440" y="620"/>
                  <a:pt x="1440" y="620"/>
                  <a:pt x="1440" y="620"/>
                </a:cubicBezTo>
                <a:cubicBezTo>
                  <a:pt x="480" y="620"/>
                  <a:pt x="480" y="620"/>
                  <a:pt x="480" y="620"/>
                </a:cubicBezTo>
                <a:cubicBezTo>
                  <a:pt x="1440" y="974"/>
                  <a:pt x="1440" y="974"/>
                  <a:pt x="1440" y="974"/>
                </a:cubicBezTo>
                <a:cubicBezTo>
                  <a:pt x="1440" y="620"/>
                  <a:pt x="1440" y="266"/>
                  <a:pt x="960" y="266"/>
                </a:cubicBezTo>
                <a:cubicBezTo>
                  <a:pt x="960" y="-88"/>
                  <a:pt x="480" y="-88"/>
                  <a:pt x="0" y="266"/>
                </a:cubicBezTo>
                <a:cubicBezTo>
                  <a:pt x="0" y="620"/>
                  <a:pt x="0" y="620"/>
                  <a:pt x="0" y="620"/>
                </a:cubicBezTo>
                <a:cubicBezTo>
                  <a:pt x="0" y="974"/>
                  <a:pt x="0" y="974"/>
                  <a:pt x="0" y="974"/>
                </a:cubicBezTo>
                <a:cubicBezTo>
                  <a:pt x="480" y="974"/>
                  <a:pt x="480" y="974"/>
                  <a:pt x="480" y="974"/>
                </a:cubicBezTo>
                <a:cubicBezTo>
                  <a:pt x="480" y="1328"/>
                  <a:pt x="960" y="1682"/>
                  <a:pt x="1920" y="2037"/>
                </a:cubicBezTo>
                <a:cubicBezTo>
                  <a:pt x="6240" y="4161"/>
                  <a:pt x="20160" y="10181"/>
                  <a:pt x="20160" y="10181"/>
                </a:cubicBezTo>
                <a:cubicBezTo>
                  <a:pt x="20640" y="9827"/>
                  <a:pt x="20640" y="9827"/>
                  <a:pt x="20640" y="9827"/>
                </a:cubicBezTo>
                <a:cubicBezTo>
                  <a:pt x="20160" y="9473"/>
                  <a:pt x="20160" y="9473"/>
                  <a:pt x="20160" y="9473"/>
                </a:cubicBezTo>
                <a:cubicBezTo>
                  <a:pt x="20640" y="9827"/>
                  <a:pt x="20640" y="9827"/>
                  <a:pt x="20640" y="9827"/>
                </a:cubicBezTo>
                <a:cubicBezTo>
                  <a:pt x="20640" y="9473"/>
                  <a:pt x="20640" y="9473"/>
                  <a:pt x="20640" y="9473"/>
                </a:cubicBezTo>
                <a:cubicBezTo>
                  <a:pt x="20160" y="9473"/>
                  <a:pt x="20160" y="9473"/>
                  <a:pt x="20160" y="9473"/>
                </a:cubicBezTo>
                <a:cubicBezTo>
                  <a:pt x="20640" y="9827"/>
                  <a:pt x="20640" y="9827"/>
                  <a:pt x="20640" y="9827"/>
                </a:cubicBezTo>
                <a:cubicBezTo>
                  <a:pt x="20640" y="9473"/>
                  <a:pt x="20640" y="9473"/>
                  <a:pt x="20640" y="9473"/>
                </a:cubicBezTo>
                <a:cubicBezTo>
                  <a:pt x="20640" y="9827"/>
                  <a:pt x="20640" y="9827"/>
                  <a:pt x="20640" y="9827"/>
                </a:cubicBezTo>
                <a:cubicBezTo>
                  <a:pt x="20640" y="9473"/>
                  <a:pt x="20640" y="9473"/>
                  <a:pt x="20640" y="9473"/>
                </a:cubicBezTo>
                <a:cubicBezTo>
                  <a:pt x="20640" y="9473"/>
                  <a:pt x="20640" y="9473"/>
                  <a:pt x="20640" y="9473"/>
                </a:cubicBezTo>
                <a:cubicBezTo>
                  <a:pt x="20640" y="9827"/>
                  <a:pt x="20640" y="9827"/>
                  <a:pt x="20640" y="9827"/>
                </a:cubicBezTo>
                <a:cubicBezTo>
                  <a:pt x="20640" y="9473"/>
                  <a:pt x="20640" y="9473"/>
                  <a:pt x="20640" y="9473"/>
                </a:cubicBezTo>
                <a:cubicBezTo>
                  <a:pt x="20640" y="9473"/>
                  <a:pt x="20640" y="9473"/>
                  <a:pt x="20640" y="9473"/>
                </a:cubicBezTo>
                <a:cubicBezTo>
                  <a:pt x="20640" y="9473"/>
                  <a:pt x="20640" y="9473"/>
                  <a:pt x="20640" y="9473"/>
                </a:cubicBezTo>
                <a:cubicBezTo>
                  <a:pt x="20640" y="9473"/>
                  <a:pt x="20640" y="9473"/>
                  <a:pt x="20640" y="9473"/>
                </a:cubicBezTo>
                <a:cubicBezTo>
                  <a:pt x="20640" y="9473"/>
                  <a:pt x="20640" y="9473"/>
                  <a:pt x="20640" y="9473"/>
                </a:cubicBezTo>
                <a:cubicBezTo>
                  <a:pt x="20640" y="9473"/>
                  <a:pt x="20640" y="9473"/>
                  <a:pt x="20640" y="9473"/>
                </a:cubicBezTo>
                <a:cubicBezTo>
                  <a:pt x="20640" y="9473"/>
                  <a:pt x="20160" y="9119"/>
                  <a:pt x="19680" y="9119"/>
                </a:cubicBezTo>
                <a:cubicBezTo>
                  <a:pt x="17760" y="8410"/>
                  <a:pt x="13920" y="6994"/>
                  <a:pt x="10080" y="5578"/>
                </a:cubicBezTo>
                <a:cubicBezTo>
                  <a:pt x="6720" y="4515"/>
                  <a:pt x="3840" y="3099"/>
                  <a:pt x="3840" y="3099"/>
                </a:cubicBezTo>
                <a:cubicBezTo>
                  <a:pt x="3360" y="3099"/>
                  <a:pt x="2880" y="3099"/>
                  <a:pt x="2880" y="3453"/>
                </a:cubicBezTo>
                <a:cubicBezTo>
                  <a:pt x="2400" y="3807"/>
                  <a:pt x="2880" y="4161"/>
                  <a:pt x="2880" y="4161"/>
                </a:cubicBezTo>
                <a:cubicBezTo>
                  <a:pt x="13440" y="9119"/>
                  <a:pt x="13440" y="9119"/>
                  <a:pt x="13440" y="9119"/>
                </a:cubicBezTo>
                <a:cubicBezTo>
                  <a:pt x="7680" y="7348"/>
                  <a:pt x="7680" y="7348"/>
                  <a:pt x="7680" y="7348"/>
                </a:cubicBezTo>
                <a:cubicBezTo>
                  <a:pt x="7680" y="7348"/>
                  <a:pt x="7200" y="7348"/>
                  <a:pt x="6720" y="7702"/>
                </a:cubicBezTo>
                <a:cubicBezTo>
                  <a:pt x="6720" y="7702"/>
                  <a:pt x="6720" y="8056"/>
                  <a:pt x="7200" y="8410"/>
                </a:cubicBezTo>
                <a:cubicBezTo>
                  <a:pt x="12960" y="10889"/>
                  <a:pt x="12960" y="10889"/>
                  <a:pt x="12960" y="10889"/>
                </a:cubicBezTo>
                <a:cubicBezTo>
                  <a:pt x="10080" y="10181"/>
                  <a:pt x="10080" y="10181"/>
                  <a:pt x="10080" y="10181"/>
                </a:cubicBezTo>
                <a:cubicBezTo>
                  <a:pt x="10080" y="10181"/>
                  <a:pt x="9600" y="10181"/>
                  <a:pt x="9120" y="10535"/>
                </a:cubicBezTo>
                <a:cubicBezTo>
                  <a:pt x="9120" y="10889"/>
                  <a:pt x="9120" y="10889"/>
                  <a:pt x="9600" y="11243"/>
                </a:cubicBezTo>
                <a:cubicBezTo>
                  <a:pt x="9600" y="11243"/>
                  <a:pt x="12000" y="12305"/>
                  <a:pt x="14400" y="13368"/>
                </a:cubicBezTo>
                <a:cubicBezTo>
                  <a:pt x="15840" y="13722"/>
                  <a:pt x="16800" y="14430"/>
                  <a:pt x="17760" y="14784"/>
                </a:cubicBezTo>
                <a:cubicBezTo>
                  <a:pt x="18240" y="15138"/>
                  <a:pt x="18720" y="15138"/>
                  <a:pt x="18720" y="15138"/>
                </a:cubicBezTo>
                <a:cubicBezTo>
                  <a:pt x="19200" y="15492"/>
                  <a:pt x="19200" y="15492"/>
                  <a:pt x="19200" y="15492"/>
                </a:cubicBezTo>
                <a:cubicBezTo>
                  <a:pt x="19200" y="15492"/>
                  <a:pt x="19200" y="15492"/>
                  <a:pt x="19200" y="15492"/>
                </a:cubicBezTo>
                <a:cubicBezTo>
                  <a:pt x="19200" y="15138"/>
                  <a:pt x="19200" y="15138"/>
                  <a:pt x="19200" y="15138"/>
                </a:cubicBezTo>
                <a:cubicBezTo>
                  <a:pt x="19200" y="15492"/>
                  <a:pt x="19200" y="15492"/>
                  <a:pt x="19200" y="15492"/>
                </a:cubicBezTo>
                <a:cubicBezTo>
                  <a:pt x="19200" y="15492"/>
                  <a:pt x="19200" y="15492"/>
                  <a:pt x="19200" y="15492"/>
                </a:cubicBezTo>
                <a:cubicBezTo>
                  <a:pt x="19200" y="15138"/>
                  <a:pt x="19200" y="15138"/>
                  <a:pt x="19200" y="15138"/>
                </a:cubicBezTo>
                <a:cubicBezTo>
                  <a:pt x="19200" y="15492"/>
                  <a:pt x="19200" y="15492"/>
                  <a:pt x="19200" y="15492"/>
                </a:cubicBezTo>
                <a:cubicBezTo>
                  <a:pt x="19680" y="15138"/>
                  <a:pt x="19680" y="15138"/>
                  <a:pt x="19680" y="15138"/>
                </a:cubicBezTo>
                <a:cubicBezTo>
                  <a:pt x="18720" y="15138"/>
                  <a:pt x="18720" y="15138"/>
                  <a:pt x="18720" y="15138"/>
                </a:cubicBezTo>
                <a:cubicBezTo>
                  <a:pt x="18720" y="15492"/>
                  <a:pt x="19200" y="15492"/>
                  <a:pt x="19200" y="15492"/>
                </a:cubicBezTo>
                <a:cubicBezTo>
                  <a:pt x="19680" y="15138"/>
                  <a:pt x="19680" y="15138"/>
                  <a:pt x="19680" y="15138"/>
                </a:cubicBezTo>
                <a:cubicBezTo>
                  <a:pt x="18720" y="15138"/>
                  <a:pt x="18720" y="15138"/>
                  <a:pt x="18720" y="15138"/>
                </a:cubicBezTo>
                <a:cubicBezTo>
                  <a:pt x="19680" y="15138"/>
                  <a:pt x="19680" y="15138"/>
                  <a:pt x="19680" y="15138"/>
                </a:cubicBezTo>
                <a:cubicBezTo>
                  <a:pt x="19200" y="14784"/>
                  <a:pt x="19200" y="14784"/>
                  <a:pt x="19200" y="14784"/>
                </a:cubicBezTo>
                <a:cubicBezTo>
                  <a:pt x="18720" y="15138"/>
                  <a:pt x="18720" y="15138"/>
                  <a:pt x="18720" y="15138"/>
                </a:cubicBezTo>
                <a:cubicBezTo>
                  <a:pt x="19680" y="15138"/>
                  <a:pt x="19680" y="15138"/>
                  <a:pt x="19680" y="15138"/>
                </a:cubicBezTo>
                <a:cubicBezTo>
                  <a:pt x="19200" y="14784"/>
                  <a:pt x="19200" y="14784"/>
                  <a:pt x="19200" y="14784"/>
                </a:cubicBezTo>
                <a:cubicBezTo>
                  <a:pt x="19680" y="15138"/>
                  <a:pt x="19680" y="15138"/>
                  <a:pt x="19680" y="15138"/>
                </a:cubicBezTo>
                <a:cubicBezTo>
                  <a:pt x="19680" y="14784"/>
                  <a:pt x="19680" y="14784"/>
                  <a:pt x="19680" y="14784"/>
                </a:cubicBezTo>
                <a:cubicBezTo>
                  <a:pt x="12000" y="12660"/>
                  <a:pt x="12000" y="12660"/>
                  <a:pt x="12000" y="12660"/>
                </a:cubicBezTo>
                <a:cubicBezTo>
                  <a:pt x="11520" y="12660"/>
                  <a:pt x="11520" y="12660"/>
                  <a:pt x="11040" y="13014"/>
                </a:cubicBezTo>
                <a:cubicBezTo>
                  <a:pt x="11040" y="13368"/>
                  <a:pt x="11040" y="13368"/>
                  <a:pt x="11520" y="13722"/>
                </a:cubicBezTo>
                <a:cubicBezTo>
                  <a:pt x="17280" y="16201"/>
                  <a:pt x="17280" y="16201"/>
                  <a:pt x="17280" y="16201"/>
                </a:cubicBezTo>
                <a:cubicBezTo>
                  <a:pt x="15360" y="16909"/>
                  <a:pt x="15360" y="16909"/>
                  <a:pt x="15360" y="16909"/>
                </a:cubicBezTo>
                <a:cubicBezTo>
                  <a:pt x="15360" y="16909"/>
                  <a:pt x="14880" y="16909"/>
                  <a:pt x="14880" y="17263"/>
                </a:cubicBezTo>
                <a:cubicBezTo>
                  <a:pt x="14880" y="17263"/>
                  <a:pt x="14880" y="17617"/>
                  <a:pt x="15360" y="17617"/>
                </a:cubicBezTo>
                <a:cubicBezTo>
                  <a:pt x="18240" y="19033"/>
                  <a:pt x="18240" y="19033"/>
                  <a:pt x="18240" y="19033"/>
                </a:cubicBezTo>
                <a:cubicBezTo>
                  <a:pt x="17280" y="20450"/>
                  <a:pt x="17280" y="20450"/>
                  <a:pt x="17280" y="20450"/>
                </a:cubicBezTo>
                <a:cubicBezTo>
                  <a:pt x="17280" y="20450"/>
                  <a:pt x="17280" y="20804"/>
                  <a:pt x="17760" y="21158"/>
                </a:cubicBezTo>
                <a:cubicBezTo>
                  <a:pt x="18240" y="21512"/>
                  <a:pt x="18240" y="21512"/>
                  <a:pt x="18240" y="21512"/>
                </a:cubicBezTo>
                <a:cubicBezTo>
                  <a:pt x="18720" y="21512"/>
                  <a:pt x="19200" y="21512"/>
                  <a:pt x="19200" y="21158"/>
                </a:cubicBezTo>
                <a:cubicBezTo>
                  <a:pt x="19680" y="20804"/>
                  <a:pt x="19680" y="20450"/>
                  <a:pt x="19200" y="20450"/>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9" name="Freeform 1209"/>
          <p:cNvSpPr/>
          <p:nvPr>
            <p:custDataLst>
              <p:tags r:id="rId45"/>
            </p:custDataLst>
          </p:nvPr>
        </p:nvSpPr>
        <p:spPr>
          <a:xfrm flipH="1">
            <a:off x="1919605" y="3362325"/>
            <a:ext cx="386715" cy="250190"/>
          </a:xfrm>
          <a:custGeom>
            <a:avLst/>
            <a:gdLst/>
            <a:ahLst/>
            <a:cxnLst>
              <a:cxn ang="0">
                <a:pos x="wd2" y="hd2"/>
              </a:cxn>
              <a:cxn ang="5400000">
                <a:pos x="wd2" y="hd2"/>
              </a:cxn>
              <a:cxn ang="10800000">
                <a:pos x="wd2" y="hd2"/>
              </a:cxn>
              <a:cxn ang="16200000">
                <a:pos x="wd2" y="hd2"/>
              </a:cxn>
            </a:cxnLst>
            <a:rect l="0" t="0" r="r" b="b"/>
            <a:pathLst>
              <a:path w="21600" h="21600" extrusionOk="0">
                <a:moveTo>
                  <a:pt x="21429" y="21103"/>
                </a:moveTo>
                <a:cubicBezTo>
                  <a:pt x="7371" y="8193"/>
                  <a:pt x="7371" y="8193"/>
                  <a:pt x="7371" y="8193"/>
                </a:cubicBezTo>
                <a:cubicBezTo>
                  <a:pt x="15600" y="14648"/>
                  <a:pt x="15600" y="14648"/>
                  <a:pt x="15600" y="14648"/>
                </a:cubicBezTo>
                <a:cubicBezTo>
                  <a:pt x="15600" y="14648"/>
                  <a:pt x="15771" y="14648"/>
                  <a:pt x="15771" y="14400"/>
                </a:cubicBezTo>
                <a:cubicBezTo>
                  <a:pt x="15943" y="14152"/>
                  <a:pt x="15943" y="14152"/>
                  <a:pt x="15943" y="14152"/>
                </a:cubicBezTo>
                <a:cubicBezTo>
                  <a:pt x="15943" y="14152"/>
                  <a:pt x="15771" y="13903"/>
                  <a:pt x="15771" y="13903"/>
                </a:cubicBezTo>
                <a:cubicBezTo>
                  <a:pt x="15771" y="13655"/>
                  <a:pt x="15600" y="13655"/>
                  <a:pt x="15429" y="13407"/>
                </a:cubicBezTo>
                <a:cubicBezTo>
                  <a:pt x="14914" y="12662"/>
                  <a:pt x="13543" y="11421"/>
                  <a:pt x="12000" y="10179"/>
                </a:cubicBezTo>
                <a:cubicBezTo>
                  <a:pt x="9771" y="8193"/>
                  <a:pt x="6857" y="5462"/>
                  <a:pt x="4457" y="3476"/>
                </a:cubicBezTo>
                <a:cubicBezTo>
                  <a:pt x="3257" y="2483"/>
                  <a:pt x="2229" y="1738"/>
                  <a:pt x="1543" y="993"/>
                </a:cubicBezTo>
                <a:cubicBezTo>
                  <a:pt x="1200" y="745"/>
                  <a:pt x="857" y="497"/>
                  <a:pt x="686" y="248"/>
                </a:cubicBezTo>
                <a:cubicBezTo>
                  <a:pt x="514" y="248"/>
                  <a:pt x="514" y="0"/>
                  <a:pt x="514" y="0"/>
                </a:cubicBezTo>
                <a:cubicBezTo>
                  <a:pt x="343" y="0"/>
                  <a:pt x="343" y="0"/>
                  <a:pt x="343" y="0"/>
                </a:cubicBezTo>
                <a:cubicBezTo>
                  <a:pt x="343" y="0"/>
                  <a:pt x="343" y="0"/>
                  <a:pt x="343" y="0"/>
                </a:cubicBezTo>
                <a:cubicBezTo>
                  <a:pt x="343" y="248"/>
                  <a:pt x="343" y="248"/>
                  <a:pt x="343" y="248"/>
                </a:cubicBezTo>
                <a:cubicBezTo>
                  <a:pt x="343" y="0"/>
                  <a:pt x="343" y="0"/>
                  <a:pt x="343" y="0"/>
                </a:cubicBezTo>
                <a:cubicBezTo>
                  <a:pt x="343" y="0"/>
                  <a:pt x="343" y="0"/>
                  <a:pt x="343" y="0"/>
                </a:cubicBezTo>
                <a:cubicBezTo>
                  <a:pt x="343" y="248"/>
                  <a:pt x="343" y="248"/>
                  <a:pt x="343" y="248"/>
                </a:cubicBezTo>
                <a:cubicBezTo>
                  <a:pt x="343" y="0"/>
                  <a:pt x="343" y="0"/>
                  <a:pt x="343" y="0"/>
                </a:cubicBezTo>
                <a:cubicBezTo>
                  <a:pt x="171" y="248"/>
                  <a:pt x="171" y="248"/>
                  <a:pt x="171" y="248"/>
                </a:cubicBezTo>
                <a:cubicBezTo>
                  <a:pt x="343" y="0"/>
                  <a:pt x="343" y="0"/>
                  <a:pt x="343" y="0"/>
                </a:cubicBezTo>
                <a:cubicBezTo>
                  <a:pt x="343" y="0"/>
                  <a:pt x="343" y="0"/>
                  <a:pt x="343" y="0"/>
                </a:cubicBezTo>
                <a:cubicBezTo>
                  <a:pt x="171" y="248"/>
                  <a:pt x="171" y="248"/>
                  <a:pt x="171" y="248"/>
                </a:cubicBezTo>
                <a:cubicBezTo>
                  <a:pt x="343" y="0"/>
                  <a:pt x="343" y="0"/>
                  <a:pt x="343" y="0"/>
                </a:cubicBezTo>
                <a:cubicBezTo>
                  <a:pt x="171" y="248"/>
                  <a:pt x="171" y="248"/>
                  <a:pt x="171" y="248"/>
                </a:cubicBezTo>
                <a:cubicBezTo>
                  <a:pt x="514" y="0"/>
                  <a:pt x="514" y="0"/>
                  <a:pt x="514" y="0"/>
                </a:cubicBezTo>
                <a:cubicBezTo>
                  <a:pt x="343" y="0"/>
                  <a:pt x="343" y="0"/>
                  <a:pt x="343" y="0"/>
                </a:cubicBezTo>
                <a:cubicBezTo>
                  <a:pt x="171" y="248"/>
                  <a:pt x="171" y="248"/>
                  <a:pt x="171" y="248"/>
                </a:cubicBezTo>
                <a:cubicBezTo>
                  <a:pt x="514" y="0"/>
                  <a:pt x="514" y="0"/>
                  <a:pt x="514" y="0"/>
                </a:cubicBezTo>
                <a:cubicBezTo>
                  <a:pt x="171" y="248"/>
                  <a:pt x="171" y="248"/>
                  <a:pt x="171" y="248"/>
                </a:cubicBezTo>
                <a:cubicBezTo>
                  <a:pt x="514" y="248"/>
                  <a:pt x="514" y="248"/>
                  <a:pt x="514" y="248"/>
                </a:cubicBezTo>
                <a:cubicBezTo>
                  <a:pt x="514" y="248"/>
                  <a:pt x="514" y="248"/>
                  <a:pt x="514" y="0"/>
                </a:cubicBezTo>
                <a:cubicBezTo>
                  <a:pt x="171" y="248"/>
                  <a:pt x="171" y="248"/>
                  <a:pt x="171" y="248"/>
                </a:cubicBezTo>
                <a:cubicBezTo>
                  <a:pt x="514" y="248"/>
                  <a:pt x="514" y="248"/>
                  <a:pt x="514" y="248"/>
                </a:cubicBezTo>
                <a:cubicBezTo>
                  <a:pt x="171" y="248"/>
                  <a:pt x="171" y="248"/>
                  <a:pt x="171" y="248"/>
                </a:cubicBezTo>
                <a:cubicBezTo>
                  <a:pt x="514" y="497"/>
                  <a:pt x="514" y="497"/>
                  <a:pt x="514" y="497"/>
                </a:cubicBezTo>
                <a:cubicBezTo>
                  <a:pt x="171" y="248"/>
                  <a:pt x="171" y="248"/>
                  <a:pt x="171" y="248"/>
                </a:cubicBezTo>
                <a:cubicBezTo>
                  <a:pt x="343" y="745"/>
                  <a:pt x="343" y="745"/>
                  <a:pt x="343" y="745"/>
                </a:cubicBezTo>
                <a:cubicBezTo>
                  <a:pt x="514" y="497"/>
                  <a:pt x="514" y="497"/>
                  <a:pt x="514" y="497"/>
                </a:cubicBezTo>
                <a:cubicBezTo>
                  <a:pt x="171" y="248"/>
                  <a:pt x="171" y="248"/>
                  <a:pt x="171" y="248"/>
                </a:cubicBezTo>
                <a:cubicBezTo>
                  <a:pt x="343" y="745"/>
                  <a:pt x="343" y="745"/>
                  <a:pt x="343" y="745"/>
                </a:cubicBezTo>
                <a:cubicBezTo>
                  <a:pt x="343" y="497"/>
                  <a:pt x="343" y="497"/>
                  <a:pt x="343" y="497"/>
                </a:cubicBezTo>
                <a:cubicBezTo>
                  <a:pt x="343" y="745"/>
                  <a:pt x="343" y="745"/>
                  <a:pt x="343" y="745"/>
                </a:cubicBezTo>
                <a:cubicBezTo>
                  <a:pt x="343" y="745"/>
                  <a:pt x="343" y="745"/>
                  <a:pt x="343" y="745"/>
                </a:cubicBezTo>
                <a:cubicBezTo>
                  <a:pt x="343" y="497"/>
                  <a:pt x="343" y="497"/>
                  <a:pt x="343" y="497"/>
                </a:cubicBezTo>
                <a:cubicBezTo>
                  <a:pt x="343" y="745"/>
                  <a:pt x="343" y="745"/>
                  <a:pt x="343" y="745"/>
                </a:cubicBezTo>
                <a:cubicBezTo>
                  <a:pt x="343" y="745"/>
                  <a:pt x="343" y="745"/>
                  <a:pt x="343" y="745"/>
                </a:cubicBezTo>
                <a:cubicBezTo>
                  <a:pt x="343" y="745"/>
                  <a:pt x="514" y="745"/>
                  <a:pt x="857" y="993"/>
                </a:cubicBezTo>
                <a:cubicBezTo>
                  <a:pt x="2057" y="1738"/>
                  <a:pt x="4286" y="3228"/>
                  <a:pt x="6171" y="4717"/>
                </a:cubicBezTo>
                <a:cubicBezTo>
                  <a:pt x="7200" y="5462"/>
                  <a:pt x="8057" y="6207"/>
                  <a:pt x="8743" y="6703"/>
                </a:cubicBezTo>
                <a:cubicBezTo>
                  <a:pt x="9429" y="7200"/>
                  <a:pt x="9771" y="7697"/>
                  <a:pt x="9771" y="7697"/>
                </a:cubicBezTo>
                <a:cubicBezTo>
                  <a:pt x="9943" y="7697"/>
                  <a:pt x="10114" y="7697"/>
                  <a:pt x="10114" y="7448"/>
                </a:cubicBezTo>
                <a:cubicBezTo>
                  <a:pt x="10286" y="7200"/>
                  <a:pt x="10114" y="6952"/>
                  <a:pt x="10114" y="6952"/>
                </a:cubicBezTo>
                <a:cubicBezTo>
                  <a:pt x="3429" y="993"/>
                  <a:pt x="3429" y="993"/>
                  <a:pt x="3429" y="993"/>
                </a:cubicBezTo>
                <a:cubicBezTo>
                  <a:pt x="3257" y="745"/>
                  <a:pt x="3086" y="745"/>
                  <a:pt x="3086" y="993"/>
                </a:cubicBezTo>
                <a:cubicBezTo>
                  <a:pt x="2914" y="1241"/>
                  <a:pt x="2914" y="1490"/>
                  <a:pt x="3086" y="1490"/>
                </a:cubicBezTo>
                <a:cubicBezTo>
                  <a:pt x="9771" y="7448"/>
                  <a:pt x="9771" y="7448"/>
                  <a:pt x="9771" y="7448"/>
                </a:cubicBezTo>
                <a:cubicBezTo>
                  <a:pt x="9943" y="7200"/>
                  <a:pt x="9943" y="7200"/>
                  <a:pt x="9943" y="7200"/>
                </a:cubicBezTo>
                <a:cubicBezTo>
                  <a:pt x="10114" y="6952"/>
                  <a:pt x="10114" y="6952"/>
                  <a:pt x="10114" y="6952"/>
                </a:cubicBezTo>
                <a:cubicBezTo>
                  <a:pt x="10114" y="6952"/>
                  <a:pt x="7886" y="5214"/>
                  <a:pt x="5486" y="3476"/>
                </a:cubicBezTo>
                <a:cubicBezTo>
                  <a:pt x="4286" y="2483"/>
                  <a:pt x="3086" y="1738"/>
                  <a:pt x="2229" y="993"/>
                </a:cubicBezTo>
                <a:cubicBezTo>
                  <a:pt x="1714" y="745"/>
                  <a:pt x="1371" y="497"/>
                  <a:pt x="1029" y="248"/>
                </a:cubicBezTo>
                <a:cubicBezTo>
                  <a:pt x="857" y="248"/>
                  <a:pt x="686" y="0"/>
                  <a:pt x="514" y="0"/>
                </a:cubicBezTo>
                <a:cubicBezTo>
                  <a:pt x="514" y="0"/>
                  <a:pt x="343" y="0"/>
                  <a:pt x="343" y="0"/>
                </a:cubicBezTo>
                <a:cubicBezTo>
                  <a:pt x="171" y="0"/>
                  <a:pt x="171" y="0"/>
                  <a:pt x="171" y="0"/>
                </a:cubicBezTo>
                <a:cubicBezTo>
                  <a:pt x="171" y="0"/>
                  <a:pt x="0" y="0"/>
                  <a:pt x="0" y="0"/>
                </a:cubicBezTo>
                <a:cubicBezTo>
                  <a:pt x="0" y="248"/>
                  <a:pt x="0" y="248"/>
                  <a:pt x="0" y="248"/>
                </a:cubicBezTo>
                <a:cubicBezTo>
                  <a:pt x="0" y="497"/>
                  <a:pt x="0" y="497"/>
                  <a:pt x="0" y="497"/>
                </a:cubicBezTo>
                <a:cubicBezTo>
                  <a:pt x="0" y="497"/>
                  <a:pt x="0" y="497"/>
                  <a:pt x="0" y="497"/>
                </a:cubicBezTo>
                <a:cubicBezTo>
                  <a:pt x="171" y="745"/>
                  <a:pt x="171" y="745"/>
                  <a:pt x="171" y="745"/>
                </a:cubicBezTo>
                <a:cubicBezTo>
                  <a:pt x="171" y="745"/>
                  <a:pt x="514" y="993"/>
                  <a:pt x="1029" y="1490"/>
                </a:cubicBezTo>
                <a:cubicBezTo>
                  <a:pt x="2571" y="2731"/>
                  <a:pt x="6171" y="5959"/>
                  <a:pt x="9429" y="8690"/>
                </a:cubicBezTo>
                <a:cubicBezTo>
                  <a:pt x="11143" y="10179"/>
                  <a:pt x="12514" y="11421"/>
                  <a:pt x="13714" y="12414"/>
                </a:cubicBezTo>
                <a:cubicBezTo>
                  <a:pt x="14229" y="13159"/>
                  <a:pt x="14743" y="13407"/>
                  <a:pt x="14914" y="13903"/>
                </a:cubicBezTo>
                <a:cubicBezTo>
                  <a:pt x="15086" y="13903"/>
                  <a:pt x="15257" y="14152"/>
                  <a:pt x="15257" y="14152"/>
                </a:cubicBezTo>
                <a:cubicBezTo>
                  <a:pt x="15429" y="14400"/>
                  <a:pt x="15429" y="14400"/>
                  <a:pt x="15429" y="14400"/>
                </a:cubicBezTo>
                <a:cubicBezTo>
                  <a:pt x="15429" y="14400"/>
                  <a:pt x="15429" y="14400"/>
                  <a:pt x="15429" y="14400"/>
                </a:cubicBezTo>
                <a:cubicBezTo>
                  <a:pt x="15600" y="14152"/>
                  <a:pt x="15600" y="14152"/>
                  <a:pt x="15600" y="14152"/>
                </a:cubicBezTo>
                <a:cubicBezTo>
                  <a:pt x="15429" y="14152"/>
                  <a:pt x="15429" y="14152"/>
                  <a:pt x="15429" y="14152"/>
                </a:cubicBezTo>
                <a:cubicBezTo>
                  <a:pt x="15429" y="14400"/>
                  <a:pt x="15429" y="14400"/>
                  <a:pt x="15429" y="14400"/>
                </a:cubicBezTo>
                <a:cubicBezTo>
                  <a:pt x="15600" y="14152"/>
                  <a:pt x="15600" y="14152"/>
                  <a:pt x="15600" y="14152"/>
                </a:cubicBezTo>
                <a:cubicBezTo>
                  <a:pt x="15429" y="14152"/>
                  <a:pt x="15429" y="14152"/>
                  <a:pt x="15429" y="14152"/>
                </a:cubicBezTo>
                <a:cubicBezTo>
                  <a:pt x="15600" y="14152"/>
                  <a:pt x="15600" y="14152"/>
                  <a:pt x="15600" y="14152"/>
                </a:cubicBezTo>
                <a:cubicBezTo>
                  <a:pt x="15429" y="14152"/>
                  <a:pt x="15429" y="14152"/>
                  <a:pt x="15429" y="14152"/>
                </a:cubicBezTo>
                <a:cubicBezTo>
                  <a:pt x="15429" y="14152"/>
                  <a:pt x="15429" y="14152"/>
                  <a:pt x="15429" y="14152"/>
                </a:cubicBezTo>
                <a:cubicBezTo>
                  <a:pt x="15600" y="14152"/>
                  <a:pt x="15600" y="14152"/>
                  <a:pt x="15600" y="14152"/>
                </a:cubicBezTo>
                <a:cubicBezTo>
                  <a:pt x="15429" y="14152"/>
                  <a:pt x="15429" y="14152"/>
                  <a:pt x="15429" y="14152"/>
                </a:cubicBezTo>
                <a:cubicBezTo>
                  <a:pt x="15600" y="14152"/>
                  <a:pt x="15600" y="14152"/>
                  <a:pt x="15600" y="14152"/>
                </a:cubicBezTo>
                <a:cubicBezTo>
                  <a:pt x="15771" y="13903"/>
                  <a:pt x="15771" y="13903"/>
                  <a:pt x="15771" y="13903"/>
                </a:cubicBezTo>
                <a:cubicBezTo>
                  <a:pt x="343" y="1738"/>
                  <a:pt x="343" y="1738"/>
                  <a:pt x="343" y="1738"/>
                </a:cubicBezTo>
                <a:cubicBezTo>
                  <a:pt x="171" y="1738"/>
                  <a:pt x="0" y="1738"/>
                  <a:pt x="0" y="1986"/>
                </a:cubicBezTo>
                <a:cubicBezTo>
                  <a:pt x="0" y="2234"/>
                  <a:pt x="0" y="2483"/>
                  <a:pt x="171" y="2483"/>
                </a:cubicBezTo>
                <a:cubicBezTo>
                  <a:pt x="21257" y="21600"/>
                  <a:pt x="21257" y="21600"/>
                  <a:pt x="21257" y="21600"/>
                </a:cubicBezTo>
                <a:cubicBezTo>
                  <a:pt x="21429" y="21600"/>
                  <a:pt x="21429" y="21600"/>
                  <a:pt x="21600" y="21600"/>
                </a:cubicBezTo>
                <a:cubicBezTo>
                  <a:pt x="21600" y="21352"/>
                  <a:pt x="21600" y="21103"/>
                  <a:pt x="21429" y="21103"/>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0" name="Freeform 1211"/>
          <p:cNvSpPr/>
          <p:nvPr>
            <p:custDataLst>
              <p:tags r:id="rId46"/>
            </p:custDataLst>
          </p:nvPr>
        </p:nvSpPr>
        <p:spPr>
          <a:xfrm flipH="1">
            <a:off x="1781810" y="3407410"/>
            <a:ext cx="518795" cy="452120"/>
          </a:xfrm>
          <a:custGeom>
            <a:avLst/>
            <a:gdLst/>
            <a:ahLst/>
            <a:cxnLst>
              <a:cxn ang="0">
                <a:pos x="wd2" y="hd2"/>
              </a:cxn>
              <a:cxn ang="5400000">
                <a:pos x="wd2" y="hd2"/>
              </a:cxn>
              <a:cxn ang="10800000">
                <a:pos x="wd2" y="hd2"/>
              </a:cxn>
              <a:cxn ang="16200000">
                <a:pos x="wd2" y="hd2"/>
              </a:cxn>
            </a:cxnLst>
            <a:rect l="0" t="0" r="r" b="b"/>
            <a:pathLst>
              <a:path w="21529" h="21490" extrusionOk="0">
                <a:moveTo>
                  <a:pt x="15138" y="21158"/>
                </a:moveTo>
                <a:cubicBezTo>
                  <a:pt x="14883" y="21023"/>
                  <a:pt x="14883" y="21023"/>
                  <a:pt x="14883" y="21023"/>
                </a:cubicBezTo>
                <a:cubicBezTo>
                  <a:pt x="14883" y="21158"/>
                  <a:pt x="14883" y="21158"/>
                  <a:pt x="14883" y="21158"/>
                </a:cubicBezTo>
                <a:cubicBezTo>
                  <a:pt x="14883" y="21294"/>
                  <a:pt x="14883" y="21294"/>
                  <a:pt x="14883" y="21294"/>
                </a:cubicBezTo>
                <a:cubicBezTo>
                  <a:pt x="15778" y="21023"/>
                  <a:pt x="15778" y="21023"/>
                  <a:pt x="15778" y="21023"/>
                </a:cubicBezTo>
                <a:cubicBezTo>
                  <a:pt x="15905" y="21023"/>
                  <a:pt x="15905" y="21023"/>
                  <a:pt x="16033" y="20887"/>
                </a:cubicBezTo>
                <a:cubicBezTo>
                  <a:pt x="16033" y="20887"/>
                  <a:pt x="15905" y="20751"/>
                  <a:pt x="15905" y="20751"/>
                </a:cubicBezTo>
                <a:cubicBezTo>
                  <a:pt x="14883" y="20072"/>
                  <a:pt x="14883" y="20072"/>
                  <a:pt x="14883" y="20072"/>
                </a:cubicBezTo>
                <a:cubicBezTo>
                  <a:pt x="14755" y="20208"/>
                  <a:pt x="14755" y="20208"/>
                  <a:pt x="14755" y="20208"/>
                </a:cubicBezTo>
                <a:cubicBezTo>
                  <a:pt x="15011" y="20343"/>
                  <a:pt x="15011" y="20343"/>
                  <a:pt x="15011" y="20343"/>
                </a:cubicBezTo>
                <a:cubicBezTo>
                  <a:pt x="14755" y="20208"/>
                  <a:pt x="14755" y="20208"/>
                  <a:pt x="14755" y="20208"/>
                </a:cubicBezTo>
                <a:cubicBezTo>
                  <a:pt x="14883" y="20343"/>
                  <a:pt x="14883" y="20343"/>
                  <a:pt x="14883" y="20343"/>
                </a:cubicBezTo>
                <a:cubicBezTo>
                  <a:pt x="14883" y="20343"/>
                  <a:pt x="14883" y="20343"/>
                  <a:pt x="15011" y="20343"/>
                </a:cubicBezTo>
                <a:cubicBezTo>
                  <a:pt x="14755" y="20208"/>
                  <a:pt x="14755" y="20208"/>
                  <a:pt x="14755" y="20208"/>
                </a:cubicBezTo>
                <a:cubicBezTo>
                  <a:pt x="14883" y="20343"/>
                  <a:pt x="14883" y="20343"/>
                  <a:pt x="14883" y="20343"/>
                </a:cubicBezTo>
                <a:cubicBezTo>
                  <a:pt x="14755" y="20208"/>
                  <a:pt x="14755" y="20208"/>
                  <a:pt x="14755" y="20208"/>
                </a:cubicBezTo>
                <a:cubicBezTo>
                  <a:pt x="14755" y="20343"/>
                  <a:pt x="14755" y="20343"/>
                  <a:pt x="14755" y="20343"/>
                </a:cubicBezTo>
                <a:cubicBezTo>
                  <a:pt x="14883" y="20343"/>
                  <a:pt x="14883" y="20343"/>
                  <a:pt x="14883" y="20343"/>
                </a:cubicBezTo>
                <a:cubicBezTo>
                  <a:pt x="14755" y="20208"/>
                  <a:pt x="14755" y="20208"/>
                  <a:pt x="14755" y="20208"/>
                </a:cubicBezTo>
                <a:cubicBezTo>
                  <a:pt x="14755" y="20343"/>
                  <a:pt x="14755" y="20343"/>
                  <a:pt x="14755" y="20343"/>
                </a:cubicBezTo>
                <a:cubicBezTo>
                  <a:pt x="14755" y="20343"/>
                  <a:pt x="14755" y="20343"/>
                  <a:pt x="14755" y="20343"/>
                </a:cubicBezTo>
                <a:cubicBezTo>
                  <a:pt x="14755" y="20343"/>
                  <a:pt x="14755" y="20343"/>
                  <a:pt x="14755" y="20343"/>
                </a:cubicBezTo>
                <a:cubicBezTo>
                  <a:pt x="14755" y="20343"/>
                  <a:pt x="14755" y="20343"/>
                  <a:pt x="14755" y="20343"/>
                </a:cubicBezTo>
                <a:cubicBezTo>
                  <a:pt x="14755" y="20343"/>
                  <a:pt x="14755" y="20343"/>
                  <a:pt x="14755" y="20343"/>
                </a:cubicBezTo>
                <a:cubicBezTo>
                  <a:pt x="14755" y="20343"/>
                  <a:pt x="14755" y="20343"/>
                  <a:pt x="14755" y="20343"/>
                </a:cubicBezTo>
                <a:cubicBezTo>
                  <a:pt x="14883" y="20343"/>
                  <a:pt x="15011" y="20479"/>
                  <a:pt x="15266" y="20479"/>
                </a:cubicBezTo>
                <a:cubicBezTo>
                  <a:pt x="15522" y="20615"/>
                  <a:pt x="16033" y="20751"/>
                  <a:pt x="16289" y="20751"/>
                </a:cubicBezTo>
                <a:cubicBezTo>
                  <a:pt x="16544" y="20887"/>
                  <a:pt x="16672" y="20887"/>
                  <a:pt x="16800" y="20887"/>
                </a:cubicBezTo>
                <a:cubicBezTo>
                  <a:pt x="16928" y="20887"/>
                  <a:pt x="16928" y="20887"/>
                  <a:pt x="16928" y="20887"/>
                </a:cubicBezTo>
                <a:cubicBezTo>
                  <a:pt x="17056" y="21023"/>
                  <a:pt x="17056" y="21023"/>
                  <a:pt x="17056" y="21023"/>
                </a:cubicBezTo>
                <a:cubicBezTo>
                  <a:pt x="17056" y="21023"/>
                  <a:pt x="17056" y="21023"/>
                  <a:pt x="17056" y="21023"/>
                </a:cubicBezTo>
                <a:cubicBezTo>
                  <a:pt x="17183" y="21023"/>
                  <a:pt x="17183" y="21023"/>
                  <a:pt x="17183" y="21023"/>
                </a:cubicBezTo>
                <a:cubicBezTo>
                  <a:pt x="17183" y="21023"/>
                  <a:pt x="17183" y="21023"/>
                  <a:pt x="17311" y="20887"/>
                </a:cubicBezTo>
                <a:cubicBezTo>
                  <a:pt x="17311" y="20887"/>
                  <a:pt x="17311" y="20751"/>
                  <a:pt x="17311" y="20751"/>
                </a:cubicBezTo>
                <a:cubicBezTo>
                  <a:pt x="17311" y="20615"/>
                  <a:pt x="17311" y="20615"/>
                  <a:pt x="17183" y="20615"/>
                </a:cubicBezTo>
                <a:cubicBezTo>
                  <a:pt x="16289" y="20072"/>
                  <a:pt x="16289" y="20072"/>
                  <a:pt x="16289" y="20072"/>
                </a:cubicBezTo>
                <a:cubicBezTo>
                  <a:pt x="18078" y="20751"/>
                  <a:pt x="18078" y="20751"/>
                  <a:pt x="18078" y="20751"/>
                </a:cubicBezTo>
                <a:cubicBezTo>
                  <a:pt x="18206" y="20751"/>
                  <a:pt x="18334" y="20751"/>
                  <a:pt x="18334" y="20615"/>
                </a:cubicBezTo>
                <a:cubicBezTo>
                  <a:pt x="18334" y="20479"/>
                  <a:pt x="18334" y="20479"/>
                  <a:pt x="18334" y="20479"/>
                </a:cubicBezTo>
                <a:cubicBezTo>
                  <a:pt x="18334" y="20479"/>
                  <a:pt x="18334" y="20343"/>
                  <a:pt x="18334" y="20343"/>
                </a:cubicBezTo>
                <a:cubicBezTo>
                  <a:pt x="18206" y="20208"/>
                  <a:pt x="18206" y="20208"/>
                  <a:pt x="18206" y="20208"/>
                </a:cubicBezTo>
                <a:cubicBezTo>
                  <a:pt x="18078" y="20072"/>
                  <a:pt x="17695" y="19936"/>
                  <a:pt x="17311" y="19664"/>
                </a:cubicBezTo>
                <a:cubicBezTo>
                  <a:pt x="16800" y="19257"/>
                  <a:pt x="16033" y="18849"/>
                  <a:pt x="15394" y="18441"/>
                </a:cubicBezTo>
                <a:cubicBezTo>
                  <a:pt x="15138" y="18306"/>
                  <a:pt x="14755" y="18170"/>
                  <a:pt x="14627" y="18034"/>
                </a:cubicBezTo>
                <a:cubicBezTo>
                  <a:pt x="14499" y="17898"/>
                  <a:pt x="14499" y="17898"/>
                  <a:pt x="14372" y="17762"/>
                </a:cubicBezTo>
                <a:cubicBezTo>
                  <a:pt x="14372" y="17762"/>
                  <a:pt x="14372" y="17762"/>
                  <a:pt x="14372" y="17762"/>
                </a:cubicBezTo>
                <a:cubicBezTo>
                  <a:pt x="14372" y="17898"/>
                  <a:pt x="14372" y="17898"/>
                  <a:pt x="14372" y="17898"/>
                </a:cubicBezTo>
                <a:cubicBezTo>
                  <a:pt x="14372" y="17762"/>
                  <a:pt x="14372" y="17762"/>
                  <a:pt x="14372" y="17762"/>
                </a:cubicBezTo>
                <a:cubicBezTo>
                  <a:pt x="14372" y="17762"/>
                  <a:pt x="14372" y="17762"/>
                  <a:pt x="14372" y="17762"/>
                </a:cubicBezTo>
                <a:cubicBezTo>
                  <a:pt x="14372" y="17898"/>
                  <a:pt x="14372" y="17898"/>
                  <a:pt x="14372" y="17898"/>
                </a:cubicBezTo>
                <a:cubicBezTo>
                  <a:pt x="14372" y="17762"/>
                  <a:pt x="14372" y="17762"/>
                  <a:pt x="14372" y="17762"/>
                </a:cubicBezTo>
                <a:cubicBezTo>
                  <a:pt x="14244" y="17898"/>
                  <a:pt x="14244" y="17898"/>
                  <a:pt x="14244" y="17898"/>
                </a:cubicBezTo>
                <a:cubicBezTo>
                  <a:pt x="14372" y="17898"/>
                  <a:pt x="14372" y="17898"/>
                  <a:pt x="14372" y="17898"/>
                </a:cubicBezTo>
                <a:cubicBezTo>
                  <a:pt x="14372" y="17762"/>
                  <a:pt x="14372" y="17762"/>
                  <a:pt x="14372" y="17762"/>
                </a:cubicBezTo>
                <a:cubicBezTo>
                  <a:pt x="14244" y="17898"/>
                  <a:pt x="14244" y="17898"/>
                  <a:pt x="14244" y="17898"/>
                </a:cubicBezTo>
                <a:cubicBezTo>
                  <a:pt x="14372" y="17898"/>
                  <a:pt x="14372" y="17898"/>
                  <a:pt x="14372" y="17898"/>
                </a:cubicBezTo>
                <a:cubicBezTo>
                  <a:pt x="14244" y="17898"/>
                  <a:pt x="14244" y="17898"/>
                  <a:pt x="14244" y="17898"/>
                </a:cubicBezTo>
                <a:cubicBezTo>
                  <a:pt x="14372" y="18034"/>
                  <a:pt x="14372" y="18034"/>
                  <a:pt x="14372" y="18034"/>
                </a:cubicBezTo>
                <a:cubicBezTo>
                  <a:pt x="14372" y="17898"/>
                  <a:pt x="14372" y="17898"/>
                  <a:pt x="14372" y="17898"/>
                </a:cubicBezTo>
                <a:cubicBezTo>
                  <a:pt x="14244" y="17898"/>
                  <a:pt x="14244" y="17898"/>
                  <a:pt x="14244" y="17898"/>
                </a:cubicBezTo>
                <a:cubicBezTo>
                  <a:pt x="14372" y="18034"/>
                  <a:pt x="14372" y="18034"/>
                  <a:pt x="14372" y="18034"/>
                </a:cubicBezTo>
                <a:cubicBezTo>
                  <a:pt x="14244" y="17898"/>
                  <a:pt x="14244" y="17898"/>
                  <a:pt x="14244" y="17898"/>
                </a:cubicBezTo>
                <a:cubicBezTo>
                  <a:pt x="14116" y="18034"/>
                  <a:pt x="14116" y="18034"/>
                  <a:pt x="14116" y="18034"/>
                </a:cubicBezTo>
                <a:cubicBezTo>
                  <a:pt x="19101" y="20479"/>
                  <a:pt x="19101" y="20479"/>
                  <a:pt x="19101" y="20479"/>
                </a:cubicBezTo>
                <a:cubicBezTo>
                  <a:pt x="19101" y="20479"/>
                  <a:pt x="19228" y="20479"/>
                  <a:pt x="19356" y="20343"/>
                </a:cubicBezTo>
                <a:cubicBezTo>
                  <a:pt x="19356" y="20343"/>
                  <a:pt x="19356" y="20208"/>
                  <a:pt x="19228" y="20072"/>
                </a:cubicBezTo>
                <a:cubicBezTo>
                  <a:pt x="19228" y="20072"/>
                  <a:pt x="18589" y="19664"/>
                  <a:pt x="17695" y="19121"/>
                </a:cubicBezTo>
                <a:cubicBezTo>
                  <a:pt x="16161" y="18170"/>
                  <a:pt x="14116" y="16675"/>
                  <a:pt x="12327" y="15589"/>
                </a:cubicBezTo>
                <a:cubicBezTo>
                  <a:pt x="11432" y="14909"/>
                  <a:pt x="10665" y="14502"/>
                  <a:pt x="10026" y="14094"/>
                </a:cubicBezTo>
                <a:cubicBezTo>
                  <a:pt x="9770" y="13823"/>
                  <a:pt x="9515" y="13687"/>
                  <a:pt x="9387" y="13551"/>
                </a:cubicBezTo>
                <a:cubicBezTo>
                  <a:pt x="9259" y="13551"/>
                  <a:pt x="9259" y="13415"/>
                  <a:pt x="9131" y="13415"/>
                </a:cubicBezTo>
                <a:cubicBezTo>
                  <a:pt x="9131" y="13415"/>
                  <a:pt x="9131" y="13415"/>
                  <a:pt x="9131" y="13415"/>
                </a:cubicBezTo>
                <a:cubicBezTo>
                  <a:pt x="9131" y="13415"/>
                  <a:pt x="9131" y="13415"/>
                  <a:pt x="9131" y="13415"/>
                </a:cubicBezTo>
                <a:cubicBezTo>
                  <a:pt x="9004" y="13551"/>
                  <a:pt x="9004" y="13551"/>
                  <a:pt x="9004" y="13551"/>
                </a:cubicBezTo>
                <a:cubicBezTo>
                  <a:pt x="9131" y="13415"/>
                  <a:pt x="9131" y="13415"/>
                  <a:pt x="9131" y="13415"/>
                </a:cubicBezTo>
                <a:cubicBezTo>
                  <a:pt x="9131" y="13415"/>
                  <a:pt x="9131" y="13415"/>
                  <a:pt x="9131" y="13415"/>
                </a:cubicBezTo>
                <a:cubicBezTo>
                  <a:pt x="9004" y="13551"/>
                  <a:pt x="9004" y="13551"/>
                  <a:pt x="9004" y="13551"/>
                </a:cubicBezTo>
                <a:cubicBezTo>
                  <a:pt x="9131" y="13415"/>
                  <a:pt x="9131" y="13415"/>
                  <a:pt x="9131" y="13415"/>
                </a:cubicBezTo>
                <a:cubicBezTo>
                  <a:pt x="9004" y="13551"/>
                  <a:pt x="9004" y="13551"/>
                  <a:pt x="9004" y="13551"/>
                </a:cubicBezTo>
                <a:cubicBezTo>
                  <a:pt x="9131" y="13551"/>
                  <a:pt x="9131" y="13551"/>
                  <a:pt x="9131" y="13551"/>
                </a:cubicBezTo>
                <a:cubicBezTo>
                  <a:pt x="9131" y="13415"/>
                  <a:pt x="9131" y="13415"/>
                  <a:pt x="9131" y="13415"/>
                </a:cubicBezTo>
                <a:cubicBezTo>
                  <a:pt x="9004" y="13551"/>
                  <a:pt x="9004" y="13551"/>
                  <a:pt x="9004" y="13551"/>
                </a:cubicBezTo>
                <a:cubicBezTo>
                  <a:pt x="9131" y="13551"/>
                  <a:pt x="9131" y="13551"/>
                  <a:pt x="9131" y="13551"/>
                </a:cubicBezTo>
                <a:cubicBezTo>
                  <a:pt x="9004" y="13551"/>
                  <a:pt x="9004" y="13551"/>
                  <a:pt x="9004" y="13551"/>
                </a:cubicBezTo>
                <a:cubicBezTo>
                  <a:pt x="8876" y="13687"/>
                  <a:pt x="8876" y="13687"/>
                  <a:pt x="8876" y="13687"/>
                </a:cubicBezTo>
                <a:cubicBezTo>
                  <a:pt x="19612" y="20208"/>
                  <a:pt x="19612" y="20208"/>
                  <a:pt x="19612" y="20208"/>
                </a:cubicBezTo>
                <a:cubicBezTo>
                  <a:pt x="19740" y="20208"/>
                  <a:pt x="19867" y="20208"/>
                  <a:pt x="19867" y="20072"/>
                </a:cubicBezTo>
                <a:cubicBezTo>
                  <a:pt x="19867" y="20072"/>
                  <a:pt x="19867" y="19936"/>
                  <a:pt x="19740" y="19800"/>
                </a:cubicBezTo>
                <a:cubicBezTo>
                  <a:pt x="19740" y="19800"/>
                  <a:pt x="19612" y="19664"/>
                  <a:pt x="19228" y="19392"/>
                </a:cubicBezTo>
                <a:cubicBezTo>
                  <a:pt x="17822" y="18577"/>
                  <a:pt x="14244" y="16404"/>
                  <a:pt x="11176" y="14366"/>
                </a:cubicBezTo>
                <a:cubicBezTo>
                  <a:pt x="9515" y="13279"/>
                  <a:pt x="8109" y="12328"/>
                  <a:pt x="6959" y="11513"/>
                </a:cubicBezTo>
                <a:cubicBezTo>
                  <a:pt x="6447" y="11241"/>
                  <a:pt x="5936" y="10834"/>
                  <a:pt x="5680" y="10562"/>
                </a:cubicBezTo>
                <a:cubicBezTo>
                  <a:pt x="5553" y="10562"/>
                  <a:pt x="5425" y="10426"/>
                  <a:pt x="5297" y="10291"/>
                </a:cubicBezTo>
                <a:cubicBezTo>
                  <a:pt x="5297" y="10291"/>
                  <a:pt x="5297" y="10291"/>
                  <a:pt x="5297" y="10291"/>
                </a:cubicBezTo>
                <a:cubicBezTo>
                  <a:pt x="5297" y="10291"/>
                  <a:pt x="5297" y="10291"/>
                  <a:pt x="5297" y="10291"/>
                </a:cubicBezTo>
                <a:cubicBezTo>
                  <a:pt x="5169" y="10291"/>
                  <a:pt x="5169" y="10291"/>
                  <a:pt x="5169" y="10291"/>
                </a:cubicBezTo>
                <a:cubicBezTo>
                  <a:pt x="5297" y="10291"/>
                  <a:pt x="5297" y="10291"/>
                  <a:pt x="5297" y="10291"/>
                </a:cubicBezTo>
                <a:cubicBezTo>
                  <a:pt x="5297" y="10291"/>
                  <a:pt x="5297" y="10291"/>
                  <a:pt x="5297" y="10291"/>
                </a:cubicBezTo>
                <a:cubicBezTo>
                  <a:pt x="5169" y="10291"/>
                  <a:pt x="5169" y="10291"/>
                  <a:pt x="5169" y="10291"/>
                </a:cubicBezTo>
                <a:cubicBezTo>
                  <a:pt x="5297" y="10291"/>
                  <a:pt x="5297" y="10291"/>
                  <a:pt x="5297" y="10291"/>
                </a:cubicBezTo>
                <a:cubicBezTo>
                  <a:pt x="5169" y="10291"/>
                  <a:pt x="5169" y="10291"/>
                  <a:pt x="5169" y="10291"/>
                </a:cubicBezTo>
                <a:cubicBezTo>
                  <a:pt x="5297" y="10291"/>
                  <a:pt x="5297" y="10291"/>
                  <a:pt x="5297" y="10291"/>
                </a:cubicBezTo>
                <a:cubicBezTo>
                  <a:pt x="5297" y="10291"/>
                  <a:pt x="5297" y="10291"/>
                  <a:pt x="5297" y="10291"/>
                </a:cubicBezTo>
                <a:cubicBezTo>
                  <a:pt x="5169" y="10291"/>
                  <a:pt x="5169" y="10291"/>
                  <a:pt x="5169" y="10291"/>
                </a:cubicBezTo>
                <a:cubicBezTo>
                  <a:pt x="5297" y="10291"/>
                  <a:pt x="5297" y="10291"/>
                  <a:pt x="5297" y="10291"/>
                </a:cubicBezTo>
                <a:cubicBezTo>
                  <a:pt x="5041" y="10291"/>
                  <a:pt x="5041" y="10291"/>
                  <a:pt x="5041" y="10291"/>
                </a:cubicBezTo>
                <a:cubicBezTo>
                  <a:pt x="5297" y="10426"/>
                  <a:pt x="5297" y="10426"/>
                  <a:pt x="5297" y="10426"/>
                </a:cubicBezTo>
                <a:cubicBezTo>
                  <a:pt x="5297" y="10291"/>
                  <a:pt x="5297" y="10291"/>
                  <a:pt x="5297" y="10291"/>
                </a:cubicBezTo>
                <a:cubicBezTo>
                  <a:pt x="5041" y="10291"/>
                  <a:pt x="5041" y="10291"/>
                  <a:pt x="5041" y="10291"/>
                </a:cubicBezTo>
                <a:cubicBezTo>
                  <a:pt x="5297" y="10426"/>
                  <a:pt x="5297" y="10426"/>
                  <a:pt x="5297" y="10426"/>
                </a:cubicBezTo>
                <a:cubicBezTo>
                  <a:pt x="5297" y="10426"/>
                  <a:pt x="5297" y="10426"/>
                  <a:pt x="5297" y="10426"/>
                </a:cubicBezTo>
                <a:cubicBezTo>
                  <a:pt x="5041" y="10291"/>
                  <a:pt x="5041" y="10291"/>
                  <a:pt x="5041" y="10291"/>
                </a:cubicBezTo>
                <a:cubicBezTo>
                  <a:pt x="5169" y="10562"/>
                  <a:pt x="5169" y="10562"/>
                  <a:pt x="5169" y="10562"/>
                </a:cubicBezTo>
                <a:cubicBezTo>
                  <a:pt x="5297" y="10426"/>
                  <a:pt x="5297" y="10426"/>
                  <a:pt x="5297" y="10426"/>
                </a:cubicBezTo>
                <a:cubicBezTo>
                  <a:pt x="5041" y="10291"/>
                  <a:pt x="5041" y="10291"/>
                  <a:pt x="5041" y="10291"/>
                </a:cubicBezTo>
                <a:cubicBezTo>
                  <a:pt x="5169" y="10562"/>
                  <a:pt x="5169" y="10562"/>
                  <a:pt x="5169" y="10562"/>
                </a:cubicBezTo>
                <a:cubicBezTo>
                  <a:pt x="5041" y="10291"/>
                  <a:pt x="5041" y="10291"/>
                  <a:pt x="5041" y="10291"/>
                </a:cubicBezTo>
                <a:cubicBezTo>
                  <a:pt x="5041" y="10562"/>
                  <a:pt x="5041" y="10562"/>
                  <a:pt x="5041" y="10562"/>
                </a:cubicBezTo>
                <a:cubicBezTo>
                  <a:pt x="5169" y="10562"/>
                  <a:pt x="5169" y="10562"/>
                  <a:pt x="5169" y="10562"/>
                </a:cubicBezTo>
                <a:cubicBezTo>
                  <a:pt x="5041" y="10291"/>
                  <a:pt x="5041" y="10291"/>
                  <a:pt x="5041" y="10291"/>
                </a:cubicBezTo>
                <a:cubicBezTo>
                  <a:pt x="5041" y="10562"/>
                  <a:pt x="5041" y="10562"/>
                  <a:pt x="5041" y="10562"/>
                </a:cubicBezTo>
                <a:cubicBezTo>
                  <a:pt x="5041" y="10291"/>
                  <a:pt x="5041" y="10291"/>
                  <a:pt x="5041" y="10291"/>
                </a:cubicBezTo>
                <a:cubicBezTo>
                  <a:pt x="5041" y="10562"/>
                  <a:pt x="5041" y="10562"/>
                  <a:pt x="5041" y="10562"/>
                </a:cubicBezTo>
                <a:cubicBezTo>
                  <a:pt x="5041" y="10562"/>
                  <a:pt x="5041" y="10562"/>
                  <a:pt x="5041" y="10562"/>
                </a:cubicBezTo>
                <a:cubicBezTo>
                  <a:pt x="5041" y="10291"/>
                  <a:pt x="5041" y="10291"/>
                  <a:pt x="5041" y="10291"/>
                </a:cubicBezTo>
                <a:cubicBezTo>
                  <a:pt x="5041" y="10562"/>
                  <a:pt x="5041" y="10562"/>
                  <a:pt x="5041" y="10562"/>
                </a:cubicBezTo>
                <a:cubicBezTo>
                  <a:pt x="5041" y="10426"/>
                  <a:pt x="5041" y="10426"/>
                  <a:pt x="5041" y="10426"/>
                </a:cubicBezTo>
                <a:cubicBezTo>
                  <a:pt x="5041" y="10562"/>
                  <a:pt x="5041" y="10562"/>
                  <a:pt x="5041" y="10562"/>
                </a:cubicBezTo>
                <a:cubicBezTo>
                  <a:pt x="5041" y="10562"/>
                  <a:pt x="5041" y="10562"/>
                  <a:pt x="5041" y="10562"/>
                </a:cubicBezTo>
                <a:cubicBezTo>
                  <a:pt x="5041" y="10426"/>
                  <a:pt x="5041" y="10426"/>
                  <a:pt x="5041" y="10426"/>
                </a:cubicBezTo>
                <a:cubicBezTo>
                  <a:pt x="5041" y="10562"/>
                  <a:pt x="5041" y="10562"/>
                  <a:pt x="5041" y="10562"/>
                </a:cubicBezTo>
                <a:cubicBezTo>
                  <a:pt x="5041" y="10562"/>
                  <a:pt x="5169" y="10562"/>
                  <a:pt x="5297" y="10698"/>
                </a:cubicBezTo>
                <a:cubicBezTo>
                  <a:pt x="6320" y="11241"/>
                  <a:pt x="9898" y="13551"/>
                  <a:pt x="13221" y="15724"/>
                </a:cubicBezTo>
                <a:cubicBezTo>
                  <a:pt x="15011" y="16811"/>
                  <a:pt x="16672" y="17898"/>
                  <a:pt x="17950" y="18713"/>
                </a:cubicBezTo>
                <a:cubicBezTo>
                  <a:pt x="18589" y="18985"/>
                  <a:pt x="19228" y="19392"/>
                  <a:pt x="19612" y="19528"/>
                </a:cubicBezTo>
                <a:cubicBezTo>
                  <a:pt x="19867" y="19664"/>
                  <a:pt x="19995" y="19800"/>
                  <a:pt x="20251" y="19800"/>
                </a:cubicBezTo>
                <a:cubicBezTo>
                  <a:pt x="20379" y="19936"/>
                  <a:pt x="20507" y="19936"/>
                  <a:pt x="20634" y="19936"/>
                </a:cubicBezTo>
                <a:cubicBezTo>
                  <a:pt x="20634" y="19936"/>
                  <a:pt x="20634" y="19936"/>
                  <a:pt x="20634" y="19936"/>
                </a:cubicBezTo>
                <a:cubicBezTo>
                  <a:pt x="20762" y="19936"/>
                  <a:pt x="20762" y="19936"/>
                  <a:pt x="20762" y="19800"/>
                </a:cubicBezTo>
                <a:cubicBezTo>
                  <a:pt x="20762" y="19800"/>
                  <a:pt x="20890" y="19800"/>
                  <a:pt x="20762" y="19664"/>
                </a:cubicBezTo>
                <a:cubicBezTo>
                  <a:pt x="20762" y="19664"/>
                  <a:pt x="20762" y="19528"/>
                  <a:pt x="20762" y="19528"/>
                </a:cubicBezTo>
                <a:cubicBezTo>
                  <a:pt x="20762" y="19528"/>
                  <a:pt x="20379" y="19392"/>
                  <a:pt x="19867" y="18985"/>
                </a:cubicBezTo>
                <a:cubicBezTo>
                  <a:pt x="17950" y="17898"/>
                  <a:pt x="13221" y="14909"/>
                  <a:pt x="9004" y="12192"/>
                </a:cubicBezTo>
                <a:cubicBezTo>
                  <a:pt x="6831" y="10834"/>
                  <a:pt x="4914" y="9475"/>
                  <a:pt x="3380" y="8389"/>
                </a:cubicBezTo>
                <a:cubicBezTo>
                  <a:pt x="2613" y="7981"/>
                  <a:pt x="2102" y="7438"/>
                  <a:pt x="1591" y="7166"/>
                </a:cubicBezTo>
                <a:cubicBezTo>
                  <a:pt x="1463" y="7030"/>
                  <a:pt x="1207" y="6894"/>
                  <a:pt x="1207" y="6758"/>
                </a:cubicBezTo>
                <a:cubicBezTo>
                  <a:pt x="1079" y="6623"/>
                  <a:pt x="1079" y="6623"/>
                  <a:pt x="1079" y="6623"/>
                </a:cubicBezTo>
                <a:cubicBezTo>
                  <a:pt x="1079" y="6623"/>
                  <a:pt x="1079" y="6623"/>
                  <a:pt x="1079" y="6623"/>
                </a:cubicBezTo>
                <a:cubicBezTo>
                  <a:pt x="951" y="6623"/>
                  <a:pt x="951" y="6623"/>
                  <a:pt x="951" y="6623"/>
                </a:cubicBezTo>
                <a:cubicBezTo>
                  <a:pt x="1079" y="6623"/>
                  <a:pt x="1079" y="6623"/>
                  <a:pt x="1079" y="6623"/>
                </a:cubicBezTo>
                <a:cubicBezTo>
                  <a:pt x="1079" y="6623"/>
                  <a:pt x="1079" y="6623"/>
                  <a:pt x="1079" y="6623"/>
                </a:cubicBezTo>
                <a:cubicBezTo>
                  <a:pt x="951" y="6623"/>
                  <a:pt x="951" y="6623"/>
                  <a:pt x="951" y="6623"/>
                </a:cubicBezTo>
                <a:cubicBezTo>
                  <a:pt x="1079" y="6623"/>
                  <a:pt x="1079" y="6623"/>
                  <a:pt x="1079" y="6623"/>
                </a:cubicBezTo>
                <a:cubicBezTo>
                  <a:pt x="951" y="6623"/>
                  <a:pt x="951" y="6623"/>
                  <a:pt x="951" y="6623"/>
                </a:cubicBezTo>
                <a:cubicBezTo>
                  <a:pt x="1079" y="6758"/>
                  <a:pt x="1079" y="6758"/>
                  <a:pt x="1079" y="6758"/>
                </a:cubicBezTo>
                <a:cubicBezTo>
                  <a:pt x="1079" y="6623"/>
                  <a:pt x="1079" y="6623"/>
                  <a:pt x="1079" y="6623"/>
                </a:cubicBezTo>
                <a:cubicBezTo>
                  <a:pt x="951" y="6623"/>
                  <a:pt x="951" y="6623"/>
                  <a:pt x="951" y="6623"/>
                </a:cubicBezTo>
                <a:cubicBezTo>
                  <a:pt x="1079" y="6758"/>
                  <a:pt x="1079" y="6758"/>
                  <a:pt x="1079" y="6758"/>
                </a:cubicBezTo>
                <a:cubicBezTo>
                  <a:pt x="824" y="6623"/>
                  <a:pt x="824" y="6623"/>
                  <a:pt x="824" y="6623"/>
                </a:cubicBezTo>
                <a:cubicBezTo>
                  <a:pt x="824" y="6758"/>
                  <a:pt x="824" y="6758"/>
                  <a:pt x="824" y="6758"/>
                </a:cubicBezTo>
                <a:cubicBezTo>
                  <a:pt x="824" y="6758"/>
                  <a:pt x="5553" y="10019"/>
                  <a:pt x="10409" y="13279"/>
                </a:cubicBezTo>
                <a:cubicBezTo>
                  <a:pt x="12966" y="14774"/>
                  <a:pt x="15394" y="16404"/>
                  <a:pt x="17439" y="17626"/>
                </a:cubicBezTo>
                <a:cubicBezTo>
                  <a:pt x="18334" y="18306"/>
                  <a:pt x="19228" y="18713"/>
                  <a:pt x="19867" y="19121"/>
                </a:cubicBezTo>
                <a:cubicBezTo>
                  <a:pt x="20251" y="19257"/>
                  <a:pt x="20507" y="19392"/>
                  <a:pt x="20762" y="19528"/>
                </a:cubicBezTo>
                <a:cubicBezTo>
                  <a:pt x="20890" y="19664"/>
                  <a:pt x="21146" y="19664"/>
                  <a:pt x="21273" y="19664"/>
                </a:cubicBezTo>
                <a:cubicBezTo>
                  <a:pt x="21401" y="19664"/>
                  <a:pt x="21401" y="19664"/>
                  <a:pt x="21401" y="19664"/>
                </a:cubicBezTo>
                <a:cubicBezTo>
                  <a:pt x="21401" y="19664"/>
                  <a:pt x="21401" y="19664"/>
                  <a:pt x="21529" y="19528"/>
                </a:cubicBezTo>
                <a:cubicBezTo>
                  <a:pt x="21529" y="19528"/>
                  <a:pt x="21529" y="19528"/>
                  <a:pt x="21529" y="19392"/>
                </a:cubicBezTo>
                <a:cubicBezTo>
                  <a:pt x="21529" y="19392"/>
                  <a:pt x="21401" y="19392"/>
                  <a:pt x="21401" y="19257"/>
                </a:cubicBezTo>
                <a:cubicBezTo>
                  <a:pt x="824" y="5672"/>
                  <a:pt x="824" y="5672"/>
                  <a:pt x="824" y="5672"/>
                </a:cubicBezTo>
                <a:cubicBezTo>
                  <a:pt x="824" y="5808"/>
                  <a:pt x="824" y="5808"/>
                  <a:pt x="824" y="5808"/>
                </a:cubicBezTo>
                <a:cubicBezTo>
                  <a:pt x="951" y="5943"/>
                  <a:pt x="951" y="5943"/>
                  <a:pt x="951" y="5943"/>
                </a:cubicBezTo>
                <a:cubicBezTo>
                  <a:pt x="824" y="5808"/>
                  <a:pt x="824" y="5808"/>
                  <a:pt x="824" y="5808"/>
                </a:cubicBezTo>
                <a:cubicBezTo>
                  <a:pt x="824" y="5943"/>
                  <a:pt x="824" y="5943"/>
                  <a:pt x="824" y="5943"/>
                </a:cubicBezTo>
                <a:cubicBezTo>
                  <a:pt x="951" y="5943"/>
                  <a:pt x="951" y="5943"/>
                  <a:pt x="951" y="5943"/>
                </a:cubicBezTo>
                <a:cubicBezTo>
                  <a:pt x="824" y="5808"/>
                  <a:pt x="824" y="5808"/>
                  <a:pt x="824" y="5808"/>
                </a:cubicBezTo>
                <a:cubicBezTo>
                  <a:pt x="824" y="5943"/>
                  <a:pt x="824" y="5943"/>
                  <a:pt x="824" y="5943"/>
                </a:cubicBezTo>
                <a:cubicBezTo>
                  <a:pt x="824" y="5943"/>
                  <a:pt x="824" y="5943"/>
                  <a:pt x="824" y="5943"/>
                </a:cubicBezTo>
                <a:cubicBezTo>
                  <a:pt x="824" y="6079"/>
                  <a:pt x="824" y="6079"/>
                  <a:pt x="824" y="6079"/>
                </a:cubicBezTo>
                <a:cubicBezTo>
                  <a:pt x="824" y="5943"/>
                  <a:pt x="824" y="5943"/>
                  <a:pt x="824" y="5943"/>
                </a:cubicBezTo>
                <a:cubicBezTo>
                  <a:pt x="824" y="5943"/>
                  <a:pt x="824" y="5943"/>
                  <a:pt x="824" y="5943"/>
                </a:cubicBezTo>
                <a:cubicBezTo>
                  <a:pt x="824" y="6079"/>
                  <a:pt x="824" y="6079"/>
                  <a:pt x="824" y="6079"/>
                </a:cubicBezTo>
                <a:cubicBezTo>
                  <a:pt x="824" y="5943"/>
                  <a:pt x="824" y="5943"/>
                  <a:pt x="824" y="5943"/>
                </a:cubicBezTo>
                <a:cubicBezTo>
                  <a:pt x="824" y="6079"/>
                  <a:pt x="824" y="6079"/>
                  <a:pt x="824" y="6079"/>
                </a:cubicBezTo>
                <a:cubicBezTo>
                  <a:pt x="824" y="6079"/>
                  <a:pt x="824" y="6079"/>
                  <a:pt x="824" y="6079"/>
                </a:cubicBezTo>
                <a:cubicBezTo>
                  <a:pt x="824" y="5943"/>
                  <a:pt x="824" y="5943"/>
                  <a:pt x="824" y="5943"/>
                </a:cubicBezTo>
                <a:cubicBezTo>
                  <a:pt x="824" y="6079"/>
                  <a:pt x="824" y="6079"/>
                  <a:pt x="824" y="6079"/>
                </a:cubicBezTo>
                <a:cubicBezTo>
                  <a:pt x="824" y="5943"/>
                  <a:pt x="951" y="6079"/>
                  <a:pt x="1207" y="6215"/>
                </a:cubicBezTo>
                <a:cubicBezTo>
                  <a:pt x="1974" y="6487"/>
                  <a:pt x="3636" y="7438"/>
                  <a:pt x="5553" y="8660"/>
                </a:cubicBezTo>
                <a:cubicBezTo>
                  <a:pt x="8620" y="10562"/>
                  <a:pt x="12454" y="13008"/>
                  <a:pt x="15522" y="15045"/>
                </a:cubicBezTo>
                <a:cubicBezTo>
                  <a:pt x="17183" y="15996"/>
                  <a:pt x="18462" y="16947"/>
                  <a:pt x="19484" y="17491"/>
                </a:cubicBezTo>
                <a:cubicBezTo>
                  <a:pt x="20507" y="18170"/>
                  <a:pt x="21018" y="18577"/>
                  <a:pt x="21018" y="18577"/>
                </a:cubicBezTo>
                <a:cubicBezTo>
                  <a:pt x="21146" y="18577"/>
                  <a:pt x="21146" y="18577"/>
                  <a:pt x="21146" y="18577"/>
                </a:cubicBezTo>
                <a:cubicBezTo>
                  <a:pt x="21273" y="18577"/>
                  <a:pt x="21273" y="18577"/>
                  <a:pt x="21273" y="18441"/>
                </a:cubicBezTo>
                <a:cubicBezTo>
                  <a:pt x="21273" y="18441"/>
                  <a:pt x="21273" y="18441"/>
                  <a:pt x="21273" y="18441"/>
                </a:cubicBezTo>
                <a:cubicBezTo>
                  <a:pt x="21273" y="18306"/>
                  <a:pt x="21273" y="18306"/>
                  <a:pt x="21273" y="18306"/>
                </a:cubicBezTo>
                <a:cubicBezTo>
                  <a:pt x="21273" y="18170"/>
                  <a:pt x="21273" y="18170"/>
                  <a:pt x="21273" y="18170"/>
                </a:cubicBezTo>
                <a:cubicBezTo>
                  <a:pt x="21146" y="18170"/>
                  <a:pt x="21018" y="18034"/>
                  <a:pt x="20890" y="17898"/>
                </a:cubicBezTo>
                <a:cubicBezTo>
                  <a:pt x="19356" y="16811"/>
                  <a:pt x="14499" y="13687"/>
                  <a:pt x="9898" y="10698"/>
                </a:cubicBezTo>
                <a:cubicBezTo>
                  <a:pt x="7598" y="9204"/>
                  <a:pt x="5425" y="7845"/>
                  <a:pt x="3763" y="6758"/>
                </a:cubicBezTo>
                <a:cubicBezTo>
                  <a:pt x="2996" y="6215"/>
                  <a:pt x="2230" y="5808"/>
                  <a:pt x="1846" y="5400"/>
                </a:cubicBezTo>
                <a:cubicBezTo>
                  <a:pt x="1591" y="5264"/>
                  <a:pt x="1463" y="5128"/>
                  <a:pt x="1335" y="4992"/>
                </a:cubicBezTo>
                <a:cubicBezTo>
                  <a:pt x="1207" y="4992"/>
                  <a:pt x="1207" y="4992"/>
                  <a:pt x="1207" y="4857"/>
                </a:cubicBezTo>
                <a:cubicBezTo>
                  <a:pt x="1079" y="4857"/>
                  <a:pt x="1079" y="4857"/>
                  <a:pt x="1079" y="4857"/>
                </a:cubicBezTo>
                <a:cubicBezTo>
                  <a:pt x="1079" y="4857"/>
                  <a:pt x="1079" y="4857"/>
                  <a:pt x="1079" y="4857"/>
                </a:cubicBezTo>
                <a:cubicBezTo>
                  <a:pt x="1079" y="4992"/>
                  <a:pt x="1079" y="4992"/>
                  <a:pt x="1079" y="4992"/>
                </a:cubicBezTo>
                <a:cubicBezTo>
                  <a:pt x="1207" y="4857"/>
                  <a:pt x="1207" y="4857"/>
                  <a:pt x="1207" y="4857"/>
                </a:cubicBezTo>
                <a:cubicBezTo>
                  <a:pt x="1079" y="4857"/>
                  <a:pt x="1079" y="4857"/>
                  <a:pt x="1079" y="4857"/>
                </a:cubicBezTo>
                <a:cubicBezTo>
                  <a:pt x="1079" y="4992"/>
                  <a:pt x="1079" y="4992"/>
                  <a:pt x="1079" y="4992"/>
                </a:cubicBezTo>
                <a:cubicBezTo>
                  <a:pt x="1207" y="4857"/>
                  <a:pt x="1207" y="4857"/>
                  <a:pt x="1207" y="4857"/>
                </a:cubicBezTo>
                <a:cubicBezTo>
                  <a:pt x="951" y="4992"/>
                  <a:pt x="951" y="4992"/>
                  <a:pt x="951" y="4992"/>
                </a:cubicBezTo>
                <a:cubicBezTo>
                  <a:pt x="1207" y="4992"/>
                  <a:pt x="1207" y="4992"/>
                  <a:pt x="1207" y="4992"/>
                </a:cubicBezTo>
                <a:cubicBezTo>
                  <a:pt x="1207" y="4992"/>
                  <a:pt x="1207" y="4992"/>
                  <a:pt x="1207" y="4857"/>
                </a:cubicBezTo>
                <a:cubicBezTo>
                  <a:pt x="951" y="4992"/>
                  <a:pt x="951" y="4992"/>
                  <a:pt x="951" y="4992"/>
                </a:cubicBezTo>
                <a:cubicBezTo>
                  <a:pt x="1207" y="4992"/>
                  <a:pt x="1207" y="4992"/>
                  <a:pt x="1207" y="4992"/>
                </a:cubicBezTo>
                <a:cubicBezTo>
                  <a:pt x="951" y="4992"/>
                  <a:pt x="951" y="4992"/>
                  <a:pt x="951" y="4992"/>
                </a:cubicBezTo>
                <a:cubicBezTo>
                  <a:pt x="1079" y="5128"/>
                  <a:pt x="1079" y="5128"/>
                  <a:pt x="1079" y="5128"/>
                </a:cubicBezTo>
                <a:cubicBezTo>
                  <a:pt x="1207" y="4992"/>
                  <a:pt x="1207" y="4992"/>
                  <a:pt x="1207" y="4992"/>
                </a:cubicBezTo>
                <a:cubicBezTo>
                  <a:pt x="951" y="4992"/>
                  <a:pt x="951" y="4992"/>
                  <a:pt x="951" y="4992"/>
                </a:cubicBezTo>
                <a:cubicBezTo>
                  <a:pt x="1079" y="5128"/>
                  <a:pt x="1079" y="5128"/>
                  <a:pt x="1079" y="5128"/>
                </a:cubicBezTo>
                <a:cubicBezTo>
                  <a:pt x="1079" y="5128"/>
                  <a:pt x="1079" y="5128"/>
                  <a:pt x="1079" y="5128"/>
                </a:cubicBezTo>
                <a:cubicBezTo>
                  <a:pt x="951" y="4992"/>
                  <a:pt x="951" y="4992"/>
                  <a:pt x="951" y="4992"/>
                </a:cubicBezTo>
                <a:cubicBezTo>
                  <a:pt x="1079" y="5128"/>
                  <a:pt x="1079" y="5128"/>
                  <a:pt x="1079" y="5128"/>
                </a:cubicBezTo>
                <a:cubicBezTo>
                  <a:pt x="1079" y="5128"/>
                  <a:pt x="1079" y="5128"/>
                  <a:pt x="1079" y="5128"/>
                </a:cubicBezTo>
                <a:cubicBezTo>
                  <a:pt x="951" y="4992"/>
                  <a:pt x="951" y="4992"/>
                  <a:pt x="951" y="4992"/>
                </a:cubicBezTo>
                <a:cubicBezTo>
                  <a:pt x="1079" y="5128"/>
                  <a:pt x="1079" y="5128"/>
                  <a:pt x="1079" y="5128"/>
                </a:cubicBezTo>
                <a:cubicBezTo>
                  <a:pt x="1079" y="4992"/>
                  <a:pt x="1079" y="4992"/>
                  <a:pt x="1079" y="4992"/>
                </a:cubicBezTo>
                <a:cubicBezTo>
                  <a:pt x="1079" y="5128"/>
                  <a:pt x="1079" y="5128"/>
                  <a:pt x="1079" y="5128"/>
                </a:cubicBezTo>
                <a:cubicBezTo>
                  <a:pt x="1079" y="5128"/>
                  <a:pt x="1079" y="5128"/>
                  <a:pt x="1079" y="5128"/>
                </a:cubicBezTo>
                <a:cubicBezTo>
                  <a:pt x="1079" y="4992"/>
                  <a:pt x="1079" y="4992"/>
                  <a:pt x="1079" y="4992"/>
                </a:cubicBezTo>
                <a:cubicBezTo>
                  <a:pt x="1079" y="5128"/>
                  <a:pt x="1079" y="5128"/>
                  <a:pt x="1079" y="5128"/>
                </a:cubicBezTo>
                <a:cubicBezTo>
                  <a:pt x="1079" y="5128"/>
                  <a:pt x="1079" y="5128"/>
                  <a:pt x="1079" y="5128"/>
                </a:cubicBezTo>
                <a:cubicBezTo>
                  <a:pt x="1079" y="5128"/>
                  <a:pt x="1079" y="5128"/>
                  <a:pt x="1079" y="5128"/>
                </a:cubicBezTo>
                <a:cubicBezTo>
                  <a:pt x="1079" y="5128"/>
                  <a:pt x="1079" y="5128"/>
                  <a:pt x="1079" y="5128"/>
                </a:cubicBezTo>
                <a:cubicBezTo>
                  <a:pt x="1079" y="5128"/>
                  <a:pt x="1079" y="5128"/>
                  <a:pt x="1079" y="5128"/>
                </a:cubicBezTo>
                <a:cubicBezTo>
                  <a:pt x="1079" y="5128"/>
                  <a:pt x="1079" y="5128"/>
                  <a:pt x="1079" y="5128"/>
                </a:cubicBezTo>
                <a:cubicBezTo>
                  <a:pt x="1079" y="5128"/>
                  <a:pt x="1207" y="5264"/>
                  <a:pt x="1335" y="5264"/>
                </a:cubicBezTo>
                <a:cubicBezTo>
                  <a:pt x="2102" y="5672"/>
                  <a:pt x="3636" y="6623"/>
                  <a:pt x="5680" y="7845"/>
                </a:cubicBezTo>
                <a:cubicBezTo>
                  <a:pt x="8620" y="9611"/>
                  <a:pt x="12327" y="12057"/>
                  <a:pt x="15394" y="14094"/>
                </a:cubicBezTo>
                <a:cubicBezTo>
                  <a:pt x="16800" y="15045"/>
                  <a:pt x="18206" y="15996"/>
                  <a:pt x="19101" y="16540"/>
                </a:cubicBezTo>
                <a:cubicBezTo>
                  <a:pt x="20123" y="17219"/>
                  <a:pt x="20634" y="17626"/>
                  <a:pt x="20634" y="17626"/>
                </a:cubicBezTo>
                <a:cubicBezTo>
                  <a:pt x="20634" y="17626"/>
                  <a:pt x="20762" y="17626"/>
                  <a:pt x="20762" y="17626"/>
                </a:cubicBezTo>
                <a:cubicBezTo>
                  <a:pt x="20890" y="17626"/>
                  <a:pt x="20890" y="17626"/>
                  <a:pt x="20890" y="17491"/>
                </a:cubicBezTo>
                <a:cubicBezTo>
                  <a:pt x="20890" y="17491"/>
                  <a:pt x="20890" y="17491"/>
                  <a:pt x="20890" y="17355"/>
                </a:cubicBezTo>
                <a:cubicBezTo>
                  <a:pt x="20890" y="17355"/>
                  <a:pt x="20890" y="17219"/>
                  <a:pt x="20890" y="17219"/>
                </a:cubicBezTo>
                <a:cubicBezTo>
                  <a:pt x="696" y="3906"/>
                  <a:pt x="696" y="3906"/>
                  <a:pt x="696" y="3906"/>
                </a:cubicBezTo>
                <a:cubicBezTo>
                  <a:pt x="568" y="4041"/>
                  <a:pt x="568" y="4041"/>
                  <a:pt x="568" y="4041"/>
                </a:cubicBezTo>
                <a:cubicBezTo>
                  <a:pt x="824" y="4177"/>
                  <a:pt x="824" y="4177"/>
                  <a:pt x="824" y="4177"/>
                </a:cubicBezTo>
                <a:cubicBezTo>
                  <a:pt x="696" y="4041"/>
                  <a:pt x="696" y="4041"/>
                  <a:pt x="696" y="4041"/>
                </a:cubicBezTo>
                <a:cubicBezTo>
                  <a:pt x="696" y="4177"/>
                  <a:pt x="696" y="4177"/>
                  <a:pt x="696" y="4177"/>
                </a:cubicBezTo>
                <a:cubicBezTo>
                  <a:pt x="824" y="4177"/>
                  <a:pt x="824" y="4177"/>
                  <a:pt x="824" y="4177"/>
                </a:cubicBezTo>
                <a:cubicBezTo>
                  <a:pt x="696" y="4041"/>
                  <a:pt x="696" y="4041"/>
                  <a:pt x="696" y="4041"/>
                </a:cubicBezTo>
                <a:cubicBezTo>
                  <a:pt x="696" y="4177"/>
                  <a:pt x="696" y="4177"/>
                  <a:pt x="696" y="4177"/>
                </a:cubicBezTo>
                <a:cubicBezTo>
                  <a:pt x="696" y="4177"/>
                  <a:pt x="696" y="4177"/>
                  <a:pt x="696" y="4177"/>
                </a:cubicBezTo>
                <a:cubicBezTo>
                  <a:pt x="696" y="4313"/>
                  <a:pt x="696" y="4313"/>
                  <a:pt x="696" y="4313"/>
                </a:cubicBezTo>
                <a:cubicBezTo>
                  <a:pt x="696" y="4177"/>
                  <a:pt x="696" y="4177"/>
                  <a:pt x="696" y="4177"/>
                </a:cubicBezTo>
                <a:cubicBezTo>
                  <a:pt x="696" y="4177"/>
                  <a:pt x="696" y="4177"/>
                  <a:pt x="696" y="4177"/>
                </a:cubicBezTo>
                <a:cubicBezTo>
                  <a:pt x="696" y="4313"/>
                  <a:pt x="696" y="4313"/>
                  <a:pt x="696" y="4313"/>
                </a:cubicBezTo>
                <a:cubicBezTo>
                  <a:pt x="696" y="4313"/>
                  <a:pt x="696" y="4313"/>
                  <a:pt x="696" y="4313"/>
                </a:cubicBezTo>
                <a:cubicBezTo>
                  <a:pt x="696" y="4313"/>
                  <a:pt x="824" y="4313"/>
                  <a:pt x="1079" y="4449"/>
                </a:cubicBezTo>
                <a:cubicBezTo>
                  <a:pt x="1846" y="4721"/>
                  <a:pt x="3380" y="5672"/>
                  <a:pt x="5297" y="6894"/>
                </a:cubicBezTo>
                <a:cubicBezTo>
                  <a:pt x="8237" y="8660"/>
                  <a:pt x="11943" y="11106"/>
                  <a:pt x="14883" y="13008"/>
                </a:cubicBezTo>
                <a:cubicBezTo>
                  <a:pt x="16289" y="13958"/>
                  <a:pt x="17695" y="14774"/>
                  <a:pt x="18589" y="15453"/>
                </a:cubicBezTo>
                <a:cubicBezTo>
                  <a:pt x="19101" y="15724"/>
                  <a:pt x="19484" y="15996"/>
                  <a:pt x="19740" y="16132"/>
                </a:cubicBezTo>
                <a:cubicBezTo>
                  <a:pt x="19867" y="16268"/>
                  <a:pt x="19867" y="16268"/>
                  <a:pt x="19995" y="16404"/>
                </a:cubicBezTo>
                <a:cubicBezTo>
                  <a:pt x="20123" y="16404"/>
                  <a:pt x="20123" y="16404"/>
                  <a:pt x="20123" y="16404"/>
                </a:cubicBezTo>
                <a:cubicBezTo>
                  <a:pt x="20123" y="16404"/>
                  <a:pt x="20123" y="16404"/>
                  <a:pt x="20123" y="16404"/>
                </a:cubicBezTo>
                <a:cubicBezTo>
                  <a:pt x="20123" y="16404"/>
                  <a:pt x="20123" y="16404"/>
                  <a:pt x="20123" y="16404"/>
                </a:cubicBezTo>
                <a:cubicBezTo>
                  <a:pt x="20123" y="16404"/>
                  <a:pt x="20123" y="16404"/>
                  <a:pt x="20123" y="16404"/>
                </a:cubicBezTo>
                <a:cubicBezTo>
                  <a:pt x="20123" y="16404"/>
                  <a:pt x="20123" y="16404"/>
                  <a:pt x="20251" y="16404"/>
                </a:cubicBezTo>
                <a:cubicBezTo>
                  <a:pt x="20251" y="16404"/>
                  <a:pt x="20379" y="16404"/>
                  <a:pt x="20379" y="16268"/>
                </a:cubicBezTo>
                <a:cubicBezTo>
                  <a:pt x="20379" y="16268"/>
                  <a:pt x="20379" y="16132"/>
                  <a:pt x="20251" y="16132"/>
                </a:cubicBezTo>
                <a:cubicBezTo>
                  <a:pt x="20251" y="16132"/>
                  <a:pt x="19995" y="15860"/>
                  <a:pt x="19484" y="15453"/>
                </a:cubicBezTo>
                <a:cubicBezTo>
                  <a:pt x="17567" y="14230"/>
                  <a:pt x="12838" y="11241"/>
                  <a:pt x="8620" y="8389"/>
                </a:cubicBezTo>
                <a:cubicBezTo>
                  <a:pt x="6447" y="7030"/>
                  <a:pt x="4530" y="5672"/>
                  <a:pt x="2996" y="4585"/>
                </a:cubicBezTo>
                <a:cubicBezTo>
                  <a:pt x="2230" y="4177"/>
                  <a:pt x="1718" y="3770"/>
                  <a:pt x="1207" y="3498"/>
                </a:cubicBezTo>
                <a:cubicBezTo>
                  <a:pt x="1079" y="3362"/>
                  <a:pt x="824" y="3226"/>
                  <a:pt x="824" y="3091"/>
                </a:cubicBezTo>
                <a:cubicBezTo>
                  <a:pt x="696" y="3091"/>
                  <a:pt x="696" y="3091"/>
                  <a:pt x="696" y="3091"/>
                </a:cubicBezTo>
                <a:cubicBezTo>
                  <a:pt x="568" y="2955"/>
                  <a:pt x="568" y="2955"/>
                  <a:pt x="568" y="2955"/>
                </a:cubicBezTo>
                <a:cubicBezTo>
                  <a:pt x="568" y="3091"/>
                  <a:pt x="568" y="3091"/>
                  <a:pt x="568" y="3091"/>
                </a:cubicBezTo>
                <a:cubicBezTo>
                  <a:pt x="696" y="2955"/>
                  <a:pt x="696" y="2955"/>
                  <a:pt x="696" y="2955"/>
                </a:cubicBezTo>
                <a:cubicBezTo>
                  <a:pt x="568" y="2955"/>
                  <a:pt x="568" y="2955"/>
                  <a:pt x="568" y="2955"/>
                </a:cubicBezTo>
                <a:cubicBezTo>
                  <a:pt x="568" y="3091"/>
                  <a:pt x="568" y="3091"/>
                  <a:pt x="568" y="3091"/>
                </a:cubicBezTo>
                <a:cubicBezTo>
                  <a:pt x="696" y="2955"/>
                  <a:pt x="696" y="2955"/>
                  <a:pt x="696" y="2955"/>
                </a:cubicBezTo>
                <a:cubicBezTo>
                  <a:pt x="568" y="3091"/>
                  <a:pt x="568" y="3091"/>
                  <a:pt x="568" y="3091"/>
                </a:cubicBezTo>
                <a:cubicBezTo>
                  <a:pt x="696" y="3091"/>
                  <a:pt x="696" y="3091"/>
                  <a:pt x="696" y="3091"/>
                </a:cubicBezTo>
                <a:cubicBezTo>
                  <a:pt x="696" y="2955"/>
                  <a:pt x="696" y="2955"/>
                  <a:pt x="696" y="2955"/>
                </a:cubicBezTo>
                <a:cubicBezTo>
                  <a:pt x="568" y="3091"/>
                  <a:pt x="568" y="3091"/>
                  <a:pt x="568" y="3091"/>
                </a:cubicBezTo>
                <a:cubicBezTo>
                  <a:pt x="696" y="3091"/>
                  <a:pt x="696" y="3091"/>
                  <a:pt x="696" y="3091"/>
                </a:cubicBezTo>
                <a:cubicBezTo>
                  <a:pt x="440" y="3091"/>
                  <a:pt x="440" y="3091"/>
                  <a:pt x="440" y="3091"/>
                </a:cubicBezTo>
                <a:cubicBezTo>
                  <a:pt x="696" y="3091"/>
                  <a:pt x="696" y="3091"/>
                  <a:pt x="696" y="3091"/>
                </a:cubicBezTo>
                <a:cubicBezTo>
                  <a:pt x="696" y="3091"/>
                  <a:pt x="696" y="3091"/>
                  <a:pt x="696" y="3091"/>
                </a:cubicBezTo>
                <a:cubicBezTo>
                  <a:pt x="440" y="3091"/>
                  <a:pt x="440" y="3091"/>
                  <a:pt x="440" y="3091"/>
                </a:cubicBezTo>
                <a:cubicBezTo>
                  <a:pt x="696" y="3091"/>
                  <a:pt x="696" y="3091"/>
                  <a:pt x="696" y="3091"/>
                </a:cubicBezTo>
                <a:cubicBezTo>
                  <a:pt x="440" y="3091"/>
                  <a:pt x="440" y="3091"/>
                  <a:pt x="440" y="3091"/>
                </a:cubicBezTo>
                <a:cubicBezTo>
                  <a:pt x="440" y="3362"/>
                  <a:pt x="440" y="3362"/>
                  <a:pt x="440" y="3362"/>
                </a:cubicBezTo>
                <a:cubicBezTo>
                  <a:pt x="19740" y="15589"/>
                  <a:pt x="19740" y="15589"/>
                  <a:pt x="19740" y="15589"/>
                </a:cubicBezTo>
                <a:cubicBezTo>
                  <a:pt x="19867" y="15589"/>
                  <a:pt x="19995" y="15589"/>
                  <a:pt x="19995" y="15453"/>
                </a:cubicBezTo>
                <a:cubicBezTo>
                  <a:pt x="20123" y="15317"/>
                  <a:pt x="19995" y="15317"/>
                  <a:pt x="19995" y="15181"/>
                </a:cubicBezTo>
                <a:cubicBezTo>
                  <a:pt x="696" y="2411"/>
                  <a:pt x="696" y="2411"/>
                  <a:pt x="696" y="2411"/>
                </a:cubicBezTo>
                <a:cubicBezTo>
                  <a:pt x="568" y="2547"/>
                  <a:pt x="568" y="2547"/>
                  <a:pt x="568" y="2547"/>
                </a:cubicBezTo>
                <a:cubicBezTo>
                  <a:pt x="696" y="2683"/>
                  <a:pt x="696" y="2683"/>
                  <a:pt x="696" y="2683"/>
                </a:cubicBezTo>
                <a:cubicBezTo>
                  <a:pt x="568" y="2547"/>
                  <a:pt x="568" y="2547"/>
                  <a:pt x="568" y="2547"/>
                </a:cubicBezTo>
                <a:cubicBezTo>
                  <a:pt x="696" y="2819"/>
                  <a:pt x="696" y="2819"/>
                  <a:pt x="696" y="2819"/>
                </a:cubicBezTo>
                <a:cubicBezTo>
                  <a:pt x="696" y="2683"/>
                  <a:pt x="696" y="2683"/>
                  <a:pt x="696" y="2683"/>
                </a:cubicBezTo>
                <a:cubicBezTo>
                  <a:pt x="568" y="2547"/>
                  <a:pt x="568" y="2547"/>
                  <a:pt x="568" y="2547"/>
                </a:cubicBezTo>
                <a:cubicBezTo>
                  <a:pt x="696" y="2819"/>
                  <a:pt x="696" y="2819"/>
                  <a:pt x="696" y="2819"/>
                </a:cubicBezTo>
                <a:cubicBezTo>
                  <a:pt x="568" y="2547"/>
                  <a:pt x="568" y="2547"/>
                  <a:pt x="568" y="2547"/>
                </a:cubicBezTo>
                <a:cubicBezTo>
                  <a:pt x="568" y="2819"/>
                  <a:pt x="568" y="2819"/>
                  <a:pt x="568" y="2819"/>
                </a:cubicBezTo>
                <a:cubicBezTo>
                  <a:pt x="696" y="2819"/>
                  <a:pt x="696" y="2819"/>
                  <a:pt x="696" y="2819"/>
                </a:cubicBezTo>
                <a:cubicBezTo>
                  <a:pt x="568" y="2547"/>
                  <a:pt x="568" y="2547"/>
                  <a:pt x="568" y="2547"/>
                </a:cubicBezTo>
                <a:cubicBezTo>
                  <a:pt x="568" y="2819"/>
                  <a:pt x="568" y="2819"/>
                  <a:pt x="568" y="2819"/>
                </a:cubicBezTo>
                <a:cubicBezTo>
                  <a:pt x="568" y="2683"/>
                  <a:pt x="568" y="2683"/>
                  <a:pt x="568" y="2683"/>
                </a:cubicBezTo>
                <a:cubicBezTo>
                  <a:pt x="568" y="2819"/>
                  <a:pt x="568" y="2819"/>
                  <a:pt x="568" y="2819"/>
                </a:cubicBezTo>
                <a:cubicBezTo>
                  <a:pt x="568" y="2819"/>
                  <a:pt x="568" y="2819"/>
                  <a:pt x="568" y="2819"/>
                </a:cubicBezTo>
                <a:cubicBezTo>
                  <a:pt x="568" y="2683"/>
                  <a:pt x="568" y="2683"/>
                  <a:pt x="568" y="2683"/>
                </a:cubicBezTo>
                <a:cubicBezTo>
                  <a:pt x="568" y="2819"/>
                  <a:pt x="568" y="2819"/>
                  <a:pt x="568" y="2819"/>
                </a:cubicBezTo>
                <a:cubicBezTo>
                  <a:pt x="568" y="2819"/>
                  <a:pt x="696" y="2819"/>
                  <a:pt x="951" y="2955"/>
                </a:cubicBezTo>
                <a:cubicBezTo>
                  <a:pt x="2230" y="3634"/>
                  <a:pt x="6831" y="6623"/>
                  <a:pt x="11176" y="9340"/>
                </a:cubicBezTo>
                <a:cubicBezTo>
                  <a:pt x="13221" y="10698"/>
                  <a:pt x="15266" y="12057"/>
                  <a:pt x="16800" y="13008"/>
                </a:cubicBezTo>
                <a:cubicBezTo>
                  <a:pt x="17567" y="13415"/>
                  <a:pt x="18206" y="13823"/>
                  <a:pt x="18717" y="14230"/>
                </a:cubicBezTo>
                <a:cubicBezTo>
                  <a:pt x="19101" y="14502"/>
                  <a:pt x="19356" y="14638"/>
                  <a:pt x="19356" y="14638"/>
                </a:cubicBezTo>
                <a:cubicBezTo>
                  <a:pt x="19484" y="14502"/>
                  <a:pt x="19484" y="14502"/>
                  <a:pt x="19484" y="14502"/>
                </a:cubicBezTo>
                <a:cubicBezTo>
                  <a:pt x="19484" y="14230"/>
                  <a:pt x="19484" y="14230"/>
                  <a:pt x="19484" y="14230"/>
                </a:cubicBezTo>
                <a:cubicBezTo>
                  <a:pt x="19484" y="14230"/>
                  <a:pt x="19228" y="14094"/>
                  <a:pt x="18717" y="13687"/>
                </a:cubicBezTo>
                <a:cubicBezTo>
                  <a:pt x="16928" y="12600"/>
                  <a:pt x="12327" y="9747"/>
                  <a:pt x="8365" y="7030"/>
                </a:cubicBezTo>
                <a:cubicBezTo>
                  <a:pt x="6320" y="5672"/>
                  <a:pt x="4402" y="4449"/>
                  <a:pt x="2996" y="3498"/>
                </a:cubicBezTo>
                <a:cubicBezTo>
                  <a:pt x="2230" y="2955"/>
                  <a:pt x="1591" y="2547"/>
                  <a:pt x="1207" y="2275"/>
                </a:cubicBezTo>
                <a:cubicBezTo>
                  <a:pt x="1079" y="2140"/>
                  <a:pt x="951" y="2004"/>
                  <a:pt x="824" y="1868"/>
                </a:cubicBezTo>
                <a:cubicBezTo>
                  <a:pt x="696" y="1868"/>
                  <a:pt x="696" y="1868"/>
                  <a:pt x="696" y="1868"/>
                </a:cubicBezTo>
                <a:cubicBezTo>
                  <a:pt x="696" y="1732"/>
                  <a:pt x="696" y="1732"/>
                  <a:pt x="696" y="1732"/>
                </a:cubicBezTo>
                <a:cubicBezTo>
                  <a:pt x="696" y="1732"/>
                  <a:pt x="696" y="1732"/>
                  <a:pt x="696" y="1732"/>
                </a:cubicBezTo>
                <a:cubicBezTo>
                  <a:pt x="568" y="1868"/>
                  <a:pt x="568" y="1868"/>
                  <a:pt x="568" y="1868"/>
                </a:cubicBezTo>
                <a:cubicBezTo>
                  <a:pt x="696" y="1868"/>
                  <a:pt x="696" y="1868"/>
                  <a:pt x="696" y="1868"/>
                </a:cubicBezTo>
                <a:cubicBezTo>
                  <a:pt x="696" y="1732"/>
                  <a:pt x="696" y="1732"/>
                  <a:pt x="696" y="1732"/>
                </a:cubicBezTo>
                <a:cubicBezTo>
                  <a:pt x="568" y="1868"/>
                  <a:pt x="568" y="1868"/>
                  <a:pt x="568" y="1868"/>
                </a:cubicBezTo>
                <a:cubicBezTo>
                  <a:pt x="696" y="1868"/>
                  <a:pt x="696" y="1868"/>
                  <a:pt x="696" y="1868"/>
                </a:cubicBezTo>
                <a:cubicBezTo>
                  <a:pt x="568" y="1868"/>
                  <a:pt x="568" y="1868"/>
                  <a:pt x="568" y="1868"/>
                </a:cubicBezTo>
                <a:cubicBezTo>
                  <a:pt x="696" y="2004"/>
                  <a:pt x="696" y="2004"/>
                  <a:pt x="696" y="2004"/>
                </a:cubicBezTo>
                <a:cubicBezTo>
                  <a:pt x="696" y="1868"/>
                  <a:pt x="696" y="1868"/>
                  <a:pt x="696" y="1868"/>
                </a:cubicBezTo>
                <a:cubicBezTo>
                  <a:pt x="568" y="1868"/>
                  <a:pt x="568" y="1868"/>
                  <a:pt x="568" y="1868"/>
                </a:cubicBezTo>
                <a:cubicBezTo>
                  <a:pt x="696" y="2004"/>
                  <a:pt x="696" y="2004"/>
                  <a:pt x="696" y="2004"/>
                </a:cubicBezTo>
                <a:cubicBezTo>
                  <a:pt x="568" y="1868"/>
                  <a:pt x="568" y="1868"/>
                  <a:pt x="568" y="1868"/>
                </a:cubicBezTo>
                <a:cubicBezTo>
                  <a:pt x="440" y="2004"/>
                  <a:pt x="440" y="2004"/>
                  <a:pt x="440" y="2004"/>
                </a:cubicBezTo>
                <a:cubicBezTo>
                  <a:pt x="440" y="2004"/>
                  <a:pt x="4786" y="4857"/>
                  <a:pt x="9387" y="7845"/>
                </a:cubicBezTo>
                <a:cubicBezTo>
                  <a:pt x="11688" y="9204"/>
                  <a:pt x="13860" y="10698"/>
                  <a:pt x="15650" y="11785"/>
                </a:cubicBezTo>
                <a:cubicBezTo>
                  <a:pt x="16544" y="12328"/>
                  <a:pt x="17311" y="12736"/>
                  <a:pt x="17822" y="13008"/>
                </a:cubicBezTo>
                <a:cubicBezTo>
                  <a:pt x="18206" y="13279"/>
                  <a:pt x="18334" y="13415"/>
                  <a:pt x="18589" y="13415"/>
                </a:cubicBezTo>
                <a:cubicBezTo>
                  <a:pt x="18717" y="13551"/>
                  <a:pt x="18717" y="13551"/>
                  <a:pt x="18845" y="13551"/>
                </a:cubicBezTo>
                <a:cubicBezTo>
                  <a:pt x="18845" y="13551"/>
                  <a:pt x="18845" y="13551"/>
                  <a:pt x="18973" y="13551"/>
                </a:cubicBezTo>
                <a:cubicBezTo>
                  <a:pt x="19101" y="13551"/>
                  <a:pt x="19101" y="13551"/>
                  <a:pt x="19101" y="13551"/>
                </a:cubicBezTo>
                <a:cubicBezTo>
                  <a:pt x="19101" y="13551"/>
                  <a:pt x="19101" y="13551"/>
                  <a:pt x="19101" y="13551"/>
                </a:cubicBezTo>
                <a:cubicBezTo>
                  <a:pt x="19101" y="13551"/>
                  <a:pt x="19101" y="13551"/>
                  <a:pt x="19101" y="13551"/>
                </a:cubicBezTo>
                <a:cubicBezTo>
                  <a:pt x="19228" y="13415"/>
                  <a:pt x="19228" y="13415"/>
                  <a:pt x="19228" y="13415"/>
                </a:cubicBezTo>
                <a:cubicBezTo>
                  <a:pt x="19228" y="13279"/>
                  <a:pt x="19228" y="13279"/>
                  <a:pt x="19101" y="13279"/>
                </a:cubicBezTo>
                <a:cubicBezTo>
                  <a:pt x="19101" y="13143"/>
                  <a:pt x="19101" y="13143"/>
                  <a:pt x="18973" y="13008"/>
                </a:cubicBezTo>
                <a:cubicBezTo>
                  <a:pt x="18845" y="12872"/>
                  <a:pt x="18334" y="12464"/>
                  <a:pt x="17695" y="12057"/>
                </a:cubicBezTo>
                <a:cubicBezTo>
                  <a:pt x="13349" y="8932"/>
                  <a:pt x="312" y="781"/>
                  <a:pt x="312" y="781"/>
                </a:cubicBezTo>
                <a:cubicBezTo>
                  <a:pt x="185" y="917"/>
                  <a:pt x="185" y="917"/>
                  <a:pt x="185" y="917"/>
                </a:cubicBezTo>
                <a:cubicBezTo>
                  <a:pt x="440" y="1053"/>
                  <a:pt x="440" y="1053"/>
                  <a:pt x="440" y="1053"/>
                </a:cubicBezTo>
                <a:cubicBezTo>
                  <a:pt x="185" y="917"/>
                  <a:pt x="185" y="917"/>
                  <a:pt x="185" y="917"/>
                </a:cubicBezTo>
                <a:cubicBezTo>
                  <a:pt x="312" y="1053"/>
                  <a:pt x="312" y="1053"/>
                  <a:pt x="312" y="1053"/>
                </a:cubicBezTo>
                <a:cubicBezTo>
                  <a:pt x="440" y="1053"/>
                  <a:pt x="440" y="1053"/>
                  <a:pt x="440" y="1053"/>
                </a:cubicBezTo>
                <a:cubicBezTo>
                  <a:pt x="185" y="917"/>
                  <a:pt x="185" y="917"/>
                  <a:pt x="185" y="917"/>
                </a:cubicBezTo>
                <a:cubicBezTo>
                  <a:pt x="312" y="1053"/>
                  <a:pt x="312" y="1053"/>
                  <a:pt x="312" y="1053"/>
                </a:cubicBezTo>
                <a:cubicBezTo>
                  <a:pt x="185" y="917"/>
                  <a:pt x="185" y="917"/>
                  <a:pt x="185" y="917"/>
                </a:cubicBezTo>
                <a:cubicBezTo>
                  <a:pt x="185" y="1053"/>
                  <a:pt x="185" y="1053"/>
                  <a:pt x="185" y="1053"/>
                </a:cubicBezTo>
                <a:cubicBezTo>
                  <a:pt x="312" y="1053"/>
                  <a:pt x="312" y="1053"/>
                  <a:pt x="312" y="1053"/>
                </a:cubicBezTo>
                <a:cubicBezTo>
                  <a:pt x="185" y="917"/>
                  <a:pt x="185" y="917"/>
                  <a:pt x="185" y="917"/>
                </a:cubicBezTo>
                <a:cubicBezTo>
                  <a:pt x="185" y="1053"/>
                  <a:pt x="185" y="1053"/>
                  <a:pt x="185" y="1053"/>
                </a:cubicBezTo>
                <a:cubicBezTo>
                  <a:pt x="185" y="917"/>
                  <a:pt x="185" y="917"/>
                  <a:pt x="185" y="917"/>
                </a:cubicBezTo>
                <a:cubicBezTo>
                  <a:pt x="185" y="1053"/>
                  <a:pt x="185" y="1053"/>
                  <a:pt x="185" y="1053"/>
                </a:cubicBezTo>
                <a:cubicBezTo>
                  <a:pt x="185" y="1053"/>
                  <a:pt x="185" y="1053"/>
                  <a:pt x="185" y="1053"/>
                </a:cubicBezTo>
                <a:cubicBezTo>
                  <a:pt x="185" y="917"/>
                  <a:pt x="185" y="917"/>
                  <a:pt x="185" y="917"/>
                </a:cubicBezTo>
                <a:cubicBezTo>
                  <a:pt x="185" y="1053"/>
                  <a:pt x="185" y="1053"/>
                  <a:pt x="185" y="1053"/>
                </a:cubicBezTo>
                <a:cubicBezTo>
                  <a:pt x="185" y="1053"/>
                  <a:pt x="185" y="1053"/>
                  <a:pt x="185" y="1053"/>
                </a:cubicBezTo>
                <a:cubicBezTo>
                  <a:pt x="185" y="1053"/>
                  <a:pt x="185" y="1053"/>
                  <a:pt x="185" y="1053"/>
                </a:cubicBezTo>
                <a:cubicBezTo>
                  <a:pt x="185" y="1053"/>
                  <a:pt x="185" y="1053"/>
                  <a:pt x="185" y="1053"/>
                </a:cubicBezTo>
                <a:cubicBezTo>
                  <a:pt x="185" y="1053"/>
                  <a:pt x="185" y="1053"/>
                  <a:pt x="185" y="1053"/>
                </a:cubicBezTo>
                <a:cubicBezTo>
                  <a:pt x="185" y="1053"/>
                  <a:pt x="185" y="1053"/>
                  <a:pt x="185" y="1053"/>
                </a:cubicBezTo>
                <a:cubicBezTo>
                  <a:pt x="185" y="1053"/>
                  <a:pt x="312" y="1189"/>
                  <a:pt x="568" y="1324"/>
                </a:cubicBezTo>
                <a:cubicBezTo>
                  <a:pt x="1846" y="2004"/>
                  <a:pt x="6320" y="4857"/>
                  <a:pt x="10409" y="7438"/>
                </a:cubicBezTo>
                <a:cubicBezTo>
                  <a:pt x="12454" y="8796"/>
                  <a:pt x="14499" y="10019"/>
                  <a:pt x="15905" y="10970"/>
                </a:cubicBezTo>
                <a:cubicBezTo>
                  <a:pt x="16672" y="11513"/>
                  <a:pt x="17311" y="11785"/>
                  <a:pt x="17695" y="12057"/>
                </a:cubicBezTo>
                <a:cubicBezTo>
                  <a:pt x="18078" y="12328"/>
                  <a:pt x="18334" y="12600"/>
                  <a:pt x="18334" y="12600"/>
                </a:cubicBezTo>
                <a:cubicBezTo>
                  <a:pt x="18462" y="12600"/>
                  <a:pt x="18589" y="12600"/>
                  <a:pt x="18589" y="12464"/>
                </a:cubicBezTo>
                <a:cubicBezTo>
                  <a:pt x="18717" y="12328"/>
                  <a:pt x="18717" y="12328"/>
                  <a:pt x="18589" y="12192"/>
                </a:cubicBezTo>
                <a:cubicBezTo>
                  <a:pt x="312" y="102"/>
                  <a:pt x="312" y="102"/>
                  <a:pt x="312" y="102"/>
                </a:cubicBezTo>
                <a:cubicBezTo>
                  <a:pt x="185" y="102"/>
                  <a:pt x="185" y="-34"/>
                  <a:pt x="185" y="102"/>
                </a:cubicBezTo>
                <a:cubicBezTo>
                  <a:pt x="57" y="102"/>
                  <a:pt x="57" y="102"/>
                  <a:pt x="57" y="102"/>
                </a:cubicBezTo>
                <a:cubicBezTo>
                  <a:pt x="57" y="238"/>
                  <a:pt x="-71" y="238"/>
                  <a:pt x="57" y="238"/>
                </a:cubicBezTo>
                <a:cubicBezTo>
                  <a:pt x="57" y="374"/>
                  <a:pt x="57" y="374"/>
                  <a:pt x="57" y="374"/>
                </a:cubicBezTo>
                <a:cubicBezTo>
                  <a:pt x="57" y="374"/>
                  <a:pt x="4275" y="3091"/>
                  <a:pt x="8492" y="5808"/>
                </a:cubicBezTo>
                <a:cubicBezTo>
                  <a:pt x="10665" y="7166"/>
                  <a:pt x="12838" y="8524"/>
                  <a:pt x="14499" y="9475"/>
                </a:cubicBezTo>
                <a:cubicBezTo>
                  <a:pt x="15394" y="10019"/>
                  <a:pt x="16161" y="10426"/>
                  <a:pt x="16672" y="10834"/>
                </a:cubicBezTo>
                <a:cubicBezTo>
                  <a:pt x="16928" y="10970"/>
                  <a:pt x="17183" y="10970"/>
                  <a:pt x="17439" y="11106"/>
                </a:cubicBezTo>
                <a:cubicBezTo>
                  <a:pt x="17567" y="11241"/>
                  <a:pt x="17695" y="11241"/>
                  <a:pt x="17822" y="11241"/>
                </a:cubicBezTo>
                <a:cubicBezTo>
                  <a:pt x="17950" y="11241"/>
                  <a:pt x="17950" y="11241"/>
                  <a:pt x="17950" y="11241"/>
                </a:cubicBezTo>
                <a:cubicBezTo>
                  <a:pt x="17950" y="11241"/>
                  <a:pt x="18078" y="11241"/>
                  <a:pt x="18078" y="11106"/>
                </a:cubicBezTo>
                <a:cubicBezTo>
                  <a:pt x="18078" y="11106"/>
                  <a:pt x="18078" y="11106"/>
                  <a:pt x="18078" y="10970"/>
                </a:cubicBezTo>
                <a:cubicBezTo>
                  <a:pt x="18078" y="10970"/>
                  <a:pt x="18078" y="10834"/>
                  <a:pt x="17950" y="10834"/>
                </a:cubicBezTo>
                <a:cubicBezTo>
                  <a:pt x="16928" y="10155"/>
                  <a:pt x="16928" y="10155"/>
                  <a:pt x="16928" y="10155"/>
                </a:cubicBezTo>
                <a:cubicBezTo>
                  <a:pt x="17567" y="10291"/>
                  <a:pt x="17567" y="10291"/>
                  <a:pt x="17567" y="10291"/>
                </a:cubicBezTo>
                <a:cubicBezTo>
                  <a:pt x="17567" y="10291"/>
                  <a:pt x="17695" y="10291"/>
                  <a:pt x="17695" y="10155"/>
                </a:cubicBezTo>
                <a:cubicBezTo>
                  <a:pt x="17695" y="10019"/>
                  <a:pt x="17695" y="10019"/>
                  <a:pt x="17695" y="9883"/>
                </a:cubicBezTo>
                <a:cubicBezTo>
                  <a:pt x="16544" y="9204"/>
                  <a:pt x="16544" y="9204"/>
                  <a:pt x="16544" y="9204"/>
                </a:cubicBezTo>
                <a:cubicBezTo>
                  <a:pt x="16928" y="8660"/>
                  <a:pt x="16928" y="8660"/>
                  <a:pt x="16928" y="8660"/>
                </a:cubicBezTo>
                <a:cubicBezTo>
                  <a:pt x="16928" y="8660"/>
                  <a:pt x="17056" y="8660"/>
                  <a:pt x="17056" y="8524"/>
                </a:cubicBezTo>
                <a:cubicBezTo>
                  <a:pt x="16928" y="8524"/>
                  <a:pt x="16928" y="8389"/>
                  <a:pt x="16928" y="8389"/>
                </a:cubicBezTo>
                <a:cubicBezTo>
                  <a:pt x="16417" y="8117"/>
                  <a:pt x="16417" y="8117"/>
                  <a:pt x="16417" y="8117"/>
                </a:cubicBezTo>
                <a:cubicBezTo>
                  <a:pt x="16417" y="7438"/>
                  <a:pt x="16417" y="7438"/>
                  <a:pt x="16417" y="7438"/>
                </a:cubicBezTo>
                <a:cubicBezTo>
                  <a:pt x="16417" y="7302"/>
                  <a:pt x="16417" y="7166"/>
                  <a:pt x="16289" y="7166"/>
                </a:cubicBezTo>
                <a:cubicBezTo>
                  <a:pt x="16161" y="7166"/>
                  <a:pt x="16161" y="7166"/>
                  <a:pt x="16161" y="7166"/>
                </a:cubicBezTo>
                <a:cubicBezTo>
                  <a:pt x="16161" y="7030"/>
                  <a:pt x="16033" y="7030"/>
                  <a:pt x="15905" y="7166"/>
                </a:cubicBezTo>
                <a:cubicBezTo>
                  <a:pt x="15905" y="7302"/>
                  <a:pt x="15905" y="7438"/>
                  <a:pt x="16033" y="7438"/>
                </a:cubicBezTo>
                <a:cubicBezTo>
                  <a:pt x="16033" y="7438"/>
                  <a:pt x="16033" y="7438"/>
                  <a:pt x="16033" y="7438"/>
                </a:cubicBezTo>
                <a:cubicBezTo>
                  <a:pt x="16033" y="8117"/>
                  <a:pt x="16033" y="8117"/>
                  <a:pt x="16033" y="8117"/>
                </a:cubicBezTo>
                <a:cubicBezTo>
                  <a:pt x="16033" y="8253"/>
                  <a:pt x="16033" y="8253"/>
                  <a:pt x="16161" y="8389"/>
                </a:cubicBezTo>
                <a:cubicBezTo>
                  <a:pt x="16544" y="8660"/>
                  <a:pt x="16544" y="8660"/>
                  <a:pt x="16544" y="8660"/>
                </a:cubicBezTo>
                <a:cubicBezTo>
                  <a:pt x="16161" y="9068"/>
                  <a:pt x="16161" y="9068"/>
                  <a:pt x="16161" y="9068"/>
                </a:cubicBezTo>
                <a:cubicBezTo>
                  <a:pt x="16161" y="9204"/>
                  <a:pt x="16161" y="9204"/>
                  <a:pt x="16161" y="9340"/>
                </a:cubicBezTo>
                <a:cubicBezTo>
                  <a:pt x="16161" y="9340"/>
                  <a:pt x="16161" y="9340"/>
                  <a:pt x="16161" y="9475"/>
                </a:cubicBezTo>
                <a:cubicBezTo>
                  <a:pt x="16672" y="9747"/>
                  <a:pt x="16672" y="9747"/>
                  <a:pt x="16672" y="9747"/>
                </a:cubicBezTo>
                <a:cubicBezTo>
                  <a:pt x="16161" y="9611"/>
                  <a:pt x="16161" y="9611"/>
                  <a:pt x="16161" y="9611"/>
                </a:cubicBezTo>
                <a:cubicBezTo>
                  <a:pt x="16033" y="9611"/>
                  <a:pt x="15905" y="9747"/>
                  <a:pt x="15905" y="9747"/>
                </a:cubicBezTo>
                <a:cubicBezTo>
                  <a:pt x="15905" y="9883"/>
                  <a:pt x="15905" y="10019"/>
                  <a:pt x="16033" y="10019"/>
                </a:cubicBezTo>
                <a:cubicBezTo>
                  <a:pt x="17822" y="11241"/>
                  <a:pt x="17822" y="11241"/>
                  <a:pt x="17822" y="11241"/>
                </a:cubicBezTo>
                <a:cubicBezTo>
                  <a:pt x="17950" y="10970"/>
                  <a:pt x="17950" y="10970"/>
                  <a:pt x="17950" y="10970"/>
                </a:cubicBezTo>
                <a:cubicBezTo>
                  <a:pt x="17695" y="10970"/>
                  <a:pt x="17695" y="10970"/>
                  <a:pt x="17695" y="10970"/>
                </a:cubicBezTo>
                <a:cubicBezTo>
                  <a:pt x="17822" y="10970"/>
                  <a:pt x="17822" y="10970"/>
                  <a:pt x="17822" y="10970"/>
                </a:cubicBezTo>
                <a:cubicBezTo>
                  <a:pt x="17822" y="10834"/>
                  <a:pt x="17822" y="10834"/>
                  <a:pt x="17822" y="10834"/>
                </a:cubicBezTo>
                <a:cubicBezTo>
                  <a:pt x="17695" y="10970"/>
                  <a:pt x="17695" y="10970"/>
                  <a:pt x="17695" y="10970"/>
                </a:cubicBezTo>
                <a:cubicBezTo>
                  <a:pt x="17822" y="10970"/>
                  <a:pt x="17822" y="10970"/>
                  <a:pt x="17822" y="10970"/>
                </a:cubicBezTo>
                <a:cubicBezTo>
                  <a:pt x="17822" y="10834"/>
                  <a:pt x="17822" y="10834"/>
                  <a:pt x="17822" y="10834"/>
                </a:cubicBezTo>
                <a:cubicBezTo>
                  <a:pt x="17822" y="10970"/>
                  <a:pt x="17822" y="10970"/>
                  <a:pt x="17822" y="10970"/>
                </a:cubicBezTo>
                <a:cubicBezTo>
                  <a:pt x="17822" y="10834"/>
                  <a:pt x="17822" y="10834"/>
                  <a:pt x="17822" y="10834"/>
                </a:cubicBezTo>
                <a:cubicBezTo>
                  <a:pt x="17822" y="10834"/>
                  <a:pt x="17822" y="10834"/>
                  <a:pt x="17822" y="10834"/>
                </a:cubicBezTo>
                <a:cubicBezTo>
                  <a:pt x="17822" y="10970"/>
                  <a:pt x="17822" y="10970"/>
                  <a:pt x="17822" y="10970"/>
                </a:cubicBezTo>
                <a:cubicBezTo>
                  <a:pt x="17822" y="10834"/>
                  <a:pt x="17822" y="10834"/>
                  <a:pt x="17822" y="10834"/>
                </a:cubicBezTo>
                <a:cubicBezTo>
                  <a:pt x="17822" y="10834"/>
                  <a:pt x="17695" y="10834"/>
                  <a:pt x="17567" y="10698"/>
                </a:cubicBezTo>
                <a:cubicBezTo>
                  <a:pt x="16928" y="10426"/>
                  <a:pt x="15394" y="9611"/>
                  <a:pt x="13733" y="8524"/>
                </a:cubicBezTo>
                <a:cubicBezTo>
                  <a:pt x="11049" y="7030"/>
                  <a:pt x="7725" y="4857"/>
                  <a:pt x="5041" y="3091"/>
                </a:cubicBezTo>
                <a:cubicBezTo>
                  <a:pt x="3636" y="2275"/>
                  <a:pt x="2485" y="1460"/>
                  <a:pt x="1591" y="917"/>
                </a:cubicBezTo>
                <a:cubicBezTo>
                  <a:pt x="824" y="374"/>
                  <a:pt x="312" y="102"/>
                  <a:pt x="312" y="102"/>
                </a:cubicBezTo>
                <a:cubicBezTo>
                  <a:pt x="185" y="-34"/>
                  <a:pt x="57" y="-34"/>
                  <a:pt x="57" y="102"/>
                </a:cubicBezTo>
                <a:cubicBezTo>
                  <a:pt x="-71" y="238"/>
                  <a:pt x="57" y="374"/>
                  <a:pt x="57" y="374"/>
                </a:cubicBezTo>
                <a:cubicBezTo>
                  <a:pt x="18334" y="12600"/>
                  <a:pt x="18334" y="12600"/>
                  <a:pt x="18334" y="12600"/>
                </a:cubicBezTo>
                <a:cubicBezTo>
                  <a:pt x="18462" y="12328"/>
                  <a:pt x="18462" y="12328"/>
                  <a:pt x="18462" y="12328"/>
                </a:cubicBezTo>
                <a:cubicBezTo>
                  <a:pt x="18589" y="12192"/>
                  <a:pt x="18589" y="12192"/>
                  <a:pt x="18589" y="12192"/>
                </a:cubicBezTo>
                <a:cubicBezTo>
                  <a:pt x="18589" y="12192"/>
                  <a:pt x="14116" y="9340"/>
                  <a:pt x="9643" y="6487"/>
                </a:cubicBezTo>
                <a:cubicBezTo>
                  <a:pt x="7342" y="4992"/>
                  <a:pt x="5169" y="3634"/>
                  <a:pt x="3380" y="2547"/>
                </a:cubicBezTo>
                <a:cubicBezTo>
                  <a:pt x="2485" y="2004"/>
                  <a:pt x="1846" y="1596"/>
                  <a:pt x="1207" y="1189"/>
                </a:cubicBezTo>
                <a:cubicBezTo>
                  <a:pt x="951" y="1053"/>
                  <a:pt x="824" y="917"/>
                  <a:pt x="568" y="917"/>
                </a:cubicBezTo>
                <a:cubicBezTo>
                  <a:pt x="568" y="781"/>
                  <a:pt x="440" y="781"/>
                  <a:pt x="440" y="781"/>
                </a:cubicBezTo>
                <a:cubicBezTo>
                  <a:pt x="312" y="781"/>
                  <a:pt x="312" y="781"/>
                  <a:pt x="312" y="781"/>
                </a:cubicBezTo>
                <a:cubicBezTo>
                  <a:pt x="312" y="781"/>
                  <a:pt x="312" y="645"/>
                  <a:pt x="185" y="645"/>
                </a:cubicBezTo>
                <a:cubicBezTo>
                  <a:pt x="185" y="781"/>
                  <a:pt x="185" y="781"/>
                  <a:pt x="185" y="781"/>
                </a:cubicBezTo>
                <a:cubicBezTo>
                  <a:pt x="57" y="781"/>
                  <a:pt x="57" y="781"/>
                  <a:pt x="57" y="781"/>
                </a:cubicBezTo>
                <a:cubicBezTo>
                  <a:pt x="57" y="917"/>
                  <a:pt x="57" y="917"/>
                  <a:pt x="57" y="917"/>
                </a:cubicBezTo>
                <a:cubicBezTo>
                  <a:pt x="57" y="1053"/>
                  <a:pt x="57" y="1053"/>
                  <a:pt x="185" y="1053"/>
                </a:cubicBezTo>
                <a:cubicBezTo>
                  <a:pt x="185" y="1053"/>
                  <a:pt x="440" y="1324"/>
                  <a:pt x="951" y="1596"/>
                </a:cubicBezTo>
                <a:cubicBezTo>
                  <a:pt x="2741" y="2683"/>
                  <a:pt x="7214" y="5536"/>
                  <a:pt x="11304" y="8253"/>
                </a:cubicBezTo>
                <a:cubicBezTo>
                  <a:pt x="13349" y="9475"/>
                  <a:pt x="15138" y="10834"/>
                  <a:pt x="16544" y="11785"/>
                </a:cubicBezTo>
                <a:cubicBezTo>
                  <a:pt x="17311" y="12192"/>
                  <a:pt x="17822" y="12600"/>
                  <a:pt x="18206" y="13008"/>
                </a:cubicBezTo>
                <a:cubicBezTo>
                  <a:pt x="18462" y="13143"/>
                  <a:pt x="18589" y="13279"/>
                  <a:pt x="18717" y="13279"/>
                </a:cubicBezTo>
                <a:cubicBezTo>
                  <a:pt x="18717" y="13415"/>
                  <a:pt x="18845" y="13415"/>
                  <a:pt x="18845" y="13415"/>
                </a:cubicBezTo>
                <a:cubicBezTo>
                  <a:pt x="18845" y="13415"/>
                  <a:pt x="18845" y="13415"/>
                  <a:pt x="18845" y="13415"/>
                </a:cubicBezTo>
                <a:cubicBezTo>
                  <a:pt x="18845" y="13415"/>
                  <a:pt x="18845" y="13415"/>
                  <a:pt x="18845" y="13415"/>
                </a:cubicBezTo>
                <a:cubicBezTo>
                  <a:pt x="18973" y="13415"/>
                  <a:pt x="18973" y="13415"/>
                  <a:pt x="18973" y="13415"/>
                </a:cubicBezTo>
                <a:cubicBezTo>
                  <a:pt x="18845" y="13415"/>
                  <a:pt x="18845" y="13415"/>
                  <a:pt x="18845" y="13415"/>
                </a:cubicBezTo>
                <a:cubicBezTo>
                  <a:pt x="18845" y="13415"/>
                  <a:pt x="18845" y="13415"/>
                  <a:pt x="18845" y="13415"/>
                </a:cubicBezTo>
                <a:cubicBezTo>
                  <a:pt x="18973" y="13415"/>
                  <a:pt x="18973" y="13415"/>
                  <a:pt x="18973" y="13415"/>
                </a:cubicBezTo>
                <a:cubicBezTo>
                  <a:pt x="18845" y="13415"/>
                  <a:pt x="18845" y="13415"/>
                  <a:pt x="18845" y="13415"/>
                </a:cubicBezTo>
                <a:cubicBezTo>
                  <a:pt x="18973" y="13415"/>
                  <a:pt x="18973" y="13415"/>
                  <a:pt x="18973" y="13415"/>
                </a:cubicBezTo>
                <a:cubicBezTo>
                  <a:pt x="18845" y="13279"/>
                  <a:pt x="18845" y="13279"/>
                  <a:pt x="18845" y="13279"/>
                </a:cubicBezTo>
                <a:cubicBezTo>
                  <a:pt x="18845" y="13415"/>
                  <a:pt x="18845" y="13415"/>
                  <a:pt x="18845" y="13415"/>
                </a:cubicBezTo>
                <a:cubicBezTo>
                  <a:pt x="18973" y="13415"/>
                  <a:pt x="18973" y="13415"/>
                  <a:pt x="18973" y="13415"/>
                </a:cubicBezTo>
                <a:cubicBezTo>
                  <a:pt x="18845" y="13279"/>
                  <a:pt x="18845" y="13279"/>
                  <a:pt x="18845" y="13279"/>
                </a:cubicBezTo>
                <a:cubicBezTo>
                  <a:pt x="18973" y="13415"/>
                  <a:pt x="18973" y="13415"/>
                  <a:pt x="18973" y="13415"/>
                </a:cubicBezTo>
                <a:cubicBezTo>
                  <a:pt x="18845" y="13279"/>
                  <a:pt x="18845" y="13279"/>
                  <a:pt x="18845" y="13279"/>
                </a:cubicBezTo>
                <a:cubicBezTo>
                  <a:pt x="18973" y="13415"/>
                  <a:pt x="18973" y="13415"/>
                  <a:pt x="18973" y="13415"/>
                </a:cubicBezTo>
                <a:cubicBezTo>
                  <a:pt x="18973" y="13143"/>
                  <a:pt x="18973" y="13143"/>
                  <a:pt x="18973" y="13143"/>
                </a:cubicBezTo>
                <a:cubicBezTo>
                  <a:pt x="18845" y="13279"/>
                  <a:pt x="18845" y="13279"/>
                  <a:pt x="18845" y="13279"/>
                </a:cubicBezTo>
                <a:cubicBezTo>
                  <a:pt x="18973" y="13415"/>
                  <a:pt x="18973" y="13415"/>
                  <a:pt x="18973" y="13415"/>
                </a:cubicBezTo>
                <a:cubicBezTo>
                  <a:pt x="18973" y="13143"/>
                  <a:pt x="18973" y="13143"/>
                  <a:pt x="18973" y="13143"/>
                </a:cubicBezTo>
                <a:cubicBezTo>
                  <a:pt x="18973" y="13279"/>
                  <a:pt x="18973" y="13279"/>
                  <a:pt x="18973" y="13279"/>
                </a:cubicBezTo>
                <a:cubicBezTo>
                  <a:pt x="18973" y="13143"/>
                  <a:pt x="18973" y="13143"/>
                  <a:pt x="18973" y="13143"/>
                </a:cubicBezTo>
                <a:cubicBezTo>
                  <a:pt x="18973" y="13143"/>
                  <a:pt x="18973" y="13143"/>
                  <a:pt x="18973" y="13143"/>
                </a:cubicBezTo>
                <a:cubicBezTo>
                  <a:pt x="18973" y="13279"/>
                  <a:pt x="18973" y="13279"/>
                  <a:pt x="18973" y="13279"/>
                </a:cubicBezTo>
                <a:cubicBezTo>
                  <a:pt x="18973" y="13143"/>
                  <a:pt x="18973" y="13143"/>
                  <a:pt x="18973" y="13143"/>
                </a:cubicBezTo>
                <a:cubicBezTo>
                  <a:pt x="18973" y="13279"/>
                  <a:pt x="18973" y="13279"/>
                  <a:pt x="18973" y="13279"/>
                </a:cubicBezTo>
                <a:cubicBezTo>
                  <a:pt x="18973" y="13143"/>
                  <a:pt x="18973" y="13143"/>
                  <a:pt x="18973" y="13143"/>
                </a:cubicBezTo>
                <a:cubicBezTo>
                  <a:pt x="18973" y="13143"/>
                  <a:pt x="18973" y="13143"/>
                  <a:pt x="18973" y="13143"/>
                </a:cubicBezTo>
                <a:cubicBezTo>
                  <a:pt x="18973" y="13279"/>
                  <a:pt x="18973" y="13279"/>
                  <a:pt x="18973" y="13279"/>
                </a:cubicBezTo>
                <a:cubicBezTo>
                  <a:pt x="18973" y="13143"/>
                  <a:pt x="18973" y="13143"/>
                  <a:pt x="18973" y="13143"/>
                </a:cubicBezTo>
                <a:cubicBezTo>
                  <a:pt x="18973" y="13143"/>
                  <a:pt x="18845" y="13143"/>
                  <a:pt x="18717" y="13008"/>
                </a:cubicBezTo>
                <a:cubicBezTo>
                  <a:pt x="17950" y="12736"/>
                  <a:pt x="16544" y="11785"/>
                  <a:pt x="14755" y="10698"/>
                </a:cubicBezTo>
                <a:cubicBezTo>
                  <a:pt x="11943" y="8932"/>
                  <a:pt x="8492" y="6758"/>
                  <a:pt x="5553" y="4857"/>
                </a:cubicBezTo>
                <a:cubicBezTo>
                  <a:pt x="4147" y="4041"/>
                  <a:pt x="2996" y="3226"/>
                  <a:pt x="2102" y="2683"/>
                </a:cubicBezTo>
                <a:cubicBezTo>
                  <a:pt x="1207" y="2004"/>
                  <a:pt x="568" y="1732"/>
                  <a:pt x="568" y="1732"/>
                </a:cubicBezTo>
                <a:cubicBezTo>
                  <a:pt x="568" y="1596"/>
                  <a:pt x="440" y="1732"/>
                  <a:pt x="312" y="1732"/>
                </a:cubicBezTo>
                <a:cubicBezTo>
                  <a:pt x="312" y="1868"/>
                  <a:pt x="312" y="1868"/>
                  <a:pt x="312" y="1868"/>
                </a:cubicBezTo>
                <a:cubicBezTo>
                  <a:pt x="312" y="2004"/>
                  <a:pt x="312" y="2004"/>
                  <a:pt x="312" y="2004"/>
                </a:cubicBezTo>
                <a:cubicBezTo>
                  <a:pt x="440" y="2140"/>
                  <a:pt x="440" y="2140"/>
                  <a:pt x="568" y="2140"/>
                </a:cubicBezTo>
                <a:cubicBezTo>
                  <a:pt x="696" y="2411"/>
                  <a:pt x="1207" y="2683"/>
                  <a:pt x="1846" y="3091"/>
                </a:cubicBezTo>
                <a:cubicBezTo>
                  <a:pt x="6192" y="6215"/>
                  <a:pt x="19356" y="14638"/>
                  <a:pt x="19356" y="14638"/>
                </a:cubicBezTo>
                <a:cubicBezTo>
                  <a:pt x="19484" y="14638"/>
                  <a:pt x="19484" y="14638"/>
                  <a:pt x="19612" y="14502"/>
                </a:cubicBezTo>
                <a:cubicBezTo>
                  <a:pt x="19612" y="14502"/>
                  <a:pt x="19612" y="14366"/>
                  <a:pt x="19484" y="14230"/>
                </a:cubicBezTo>
                <a:cubicBezTo>
                  <a:pt x="19484" y="14230"/>
                  <a:pt x="15011" y="11241"/>
                  <a:pt x="10409" y="8389"/>
                </a:cubicBezTo>
                <a:cubicBezTo>
                  <a:pt x="8109" y="6894"/>
                  <a:pt x="5680" y="5400"/>
                  <a:pt x="3891" y="4313"/>
                </a:cubicBezTo>
                <a:cubicBezTo>
                  <a:pt x="2996" y="3634"/>
                  <a:pt x="2230" y="3226"/>
                  <a:pt x="1718" y="2955"/>
                </a:cubicBezTo>
                <a:cubicBezTo>
                  <a:pt x="1463" y="2683"/>
                  <a:pt x="1207" y="2547"/>
                  <a:pt x="951" y="2547"/>
                </a:cubicBezTo>
                <a:cubicBezTo>
                  <a:pt x="951" y="2547"/>
                  <a:pt x="824" y="2411"/>
                  <a:pt x="824" y="2411"/>
                </a:cubicBezTo>
                <a:cubicBezTo>
                  <a:pt x="696" y="2411"/>
                  <a:pt x="696" y="2411"/>
                  <a:pt x="568" y="2411"/>
                </a:cubicBezTo>
                <a:cubicBezTo>
                  <a:pt x="568" y="2411"/>
                  <a:pt x="568" y="2411"/>
                  <a:pt x="568" y="2411"/>
                </a:cubicBezTo>
                <a:cubicBezTo>
                  <a:pt x="568" y="2411"/>
                  <a:pt x="440" y="2411"/>
                  <a:pt x="440" y="2411"/>
                </a:cubicBezTo>
                <a:cubicBezTo>
                  <a:pt x="440" y="2547"/>
                  <a:pt x="440" y="2683"/>
                  <a:pt x="440" y="2683"/>
                </a:cubicBezTo>
                <a:cubicBezTo>
                  <a:pt x="5425" y="6079"/>
                  <a:pt x="5425" y="6079"/>
                  <a:pt x="5425" y="6079"/>
                </a:cubicBezTo>
                <a:cubicBezTo>
                  <a:pt x="568" y="2955"/>
                  <a:pt x="568" y="2955"/>
                  <a:pt x="568" y="2955"/>
                </a:cubicBezTo>
                <a:cubicBezTo>
                  <a:pt x="568" y="2955"/>
                  <a:pt x="440" y="2955"/>
                  <a:pt x="440" y="2955"/>
                </a:cubicBezTo>
                <a:cubicBezTo>
                  <a:pt x="312" y="2955"/>
                  <a:pt x="312" y="3091"/>
                  <a:pt x="312" y="3091"/>
                </a:cubicBezTo>
                <a:cubicBezTo>
                  <a:pt x="312" y="3226"/>
                  <a:pt x="312" y="3226"/>
                  <a:pt x="312" y="3226"/>
                </a:cubicBezTo>
                <a:cubicBezTo>
                  <a:pt x="312" y="3362"/>
                  <a:pt x="312" y="3362"/>
                  <a:pt x="312" y="3362"/>
                </a:cubicBezTo>
                <a:cubicBezTo>
                  <a:pt x="440" y="3362"/>
                  <a:pt x="440" y="3362"/>
                  <a:pt x="440" y="3362"/>
                </a:cubicBezTo>
                <a:cubicBezTo>
                  <a:pt x="824" y="3634"/>
                  <a:pt x="2230" y="4585"/>
                  <a:pt x="4147" y="5943"/>
                </a:cubicBezTo>
                <a:cubicBezTo>
                  <a:pt x="9898" y="9747"/>
                  <a:pt x="20123" y="16404"/>
                  <a:pt x="20123" y="16404"/>
                </a:cubicBezTo>
                <a:cubicBezTo>
                  <a:pt x="20251" y="16268"/>
                  <a:pt x="20251" y="16268"/>
                  <a:pt x="20251" y="16268"/>
                </a:cubicBezTo>
                <a:cubicBezTo>
                  <a:pt x="20251" y="15996"/>
                  <a:pt x="20251" y="15996"/>
                  <a:pt x="20251" y="15996"/>
                </a:cubicBezTo>
                <a:cubicBezTo>
                  <a:pt x="20251" y="16268"/>
                  <a:pt x="20251" y="16268"/>
                  <a:pt x="20251" y="16268"/>
                </a:cubicBezTo>
                <a:cubicBezTo>
                  <a:pt x="20251" y="15996"/>
                  <a:pt x="20251" y="15996"/>
                  <a:pt x="20251" y="15996"/>
                </a:cubicBezTo>
                <a:cubicBezTo>
                  <a:pt x="20251" y="15996"/>
                  <a:pt x="20251" y="15996"/>
                  <a:pt x="20251" y="15996"/>
                </a:cubicBezTo>
                <a:cubicBezTo>
                  <a:pt x="20251" y="16268"/>
                  <a:pt x="20251" y="16268"/>
                  <a:pt x="20251" y="16268"/>
                </a:cubicBezTo>
                <a:cubicBezTo>
                  <a:pt x="20251" y="15996"/>
                  <a:pt x="20251" y="15996"/>
                  <a:pt x="20251" y="15996"/>
                </a:cubicBezTo>
                <a:cubicBezTo>
                  <a:pt x="20251" y="16132"/>
                  <a:pt x="20251" y="16132"/>
                  <a:pt x="20251" y="16132"/>
                </a:cubicBezTo>
                <a:cubicBezTo>
                  <a:pt x="20251" y="15996"/>
                  <a:pt x="20251" y="15996"/>
                  <a:pt x="20251" y="15996"/>
                </a:cubicBezTo>
                <a:cubicBezTo>
                  <a:pt x="20251" y="15996"/>
                  <a:pt x="20251" y="15996"/>
                  <a:pt x="20251" y="15996"/>
                </a:cubicBezTo>
                <a:cubicBezTo>
                  <a:pt x="20251" y="16132"/>
                  <a:pt x="20251" y="16132"/>
                  <a:pt x="20251" y="16132"/>
                </a:cubicBezTo>
                <a:cubicBezTo>
                  <a:pt x="20251" y="15996"/>
                  <a:pt x="20251" y="15996"/>
                  <a:pt x="20251" y="15996"/>
                </a:cubicBezTo>
                <a:cubicBezTo>
                  <a:pt x="20251" y="15996"/>
                  <a:pt x="20123" y="15996"/>
                  <a:pt x="19995" y="15860"/>
                </a:cubicBezTo>
                <a:cubicBezTo>
                  <a:pt x="18845" y="15181"/>
                  <a:pt x="14244" y="12192"/>
                  <a:pt x="9898" y="9340"/>
                </a:cubicBezTo>
                <a:cubicBezTo>
                  <a:pt x="7725" y="7845"/>
                  <a:pt x="5553" y="6487"/>
                  <a:pt x="3891" y="5536"/>
                </a:cubicBezTo>
                <a:cubicBezTo>
                  <a:pt x="2996" y="4992"/>
                  <a:pt x="2357" y="4585"/>
                  <a:pt x="1718" y="4313"/>
                </a:cubicBezTo>
                <a:cubicBezTo>
                  <a:pt x="1463" y="4177"/>
                  <a:pt x="1335" y="4041"/>
                  <a:pt x="1079" y="4041"/>
                </a:cubicBezTo>
                <a:cubicBezTo>
                  <a:pt x="951" y="3906"/>
                  <a:pt x="951" y="3906"/>
                  <a:pt x="824" y="3906"/>
                </a:cubicBezTo>
                <a:cubicBezTo>
                  <a:pt x="824" y="3906"/>
                  <a:pt x="696" y="3906"/>
                  <a:pt x="696" y="3906"/>
                </a:cubicBezTo>
                <a:cubicBezTo>
                  <a:pt x="568" y="3906"/>
                  <a:pt x="568" y="3906"/>
                  <a:pt x="568" y="3906"/>
                </a:cubicBezTo>
                <a:cubicBezTo>
                  <a:pt x="568" y="3906"/>
                  <a:pt x="440" y="3906"/>
                  <a:pt x="440" y="3906"/>
                </a:cubicBezTo>
                <a:cubicBezTo>
                  <a:pt x="440" y="4041"/>
                  <a:pt x="440" y="4177"/>
                  <a:pt x="568" y="4177"/>
                </a:cubicBezTo>
                <a:cubicBezTo>
                  <a:pt x="20634" y="17626"/>
                  <a:pt x="20634" y="17626"/>
                  <a:pt x="20634" y="17626"/>
                </a:cubicBezTo>
                <a:cubicBezTo>
                  <a:pt x="20762" y="17626"/>
                  <a:pt x="20890" y="17626"/>
                  <a:pt x="20890" y="17491"/>
                </a:cubicBezTo>
                <a:cubicBezTo>
                  <a:pt x="21018" y="17491"/>
                  <a:pt x="20890" y="17355"/>
                  <a:pt x="20890" y="17219"/>
                </a:cubicBezTo>
                <a:cubicBezTo>
                  <a:pt x="20890" y="17219"/>
                  <a:pt x="16161" y="14094"/>
                  <a:pt x="11432" y="10970"/>
                </a:cubicBezTo>
                <a:cubicBezTo>
                  <a:pt x="9004" y="9475"/>
                  <a:pt x="6575" y="7981"/>
                  <a:pt x="4658" y="6758"/>
                </a:cubicBezTo>
                <a:cubicBezTo>
                  <a:pt x="3636" y="6215"/>
                  <a:pt x="2869" y="5672"/>
                  <a:pt x="2230" y="5400"/>
                </a:cubicBezTo>
                <a:cubicBezTo>
                  <a:pt x="1974" y="5128"/>
                  <a:pt x="1718" y="4992"/>
                  <a:pt x="1463" y="4992"/>
                </a:cubicBezTo>
                <a:cubicBezTo>
                  <a:pt x="1335" y="4857"/>
                  <a:pt x="1335" y="4857"/>
                  <a:pt x="1207" y="4857"/>
                </a:cubicBezTo>
                <a:cubicBezTo>
                  <a:pt x="1207" y="4857"/>
                  <a:pt x="1079" y="4721"/>
                  <a:pt x="1079" y="4721"/>
                </a:cubicBezTo>
                <a:cubicBezTo>
                  <a:pt x="951" y="4857"/>
                  <a:pt x="951" y="4857"/>
                  <a:pt x="951" y="4857"/>
                </a:cubicBezTo>
                <a:cubicBezTo>
                  <a:pt x="951" y="4857"/>
                  <a:pt x="824" y="4857"/>
                  <a:pt x="824" y="4857"/>
                </a:cubicBezTo>
                <a:cubicBezTo>
                  <a:pt x="951" y="4992"/>
                  <a:pt x="951" y="4992"/>
                  <a:pt x="951" y="4992"/>
                </a:cubicBezTo>
                <a:cubicBezTo>
                  <a:pt x="824" y="4857"/>
                  <a:pt x="824" y="4857"/>
                  <a:pt x="824" y="4857"/>
                </a:cubicBezTo>
                <a:cubicBezTo>
                  <a:pt x="824" y="4992"/>
                  <a:pt x="824" y="4992"/>
                  <a:pt x="824" y="4992"/>
                </a:cubicBezTo>
                <a:cubicBezTo>
                  <a:pt x="824" y="4992"/>
                  <a:pt x="824" y="5128"/>
                  <a:pt x="824" y="5128"/>
                </a:cubicBezTo>
                <a:cubicBezTo>
                  <a:pt x="824" y="5128"/>
                  <a:pt x="951" y="5264"/>
                  <a:pt x="951" y="5264"/>
                </a:cubicBezTo>
                <a:cubicBezTo>
                  <a:pt x="1207" y="5400"/>
                  <a:pt x="1591" y="5808"/>
                  <a:pt x="2230" y="6215"/>
                </a:cubicBezTo>
                <a:cubicBezTo>
                  <a:pt x="4530" y="7709"/>
                  <a:pt x="9259" y="10698"/>
                  <a:pt x="13349" y="13415"/>
                </a:cubicBezTo>
                <a:cubicBezTo>
                  <a:pt x="15394" y="14774"/>
                  <a:pt x="17311" y="15996"/>
                  <a:pt x="18717" y="16947"/>
                </a:cubicBezTo>
                <a:cubicBezTo>
                  <a:pt x="19484" y="17355"/>
                  <a:pt x="19995" y="17762"/>
                  <a:pt x="20379" y="18034"/>
                </a:cubicBezTo>
                <a:cubicBezTo>
                  <a:pt x="20634" y="18170"/>
                  <a:pt x="20762" y="18306"/>
                  <a:pt x="20890" y="18441"/>
                </a:cubicBezTo>
                <a:cubicBezTo>
                  <a:pt x="20890" y="18441"/>
                  <a:pt x="21018" y="18441"/>
                  <a:pt x="21018" y="18441"/>
                </a:cubicBezTo>
                <a:cubicBezTo>
                  <a:pt x="21018" y="18441"/>
                  <a:pt x="21018" y="18441"/>
                  <a:pt x="21018" y="18441"/>
                </a:cubicBezTo>
                <a:cubicBezTo>
                  <a:pt x="21018" y="18441"/>
                  <a:pt x="21018" y="18441"/>
                  <a:pt x="21018" y="18441"/>
                </a:cubicBezTo>
                <a:cubicBezTo>
                  <a:pt x="21018" y="18441"/>
                  <a:pt x="21018" y="18441"/>
                  <a:pt x="21018" y="18441"/>
                </a:cubicBezTo>
                <a:cubicBezTo>
                  <a:pt x="21018" y="18441"/>
                  <a:pt x="21018" y="18441"/>
                  <a:pt x="21018" y="18441"/>
                </a:cubicBezTo>
                <a:cubicBezTo>
                  <a:pt x="21018" y="18441"/>
                  <a:pt x="21018" y="18441"/>
                  <a:pt x="21018" y="18441"/>
                </a:cubicBezTo>
                <a:cubicBezTo>
                  <a:pt x="21018" y="18441"/>
                  <a:pt x="21018" y="18441"/>
                  <a:pt x="21018" y="18441"/>
                </a:cubicBezTo>
                <a:cubicBezTo>
                  <a:pt x="21018" y="18441"/>
                  <a:pt x="21018" y="18441"/>
                  <a:pt x="21018" y="18441"/>
                </a:cubicBezTo>
                <a:cubicBezTo>
                  <a:pt x="21146" y="18441"/>
                  <a:pt x="21146" y="18441"/>
                  <a:pt x="21146" y="18441"/>
                </a:cubicBezTo>
                <a:cubicBezTo>
                  <a:pt x="21018" y="18441"/>
                  <a:pt x="21018" y="18441"/>
                  <a:pt x="21018" y="18441"/>
                </a:cubicBezTo>
                <a:cubicBezTo>
                  <a:pt x="21018" y="18441"/>
                  <a:pt x="21018" y="18441"/>
                  <a:pt x="21018" y="18441"/>
                </a:cubicBezTo>
                <a:cubicBezTo>
                  <a:pt x="21146" y="18441"/>
                  <a:pt x="21146" y="18441"/>
                  <a:pt x="21146" y="18441"/>
                </a:cubicBezTo>
                <a:cubicBezTo>
                  <a:pt x="21018" y="18441"/>
                  <a:pt x="21018" y="18441"/>
                  <a:pt x="21018" y="18441"/>
                </a:cubicBezTo>
                <a:cubicBezTo>
                  <a:pt x="21146" y="18441"/>
                  <a:pt x="21146" y="18441"/>
                  <a:pt x="21146" y="18441"/>
                </a:cubicBezTo>
                <a:cubicBezTo>
                  <a:pt x="21018" y="18306"/>
                  <a:pt x="21018" y="18306"/>
                  <a:pt x="21018" y="18306"/>
                </a:cubicBezTo>
                <a:cubicBezTo>
                  <a:pt x="21018" y="18441"/>
                  <a:pt x="21018" y="18441"/>
                  <a:pt x="21018" y="18441"/>
                </a:cubicBezTo>
                <a:cubicBezTo>
                  <a:pt x="21146" y="18441"/>
                  <a:pt x="21146" y="18441"/>
                  <a:pt x="21146" y="18441"/>
                </a:cubicBezTo>
                <a:cubicBezTo>
                  <a:pt x="21018" y="18306"/>
                  <a:pt x="21018" y="18306"/>
                  <a:pt x="21018" y="18306"/>
                </a:cubicBezTo>
                <a:cubicBezTo>
                  <a:pt x="21146" y="18441"/>
                  <a:pt x="21146" y="18441"/>
                  <a:pt x="21146" y="18441"/>
                </a:cubicBezTo>
                <a:cubicBezTo>
                  <a:pt x="21273" y="18170"/>
                  <a:pt x="21273" y="18170"/>
                  <a:pt x="21273" y="18170"/>
                </a:cubicBezTo>
                <a:cubicBezTo>
                  <a:pt x="21273" y="18170"/>
                  <a:pt x="16417" y="15045"/>
                  <a:pt x="11432" y="11921"/>
                </a:cubicBezTo>
                <a:cubicBezTo>
                  <a:pt x="9004" y="10291"/>
                  <a:pt x="6447" y="8796"/>
                  <a:pt x="4530" y="7574"/>
                </a:cubicBezTo>
                <a:cubicBezTo>
                  <a:pt x="3508" y="7030"/>
                  <a:pt x="2741" y="6487"/>
                  <a:pt x="2102" y="6215"/>
                </a:cubicBezTo>
                <a:cubicBezTo>
                  <a:pt x="1718" y="5943"/>
                  <a:pt x="1463" y="5808"/>
                  <a:pt x="1335" y="5808"/>
                </a:cubicBezTo>
                <a:cubicBezTo>
                  <a:pt x="1207" y="5672"/>
                  <a:pt x="1079" y="5672"/>
                  <a:pt x="1079" y="5672"/>
                </a:cubicBezTo>
                <a:cubicBezTo>
                  <a:pt x="951" y="5672"/>
                  <a:pt x="824" y="5672"/>
                  <a:pt x="824" y="5672"/>
                </a:cubicBezTo>
                <a:cubicBezTo>
                  <a:pt x="696" y="5672"/>
                  <a:pt x="696" y="5672"/>
                  <a:pt x="696" y="5672"/>
                </a:cubicBezTo>
                <a:cubicBezTo>
                  <a:pt x="696" y="5672"/>
                  <a:pt x="696" y="5672"/>
                  <a:pt x="568" y="5672"/>
                </a:cubicBezTo>
                <a:cubicBezTo>
                  <a:pt x="568" y="5808"/>
                  <a:pt x="568" y="5943"/>
                  <a:pt x="696" y="5943"/>
                </a:cubicBezTo>
                <a:cubicBezTo>
                  <a:pt x="21273" y="19664"/>
                  <a:pt x="21273" y="19664"/>
                  <a:pt x="21273" y="19664"/>
                </a:cubicBezTo>
                <a:cubicBezTo>
                  <a:pt x="21273" y="19528"/>
                  <a:pt x="21273" y="19528"/>
                  <a:pt x="21273" y="19528"/>
                </a:cubicBezTo>
                <a:cubicBezTo>
                  <a:pt x="21146" y="19392"/>
                  <a:pt x="21146" y="19392"/>
                  <a:pt x="21146" y="19392"/>
                </a:cubicBezTo>
                <a:cubicBezTo>
                  <a:pt x="21273" y="19392"/>
                  <a:pt x="21273" y="19392"/>
                  <a:pt x="21273" y="19392"/>
                </a:cubicBezTo>
                <a:cubicBezTo>
                  <a:pt x="21273" y="19257"/>
                  <a:pt x="21273" y="19257"/>
                  <a:pt x="21273" y="19257"/>
                </a:cubicBezTo>
                <a:cubicBezTo>
                  <a:pt x="21146" y="19392"/>
                  <a:pt x="21146" y="19392"/>
                  <a:pt x="21146" y="19392"/>
                </a:cubicBezTo>
                <a:cubicBezTo>
                  <a:pt x="21273" y="19392"/>
                  <a:pt x="21273" y="19392"/>
                  <a:pt x="21273" y="19392"/>
                </a:cubicBezTo>
                <a:cubicBezTo>
                  <a:pt x="21273" y="19257"/>
                  <a:pt x="21273" y="19257"/>
                  <a:pt x="21273" y="19257"/>
                </a:cubicBezTo>
                <a:cubicBezTo>
                  <a:pt x="21273" y="19392"/>
                  <a:pt x="21273" y="19392"/>
                  <a:pt x="21273" y="19392"/>
                </a:cubicBezTo>
                <a:cubicBezTo>
                  <a:pt x="21273" y="19257"/>
                  <a:pt x="21273" y="19257"/>
                  <a:pt x="21273" y="19257"/>
                </a:cubicBezTo>
                <a:cubicBezTo>
                  <a:pt x="21273" y="19257"/>
                  <a:pt x="21273" y="19257"/>
                  <a:pt x="21273" y="19257"/>
                </a:cubicBezTo>
                <a:cubicBezTo>
                  <a:pt x="21273" y="19392"/>
                  <a:pt x="21273" y="19392"/>
                  <a:pt x="21273" y="19392"/>
                </a:cubicBezTo>
                <a:cubicBezTo>
                  <a:pt x="21273" y="19257"/>
                  <a:pt x="21273" y="19257"/>
                  <a:pt x="21273" y="19257"/>
                </a:cubicBezTo>
                <a:cubicBezTo>
                  <a:pt x="21273" y="19392"/>
                  <a:pt x="21273" y="19392"/>
                  <a:pt x="21273" y="19392"/>
                </a:cubicBezTo>
                <a:cubicBezTo>
                  <a:pt x="21273" y="19257"/>
                  <a:pt x="21273" y="19257"/>
                  <a:pt x="21273" y="19257"/>
                </a:cubicBezTo>
                <a:cubicBezTo>
                  <a:pt x="21273" y="19257"/>
                  <a:pt x="21273" y="19257"/>
                  <a:pt x="21273" y="19257"/>
                </a:cubicBezTo>
                <a:cubicBezTo>
                  <a:pt x="21273" y="19392"/>
                  <a:pt x="21273" y="19392"/>
                  <a:pt x="21273" y="19392"/>
                </a:cubicBezTo>
                <a:cubicBezTo>
                  <a:pt x="21273" y="19257"/>
                  <a:pt x="21273" y="19257"/>
                  <a:pt x="21273" y="19257"/>
                </a:cubicBezTo>
                <a:cubicBezTo>
                  <a:pt x="21273" y="19257"/>
                  <a:pt x="21018" y="19257"/>
                  <a:pt x="20890" y="19121"/>
                </a:cubicBezTo>
                <a:cubicBezTo>
                  <a:pt x="20123" y="18849"/>
                  <a:pt x="18462" y="17898"/>
                  <a:pt x="16417" y="16540"/>
                </a:cubicBezTo>
                <a:cubicBezTo>
                  <a:pt x="13349" y="14638"/>
                  <a:pt x="9515" y="12192"/>
                  <a:pt x="6447" y="10155"/>
                </a:cubicBezTo>
                <a:cubicBezTo>
                  <a:pt x="4914" y="9068"/>
                  <a:pt x="3508" y="8117"/>
                  <a:pt x="2485" y="7438"/>
                </a:cubicBezTo>
                <a:cubicBezTo>
                  <a:pt x="1591" y="6894"/>
                  <a:pt x="951" y="6487"/>
                  <a:pt x="951" y="6487"/>
                </a:cubicBezTo>
                <a:cubicBezTo>
                  <a:pt x="951" y="6351"/>
                  <a:pt x="824" y="6351"/>
                  <a:pt x="824" y="6351"/>
                </a:cubicBezTo>
                <a:cubicBezTo>
                  <a:pt x="824" y="6351"/>
                  <a:pt x="696" y="6487"/>
                  <a:pt x="696" y="6487"/>
                </a:cubicBezTo>
                <a:cubicBezTo>
                  <a:pt x="696" y="6623"/>
                  <a:pt x="696" y="6623"/>
                  <a:pt x="696" y="6623"/>
                </a:cubicBezTo>
                <a:cubicBezTo>
                  <a:pt x="696" y="6758"/>
                  <a:pt x="696" y="6758"/>
                  <a:pt x="824" y="6894"/>
                </a:cubicBezTo>
                <a:cubicBezTo>
                  <a:pt x="824" y="7030"/>
                  <a:pt x="951" y="7166"/>
                  <a:pt x="1207" y="7302"/>
                </a:cubicBezTo>
                <a:cubicBezTo>
                  <a:pt x="1974" y="7981"/>
                  <a:pt x="3508" y="9068"/>
                  <a:pt x="5553" y="10291"/>
                </a:cubicBezTo>
                <a:cubicBezTo>
                  <a:pt x="11304" y="14230"/>
                  <a:pt x="20507" y="19936"/>
                  <a:pt x="20507" y="19936"/>
                </a:cubicBezTo>
                <a:cubicBezTo>
                  <a:pt x="20634" y="19800"/>
                  <a:pt x="20634" y="19800"/>
                  <a:pt x="20634" y="19800"/>
                </a:cubicBezTo>
                <a:cubicBezTo>
                  <a:pt x="20507" y="19664"/>
                  <a:pt x="20507" y="19664"/>
                  <a:pt x="20507" y="19664"/>
                </a:cubicBezTo>
                <a:cubicBezTo>
                  <a:pt x="20634" y="19664"/>
                  <a:pt x="20634" y="19664"/>
                  <a:pt x="20634" y="19664"/>
                </a:cubicBezTo>
                <a:cubicBezTo>
                  <a:pt x="20507" y="19528"/>
                  <a:pt x="20507" y="19528"/>
                  <a:pt x="20507" y="19528"/>
                </a:cubicBezTo>
                <a:cubicBezTo>
                  <a:pt x="20507" y="19664"/>
                  <a:pt x="20507" y="19664"/>
                  <a:pt x="20507" y="19664"/>
                </a:cubicBezTo>
                <a:cubicBezTo>
                  <a:pt x="20634" y="19664"/>
                  <a:pt x="20634" y="19664"/>
                  <a:pt x="20634" y="19664"/>
                </a:cubicBezTo>
                <a:cubicBezTo>
                  <a:pt x="20507" y="19528"/>
                  <a:pt x="20507" y="19528"/>
                  <a:pt x="20507" y="19528"/>
                </a:cubicBezTo>
                <a:cubicBezTo>
                  <a:pt x="20634" y="19664"/>
                  <a:pt x="20634" y="19664"/>
                  <a:pt x="20634" y="19664"/>
                </a:cubicBezTo>
                <a:cubicBezTo>
                  <a:pt x="20634" y="19528"/>
                  <a:pt x="20634" y="19528"/>
                  <a:pt x="20634" y="19528"/>
                </a:cubicBezTo>
                <a:cubicBezTo>
                  <a:pt x="20507" y="19528"/>
                  <a:pt x="20507" y="19528"/>
                  <a:pt x="20507" y="19528"/>
                </a:cubicBezTo>
                <a:cubicBezTo>
                  <a:pt x="20634" y="19664"/>
                  <a:pt x="20634" y="19664"/>
                  <a:pt x="20634" y="19664"/>
                </a:cubicBezTo>
                <a:cubicBezTo>
                  <a:pt x="20634" y="19528"/>
                  <a:pt x="20634" y="19528"/>
                  <a:pt x="20634" y="19528"/>
                </a:cubicBezTo>
                <a:cubicBezTo>
                  <a:pt x="20507" y="19528"/>
                  <a:pt x="20507" y="19528"/>
                  <a:pt x="20251" y="19528"/>
                </a:cubicBezTo>
                <a:cubicBezTo>
                  <a:pt x="19740" y="19257"/>
                  <a:pt x="18462" y="18441"/>
                  <a:pt x="16928" y="17626"/>
                </a:cubicBezTo>
                <a:cubicBezTo>
                  <a:pt x="14755" y="16132"/>
                  <a:pt x="11815" y="14366"/>
                  <a:pt x="9515" y="12872"/>
                </a:cubicBezTo>
                <a:cubicBezTo>
                  <a:pt x="8237" y="12057"/>
                  <a:pt x="7214" y="11377"/>
                  <a:pt x="6447" y="10970"/>
                </a:cubicBezTo>
                <a:cubicBezTo>
                  <a:pt x="6064" y="10698"/>
                  <a:pt x="5808" y="10426"/>
                  <a:pt x="5553" y="10291"/>
                </a:cubicBezTo>
                <a:cubicBezTo>
                  <a:pt x="5425" y="10291"/>
                  <a:pt x="5425" y="10291"/>
                  <a:pt x="5297" y="10155"/>
                </a:cubicBezTo>
                <a:cubicBezTo>
                  <a:pt x="5169" y="10155"/>
                  <a:pt x="5169" y="10155"/>
                  <a:pt x="5169" y="10155"/>
                </a:cubicBezTo>
                <a:cubicBezTo>
                  <a:pt x="5169" y="10155"/>
                  <a:pt x="5169" y="10155"/>
                  <a:pt x="5169" y="10155"/>
                </a:cubicBezTo>
                <a:cubicBezTo>
                  <a:pt x="5041" y="10155"/>
                  <a:pt x="5041" y="10155"/>
                  <a:pt x="5041" y="10155"/>
                </a:cubicBezTo>
                <a:cubicBezTo>
                  <a:pt x="5041" y="10155"/>
                  <a:pt x="5041" y="10155"/>
                  <a:pt x="5041" y="10155"/>
                </a:cubicBezTo>
                <a:cubicBezTo>
                  <a:pt x="4914" y="10155"/>
                  <a:pt x="4914" y="10155"/>
                  <a:pt x="4914" y="10155"/>
                </a:cubicBezTo>
                <a:cubicBezTo>
                  <a:pt x="5041" y="10291"/>
                  <a:pt x="5041" y="10291"/>
                  <a:pt x="5041" y="10291"/>
                </a:cubicBezTo>
                <a:cubicBezTo>
                  <a:pt x="4914" y="10155"/>
                  <a:pt x="4914" y="10155"/>
                  <a:pt x="4914" y="10155"/>
                </a:cubicBezTo>
                <a:cubicBezTo>
                  <a:pt x="4914" y="10291"/>
                  <a:pt x="4914" y="10291"/>
                  <a:pt x="4914" y="10291"/>
                </a:cubicBezTo>
                <a:cubicBezTo>
                  <a:pt x="4914" y="10426"/>
                  <a:pt x="4914" y="10426"/>
                  <a:pt x="4914" y="10426"/>
                </a:cubicBezTo>
                <a:cubicBezTo>
                  <a:pt x="4914" y="10562"/>
                  <a:pt x="5041" y="10562"/>
                  <a:pt x="5041" y="10562"/>
                </a:cubicBezTo>
                <a:cubicBezTo>
                  <a:pt x="5169" y="10834"/>
                  <a:pt x="5553" y="10970"/>
                  <a:pt x="6064" y="11377"/>
                </a:cubicBezTo>
                <a:cubicBezTo>
                  <a:pt x="9387" y="13823"/>
                  <a:pt x="19612" y="20208"/>
                  <a:pt x="19612" y="20208"/>
                </a:cubicBezTo>
                <a:cubicBezTo>
                  <a:pt x="19740" y="20072"/>
                  <a:pt x="19740" y="20072"/>
                  <a:pt x="19740" y="20072"/>
                </a:cubicBezTo>
                <a:cubicBezTo>
                  <a:pt x="19740" y="19800"/>
                  <a:pt x="19740" y="19800"/>
                  <a:pt x="19740" y="19800"/>
                </a:cubicBezTo>
                <a:cubicBezTo>
                  <a:pt x="9131" y="13415"/>
                  <a:pt x="9131" y="13415"/>
                  <a:pt x="9131" y="13415"/>
                </a:cubicBezTo>
                <a:cubicBezTo>
                  <a:pt x="9004" y="13279"/>
                  <a:pt x="9004" y="13279"/>
                  <a:pt x="8876" y="13415"/>
                </a:cubicBezTo>
                <a:cubicBezTo>
                  <a:pt x="8876" y="13415"/>
                  <a:pt x="8748" y="13415"/>
                  <a:pt x="8748" y="13551"/>
                </a:cubicBezTo>
                <a:cubicBezTo>
                  <a:pt x="8876" y="13687"/>
                  <a:pt x="8876" y="13687"/>
                  <a:pt x="8876" y="13687"/>
                </a:cubicBezTo>
                <a:cubicBezTo>
                  <a:pt x="8876" y="13687"/>
                  <a:pt x="8876" y="13687"/>
                  <a:pt x="8876" y="13687"/>
                </a:cubicBezTo>
                <a:cubicBezTo>
                  <a:pt x="8876" y="13823"/>
                  <a:pt x="9004" y="13823"/>
                  <a:pt x="9131" y="13823"/>
                </a:cubicBezTo>
                <a:cubicBezTo>
                  <a:pt x="10537" y="14909"/>
                  <a:pt x="18973" y="20479"/>
                  <a:pt x="18973" y="20479"/>
                </a:cubicBezTo>
                <a:cubicBezTo>
                  <a:pt x="19101" y="20343"/>
                  <a:pt x="19101" y="20343"/>
                  <a:pt x="19101" y="20343"/>
                </a:cubicBezTo>
                <a:cubicBezTo>
                  <a:pt x="19228" y="20072"/>
                  <a:pt x="19228" y="20072"/>
                  <a:pt x="19228" y="20072"/>
                </a:cubicBezTo>
                <a:cubicBezTo>
                  <a:pt x="14244" y="17762"/>
                  <a:pt x="14244" y="17762"/>
                  <a:pt x="14244" y="17762"/>
                </a:cubicBezTo>
                <a:cubicBezTo>
                  <a:pt x="14244" y="17626"/>
                  <a:pt x="14116" y="17762"/>
                  <a:pt x="14116" y="17762"/>
                </a:cubicBezTo>
                <a:cubicBezTo>
                  <a:pt x="13988" y="17898"/>
                  <a:pt x="13988" y="17898"/>
                  <a:pt x="13988" y="17898"/>
                </a:cubicBezTo>
                <a:cubicBezTo>
                  <a:pt x="13988" y="17898"/>
                  <a:pt x="13988" y="18034"/>
                  <a:pt x="14116" y="18034"/>
                </a:cubicBezTo>
                <a:cubicBezTo>
                  <a:pt x="14116" y="18034"/>
                  <a:pt x="14116" y="18034"/>
                  <a:pt x="14116" y="18170"/>
                </a:cubicBezTo>
                <a:cubicBezTo>
                  <a:pt x="14372" y="18306"/>
                  <a:pt x="14627" y="18441"/>
                  <a:pt x="15011" y="18713"/>
                </a:cubicBezTo>
                <a:cubicBezTo>
                  <a:pt x="15650" y="19121"/>
                  <a:pt x="16417" y="19528"/>
                  <a:pt x="17056" y="19936"/>
                </a:cubicBezTo>
                <a:cubicBezTo>
                  <a:pt x="17311" y="20072"/>
                  <a:pt x="17567" y="20343"/>
                  <a:pt x="17822" y="20479"/>
                </a:cubicBezTo>
                <a:cubicBezTo>
                  <a:pt x="17822" y="20479"/>
                  <a:pt x="17950" y="20615"/>
                  <a:pt x="17950" y="20615"/>
                </a:cubicBezTo>
                <a:cubicBezTo>
                  <a:pt x="18078" y="20615"/>
                  <a:pt x="18078" y="20615"/>
                  <a:pt x="18078" y="20615"/>
                </a:cubicBezTo>
                <a:cubicBezTo>
                  <a:pt x="18078" y="20615"/>
                  <a:pt x="18078" y="20615"/>
                  <a:pt x="18078" y="20615"/>
                </a:cubicBezTo>
                <a:cubicBezTo>
                  <a:pt x="18078" y="20615"/>
                  <a:pt x="18078" y="20615"/>
                  <a:pt x="18078" y="20615"/>
                </a:cubicBezTo>
                <a:cubicBezTo>
                  <a:pt x="18078" y="20615"/>
                  <a:pt x="18078" y="20615"/>
                  <a:pt x="18078" y="20615"/>
                </a:cubicBezTo>
                <a:cubicBezTo>
                  <a:pt x="18078" y="20615"/>
                  <a:pt x="18078" y="20615"/>
                  <a:pt x="18078" y="20615"/>
                </a:cubicBezTo>
                <a:cubicBezTo>
                  <a:pt x="18078" y="20615"/>
                  <a:pt x="18078" y="20615"/>
                  <a:pt x="18078" y="20615"/>
                </a:cubicBezTo>
                <a:cubicBezTo>
                  <a:pt x="18206" y="20479"/>
                  <a:pt x="18206" y="20479"/>
                  <a:pt x="18206" y="20479"/>
                </a:cubicBezTo>
                <a:cubicBezTo>
                  <a:pt x="17950" y="20479"/>
                  <a:pt x="17950" y="20479"/>
                  <a:pt x="17950" y="20479"/>
                </a:cubicBezTo>
                <a:cubicBezTo>
                  <a:pt x="17950" y="20615"/>
                  <a:pt x="18078" y="20615"/>
                  <a:pt x="18078" y="20615"/>
                </a:cubicBezTo>
                <a:cubicBezTo>
                  <a:pt x="18206" y="20479"/>
                  <a:pt x="18206" y="20479"/>
                  <a:pt x="18206" y="20479"/>
                </a:cubicBezTo>
                <a:cubicBezTo>
                  <a:pt x="17950" y="20479"/>
                  <a:pt x="17950" y="20479"/>
                  <a:pt x="17950" y="20479"/>
                </a:cubicBezTo>
                <a:cubicBezTo>
                  <a:pt x="18206" y="20479"/>
                  <a:pt x="18206" y="20479"/>
                  <a:pt x="18206" y="20479"/>
                </a:cubicBezTo>
                <a:cubicBezTo>
                  <a:pt x="18078" y="20479"/>
                  <a:pt x="18078" y="20479"/>
                  <a:pt x="18078" y="20479"/>
                </a:cubicBezTo>
                <a:cubicBezTo>
                  <a:pt x="17950" y="20479"/>
                  <a:pt x="17950" y="20479"/>
                  <a:pt x="17950" y="20479"/>
                </a:cubicBezTo>
                <a:cubicBezTo>
                  <a:pt x="18206" y="20479"/>
                  <a:pt x="18206" y="20479"/>
                  <a:pt x="18206" y="20479"/>
                </a:cubicBezTo>
                <a:cubicBezTo>
                  <a:pt x="18078" y="20479"/>
                  <a:pt x="18078" y="20479"/>
                  <a:pt x="18078" y="20479"/>
                </a:cubicBezTo>
                <a:cubicBezTo>
                  <a:pt x="18206" y="20479"/>
                  <a:pt x="18206" y="20479"/>
                  <a:pt x="18206" y="20479"/>
                </a:cubicBezTo>
                <a:cubicBezTo>
                  <a:pt x="18206" y="20343"/>
                  <a:pt x="18206" y="20343"/>
                  <a:pt x="18206" y="20343"/>
                </a:cubicBezTo>
                <a:cubicBezTo>
                  <a:pt x="14755" y="18985"/>
                  <a:pt x="14755" y="18985"/>
                  <a:pt x="14755" y="18985"/>
                </a:cubicBezTo>
                <a:cubicBezTo>
                  <a:pt x="14627" y="18985"/>
                  <a:pt x="14499" y="18985"/>
                  <a:pt x="14499" y="19121"/>
                </a:cubicBezTo>
                <a:cubicBezTo>
                  <a:pt x="14499" y="19121"/>
                  <a:pt x="14499" y="19257"/>
                  <a:pt x="14499" y="19257"/>
                </a:cubicBezTo>
                <a:cubicBezTo>
                  <a:pt x="17056" y="20887"/>
                  <a:pt x="17056" y="20887"/>
                  <a:pt x="17056" y="20887"/>
                </a:cubicBezTo>
                <a:cubicBezTo>
                  <a:pt x="17056" y="20751"/>
                  <a:pt x="17056" y="20751"/>
                  <a:pt x="17056" y="20751"/>
                </a:cubicBezTo>
                <a:cubicBezTo>
                  <a:pt x="16928" y="20615"/>
                  <a:pt x="16928" y="20615"/>
                  <a:pt x="16928" y="20615"/>
                </a:cubicBezTo>
                <a:cubicBezTo>
                  <a:pt x="17056" y="20751"/>
                  <a:pt x="17056" y="20751"/>
                  <a:pt x="17056" y="20751"/>
                </a:cubicBezTo>
                <a:cubicBezTo>
                  <a:pt x="17056" y="20615"/>
                  <a:pt x="17056" y="20615"/>
                  <a:pt x="17056" y="20615"/>
                </a:cubicBezTo>
                <a:cubicBezTo>
                  <a:pt x="17056" y="20615"/>
                  <a:pt x="17056" y="20615"/>
                  <a:pt x="16928" y="20615"/>
                </a:cubicBezTo>
                <a:cubicBezTo>
                  <a:pt x="17056" y="20751"/>
                  <a:pt x="17056" y="20751"/>
                  <a:pt x="17056" y="20751"/>
                </a:cubicBezTo>
                <a:cubicBezTo>
                  <a:pt x="17056" y="20615"/>
                  <a:pt x="17056" y="20615"/>
                  <a:pt x="17056" y="20615"/>
                </a:cubicBezTo>
                <a:cubicBezTo>
                  <a:pt x="17056" y="20751"/>
                  <a:pt x="17056" y="20751"/>
                  <a:pt x="17056" y="20751"/>
                </a:cubicBezTo>
                <a:cubicBezTo>
                  <a:pt x="17056" y="20615"/>
                  <a:pt x="17056" y="20615"/>
                  <a:pt x="17056" y="20615"/>
                </a:cubicBezTo>
                <a:cubicBezTo>
                  <a:pt x="17056" y="20615"/>
                  <a:pt x="17056" y="20615"/>
                  <a:pt x="17056" y="20615"/>
                </a:cubicBezTo>
                <a:cubicBezTo>
                  <a:pt x="17056" y="20751"/>
                  <a:pt x="17056" y="20751"/>
                  <a:pt x="17056" y="20751"/>
                </a:cubicBezTo>
                <a:cubicBezTo>
                  <a:pt x="17056" y="20615"/>
                  <a:pt x="17056" y="20615"/>
                  <a:pt x="17056" y="20615"/>
                </a:cubicBezTo>
                <a:cubicBezTo>
                  <a:pt x="17056" y="20751"/>
                  <a:pt x="17056" y="20751"/>
                  <a:pt x="17056" y="20751"/>
                </a:cubicBezTo>
                <a:cubicBezTo>
                  <a:pt x="17056" y="20615"/>
                  <a:pt x="17056" y="20615"/>
                  <a:pt x="17056" y="20615"/>
                </a:cubicBezTo>
                <a:cubicBezTo>
                  <a:pt x="17056" y="20615"/>
                  <a:pt x="17056" y="20615"/>
                  <a:pt x="17056" y="20615"/>
                </a:cubicBezTo>
                <a:cubicBezTo>
                  <a:pt x="17056" y="20751"/>
                  <a:pt x="17056" y="20751"/>
                  <a:pt x="17056" y="20751"/>
                </a:cubicBezTo>
                <a:cubicBezTo>
                  <a:pt x="17056" y="20615"/>
                  <a:pt x="17056" y="20615"/>
                  <a:pt x="17056" y="20615"/>
                </a:cubicBezTo>
                <a:cubicBezTo>
                  <a:pt x="17056" y="20615"/>
                  <a:pt x="17056" y="20615"/>
                  <a:pt x="17056" y="20615"/>
                </a:cubicBezTo>
                <a:cubicBezTo>
                  <a:pt x="17056" y="20615"/>
                  <a:pt x="16928" y="20479"/>
                  <a:pt x="16672" y="20479"/>
                </a:cubicBezTo>
                <a:cubicBezTo>
                  <a:pt x="16417" y="20343"/>
                  <a:pt x="15905" y="20208"/>
                  <a:pt x="15522" y="20208"/>
                </a:cubicBezTo>
                <a:cubicBezTo>
                  <a:pt x="15394" y="20072"/>
                  <a:pt x="15266" y="20072"/>
                  <a:pt x="15138" y="20072"/>
                </a:cubicBezTo>
                <a:cubicBezTo>
                  <a:pt x="15011" y="20072"/>
                  <a:pt x="15011" y="20072"/>
                  <a:pt x="14883" y="20072"/>
                </a:cubicBezTo>
                <a:cubicBezTo>
                  <a:pt x="14883" y="20072"/>
                  <a:pt x="14883" y="19936"/>
                  <a:pt x="14755" y="19936"/>
                </a:cubicBezTo>
                <a:cubicBezTo>
                  <a:pt x="14755" y="20072"/>
                  <a:pt x="14755" y="20072"/>
                  <a:pt x="14755" y="20072"/>
                </a:cubicBezTo>
                <a:cubicBezTo>
                  <a:pt x="14755" y="20072"/>
                  <a:pt x="14627" y="20072"/>
                  <a:pt x="14627" y="20072"/>
                </a:cubicBezTo>
                <a:cubicBezTo>
                  <a:pt x="14627" y="20208"/>
                  <a:pt x="14627" y="20343"/>
                  <a:pt x="14627" y="20343"/>
                </a:cubicBezTo>
                <a:cubicBezTo>
                  <a:pt x="15266" y="20751"/>
                  <a:pt x="15266" y="20751"/>
                  <a:pt x="15266" y="20751"/>
                </a:cubicBezTo>
                <a:cubicBezTo>
                  <a:pt x="14755" y="21023"/>
                  <a:pt x="14755" y="21023"/>
                  <a:pt x="14755" y="21023"/>
                </a:cubicBezTo>
                <a:cubicBezTo>
                  <a:pt x="14755" y="21023"/>
                  <a:pt x="14627" y="21023"/>
                  <a:pt x="14627" y="21158"/>
                </a:cubicBezTo>
                <a:cubicBezTo>
                  <a:pt x="14627" y="21158"/>
                  <a:pt x="14627" y="21294"/>
                  <a:pt x="14755" y="21294"/>
                </a:cubicBezTo>
                <a:cubicBezTo>
                  <a:pt x="14883" y="21430"/>
                  <a:pt x="14883" y="21430"/>
                  <a:pt x="14883" y="21430"/>
                </a:cubicBezTo>
                <a:cubicBezTo>
                  <a:pt x="15011" y="21566"/>
                  <a:pt x="15138" y="21430"/>
                  <a:pt x="15138" y="21430"/>
                </a:cubicBezTo>
                <a:cubicBezTo>
                  <a:pt x="15266" y="21294"/>
                  <a:pt x="15138" y="21158"/>
                  <a:pt x="15138" y="21158"/>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1" name="Freeform 1212"/>
          <p:cNvSpPr/>
          <p:nvPr>
            <p:custDataLst>
              <p:tags r:id="rId47"/>
            </p:custDataLst>
          </p:nvPr>
        </p:nvSpPr>
        <p:spPr>
          <a:xfrm flipH="1">
            <a:off x="1005840" y="2947035"/>
            <a:ext cx="744855" cy="450215"/>
          </a:xfrm>
          <a:custGeom>
            <a:avLst/>
            <a:gdLst/>
            <a:ahLst/>
            <a:cxnLst>
              <a:cxn ang="0">
                <a:pos x="wd2" y="hd2"/>
              </a:cxn>
              <a:cxn ang="5400000">
                <a:pos x="wd2" y="hd2"/>
              </a:cxn>
              <a:cxn ang="10800000">
                <a:pos x="wd2" y="hd2"/>
              </a:cxn>
              <a:cxn ang="16200000">
                <a:pos x="wd2" y="hd2"/>
              </a:cxn>
            </a:cxnLst>
            <a:rect l="0" t="0" r="r" b="b"/>
            <a:pathLst>
              <a:path w="21600" h="21490" extrusionOk="0">
                <a:moveTo>
                  <a:pt x="8658" y="21156"/>
                </a:moveTo>
                <a:cubicBezTo>
                  <a:pt x="8479" y="21019"/>
                  <a:pt x="8479" y="21019"/>
                  <a:pt x="8479" y="21019"/>
                </a:cubicBezTo>
                <a:cubicBezTo>
                  <a:pt x="8390" y="21156"/>
                  <a:pt x="8390" y="21156"/>
                  <a:pt x="8390" y="21156"/>
                </a:cubicBezTo>
                <a:cubicBezTo>
                  <a:pt x="8479" y="21293"/>
                  <a:pt x="8479" y="21293"/>
                  <a:pt x="8479" y="21293"/>
                </a:cubicBezTo>
                <a:cubicBezTo>
                  <a:pt x="8926" y="21019"/>
                  <a:pt x="8926" y="21019"/>
                  <a:pt x="8926" y="21019"/>
                </a:cubicBezTo>
                <a:cubicBezTo>
                  <a:pt x="9015" y="21019"/>
                  <a:pt x="9015" y="20882"/>
                  <a:pt x="9015" y="20882"/>
                </a:cubicBezTo>
                <a:cubicBezTo>
                  <a:pt x="9015" y="20746"/>
                  <a:pt x="9015" y="20746"/>
                  <a:pt x="9015" y="20609"/>
                </a:cubicBezTo>
                <a:cubicBezTo>
                  <a:pt x="8836" y="20472"/>
                  <a:pt x="8836" y="20472"/>
                  <a:pt x="8836" y="20472"/>
                </a:cubicBezTo>
                <a:cubicBezTo>
                  <a:pt x="9015" y="20472"/>
                  <a:pt x="9015" y="20472"/>
                  <a:pt x="9015" y="20472"/>
                </a:cubicBezTo>
                <a:cubicBezTo>
                  <a:pt x="9104" y="20472"/>
                  <a:pt x="9193" y="20472"/>
                  <a:pt x="9193" y="20336"/>
                </a:cubicBezTo>
                <a:cubicBezTo>
                  <a:pt x="9193" y="20336"/>
                  <a:pt x="9193" y="20199"/>
                  <a:pt x="9104" y="20199"/>
                </a:cubicBezTo>
                <a:cubicBezTo>
                  <a:pt x="9015" y="20062"/>
                  <a:pt x="9015" y="20062"/>
                  <a:pt x="9015" y="20062"/>
                </a:cubicBezTo>
                <a:cubicBezTo>
                  <a:pt x="9372" y="20199"/>
                  <a:pt x="9372" y="20199"/>
                  <a:pt x="9372" y="20199"/>
                </a:cubicBezTo>
                <a:cubicBezTo>
                  <a:pt x="9461" y="20199"/>
                  <a:pt x="9550" y="20062"/>
                  <a:pt x="9550" y="20062"/>
                </a:cubicBezTo>
                <a:cubicBezTo>
                  <a:pt x="9550" y="19925"/>
                  <a:pt x="9550" y="19789"/>
                  <a:pt x="9461" y="19789"/>
                </a:cubicBezTo>
                <a:cubicBezTo>
                  <a:pt x="9104" y="19379"/>
                  <a:pt x="9104" y="19379"/>
                  <a:pt x="9104" y="19379"/>
                </a:cubicBezTo>
                <a:cubicBezTo>
                  <a:pt x="9640" y="19652"/>
                  <a:pt x="9640" y="19652"/>
                  <a:pt x="9640" y="19652"/>
                </a:cubicBezTo>
                <a:cubicBezTo>
                  <a:pt x="9729" y="19652"/>
                  <a:pt x="9818" y="19652"/>
                  <a:pt x="9818" y="19515"/>
                </a:cubicBezTo>
                <a:cubicBezTo>
                  <a:pt x="9818" y="19515"/>
                  <a:pt x="9818" y="19515"/>
                  <a:pt x="9818" y="19515"/>
                </a:cubicBezTo>
                <a:cubicBezTo>
                  <a:pt x="9818" y="19379"/>
                  <a:pt x="9818" y="19379"/>
                  <a:pt x="9818" y="19379"/>
                </a:cubicBezTo>
                <a:cubicBezTo>
                  <a:pt x="9818" y="19242"/>
                  <a:pt x="9818" y="19242"/>
                  <a:pt x="9818" y="19242"/>
                </a:cubicBezTo>
                <a:cubicBezTo>
                  <a:pt x="9729" y="19242"/>
                  <a:pt x="9729" y="19242"/>
                  <a:pt x="9640" y="19105"/>
                </a:cubicBezTo>
                <a:cubicBezTo>
                  <a:pt x="9461" y="18969"/>
                  <a:pt x="9104" y="18695"/>
                  <a:pt x="8747" y="18285"/>
                </a:cubicBezTo>
                <a:cubicBezTo>
                  <a:pt x="8658" y="18148"/>
                  <a:pt x="8479" y="18012"/>
                  <a:pt x="8390" y="18012"/>
                </a:cubicBezTo>
                <a:cubicBezTo>
                  <a:pt x="8301" y="17875"/>
                  <a:pt x="8301" y="17875"/>
                  <a:pt x="8212" y="17875"/>
                </a:cubicBezTo>
                <a:cubicBezTo>
                  <a:pt x="8212" y="17875"/>
                  <a:pt x="8212" y="17875"/>
                  <a:pt x="8212" y="17875"/>
                </a:cubicBezTo>
                <a:cubicBezTo>
                  <a:pt x="8212" y="17875"/>
                  <a:pt x="8212" y="17875"/>
                  <a:pt x="8212" y="17875"/>
                </a:cubicBezTo>
                <a:cubicBezTo>
                  <a:pt x="8212" y="17875"/>
                  <a:pt x="8212" y="17875"/>
                  <a:pt x="8212" y="17875"/>
                </a:cubicBezTo>
                <a:cubicBezTo>
                  <a:pt x="8212" y="17875"/>
                  <a:pt x="8212" y="17875"/>
                  <a:pt x="8212" y="17875"/>
                </a:cubicBezTo>
                <a:cubicBezTo>
                  <a:pt x="8212" y="17875"/>
                  <a:pt x="8212" y="17875"/>
                  <a:pt x="8212" y="17875"/>
                </a:cubicBezTo>
                <a:cubicBezTo>
                  <a:pt x="8212" y="17875"/>
                  <a:pt x="8212" y="17875"/>
                  <a:pt x="8212" y="17875"/>
                </a:cubicBezTo>
                <a:cubicBezTo>
                  <a:pt x="8122" y="17875"/>
                  <a:pt x="8122" y="17875"/>
                  <a:pt x="8122" y="17875"/>
                </a:cubicBezTo>
                <a:cubicBezTo>
                  <a:pt x="8212" y="17875"/>
                  <a:pt x="8212" y="17875"/>
                  <a:pt x="8212" y="17875"/>
                </a:cubicBezTo>
                <a:cubicBezTo>
                  <a:pt x="8212" y="17875"/>
                  <a:pt x="8212" y="17875"/>
                  <a:pt x="8212" y="17875"/>
                </a:cubicBezTo>
                <a:cubicBezTo>
                  <a:pt x="8122" y="17875"/>
                  <a:pt x="8122" y="17875"/>
                  <a:pt x="8122" y="17875"/>
                </a:cubicBezTo>
                <a:cubicBezTo>
                  <a:pt x="8212" y="17875"/>
                  <a:pt x="8212" y="17875"/>
                  <a:pt x="8212" y="17875"/>
                </a:cubicBezTo>
                <a:cubicBezTo>
                  <a:pt x="8122" y="17875"/>
                  <a:pt x="8122" y="17875"/>
                  <a:pt x="8122" y="17875"/>
                </a:cubicBezTo>
                <a:cubicBezTo>
                  <a:pt x="8212" y="18012"/>
                  <a:pt x="8212" y="18012"/>
                  <a:pt x="8212" y="18012"/>
                </a:cubicBezTo>
                <a:cubicBezTo>
                  <a:pt x="8212" y="17875"/>
                  <a:pt x="8212" y="17875"/>
                  <a:pt x="8212" y="17875"/>
                </a:cubicBezTo>
                <a:cubicBezTo>
                  <a:pt x="8122" y="17875"/>
                  <a:pt x="8122" y="17875"/>
                  <a:pt x="8122" y="17875"/>
                </a:cubicBezTo>
                <a:cubicBezTo>
                  <a:pt x="8212" y="18012"/>
                  <a:pt x="8212" y="18012"/>
                  <a:pt x="8212" y="18012"/>
                </a:cubicBezTo>
                <a:cubicBezTo>
                  <a:pt x="8122" y="17875"/>
                  <a:pt x="8122" y="17875"/>
                  <a:pt x="8122" y="17875"/>
                </a:cubicBezTo>
                <a:cubicBezTo>
                  <a:pt x="8033" y="18148"/>
                  <a:pt x="8033" y="18148"/>
                  <a:pt x="8033" y="18148"/>
                </a:cubicBezTo>
                <a:cubicBezTo>
                  <a:pt x="10175" y="19379"/>
                  <a:pt x="10175" y="19379"/>
                  <a:pt x="10175" y="19379"/>
                </a:cubicBezTo>
                <a:cubicBezTo>
                  <a:pt x="10264" y="19379"/>
                  <a:pt x="10354" y="19379"/>
                  <a:pt x="10354" y="19242"/>
                </a:cubicBezTo>
                <a:cubicBezTo>
                  <a:pt x="10443" y="19105"/>
                  <a:pt x="10354" y="18969"/>
                  <a:pt x="10354" y="18969"/>
                </a:cubicBezTo>
                <a:cubicBezTo>
                  <a:pt x="10354" y="18969"/>
                  <a:pt x="9818" y="18558"/>
                  <a:pt x="9283" y="18012"/>
                </a:cubicBezTo>
                <a:cubicBezTo>
                  <a:pt x="9015" y="17738"/>
                  <a:pt x="8658" y="17465"/>
                  <a:pt x="8479" y="17328"/>
                </a:cubicBezTo>
                <a:cubicBezTo>
                  <a:pt x="8390" y="17191"/>
                  <a:pt x="8301" y="17055"/>
                  <a:pt x="8301" y="17055"/>
                </a:cubicBezTo>
                <a:cubicBezTo>
                  <a:pt x="8212" y="16918"/>
                  <a:pt x="8212" y="16918"/>
                  <a:pt x="8212" y="16918"/>
                </a:cubicBezTo>
                <a:cubicBezTo>
                  <a:pt x="8212" y="16918"/>
                  <a:pt x="8212" y="16918"/>
                  <a:pt x="8212" y="16918"/>
                </a:cubicBezTo>
                <a:cubicBezTo>
                  <a:pt x="8122" y="17055"/>
                  <a:pt x="8122" y="17055"/>
                  <a:pt x="8122" y="17055"/>
                </a:cubicBezTo>
                <a:cubicBezTo>
                  <a:pt x="8212" y="16918"/>
                  <a:pt x="8212" y="16918"/>
                  <a:pt x="8212" y="16918"/>
                </a:cubicBezTo>
                <a:cubicBezTo>
                  <a:pt x="8212" y="16918"/>
                  <a:pt x="8212" y="16918"/>
                  <a:pt x="8212" y="16918"/>
                </a:cubicBezTo>
                <a:cubicBezTo>
                  <a:pt x="8122" y="17055"/>
                  <a:pt x="8122" y="17055"/>
                  <a:pt x="8122" y="17055"/>
                </a:cubicBezTo>
                <a:cubicBezTo>
                  <a:pt x="8212" y="16918"/>
                  <a:pt x="8212" y="16918"/>
                  <a:pt x="8212" y="16918"/>
                </a:cubicBezTo>
                <a:cubicBezTo>
                  <a:pt x="8122" y="17055"/>
                  <a:pt x="8122" y="17055"/>
                  <a:pt x="8122" y="17055"/>
                </a:cubicBezTo>
                <a:cubicBezTo>
                  <a:pt x="8212" y="17055"/>
                  <a:pt x="8212" y="17055"/>
                  <a:pt x="8212" y="17055"/>
                </a:cubicBezTo>
                <a:cubicBezTo>
                  <a:pt x="8212" y="17055"/>
                  <a:pt x="8212" y="17055"/>
                  <a:pt x="8212" y="16918"/>
                </a:cubicBezTo>
                <a:cubicBezTo>
                  <a:pt x="8122" y="17055"/>
                  <a:pt x="8122" y="17055"/>
                  <a:pt x="8122" y="17055"/>
                </a:cubicBezTo>
                <a:cubicBezTo>
                  <a:pt x="8212" y="17055"/>
                  <a:pt x="8212" y="17055"/>
                  <a:pt x="8212" y="17055"/>
                </a:cubicBezTo>
                <a:cubicBezTo>
                  <a:pt x="8122" y="17055"/>
                  <a:pt x="8122" y="17055"/>
                  <a:pt x="8122" y="17055"/>
                </a:cubicBezTo>
                <a:cubicBezTo>
                  <a:pt x="8212" y="17191"/>
                  <a:pt x="8212" y="17191"/>
                  <a:pt x="8212" y="17191"/>
                </a:cubicBezTo>
                <a:cubicBezTo>
                  <a:pt x="8212" y="17055"/>
                  <a:pt x="8212" y="17055"/>
                  <a:pt x="8212" y="17055"/>
                </a:cubicBezTo>
                <a:cubicBezTo>
                  <a:pt x="8122" y="17055"/>
                  <a:pt x="8122" y="17055"/>
                  <a:pt x="8122" y="17055"/>
                </a:cubicBezTo>
                <a:cubicBezTo>
                  <a:pt x="8212" y="17191"/>
                  <a:pt x="8212" y="17191"/>
                  <a:pt x="8212" y="17191"/>
                </a:cubicBezTo>
                <a:cubicBezTo>
                  <a:pt x="8122" y="17055"/>
                  <a:pt x="8122" y="17055"/>
                  <a:pt x="8122" y="17055"/>
                </a:cubicBezTo>
                <a:cubicBezTo>
                  <a:pt x="8033" y="17328"/>
                  <a:pt x="8033" y="17328"/>
                  <a:pt x="8033" y="17328"/>
                </a:cubicBezTo>
                <a:cubicBezTo>
                  <a:pt x="8033" y="17328"/>
                  <a:pt x="8658" y="17601"/>
                  <a:pt x="9193" y="18012"/>
                </a:cubicBezTo>
                <a:cubicBezTo>
                  <a:pt x="9550" y="18148"/>
                  <a:pt x="9818" y="18285"/>
                  <a:pt x="10086" y="18422"/>
                </a:cubicBezTo>
                <a:cubicBezTo>
                  <a:pt x="10264" y="18558"/>
                  <a:pt x="10354" y="18558"/>
                  <a:pt x="10443" y="18558"/>
                </a:cubicBezTo>
                <a:cubicBezTo>
                  <a:pt x="10443" y="18695"/>
                  <a:pt x="10532" y="18695"/>
                  <a:pt x="10532" y="18695"/>
                </a:cubicBezTo>
                <a:cubicBezTo>
                  <a:pt x="10532" y="18695"/>
                  <a:pt x="10621" y="18695"/>
                  <a:pt x="10621" y="18695"/>
                </a:cubicBezTo>
                <a:cubicBezTo>
                  <a:pt x="10711" y="18695"/>
                  <a:pt x="10711" y="18695"/>
                  <a:pt x="10711" y="18695"/>
                </a:cubicBezTo>
                <a:cubicBezTo>
                  <a:pt x="10711" y="18695"/>
                  <a:pt x="10711" y="18695"/>
                  <a:pt x="10800" y="18558"/>
                </a:cubicBezTo>
                <a:cubicBezTo>
                  <a:pt x="10800" y="18558"/>
                  <a:pt x="10800" y="18558"/>
                  <a:pt x="10800" y="18558"/>
                </a:cubicBezTo>
                <a:cubicBezTo>
                  <a:pt x="10800" y="18422"/>
                  <a:pt x="10800" y="18422"/>
                  <a:pt x="10800" y="18422"/>
                </a:cubicBezTo>
                <a:cubicBezTo>
                  <a:pt x="10800" y="18422"/>
                  <a:pt x="10800" y="18422"/>
                  <a:pt x="10711" y="18285"/>
                </a:cubicBezTo>
                <a:cubicBezTo>
                  <a:pt x="10711" y="18285"/>
                  <a:pt x="10711" y="18285"/>
                  <a:pt x="10711" y="18148"/>
                </a:cubicBezTo>
                <a:cubicBezTo>
                  <a:pt x="10532" y="18012"/>
                  <a:pt x="10264" y="17738"/>
                  <a:pt x="9907" y="17465"/>
                </a:cubicBezTo>
                <a:cubicBezTo>
                  <a:pt x="7498" y="15004"/>
                  <a:pt x="179" y="8169"/>
                  <a:pt x="179" y="8169"/>
                </a:cubicBezTo>
                <a:cubicBezTo>
                  <a:pt x="89" y="8442"/>
                  <a:pt x="89" y="8442"/>
                  <a:pt x="89" y="8442"/>
                </a:cubicBezTo>
                <a:cubicBezTo>
                  <a:pt x="179" y="8442"/>
                  <a:pt x="179" y="8442"/>
                  <a:pt x="179" y="8442"/>
                </a:cubicBezTo>
                <a:cubicBezTo>
                  <a:pt x="89" y="8442"/>
                  <a:pt x="89" y="8442"/>
                  <a:pt x="89" y="8442"/>
                </a:cubicBezTo>
                <a:cubicBezTo>
                  <a:pt x="179" y="8579"/>
                  <a:pt x="179" y="8579"/>
                  <a:pt x="179" y="8579"/>
                </a:cubicBezTo>
                <a:cubicBezTo>
                  <a:pt x="179" y="8442"/>
                  <a:pt x="179" y="8442"/>
                  <a:pt x="179" y="8442"/>
                </a:cubicBezTo>
                <a:cubicBezTo>
                  <a:pt x="89" y="8442"/>
                  <a:pt x="89" y="8442"/>
                  <a:pt x="89" y="8442"/>
                </a:cubicBezTo>
                <a:cubicBezTo>
                  <a:pt x="179" y="8579"/>
                  <a:pt x="179" y="8579"/>
                  <a:pt x="179" y="8579"/>
                </a:cubicBezTo>
                <a:cubicBezTo>
                  <a:pt x="179" y="8442"/>
                  <a:pt x="179" y="8442"/>
                  <a:pt x="179" y="8442"/>
                </a:cubicBezTo>
                <a:cubicBezTo>
                  <a:pt x="179" y="8579"/>
                  <a:pt x="179" y="8579"/>
                  <a:pt x="179" y="8579"/>
                </a:cubicBezTo>
                <a:cubicBezTo>
                  <a:pt x="179" y="8579"/>
                  <a:pt x="179" y="8579"/>
                  <a:pt x="179" y="8579"/>
                </a:cubicBezTo>
                <a:cubicBezTo>
                  <a:pt x="179" y="8442"/>
                  <a:pt x="179" y="8442"/>
                  <a:pt x="179" y="8442"/>
                </a:cubicBezTo>
                <a:cubicBezTo>
                  <a:pt x="179" y="8579"/>
                  <a:pt x="179" y="8579"/>
                  <a:pt x="179" y="8579"/>
                </a:cubicBezTo>
                <a:cubicBezTo>
                  <a:pt x="179" y="8579"/>
                  <a:pt x="179" y="8579"/>
                  <a:pt x="357" y="8715"/>
                </a:cubicBezTo>
                <a:cubicBezTo>
                  <a:pt x="714" y="8852"/>
                  <a:pt x="1607" y="9672"/>
                  <a:pt x="2588" y="10629"/>
                </a:cubicBezTo>
                <a:cubicBezTo>
                  <a:pt x="4195" y="11996"/>
                  <a:pt x="6248" y="13910"/>
                  <a:pt x="7855" y="15414"/>
                </a:cubicBezTo>
                <a:cubicBezTo>
                  <a:pt x="8747" y="16098"/>
                  <a:pt x="9461" y="16781"/>
                  <a:pt x="9997" y="17328"/>
                </a:cubicBezTo>
                <a:cubicBezTo>
                  <a:pt x="10264" y="17601"/>
                  <a:pt x="10532" y="17738"/>
                  <a:pt x="10621" y="17875"/>
                </a:cubicBezTo>
                <a:cubicBezTo>
                  <a:pt x="10711" y="18012"/>
                  <a:pt x="10800" y="18012"/>
                  <a:pt x="10889" y="18012"/>
                </a:cubicBezTo>
                <a:cubicBezTo>
                  <a:pt x="10889" y="18148"/>
                  <a:pt x="10889" y="18148"/>
                  <a:pt x="10889" y="18148"/>
                </a:cubicBezTo>
                <a:cubicBezTo>
                  <a:pt x="10979" y="18148"/>
                  <a:pt x="10979" y="18148"/>
                  <a:pt x="10979" y="18148"/>
                </a:cubicBezTo>
                <a:cubicBezTo>
                  <a:pt x="11068" y="18148"/>
                  <a:pt x="11068" y="18148"/>
                  <a:pt x="11068" y="18148"/>
                </a:cubicBezTo>
                <a:cubicBezTo>
                  <a:pt x="11157" y="18012"/>
                  <a:pt x="11157" y="18012"/>
                  <a:pt x="11157" y="18012"/>
                </a:cubicBezTo>
                <a:cubicBezTo>
                  <a:pt x="11157" y="18012"/>
                  <a:pt x="11157" y="17875"/>
                  <a:pt x="11157" y="17875"/>
                </a:cubicBezTo>
                <a:cubicBezTo>
                  <a:pt x="11157" y="17875"/>
                  <a:pt x="11157" y="17738"/>
                  <a:pt x="11068" y="17738"/>
                </a:cubicBezTo>
                <a:cubicBezTo>
                  <a:pt x="11068" y="17738"/>
                  <a:pt x="10889" y="17601"/>
                  <a:pt x="10621" y="17328"/>
                </a:cubicBezTo>
                <a:cubicBezTo>
                  <a:pt x="9640" y="16508"/>
                  <a:pt x="7230" y="14184"/>
                  <a:pt x="4998" y="12133"/>
                </a:cubicBezTo>
                <a:cubicBezTo>
                  <a:pt x="3927" y="11176"/>
                  <a:pt x="2856" y="10082"/>
                  <a:pt x="2142" y="9399"/>
                </a:cubicBezTo>
                <a:cubicBezTo>
                  <a:pt x="1696" y="8989"/>
                  <a:pt x="1428" y="8715"/>
                  <a:pt x="1160" y="8442"/>
                </a:cubicBezTo>
                <a:cubicBezTo>
                  <a:pt x="1071" y="8305"/>
                  <a:pt x="982" y="8169"/>
                  <a:pt x="982" y="8169"/>
                </a:cubicBezTo>
                <a:cubicBezTo>
                  <a:pt x="893" y="8032"/>
                  <a:pt x="893" y="8032"/>
                  <a:pt x="893" y="8032"/>
                </a:cubicBezTo>
                <a:cubicBezTo>
                  <a:pt x="893" y="8032"/>
                  <a:pt x="893" y="8032"/>
                  <a:pt x="893" y="8032"/>
                </a:cubicBezTo>
                <a:cubicBezTo>
                  <a:pt x="893" y="8032"/>
                  <a:pt x="893" y="8032"/>
                  <a:pt x="893" y="8032"/>
                </a:cubicBezTo>
                <a:cubicBezTo>
                  <a:pt x="893" y="8032"/>
                  <a:pt x="893" y="8032"/>
                  <a:pt x="893" y="8032"/>
                </a:cubicBezTo>
                <a:cubicBezTo>
                  <a:pt x="893" y="8032"/>
                  <a:pt x="893" y="8032"/>
                  <a:pt x="893" y="8032"/>
                </a:cubicBezTo>
                <a:cubicBezTo>
                  <a:pt x="893" y="8032"/>
                  <a:pt x="893" y="8032"/>
                  <a:pt x="893" y="8032"/>
                </a:cubicBezTo>
                <a:cubicBezTo>
                  <a:pt x="893" y="8032"/>
                  <a:pt x="893" y="8032"/>
                  <a:pt x="893" y="8032"/>
                </a:cubicBezTo>
                <a:cubicBezTo>
                  <a:pt x="803" y="8169"/>
                  <a:pt x="803" y="8169"/>
                  <a:pt x="803" y="8169"/>
                </a:cubicBezTo>
                <a:cubicBezTo>
                  <a:pt x="893" y="8169"/>
                  <a:pt x="893" y="8169"/>
                  <a:pt x="893" y="8169"/>
                </a:cubicBezTo>
                <a:cubicBezTo>
                  <a:pt x="893" y="8032"/>
                  <a:pt x="893" y="8032"/>
                  <a:pt x="893" y="8032"/>
                </a:cubicBezTo>
                <a:cubicBezTo>
                  <a:pt x="803" y="8169"/>
                  <a:pt x="803" y="8169"/>
                  <a:pt x="803" y="8169"/>
                </a:cubicBezTo>
                <a:cubicBezTo>
                  <a:pt x="893" y="8169"/>
                  <a:pt x="893" y="8169"/>
                  <a:pt x="893" y="8169"/>
                </a:cubicBezTo>
                <a:cubicBezTo>
                  <a:pt x="803" y="8169"/>
                  <a:pt x="803" y="8169"/>
                  <a:pt x="803" y="8169"/>
                </a:cubicBezTo>
                <a:cubicBezTo>
                  <a:pt x="893" y="8169"/>
                  <a:pt x="893" y="8169"/>
                  <a:pt x="893" y="8169"/>
                </a:cubicBezTo>
                <a:cubicBezTo>
                  <a:pt x="893" y="8169"/>
                  <a:pt x="893" y="8169"/>
                  <a:pt x="893" y="8169"/>
                </a:cubicBezTo>
                <a:cubicBezTo>
                  <a:pt x="803" y="8169"/>
                  <a:pt x="803" y="8169"/>
                  <a:pt x="803" y="8169"/>
                </a:cubicBezTo>
                <a:cubicBezTo>
                  <a:pt x="893" y="8169"/>
                  <a:pt x="893" y="8169"/>
                  <a:pt x="893" y="8169"/>
                </a:cubicBezTo>
                <a:cubicBezTo>
                  <a:pt x="893" y="8169"/>
                  <a:pt x="893" y="8169"/>
                  <a:pt x="893" y="8169"/>
                </a:cubicBezTo>
                <a:cubicBezTo>
                  <a:pt x="803" y="8169"/>
                  <a:pt x="803" y="8169"/>
                  <a:pt x="803" y="8169"/>
                </a:cubicBezTo>
                <a:cubicBezTo>
                  <a:pt x="803" y="8305"/>
                  <a:pt x="803" y="8305"/>
                  <a:pt x="803" y="8305"/>
                </a:cubicBezTo>
                <a:cubicBezTo>
                  <a:pt x="893" y="8169"/>
                  <a:pt x="893" y="8169"/>
                  <a:pt x="893" y="8169"/>
                </a:cubicBezTo>
                <a:cubicBezTo>
                  <a:pt x="803" y="8169"/>
                  <a:pt x="803" y="8169"/>
                  <a:pt x="803" y="8169"/>
                </a:cubicBezTo>
                <a:cubicBezTo>
                  <a:pt x="803" y="8305"/>
                  <a:pt x="803" y="8305"/>
                  <a:pt x="803" y="8305"/>
                </a:cubicBezTo>
                <a:cubicBezTo>
                  <a:pt x="803" y="8169"/>
                  <a:pt x="803" y="8169"/>
                  <a:pt x="803" y="8169"/>
                </a:cubicBezTo>
                <a:cubicBezTo>
                  <a:pt x="803" y="8305"/>
                  <a:pt x="803" y="8305"/>
                  <a:pt x="803" y="8305"/>
                </a:cubicBezTo>
                <a:cubicBezTo>
                  <a:pt x="803" y="8305"/>
                  <a:pt x="803" y="8305"/>
                  <a:pt x="803" y="8305"/>
                </a:cubicBezTo>
                <a:cubicBezTo>
                  <a:pt x="803" y="8169"/>
                  <a:pt x="803" y="8169"/>
                  <a:pt x="803" y="8169"/>
                </a:cubicBezTo>
                <a:cubicBezTo>
                  <a:pt x="803" y="8305"/>
                  <a:pt x="803" y="8305"/>
                  <a:pt x="803" y="8305"/>
                </a:cubicBezTo>
                <a:cubicBezTo>
                  <a:pt x="803" y="8305"/>
                  <a:pt x="893" y="8305"/>
                  <a:pt x="982" y="8442"/>
                </a:cubicBezTo>
                <a:cubicBezTo>
                  <a:pt x="1428" y="8579"/>
                  <a:pt x="2321" y="9262"/>
                  <a:pt x="3302" y="10219"/>
                </a:cubicBezTo>
                <a:cubicBezTo>
                  <a:pt x="4909" y="11586"/>
                  <a:pt x="6962" y="13363"/>
                  <a:pt x="8569" y="14867"/>
                </a:cubicBezTo>
                <a:cubicBezTo>
                  <a:pt x="9372" y="15688"/>
                  <a:pt x="10086" y="16234"/>
                  <a:pt x="10621" y="16781"/>
                </a:cubicBezTo>
                <a:cubicBezTo>
                  <a:pt x="11068" y="17191"/>
                  <a:pt x="11425" y="17465"/>
                  <a:pt x="11425" y="17465"/>
                </a:cubicBezTo>
                <a:cubicBezTo>
                  <a:pt x="11425" y="17601"/>
                  <a:pt x="11514" y="17601"/>
                  <a:pt x="11603" y="17465"/>
                </a:cubicBezTo>
                <a:cubicBezTo>
                  <a:pt x="11603" y="17328"/>
                  <a:pt x="11603" y="17328"/>
                  <a:pt x="11603" y="17328"/>
                </a:cubicBezTo>
                <a:cubicBezTo>
                  <a:pt x="11603" y="17191"/>
                  <a:pt x="11603" y="17191"/>
                  <a:pt x="11603" y="17191"/>
                </a:cubicBezTo>
                <a:cubicBezTo>
                  <a:pt x="11514" y="17055"/>
                  <a:pt x="11514" y="17055"/>
                  <a:pt x="11514" y="17055"/>
                </a:cubicBezTo>
                <a:cubicBezTo>
                  <a:pt x="11336" y="16918"/>
                  <a:pt x="11157" y="16644"/>
                  <a:pt x="10800" y="16371"/>
                </a:cubicBezTo>
                <a:cubicBezTo>
                  <a:pt x="9640" y="15277"/>
                  <a:pt x="7319" y="13090"/>
                  <a:pt x="5355" y="11313"/>
                </a:cubicBezTo>
                <a:cubicBezTo>
                  <a:pt x="4284" y="10356"/>
                  <a:pt x="3392" y="9536"/>
                  <a:pt x="2678" y="8852"/>
                </a:cubicBezTo>
                <a:cubicBezTo>
                  <a:pt x="2321" y="8442"/>
                  <a:pt x="2053" y="8169"/>
                  <a:pt x="1874" y="8032"/>
                </a:cubicBezTo>
                <a:cubicBezTo>
                  <a:pt x="1785" y="7895"/>
                  <a:pt x="1696" y="7758"/>
                  <a:pt x="1607" y="7758"/>
                </a:cubicBezTo>
                <a:cubicBezTo>
                  <a:pt x="1607" y="7758"/>
                  <a:pt x="1607" y="7758"/>
                  <a:pt x="1607" y="7758"/>
                </a:cubicBezTo>
                <a:cubicBezTo>
                  <a:pt x="1607" y="7758"/>
                  <a:pt x="1607" y="7758"/>
                  <a:pt x="1607" y="7758"/>
                </a:cubicBezTo>
                <a:cubicBezTo>
                  <a:pt x="1517" y="7758"/>
                  <a:pt x="1517" y="7758"/>
                  <a:pt x="1517" y="7758"/>
                </a:cubicBezTo>
                <a:cubicBezTo>
                  <a:pt x="1607" y="7758"/>
                  <a:pt x="1607" y="7758"/>
                  <a:pt x="1607" y="7758"/>
                </a:cubicBezTo>
                <a:cubicBezTo>
                  <a:pt x="1607" y="7758"/>
                  <a:pt x="1607" y="7758"/>
                  <a:pt x="1607" y="7758"/>
                </a:cubicBezTo>
                <a:cubicBezTo>
                  <a:pt x="1517" y="7758"/>
                  <a:pt x="1517" y="7758"/>
                  <a:pt x="1517" y="7758"/>
                </a:cubicBezTo>
                <a:cubicBezTo>
                  <a:pt x="1607" y="7758"/>
                  <a:pt x="1607" y="7758"/>
                  <a:pt x="1607" y="7758"/>
                </a:cubicBezTo>
                <a:cubicBezTo>
                  <a:pt x="1517" y="7758"/>
                  <a:pt x="1517" y="7758"/>
                  <a:pt x="1517" y="7758"/>
                </a:cubicBezTo>
                <a:cubicBezTo>
                  <a:pt x="1607" y="7895"/>
                  <a:pt x="1607" y="7895"/>
                  <a:pt x="1607" y="7895"/>
                </a:cubicBezTo>
                <a:cubicBezTo>
                  <a:pt x="1607" y="7758"/>
                  <a:pt x="1607" y="7758"/>
                  <a:pt x="1607" y="7758"/>
                </a:cubicBezTo>
                <a:cubicBezTo>
                  <a:pt x="1517" y="7758"/>
                  <a:pt x="1517" y="7758"/>
                  <a:pt x="1517" y="7758"/>
                </a:cubicBezTo>
                <a:cubicBezTo>
                  <a:pt x="1607" y="7895"/>
                  <a:pt x="1607" y="7895"/>
                  <a:pt x="1607" y="7895"/>
                </a:cubicBezTo>
                <a:cubicBezTo>
                  <a:pt x="1517" y="7758"/>
                  <a:pt x="1517" y="7758"/>
                  <a:pt x="1517" y="7758"/>
                </a:cubicBezTo>
                <a:cubicBezTo>
                  <a:pt x="1428" y="7895"/>
                  <a:pt x="1428" y="7895"/>
                  <a:pt x="1428" y="7895"/>
                </a:cubicBezTo>
                <a:cubicBezTo>
                  <a:pt x="11871" y="17191"/>
                  <a:pt x="11871" y="17191"/>
                  <a:pt x="11871" y="17191"/>
                </a:cubicBezTo>
                <a:cubicBezTo>
                  <a:pt x="11871" y="17191"/>
                  <a:pt x="11960" y="17191"/>
                  <a:pt x="12050" y="17191"/>
                </a:cubicBezTo>
                <a:cubicBezTo>
                  <a:pt x="12050" y="17055"/>
                  <a:pt x="12050" y="16918"/>
                  <a:pt x="11960" y="16918"/>
                </a:cubicBezTo>
                <a:cubicBezTo>
                  <a:pt x="9640" y="14594"/>
                  <a:pt x="9640" y="14594"/>
                  <a:pt x="9640" y="14594"/>
                </a:cubicBezTo>
                <a:cubicBezTo>
                  <a:pt x="12139" y="16781"/>
                  <a:pt x="12139" y="16781"/>
                  <a:pt x="12139" y="16781"/>
                </a:cubicBezTo>
                <a:cubicBezTo>
                  <a:pt x="12139" y="16918"/>
                  <a:pt x="12228" y="16781"/>
                  <a:pt x="12317" y="16781"/>
                </a:cubicBezTo>
                <a:cubicBezTo>
                  <a:pt x="12317" y="16644"/>
                  <a:pt x="12317" y="16644"/>
                  <a:pt x="12317" y="16644"/>
                </a:cubicBezTo>
                <a:cubicBezTo>
                  <a:pt x="12317" y="16508"/>
                  <a:pt x="12317" y="16508"/>
                  <a:pt x="12317" y="16508"/>
                </a:cubicBezTo>
                <a:cubicBezTo>
                  <a:pt x="12228" y="16508"/>
                  <a:pt x="12228" y="16371"/>
                  <a:pt x="12228" y="16371"/>
                </a:cubicBezTo>
                <a:cubicBezTo>
                  <a:pt x="12050" y="16234"/>
                  <a:pt x="11871" y="15961"/>
                  <a:pt x="11514" y="15551"/>
                </a:cubicBezTo>
                <a:cubicBezTo>
                  <a:pt x="9283" y="13227"/>
                  <a:pt x="2410" y="7075"/>
                  <a:pt x="2410" y="7075"/>
                </a:cubicBezTo>
                <a:cubicBezTo>
                  <a:pt x="2321" y="7212"/>
                  <a:pt x="2321" y="7212"/>
                  <a:pt x="2321" y="7212"/>
                </a:cubicBezTo>
                <a:cubicBezTo>
                  <a:pt x="2321" y="7348"/>
                  <a:pt x="2321" y="7348"/>
                  <a:pt x="2321" y="7348"/>
                </a:cubicBezTo>
                <a:cubicBezTo>
                  <a:pt x="12317" y="16234"/>
                  <a:pt x="12317" y="16234"/>
                  <a:pt x="12317" y="16234"/>
                </a:cubicBezTo>
                <a:cubicBezTo>
                  <a:pt x="12407" y="16234"/>
                  <a:pt x="12496" y="16234"/>
                  <a:pt x="12496" y="16098"/>
                </a:cubicBezTo>
                <a:cubicBezTo>
                  <a:pt x="12585" y="16098"/>
                  <a:pt x="12585" y="15961"/>
                  <a:pt x="12496" y="15824"/>
                </a:cubicBezTo>
                <a:cubicBezTo>
                  <a:pt x="12496" y="15824"/>
                  <a:pt x="12317" y="15688"/>
                  <a:pt x="12050" y="15551"/>
                </a:cubicBezTo>
                <a:cubicBezTo>
                  <a:pt x="11157" y="14594"/>
                  <a:pt x="8926" y="12543"/>
                  <a:pt x="6962" y="10629"/>
                </a:cubicBezTo>
                <a:cubicBezTo>
                  <a:pt x="5891" y="9672"/>
                  <a:pt x="4998" y="8852"/>
                  <a:pt x="4284" y="8169"/>
                </a:cubicBezTo>
                <a:cubicBezTo>
                  <a:pt x="3927" y="7758"/>
                  <a:pt x="3660" y="7485"/>
                  <a:pt x="3392" y="7212"/>
                </a:cubicBezTo>
                <a:cubicBezTo>
                  <a:pt x="3302" y="7212"/>
                  <a:pt x="3213" y="7075"/>
                  <a:pt x="3213" y="7075"/>
                </a:cubicBezTo>
                <a:cubicBezTo>
                  <a:pt x="3124" y="6938"/>
                  <a:pt x="3124" y="6938"/>
                  <a:pt x="3124" y="6938"/>
                </a:cubicBezTo>
                <a:cubicBezTo>
                  <a:pt x="3124" y="6938"/>
                  <a:pt x="3124" y="6938"/>
                  <a:pt x="3124" y="6938"/>
                </a:cubicBezTo>
                <a:cubicBezTo>
                  <a:pt x="3124" y="6938"/>
                  <a:pt x="3124" y="6938"/>
                  <a:pt x="3124" y="6938"/>
                </a:cubicBezTo>
                <a:cubicBezTo>
                  <a:pt x="3124" y="6938"/>
                  <a:pt x="3124" y="6938"/>
                  <a:pt x="3124" y="6938"/>
                </a:cubicBezTo>
                <a:cubicBezTo>
                  <a:pt x="3124" y="6938"/>
                  <a:pt x="3124" y="6938"/>
                  <a:pt x="3124" y="6938"/>
                </a:cubicBezTo>
                <a:cubicBezTo>
                  <a:pt x="3124" y="6938"/>
                  <a:pt x="3124" y="6938"/>
                  <a:pt x="3124" y="6938"/>
                </a:cubicBezTo>
                <a:cubicBezTo>
                  <a:pt x="3124" y="6938"/>
                  <a:pt x="3124" y="6938"/>
                  <a:pt x="3124" y="6938"/>
                </a:cubicBezTo>
                <a:cubicBezTo>
                  <a:pt x="3035" y="7075"/>
                  <a:pt x="3035" y="7075"/>
                  <a:pt x="3035" y="7075"/>
                </a:cubicBezTo>
                <a:cubicBezTo>
                  <a:pt x="3213" y="7075"/>
                  <a:pt x="3213" y="7075"/>
                  <a:pt x="3213" y="7075"/>
                </a:cubicBezTo>
                <a:cubicBezTo>
                  <a:pt x="3213" y="6938"/>
                  <a:pt x="3124" y="6938"/>
                  <a:pt x="3124" y="6938"/>
                </a:cubicBezTo>
                <a:cubicBezTo>
                  <a:pt x="3035" y="7075"/>
                  <a:pt x="3035" y="7075"/>
                  <a:pt x="3035" y="7075"/>
                </a:cubicBezTo>
                <a:cubicBezTo>
                  <a:pt x="3213" y="7075"/>
                  <a:pt x="3213" y="7075"/>
                  <a:pt x="3213" y="7075"/>
                </a:cubicBezTo>
                <a:cubicBezTo>
                  <a:pt x="3035" y="7075"/>
                  <a:pt x="3035" y="7075"/>
                  <a:pt x="3035" y="7075"/>
                </a:cubicBezTo>
                <a:cubicBezTo>
                  <a:pt x="3124" y="7212"/>
                  <a:pt x="3124" y="7212"/>
                  <a:pt x="3124" y="7212"/>
                </a:cubicBezTo>
                <a:cubicBezTo>
                  <a:pt x="3213" y="7075"/>
                  <a:pt x="3213" y="7075"/>
                  <a:pt x="3213" y="7075"/>
                </a:cubicBezTo>
                <a:cubicBezTo>
                  <a:pt x="3035" y="7075"/>
                  <a:pt x="3035" y="7075"/>
                  <a:pt x="3035" y="7075"/>
                </a:cubicBezTo>
                <a:cubicBezTo>
                  <a:pt x="3124" y="7212"/>
                  <a:pt x="3124" y="7212"/>
                  <a:pt x="3124" y="7212"/>
                </a:cubicBezTo>
                <a:cubicBezTo>
                  <a:pt x="3124" y="7212"/>
                  <a:pt x="3124" y="7212"/>
                  <a:pt x="3124" y="7212"/>
                </a:cubicBezTo>
                <a:cubicBezTo>
                  <a:pt x="3035" y="7075"/>
                  <a:pt x="3035" y="7075"/>
                  <a:pt x="3035" y="7075"/>
                </a:cubicBezTo>
                <a:cubicBezTo>
                  <a:pt x="3124" y="7212"/>
                  <a:pt x="3124" y="7212"/>
                  <a:pt x="3124" y="7212"/>
                </a:cubicBezTo>
                <a:cubicBezTo>
                  <a:pt x="3124" y="7212"/>
                  <a:pt x="3124" y="7212"/>
                  <a:pt x="3124" y="7212"/>
                </a:cubicBezTo>
                <a:cubicBezTo>
                  <a:pt x="3035" y="7075"/>
                  <a:pt x="3035" y="7075"/>
                  <a:pt x="3035" y="7075"/>
                </a:cubicBezTo>
                <a:cubicBezTo>
                  <a:pt x="3124" y="7212"/>
                  <a:pt x="3124" y="7212"/>
                  <a:pt x="3124" y="7212"/>
                </a:cubicBezTo>
                <a:cubicBezTo>
                  <a:pt x="3035" y="7075"/>
                  <a:pt x="3035" y="7075"/>
                  <a:pt x="3035" y="7075"/>
                </a:cubicBezTo>
                <a:cubicBezTo>
                  <a:pt x="3035" y="7212"/>
                  <a:pt x="3035" y="7212"/>
                  <a:pt x="3035" y="7212"/>
                </a:cubicBezTo>
                <a:cubicBezTo>
                  <a:pt x="3124" y="7212"/>
                  <a:pt x="3124" y="7212"/>
                  <a:pt x="3124" y="7212"/>
                </a:cubicBezTo>
                <a:cubicBezTo>
                  <a:pt x="3035" y="7075"/>
                  <a:pt x="3035" y="7075"/>
                  <a:pt x="3035" y="7075"/>
                </a:cubicBezTo>
                <a:cubicBezTo>
                  <a:pt x="3035" y="7212"/>
                  <a:pt x="3035" y="7212"/>
                  <a:pt x="3035" y="7212"/>
                </a:cubicBezTo>
                <a:cubicBezTo>
                  <a:pt x="3035" y="7212"/>
                  <a:pt x="3035" y="7212"/>
                  <a:pt x="3035" y="7212"/>
                </a:cubicBezTo>
                <a:cubicBezTo>
                  <a:pt x="3035" y="7212"/>
                  <a:pt x="3035" y="7212"/>
                  <a:pt x="3035" y="7212"/>
                </a:cubicBezTo>
                <a:cubicBezTo>
                  <a:pt x="3035" y="7212"/>
                  <a:pt x="3035" y="7212"/>
                  <a:pt x="3035" y="7212"/>
                </a:cubicBezTo>
                <a:cubicBezTo>
                  <a:pt x="3035" y="7212"/>
                  <a:pt x="3035" y="7212"/>
                  <a:pt x="3035" y="7212"/>
                </a:cubicBezTo>
                <a:cubicBezTo>
                  <a:pt x="3035" y="7212"/>
                  <a:pt x="3035" y="7212"/>
                  <a:pt x="3035" y="7212"/>
                </a:cubicBezTo>
                <a:cubicBezTo>
                  <a:pt x="3035" y="7212"/>
                  <a:pt x="3124" y="7212"/>
                  <a:pt x="3213" y="7348"/>
                </a:cubicBezTo>
                <a:cubicBezTo>
                  <a:pt x="3660" y="7622"/>
                  <a:pt x="4374" y="8305"/>
                  <a:pt x="5355" y="9125"/>
                </a:cubicBezTo>
                <a:cubicBezTo>
                  <a:pt x="6783" y="10356"/>
                  <a:pt x="8569" y="11996"/>
                  <a:pt x="10086" y="13363"/>
                </a:cubicBezTo>
                <a:cubicBezTo>
                  <a:pt x="10800" y="14047"/>
                  <a:pt x="11425" y="14731"/>
                  <a:pt x="11871" y="15141"/>
                </a:cubicBezTo>
                <a:cubicBezTo>
                  <a:pt x="12317" y="15551"/>
                  <a:pt x="12585" y="15824"/>
                  <a:pt x="12585" y="15824"/>
                </a:cubicBezTo>
                <a:cubicBezTo>
                  <a:pt x="12674" y="15824"/>
                  <a:pt x="12764" y="15824"/>
                  <a:pt x="12853" y="15688"/>
                </a:cubicBezTo>
                <a:cubicBezTo>
                  <a:pt x="12853" y="15688"/>
                  <a:pt x="12853" y="15551"/>
                  <a:pt x="12764" y="15414"/>
                </a:cubicBezTo>
                <a:cubicBezTo>
                  <a:pt x="3481" y="6528"/>
                  <a:pt x="3481" y="6528"/>
                  <a:pt x="3481" y="6528"/>
                </a:cubicBezTo>
                <a:cubicBezTo>
                  <a:pt x="3392" y="6665"/>
                  <a:pt x="3392" y="6665"/>
                  <a:pt x="3392" y="6665"/>
                </a:cubicBezTo>
                <a:cubicBezTo>
                  <a:pt x="3481" y="6801"/>
                  <a:pt x="3481" y="6801"/>
                  <a:pt x="3481" y="6801"/>
                </a:cubicBezTo>
                <a:cubicBezTo>
                  <a:pt x="3392" y="6665"/>
                  <a:pt x="3392" y="6665"/>
                  <a:pt x="3392" y="6665"/>
                </a:cubicBezTo>
                <a:cubicBezTo>
                  <a:pt x="3481" y="6938"/>
                  <a:pt x="3481" y="6938"/>
                  <a:pt x="3481" y="6938"/>
                </a:cubicBezTo>
                <a:cubicBezTo>
                  <a:pt x="3481" y="6801"/>
                  <a:pt x="3481" y="6801"/>
                  <a:pt x="3481" y="6801"/>
                </a:cubicBezTo>
                <a:cubicBezTo>
                  <a:pt x="3392" y="6665"/>
                  <a:pt x="3392" y="6665"/>
                  <a:pt x="3392" y="6665"/>
                </a:cubicBezTo>
                <a:cubicBezTo>
                  <a:pt x="3481" y="6938"/>
                  <a:pt x="3481" y="6938"/>
                  <a:pt x="3481" y="6938"/>
                </a:cubicBezTo>
                <a:cubicBezTo>
                  <a:pt x="3392" y="6801"/>
                  <a:pt x="3392" y="6801"/>
                  <a:pt x="3392" y="6801"/>
                </a:cubicBezTo>
                <a:cubicBezTo>
                  <a:pt x="3392" y="6938"/>
                  <a:pt x="3392" y="6938"/>
                  <a:pt x="3392" y="6938"/>
                </a:cubicBezTo>
                <a:cubicBezTo>
                  <a:pt x="3481" y="6938"/>
                  <a:pt x="3481" y="6938"/>
                  <a:pt x="3481" y="6938"/>
                </a:cubicBezTo>
                <a:cubicBezTo>
                  <a:pt x="3392" y="6801"/>
                  <a:pt x="3392" y="6801"/>
                  <a:pt x="3392" y="6801"/>
                </a:cubicBezTo>
                <a:cubicBezTo>
                  <a:pt x="3392" y="6938"/>
                  <a:pt x="3392" y="6938"/>
                  <a:pt x="3392" y="6938"/>
                </a:cubicBezTo>
                <a:cubicBezTo>
                  <a:pt x="3392" y="6938"/>
                  <a:pt x="3392" y="6938"/>
                  <a:pt x="3392" y="6938"/>
                </a:cubicBezTo>
                <a:cubicBezTo>
                  <a:pt x="3392" y="6938"/>
                  <a:pt x="3392" y="6938"/>
                  <a:pt x="3392" y="6938"/>
                </a:cubicBezTo>
                <a:cubicBezTo>
                  <a:pt x="3392" y="6938"/>
                  <a:pt x="3392" y="6938"/>
                  <a:pt x="3392" y="6938"/>
                </a:cubicBezTo>
                <a:cubicBezTo>
                  <a:pt x="3392" y="6938"/>
                  <a:pt x="3392" y="6938"/>
                  <a:pt x="3392" y="6938"/>
                </a:cubicBezTo>
                <a:cubicBezTo>
                  <a:pt x="3392" y="6938"/>
                  <a:pt x="3392" y="6938"/>
                  <a:pt x="3392" y="6938"/>
                </a:cubicBezTo>
                <a:cubicBezTo>
                  <a:pt x="3392" y="6938"/>
                  <a:pt x="3481" y="6938"/>
                  <a:pt x="3570" y="6938"/>
                </a:cubicBezTo>
                <a:cubicBezTo>
                  <a:pt x="3927" y="7212"/>
                  <a:pt x="4731" y="7895"/>
                  <a:pt x="5623" y="8715"/>
                </a:cubicBezTo>
                <a:cubicBezTo>
                  <a:pt x="6962" y="9946"/>
                  <a:pt x="8658" y="11723"/>
                  <a:pt x="10086" y="12953"/>
                </a:cubicBezTo>
                <a:cubicBezTo>
                  <a:pt x="10800" y="13637"/>
                  <a:pt x="11514" y="14320"/>
                  <a:pt x="11960" y="14731"/>
                </a:cubicBezTo>
                <a:cubicBezTo>
                  <a:pt x="12228" y="15004"/>
                  <a:pt x="12407" y="15141"/>
                  <a:pt x="12585" y="15277"/>
                </a:cubicBezTo>
                <a:cubicBezTo>
                  <a:pt x="12674" y="15277"/>
                  <a:pt x="12764" y="15277"/>
                  <a:pt x="12853" y="15414"/>
                </a:cubicBezTo>
                <a:cubicBezTo>
                  <a:pt x="12853" y="15414"/>
                  <a:pt x="12942" y="15414"/>
                  <a:pt x="13031" y="15414"/>
                </a:cubicBezTo>
                <a:cubicBezTo>
                  <a:pt x="13031" y="15414"/>
                  <a:pt x="13031" y="15414"/>
                  <a:pt x="13031" y="15414"/>
                </a:cubicBezTo>
                <a:cubicBezTo>
                  <a:pt x="13121" y="15414"/>
                  <a:pt x="13121" y="15414"/>
                  <a:pt x="13121" y="15277"/>
                </a:cubicBezTo>
                <a:cubicBezTo>
                  <a:pt x="13121" y="15277"/>
                  <a:pt x="13210" y="15277"/>
                  <a:pt x="13121" y="15141"/>
                </a:cubicBezTo>
                <a:cubicBezTo>
                  <a:pt x="13121" y="15141"/>
                  <a:pt x="13121" y="15004"/>
                  <a:pt x="13121" y="15004"/>
                </a:cubicBezTo>
                <a:cubicBezTo>
                  <a:pt x="13121" y="15004"/>
                  <a:pt x="12942" y="14867"/>
                  <a:pt x="12674" y="14731"/>
                </a:cubicBezTo>
                <a:cubicBezTo>
                  <a:pt x="11871" y="13910"/>
                  <a:pt x="9729" y="11996"/>
                  <a:pt x="7765" y="10219"/>
                </a:cubicBezTo>
                <a:cubicBezTo>
                  <a:pt x="6783" y="9262"/>
                  <a:pt x="5891" y="8442"/>
                  <a:pt x="5266" y="7758"/>
                </a:cubicBezTo>
                <a:cubicBezTo>
                  <a:pt x="4909" y="7348"/>
                  <a:pt x="4641" y="7075"/>
                  <a:pt x="4463" y="6938"/>
                </a:cubicBezTo>
                <a:cubicBezTo>
                  <a:pt x="4374" y="6801"/>
                  <a:pt x="4284" y="6665"/>
                  <a:pt x="4284" y="6665"/>
                </a:cubicBezTo>
                <a:cubicBezTo>
                  <a:pt x="4195" y="6528"/>
                  <a:pt x="4195" y="6528"/>
                  <a:pt x="4195" y="6528"/>
                </a:cubicBezTo>
                <a:cubicBezTo>
                  <a:pt x="4195" y="6528"/>
                  <a:pt x="4195" y="6528"/>
                  <a:pt x="4195" y="6528"/>
                </a:cubicBezTo>
                <a:cubicBezTo>
                  <a:pt x="4106" y="6665"/>
                  <a:pt x="4106" y="6665"/>
                  <a:pt x="4106" y="6665"/>
                </a:cubicBezTo>
                <a:cubicBezTo>
                  <a:pt x="4195" y="6665"/>
                  <a:pt x="4195" y="6665"/>
                  <a:pt x="4195" y="6665"/>
                </a:cubicBezTo>
                <a:cubicBezTo>
                  <a:pt x="4195" y="6528"/>
                  <a:pt x="4195" y="6528"/>
                  <a:pt x="4195" y="6528"/>
                </a:cubicBezTo>
                <a:cubicBezTo>
                  <a:pt x="4106" y="6665"/>
                  <a:pt x="4106" y="6665"/>
                  <a:pt x="4106" y="6665"/>
                </a:cubicBezTo>
                <a:cubicBezTo>
                  <a:pt x="4195" y="6665"/>
                  <a:pt x="4195" y="6665"/>
                  <a:pt x="4195" y="6665"/>
                </a:cubicBezTo>
                <a:cubicBezTo>
                  <a:pt x="4106" y="6665"/>
                  <a:pt x="4106" y="6665"/>
                  <a:pt x="4106" y="6665"/>
                </a:cubicBezTo>
                <a:cubicBezTo>
                  <a:pt x="4195" y="6801"/>
                  <a:pt x="4195" y="6801"/>
                  <a:pt x="4195" y="6801"/>
                </a:cubicBezTo>
                <a:cubicBezTo>
                  <a:pt x="4195" y="6665"/>
                  <a:pt x="4195" y="6665"/>
                  <a:pt x="4195" y="6665"/>
                </a:cubicBezTo>
                <a:cubicBezTo>
                  <a:pt x="4106" y="6665"/>
                  <a:pt x="4106" y="6665"/>
                  <a:pt x="4106" y="6665"/>
                </a:cubicBezTo>
                <a:cubicBezTo>
                  <a:pt x="4195" y="6801"/>
                  <a:pt x="4195" y="6801"/>
                  <a:pt x="4195" y="6801"/>
                </a:cubicBezTo>
                <a:cubicBezTo>
                  <a:pt x="4195" y="6801"/>
                  <a:pt x="4195" y="6801"/>
                  <a:pt x="4195" y="6801"/>
                </a:cubicBezTo>
                <a:cubicBezTo>
                  <a:pt x="4106" y="6665"/>
                  <a:pt x="4106" y="6665"/>
                  <a:pt x="4106" y="6665"/>
                </a:cubicBezTo>
                <a:cubicBezTo>
                  <a:pt x="4106" y="6801"/>
                  <a:pt x="4106" y="6801"/>
                  <a:pt x="4106" y="6801"/>
                </a:cubicBezTo>
                <a:cubicBezTo>
                  <a:pt x="4195" y="6801"/>
                  <a:pt x="4195" y="6801"/>
                  <a:pt x="4195" y="6801"/>
                </a:cubicBezTo>
                <a:cubicBezTo>
                  <a:pt x="4106" y="6665"/>
                  <a:pt x="4106" y="6665"/>
                  <a:pt x="4106" y="6665"/>
                </a:cubicBezTo>
                <a:cubicBezTo>
                  <a:pt x="4106" y="6801"/>
                  <a:pt x="4106" y="6801"/>
                  <a:pt x="4106" y="6801"/>
                </a:cubicBezTo>
                <a:cubicBezTo>
                  <a:pt x="4106" y="6665"/>
                  <a:pt x="4106" y="6665"/>
                  <a:pt x="4106" y="6665"/>
                </a:cubicBezTo>
                <a:cubicBezTo>
                  <a:pt x="4106" y="6801"/>
                  <a:pt x="4106" y="6801"/>
                  <a:pt x="4106" y="6801"/>
                </a:cubicBezTo>
                <a:cubicBezTo>
                  <a:pt x="4106" y="6801"/>
                  <a:pt x="4106" y="6801"/>
                  <a:pt x="4106" y="6801"/>
                </a:cubicBezTo>
                <a:cubicBezTo>
                  <a:pt x="4106" y="6665"/>
                  <a:pt x="4106" y="6665"/>
                  <a:pt x="4106" y="6665"/>
                </a:cubicBezTo>
                <a:cubicBezTo>
                  <a:pt x="4106" y="6801"/>
                  <a:pt x="4106" y="6801"/>
                  <a:pt x="4106" y="6801"/>
                </a:cubicBezTo>
                <a:cubicBezTo>
                  <a:pt x="4106" y="6665"/>
                  <a:pt x="4106" y="6665"/>
                  <a:pt x="4106" y="6665"/>
                </a:cubicBezTo>
                <a:cubicBezTo>
                  <a:pt x="4106" y="6801"/>
                  <a:pt x="4106" y="6801"/>
                  <a:pt x="4106" y="6801"/>
                </a:cubicBezTo>
                <a:cubicBezTo>
                  <a:pt x="4106" y="6801"/>
                  <a:pt x="4106" y="6801"/>
                  <a:pt x="4106" y="6801"/>
                </a:cubicBezTo>
                <a:cubicBezTo>
                  <a:pt x="4106" y="6665"/>
                  <a:pt x="4106" y="6665"/>
                  <a:pt x="4106" y="6665"/>
                </a:cubicBezTo>
                <a:cubicBezTo>
                  <a:pt x="4106" y="6801"/>
                  <a:pt x="4106" y="6801"/>
                  <a:pt x="4106" y="6801"/>
                </a:cubicBezTo>
                <a:cubicBezTo>
                  <a:pt x="4106" y="6801"/>
                  <a:pt x="4106" y="6801"/>
                  <a:pt x="4106" y="6801"/>
                </a:cubicBezTo>
                <a:cubicBezTo>
                  <a:pt x="4106" y="6801"/>
                  <a:pt x="4106" y="6801"/>
                  <a:pt x="4106" y="6801"/>
                </a:cubicBezTo>
                <a:cubicBezTo>
                  <a:pt x="4106" y="6801"/>
                  <a:pt x="4106" y="6801"/>
                  <a:pt x="4106" y="6801"/>
                </a:cubicBezTo>
                <a:cubicBezTo>
                  <a:pt x="4106" y="6801"/>
                  <a:pt x="4106" y="6801"/>
                  <a:pt x="4106" y="6801"/>
                </a:cubicBezTo>
                <a:cubicBezTo>
                  <a:pt x="4106" y="6801"/>
                  <a:pt x="4106" y="6801"/>
                  <a:pt x="4106" y="6801"/>
                </a:cubicBezTo>
                <a:cubicBezTo>
                  <a:pt x="4106" y="6801"/>
                  <a:pt x="4195" y="6938"/>
                  <a:pt x="4284" y="6938"/>
                </a:cubicBezTo>
                <a:cubicBezTo>
                  <a:pt x="4909" y="7485"/>
                  <a:pt x="7140" y="9536"/>
                  <a:pt x="9193" y="11450"/>
                </a:cubicBezTo>
                <a:cubicBezTo>
                  <a:pt x="10175" y="12407"/>
                  <a:pt x="11246" y="13227"/>
                  <a:pt x="11960" y="13910"/>
                </a:cubicBezTo>
                <a:cubicBezTo>
                  <a:pt x="12317" y="14320"/>
                  <a:pt x="12674" y="14594"/>
                  <a:pt x="12853" y="14731"/>
                </a:cubicBezTo>
                <a:cubicBezTo>
                  <a:pt x="13031" y="14867"/>
                  <a:pt x="13121" y="14867"/>
                  <a:pt x="13210" y="15004"/>
                </a:cubicBezTo>
                <a:cubicBezTo>
                  <a:pt x="13210" y="15004"/>
                  <a:pt x="13210" y="15004"/>
                  <a:pt x="13299" y="15004"/>
                </a:cubicBezTo>
                <a:cubicBezTo>
                  <a:pt x="13299" y="15004"/>
                  <a:pt x="13299" y="15004"/>
                  <a:pt x="13299" y="15004"/>
                </a:cubicBezTo>
                <a:cubicBezTo>
                  <a:pt x="13388" y="15141"/>
                  <a:pt x="13388" y="15141"/>
                  <a:pt x="13388" y="15141"/>
                </a:cubicBezTo>
                <a:cubicBezTo>
                  <a:pt x="13388" y="15004"/>
                  <a:pt x="13388" y="15004"/>
                  <a:pt x="13388" y="15004"/>
                </a:cubicBezTo>
                <a:cubicBezTo>
                  <a:pt x="13478" y="15004"/>
                  <a:pt x="13478" y="15004"/>
                  <a:pt x="13478" y="15004"/>
                </a:cubicBezTo>
                <a:cubicBezTo>
                  <a:pt x="13478" y="14867"/>
                  <a:pt x="13478" y="14867"/>
                  <a:pt x="13478" y="14867"/>
                </a:cubicBezTo>
                <a:cubicBezTo>
                  <a:pt x="13478" y="14731"/>
                  <a:pt x="13478" y="14731"/>
                  <a:pt x="13388" y="14731"/>
                </a:cubicBezTo>
                <a:cubicBezTo>
                  <a:pt x="4552" y="6118"/>
                  <a:pt x="4552" y="6118"/>
                  <a:pt x="4552" y="6118"/>
                </a:cubicBezTo>
                <a:cubicBezTo>
                  <a:pt x="4463" y="6391"/>
                  <a:pt x="4463" y="6391"/>
                  <a:pt x="4463" y="6391"/>
                </a:cubicBezTo>
                <a:cubicBezTo>
                  <a:pt x="4552" y="6528"/>
                  <a:pt x="4552" y="6528"/>
                  <a:pt x="4552" y="6528"/>
                </a:cubicBezTo>
                <a:cubicBezTo>
                  <a:pt x="4463" y="6391"/>
                  <a:pt x="4463" y="6391"/>
                  <a:pt x="4463" y="6391"/>
                </a:cubicBezTo>
                <a:cubicBezTo>
                  <a:pt x="4552" y="6528"/>
                  <a:pt x="4552" y="6528"/>
                  <a:pt x="4552" y="6528"/>
                </a:cubicBezTo>
                <a:cubicBezTo>
                  <a:pt x="4552" y="6528"/>
                  <a:pt x="4552" y="6528"/>
                  <a:pt x="4552" y="6528"/>
                </a:cubicBezTo>
                <a:cubicBezTo>
                  <a:pt x="4463" y="6391"/>
                  <a:pt x="4463" y="6391"/>
                  <a:pt x="4463" y="6391"/>
                </a:cubicBezTo>
                <a:cubicBezTo>
                  <a:pt x="4552" y="6528"/>
                  <a:pt x="4552" y="6528"/>
                  <a:pt x="4552" y="6528"/>
                </a:cubicBezTo>
                <a:cubicBezTo>
                  <a:pt x="4463" y="6391"/>
                  <a:pt x="4463" y="6391"/>
                  <a:pt x="4463" y="6391"/>
                </a:cubicBezTo>
                <a:cubicBezTo>
                  <a:pt x="4463" y="6528"/>
                  <a:pt x="4463" y="6528"/>
                  <a:pt x="4463" y="6528"/>
                </a:cubicBezTo>
                <a:cubicBezTo>
                  <a:pt x="4552" y="6528"/>
                  <a:pt x="4552" y="6528"/>
                  <a:pt x="4552" y="6528"/>
                </a:cubicBezTo>
                <a:cubicBezTo>
                  <a:pt x="4463" y="6391"/>
                  <a:pt x="4463" y="6391"/>
                  <a:pt x="4463" y="6391"/>
                </a:cubicBezTo>
                <a:cubicBezTo>
                  <a:pt x="4463" y="6528"/>
                  <a:pt x="4463" y="6528"/>
                  <a:pt x="4463" y="6528"/>
                </a:cubicBezTo>
                <a:cubicBezTo>
                  <a:pt x="4463" y="6528"/>
                  <a:pt x="4463" y="6528"/>
                  <a:pt x="4463" y="6528"/>
                </a:cubicBezTo>
                <a:cubicBezTo>
                  <a:pt x="4463" y="6528"/>
                  <a:pt x="4463" y="6528"/>
                  <a:pt x="4463" y="6528"/>
                </a:cubicBezTo>
                <a:cubicBezTo>
                  <a:pt x="4463" y="6528"/>
                  <a:pt x="4463" y="6528"/>
                  <a:pt x="4463" y="6528"/>
                </a:cubicBezTo>
                <a:cubicBezTo>
                  <a:pt x="4463" y="6528"/>
                  <a:pt x="4463" y="6528"/>
                  <a:pt x="4463" y="6528"/>
                </a:cubicBezTo>
                <a:cubicBezTo>
                  <a:pt x="4463" y="6528"/>
                  <a:pt x="4463" y="6528"/>
                  <a:pt x="4463" y="6528"/>
                </a:cubicBezTo>
                <a:cubicBezTo>
                  <a:pt x="4463" y="6528"/>
                  <a:pt x="4552" y="6528"/>
                  <a:pt x="4641" y="6665"/>
                </a:cubicBezTo>
                <a:cubicBezTo>
                  <a:pt x="4998" y="6938"/>
                  <a:pt x="5712" y="7485"/>
                  <a:pt x="6605" y="8305"/>
                </a:cubicBezTo>
                <a:cubicBezTo>
                  <a:pt x="8033" y="9399"/>
                  <a:pt x="9818" y="11039"/>
                  <a:pt x="11246" y="12270"/>
                </a:cubicBezTo>
                <a:cubicBezTo>
                  <a:pt x="11960" y="12817"/>
                  <a:pt x="12585" y="13363"/>
                  <a:pt x="13031" y="13774"/>
                </a:cubicBezTo>
                <a:cubicBezTo>
                  <a:pt x="13478" y="14184"/>
                  <a:pt x="13745" y="14457"/>
                  <a:pt x="13745" y="14457"/>
                </a:cubicBezTo>
                <a:cubicBezTo>
                  <a:pt x="13745" y="14457"/>
                  <a:pt x="13745" y="14457"/>
                  <a:pt x="13835" y="14457"/>
                </a:cubicBezTo>
                <a:cubicBezTo>
                  <a:pt x="13835" y="14457"/>
                  <a:pt x="13835" y="14457"/>
                  <a:pt x="13924" y="14457"/>
                </a:cubicBezTo>
                <a:cubicBezTo>
                  <a:pt x="13924" y="14320"/>
                  <a:pt x="13924" y="14320"/>
                  <a:pt x="13924" y="14320"/>
                </a:cubicBezTo>
                <a:cubicBezTo>
                  <a:pt x="13924" y="14184"/>
                  <a:pt x="13924" y="14184"/>
                  <a:pt x="13924" y="14184"/>
                </a:cubicBezTo>
                <a:cubicBezTo>
                  <a:pt x="13835" y="14184"/>
                  <a:pt x="13835" y="14184"/>
                  <a:pt x="13835" y="14184"/>
                </a:cubicBezTo>
                <a:cubicBezTo>
                  <a:pt x="13835" y="14047"/>
                  <a:pt x="13745" y="14047"/>
                  <a:pt x="13656" y="13910"/>
                </a:cubicBezTo>
                <a:cubicBezTo>
                  <a:pt x="13121" y="13227"/>
                  <a:pt x="10979" y="11313"/>
                  <a:pt x="9104" y="9536"/>
                </a:cubicBezTo>
                <a:cubicBezTo>
                  <a:pt x="7140" y="7622"/>
                  <a:pt x="5355" y="5981"/>
                  <a:pt x="5355" y="5981"/>
                </a:cubicBezTo>
                <a:cubicBezTo>
                  <a:pt x="5266" y="6118"/>
                  <a:pt x="5266" y="6118"/>
                  <a:pt x="5266" y="6118"/>
                </a:cubicBezTo>
                <a:cubicBezTo>
                  <a:pt x="5445" y="6255"/>
                  <a:pt x="5445" y="6255"/>
                  <a:pt x="5445" y="6255"/>
                </a:cubicBezTo>
                <a:cubicBezTo>
                  <a:pt x="5266" y="6118"/>
                  <a:pt x="5266" y="6118"/>
                  <a:pt x="5266" y="6118"/>
                </a:cubicBezTo>
                <a:cubicBezTo>
                  <a:pt x="5355" y="6391"/>
                  <a:pt x="5355" y="6391"/>
                  <a:pt x="5355" y="6391"/>
                </a:cubicBezTo>
                <a:cubicBezTo>
                  <a:pt x="5445" y="6255"/>
                  <a:pt x="5445" y="6255"/>
                  <a:pt x="5445" y="6255"/>
                </a:cubicBezTo>
                <a:cubicBezTo>
                  <a:pt x="5266" y="6118"/>
                  <a:pt x="5266" y="6118"/>
                  <a:pt x="5266" y="6118"/>
                </a:cubicBezTo>
                <a:cubicBezTo>
                  <a:pt x="5355" y="6391"/>
                  <a:pt x="5355" y="6391"/>
                  <a:pt x="5355" y="6391"/>
                </a:cubicBezTo>
                <a:cubicBezTo>
                  <a:pt x="5266" y="6255"/>
                  <a:pt x="5266" y="6255"/>
                  <a:pt x="5266" y="6255"/>
                </a:cubicBezTo>
                <a:cubicBezTo>
                  <a:pt x="5266" y="6391"/>
                  <a:pt x="5266" y="6391"/>
                  <a:pt x="5266" y="6391"/>
                </a:cubicBezTo>
                <a:cubicBezTo>
                  <a:pt x="5355" y="6391"/>
                  <a:pt x="5355" y="6391"/>
                  <a:pt x="5355" y="6391"/>
                </a:cubicBezTo>
                <a:cubicBezTo>
                  <a:pt x="5266" y="6255"/>
                  <a:pt x="5266" y="6255"/>
                  <a:pt x="5266" y="6255"/>
                </a:cubicBezTo>
                <a:cubicBezTo>
                  <a:pt x="5266" y="6391"/>
                  <a:pt x="5266" y="6391"/>
                  <a:pt x="5266" y="6391"/>
                </a:cubicBezTo>
                <a:cubicBezTo>
                  <a:pt x="5266" y="6255"/>
                  <a:pt x="5266" y="6255"/>
                  <a:pt x="5266" y="6255"/>
                </a:cubicBezTo>
                <a:cubicBezTo>
                  <a:pt x="5266" y="6391"/>
                  <a:pt x="5266" y="6391"/>
                  <a:pt x="5266" y="6391"/>
                </a:cubicBezTo>
                <a:cubicBezTo>
                  <a:pt x="5266" y="6391"/>
                  <a:pt x="5266" y="6391"/>
                  <a:pt x="5266" y="6391"/>
                </a:cubicBezTo>
                <a:cubicBezTo>
                  <a:pt x="5266" y="6255"/>
                  <a:pt x="5266" y="6255"/>
                  <a:pt x="5266" y="6255"/>
                </a:cubicBezTo>
                <a:cubicBezTo>
                  <a:pt x="5266" y="6391"/>
                  <a:pt x="5266" y="6391"/>
                  <a:pt x="5266" y="6391"/>
                </a:cubicBezTo>
                <a:cubicBezTo>
                  <a:pt x="5266" y="6391"/>
                  <a:pt x="5266" y="6391"/>
                  <a:pt x="5266" y="6391"/>
                </a:cubicBezTo>
                <a:cubicBezTo>
                  <a:pt x="5355" y="6391"/>
                  <a:pt x="5623" y="6528"/>
                  <a:pt x="5891" y="6801"/>
                </a:cubicBezTo>
                <a:cubicBezTo>
                  <a:pt x="6873" y="7622"/>
                  <a:pt x="8926" y="9536"/>
                  <a:pt x="10800" y="11176"/>
                </a:cubicBezTo>
                <a:cubicBezTo>
                  <a:pt x="11693" y="11996"/>
                  <a:pt x="12496" y="12680"/>
                  <a:pt x="13121" y="13363"/>
                </a:cubicBezTo>
                <a:cubicBezTo>
                  <a:pt x="13745" y="13910"/>
                  <a:pt x="14102" y="14184"/>
                  <a:pt x="14102" y="14184"/>
                </a:cubicBezTo>
                <a:cubicBezTo>
                  <a:pt x="14192" y="14047"/>
                  <a:pt x="14192" y="14047"/>
                  <a:pt x="14192" y="14047"/>
                </a:cubicBezTo>
                <a:cubicBezTo>
                  <a:pt x="14281" y="13910"/>
                  <a:pt x="14281" y="13910"/>
                  <a:pt x="14281" y="13910"/>
                </a:cubicBezTo>
                <a:cubicBezTo>
                  <a:pt x="14281" y="13910"/>
                  <a:pt x="13745" y="13363"/>
                  <a:pt x="12942" y="12680"/>
                </a:cubicBezTo>
                <a:cubicBezTo>
                  <a:pt x="11693" y="11586"/>
                  <a:pt x="9907" y="9946"/>
                  <a:pt x="8390" y="8442"/>
                </a:cubicBezTo>
                <a:cubicBezTo>
                  <a:pt x="7676" y="7758"/>
                  <a:pt x="6962" y="7075"/>
                  <a:pt x="6516" y="6665"/>
                </a:cubicBezTo>
                <a:cubicBezTo>
                  <a:pt x="6248" y="6391"/>
                  <a:pt x="6069" y="6118"/>
                  <a:pt x="5891" y="5981"/>
                </a:cubicBezTo>
                <a:cubicBezTo>
                  <a:pt x="5802" y="5981"/>
                  <a:pt x="5802" y="5844"/>
                  <a:pt x="5802" y="5844"/>
                </a:cubicBezTo>
                <a:cubicBezTo>
                  <a:pt x="5712" y="5844"/>
                  <a:pt x="5712" y="5844"/>
                  <a:pt x="5712" y="5844"/>
                </a:cubicBezTo>
                <a:cubicBezTo>
                  <a:pt x="5712" y="5844"/>
                  <a:pt x="5712" y="5844"/>
                  <a:pt x="5712" y="5844"/>
                </a:cubicBezTo>
                <a:cubicBezTo>
                  <a:pt x="5712" y="5844"/>
                  <a:pt x="5712" y="5844"/>
                  <a:pt x="5712" y="5844"/>
                </a:cubicBezTo>
                <a:cubicBezTo>
                  <a:pt x="5712" y="5844"/>
                  <a:pt x="5712" y="5844"/>
                  <a:pt x="5712" y="5844"/>
                </a:cubicBezTo>
                <a:cubicBezTo>
                  <a:pt x="5712" y="5844"/>
                  <a:pt x="5712" y="5844"/>
                  <a:pt x="5712" y="5844"/>
                </a:cubicBezTo>
                <a:cubicBezTo>
                  <a:pt x="5712" y="5844"/>
                  <a:pt x="5712" y="5844"/>
                  <a:pt x="5712" y="5844"/>
                </a:cubicBezTo>
                <a:cubicBezTo>
                  <a:pt x="5623" y="5844"/>
                  <a:pt x="5623" y="5844"/>
                  <a:pt x="5623" y="5844"/>
                </a:cubicBezTo>
                <a:cubicBezTo>
                  <a:pt x="5712" y="5844"/>
                  <a:pt x="5712" y="5844"/>
                  <a:pt x="5712" y="5844"/>
                </a:cubicBezTo>
                <a:cubicBezTo>
                  <a:pt x="5712" y="5844"/>
                  <a:pt x="5712" y="5844"/>
                  <a:pt x="5712" y="5844"/>
                </a:cubicBezTo>
                <a:cubicBezTo>
                  <a:pt x="5623" y="5844"/>
                  <a:pt x="5623" y="5844"/>
                  <a:pt x="5623" y="5844"/>
                </a:cubicBezTo>
                <a:cubicBezTo>
                  <a:pt x="5712" y="5844"/>
                  <a:pt x="5712" y="5844"/>
                  <a:pt x="5712" y="5844"/>
                </a:cubicBezTo>
                <a:cubicBezTo>
                  <a:pt x="5623" y="5844"/>
                  <a:pt x="5623" y="5844"/>
                  <a:pt x="5623" y="5844"/>
                </a:cubicBezTo>
                <a:cubicBezTo>
                  <a:pt x="5712" y="5981"/>
                  <a:pt x="5712" y="5981"/>
                  <a:pt x="5712" y="5981"/>
                </a:cubicBezTo>
                <a:cubicBezTo>
                  <a:pt x="5712" y="5844"/>
                  <a:pt x="5712" y="5844"/>
                  <a:pt x="5712" y="5844"/>
                </a:cubicBezTo>
                <a:cubicBezTo>
                  <a:pt x="5623" y="5844"/>
                  <a:pt x="5623" y="5844"/>
                  <a:pt x="5623" y="5844"/>
                </a:cubicBezTo>
                <a:cubicBezTo>
                  <a:pt x="5712" y="5981"/>
                  <a:pt x="5712" y="5981"/>
                  <a:pt x="5712" y="5981"/>
                </a:cubicBezTo>
                <a:cubicBezTo>
                  <a:pt x="5712" y="5981"/>
                  <a:pt x="5712" y="5981"/>
                  <a:pt x="5712" y="5981"/>
                </a:cubicBezTo>
                <a:cubicBezTo>
                  <a:pt x="5623" y="5844"/>
                  <a:pt x="5623" y="5844"/>
                  <a:pt x="5623" y="5844"/>
                </a:cubicBezTo>
                <a:cubicBezTo>
                  <a:pt x="5623" y="5981"/>
                  <a:pt x="5623" y="5981"/>
                  <a:pt x="5623" y="5981"/>
                </a:cubicBezTo>
                <a:cubicBezTo>
                  <a:pt x="5712" y="5981"/>
                  <a:pt x="5712" y="5981"/>
                  <a:pt x="5712" y="5981"/>
                </a:cubicBezTo>
                <a:cubicBezTo>
                  <a:pt x="5623" y="5844"/>
                  <a:pt x="5623" y="5844"/>
                  <a:pt x="5623" y="5844"/>
                </a:cubicBezTo>
                <a:cubicBezTo>
                  <a:pt x="5623" y="5981"/>
                  <a:pt x="5623" y="5981"/>
                  <a:pt x="5623" y="5981"/>
                </a:cubicBezTo>
                <a:cubicBezTo>
                  <a:pt x="5623" y="5844"/>
                  <a:pt x="5623" y="5844"/>
                  <a:pt x="5623" y="5844"/>
                </a:cubicBezTo>
                <a:cubicBezTo>
                  <a:pt x="5623" y="5981"/>
                  <a:pt x="5623" y="5981"/>
                  <a:pt x="5623" y="5981"/>
                </a:cubicBezTo>
                <a:cubicBezTo>
                  <a:pt x="5623" y="5981"/>
                  <a:pt x="5623" y="5981"/>
                  <a:pt x="5623" y="5981"/>
                </a:cubicBezTo>
                <a:cubicBezTo>
                  <a:pt x="5623" y="5844"/>
                  <a:pt x="5623" y="5844"/>
                  <a:pt x="5623" y="5844"/>
                </a:cubicBezTo>
                <a:cubicBezTo>
                  <a:pt x="5623" y="5981"/>
                  <a:pt x="5623" y="5981"/>
                  <a:pt x="5623" y="5981"/>
                </a:cubicBezTo>
                <a:cubicBezTo>
                  <a:pt x="5623" y="5844"/>
                  <a:pt x="5623" y="5844"/>
                  <a:pt x="5623" y="5844"/>
                </a:cubicBezTo>
                <a:cubicBezTo>
                  <a:pt x="5623" y="5981"/>
                  <a:pt x="5623" y="5981"/>
                  <a:pt x="5623" y="5981"/>
                </a:cubicBezTo>
                <a:cubicBezTo>
                  <a:pt x="5623" y="5981"/>
                  <a:pt x="5623" y="5981"/>
                  <a:pt x="5623" y="5981"/>
                </a:cubicBezTo>
                <a:cubicBezTo>
                  <a:pt x="5623" y="5844"/>
                  <a:pt x="5623" y="5844"/>
                  <a:pt x="5623" y="5844"/>
                </a:cubicBezTo>
                <a:cubicBezTo>
                  <a:pt x="5623" y="5981"/>
                  <a:pt x="5623" y="5981"/>
                  <a:pt x="5623" y="5981"/>
                </a:cubicBezTo>
                <a:cubicBezTo>
                  <a:pt x="5623" y="5981"/>
                  <a:pt x="5623" y="5981"/>
                  <a:pt x="5623" y="5981"/>
                </a:cubicBezTo>
                <a:cubicBezTo>
                  <a:pt x="5623" y="5981"/>
                  <a:pt x="5623" y="5981"/>
                  <a:pt x="5623" y="5981"/>
                </a:cubicBezTo>
                <a:cubicBezTo>
                  <a:pt x="5623" y="5981"/>
                  <a:pt x="5623" y="5981"/>
                  <a:pt x="5623" y="5981"/>
                </a:cubicBezTo>
                <a:cubicBezTo>
                  <a:pt x="5623" y="5981"/>
                  <a:pt x="5623" y="5981"/>
                  <a:pt x="5623" y="5981"/>
                </a:cubicBezTo>
                <a:cubicBezTo>
                  <a:pt x="5623" y="5981"/>
                  <a:pt x="5623" y="5981"/>
                  <a:pt x="5623" y="5981"/>
                </a:cubicBezTo>
                <a:cubicBezTo>
                  <a:pt x="5623" y="5981"/>
                  <a:pt x="5712" y="6118"/>
                  <a:pt x="5802" y="6118"/>
                </a:cubicBezTo>
                <a:cubicBezTo>
                  <a:pt x="6426" y="6665"/>
                  <a:pt x="8569" y="8579"/>
                  <a:pt x="10621" y="10356"/>
                </a:cubicBezTo>
                <a:cubicBezTo>
                  <a:pt x="11603" y="11313"/>
                  <a:pt x="12585" y="12133"/>
                  <a:pt x="13299" y="12817"/>
                </a:cubicBezTo>
                <a:cubicBezTo>
                  <a:pt x="14013" y="13500"/>
                  <a:pt x="14460" y="13910"/>
                  <a:pt x="14460" y="13910"/>
                </a:cubicBezTo>
                <a:cubicBezTo>
                  <a:pt x="14460" y="13910"/>
                  <a:pt x="14549" y="13910"/>
                  <a:pt x="14549" y="13910"/>
                </a:cubicBezTo>
                <a:cubicBezTo>
                  <a:pt x="14638" y="13774"/>
                  <a:pt x="14638" y="13774"/>
                  <a:pt x="14638" y="13637"/>
                </a:cubicBezTo>
                <a:cubicBezTo>
                  <a:pt x="14638" y="13637"/>
                  <a:pt x="14638" y="13637"/>
                  <a:pt x="14638" y="13500"/>
                </a:cubicBezTo>
                <a:cubicBezTo>
                  <a:pt x="14549" y="13500"/>
                  <a:pt x="14549" y="13500"/>
                  <a:pt x="14549" y="13500"/>
                </a:cubicBezTo>
                <a:cubicBezTo>
                  <a:pt x="14549" y="13500"/>
                  <a:pt x="14549" y="13500"/>
                  <a:pt x="14549" y="13500"/>
                </a:cubicBezTo>
                <a:cubicBezTo>
                  <a:pt x="14370" y="13227"/>
                  <a:pt x="13745" y="12680"/>
                  <a:pt x="12942" y="11996"/>
                </a:cubicBezTo>
                <a:cubicBezTo>
                  <a:pt x="11693" y="10766"/>
                  <a:pt x="9997" y="9262"/>
                  <a:pt x="8658" y="7895"/>
                </a:cubicBezTo>
                <a:cubicBezTo>
                  <a:pt x="7944" y="7212"/>
                  <a:pt x="7319" y="6665"/>
                  <a:pt x="6873" y="6255"/>
                </a:cubicBezTo>
                <a:cubicBezTo>
                  <a:pt x="6605" y="5981"/>
                  <a:pt x="6426" y="5844"/>
                  <a:pt x="6337" y="5708"/>
                </a:cubicBezTo>
                <a:cubicBezTo>
                  <a:pt x="6248" y="5571"/>
                  <a:pt x="6248" y="5571"/>
                  <a:pt x="6159" y="5571"/>
                </a:cubicBezTo>
                <a:cubicBezTo>
                  <a:pt x="6159" y="5571"/>
                  <a:pt x="6159" y="5571"/>
                  <a:pt x="6159" y="5571"/>
                </a:cubicBezTo>
                <a:cubicBezTo>
                  <a:pt x="6159" y="5571"/>
                  <a:pt x="6159" y="5571"/>
                  <a:pt x="6159" y="5571"/>
                </a:cubicBezTo>
                <a:cubicBezTo>
                  <a:pt x="6159" y="5571"/>
                  <a:pt x="6159" y="5571"/>
                  <a:pt x="6159" y="5571"/>
                </a:cubicBezTo>
                <a:cubicBezTo>
                  <a:pt x="6159" y="5571"/>
                  <a:pt x="6159" y="5571"/>
                  <a:pt x="6159" y="5571"/>
                </a:cubicBezTo>
                <a:cubicBezTo>
                  <a:pt x="6159" y="5571"/>
                  <a:pt x="6159" y="5571"/>
                  <a:pt x="6159" y="5571"/>
                </a:cubicBezTo>
                <a:cubicBezTo>
                  <a:pt x="6159" y="5571"/>
                  <a:pt x="6159" y="5571"/>
                  <a:pt x="6159" y="5571"/>
                </a:cubicBezTo>
                <a:cubicBezTo>
                  <a:pt x="6069" y="5571"/>
                  <a:pt x="6069" y="5571"/>
                  <a:pt x="6069" y="5571"/>
                </a:cubicBezTo>
                <a:cubicBezTo>
                  <a:pt x="6159" y="5571"/>
                  <a:pt x="6159" y="5571"/>
                  <a:pt x="6159" y="5571"/>
                </a:cubicBezTo>
                <a:cubicBezTo>
                  <a:pt x="6159" y="5571"/>
                  <a:pt x="6159" y="5571"/>
                  <a:pt x="6159" y="5571"/>
                </a:cubicBezTo>
                <a:cubicBezTo>
                  <a:pt x="6069" y="5571"/>
                  <a:pt x="6069" y="5571"/>
                  <a:pt x="6069" y="5571"/>
                </a:cubicBezTo>
                <a:cubicBezTo>
                  <a:pt x="6159" y="5571"/>
                  <a:pt x="6159" y="5571"/>
                  <a:pt x="6159" y="5571"/>
                </a:cubicBezTo>
                <a:cubicBezTo>
                  <a:pt x="6069" y="5571"/>
                  <a:pt x="6069" y="5571"/>
                  <a:pt x="6069" y="5571"/>
                </a:cubicBezTo>
                <a:cubicBezTo>
                  <a:pt x="6159" y="5708"/>
                  <a:pt x="6159" y="5708"/>
                  <a:pt x="6159" y="5708"/>
                </a:cubicBezTo>
                <a:cubicBezTo>
                  <a:pt x="6159" y="5571"/>
                  <a:pt x="6159" y="5571"/>
                  <a:pt x="6159" y="5571"/>
                </a:cubicBezTo>
                <a:cubicBezTo>
                  <a:pt x="6069" y="5571"/>
                  <a:pt x="6069" y="5571"/>
                  <a:pt x="6069" y="5571"/>
                </a:cubicBezTo>
                <a:cubicBezTo>
                  <a:pt x="6159" y="5708"/>
                  <a:pt x="6159" y="5708"/>
                  <a:pt x="6159" y="5708"/>
                </a:cubicBezTo>
                <a:cubicBezTo>
                  <a:pt x="6069" y="5571"/>
                  <a:pt x="6069" y="5571"/>
                  <a:pt x="6069" y="5571"/>
                </a:cubicBezTo>
                <a:cubicBezTo>
                  <a:pt x="5980" y="5708"/>
                  <a:pt x="5980" y="5708"/>
                  <a:pt x="5980" y="5708"/>
                </a:cubicBezTo>
                <a:cubicBezTo>
                  <a:pt x="14727" y="13363"/>
                  <a:pt x="14727" y="13363"/>
                  <a:pt x="14727" y="13363"/>
                </a:cubicBezTo>
                <a:cubicBezTo>
                  <a:pt x="14817" y="13500"/>
                  <a:pt x="14906" y="13500"/>
                  <a:pt x="14906" y="13363"/>
                </a:cubicBezTo>
                <a:cubicBezTo>
                  <a:pt x="14906" y="13227"/>
                  <a:pt x="14906" y="13227"/>
                  <a:pt x="14906" y="13227"/>
                </a:cubicBezTo>
                <a:cubicBezTo>
                  <a:pt x="14906" y="13090"/>
                  <a:pt x="14906" y="13090"/>
                  <a:pt x="14906" y="13090"/>
                </a:cubicBezTo>
                <a:cubicBezTo>
                  <a:pt x="14817" y="12953"/>
                  <a:pt x="14817" y="12953"/>
                  <a:pt x="14817" y="12953"/>
                </a:cubicBezTo>
                <a:cubicBezTo>
                  <a:pt x="14727" y="12817"/>
                  <a:pt x="14549" y="12680"/>
                  <a:pt x="14281" y="12407"/>
                </a:cubicBezTo>
                <a:cubicBezTo>
                  <a:pt x="12407" y="10493"/>
                  <a:pt x="6783" y="5298"/>
                  <a:pt x="6783" y="5298"/>
                </a:cubicBezTo>
                <a:cubicBezTo>
                  <a:pt x="6783" y="5298"/>
                  <a:pt x="6783" y="5298"/>
                  <a:pt x="6694" y="5298"/>
                </a:cubicBezTo>
                <a:cubicBezTo>
                  <a:pt x="6694" y="5298"/>
                  <a:pt x="6605" y="5298"/>
                  <a:pt x="6605" y="5434"/>
                </a:cubicBezTo>
                <a:cubicBezTo>
                  <a:pt x="6605" y="5434"/>
                  <a:pt x="6605" y="5571"/>
                  <a:pt x="6605" y="5571"/>
                </a:cubicBezTo>
                <a:cubicBezTo>
                  <a:pt x="6605" y="5571"/>
                  <a:pt x="6605" y="5708"/>
                  <a:pt x="6694" y="5708"/>
                </a:cubicBezTo>
                <a:cubicBezTo>
                  <a:pt x="6694" y="5708"/>
                  <a:pt x="8658" y="7485"/>
                  <a:pt x="10800" y="9262"/>
                </a:cubicBezTo>
                <a:cubicBezTo>
                  <a:pt x="11782" y="10219"/>
                  <a:pt x="12853" y="11176"/>
                  <a:pt x="13656" y="11860"/>
                </a:cubicBezTo>
                <a:cubicBezTo>
                  <a:pt x="14102" y="12133"/>
                  <a:pt x="14460" y="12407"/>
                  <a:pt x="14638" y="12680"/>
                </a:cubicBezTo>
                <a:cubicBezTo>
                  <a:pt x="14817" y="12680"/>
                  <a:pt x="14906" y="12817"/>
                  <a:pt x="14995" y="12817"/>
                </a:cubicBezTo>
                <a:cubicBezTo>
                  <a:pt x="14995" y="12953"/>
                  <a:pt x="15084" y="12953"/>
                  <a:pt x="15084" y="12953"/>
                </a:cubicBezTo>
                <a:cubicBezTo>
                  <a:pt x="15174" y="12953"/>
                  <a:pt x="15174" y="12953"/>
                  <a:pt x="15174" y="12953"/>
                </a:cubicBezTo>
                <a:cubicBezTo>
                  <a:pt x="15263" y="12953"/>
                  <a:pt x="15263" y="12953"/>
                  <a:pt x="15263" y="12953"/>
                </a:cubicBezTo>
                <a:cubicBezTo>
                  <a:pt x="15263" y="12953"/>
                  <a:pt x="15263" y="12953"/>
                  <a:pt x="15352" y="12817"/>
                </a:cubicBezTo>
                <a:cubicBezTo>
                  <a:pt x="15352" y="12817"/>
                  <a:pt x="15352" y="12817"/>
                  <a:pt x="15352" y="12680"/>
                </a:cubicBezTo>
                <a:cubicBezTo>
                  <a:pt x="15352" y="12680"/>
                  <a:pt x="15352" y="12680"/>
                  <a:pt x="15263" y="12543"/>
                </a:cubicBezTo>
                <a:cubicBezTo>
                  <a:pt x="15263" y="12543"/>
                  <a:pt x="14727" y="12133"/>
                  <a:pt x="14013" y="11450"/>
                </a:cubicBezTo>
                <a:cubicBezTo>
                  <a:pt x="12853" y="10493"/>
                  <a:pt x="11157" y="8852"/>
                  <a:pt x="9729" y="7485"/>
                </a:cubicBezTo>
                <a:cubicBezTo>
                  <a:pt x="9015" y="6938"/>
                  <a:pt x="8390" y="6255"/>
                  <a:pt x="7944" y="5844"/>
                </a:cubicBezTo>
                <a:cubicBezTo>
                  <a:pt x="7676" y="5571"/>
                  <a:pt x="7498" y="5298"/>
                  <a:pt x="7408" y="5161"/>
                </a:cubicBezTo>
                <a:cubicBezTo>
                  <a:pt x="7319" y="5161"/>
                  <a:pt x="7319" y="5024"/>
                  <a:pt x="7230" y="5024"/>
                </a:cubicBezTo>
                <a:cubicBezTo>
                  <a:pt x="7230" y="5024"/>
                  <a:pt x="7230" y="5024"/>
                  <a:pt x="7230" y="5024"/>
                </a:cubicBezTo>
                <a:cubicBezTo>
                  <a:pt x="7230" y="5024"/>
                  <a:pt x="7230" y="5024"/>
                  <a:pt x="7230" y="5024"/>
                </a:cubicBezTo>
                <a:cubicBezTo>
                  <a:pt x="7230" y="5024"/>
                  <a:pt x="7230" y="5024"/>
                  <a:pt x="7230" y="5024"/>
                </a:cubicBezTo>
                <a:cubicBezTo>
                  <a:pt x="7230" y="5024"/>
                  <a:pt x="7230" y="5024"/>
                  <a:pt x="7230" y="5024"/>
                </a:cubicBezTo>
                <a:cubicBezTo>
                  <a:pt x="7230" y="5024"/>
                  <a:pt x="7230" y="5024"/>
                  <a:pt x="7230" y="5024"/>
                </a:cubicBezTo>
                <a:cubicBezTo>
                  <a:pt x="7230" y="5024"/>
                  <a:pt x="7230" y="5024"/>
                  <a:pt x="7230" y="5024"/>
                </a:cubicBezTo>
                <a:cubicBezTo>
                  <a:pt x="7140" y="5024"/>
                  <a:pt x="7140" y="5024"/>
                  <a:pt x="7140" y="5024"/>
                </a:cubicBezTo>
                <a:cubicBezTo>
                  <a:pt x="7230" y="5024"/>
                  <a:pt x="7230" y="5024"/>
                  <a:pt x="7230" y="5024"/>
                </a:cubicBezTo>
                <a:cubicBezTo>
                  <a:pt x="7230" y="5024"/>
                  <a:pt x="7230" y="5024"/>
                  <a:pt x="7230" y="5024"/>
                </a:cubicBezTo>
                <a:cubicBezTo>
                  <a:pt x="7140" y="5024"/>
                  <a:pt x="7140" y="5024"/>
                  <a:pt x="7140" y="5024"/>
                </a:cubicBezTo>
                <a:cubicBezTo>
                  <a:pt x="7230" y="5024"/>
                  <a:pt x="7230" y="5024"/>
                  <a:pt x="7230" y="5024"/>
                </a:cubicBezTo>
                <a:cubicBezTo>
                  <a:pt x="7140" y="5024"/>
                  <a:pt x="7140" y="5024"/>
                  <a:pt x="7140" y="5024"/>
                </a:cubicBezTo>
                <a:cubicBezTo>
                  <a:pt x="7230" y="5161"/>
                  <a:pt x="7230" y="5161"/>
                  <a:pt x="7230" y="5161"/>
                </a:cubicBezTo>
                <a:cubicBezTo>
                  <a:pt x="7230" y="5024"/>
                  <a:pt x="7230" y="5024"/>
                  <a:pt x="7230" y="5024"/>
                </a:cubicBezTo>
                <a:cubicBezTo>
                  <a:pt x="7140" y="5024"/>
                  <a:pt x="7140" y="5024"/>
                  <a:pt x="7140" y="5024"/>
                </a:cubicBezTo>
                <a:cubicBezTo>
                  <a:pt x="7230" y="5161"/>
                  <a:pt x="7230" y="5161"/>
                  <a:pt x="7230" y="5161"/>
                </a:cubicBezTo>
                <a:cubicBezTo>
                  <a:pt x="7140" y="5024"/>
                  <a:pt x="7140" y="5024"/>
                  <a:pt x="7140" y="5024"/>
                </a:cubicBezTo>
                <a:cubicBezTo>
                  <a:pt x="7051" y="5161"/>
                  <a:pt x="7051" y="5161"/>
                  <a:pt x="7051" y="5161"/>
                </a:cubicBezTo>
                <a:cubicBezTo>
                  <a:pt x="7051" y="5161"/>
                  <a:pt x="9015" y="6938"/>
                  <a:pt x="11068" y="8852"/>
                </a:cubicBezTo>
                <a:cubicBezTo>
                  <a:pt x="12050" y="9672"/>
                  <a:pt x="13121" y="10629"/>
                  <a:pt x="13924" y="11313"/>
                </a:cubicBezTo>
                <a:cubicBezTo>
                  <a:pt x="14370" y="11586"/>
                  <a:pt x="14727" y="11860"/>
                  <a:pt x="14995" y="12133"/>
                </a:cubicBezTo>
                <a:cubicBezTo>
                  <a:pt x="15174" y="12270"/>
                  <a:pt x="15263" y="12270"/>
                  <a:pt x="15352" y="12407"/>
                </a:cubicBezTo>
                <a:cubicBezTo>
                  <a:pt x="15441" y="12407"/>
                  <a:pt x="15531" y="12407"/>
                  <a:pt x="15531" y="12407"/>
                </a:cubicBezTo>
                <a:cubicBezTo>
                  <a:pt x="15620" y="12407"/>
                  <a:pt x="15620" y="12407"/>
                  <a:pt x="15620" y="12407"/>
                </a:cubicBezTo>
                <a:cubicBezTo>
                  <a:pt x="15620" y="12407"/>
                  <a:pt x="15709" y="12407"/>
                  <a:pt x="15709" y="12407"/>
                </a:cubicBezTo>
                <a:cubicBezTo>
                  <a:pt x="15709" y="12270"/>
                  <a:pt x="15709" y="12270"/>
                  <a:pt x="15709" y="12133"/>
                </a:cubicBezTo>
                <a:cubicBezTo>
                  <a:pt x="15709" y="12133"/>
                  <a:pt x="15709" y="12133"/>
                  <a:pt x="15709" y="11996"/>
                </a:cubicBezTo>
                <a:cubicBezTo>
                  <a:pt x="7140" y="3931"/>
                  <a:pt x="7140" y="3931"/>
                  <a:pt x="7140" y="3931"/>
                </a:cubicBezTo>
                <a:cubicBezTo>
                  <a:pt x="7051" y="4067"/>
                  <a:pt x="7051" y="4067"/>
                  <a:pt x="7051" y="4067"/>
                </a:cubicBezTo>
                <a:cubicBezTo>
                  <a:pt x="7051" y="4204"/>
                  <a:pt x="7051" y="4204"/>
                  <a:pt x="7051" y="4204"/>
                </a:cubicBezTo>
                <a:cubicBezTo>
                  <a:pt x="7051" y="4204"/>
                  <a:pt x="9104" y="6118"/>
                  <a:pt x="11246" y="8032"/>
                </a:cubicBezTo>
                <a:cubicBezTo>
                  <a:pt x="12317" y="8989"/>
                  <a:pt x="13478" y="9946"/>
                  <a:pt x="14281" y="10629"/>
                </a:cubicBezTo>
                <a:cubicBezTo>
                  <a:pt x="14727" y="11039"/>
                  <a:pt x="15084" y="11313"/>
                  <a:pt x="15352" y="11450"/>
                </a:cubicBezTo>
                <a:cubicBezTo>
                  <a:pt x="15531" y="11586"/>
                  <a:pt x="15620" y="11723"/>
                  <a:pt x="15709" y="11723"/>
                </a:cubicBezTo>
                <a:cubicBezTo>
                  <a:pt x="15709" y="11723"/>
                  <a:pt x="15798" y="11723"/>
                  <a:pt x="15798" y="11860"/>
                </a:cubicBezTo>
                <a:cubicBezTo>
                  <a:pt x="15888" y="11860"/>
                  <a:pt x="15888" y="11860"/>
                  <a:pt x="15888" y="11860"/>
                </a:cubicBezTo>
                <a:cubicBezTo>
                  <a:pt x="15977" y="11860"/>
                  <a:pt x="15977" y="11860"/>
                  <a:pt x="15977" y="11860"/>
                </a:cubicBezTo>
                <a:cubicBezTo>
                  <a:pt x="15977" y="11860"/>
                  <a:pt x="16066" y="11723"/>
                  <a:pt x="16066" y="11723"/>
                </a:cubicBezTo>
                <a:cubicBezTo>
                  <a:pt x="16066" y="11723"/>
                  <a:pt x="16066" y="11586"/>
                  <a:pt x="16066" y="11586"/>
                </a:cubicBezTo>
                <a:cubicBezTo>
                  <a:pt x="16066" y="11586"/>
                  <a:pt x="16066" y="11450"/>
                  <a:pt x="15977" y="11450"/>
                </a:cubicBezTo>
                <a:cubicBezTo>
                  <a:pt x="15977" y="11450"/>
                  <a:pt x="15441" y="10903"/>
                  <a:pt x="14638" y="10219"/>
                </a:cubicBezTo>
                <a:cubicBezTo>
                  <a:pt x="13388" y="8989"/>
                  <a:pt x="11514" y="7212"/>
                  <a:pt x="9997" y="5708"/>
                </a:cubicBezTo>
                <a:cubicBezTo>
                  <a:pt x="9193" y="5024"/>
                  <a:pt x="8479" y="4341"/>
                  <a:pt x="7944" y="3794"/>
                </a:cubicBezTo>
                <a:cubicBezTo>
                  <a:pt x="7765" y="3657"/>
                  <a:pt x="7498" y="3384"/>
                  <a:pt x="7408" y="3247"/>
                </a:cubicBezTo>
                <a:cubicBezTo>
                  <a:pt x="7319" y="3247"/>
                  <a:pt x="7230" y="3110"/>
                  <a:pt x="7230" y="3110"/>
                </a:cubicBezTo>
                <a:cubicBezTo>
                  <a:pt x="7230" y="3110"/>
                  <a:pt x="7230" y="3110"/>
                  <a:pt x="7230" y="3110"/>
                </a:cubicBezTo>
                <a:cubicBezTo>
                  <a:pt x="7230" y="3110"/>
                  <a:pt x="7230" y="3110"/>
                  <a:pt x="7230" y="3110"/>
                </a:cubicBezTo>
                <a:cubicBezTo>
                  <a:pt x="7140" y="3110"/>
                  <a:pt x="7140" y="3110"/>
                  <a:pt x="7140" y="3110"/>
                </a:cubicBezTo>
                <a:cubicBezTo>
                  <a:pt x="7230" y="3110"/>
                  <a:pt x="7230" y="3110"/>
                  <a:pt x="7230" y="3110"/>
                </a:cubicBezTo>
                <a:cubicBezTo>
                  <a:pt x="7230" y="3110"/>
                  <a:pt x="7230" y="3110"/>
                  <a:pt x="7230" y="3110"/>
                </a:cubicBezTo>
                <a:cubicBezTo>
                  <a:pt x="7140" y="3110"/>
                  <a:pt x="7140" y="3110"/>
                  <a:pt x="7140" y="3110"/>
                </a:cubicBezTo>
                <a:cubicBezTo>
                  <a:pt x="7230" y="3110"/>
                  <a:pt x="7230" y="3110"/>
                  <a:pt x="7230" y="3110"/>
                </a:cubicBezTo>
                <a:cubicBezTo>
                  <a:pt x="7140" y="3110"/>
                  <a:pt x="7140" y="3110"/>
                  <a:pt x="7140" y="3110"/>
                </a:cubicBezTo>
                <a:cubicBezTo>
                  <a:pt x="7230" y="3110"/>
                  <a:pt x="7230" y="3110"/>
                  <a:pt x="7230" y="3110"/>
                </a:cubicBezTo>
                <a:cubicBezTo>
                  <a:pt x="7230" y="3110"/>
                  <a:pt x="7230" y="3110"/>
                  <a:pt x="7230" y="3110"/>
                </a:cubicBezTo>
                <a:cubicBezTo>
                  <a:pt x="7140" y="3110"/>
                  <a:pt x="7140" y="3110"/>
                  <a:pt x="7140" y="3110"/>
                </a:cubicBezTo>
                <a:cubicBezTo>
                  <a:pt x="7230" y="3110"/>
                  <a:pt x="7230" y="3110"/>
                  <a:pt x="7230" y="3110"/>
                </a:cubicBezTo>
                <a:cubicBezTo>
                  <a:pt x="7140" y="3110"/>
                  <a:pt x="7140" y="3110"/>
                  <a:pt x="7140" y="3110"/>
                </a:cubicBezTo>
                <a:cubicBezTo>
                  <a:pt x="7230" y="3247"/>
                  <a:pt x="7230" y="3247"/>
                  <a:pt x="7230" y="3247"/>
                </a:cubicBezTo>
                <a:cubicBezTo>
                  <a:pt x="7230" y="3110"/>
                  <a:pt x="7230" y="3110"/>
                  <a:pt x="7230" y="3110"/>
                </a:cubicBezTo>
                <a:cubicBezTo>
                  <a:pt x="7140" y="3110"/>
                  <a:pt x="7140" y="3110"/>
                  <a:pt x="7140" y="3110"/>
                </a:cubicBezTo>
                <a:cubicBezTo>
                  <a:pt x="7230" y="3247"/>
                  <a:pt x="7230" y="3247"/>
                  <a:pt x="7230" y="3247"/>
                </a:cubicBezTo>
                <a:cubicBezTo>
                  <a:pt x="7140" y="3110"/>
                  <a:pt x="7140" y="3110"/>
                  <a:pt x="7140" y="3110"/>
                </a:cubicBezTo>
                <a:cubicBezTo>
                  <a:pt x="7140" y="3384"/>
                  <a:pt x="7140" y="3384"/>
                  <a:pt x="7140" y="3384"/>
                </a:cubicBezTo>
                <a:cubicBezTo>
                  <a:pt x="7140" y="3110"/>
                  <a:pt x="7140" y="3110"/>
                  <a:pt x="7140" y="3110"/>
                </a:cubicBezTo>
                <a:cubicBezTo>
                  <a:pt x="7051" y="3384"/>
                  <a:pt x="7051" y="3384"/>
                  <a:pt x="7051" y="3384"/>
                </a:cubicBezTo>
                <a:cubicBezTo>
                  <a:pt x="7051" y="3384"/>
                  <a:pt x="7051" y="3384"/>
                  <a:pt x="7140" y="3384"/>
                </a:cubicBezTo>
                <a:cubicBezTo>
                  <a:pt x="7140" y="3110"/>
                  <a:pt x="7140" y="3110"/>
                  <a:pt x="7140" y="3110"/>
                </a:cubicBezTo>
                <a:cubicBezTo>
                  <a:pt x="7051" y="3384"/>
                  <a:pt x="7051" y="3384"/>
                  <a:pt x="7051" y="3384"/>
                </a:cubicBezTo>
                <a:cubicBezTo>
                  <a:pt x="7051" y="3247"/>
                  <a:pt x="7051" y="3247"/>
                  <a:pt x="7051" y="3247"/>
                </a:cubicBezTo>
                <a:cubicBezTo>
                  <a:pt x="7051" y="3384"/>
                  <a:pt x="7051" y="3384"/>
                  <a:pt x="7051" y="3384"/>
                </a:cubicBezTo>
                <a:cubicBezTo>
                  <a:pt x="7051" y="3384"/>
                  <a:pt x="7051" y="3384"/>
                  <a:pt x="7051" y="3384"/>
                </a:cubicBezTo>
                <a:cubicBezTo>
                  <a:pt x="7051" y="3247"/>
                  <a:pt x="7051" y="3247"/>
                  <a:pt x="7051" y="3247"/>
                </a:cubicBezTo>
                <a:cubicBezTo>
                  <a:pt x="7051" y="3384"/>
                  <a:pt x="7051" y="3384"/>
                  <a:pt x="7051" y="3384"/>
                </a:cubicBezTo>
                <a:cubicBezTo>
                  <a:pt x="7051" y="3384"/>
                  <a:pt x="7230" y="3520"/>
                  <a:pt x="7498" y="3657"/>
                </a:cubicBezTo>
                <a:cubicBezTo>
                  <a:pt x="8390" y="4477"/>
                  <a:pt x="10532" y="6391"/>
                  <a:pt x="12407" y="8169"/>
                </a:cubicBezTo>
                <a:cubicBezTo>
                  <a:pt x="13388" y="8989"/>
                  <a:pt x="14370" y="9809"/>
                  <a:pt x="15084" y="10356"/>
                </a:cubicBezTo>
                <a:cubicBezTo>
                  <a:pt x="15352" y="10629"/>
                  <a:pt x="15709" y="10903"/>
                  <a:pt x="15888" y="11039"/>
                </a:cubicBezTo>
                <a:cubicBezTo>
                  <a:pt x="15977" y="11176"/>
                  <a:pt x="16066" y="11176"/>
                  <a:pt x="16155" y="11313"/>
                </a:cubicBezTo>
                <a:cubicBezTo>
                  <a:pt x="16155" y="11313"/>
                  <a:pt x="16245" y="11313"/>
                  <a:pt x="16245" y="11313"/>
                </a:cubicBezTo>
                <a:cubicBezTo>
                  <a:pt x="16245" y="11313"/>
                  <a:pt x="16245" y="11313"/>
                  <a:pt x="16334" y="11313"/>
                </a:cubicBezTo>
                <a:cubicBezTo>
                  <a:pt x="16423" y="11313"/>
                  <a:pt x="16423" y="11313"/>
                  <a:pt x="16423" y="11313"/>
                </a:cubicBezTo>
                <a:cubicBezTo>
                  <a:pt x="16423" y="11313"/>
                  <a:pt x="16423" y="11313"/>
                  <a:pt x="16423" y="11313"/>
                </a:cubicBezTo>
                <a:cubicBezTo>
                  <a:pt x="16512" y="11176"/>
                  <a:pt x="16512" y="11176"/>
                  <a:pt x="16512" y="11039"/>
                </a:cubicBezTo>
                <a:cubicBezTo>
                  <a:pt x="16423" y="11039"/>
                  <a:pt x="16423" y="11039"/>
                  <a:pt x="16423" y="10903"/>
                </a:cubicBezTo>
                <a:cubicBezTo>
                  <a:pt x="16423" y="10903"/>
                  <a:pt x="16245" y="10903"/>
                  <a:pt x="15977" y="10629"/>
                </a:cubicBezTo>
                <a:cubicBezTo>
                  <a:pt x="15174" y="9809"/>
                  <a:pt x="12942" y="7895"/>
                  <a:pt x="10979" y="6118"/>
                </a:cubicBezTo>
                <a:cubicBezTo>
                  <a:pt x="10086" y="5161"/>
                  <a:pt x="9104" y="4341"/>
                  <a:pt x="8479" y="3657"/>
                </a:cubicBezTo>
                <a:cubicBezTo>
                  <a:pt x="8122" y="3247"/>
                  <a:pt x="7855" y="2974"/>
                  <a:pt x="7676" y="2700"/>
                </a:cubicBezTo>
                <a:cubicBezTo>
                  <a:pt x="7587" y="2700"/>
                  <a:pt x="7498" y="2563"/>
                  <a:pt x="7408" y="2427"/>
                </a:cubicBezTo>
                <a:cubicBezTo>
                  <a:pt x="7408" y="2427"/>
                  <a:pt x="7408" y="2427"/>
                  <a:pt x="7408" y="2427"/>
                </a:cubicBezTo>
                <a:cubicBezTo>
                  <a:pt x="7408" y="2427"/>
                  <a:pt x="7408" y="2427"/>
                  <a:pt x="7408" y="2427"/>
                </a:cubicBezTo>
                <a:cubicBezTo>
                  <a:pt x="7319" y="2427"/>
                  <a:pt x="7319" y="2427"/>
                  <a:pt x="7319" y="2427"/>
                </a:cubicBezTo>
                <a:cubicBezTo>
                  <a:pt x="7408" y="2427"/>
                  <a:pt x="7408" y="2427"/>
                  <a:pt x="7408" y="2427"/>
                </a:cubicBezTo>
                <a:cubicBezTo>
                  <a:pt x="7408" y="2427"/>
                  <a:pt x="7408" y="2427"/>
                  <a:pt x="7408" y="2427"/>
                </a:cubicBezTo>
                <a:cubicBezTo>
                  <a:pt x="7319" y="2427"/>
                  <a:pt x="7319" y="2427"/>
                  <a:pt x="7319" y="2427"/>
                </a:cubicBezTo>
                <a:cubicBezTo>
                  <a:pt x="7408" y="2427"/>
                  <a:pt x="7408" y="2427"/>
                  <a:pt x="7408" y="2427"/>
                </a:cubicBezTo>
                <a:cubicBezTo>
                  <a:pt x="7319" y="2427"/>
                  <a:pt x="7319" y="2427"/>
                  <a:pt x="7319" y="2427"/>
                </a:cubicBezTo>
                <a:cubicBezTo>
                  <a:pt x="7408" y="2427"/>
                  <a:pt x="7408" y="2427"/>
                  <a:pt x="7408" y="2427"/>
                </a:cubicBezTo>
                <a:cubicBezTo>
                  <a:pt x="7408" y="2427"/>
                  <a:pt x="7408" y="2427"/>
                  <a:pt x="7408" y="2427"/>
                </a:cubicBezTo>
                <a:cubicBezTo>
                  <a:pt x="7319" y="2427"/>
                  <a:pt x="7319" y="2427"/>
                  <a:pt x="7319" y="2427"/>
                </a:cubicBezTo>
                <a:cubicBezTo>
                  <a:pt x="7408" y="2427"/>
                  <a:pt x="7408" y="2427"/>
                  <a:pt x="7408" y="2427"/>
                </a:cubicBezTo>
                <a:cubicBezTo>
                  <a:pt x="7319" y="2427"/>
                  <a:pt x="7319" y="2427"/>
                  <a:pt x="7319" y="2427"/>
                </a:cubicBezTo>
                <a:cubicBezTo>
                  <a:pt x="7408" y="2563"/>
                  <a:pt x="7408" y="2563"/>
                  <a:pt x="7408" y="2563"/>
                </a:cubicBezTo>
                <a:cubicBezTo>
                  <a:pt x="7408" y="2427"/>
                  <a:pt x="7408" y="2427"/>
                  <a:pt x="7408" y="2427"/>
                </a:cubicBezTo>
                <a:cubicBezTo>
                  <a:pt x="7319" y="2427"/>
                  <a:pt x="7319" y="2427"/>
                  <a:pt x="7319" y="2427"/>
                </a:cubicBezTo>
                <a:cubicBezTo>
                  <a:pt x="7408" y="2563"/>
                  <a:pt x="7408" y="2563"/>
                  <a:pt x="7408" y="2563"/>
                </a:cubicBezTo>
                <a:cubicBezTo>
                  <a:pt x="7230" y="2427"/>
                  <a:pt x="7230" y="2427"/>
                  <a:pt x="7230" y="2427"/>
                </a:cubicBezTo>
                <a:cubicBezTo>
                  <a:pt x="7230" y="2563"/>
                  <a:pt x="7230" y="2563"/>
                  <a:pt x="7230" y="2563"/>
                </a:cubicBezTo>
                <a:cubicBezTo>
                  <a:pt x="7230" y="2563"/>
                  <a:pt x="9372" y="4614"/>
                  <a:pt x="11693" y="6665"/>
                </a:cubicBezTo>
                <a:cubicBezTo>
                  <a:pt x="12764" y="7758"/>
                  <a:pt x="13924" y="8715"/>
                  <a:pt x="14906" y="9536"/>
                </a:cubicBezTo>
                <a:cubicBezTo>
                  <a:pt x="15352" y="9946"/>
                  <a:pt x="15709" y="10219"/>
                  <a:pt x="16066" y="10493"/>
                </a:cubicBezTo>
                <a:cubicBezTo>
                  <a:pt x="16155" y="10629"/>
                  <a:pt x="16334" y="10629"/>
                  <a:pt x="16423" y="10766"/>
                </a:cubicBezTo>
                <a:cubicBezTo>
                  <a:pt x="16512" y="10766"/>
                  <a:pt x="16602" y="10766"/>
                  <a:pt x="16691" y="10903"/>
                </a:cubicBezTo>
                <a:cubicBezTo>
                  <a:pt x="16780" y="10766"/>
                  <a:pt x="16780" y="10766"/>
                  <a:pt x="16780" y="10766"/>
                </a:cubicBezTo>
                <a:cubicBezTo>
                  <a:pt x="16780" y="10766"/>
                  <a:pt x="16780" y="10766"/>
                  <a:pt x="16869" y="10766"/>
                </a:cubicBezTo>
                <a:cubicBezTo>
                  <a:pt x="16869" y="10629"/>
                  <a:pt x="16869" y="10629"/>
                  <a:pt x="16869" y="10629"/>
                </a:cubicBezTo>
                <a:cubicBezTo>
                  <a:pt x="16869" y="10493"/>
                  <a:pt x="16780" y="10493"/>
                  <a:pt x="16780" y="10493"/>
                </a:cubicBezTo>
                <a:cubicBezTo>
                  <a:pt x="16780" y="10493"/>
                  <a:pt x="16602" y="10356"/>
                  <a:pt x="16423" y="10082"/>
                </a:cubicBezTo>
                <a:cubicBezTo>
                  <a:pt x="15441" y="9262"/>
                  <a:pt x="13210" y="7075"/>
                  <a:pt x="11157" y="5161"/>
                </a:cubicBezTo>
                <a:cubicBezTo>
                  <a:pt x="10175" y="4204"/>
                  <a:pt x="9193" y="3247"/>
                  <a:pt x="8479" y="2563"/>
                </a:cubicBezTo>
                <a:cubicBezTo>
                  <a:pt x="8122" y="2153"/>
                  <a:pt x="7855" y="1880"/>
                  <a:pt x="7676" y="1743"/>
                </a:cubicBezTo>
                <a:cubicBezTo>
                  <a:pt x="7498" y="1607"/>
                  <a:pt x="7498" y="1607"/>
                  <a:pt x="7408" y="1470"/>
                </a:cubicBezTo>
                <a:cubicBezTo>
                  <a:pt x="7319" y="1470"/>
                  <a:pt x="7319" y="1470"/>
                  <a:pt x="7319" y="1470"/>
                </a:cubicBezTo>
                <a:cubicBezTo>
                  <a:pt x="7319" y="1470"/>
                  <a:pt x="7319" y="1470"/>
                  <a:pt x="7319" y="1470"/>
                </a:cubicBezTo>
                <a:cubicBezTo>
                  <a:pt x="7319" y="1470"/>
                  <a:pt x="7319" y="1470"/>
                  <a:pt x="7319" y="1470"/>
                </a:cubicBezTo>
                <a:cubicBezTo>
                  <a:pt x="7319" y="1470"/>
                  <a:pt x="7319" y="1470"/>
                  <a:pt x="7319" y="1470"/>
                </a:cubicBezTo>
                <a:cubicBezTo>
                  <a:pt x="7319" y="1470"/>
                  <a:pt x="7319" y="1470"/>
                  <a:pt x="7319" y="1470"/>
                </a:cubicBezTo>
                <a:cubicBezTo>
                  <a:pt x="7319" y="1470"/>
                  <a:pt x="7319" y="1470"/>
                  <a:pt x="7319" y="1470"/>
                </a:cubicBezTo>
                <a:cubicBezTo>
                  <a:pt x="7319" y="1470"/>
                  <a:pt x="7319" y="1470"/>
                  <a:pt x="7319" y="1470"/>
                </a:cubicBezTo>
                <a:cubicBezTo>
                  <a:pt x="7319" y="1470"/>
                  <a:pt x="7319" y="1470"/>
                  <a:pt x="7319" y="1470"/>
                </a:cubicBezTo>
                <a:cubicBezTo>
                  <a:pt x="7230" y="1607"/>
                  <a:pt x="7230" y="1607"/>
                  <a:pt x="7230" y="1607"/>
                </a:cubicBezTo>
                <a:cubicBezTo>
                  <a:pt x="7408" y="1607"/>
                  <a:pt x="7408" y="1607"/>
                  <a:pt x="7408" y="1607"/>
                </a:cubicBezTo>
                <a:cubicBezTo>
                  <a:pt x="7408" y="1470"/>
                  <a:pt x="7319" y="1470"/>
                  <a:pt x="7319" y="1470"/>
                </a:cubicBezTo>
                <a:cubicBezTo>
                  <a:pt x="7230" y="1607"/>
                  <a:pt x="7230" y="1607"/>
                  <a:pt x="7230" y="1607"/>
                </a:cubicBezTo>
                <a:cubicBezTo>
                  <a:pt x="7408" y="1607"/>
                  <a:pt x="7408" y="1607"/>
                  <a:pt x="7408" y="1607"/>
                </a:cubicBezTo>
                <a:cubicBezTo>
                  <a:pt x="7230" y="1607"/>
                  <a:pt x="7230" y="1607"/>
                  <a:pt x="7230" y="1607"/>
                </a:cubicBezTo>
                <a:cubicBezTo>
                  <a:pt x="7140" y="1743"/>
                  <a:pt x="7140" y="1743"/>
                  <a:pt x="7140" y="1743"/>
                </a:cubicBezTo>
                <a:cubicBezTo>
                  <a:pt x="17048" y="10219"/>
                  <a:pt x="17048" y="10219"/>
                  <a:pt x="17048" y="10219"/>
                </a:cubicBezTo>
                <a:cubicBezTo>
                  <a:pt x="17137" y="10356"/>
                  <a:pt x="17137" y="10219"/>
                  <a:pt x="17226" y="10219"/>
                </a:cubicBezTo>
                <a:cubicBezTo>
                  <a:pt x="17226" y="10082"/>
                  <a:pt x="17226" y="9946"/>
                  <a:pt x="17137" y="9946"/>
                </a:cubicBezTo>
                <a:cubicBezTo>
                  <a:pt x="14906" y="7758"/>
                  <a:pt x="14906" y="7758"/>
                  <a:pt x="14906" y="7758"/>
                </a:cubicBezTo>
                <a:cubicBezTo>
                  <a:pt x="17405" y="9946"/>
                  <a:pt x="17405" y="9946"/>
                  <a:pt x="17405" y="9946"/>
                </a:cubicBezTo>
                <a:cubicBezTo>
                  <a:pt x="17494" y="10082"/>
                  <a:pt x="17583" y="9946"/>
                  <a:pt x="17583" y="9946"/>
                </a:cubicBezTo>
                <a:cubicBezTo>
                  <a:pt x="17673" y="9809"/>
                  <a:pt x="17583" y="9672"/>
                  <a:pt x="17583" y="9672"/>
                </a:cubicBezTo>
                <a:cubicBezTo>
                  <a:pt x="17583" y="9672"/>
                  <a:pt x="17405" y="9536"/>
                  <a:pt x="17137" y="9262"/>
                </a:cubicBezTo>
                <a:cubicBezTo>
                  <a:pt x="16155" y="8305"/>
                  <a:pt x="13745" y="6255"/>
                  <a:pt x="11603" y="4204"/>
                </a:cubicBezTo>
                <a:cubicBezTo>
                  <a:pt x="10532" y="3110"/>
                  <a:pt x="9550" y="2153"/>
                  <a:pt x="8747" y="1470"/>
                </a:cubicBezTo>
                <a:cubicBezTo>
                  <a:pt x="8390" y="1060"/>
                  <a:pt x="8122" y="786"/>
                  <a:pt x="7855" y="513"/>
                </a:cubicBezTo>
                <a:cubicBezTo>
                  <a:pt x="7765" y="376"/>
                  <a:pt x="7676" y="376"/>
                  <a:pt x="7676" y="239"/>
                </a:cubicBezTo>
                <a:cubicBezTo>
                  <a:pt x="7587" y="103"/>
                  <a:pt x="7587" y="103"/>
                  <a:pt x="7587" y="103"/>
                </a:cubicBezTo>
                <a:cubicBezTo>
                  <a:pt x="7587" y="103"/>
                  <a:pt x="7587" y="103"/>
                  <a:pt x="7587" y="103"/>
                </a:cubicBezTo>
                <a:cubicBezTo>
                  <a:pt x="7587" y="239"/>
                  <a:pt x="7587" y="239"/>
                  <a:pt x="7587" y="239"/>
                </a:cubicBezTo>
                <a:cubicBezTo>
                  <a:pt x="7587" y="103"/>
                  <a:pt x="7587" y="103"/>
                  <a:pt x="7587" y="103"/>
                </a:cubicBezTo>
                <a:cubicBezTo>
                  <a:pt x="7587" y="103"/>
                  <a:pt x="7587" y="103"/>
                  <a:pt x="7587" y="103"/>
                </a:cubicBezTo>
                <a:cubicBezTo>
                  <a:pt x="7587" y="239"/>
                  <a:pt x="7587" y="239"/>
                  <a:pt x="7587" y="239"/>
                </a:cubicBezTo>
                <a:cubicBezTo>
                  <a:pt x="7587" y="103"/>
                  <a:pt x="7587" y="103"/>
                  <a:pt x="7587" y="103"/>
                </a:cubicBezTo>
                <a:cubicBezTo>
                  <a:pt x="7498" y="239"/>
                  <a:pt x="7498" y="239"/>
                  <a:pt x="7498" y="239"/>
                </a:cubicBezTo>
                <a:cubicBezTo>
                  <a:pt x="7587" y="239"/>
                  <a:pt x="7587" y="239"/>
                  <a:pt x="7587" y="239"/>
                </a:cubicBezTo>
                <a:cubicBezTo>
                  <a:pt x="7587" y="103"/>
                  <a:pt x="7587" y="103"/>
                  <a:pt x="7587" y="103"/>
                </a:cubicBezTo>
                <a:cubicBezTo>
                  <a:pt x="7498" y="239"/>
                  <a:pt x="7498" y="239"/>
                  <a:pt x="7498" y="239"/>
                </a:cubicBezTo>
                <a:cubicBezTo>
                  <a:pt x="7587" y="239"/>
                  <a:pt x="7587" y="239"/>
                  <a:pt x="7587" y="239"/>
                </a:cubicBezTo>
                <a:cubicBezTo>
                  <a:pt x="7498" y="239"/>
                  <a:pt x="7498" y="239"/>
                  <a:pt x="7498" y="239"/>
                </a:cubicBezTo>
                <a:cubicBezTo>
                  <a:pt x="7587" y="376"/>
                  <a:pt x="7587" y="376"/>
                  <a:pt x="7587" y="376"/>
                </a:cubicBezTo>
                <a:cubicBezTo>
                  <a:pt x="7587" y="239"/>
                  <a:pt x="7587" y="239"/>
                  <a:pt x="7587" y="239"/>
                </a:cubicBezTo>
                <a:cubicBezTo>
                  <a:pt x="7498" y="239"/>
                  <a:pt x="7498" y="239"/>
                  <a:pt x="7498" y="239"/>
                </a:cubicBezTo>
                <a:cubicBezTo>
                  <a:pt x="7587" y="376"/>
                  <a:pt x="7587" y="376"/>
                  <a:pt x="7587" y="376"/>
                </a:cubicBezTo>
                <a:cubicBezTo>
                  <a:pt x="7498" y="239"/>
                  <a:pt x="7498" y="239"/>
                  <a:pt x="7498" y="239"/>
                </a:cubicBezTo>
                <a:cubicBezTo>
                  <a:pt x="7408" y="376"/>
                  <a:pt x="7408" y="376"/>
                  <a:pt x="7408" y="376"/>
                </a:cubicBezTo>
                <a:cubicBezTo>
                  <a:pt x="17583" y="9399"/>
                  <a:pt x="17583" y="9399"/>
                  <a:pt x="17583" y="9399"/>
                </a:cubicBezTo>
                <a:cubicBezTo>
                  <a:pt x="17673" y="9536"/>
                  <a:pt x="17673" y="9399"/>
                  <a:pt x="17762" y="9399"/>
                </a:cubicBezTo>
                <a:cubicBezTo>
                  <a:pt x="17762" y="9262"/>
                  <a:pt x="17762" y="9262"/>
                  <a:pt x="17762" y="9262"/>
                </a:cubicBezTo>
                <a:cubicBezTo>
                  <a:pt x="17762" y="9125"/>
                  <a:pt x="17762" y="9125"/>
                  <a:pt x="17762" y="9125"/>
                </a:cubicBezTo>
                <a:cubicBezTo>
                  <a:pt x="17673" y="8989"/>
                  <a:pt x="17673" y="8989"/>
                  <a:pt x="17673" y="8989"/>
                </a:cubicBezTo>
                <a:cubicBezTo>
                  <a:pt x="17583" y="8852"/>
                  <a:pt x="17316" y="8579"/>
                  <a:pt x="17048" y="8305"/>
                </a:cubicBezTo>
                <a:cubicBezTo>
                  <a:pt x="14906" y="6118"/>
                  <a:pt x="8569" y="376"/>
                  <a:pt x="8569" y="376"/>
                </a:cubicBezTo>
                <a:cubicBezTo>
                  <a:pt x="8479" y="513"/>
                  <a:pt x="8479" y="513"/>
                  <a:pt x="8479" y="513"/>
                </a:cubicBezTo>
                <a:cubicBezTo>
                  <a:pt x="8479" y="650"/>
                  <a:pt x="8479" y="650"/>
                  <a:pt x="8479" y="650"/>
                </a:cubicBezTo>
                <a:cubicBezTo>
                  <a:pt x="18119" y="9125"/>
                  <a:pt x="18119" y="9125"/>
                  <a:pt x="18119" y="9125"/>
                </a:cubicBezTo>
                <a:cubicBezTo>
                  <a:pt x="18119" y="9262"/>
                  <a:pt x="18208" y="9125"/>
                  <a:pt x="18298" y="9125"/>
                </a:cubicBezTo>
                <a:cubicBezTo>
                  <a:pt x="18298" y="8989"/>
                  <a:pt x="18298" y="8989"/>
                  <a:pt x="18298" y="8989"/>
                </a:cubicBezTo>
                <a:cubicBezTo>
                  <a:pt x="18298" y="8852"/>
                  <a:pt x="18298" y="8852"/>
                  <a:pt x="18208" y="8852"/>
                </a:cubicBezTo>
                <a:cubicBezTo>
                  <a:pt x="18208" y="8715"/>
                  <a:pt x="18208" y="8715"/>
                  <a:pt x="18208" y="8715"/>
                </a:cubicBezTo>
                <a:cubicBezTo>
                  <a:pt x="18119" y="8579"/>
                  <a:pt x="17851" y="8442"/>
                  <a:pt x="17583" y="8169"/>
                </a:cubicBezTo>
                <a:cubicBezTo>
                  <a:pt x="15620" y="6118"/>
                  <a:pt x="9640" y="650"/>
                  <a:pt x="9640" y="650"/>
                </a:cubicBezTo>
                <a:cubicBezTo>
                  <a:pt x="9550" y="786"/>
                  <a:pt x="9550" y="786"/>
                  <a:pt x="9550" y="786"/>
                </a:cubicBezTo>
                <a:cubicBezTo>
                  <a:pt x="9729" y="923"/>
                  <a:pt x="9729" y="923"/>
                  <a:pt x="9729" y="923"/>
                </a:cubicBezTo>
                <a:cubicBezTo>
                  <a:pt x="9640" y="786"/>
                  <a:pt x="9640" y="786"/>
                  <a:pt x="9640" y="786"/>
                </a:cubicBezTo>
                <a:cubicBezTo>
                  <a:pt x="9640" y="923"/>
                  <a:pt x="9640" y="923"/>
                  <a:pt x="9640" y="923"/>
                </a:cubicBezTo>
                <a:cubicBezTo>
                  <a:pt x="9729" y="923"/>
                  <a:pt x="9729" y="923"/>
                  <a:pt x="9729" y="923"/>
                </a:cubicBezTo>
                <a:cubicBezTo>
                  <a:pt x="9640" y="786"/>
                  <a:pt x="9640" y="786"/>
                  <a:pt x="9640" y="786"/>
                </a:cubicBezTo>
                <a:cubicBezTo>
                  <a:pt x="9640" y="923"/>
                  <a:pt x="9640" y="923"/>
                  <a:pt x="9640" y="923"/>
                </a:cubicBezTo>
                <a:cubicBezTo>
                  <a:pt x="9640" y="923"/>
                  <a:pt x="9640" y="923"/>
                  <a:pt x="9640" y="923"/>
                </a:cubicBezTo>
                <a:cubicBezTo>
                  <a:pt x="9640" y="923"/>
                  <a:pt x="9640" y="923"/>
                  <a:pt x="9640" y="923"/>
                </a:cubicBezTo>
                <a:cubicBezTo>
                  <a:pt x="9640" y="923"/>
                  <a:pt x="9640" y="923"/>
                  <a:pt x="9640" y="923"/>
                </a:cubicBezTo>
                <a:cubicBezTo>
                  <a:pt x="9640" y="923"/>
                  <a:pt x="9640" y="923"/>
                  <a:pt x="9640" y="923"/>
                </a:cubicBezTo>
                <a:cubicBezTo>
                  <a:pt x="9640" y="923"/>
                  <a:pt x="9640" y="923"/>
                  <a:pt x="9640" y="923"/>
                </a:cubicBezTo>
                <a:cubicBezTo>
                  <a:pt x="9640" y="923"/>
                  <a:pt x="9640" y="923"/>
                  <a:pt x="9640" y="923"/>
                </a:cubicBezTo>
                <a:cubicBezTo>
                  <a:pt x="9729" y="923"/>
                  <a:pt x="9907" y="1196"/>
                  <a:pt x="10175" y="1333"/>
                </a:cubicBezTo>
                <a:cubicBezTo>
                  <a:pt x="11246" y="2153"/>
                  <a:pt x="13299" y="3931"/>
                  <a:pt x="15174" y="5571"/>
                </a:cubicBezTo>
                <a:cubicBezTo>
                  <a:pt x="16066" y="6391"/>
                  <a:pt x="16869" y="7075"/>
                  <a:pt x="17494" y="7622"/>
                </a:cubicBezTo>
                <a:cubicBezTo>
                  <a:pt x="18119" y="8169"/>
                  <a:pt x="18476" y="8579"/>
                  <a:pt x="18476" y="8579"/>
                </a:cubicBezTo>
                <a:cubicBezTo>
                  <a:pt x="18565" y="8579"/>
                  <a:pt x="18655" y="8579"/>
                  <a:pt x="18655" y="8579"/>
                </a:cubicBezTo>
                <a:cubicBezTo>
                  <a:pt x="18744" y="8442"/>
                  <a:pt x="18655" y="8305"/>
                  <a:pt x="18655" y="8305"/>
                </a:cubicBezTo>
                <a:cubicBezTo>
                  <a:pt x="18655" y="8305"/>
                  <a:pt x="18119" y="7758"/>
                  <a:pt x="17405" y="7075"/>
                </a:cubicBezTo>
                <a:cubicBezTo>
                  <a:pt x="16423" y="6118"/>
                  <a:pt x="14817" y="4614"/>
                  <a:pt x="13478" y="3384"/>
                </a:cubicBezTo>
                <a:cubicBezTo>
                  <a:pt x="12853" y="2700"/>
                  <a:pt x="12228" y="2153"/>
                  <a:pt x="11782" y="1743"/>
                </a:cubicBezTo>
                <a:cubicBezTo>
                  <a:pt x="11603" y="1607"/>
                  <a:pt x="11425" y="1333"/>
                  <a:pt x="11246" y="1196"/>
                </a:cubicBezTo>
                <a:cubicBezTo>
                  <a:pt x="11246" y="1196"/>
                  <a:pt x="11157" y="1196"/>
                  <a:pt x="11157" y="1060"/>
                </a:cubicBezTo>
                <a:cubicBezTo>
                  <a:pt x="11157" y="1060"/>
                  <a:pt x="11157" y="1060"/>
                  <a:pt x="11157" y="1060"/>
                </a:cubicBezTo>
                <a:cubicBezTo>
                  <a:pt x="11157" y="1060"/>
                  <a:pt x="11157" y="1060"/>
                  <a:pt x="11157" y="1060"/>
                </a:cubicBezTo>
                <a:cubicBezTo>
                  <a:pt x="11068" y="1196"/>
                  <a:pt x="11068" y="1196"/>
                  <a:pt x="11068" y="1196"/>
                </a:cubicBezTo>
                <a:cubicBezTo>
                  <a:pt x="11157" y="1060"/>
                  <a:pt x="11157" y="1060"/>
                  <a:pt x="11157" y="1060"/>
                </a:cubicBezTo>
                <a:cubicBezTo>
                  <a:pt x="11157" y="1060"/>
                  <a:pt x="11157" y="1060"/>
                  <a:pt x="11157" y="1060"/>
                </a:cubicBezTo>
                <a:cubicBezTo>
                  <a:pt x="11068" y="1196"/>
                  <a:pt x="11068" y="1196"/>
                  <a:pt x="11068" y="1196"/>
                </a:cubicBezTo>
                <a:cubicBezTo>
                  <a:pt x="11157" y="1060"/>
                  <a:pt x="11157" y="1060"/>
                  <a:pt x="11157" y="1060"/>
                </a:cubicBezTo>
                <a:cubicBezTo>
                  <a:pt x="11068" y="1196"/>
                  <a:pt x="11068" y="1196"/>
                  <a:pt x="11068" y="1196"/>
                </a:cubicBezTo>
                <a:cubicBezTo>
                  <a:pt x="11157" y="1196"/>
                  <a:pt x="11157" y="1196"/>
                  <a:pt x="11157" y="1196"/>
                </a:cubicBezTo>
                <a:cubicBezTo>
                  <a:pt x="11157" y="1060"/>
                  <a:pt x="11157" y="1060"/>
                  <a:pt x="11157" y="1060"/>
                </a:cubicBezTo>
                <a:cubicBezTo>
                  <a:pt x="11068" y="1196"/>
                  <a:pt x="11068" y="1196"/>
                  <a:pt x="11068" y="1196"/>
                </a:cubicBezTo>
                <a:cubicBezTo>
                  <a:pt x="11157" y="1196"/>
                  <a:pt x="11157" y="1196"/>
                  <a:pt x="11157" y="1196"/>
                </a:cubicBezTo>
                <a:cubicBezTo>
                  <a:pt x="11068" y="1196"/>
                  <a:pt x="11068" y="1196"/>
                  <a:pt x="11068" y="1196"/>
                </a:cubicBezTo>
                <a:cubicBezTo>
                  <a:pt x="10979" y="1333"/>
                  <a:pt x="10979" y="1333"/>
                  <a:pt x="10979" y="1333"/>
                </a:cubicBezTo>
                <a:cubicBezTo>
                  <a:pt x="18744" y="8032"/>
                  <a:pt x="18744" y="8032"/>
                  <a:pt x="18744" y="8032"/>
                </a:cubicBezTo>
                <a:cubicBezTo>
                  <a:pt x="18744" y="8032"/>
                  <a:pt x="18833" y="8032"/>
                  <a:pt x="18922" y="7895"/>
                </a:cubicBezTo>
                <a:cubicBezTo>
                  <a:pt x="18922" y="7758"/>
                  <a:pt x="18922" y="7758"/>
                  <a:pt x="18922" y="7758"/>
                </a:cubicBezTo>
                <a:cubicBezTo>
                  <a:pt x="18922" y="7758"/>
                  <a:pt x="18922" y="7622"/>
                  <a:pt x="18833" y="7622"/>
                </a:cubicBezTo>
                <a:cubicBezTo>
                  <a:pt x="18833" y="7622"/>
                  <a:pt x="18833" y="7622"/>
                  <a:pt x="18833" y="7622"/>
                </a:cubicBezTo>
                <a:cubicBezTo>
                  <a:pt x="18744" y="7485"/>
                  <a:pt x="18565" y="7348"/>
                  <a:pt x="18387" y="7075"/>
                </a:cubicBezTo>
                <a:cubicBezTo>
                  <a:pt x="16869" y="5571"/>
                  <a:pt x="12228" y="1333"/>
                  <a:pt x="12228" y="1333"/>
                </a:cubicBezTo>
                <a:cubicBezTo>
                  <a:pt x="12139" y="1470"/>
                  <a:pt x="12139" y="1470"/>
                  <a:pt x="12139" y="1470"/>
                </a:cubicBezTo>
                <a:cubicBezTo>
                  <a:pt x="12317" y="1607"/>
                  <a:pt x="12317" y="1607"/>
                  <a:pt x="12317" y="1607"/>
                </a:cubicBezTo>
                <a:cubicBezTo>
                  <a:pt x="12139" y="1470"/>
                  <a:pt x="12139" y="1470"/>
                  <a:pt x="12139" y="1470"/>
                </a:cubicBezTo>
                <a:cubicBezTo>
                  <a:pt x="12228" y="1607"/>
                  <a:pt x="12228" y="1607"/>
                  <a:pt x="12228" y="1607"/>
                </a:cubicBezTo>
                <a:cubicBezTo>
                  <a:pt x="12317" y="1607"/>
                  <a:pt x="12317" y="1607"/>
                  <a:pt x="12317" y="1607"/>
                </a:cubicBezTo>
                <a:cubicBezTo>
                  <a:pt x="12139" y="1470"/>
                  <a:pt x="12139" y="1470"/>
                  <a:pt x="12139" y="1470"/>
                </a:cubicBezTo>
                <a:cubicBezTo>
                  <a:pt x="12228" y="1607"/>
                  <a:pt x="12228" y="1607"/>
                  <a:pt x="12228" y="1607"/>
                </a:cubicBezTo>
                <a:cubicBezTo>
                  <a:pt x="12228" y="1470"/>
                  <a:pt x="12228" y="1470"/>
                  <a:pt x="12228" y="1470"/>
                </a:cubicBezTo>
                <a:cubicBezTo>
                  <a:pt x="12228" y="1743"/>
                  <a:pt x="12228" y="1743"/>
                  <a:pt x="12228" y="1743"/>
                </a:cubicBezTo>
                <a:cubicBezTo>
                  <a:pt x="12228" y="1607"/>
                  <a:pt x="12228" y="1607"/>
                  <a:pt x="12228" y="1607"/>
                </a:cubicBezTo>
                <a:cubicBezTo>
                  <a:pt x="12228" y="1470"/>
                  <a:pt x="12228" y="1470"/>
                  <a:pt x="12228" y="1470"/>
                </a:cubicBezTo>
                <a:cubicBezTo>
                  <a:pt x="12228" y="1743"/>
                  <a:pt x="12228" y="1743"/>
                  <a:pt x="12228" y="1743"/>
                </a:cubicBezTo>
                <a:cubicBezTo>
                  <a:pt x="12228" y="1607"/>
                  <a:pt x="12228" y="1607"/>
                  <a:pt x="12228" y="1607"/>
                </a:cubicBezTo>
                <a:cubicBezTo>
                  <a:pt x="12139" y="1743"/>
                  <a:pt x="12139" y="1743"/>
                  <a:pt x="12139" y="1743"/>
                </a:cubicBezTo>
                <a:cubicBezTo>
                  <a:pt x="12228" y="1743"/>
                  <a:pt x="12228" y="1743"/>
                  <a:pt x="12228" y="1743"/>
                </a:cubicBezTo>
                <a:cubicBezTo>
                  <a:pt x="12228" y="1607"/>
                  <a:pt x="12228" y="1607"/>
                  <a:pt x="12228" y="1607"/>
                </a:cubicBezTo>
                <a:cubicBezTo>
                  <a:pt x="12139" y="1743"/>
                  <a:pt x="12139" y="1743"/>
                  <a:pt x="12139" y="1743"/>
                </a:cubicBezTo>
                <a:cubicBezTo>
                  <a:pt x="12139" y="1743"/>
                  <a:pt x="12139" y="1743"/>
                  <a:pt x="12139" y="1743"/>
                </a:cubicBezTo>
                <a:cubicBezTo>
                  <a:pt x="12228" y="1743"/>
                  <a:pt x="12228" y="1743"/>
                  <a:pt x="12317" y="1743"/>
                </a:cubicBezTo>
                <a:cubicBezTo>
                  <a:pt x="12853" y="2153"/>
                  <a:pt x="14549" y="3520"/>
                  <a:pt x="16066" y="4888"/>
                </a:cubicBezTo>
                <a:cubicBezTo>
                  <a:pt x="16869" y="5571"/>
                  <a:pt x="17583" y="6255"/>
                  <a:pt x="18119" y="6665"/>
                </a:cubicBezTo>
                <a:cubicBezTo>
                  <a:pt x="18387" y="6938"/>
                  <a:pt x="18655" y="7212"/>
                  <a:pt x="18833" y="7348"/>
                </a:cubicBezTo>
                <a:cubicBezTo>
                  <a:pt x="18922" y="7348"/>
                  <a:pt x="18922" y="7348"/>
                  <a:pt x="19012" y="7485"/>
                </a:cubicBezTo>
                <a:cubicBezTo>
                  <a:pt x="19101" y="7485"/>
                  <a:pt x="19101" y="7485"/>
                  <a:pt x="19101" y="7485"/>
                </a:cubicBezTo>
                <a:cubicBezTo>
                  <a:pt x="19101" y="7485"/>
                  <a:pt x="19101" y="7485"/>
                  <a:pt x="19101" y="7485"/>
                </a:cubicBezTo>
                <a:cubicBezTo>
                  <a:pt x="19101" y="7485"/>
                  <a:pt x="19101" y="7485"/>
                  <a:pt x="19190" y="7485"/>
                </a:cubicBezTo>
                <a:cubicBezTo>
                  <a:pt x="19190" y="7485"/>
                  <a:pt x="19190" y="7485"/>
                  <a:pt x="19279" y="7485"/>
                </a:cubicBezTo>
                <a:cubicBezTo>
                  <a:pt x="19279" y="7485"/>
                  <a:pt x="19279" y="7485"/>
                  <a:pt x="19279" y="7485"/>
                </a:cubicBezTo>
                <a:cubicBezTo>
                  <a:pt x="19279" y="7348"/>
                  <a:pt x="19279" y="7348"/>
                  <a:pt x="19279" y="7348"/>
                </a:cubicBezTo>
                <a:cubicBezTo>
                  <a:pt x="19279" y="7212"/>
                  <a:pt x="19279" y="7212"/>
                  <a:pt x="19279" y="7075"/>
                </a:cubicBezTo>
                <a:cubicBezTo>
                  <a:pt x="19190" y="7075"/>
                  <a:pt x="19190" y="7075"/>
                  <a:pt x="19101" y="6938"/>
                </a:cubicBezTo>
                <a:cubicBezTo>
                  <a:pt x="18922" y="6665"/>
                  <a:pt x="18476" y="6255"/>
                  <a:pt x="17940" y="5708"/>
                </a:cubicBezTo>
                <a:cubicBezTo>
                  <a:pt x="16245" y="4204"/>
                  <a:pt x="13656" y="1880"/>
                  <a:pt x="13656" y="1880"/>
                </a:cubicBezTo>
                <a:cubicBezTo>
                  <a:pt x="13656" y="1880"/>
                  <a:pt x="13656" y="1880"/>
                  <a:pt x="13567" y="1880"/>
                </a:cubicBezTo>
                <a:cubicBezTo>
                  <a:pt x="13567" y="1880"/>
                  <a:pt x="13567" y="1880"/>
                  <a:pt x="13478" y="1880"/>
                </a:cubicBezTo>
                <a:cubicBezTo>
                  <a:pt x="13478" y="2017"/>
                  <a:pt x="13478" y="2017"/>
                  <a:pt x="13478" y="2017"/>
                </a:cubicBezTo>
                <a:cubicBezTo>
                  <a:pt x="13478" y="2153"/>
                  <a:pt x="13567" y="2153"/>
                  <a:pt x="13567" y="2153"/>
                </a:cubicBezTo>
                <a:cubicBezTo>
                  <a:pt x="13567" y="2153"/>
                  <a:pt x="14995" y="3520"/>
                  <a:pt x="16423" y="4751"/>
                </a:cubicBezTo>
                <a:cubicBezTo>
                  <a:pt x="17137" y="5298"/>
                  <a:pt x="17851" y="5981"/>
                  <a:pt x="18387" y="6391"/>
                </a:cubicBezTo>
                <a:cubicBezTo>
                  <a:pt x="18744" y="6665"/>
                  <a:pt x="18922" y="6801"/>
                  <a:pt x="19101" y="6938"/>
                </a:cubicBezTo>
                <a:cubicBezTo>
                  <a:pt x="19190" y="7075"/>
                  <a:pt x="19279" y="7075"/>
                  <a:pt x="19369" y="7212"/>
                </a:cubicBezTo>
                <a:cubicBezTo>
                  <a:pt x="19458" y="7212"/>
                  <a:pt x="19458" y="7212"/>
                  <a:pt x="19458" y="7212"/>
                </a:cubicBezTo>
                <a:cubicBezTo>
                  <a:pt x="19458" y="7212"/>
                  <a:pt x="19458" y="7212"/>
                  <a:pt x="19547" y="7212"/>
                </a:cubicBezTo>
                <a:cubicBezTo>
                  <a:pt x="19547" y="7212"/>
                  <a:pt x="19547" y="7212"/>
                  <a:pt x="19547" y="7212"/>
                </a:cubicBezTo>
                <a:cubicBezTo>
                  <a:pt x="19636" y="7075"/>
                  <a:pt x="19636" y="7075"/>
                  <a:pt x="19636" y="7075"/>
                </a:cubicBezTo>
                <a:cubicBezTo>
                  <a:pt x="19636" y="7075"/>
                  <a:pt x="19636" y="7075"/>
                  <a:pt x="19636" y="6938"/>
                </a:cubicBezTo>
                <a:cubicBezTo>
                  <a:pt x="19636" y="6938"/>
                  <a:pt x="19636" y="6938"/>
                  <a:pt x="19547" y="6801"/>
                </a:cubicBezTo>
                <a:cubicBezTo>
                  <a:pt x="14549" y="2017"/>
                  <a:pt x="14549" y="2017"/>
                  <a:pt x="14549" y="2017"/>
                </a:cubicBezTo>
                <a:cubicBezTo>
                  <a:pt x="14460" y="2153"/>
                  <a:pt x="14460" y="2153"/>
                  <a:pt x="14460" y="2153"/>
                </a:cubicBezTo>
                <a:cubicBezTo>
                  <a:pt x="14370" y="2290"/>
                  <a:pt x="14370" y="2290"/>
                  <a:pt x="14370" y="2290"/>
                </a:cubicBezTo>
                <a:cubicBezTo>
                  <a:pt x="14370" y="2290"/>
                  <a:pt x="15620" y="3520"/>
                  <a:pt x="16959" y="4614"/>
                </a:cubicBezTo>
                <a:cubicBezTo>
                  <a:pt x="17673" y="5161"/>
                  <a:pt x="18298" y="5708"/>
                  <a:pt x="18833" y="6118"/>
                </a:cubicBezTo>
                <a:cubicBezTo>
                  <a:pt x="19101" y="6391"/>
                  <a:pt x="19369" y="6528"/>
                  <a:pt x="19547" y="6665"/>
                </a:cubicBezTo>
                <a:cubicBezTo>
                  <a:pt x="19636" y="6801"/>
                  <a:pt x="19726" y="6801"/>
                  <a:pt x="19726" y="6801"/>
                </a:cubicBezTo>
                <a:cubicBezTo>
                  <a:pt x="19815" y="6938"/>
                  <a:pt x="19904" y="6938"/>
                  <a:pt x="19904" y="6938"/>
                </a:cubicBezTo>
                <a:cubicBezTo>
                  <a:pt x="19993" y="6938"/>
                  <a:pt x="19993" y="6938"/>
                  <a:pt x="19993" y="6938"/>
                </a:cubicBezTo>
                <a:cubicBezTo>
                  <a:pt x="19993" y="6938"/>
                  <a:pt x="19993" y="6801"/>
                  <a:pt x="20083" y="6801"/>
                </a:cubicBezTo>
                <a:cubicBezTo>
                  <a:pt x="20083" y="6801"/>
                  <a:pt x="20083" y="6665"/>
                  <a:pt x="20083" y="6665"/>
                </a:cubicBezTo>
                <a:cubicBezTo>
                  <a:pt x="20083" y="6528"/>
                  <a:pt x="20083" y="6528"/>
                  <a:pt x="19993" y="6528"/>
                </a:cubicBezTo>
                <a:cubicBezTo>
                  <a:pt x="17762" y="4341"/>
                  <a:pt x="17762" y="4341"/>
                  <a:pt x="17762" y="4341"/>
                </a:cubicBezTo>
                <a:cubicBezTo>
                  <a:pt x="20172" y="6118"/>
                  <a:pt x="20172" y="6118"/>
                  <a:pt x="20172" y="6118"/>
                </a:cubicBezTo>
                <a:cubicBezTo>
                  <a:pt x="20261" y="6255"/>
                  <a:pt x="20350" y="6118"/>
                  <a:pt x="20350" y="6118"/>
                </a:cubicBezTo>
                <a:cubicBezTo>
                  <a:pt x="20440" y="5981"/>
                  <a:pt x="20350" y="5844"/>
                  <a:pt x="20350" y="5844"/>
                </a:cubicBezTo>
                <a:cubicBezTo>
                  <a:pt x="17137" y="2700"/>
                  <a:pt x="17137" y="2700"/>
                  <a:pt x="17137" y="2700"/>
                </a:cubicBezTo>
                <a:cubicBezTo>
                  <a:pt x="17048" y="2974"/>
                  <a:pt x="17048" y="2974"/>
                  <a:pt x="17048" y="2974"/>
                </a:cubicBezTo>
                <a:cubicBezTo>
                  <a:pt x="17137" y="2974"/>
                  <a:pt x="17137" y="2974"/>
                  <a:pt x="17137" y="2974"/>
                </a:cubicBezTo>
                <a:cubicBezTo>
                  <a:pt x="17048" y="2974"/>
                  <a:pt x="17048" y="2974"/>
                  <a:pt x="17048" y="2974"/>
                </a:cubicBezTo>
                <a:cubicBezTo>
                  <a:pt x="17048" y="3110"/>
                  <a:pt x="17048" y="3110"/>
                  <a:pt x="17048" y="3110"/>
                </a:cubicBezTo>
                <a:cubicBezTo>
                  <a:pt x="17137" y="3110"/>
                  <a:pt x="17137" y="3110"/>
                  <a:pt x="17137" y="2974"/>
                </a:cubicBezTo>
                <a:cubicBezTo>
                  <a:pt x="17048" y="2974"/>
                  <a:pt x="17048" y="2974"/>
                  <a:pt x="17048" y="2974"/>
                </a:cubicBezTo>
                <a:cubicBezTo>
                  <a:pt x="17048" y="3110"/>
                  <a:pt x="17048" y="3110"/>
                  <a:pt x="17048" y="3110"/>
                </a:cubicBezTo>
                <a:cubicBezTo>
                  <a:pt x="17048" y="2974"/>
                  <a:pt x="17048" y="2974"/>
                  <a:pt x="17048" y="2974"/>
                </a:cubicBezTo>
                <a:cubicBezTo>
                  <a:pt x="17048" y="3110"/>
                  <a:pt x="17048" y="3110"/>
                  <a:pt x="17048" y="3110"/>
                </a:cubicBezTo>
                <a:cubicBezTo>
                  <a:pt x="17048" y="3110"/>
                  <a:pt x="17048" y="3110"/>
                  <a:pt x="17048" y="3110"/>
                </a:cubicBezTo>
                <a:cubicBezTo>
                  <a:pt x="17048" y="2974"/>
                  <a:pt x="17048" y="2974"/>
                  <a:pt x="17048" y="2974"/>
                </a:cubicBezTo>
                <a:cubicBezTo>
                  <a:pt x="17048" y="3110"/>
                  <a:pt x="17048" y="3110"/>
                  <a:pt x="17048" y="3110"/>
                </a:cubicBezTo>
                <a:cubicBezTo>
                  <a:pt x="17048" y="3110"/>
                  <a:pt x="17048" y="3110"/>
                  <a:pt x="17048" y="3110"/>
                </a:cubicBezTo>
                <a:cubicBezTo>
                  <a:pt x="17048" y="3110"/>
                  <a:pt x="17048" y="3110"/>
                  <a:pt x="17048" y="3110"/>
                </a:cubicBezTo>
                <a:cubicBezTo>
                  <a:pt x="17048" y="3110"/>
                  <a:pt x="17048" y="3110"/>
                  <a:pt x="17048" y="3110"/>
                </a:cubicBezTo>
                <a:cubicBezTo>
                  <a:pt x="17048" y="3110"/>
                  <a:pt x="17048" y="3110"/>
                  <a:pt x="17048" y="3110"/>
                </a:cubicBezTo>
                <a:cubicBezTo>
                  <a:pt x="17048" y="3110"/>
                  <a:pt x="17048" y="3110"/>
                  <a:pt x="17048" y="3110"/>
                </a:cubicBezTo>
                <a:cubicBezTo>
                  <a:pt x="17048" y="3110"/>
                  <a:pt x="17137" y="3110"/>
                  <a:pt x="17316" y="3247"/>
                </a:cubicBezTo>
                <a:cubicBezTo>
                  <a:pt x="17673" y="3520"/>
                  <a:pt x="18565" y="4067"/>
                  <a:pt x="19279" y="4614"/>
                </a:cubicBezTo>
                <a:cubicBezTo>
                  <a:pt x="19636" y="4888"/>
                  <a:pt x="19993" y="5161"/>
                  <a:pt x="20261" y="5298"/>
                </a:cubicBezTo>
                <a:cubicBezTo>
                  <a:pt x="20350" y="5434"/>
                  <a:pt x="20440" y="5571"/>
                  <a:pt x="20529" y="5571"/>
                </a:cubicBezTo>
                <a:cubicBezTo>
                  <a:pt x="20618" y="5571"/>
                  <a:pt x="20618" y="5571"/>
                  <a:pt x="20618" y="5708"/>
                </a:cubicBezTo>
                <a:cubicBezTo>
                  <a:pt x="20707" y="5708"/>
                  <a:pt x="20707" y="5708"/>
                  <a:pt x="20707" y="5708"/>
                </a:cubicBezTo>
                <a:cubicBezTo>
                  <a:pt x="20707" y="5708"/>
                  <a:pt x="20707" y="5708"/>
                  <a:pt x="20707" y="5708"/>
                </a:cubicBezTo>
                <a:cubicBezTo>
                  <a:pt x="20797" y="5708"/>
                  <a:pt x="20797" y="5708"/>
                  <a:pt x="20797" y="5708"/>
                </a:cubicBezTo>
                <a:cubicBezTo>
                  <a:pt x="20886" y="5571"/>
                  <a:pt x="20886" y="5571"/>
                  <a:pt x="20886" y="5571"/>
                </a:cubicBezTo>
                <a:cubicBezTo>
                  <a:pt x="20886" y="5434"/>
                  <a:pt x="20886" y="5434"/>
                  <a:pt x="20886" y="5434"/>
                </a:cubicBezTo>
                <a:cubicBezTo>
                  <a:pt x="20886" y="5434"/>
                  <a:pt x="20886" y="5434"/>
                  <a:pt x="20886" y="5298"/>
                </a:cubicBezTo>
                <a:cubicBezTo>
                  <a:pt x="20797" y="5298"/>
                  <a:pt x="20797" y="5298"/>
                  <a:pt x="20797" y="5298"/>
                </a:cubicBezTo>
                <a:cubicBezTo>
                  <a:pt x="20797" y="5298"/>
                  <a:pt x="20707" y="5161"/>
                  <a:pt x="20618" y="5161"/>
                </a:cubicBezTo>
                <a:cubicBezTo>
                  <a:pt x="20172" y="4614"/>
                  <a:pt x="18655" y="3247"/>
                  <a:pt x="18655" y="3247"/>
                </a:cubicBezTo>
                <a:cubicBezTo>
                  <a:pt x="18565" y="3384"/>
                  <a:pt x="18565" y="3384"/>
                  <a:pt x="18565" y="3384"/>
                </a:cubicBezTo>
                <a:cubicBezTo>
                  <a:pt x="18655" y="3520"/>
                  <a:pt x="18655" y="3520"/>
                  <a:pt x="18655" y="3520"/>
                </a:cubicBezTo>
                <a:cubicBezTo>
                  <a:pt x="18565" y="3384"/>
                  <a:pt x="18565" y="3384"/>
                  <a:pt x="18565" y="3384"/>
                </a:cubicBezTo>
                <a:cubicBezTo>
                  <a:pt x="18655" y="3657"/>
                  <a:pt x="18655" y="3657"/>
                  <a:pt x="18655" y="3657"/>
                </a:cubicBezTo>
                <a:cubicBezTo>
                  <a:pt x="18655" y="3520"/>
                  <a:pt x="18655" y="3520"/>
                  <a:pt x="18655" y="3520"/>
                </a:cubicBezTo>
                <a:cubicBezTo>
                  <a:pt x="18565" y="3384"/>
                  <a:pt x="18565" y="3384"/>
                  <a:pt x="18565" y="3384"/>
                </a:cubicBezTo>
                <a:cubicBezTo>
                  <a:pt x="18655" y="3657"/>
                  <a:pt x="18655" y="3657"/>
                  <a:pt x="18655" y="3657"/>
                </a:cubicBezTo>
                <a:cubicBezTo>
                  <a:pt x="18565" y="3384"/>
                  <a:pt x="18565" y="3384"/>
                  <a:pt x="18565" y="3384"/>
                </a:cubicBezTo>
                <a:cubicBezTo>
                  <a:pt x="18565" y="3657"/>
                  <a:pt x="18565" y="3657"/>
                  <a:pt x="18565" y="3657"/>
                </a:cubicBezTo>
                <a:cubicBezTo>
                  <a:pt x="18655" y="3657"/>
                  <a:pt x="18655" y="3657"/>
                  <a:pt x="18655" y="3657"/>
                </a:cubicBezTo>
                <a:cubicBezTo>
                  <a:pt x="18565" y="3384"/>
                  <a:pt x="18565" y="3384"/>
                  <a:pt x="18565" y="3384"/>
                </a:cubicBezTo>
                <a:cubicBezTo>
                  <a:pt x="18565" y="3657"/>
                  <a:pt x="18565" y="3657"/>
                  <a:pt x="18565" y="3657"/>
                </a:cubicBezTo>
                <a:cubicBezTo>
                  <a:pt x="18565" y="3520"/>
                  <a:pt x="18565" y="3520"/>
                  <a:pt x="18565" y="3520"/>
                </a:cubicBezTo>
                <a:cubicBezTo>
                  <a:pt x="18565" y="3657"/>
                  <a:pt x="18565" y="3657"/>
                  <a:pt x="18565" y="3657"/>
                </a:cubicBezTo>
                <a:cubicBezTo>
                  <a:pt x="18565" y="3657"/>
                  <a:pt x="18565" y="3657"/>
                  <a:pt x="18565" y="3657"/>
                </a:cubicBezTo>
                <a:cubicBezTo>
                  <a:pt x="18565" y="3520"/>
                  <a:pt x="18565" y="3520"/>
                  <a:pt x="18565" y="3520"/>
                </a:cubicBezTo>
                <a:cubicBezTo>
                  <a:pt x="18565" y="3657"/>
                  <a:pt x="18565" y="3657"/>
                  <a:pt x="18565" y="3657"/>
                </a:cubicBezTo>
                <a:cubicBezTo>
                  <a:pt x="18565" y="3657"/>
                  <a:pt x="18655" y="3657"/>
                  <a:pt x="18744" y="3657"/>
                </a:cubicBezTo>
                <a:cubicBezTo>
                  <a:pt x="19012" y="3794"/>
                  <a:pt x="19547" y="4204"/>
                  <a:pt x="19993" y="4477"/>
                </a:cubicBezTo>
                <a:cubicBezTo>
                  <a:pt x="20529" y="4888"/>
                  <a:pt x="20886" y="5161"/>
                  <a:pt x="20886" y="5161"/>
                </a:cubicBezTo>
                <a:cubicBezTo>
                  <a:pt x="20975" y="5161"/>
                  <a:pt x="21064" y="5161"/>
                  <a:pt x="21064" y="5024"/>
                </a:cubicBezTo>
                <a:cubicBezTo>
                  <a:pt x="21154" y="4888"/>
                  <a:pt x="21154" y="4751"/>
                  <a:pt x="21064" y="4751"/>
                </a:cubicBezTo>
                <a:cubicBezTo>
                  <a:pt x="20707" y="4477"/>
                  <a:pt x="20707" y="4477"/>
                  <a:pt x="20707" y="4477"/>
                </a:cubicBezTo>
                <a:cubicBezTo>
                  <a:pt x="21421" y="4751"/>
                  <a:pt x="21421" y="4751"/>
                  <a:pt x="21421" y="4751"/>
                </a:cubicBezTo>
                <a:cubicBezTo>
                  <a:pt x="21511" y="4888"/>
                  <a:pt x="21600" y="4751"/>
                  <a:pt x="21600" y="4751"/>
                </a:cubicBezTo>
                <a:cubicBezTo>
                  <a:pt x="21600" y="4614"/>
                  <a:pt x="21600" y="4477"/>
                  <a:pt x="21511" y="4477"/>
                </a:cubicBezTo>
                <a:cubicBezTo>
                  <a:pt x="21064" y="3931"/>
                  <a:pt x="21064" y="3931"/>
                  <a:pt x="21064" y="3931"/>
                </a:cubicBezTo>
                <a:cubicBezTo>
                  <a:pt x="20975" y="3931"/>
                  <a:pt x="20886" y="3931"/>
                  <a:pt x="20886" y="4067"/>
                </a:cubicBezTo>
                <a:cubicBezTo>
                  <a:pt x="20797" y="4067"/>
                  <a:pt x="20886" y="4204"/>
                  <a:pt x="20886" y="4341"/>
                </a:cubicBezTo>
                <a:cubicBezTo>
                  <a:pt x="21421" y="4751"/>
                  <a:pt x="21421" y="4751"/>
                  <a:pt x="21421" y="4751"/>
                </a:cubicBezTo>
                <a:cubicBezTo>
                  <a:pt x="21511" y="4614"/>
                  <a:pt x="21511" y="4614"/>
                  <a:pt x="21511" y="4614"/>
                </a:cubicBezTo>
                <a:cubicBezTo>
                  <a:pt x="21511" y="4477"/>
                  <a:pt x="21511" y="4477"/>
                  <a:pt x="21511" y="4477"/>
                </a:cubicBezTo>
                <a:cubicBezTo>
                  <a:pt x="19815" y="3520"/>
                  <a:pt x="19815" y="3520"/>
                  <a:pt x="19815" y="3520"/>
                </a:cubicBezTo>
                <a:cubicBezTo>
                  <a:pt x="19726" y="3520"/>
                  <a:pt x="19636" y="3520"/>
                  <a:pt x="19636" y="3657"/>
                </a:cubicBezTo>
                <a:cubicBezTo>
                  <a:pt x="19547" y="3794"/>
                  <a:pt x="19636" y="3794"/>
                  <a:pt x="19636" y="3931"/>
                </a:cubicBezTo>
                <a:cubicBezTo>
                  <a:pt x="20886" y="5161"/>
                  <a:pt x="20886" y="5161"/>
                  <a:pt x="20886" y="5161"/>
                </a:cubicBezTo>
                <a:cubicBezTo>
                  <a:pt x="20975" y="4888"/>
                  <a:pt x="20975" y="4888"/>
                  <a:pt x="20975" y="4888"/>
                </a:cubicBezTo>
                <a:cubicBezTo>
                  <a:pt x="21064" y="4751"/>
                  <a:pt x="21064" y="4751"/>
                  <a:pt x="21064" y="4751"/>
                </a:cubicBezTo>
                <a:cubicBezTo>
                  <a:pt x="21064" y="4751"/>
                  <a:pt x="20440" y="4341"/>
                  <a:pt x="19904" y="3931"/>
                </a:cubicBezTo>
                <a:cubicBezTo>
                  <a:pt x="19636" y="3794"/>
                  <a:pt x="19279" y="3657"/>
                  <a:pt x="19101" y="3384"/>
                </a:cubicBezTo>
                <a:cubicBezTo>
                  <a:pt x="18922" y="3384"/>
                  <a:pt x="18833" y="3384"/>
                  <a:pt x="18744" y="3247"/>
                </a:cubicBezTo>
                <a:cubicBezTo>
                  <a:pt x="18744" y="3247"/>
                  <a:pt x="18655" y="3247"/>
                  <a:pt x="18655" y="3247"/>
                </a:cubicBezTo>
                <a:cubicBezTo>
                  <a:pt x="18655" y="3247"/>
                  <a:pt x="18655" y="3247"/>
                  <a:pt x="18565" y="3247"/>
                </a:cubicBezTo>
                <a:cubicBezTo>
                  <a:pt x="18565" y="3247"/>
                  <a:pt x="18565" y="3247"/>
                  <a:pt x="18565" y="3247"/>
                </a:cubicBezTo>
                <a:cubicBezTo>
                  <a:pt x="18476" y="3247"/>
                  <a:pt x="18476" y="3247"/>
                  <a:pt x="18476" y="3247"/>
                </a:cubicBezTo>
                <a:cubicBezTo>
                  <a:pt x="18476" y="3384"/>
                  <a:pt x="18476" y="3384"/>
                  <a:pt x="18476" y="3384"/>
                </a:cubicBezTo>
                <a:cubicBezTo>
                  <a:pt x="18476" y="3520"/>
                  <a:pt x="18476" y="3520"/>
                  <a:pt x="18476" y="3520"/>
                </a:cubicBezTo>
                <a:cubicBezTo>
                  <a:pt x="18476" y="3520"/>
                  <a:pt x="19012" y="4067"/>
                  <a:pt x="19547" y="4614"/>
                </a:cubicBezTo>
                <a:cubicBezTo>
                  <a:pt x="19904" y="4888"/>
                  <a:pt x="20172" y="5161"/>
                  <a:pt x="20350" y="5298"/>
                </a:cubicBezTo>
                <a:cubicBezTo>
                  <a:pt x="20440" y="5434"/>
                  <a:pt x="20529" y="5434"/>
                  <a:pt x="20618" y="5571"/>
                </a:cubicBezTo>
                <a:cubicBezTo>
                  <a:pt x="20618" y="5571"/>
                  <a:pt x="20618" y="5571"/>
                  <a:pt x="20618" y="5571"/>
                </a:cubicBezTo>
                <a:cubicBezTo>
                  <a:pt x="20618" y="5571"/>
                  <a:pt x="20618" y="5571"/>
                  <a:pt x="20618" y="5571"/>
                </a:cubicBezTo>
                <a:cubicBezTo>
                  <a:pt x="20618" y="5571"/>
                  <a:pt x="20618" y="5571"/>
                  <a:pt x="20618" y="5571"/>
                </a:cubicBezTo>
                <a:cubicBezTo>
                  <a:pt x="20707" y="5571"/>
                  <a:pt x="20707" y="5571"/>
                  <a:pt x="20707" y="5571"/>
                </a:cubicBezTo>
                <a:cubicBezTo>
                  <a:pt x="20618" y="5571"/>
                  <a:pt x="20618" y="5571"/>
                  <a:pt x="20618" y="5571"/>
                </a:cubicBezTo>
                <a:cubicBezTo>
                  <a:pt x="20618" y="5571"/>
                  <a:pt x="20618" y="5571"/>
                  <a:pt x="20618" y="5571"/>
                </a:cubicBezTo>
                <a:cubicBezTo>
                  <a:pt x="20707" y="5571"/>
                  <a:pt x="20707" y="5571"/>
                  <a:pt x="20707" y="5571"/>
                </a:cubicBezTo>
                <a:cubicBezTo>
                  <a:pt x="20618" y="5571"/>
                  <a:pt x="20618" y="5571"/>
                  <a:pt x="20618" y="5571"/>
                </a:cubicBezTo>
                <a:cubicBezTo>
                  <a:pt x="20707" y="5434"/>
                  <a:pt x="20707" y="5434"/>
                  <a:pt x="20707" y="5434"/>
                </a:cubicBezTo>
                <a:cubicBezTo>
                  <a:pt x="20618" y="5434"/>
                  <a:pt x="20618" y="5434"/>
                  <a:pt x="20618" y="5434"/>
                </a:cubicBezTo>
                <a:cubicBezTo>
                  <a:pt x="20618" y="5571"/>
                  <a:pt x="20618" y="5571"/>
                  <a:pt x="20618" y="5571"/>
                </a:cubicBezTo>
                <a:cubicBezTo>
                  <a:pt x="20707" y="5434"/>
                  <a:pt x="20707" y="5434"/>
                  <a:pt x="20707" y="5434"/>
                </a:cubicBezTo>
                <a:cubicBezTo>
                  <a:pt x="20618" y="5434"/>
                  <a:pt x="20618" y="5434"/>
                  <a:pt x="20618" y="5434"/>
                </a:cubicBezTo>
                <a:cubicBezTo>
                  <a:pt x="20707" y="5434"/>
                  <a:pt x="20707" y="5434"/>
                  <a:pt x="20707" y="5434"/>
                </a:cubicBezTo>
                <a:cubicBezTo>
                  <a:pt x="20618" y="5298"/>
                  <a:pt x="20618" y="5298"/>
                  <a:pt x="20618" y="5298"/>
                </a:cubicBezTo>
                <a:cubicBezTo>
                  <a:pt x="20707" y="5434"/>
                  <a:pt x="20707" y="5434"/>
                  <a:pt x="20707" y="5434"/>
                </a:cubicBezTo>
                <a:cubicBezTo>
                  <a:pt x="20707" y="5298"/>
                  <a:pt x="20707" y="5298"/>
                  <a:pt x="20707" y="5298"/>
                </a:cubicBezTo>
                <a:cubicBezTo>
                  <a:pt x="20618" y="5298"/>
                  <a:pt x="20618" y="5298"/>
                  <a:pt x="20618" y="5298"/>
                </a:cubicBezTo>
                <a:cubicBezTo>
                  <a:pt x="20707" y="5434"/>
                  <a:pt x="20707" y="5434"/>
                  <a:pt x="20707" y="5434"/>
                </a:cubicBezTo>
                <a:cubicBezTo>
                  <a:pt x="20707" y="5298"/>
                  <a:pt x="20707" y="5298"/>
                  <a:pt x="20707" y="5298"/>
                </a:cubicBezTo>
                <a:cubicBezTo>
                  <a:pt x="20707" y="5434"/>
                  <a:pt x="20707" y="5434"/>
                  <a:pt x="20707" y="5434"/>
                </a:cubicBezTo>
                <a:cubicBezTo>
                  <a:pt x="20707" y="5298"/>
                  <a:pt x="20707" y="5298"/>
                  <a:pt x="20707" y="5298"/>
                </a:cubicBezTo>
                <a:cubicBezTo>
                  <a:pt x="20707" y="5298"/>
                  <a:pt x="20707" y="5298"/>
                  <a:pt x="20707" y="5298"/>
                </a:cubicBezTo>
                <a:cubicBezTo>
                  <a:pt x="20707" y="5434"/>
                  <a:pt x="20707" y="5434"/>
                  <a:pt x="20707" y="5434"/>
                </a:cubicBezTo>
                <a:cubicBezTo>
                  <a:pt x="20707" y="5298"/>
                  <a:pt x="20707" y="5298"/>
                  <a:pt x="20707" y="5298"/>
                </a:cubicBezTo>
                <a:cubicBezTo>
                  <a:pt x="20707" y="5434"/>
                  <a:pt x="20707" y="5434"/>
                  <a:pt x="20707" y="5434"/>
                </a:cubicBezTo>
                <a:cubicBezTo>
                  <a:pt x="20797" y="5298"/>
                  <a:pt x="20797" y="5298"/>
                  <a:pt x="20797" y="5298"/>
                </a:cubicBezTo>
                <a:cubicBezTo>
                  <a:pt x="20707" y="5298"/>
                  <a:pt x="20707" y="5298"/>
                  <a:pt x="20707" y="5298"/>
                </a:cubicBezTo>
                <a:cubicBezTo>
                  <a:pt x="20707" y="5434"/>
                  <a:pt x="20707" y="5434"/>
                  <a:pt x="20707" y="5434"/>
                </a:cubicBezTo>
                <a:cubicBezTo>
                  <a:pt x="20797" y="5298"/>
                  <a:pt x="20797" y="5298"/>
                  <a:pt x="20797" y="5298"/>
                </a:cubicBezTo>
                <a:cubicBezTo>
                  <a:pt x="20797" y="5298"/>
                  <a:pt x="20797" y="5298"/>
                  <a:pt x="20797" y="5298"/>
                </a:cubicBezTo>
                <a:cubicBezTo>
                  <a:pt x="20797" y="5298"/>
                  <a:pt x="20797" y="5298"/>
                  <a:pt x="20797" y="5298"/>
                </a:cubicBezTo>
                <a:cubicBezTo>
                  <a:pt x="20797" y="5298"/>
                  <a:pt x="20797" y="5298"/>
                  <a:pt x="20797" y="5298"/>
                </a:cubicBezTo>
                <a:cubicBezTo>
                  <a:pt x="20797" y="5298"/>
                  <a:pt x="20797" y="5298"/>
                  <a:pt x="20797" y="5298"/>
                </a:cubicBezTo>
                <a:cubicBezTo>
                  <a:pt x="20797" y="5298"/>
                  <a:pt x="20797" y="5298"/>
                  <a:pt x="20797" y="5298"/>
                </a:cubicBezTo>
                <a:cubicBezTo>
                  <a:pt x="20797" y="5298"/>
                  <a:pt x="20707" y="5161"/>
                  <a:pt x="20529" y="5161"/>
                </a:cubicBezTo>
                <a:cubicBezTo>
                  <a:pt x="20172" y="4888"/>
                  <a:pt x="19369" y="4204"/>
                  <a:pt x="18655" y="3794"/>
                </a:cubicBezTo>
                <a:cubicBezTo>
                  <a:pt x="18298" y="3520"/>
                  <a:pt x="17940" y="3247"/>
                  <a:pt x="17673" y="2974"/>
                </a:cubicBezTo>
                <a:cubicBezTo>
                  <a:pt x="17494" y="2974"/>
                  <a:pt x="17405" y="2837"/>
                  <a:pt x="17316" y="2837"/>
                </a:cubicBezTo>
                <a:cubicBezTo>
                  <a:pt x="17226" y="2837"/>
                  <a:pt x="17226" y="2700"/>
                  <a:pt x="17137" y="2700"/>
                </a:cubicBezTo>
                <a:cubicBezTo>
                  <a:pt x="17137" y="2700"/>
                  <a:pt x="17137" y="2700"/>
                  <a:pt x="17048" y="2700"/>
                </a:cubicBezTo>
                <a:cubicBezTo>
                  <a:pt x="16959" y="2700"/>
                  <a:pt x="16959" y="2700"/>
                  <a:pt x="16959" y="2700"/>
                </a:cubicBezTo>
                <a:cubicBezTo>
                  <a:pt x="16959" y="2700"/>
                  <a:pt x="16959" y="2700"/>
                  <a:pt x="16959" y="2837"/>
                </a:cubicBezTo>
                <a:cubicBezTo>
                  <a:pt x="16869" y="2837"/>
                  <a:pt x="16869" y="2974"/>
                  <a:pt x="16959" y="3110"/>
                </a:cubicBezTo>
                <a:cubicBezTo>
                  <a:pt x="18030" y="4204"/>
                  <a:pt x="18030" y="4204"/>
                  <a:pt x="18030" y="4204"/>
                </a:cubicBezTo>
                <a:cubicBezTo>
                  <a:pt x="15709" y="2427"/>
                  <a:pt x="15709" y="2427"/>
                  <a:pt x="15709" y="2427"/>
                </a:cubicBezTo>
                <a:cubicBezTo>
                  <a:pt x="15620" y="2290"/>
                  <a:pt x="15531" y="2290"/>
                  <a:pt x="15531" y="2427"/>
                </a:cubicBezTo>
                <a:cubicBezTo>
                  <a:pt x="15441" y="2563"/>
                  <a:pt x="15441" y="2700"/>
                  <a:pt x="15531" y="2700"/>
                </a:cubicBezTo>
                <a:cubicBezTo>
                  <a:pt x="19904" y="6801"/>
                  <a:pt x="19904" y="6801"/>
                  <a:pt x="19904" y="6801"/>
                </a:cubicBezTo>
                <a:cubicBezTo>
                  <a:pt x="19904" y="6665"/>
                  <a:pt x="19904" y="6665"/>
                  <a:pt x="19904" y="6665"/>
                </a:cubicBezTo>
                <a:cubicBezTo>
                  <a:pt x="19815" y="6528"/>
                  <a:pt x="19815" y="6528"/>
                  <a:pt x="19815" y="6528"/>
                </a:cubicBezTo>
                <a:cubicBezTo>
                  <a:pt x="19904" y="6665"/>
                  <a:pt x="19904" y="6665"/>
                  <a:pt x="19904" y="6665"/>
                </a:cubicBezTo>
                <a:cubicBezTo>
                  <a:pt x="19904" y="6528"/>
                  <a:pt x="19904" y="6528"/>
                  <a:pt x="19904" y="6528"/>
                </a:cubicBezTo>
                <a:cubicBezTo>
                  <a:pt x="19815" y="6528"/>
                  <a:pt x="19815" y="6528"/>
                  <a:pt x="19815" y="6528"/>
                </a:cubicBezTo>
                <a:cubicBezTo>
                  <a:pt x="19904" y="6665"/>
                  <a:pt x="19904" y="6665"/>
                  <a:pt x="19904" y="6665"/>
                </a:cubicBezTo>
                <a:cubicBezTo>
                  <a:pt x="19904" y="6528"/>
                  <a:pt x="19904" y="6528"/>
                  <a:pt x="19904" y="6528"/>
                </a:cubicBezTo>
                <a:cubicBezTo>
                  <a:pt x="19904" y="6665"/>
                  <a:pt x="19904" y="6665"/>
                  <a:pt x="19904" y="6665"/>
                </a:cubicBezTo>
                <a:cubicBezTo>
                  <a:pt x="19904" y="6528"/>
                  <a:pt x="19904" y="6528"/>
                  <a:pt x="19904" y="6528"/>
                </a:cubicBezTo>
                <a:cubicBezTo>
                  <a:pt x="19904" y="6528"/>
                  <a:pt x="19904" y="6528"/>
                  <a:pt x="19904" y="6528"/>
                </a:cubicBezTo>
                <a:cubicBezTo>
                  <a:pt x="19904" y="6665"/>
                  <a:pt x="19904" y="6665"/>
                  <a:pt x="19904" y="6665"/>
                </a:cubicBezTo>
                <a:cubicBezTo>
                  <a:pt x="19904" y="6528"/>
                  <a:pt x="19904" y="6528"/>
                  <a:pt x="19904" y="6528"/>
                </a:cubicBezTo>
                <a:cubicBezTo>
                  <a:pt x="19904" y="6528"/>
                  <a:pt x="19904" y="6528"/>
                  <a:pt x="19904" y="6528"/>
                </a:cubicBezTo>
                <a:cubicBezTo>
                  <a:pt x="19904" y="6528"/>
                  <a:pt x="19904" y="6528"/>
                  <a:pt x="19904" y="6528"/>
                </a:cubicBezTo>
                <a:cubicBezTo>
                  <a:pt x="19904" y="6528"/>
                  <a:pt x="19904" y="6528"/>
                  <a:pt x="19904" y="6528"/>
                </a:cubicBezTo>
                <a:cubicBezTo>
                  <a:pt x="19904" y="6528"/>
                  <a:pt x="19904" y="6528"/>
                  <a:pt x="19904" y="6528"/>
                </a:cubicBezTo>
                <a:cubicBezTo>
                  <a:pt x="19904" y="6528"/>
                  <a:pt x="19904" y="6528"/>
                  <a:pt x="19904" y="6528"/>
                </a:cubicBezTo>
                <a:cubicBezTo>
                  <a:pt x="19904" y="6528"/>
                  <a:pt x="19904" y="6528"/>
                  <a:pt x="19815" y="6391"/>
                </a:cubicBezTo>
                <a:cubicBezTo>
                  <a:pt x="19636" y="6255"/>
                  <a:pt x="19190" y="5981"/>
                  <a:pt x="18655" y="5571"/>
                </a:cubicBezTo>
                <a:cubicBezTo>
                  <a:pt x="17851" y="4888"/>
                  <a:pt x="16780" y="3931"/>
                  <a:pt x="15977" y="3247"/>
                </a:cubicBezTo>
                <a:cubicBezTo>
                  <a:pt x="15531" y="2837"/>
                  <a:pt x="15174" y="2563"/>
                  <a:pt x="14906" y="2290"/>
                </a:cubicBezTo>
                <a:cubicBezTo>
                  <a:pt x="14638" y="2153"/>
                  <a:pt x="14549" y="2017"/>
                  <a:pt x="14549" y="2017"/>
                </a:cubicBezTo>
                <a:cubicBezTo>
                  <a:pt x="14460" y="1880"/>
                  <a:pt x="14370" y="2017"/>
                  <a:pt x="14281" y="2017"/>
                </a:cubicBezTo>
                <a:cubicBezTo>
                  <a:pt x="14281" y="2153"/>
                  <a:pt x="14281" y="2290"/>
                  <a:pt x="14370" y="2290"/>
                </a:cubicBezTo>
                <a:cubicBezTo>
                  <a:pt x="19458" y="7212"/>
                  <a:pt x="19458" y="7212"/>
                  <a:pt x="19458" y="7212"/>
                </a:cubicBezTo>
                <a:cubicBezTo>
                  <a:pt x="19547" y="7075"/>
                  <a:pt x="19547" y="7075"/>
                  <a:pt x="19547" y="7075"/>
                </a:cubicBezTo>
                <a:cubicBezTo>
                  <a:pt x="19369" y="6938"/>
                  <a:pt x="19369" y="6938"/>
                  <a:pt x="19369" y="6938"/>
                </a:cubicBezTo>
                <a:cubicBezTo>
                  <a:pt x="19547" y="7075"/>
                  <a:pt x="19547" y="7075"/>
                  <a:pt x="19547" y="7075"/>
                </a:cubicBezTo>
                <a:cubicBezTo>
                  <a:pt x="19458" y="6801"/>
                  <a:pt x="19458" y="6801"/>
                  <a:pt x="19458" y="6801"/>
                </a:cubicBezTo>
                <a:cubicBezTo>
                  <a:pt x="19369" y="6938"/>
                  <a:pt x="19369" y="6938"/>
                  <a:pt x="19369" y="6938"/>
                </a:cubicBezTo>
                <a:cubicBezTo>
                  <a:pt x="19547" y="7075"/>
                  <a:pt x="19547" y="7075"/>
                  <a:pt x="19547" y="7075"/>
                </a:cubicBezTo>
                <a:cubicBezTo>
                  <a:pt x="19458" y="6801"/>
                  <a:pt x="19458" y="6801"/>
                  <a:pt x="19458" y="6801"/>
                </a:cubicBezTo>
                <a:cubicBezTo>
                  <a:pt x="19547" y="6938"/>
                  <a:pt x="19547" y="6938"/>
                  <a:pt x="19547" y="6938"/>
                </a:cubicBezTo>
                <a:cubicBezTo>
                  <a:pt x="19547" y="6801"/>
                  <a:pt x="19547" y="6801"/>
                  <a:pt x="19547" y="6801"/>
                </a:cubicBezTo>
                <a:cubicBezTo>
                  <a:pt x="19458" y="6801"/>
                  <a:pt x="19458" y="6801"/>
                  <a:pt x="19458" y="6801"/>
                </a:cubicBezTo>
                <a:cubicBezTo>
                  <a:pt x="19547" y="6938"/>
                  <a:pt x="19547" y="6938"/>
                  <a:pt x="19547" y="6938"/>
                </a:cubicBezTo>
                <a:cubicBezTo>
                  <a:pt x="19547" y="6801"/>
                  <a:pt x="19547" y="6801"/>
                  <a:pt x="19547" y="6801"/>
                </a:cubicBezTo>
                <a:cubicBezTo>
                  <a:pt x="19547" y="6938"/>
                  <a:pt x="19547" y="6938"/>
                  <a:pt x="19547" y="6938"/>
                </a:cubicBezTo>
                <a:cubicBezTo>
                  <a:pt x="19547" y="6801"/>
                  <a:pt x="19547" y="6801"/>
                  <a:pt x="19547" y="6801"/>
                </a:cubicBezTo>
                <a:cubicBezTo>
                  <a:pt x="19547" y="6801"/>
                  <a:pt x="19547" y="6801"/>
                  <a:pt x="19547" y="6801"/>
                </a:cubicBezTo>
                <a:cubicBezTo>
                  <a:pt x="19547" y="6938"/>
                  <a:pt x="19547" y="6938"/>
                  <a:pt x="19547" y="6938"/>
                </a:cubicBezTo>
                <a:cubicBezTo>
                  <a:pt x="19547" y="6801"/>
                  <a:pt x="19547" y="6801"/>
                  <a:pt x="19547" y="6801"/>
                </a:cubicBezTo>
                <a:cubicBezTo>
                  <a:pt x="19547" y="6801"/>
                  <a:pt x="19458" y="6801"/>
                  <a:pt x="19369" y="6801"/>
                </a:cubicBezTo>
                <a:cubicBezTo>
                  <a:pt x="18922" y="6391"/>
                  <a:pt x="17494" y="5161"/>
                  <a:pt x="16245" y="4067"/>
                </a:cubicBezTo>
                <a:cubicBezTo>
                  <a:pt x="15531" y="3520"/>
                  <a:pt x="14906" y="2974"/>
                  <a:pt x="14460" y="2563"/>
                </a:cubicBezTo>
                <a:cubicBezTo>
                  <a:pt x="14013" y="2153"/>
                  <a:pt x="13656" y="1880"/>
                  <a:pt x="13656" y="1880"/>
                </a:cubicBezTo>
                <a:cubicBezTo>
                  <a:pt x="13656" y="1743"/>
                  <a:pt x="13567" y="1880"/>
                  <a:pt x="13478" y="1880"/>
                </a:cubicBezTo>
                <a:cubicBezTo>
                  <a:pt x="13478" y="2017"/>
                  <a:pt x="13478" y="2153"/>
                  <a:pt x="13567" y="2153"/>
                </a:cubicBezTo>
                <a:cubicBezTo>
                  <a:pt x="13567" y="2153"/>
                  <a:pt x="13924" y="2563"/>
                  <a:pt x="14460" y="2974"/>
                </a:cubicBezTo>
                <a:cubicBezTo>
                  <a:pt x="15174" y="3657"/>
                  <a:pt x="16334" y="4751"/>
                  <a:pt x="17316" y="5708"/>
                </a:cubicBezTo>
                <a:cubicBezTo>
                  <a:pt x="17851" y="6118"/>
                  <a:pt x="18298" y="6528"/>
                  <a:pt x="18565" y="6801"/>
                </a:cubicBezTo>
                <a:cubicBezTo>
                  <a:pt x="18744" y="7075"/>
                  <a:pt x="18833" y="7212"/>
                  <a:pt x="18922" y="7212"/>
                </a:cubicBezTo>
                <a:cubicBezTo>
                  <a:pt x="19012" y="7348"/>
                  <a:pt x="19012" y="7348"/>
                  <a:pt x="19012" y="7348"/>
                </a:cubicBezTo>
                <a:cubicBezTo>
                  <a:pt x="19012" y="7348"/>
                  <a:pt x="19012" y="7348"/>
                  <a:pt x="19012" y="7348"/>
                </a:cubicBezTo>
                <a:cubicBezTo>
                  <a:pt x="19012" y="7348"/>
                  <a:pt x="19012" y="7348"/>
                  <a:pt x="19012" y="7348"/>
                </a:cubicBezTo>
                <a:cubicBezTo>
                  <a:pt x="19012" y="7348"/>
                  <a:pt x="19012" y="7348"/>
                  <a:pt x="19012" y="7348"/>
                </a:cubicBezTo>
                <a:cubicBezTo>
                  <a:pt x="19012" y="7348"/>
                  <a:pt x="19012" y="7348"/>
                  <a:pt x="19012" y="7348"/>
                </a:cubicBezTo>
                <a:cubicBezTo>
                  <a:pt x="19012" y="7348"/>
                  <a:pt x="19012" y="7348"/>
                  <a:pt x="19012" y="7348"/>
                </a:cubicBezTo>
                <a:cubicBezTo>
                  <a:pt x="19012" y="7348"/>
                  <a:pt x="19012" y="7348"/>
                  <a:pt x="19012" y="7348"/>
                </a:cubicBezTo>
                <a:cubicBezTo>
                  <a:pt x="19101" y="7348"/>
                  <a:pt x="19101" y="7348"/>
                  <a:pt x="19101" y="7348"/>
                </a:cubicBezTo>
                <a:cubicBezTo>
                  <a:pt x="19012" y="7348"/>
                  <a:pt x="19012" y="7348"/>
                  <a:pt x="19012" y="7348"/>
                </a:cubicBezTo>
                <a:cubicBezTo>
                  <a:pt x="19012" y="7348"/>
                  <a:pt x="19012" y="7348"/>
                  <a:pt x="19012" y="7348"/>
                </a:cubicBezTo>
                <a:cubicBezTo>
                  <a:pt x="19101" y="7348"/>
                  <a:pt x="19101" y="7348"/>
                  <a:pt x="19101" y="7348"/>
                </a:cubicBezTo>
                <a:cubicBezTo>
                  <a:pt x="19012" y="7348"/>
                  <a:pt x="19012" y="7348"/>
                  <a:pt x="19012" y="7348"/>
                </a:cubicBezTo>
                <a:cubicBezTo>
                  <a:pt x="19190" y="7348"/>
                  <a:pt x="19190" y="7348"/>
                  <a:pt x="19190" y="7348"/>
                </a:cubicBezTo>
                <a:cubicBezTo>
                  <a:pt x="19012" y="7212"/>
                  <a:pt x="19012" y="7212"/>
                  <a:pt x="19012" y="7212"/>
                </a:cubicBezTo>
                <a:cubicBezTo>
                  <a:pt x="19012" y="7348"/>
                  <a:pt x="19012" y="7348"/>
                  <a:pt x="19012" y="7348"/>
                </a:cubicBezTo>
                <a:cubicBezTo>
                  <a:pt x="19190" y="7348"/>
                  <a:pt x="19190" y="7348"/>
                  <a:pt x="19190" y="7348"/>
                </a:cubicBezTo>
                <a:cubicBezTo>
                  <a:pt x="19012" y="7212"/>
                  <a:pt x="19012" y="7212"/>
                  <a:pt x="19012" y="7212"/>
                </a:cubicBezTo>
                <a:cubicBezTo>
                  <a:pt x="19190" y="7348"/>
                  <a:pt x="19190" y="7348"/>
                  <a:pt x="19190" y="7348"/>
                </a:cubicBezTo>
                <a:cubicBezTo>
                  <a:pt x="19101" y="7212"/>
                  <a:pt x="19101" y="7212"/>
                  <a:pt x="19101" y="7212"/>
                </a:cubicBezTo>
                <a:cubicBezTo>
                  <a:pt x="19190" y="7348"/>
                  <a:pt x="19190" y="7348"/>
                  <a:pt x="19190" y="7348"/>
                </a:cubicBezTo>
                <a:cubicBezTo>
                  <a:pt x="19190" y="7075"/>
                  <a:pt x="19190" y="7075"/>
                  <a:pt x="19190" y="7075"/>
                </a:cubicBezTo>
                <a:cubicBezTo>
                  <a:pt x="19101" y="7075"/>
                  <a:pt x="19101" y="7075"/>
                  <a:pt x="19101" y="7212"/>
                </a:cubicBezTo>
                <a:cubicBezTo>
                  <a:pt x="19190" y="7348"/>
                  <a:pt x="19190" y="7348"/>
                  <a:pt x="19190" y="7348"/>
                </a:cubicBezTo>
                <a:cubicBezTo>
                  <a:pt x="19190" y="7075"/>
                  <a:pt x="19190" y="7075"/>
                  <a:pt x="19190" y="7075"/>
                </a:cubicBezTo>
                <a:cubicBezTo>
                  <a:pt x="19190" y="7212"/>
                  <a:pt x="19190" y="7212"/>
                  <a:pt x="19190" y="7212"/>
                </a:cubicBezTo>
                <a:cubicBezTo>
                  <a:pt x="19190" y="7075"/>
                  <a:pt x="19190" y="7075"/>
                  <a:pt x="19190" y="7075"/>
                </a:cubicBezTo>
                <a:cubicBezTo>
                  <a:pt x="19190" y="7075"/>
                  <a:pt x="19190" y="7075"/>
                  <a:pt x="19190" y="7075"/>
                </a:cubicBezTo>
                <a:cubicBezTo>
                  <a:pt x="19190" y="7212"/>
                  <a:pt x="19190" y="7212"/>
                  <a:pt x="19190" y="7212"/>
                </a:cubicBezTo>
                <a:cubicBezTo>
                  <a:pt x="19190" y="7075"/>
                  <a:pt x="19190" y="7075"/>
                  <a:pt x="19190" y="7075"/>
                </a:cubicBezTo>
                <a:cubicBezTo>
                  <a:pt x="19190" y="7075"/>
                  <a:pt x="19101" y="7075"/>
                  <a:pt x="19101" y="7075"/>
                </a:cubicBezTo>
                <a:cubicBezTo>
                  <a:pt x="18655" y="6665"/>
                  <a:pt x="16959" y="5161"/>
                  <a:pt x="15441" y="3931"/>
                </a:cubicBezTo>
                <a:cubicBezTo>
                  <a:pt x="14638" y="3247"/>
                  <a:pt x="13924" y="2563"/>
                  <a:pt x="13299" y="2153"/>
                </a:cubicBezTo>
                <a:cubicBezTo>
                  <a:pt x="13031" y="1880"/>
                  <a:pt x="12764" y="1607"/>
                  <a:pt x="12585" y="1470"/>
                </a:cubicBezTo>
                <a:cubicBezTo>
                  <a:pt x="12496" y="1470"/>
                  <a:pt x="12407" y="1333"/>
                  <a:pt x="12317" y="1333"/>
                </a:cubicBezTo>
                <a:cubicBezTo>
                  <a:pt x="12228" y="1333"/>
                  <a:pt x="12228" y="1333"/>
                  <a:pt x="12228" y="1333"/>
                </a:cubicBezTo>
                <a:cubicBezTo>
                  <a:pt x="12228" y="1333"/>
                  <a:pt x="12228" y="1333"/>
                  <a:pt x="12228" y="1333"/>
                </a:cubicBezTo>
                <a:cubicBezTo>
                  <a:pt x="12139" y="1333"/>
                  <a:pt x="12139" y="1333"/>
                  <a:pt x="12139" y="1333"/>
                </a:cubicBezTo>
                <a:cubicBezTo>
                  <a:pt x="12139" y="1333"/>
                  <a:pt x="12050" y="1333"/>
                  <a:pt x="12050" y="1333"/>
                </a:cubicBezTo>
                <a:cubicBezTo>
                  <a:pt x="12050" y="1470"/>
                  <a:pt x="12050" y="1470"/>
                  <a:pt x="12050" y="1470"/>
                </a:cubicBezTo>
                <a:cubicBezTo>
                  <a:pt x="12050" y="1607"/>
                  <a:pt x="12050" y="1607"/>
                  <a:pt x="12139" y="1607"/>
                </a:cubicBezTo>
                <a:cubicBezTo>
                  <a:pt x="12139" y="1607"/>
                  <a:pt x="12496" y="2017"/>
                  <a:pt x="13121" y="2563"/>
                </a:cubicBezTo>
                <a:cubicBezTo>
                  <a:pt x="14102" y="3520"/>
                  <a:pt x="15441" y="4751"/>
                  <a:pt x="16602" y="5844"/>
                </a:cubicBezTo>
                <a:cubicBezTo>
                  <a:pt x="17226" y="6391"/>
                  <a:pt x="17673" y="6938"/>
                  <a:pt x="18119" y="7348"/>
                </a:cubicBezTo>
                <a:cubicBezTo>
                  <a:pt x="18298" y="7485"/>
                  <a:pt x="18387" y="7622"/>
                  <a:pt x="18565" y="7758"/>
                </a:cubicBezTo>
                <a:cubicBezTo>
                  <a:pt x="18565" y="7758"/>
                  <a:pt x="18655" y="7895"/>
                  <a:pt x="18655" y="7895"/>
                </a:cubicBezTo>
                <a:cubicBezTo>
                  <a:pt x="18655" y="7895"/>
                  <a:pt x="18655" y="7895"/>
                  <a:pt x="18655" y="7895"/>
                </a:cubicBezTo>
                <a:cubicBezTo>
                  <a:pt x="18744" y="7895"/>
                  <a:pt x="18744" y="7895"/>
                  <a:pt x="18744" y="7895"/>
                </a:cubicBezTo>
                <a:cubicBezTo>
                  <a:pt x="18655" y="7895"/>
                  <a:pt x="18655" y="7895"/>
                  <a:pt x="18655" y="7895"/>
                </a:cubicBezTo>
                <a:cubicBezTo>
                  <a:pt x="18655" y="7895"/>
                  <a:pt x="18655" y="7895"/>
                  <a:pt x="18655" y="7895"/>
                </a:cubicBezTo>
                <a:cubicBezTo>
                  <a:pt x="18744" y="7895"/>
                  <a:pt x="18744" y="7895"/>
                  <a:pt x="18744" y="7895"/>
                </a:cubicBezTo>
                <a:cubicBezTo>
                  <a:pt x="18655" y="7895"/>
                  <a:pt x="18655" y="7895"/>
                  <a:pt x="18655" y="7895"/>
                </a:cubicBezTo>
                <a:cubicBezTo>
                  <a:pt x="18744" y="7758"/>
                  <a:pt x="18744" y="7758"/>
                  <a:pt x="18744" y="7758"/>
                </a:cubicBezTo>
                <a:cubicBezTo>
                  <a:pt x="18655" y="7758"/>
                  <a:pt x="18655" y="7758"/>
                  <a:pt x="18655" y="7758"/>
                </a:cubicBezTo>
                <a:cubicBezTo>
                  <a:pt x="18655" y="7895"/>
                  <a:pt x="18655" y="7895"/>
                  <a:pt x="18655" y="7895"/>
                </a:cubicBezTo>
                <a:cubicBezTo>
                  <a:pt x="18744" y="7758"/>
                  <a:pt x="18744" y="7758"/>
                  <a:pt x="18744" y="7758"/>
                </a:cubicBezTo>
                <a:cubicBezTo>
                  <a:pt x="18655" y="7758"/>
                  <a:pt x="18655" y="7758"/>
                  <a:pt x="18655" y="7758"/>
                </a:cubicBezTo>
                <a:cubicBezTo>
                  <a:pt x="18744" y="7758"/>
                  <a:pt x="18744" y="7758"/>
                  <a:pt x="18744" y="7758"/>
                </a:cubicBezTo>
                <a:cubicBezTo>
                  <a:pt x="18655" y="7758"/>
                  <a:pt x="18655" y="7758"/>
                  <a:pt x="18655" y="7758"/>
                </a:cubicBezTo>
                <a:cubicBezTo>
                  <a:pt x="18655" y="7758"/>
                  <a:pt x="18655" y="7758"/>
                  <a:pt x="18655" y="7758"/>
                </a:cubicBezTo>
                <a:cubicBezTo>
                  <a:pt x="18744" y="7758"/>
                  <a:pt x="18744" y="7758"/>
                  <a:pt x="18744" y="7758"/>
                </a:cubicBezTo>
                <a:cubicBezTo>
                  <a:pt x="18655" y="7758"/>
                  <a:pt x="18655" y="7758"/>
                  <a:pt x="18655" y="7758"/>
                </a:cubicBezTo>
                <a:cubicBezTo>
                  <a:pt x="18744" y="7758"/>
                  <a:pt x="18744" y="7758"/>
                  <a:pt x="18744" y="7758"/>
                </a:cubicBezTo>
                <a:cubicBezTo>
                  <a:pt x="18833" y="7622"/>
                  <a:pt x="18833" y="7622"/>
                  <a:pt x="18833" y="7622"/>
                </a:cubicBezTo>
                <a:cubicBezTo>
                  <a:pt x="11068" y="1060"/>
                  <a:pt x="11068" y="1060"/>
                  <a:pt x="11068" y="1060"/>
                </a:cubicBezTo>
                <a:cubicBezTo>
                  <a:pt x="11068" y="1060"/>
                  <a:pt x="10979" y="1060"/>
                  <a:pt x="10979" y="1060"/>
                </a:cubicBezTo>
                <a:cubicBezTo>
                  <a:pt x="10889" y="1060"/>
                  <a:pt x="10889" y="1196"/>
                  <a:pt x="10889" y="1196"/>
                </a:cubicBezTo>
                <a:cubicBezTo>
                  <a:pt x="10889" y="1333"/>
                  <a:pt x="10889" y="1333"/>
                  <a:pt x="10889" y="1333"/>
                </a:cubicBezTo>
                <a:cubicBezTo>
                  <a:pt x="10979" y="1333"/>
                  <a:pt x="10979" y="1333"/>
                  <a:pt x="10979" y="1333"/>
                </a:cubicBezTo>
                <a:cubicBezTo>
                  <a:pt x="10979" y="1470"/>
                  <a:pt x="11068" y="1470"/>
                  <a:pt x="11068" y="1607"/>
                </a:cubicBezTo>
                <a:cubicBezTo>
                  <a:pt x="11603" y="2153"/>
                  <a:pt x="13478" y="3931"/>
                  <a:pt x="15174" y="5434"/>
                </a:cubicBezTo>
                <a:cubicBezTo>
                  <a:pt x="16869" y="7075"/>
                  <a:pt x="18476" y="8579"/>
                  <a:pt x="18476" y="8579"/>
                </a:cubicBezTo>
                <a:cubicBezTo>
                  <a:pt x="18476" y="8579"/>
                  <a:pt x="18565" y="8579"/>
                  <a:pt x="18565" y="8579"/>
                </a:cubicBezTo>
                <a:cubicBezTo>
                  <a:pt x="18655" y="8579"/>
                  <a:pt x="18655" y="8579"/>
                  <a:pt x="18655" y="8579"/>
                </a:cubicBezTo>
                <a:cubicBezTo>
                  <a:pt x="18655" y="8442"/>
                  <a:pt x="18655" y="8442"/>
                  <a:pt x="18655" y="8305"/>
                </a:cubicBezTo>
                <a:cubicBezTo>
                  <a:pt x="18655" y="8305"/>
                  <a:pt x="18655" y="8305"/>
                  <a:pt x="18655" y="8305"/>
                </a:cubicBezTo>
                <a:cubicBezTo>
                  <a:pt x="18655" y="8305"/>
                  <a:pt x="16512" y="6391"/>
                  <a:pt x="14370" y="4477"/>
                </a:cubicBezTo>
                <a:cubicBezTo>
                  <a:pt x="13299" y="3520"/>
                  <a:pt x="12228" y="2563"/>
                  <a:pt x="11336" y="1743"/>
                </a:cubicBezTo>
                <a:cubicBezTo>
                  <a:pt x="10889" y="1470"/>
                  <a:pt x="10532" y="1060"/>
                  <a:pt x="10264" y="923"/>
                </a:cubicBezTo>
                <a:cubicBezTo>
                  <a:pt x="10086" y="786"/>
                  <a:pt x="9997" y="786"/>
                  <a:pt x="9907" y="650"/>
                </a:cubicBezTo>
                <a:cubicBezTo>
                  <a:pt x="9729" y="650"/>
                  <a:pt x="9729" y="513"/>
                  <a:pt x="9640" y="513"/>
                </a:cubicBezTo>
                <a:cubicBezTo>
                  <a:pt x="9550" y="650"/>
                  <a:pt x="9550" y="650"/>
                  <a:pt x="9550" y="650"/>
                </a:cubicBezTo>
                <a:cubicBezTo>
                  <a:pt x="9550" y="650"/>
                  <a:pt x="9461" y="650"/>
                  <a:pt x="9461" y="650"/>
                </a:cubicBezTo>
                <a:cubicBezTo>
                  <a:pt x="9461" y="786"/>
                  <a:pt x="9461" y="786"/>
                  <a:pt x="9461" y="786"/>
                </a:cubicBezTo>
                <a:cubicBezTo>
                  <a:pt x="9461" y="923"/>
                  <a:pt x="9461" y="923"/>
                  <a:pt x="9550" y="923"/>
                </a:cubicBezTo>
                <a:cubicBezTo>
                  <a:pt x="9550" y="923"/>
                  <a:pt x="10086" y="1470"/>
                  <a:pt x="10889" y="2153"/>
                </a:cubicBezTo>
                <a:cubicBezTo>
                  <a:pt x="12050" y="3384"/>
                  <a:pt x="13835" y="5024"/>
                  <a:pt x="15352" y="6391"/>
                </a:cubicBezTo>
                <a:cubicBezTo>
                  <a:pt x="16155" y="7212"/>
                  <a:pt x="16780" y="7758"/>
                  <a:pt x="17316" y="8305"/>
                </a:cubicBezTo>
                <a:cubicBezTo>
                  <a:pt x="17494" y="8579"/>
                  <a:pt x="17762" y="8715"/>
                  <a:pt x="17851" y="8852"/>
                </a:cubicBezTo>
                <a:cubicBezTo>
                  <a:pt x="17940" y="8989"/>
                  <a:pt x="17940" y="8989"/>
                  <a:pt x="18030" y="8989"/>
                </a:cubicBezTo>
                <a:cubicBezTo>
                  <a:pt x="18030" y="9125"/>
                  <a:pt x="18030" y="9125"/>
                  <a:pt x="18030" y="9125"/>
                </a:cubicBezTo>
                <a:cubicBezTo>
                  <a:pt x="18030" y="9125"/>
                  <a:pt x="18030" y="9125"/>
                  <a:pt x="18030" y="9125"/>
                </a:cubicBezTo>
                <a:cubicBezTo>
                  <a:pt x="18119" y="8989"/>
                  <a:pt x="18119" y="8989"/>
                  <a:pt x="18119" y="8989"/>
                </a:cubicBezTo>
                <a:cubicBezTo>
                  <a:pt x="18030" y="9125"/>
                  <a:pt x="18030" y="9125"/>
                  <a:pt x="18030" y="9125"/>
                </a:cubicBezTo>
                <a:cubicBezTo>
                  <a:pt x="18030" y="9125"/>
                  <a:pt x="18030" y="9125"/>
                  <a:pt x="18030" y="9125"/>
                </a:cubicBezTo>
                <a:cubicBezTo>
                  <a:pt x="18119" y="8989"/>
                  <a:pt x="18119" y="8989"/>
                  <a:pt x="18119" y="8989"/>
                </a:cubicBezTo>
                <a:cubicBezTo>
                  <a:pt x="18030" y="9125"/>
                  <a:pt x="18030" y="9125"/>
                  <a:pt x="18030" y="9125"/>
                </a:cubicBezTo>
                <a:cubicBezTo>
                  <a:pt x="18119" y="8989"/>
                  <a:pt x="18119" y="8989"/>
                  <a:pt x="18119" y="8989"/>
                </a:cubicBezTo>
                <a:cubicBezTo>
                  <a:pt x="18030" y="8989"/>
                  <a:pt x="18030" y="8989"/>
                  <a:pt x="18030" y="8989"/>
                </a:cubicBezTo>
                <a:cubicBezTo>
                  <a:pt x="18030" y="8989"/>
                  <a:pt x="18030" y="8989"/>
                  <a:pt x="18030" y="9125"/>
                </a:cubicBezTo>
                <a:cubicBezTo>
                  <a:pt x="18119" y="8989"/>
                  <a:pt x="18119" y="8989"/>
                  <a:pt x="18119" y="8989"/>
                </a:cubicBezTo>
                <a:cubicBezTo>
                  <a:pt x="18030" y="8989"/>
                  <a:pt x="18030" y="8989"/>
                  <a:pt x="18030" y="8989"/>
                </a:cubicBezTo>
                <a:cubicBezTo>
                  <a:pt x="18119" y="8989"/>
                  <a:pt x="18119" y="8989"/>
                  <a:pt x="18119" y="8989"/>
                </a:cubicBezTo>
                <a:cubicBezTo>
                  <a:pt x="18030" y="8852"/>
                  <a:pt x="18030" y="8852"/>
                  <a:pt x="18030" y="8852"/>
                </a:cubicBezTo>
                <a:cubicBezTo>
                  <a:pt x="18030" y="8989"/>
                  <a:pt x="18030" y="8989"/>
                  <a:pt x="18030" y="8989"/>
                </a:cubicBezTo>
                <a:cubicBezTo>
                  <a:pt x="18119" y="8989"/>
                  <a:pt x="18119" y="8989"/>
                  <a:pt x="18119" y="8989"/>
                </a:cubicBezTo>
                <a:cubicBezTo>
                  <a:pt x="18030" y="8852"/>
                  <a:pt x="18030" y="8852"/>
                  <a:pt x="18030" y="8852"/>
                </a:cubicBezTo>
                <a:cubicBezTo>
                  <a:pt x="18119" y="8989"/>
                  <a:pt x="18119" y="8989"/>
                  <a:pt x="18119" y="8989"/>
                </a:cubicBezTo>
                <a:cubicBezTo>
                  <a:pt x="18208" y="8852"/>
                  <a:pt x="18208" y="8852"/>
                  <a:pt x="18208" y="8852"/>
                </a:cubicBezTo>
                <a:cubicBezTo>
                  <a:pt x="8569" y="376"/>
                  <a:pt x="8569" y="376"/>
                  <a:pt x="8569" y="376"/>
                </a:cubicBezTo>
                <a:cubicBezTo>
                  <a:pt x="8479" y="239"/>
                  <a:pt x="8390" y="376"/>
                  <a:pt x="8390" y="376"/>
                </a:cubicBezTo>
                <a:cubicBezTo>
                  <a:pt x="8390" y="513"/>
                  <a:pt x="8390" y="650"/>
                  <a:pt x="8479" y="650"/>
                </a:cubicBezTo>
                <a:cubicBezTo>
                  <a:pt x="8479" y="650"/>
                  <a:pt x="8569" y="786"/>
                  <a:pt x="8836" y="1060"/>
                </a:cubicBezTo>
                <a:cubicBezTo>
                  <a:pt x="9729" y="1880"/>
                  <a:pt x="11871" y="3931"/>
                  <a:pt x="13835" y="5708"/>
                </a:cubicBezTo>
                <a:cubicBezTo>
                  <a:pt x="14817" y="6665"/>
                  <a:pt x="15798" y="7485"/>
                  <a:pt x="16423" y="8169"/>
                </a:cubicBezTo>
                <a:cubicBezTo>
                  <a:pt x="16780" y="8579"/>
                  <a:pt x="17048" y="8852"/>
                  <a:pt x="17226" y="8989"/>
                </a:cubicBezTo>
                <a:cubicBezTo>
                  <a:pt x="17316" y="9125"/>
                  <a:pt x="17405" y="9262"/>
                  <a:pt x="17494" y="9262"/>
                </a:cubicBezTo>
                <a:cubicBezTo>
                  <a:pt x="17494" y="9399"/>
                  <a:pt x="17494" y="9399"/>
                  <a:pt x="17494" y="9399"/>
                </a:cubicBezTo>
                <a:cubicBezTo>
                  <a:pt x="17494" y="9399"/>
                  <a:pt x="17494" y="9399"/>
                  <a:pt x="17494" y="9399"/>
                </a:cubicBezTo>
                <a:cubicBezTo>
                  <a:pt x="17583" y="9262"/>
                  <a:pt x="17583" y="9262"/>
                  <a:pt x="17583" y="9262"/>
                </a:cubicBezTo>
                <a:cubicBezTo>
                  <a:pt x="17494" y="9262"/>
                  <a:pt x="17494" y="9262"/>
                  <a:pt x="17494" y="9262"/>
                </a:cubicBezTo>
                <a:cubicBezTo>
                  <a:pt x="17494" y="9262"/>
                  <a:pt x="17494" y="9262"/>
                  <a:pt x="17494" y="9399"/>
                </a:cubicBezTo>
                <a:cubicBezTo>
                  <a:pt x="17583" y="9262"/>
                  <a:pt x="17583" y="9262"/>
                  <a:pt x="17583" y="9262"/>
                </a:cubicBezTo>
                <a:cubicBezTo>
                  <a:pt x="17494" y="9262"/>
                  <a:pt x="17494" y="9262"/>
                  <a:pt x="17494" y="9262"/>
                </a:cubicBezTo>
                <a:cubicBezTo>
                  <a:pt x="17673" y="9262"/>
                  <a:pt x="17673" y="9262"/>
                  <a:pt x="17673" y="9262"/>
                </a:cubicBezTo>
                <a:cubicBezTo>
                  <a:pt x="17494" y="9125"/>
                  <a:pt x="17494" y="9125"/>
                  <a:pt x="17494" y="9125"/>
                </a:cubicBezTo>
                <a:cubicBezTo>
                  <a:pt x="17494" y="9262"/>
                  <a:pt x="17494" y="9262"/>
                  <a:pt x="17494" y="9262"/>
                </a:cubicBezTo>
                <a:cubicBezTo>
                  <a:pt x="17673" y="9262"/>
                  <a:pt x="17673" y="9262"/>
                  <a:pt x="17673" y="9262"/>
                </a:cubicBezTo>
                <a:cubicBezTo>
                  <a:pt x="17494" y="9125"/>
                  <a:pt x="17494" y="9125"/>
                  <a:pt x="17494" y="9125"/>
                </a:cubicBezTo>
                <a:cubicBezTo>
                  <a:pt x="17673" y="9262"/>
                  <a:pt x="17673" y="9262"/>
                  <a:pt x="17673" y="9262"/>
                </a:cubicBezTo>
                <a:cubicBezTo>
                  <a:pt x="17673" y="9125"/>
                  <a:pt x="17673" y="9125"/>
                  <a:pt x="17673" y="9125"/>
                </a:cubicBezTo>
                <a:cubicBezTo>
                  <a:pt x="7498" y="103"/>
                  <a:pt x="7498" y="103"/>
                  <a:pt x="7498" y="103"/>
                </a:cubicBezTo>
                <a:cubicBezTo>
                  <a:pt x="7498" y="-34"/>
                  <a:pt x="7408" y="-34"/>
                  <a:pt x="7319" y="103"/>
                </a:cubicBezTo>
                <a:cubicBezTo>
                  <a:pt x="7319" y="239"/>
                  <a:pt x="7319" y="239"/>
                  <a:pt x="7319" y="239"/>
                </a:cubicBezTo>
                <a:cubicBezTo>
                  <a:pt x="7319" y="239"/>
                  <a:pt x="7319" y="376"/>
                  <a:pt x="7408" y="376"/>
                </a:cubicBezTo>
                <a:cubicBezTo>
                  <a:pt x="7408" y="376"/>
                  <a:pt x="7408" y="513"/>
                  <a:pt x="7408" y="513"/>
                </a:cubicBezTo>
                <a:cubicBezTo>
                  <a:pt x="7587" y="650"/>
                  <a:pt x="7765" y="923"/>
                  <a:pt x="8122" y="1333"/>
                </a:cubicBezTo>
                <a:cubicBezTo>
                  <a:pt x="10443" y="3657"/>
                  <a:pt x="17405" y="9946"/>
                  <a:pt x="17405" y="9946"/>
                </a:cubicBezTo>
                <a:cubicBezTo>
                  <a:pt x="17405" y="9946"/>
                  <a:pt x="17494" y="9946"/>
                  <a:pt x="17494" y="9946"/>
                </a:cubicBezTo>
                <a:cubicBezTo>
                  <a:pt x="17583" y="9946"/>
                  <a:pt x="17583" y="9946"/>
                  <a:pt x="17583" y="9946"/>
                </a:cubicBezTo>
                <a:cubicBezTo>
                  <a:pt x="17583" y="9809"/>
                  <a:pt x="17583" y="9809"/>
                  <a:pt x="17583" y="9809"/>
                </a:cubicBezTo>
                <a:cubicBezTo>
                  <a:pt x="17583" y="9672"/>
                  <a:pt x="17583" y="9672"/>
                  <a:pt x="17583" y="9672"/>
                </a:cubicBezTo>
                <a:cubicBezTo>
                  <a:pt x="7408" y="650"/>
                  <a:pt x="7408" y="650"/>
                  <a:pt x="7408" y="650"/>
                </a:cubicBezTo>
                <a:cubicBezTo>
                  <a:pt x="7408" y="513"/>
                  <a:pt x="7319" y="513"/>
                  <a:pt x="7230" y="650"/>
                </a:cubicBezTo>
                <a:cubicBezTo>
                  <a:pt x="7230" y="786"/>
                  <a:pt x="7230" y="923"/>
                  <a:pt x="7319" y="923"/>
                </a:cubicBezTo>
                <a:cubicBezTo>
                  <a:pt x="11960" y="5434"/>
                  <a:pt x="11960" y="5434"/>
                  <a:pt x="11960" y="5434"/>
                </a:cubicBezTo>
                <a:cubicBezTo>
                  <a:pt x="7319" y="1333"/>
                  <a:pt x="7319" y="1333"/>
                  <a:pt x="7319" y="1333"/>
                </a:cubicBezTo>
                <a:cubicBezTo>
                  <a:pt x="7230" y="1333"/>
                  <a:pt x="7230" y="1333"/>
                  <a:pt x="7140" y="1333"/>
                </a:cubicBezTo>
                <a:cubicBezTo>
                  <a:pt x="7140" y="1470"/>
                  <a:pt x="7140" y="1470"/>
                  <a:pt x="7140" y="1607"/>
                </a:cubicBezTo>
                <a:cubicBezTo>
                  <a:pt x="7140" y="1607"/>
                  <a:pt x="7140" y="1607"/>
                  <a:pt x="7140" y="1743"/>
                </a:cubicBezTo>
                <a:cubicBezTo>
                  <a:pt x="7140" y="1743"/>
                  <a:pt x="7140" y="1743"/>
                  <a:pt x="7140" y="1743"/>
                </a:cubicBezTo>
                <a:cubicBezTo>
                  <a:pt x="7230" y="1743"/>
                  <a:pt x="7230" y="1880"/>
                  <a:pt x="7408" y="1880"/>
                </a:cubicBezTo>
                <a:cubicBezTo>
                  <a:pt x="8747" y="3384"/>
                  <a:pt x="16691" y="10766"/>
                  <a:pt x="16691" y="10766"/>
                </a:cubicBezTo>
                <a:cubicBezTo>
                  <a:pt x="16691" y="10629"/>
                  <a:pt x="16691" y="10629"/>
                  <a:pt x="16691" y="10629"/>
                </a:cubicBezTo>
                <a:cubicBezTo>
                  <a:pt x="16602" y="10493"/>
                  <a:pt x="16602" y="10493"/>
                  <a:pt x="16602" y="10493"/>
                </a:cubicBezTo>
                <a:cubicBezTo>
                  <a:pt x="16691" y="10629"/>
                  <a:pt x="16691" y="10629"/>
                  <a:pt x="16691" y="10629"/>
                </a:cubicBezTo>
                <a:cubicBezTo>
                  <a:pt x="16691" y="10493"/>
                  <a:pt x="16691" y="10493"/>
                  <a:pt x="16691" y="10493"/>
                </a:cubicBezTo>
                <a:cubicBezTo>
                  <a:pt x="16602" y="10493"/>
                  <a:pt x="16602" y="10493"/>
                  <a:pt x="16602" y="10493"/>
                </a:cubicBezTo>
                <a:cubicBezTo>
                  <a:pt x="16691" y="10629"/>
                  <a:pt x="16691" y="10629"/>
                  <a:pt x="16691" y="10629"/>
                </a:cubicBezTo>
                <a:cubicBezTo>
                  <a:pt x="16691" y="10493"/>
                  <a:pt x="16691" y="10493"/>
                  <a:pt x="16691" y="10493"/>
                </a:cubicBezTo>
                <a:cubicBezTo>
                  <a:pt x="16691" y="10493"/>
                  <a:pt x="16691" y="10493"/>
                  <a:pt x="16691" y="10493"/>
                </a:cubicBezTo>
                <a:cubicBezTo>
                  <a:pt x="16691" y="10493"/>
                  <a:pt x="16691" y="10493"/>
                  <a:pt x="16691" y="10493"/>
                </a:cubicBezTo>
                <a:cubicBezTo>
                  <a:pt x="16691" y="10493"/>
                  <a:pt x="16691" y="10493"/>
                  <a:pt x="16691" y="10493"/>
                </a:cubicBezTo>
                <a:cubicBezTo>
                  <a:pt x="16691" y="10493"/>
                  <a:pt x="16691" y="10493"/>
                  <a:pt x="16691" y="10493"/>
                </a:cubicBezTo>
                <a:cubicBezTo>
                  <a:pt x="16691" y="10493"/>
                  <a:pt x="16691" y="10493"/>
                  <a:pt x="16691" y="10493"/>
                </a:cubicBezTo>
                <a:cubicBezTo>
                  <a:pt x="16691" y="10493"/>
                  <a:pt x="16602" y="10356"/>
                  <a:pt x="16512" y="10356"/>
                </a:cubicBezTo>
                <a:cubicBezTo>
                  <a:pt x="16155" y="10082"/>
                  <a:pt x="15352" y="9536"/>
                  <a:pt x="14460" y="8715"/>
                </a:cubicBezTo>
                <a:cubicBezTo>
                  <a:pt x="13031" y="7485"/>
                  <a:pt x="11246" y="5844"/>
                  <a:pt x="9818" y="4614"/>
                </a:cubicBezTo>
                <a:cubicBezTo>
                  <a:pt x="9104" y="3931"/>
                  <a:pt x="8479" y="3384"/>
                  <a:pt x="8033" y="2974"/>
                </a:cubicBezTo>
                <a:cubicBezTo>
                  <a:pt x="7587" y="2563"/>
                  <a:pt x="7319" y="2290"/>
                  <a:pt x="7319" y="2290"/>
                </a:cubicBezTo>
                <a:cubicBezTo>
                  <a:pt x="7230" y="2290"/>
                  <a:pt x="7230" y="2290"/>
                  <a:pt x="7140" y="2290"/>
                </a:cubicBezTo>
                <a:cubicBezTo>
                  <a:pt x="7140" y="2427"/>
                  <a:pt x="7140" y="2427"/>
                  <a:pt x="7140" y="2427"/>
                </a:cubicBezTo>
                <a:cubicBezTo>
                  <a:pt x="7140" y="2563"/>
                  <a:pt x="7140" y="2563"/>
                  <a:pt x="7140" y="2700"/>
                </a:cubicBezTo>
                <a:cubicBezTo>
                  <a:pt x="7230" y="2700"/>
                  <a:pt x="7319" y="2837"/>
                  <a:pt x="7408" y="2974"/>
                </a:cubicBezTo>
                <a:cubicBezTo>
                  <a:pt x="7765" y="3384"/>
                  <a:pt x="8479" y="4204"/>
                  <a:pt x="9372" y="5024"/>
                </a:cubicBezTo>
                <a:cubicBezTo>
                  <a:pt x="12050" y="7622"/>
                  <a:pt x="16245" y="11313"/>
                  <a:pt x="16245" y="11313"/>
                </a:cubicBezTo>
                <a:cubicBezTo>
                  <a:pt x="16334" y="11176"/>
                  <a:pt x="16334" y="11176"/>
                  <a:pt x="16334" y="11176"/>
                </a:cubicBezTo>
                <a:cubicBezTo>
                  <a:pt x="16245" y="11039"/>
                  <a:pt x="16245" y="11039"/>
                  <a:pt x="16245" y="11039"/>
                </a:cubicBezTo>
                <a:cubicBezTo>
                  <a:pt x="16334" y="11176"/>
                  <a:pt x="16334" y="11176"/>
                  <a:pt x="16334" y="11176"/>
                </a:cubicBezTo>
                <a:cubicBezTo>
                  <a:pt x="16334" y="10903"/>
                  <a:pt x="16334" y="10903"/>
                  <a:pt x="16334" y="10903"/>
                </a:cubicBezTo>
                <a:cubicBezTo>
                  <a:pt x="16245" y="11039"/>
                  <a:pt x="16245" y="11039"/>
                  <a:pt x="16245" y="11039"/>
                </a:cubicBezTo>
                <a:cubicBezTo>
                  <a:pt x="16334" y="11176"/>
                  <a:pt x="16334" y="11176"/>
                  <a:pt x="16334" y="11176"/>
                </a:cubicBezTo>
                <a:cubicBezTo>
                  <a:pt x="16334" y="10903"/>
                  <a:pt x="16334" y="10903"/>
                  <a:pt x="16334" y="10903"/>
                </a:cubicBezTo>
                <a:cubicBezTo>
                  <a:pt x="16334" y="11176"/>
                  <a:pt x="16334" y="11176"/>
                  <a:pt x="16334" y="11176"/>
                </a:cubicBezTo>
                <a:cubicBezTo>
                  <a:pt x="16334" y="10903"/>
                  <a:pt x="16334" y="10903"/>
                  <a:pt x="16334" y="10903"/>
                </a:cubicBezTo>
                <a:cubicBezTo>
                  <a:pt x="16334" y="10903"/>
                  <a:pt x="16334" y="10903"/>
                  <a:pt x="16334" y="10903"/>
                </a:cubicBezTo>
                <a:cubicBezTo>
                  <a:pt x="16334" y="11176"/>
                  <a:pt x="16334" y="11176"/>
                  <a:pt x="16334" y="11176"/>
                </a:cubicBezTo>
                <a:cubicBezTo>
                  <a:pt x="16334" y="10903"/>
                  <a:pt x="16334" y="10903"/>
                  <a:pt x="16334" y="10903"/>
                </a:cubicBezTo>
                <a:cubicBezTo>
                  <a:pt x="16334" y="11039"/>
                  <a:pt x="16334" y="11039"/>
                  <a:pt x="16334" y="11039"/>
                </a:cubicBezTo>
                <a:cubicBezTo>
                  <a:pt x="16334" y="10903"/>
                  <a:pt x="16334" y="10903"/>
                  <a:pt x="16334" y="10903"/>
                </a:cubicBezTo>
                <a:cubicBezTo>
                  <a:pt x="16334" y="10903"/>
                  <a:pt x="16334" y="10903"/>
                  <a:pt x="16334" y="10903"/>
                </a:cubicBezTo>
                <a:cubicBezTo>
                  <a:pt x="16334" y="11039"/>
                  <a:pt x="16334" y="11039"/>
                  <a:pt x="16334" y="11039"/>
                </a:cubicBezTo>
                <a:cubicBezTo>
                  <a:pt x="16334" y="10903"/>
                  <a:pt x="16334" y="10903"/>
                  <a:pt x="16334" y="10903"/>
                </a:cubicBezTo>
                <a:cubicBezTo>
                  <a:pt x="16334" y="10903"/>
                  <a:pt x="16334" y="10903"/>
                  <a:pt x="16334" y="10903"/>
                </a:cubicBezTo>
                <a:cubicBezTo>
                  <a:pt x="16334" y="10903"/>
                  <a:pt x="16334" y="10903"/>
                  <a:pt x="16334" y="10903"/>
                </a:cubicBezTo>
                <a:cubicBezTo>
                  <a:pt x="16334" y="10903"/>
                  <a:pt x="16334" y="10903"/>
                  <a:pt x="16334" y="10903"/>
                </a:cubicBezTo>
                <a:cubicBezTo>
                  <a:pt x="16334" y="10903"/>
                  <a:pt x="16334" y="10903"/>
                  <a:pt x="16334" y="10903"/>
                </a:cubicBezTo>
                <a:cubicBezTo>
                  <a:pt x="16334" y="10903"/>
                  <a:pt x="16334" y="10903"/>
                  <a:pt x="16334" y="10903"/>
                </a:cubicBezTo>
                <a:cubicBezTo>
                  <a:pt x="16334" y="10903"/>
                  <a:pt x="16245" y="10903"/>
                  <a:pt x="16155" y="10766"/>
                </a:cubicBezTo>
                <a:cubicBezTo>
                  <a:pt x="15441" y="10356"/>
                  <a:pt x="13210" y="8305"/>
                  <a:pt x="11157" y="6528"/>
                </a:cubicBezTo>
                <a:cubicBezTo>
                  <a:pt x="10086" y="5571"/>
                  <a:pt x="9104" y="4751"/>
                  <a:pt x="8390" y="4067"/>
                </a:cubicBezTo>
                <a:cubicBezTo>
                  <a:pt x="8033" y="3794"/>
                  <a:pt x="7676" y="3520"/>
                  <a:pt x="7498" y="3247"/>
                </a:cubicBezTo>
                <a:cubicBezTo>
                  <a:pt x="7408" y="3247"/>
                  <a:pt x="7319" y="3110"/>
                  <a:pt x="7230" y="3110"/>
                </a:cubicBezTo>
                <a:cubicBezTo>
                  <a:pt x="7230" y="2974"/>
                  <a:pt x="7230" y="2974"/>
                  <a:pt x="7230" y="2974"/>
                </a:cubicBezTo>
                <a:cubicBezTo>
                  <a:pt x="7140" y="2974"/>
                  <a:pt x="7140" y="2974"/>
                  <a:pt x="7140" y="2974"/>
                </a:cubicBezTo>
                <a:cubicBezTo>
                  <a:pt x="7140" y="2974"/>
                  <a:pt x="7140" y="2974"/>
                  <a:pt x="7140" y="2974"/>
                </a:cubicBezTo>
                <a:cubicBezTo>
                  <a:pt x="7140" y="2974"/>
                  <a:pt x="7140" y="2974"/>
                  <a:pt x="7140" y="2974"/>
                </a:cubicBezTo>
                <a:cubicBezTo>
                  <a:pt x="7140" y="2974"/>
                  <a:pt x="7140" y="2974"/>
                  <a:pt x="7140" y="2974"/>
                </a:cubicBezTo>
                <a:cubicBezTo>
                  <a:pt x="7140" y="2974"/>
                  <a:pt x="7140" y="2974"/>
                  <a:pt x="7140" y="2974"/>
                </a:cubicBezTo>
                <a:cubicBezTo>
                  <a:pt x="7051" y="2974"/>
                  <a:pt x="7051" y="2974"/>
                  <a:pt x="6962" y="2974"/>
                </a:cubicBezTo>
                <a:cubicBezTo>
                  <a:pt x="6962" y="3110"/>
                  <a:pt x="6962" y="3110"/>
                  <a:pt x="6962" y="3110"/>
                </a:cubicBezTo>
                <a:cubicBezTo>
                  <a:pt x="6962" y="3247"/>
                  <a:pt x="6962" y="3247"/>
                  <a:pt x="6962" y="3247"/>
                </a:cubicBezTo>
                <a:cubicBezTo>
                  <a:pt x="7051" y="3384"/>
                  <a:pt x="7051" y="3384"/>
                  <a:pt x="7051" y="3384"/>
                </a:cubicBezTo>
                <a:cubicBezTo>
                  <a:pt x="7051" y="3384"/>
                  <a:pt x="7140" y="3520"/>
                  <a:pt x="7230" y="3520"/>
                </a:cubicBezTo>
                <a:cubicBezTo>
                  <a:pt x="7855" y="4204"/>
                  <a:pt x="9997" y="6255"/>
                  <a:pt x="12050" y="8169"/>
                </a:cubicBezTo>
                <a:cubicBezTo>
                  <a:pt x="14013" y="10082"/>
                  <a:pt x="15888" y="11860"/>
                  <a:pt x="15888" y="11860"/>
                </a:cubicBezTo>
                <a:cubicBezTo>
                  <a:pt x="15977" y="11586"/>
                  <a:pt x="15977" y="11586"/>
                  <a:pt x="15977" y="11586"/>
                </a:cubicBezTo>
                <a:cubicBezTo>
                  <a:pt x="15798" y="11450"/>
                  <a:pt x="15798" y="11450"/>
                  <a:pt x="15798" y="11450"/>
                </a:cubicBezTo>
                <a:cubicBezTo>
                  <a:pt x="15977" y="11586"/>
                  <a:pt x="15977" y="11586"/>
                  <a:pt x="15977" y="11586"/>
                </a:cubicBezTo>
                <a:cubicBezTo>
                  <a:pt x="15888" y="11450"/>
                  <a:pt x="15888" y="11450"/>
                  <a:pt x="15888" y="11450"/>
                </a:cubicBezTo>
                <a:cubicBezTo>
                  <a:pt x="15798" y="11450"/>
                  <a:pt x="15798" y="11450"/>
                  <a:pt x="15798" y="11450"/>
                </a:cubicBezTo>
                <a:cubicBezTo>
                  <a:pt x="15977" y="11586"/>
                  <a:pt x="15977" y="11586"/>
                  <a:pt x="15977" y="11586"/>
                </a:cubicBezTo>
                <a:cubicBezTo>
                  <a:pt x="15888" y="11450"/>
                  <a:pt x="15888" y="11450"/>
                  <a:pt x="15888" y="11450"/>
                </a:cubicBezTo>
                <a:cubicBezTo>
                  <a:pt x="15888" y="11586"/>
                  <a:pt x="15888" y="11586"/>
                  <a:pt x="15888" y="11586"/>
                </a:cubicBezTo>
                <a:cubicBezTo>
                  <a:pt x="15888" y="11450"/>
                  <a:pt x="15888" y="11450"/>
                  <a:pt x="15888" y="11450"/>
                </a:cubicBezTo>
                <a:cubicBezTo>
                  <a:pt x="15888" y="11450"/>
                  <a:pt x="15888" y="11450"/>
                  <a:pt x="15888" y="11450"/>
                </a:cubicBezTo>
                <a:cubicBezTo>
                  <a:pt x="15888" y="11586"/>
                  <a:pt x="15888" y="11586"/>
                  <a:pt x="15888" y="11586"/>
                </a:cubicBezTo>
                <a:cubicBezTo>
                  <a:pt x="15888" y="11450"/>
                  <a:pt x="15888" y="11450"/>
                  <a:pt x="15888" y="11450"/>
                </a:cubicBezTo>
                <a:cubicBezTo>
                  <a:pt x="15888" y="11450"/>
                  <a:pt x="15888" y="11450"/>
                  <a:pt x="15888" y="11450"/>
                </a:cubicBezTo>
                <a:cubicBezTo>
                  <a:pt x="15977" y="11450"/>
                  <a:pt x="15977" y="11450"/>
                  <a:pt x="15977" y="11450"/>
                </a:cubicBezTo>
                <a:cubicBezTo>
                  <a:pt x="15888" y="11450"/>
                  <a:pt x="15888" y="11450"/>
                  <a:pt x="15888" y="11450"/>
                </a:cubicBezTo>
                <a:cubicBezTo>
                  <a:pt x="15888" y="11450"/>
                  <a:pt x="15888" y="11450"/>
                  <a:pt x="15888" y="11450"/>
                </a:cubicBezTo>
                <a:cubicBezTo>
                  <a:pt x="15977" y="11450"/>
                  <a:pt x="15977" y="11450"/>
                  <a:pt x="15977" y="11450"/>
                </a:cubicBezTo>
                <a:cubicBezTo>
                  <a:pt x="15888" y="11450"/>
                  <a:pt x="15888" y="11450"/>
                  <a:pt x="15798" y="11313"/>
                </a:cubicBezTo>
                <a:cubicBezTo>
                  <a:pt x="15441" y="11176"/>
                  <a:pt x="14727" y="10493"/>
                  <a:pt x="13835" y="9809"/>
                </a:cubicBezTo>
                <a:cubicBezTo>
                  <a:pt x="12585" y="8715"/>
                  <a:pt x="10889" y="7212"/>
                  <a:pt x="9550" y="5981"/>
                </a:cubicBezTo>
                <a:cubicBezTo>
                  <a:pt x="8836" y="5434"/>
                  <a:pt x="8301" y="4888"/>
                  <a:pt x="7855" y="4477"/>
                </a:cubicBezTo>
                <a:cubicBezTo>
                  <a:pt x="7408" y="4204"/>
                  <a:pt x="7140" y="3931"/>
                  <a:pt x="7140" y="3931"/>
                </a:cubicBezTo>
                <a:cubicBezTo>
                  <a:pt x="7140" y="3794"/>
                  <a:pt x="7051" y="3931"/>
                  <a:pt x="6962" y="3931"/>
                </a:cubicBezTo>
                <a:cubicBezTo>
                  <a:pt x="6962" y="4067"/>
                  <a:pt x="6962" y="4204"/>
                  <a:pt x="7051" y="4204"/>
                </a:cubicBezTo>
                <a:cubicBezTo>
                  <a:pt x="15531" y="12407"/>
                  <a:pt x="15531" y="12407"/>
                  <a:pt x="15531" y="12407"/>
                </a:cubicBezTo>
                <a:cubicBezTo>
                  <a:pt x="15620" y="12270"/>
                  <a:pt x="15620" y="12270"/>
                  <a:pt x="15620" y="12270"/>
                </a:cubicBezTo>
                <a:cubicBezTo>
                  <a:pt x="15531" y="12133"/>
                  <a:pt x="15531" y="12133"/>
                  <a:pt x="15531" y="12133"/>
                </a:cubicBezTo>
                <a:cubicBezTo>
                  <a:pt x="15620" y="12270"/>
                  <a:pt x="15620" y="12270"/>
                  <a:pt x="15620" y="12270"/>
                </a:cubicBezTo>
                <a:cubicBezTo>
                  <a:pt x="15531" y="11996"/>
                  <a:pt x="15531" y="11996"/>
                  <a:pt x="15531" y="11996"/>
                </a:cubicBezTo>
                <a:cubicBezTo>
                  <a:pt x="15531" y="12133"/>
                  <a:pt x="15531" y="12133"/>
                  <a:pt x="15531" y="12133"/>
                </a:cubicBezTo>
                <a:cubicBezTo>
                  <a:pt x="15620" y="12270"/>
                  <a:pt x="15620" y="12270"/>
                  <a:pt x="15620" y="12270"/>
                </a:cubicBezTo>
                <a:cubicBezTo>
                  <a:pt x="15531" y="11996"/>
                  <a:pt x="15531" y="11996"/>
                  <a:pt x="15531" y="11996"/>
                </a:cubicBezTo>
                <a:cubicBezTo>
                  <a:pt x="15531" y="12133"/>
                  <a:pt x="15531" y="12133"/>
                  <a:pt x="15531" y="12133"/>
                </a:cubicBezTo>
                <a:cubicBezTo>
                  <a:pt x="15531" y="11996"/>
                  <a:pt x="15531" y="11996"/>
                  <a:pt x="15531" y="11996"/>
                </a:cubicBezTo>
                <a:cubicBezTo>
                  <a:pt x="15531" y="11996"/>
                  <a:pt x="15531" y="11996"/>
                  <a:pt x="15531" y="11996"/>
                </a:cubicBezTo>
                <a:cubicBezTo>
                  <a:pt x="15531" y="12133"/>
                  <a:pt x="15531" y="12133"/>
                  <a:pt x="15531" y="12133"/>
                </a:cubicBezTo>
                <a:cubicBezTo>
                  <a:pt x="15531" y="11996"/>
                  <a:pt x="15531" y="11996"/>
                  <a:pt x="15531" y="11996"/>
                </a:cubicBezTo>
                <a:cubicBezTo>
                  <a:pt x="15531" y="11996"/>
                  <a:pt x="15531" y="11996"/>
                  <a:pt x="15531" y="11996"/>
                </a:cubicBezTo>
                <a:cubicBezTo>
                  <a:pt x="15531" y="11996"/>
                  <a:pt x="15531" y="11996"/>
                  <a:pt x="15531" y="11996"/>
                </a:cubicBezTo>
                <a:cubicBezTo>
                  <a:pt x="15531" y="11996"/>
                  <a:pt x="15531" y="11996"/>
                  <a:pt x="15531" y="11996"/>
                </a:cubicBezTo>
                <a:cubicBezTo>
                  <a:pt x="15531" y="11996"/>
                  <a:pt x="15531" y="11996"/>
                  <a:pt x="15531" y="11996"/>
                </a:cubicBezTo>
                <a:cubicBezTo>
                  <a:pt x="15531" y="11996"/>
                  <a:pt x="15531" y="11996"/>
                  <a:pt x="15531" y="11996"/>
                </a:cubicBezTo>
                <a:cubicBezTo>
                  <a:pt x="15531" y="11996"/>
                  <a:pt x="15531" y="11996"/>
                  <a:pt x="15441" y="11996"/>
                </a:cubicBezTo>
                <a:cubicBezTo>
                  <a:pt x="15084" y="11723"/>
                  <a:pt x="14370" y="11176"/>
                  <a:pt x="13567" y="10493"/>
                </a:cubicBezTo>
                <a:cubicBezTo>
                  <a:pt x="12317" y="9399"/>
                  <a:pt x="10711" y="8032"/>
                  <a:pt x="9372" y="6801"/>
                </a:cubicBezTo>
                <a:cubicBezTo>
                  <a:pt x="8747" y="6255"/>
                  <a:pt x="8212" y="5844"/>
                  <a:pt x="7855" y="5434"/>
                </a:cubicBezTo>
                <a:cubicBezTo>
                  <a:pt x="7408" y="5024"/>
                  <a:pt x="7140" y="4888"/>
                  <a:pt x="7140" y="4888"/>
                </a:cubicBezTo>
                <a:cubicBezTo>
                  <a:pt x="7140" y="4751"/>
                  <a:pt x="7051" y="4751"/>
                  <a:pt x="6962" y="4888"/>
                </a:cubicBezTo>
                <a:cubicBezTo>
                  <a:pt x="6962" y="5024"/>
                  <a:pt x="6962" y="5024"/>
                  <a:pt x="6962" y="5024"/>
                </a:cubicBezTo>
                <a:cubicBezTo>
                  <a:pt x="6962" y="5161"/>
                  <a:pt x="6962" y="5161"/>
                  <a:pt x="7051" y="5161"/>
                </a:cubicBezTo>
                <a:cubicBezTo>
                  <a:pt x="7051" y="5298"/>
                  <a:pt x="7140" y="5434"/>
                  <a:pt x="7230" y="5434"/>
                </a:cubicBezTo>
                <a:cubicBezTo>
                  <a:pt x="7498" y="5844"/>
                  <a:pt x="8212" y="6528"/>
                  <a:pt x="9015" y="7348"/>
                </a:cubicBezTo>
                <a:cubicBezTo>
                  <a:pt x="11425" y="9672"/>
                  <a:pt x="15174" y="12953"/>
                  <a:pt x="15174" y="12953"/>
                </a:cubicBezTo>
                <a:cubicBezTo>
                  <a:pt x="15174" y="12817"/>
                  <a:pt x="15174" y="12817"/>
                  <a:pt x="15174" y="12817"/>
                </a:cubicBezTo>
                <a:cubicBezTo>
                  <a:pt x="15084" y="12680"/>
                  <a:pt x="15084" y="12680"/>
                  <a:pt x="15084" y="12680"/>
                </a:cubicBezTo>
                <a:cubicBezTo>
                  <a:pt x="15174" y="12817"/>
                  <a:pt x="15174" y="12817"/>
                  <a:pt x="15174" y="12817"/>
                </a:cubicBezTo>
                <a:cubicBezTo>
                  <a:pt x="15174" y="12543"/>
                  <a:pt x="15174" y="12543"/>
                  <a:pt x="15174" y="12543"/>
                </a:cubicBezTo>
                <a:cubicBezTo>
                  <a:pt x="15084" y="12680"/>
                  <a:pt x="15084" y="12680"/>
                  <a:pt x="15084" y="12680"/>
                </a:cubicBezTo>
                <a:cubicBezTo>
                  <a:pt x="15174" y="12817"/>
                  <a:pt x="15174" y="12817"/>
                  <a:pt x="15174" y="12817"/>
                </a:cubicBezTo>
                <a:cubicBezTo>
                  <a:pt x="15174" y="12543"/>
                  <a:pt x="15174" y="12543"/>
                  <a:pt x="15174" y="12543"/>
                </a:cubicBezTo>
                <a:cubicBezTo>
                  <a:pt x="15174" y="12680"/>
                  <a:pt x="15174" y="12680"/>
                  <a:pt x="15174" y="12680"/>
                </a:cubicBezTo>
                <a:cubicBezTo>
                  <a:pt x="15174" y="12543"/>
                  <a:pt x="15174" y="12543"/>
                  <a:pt x="15174" y="12543"/>
                </a:cubicBezTo>
                <a:cubicBezTo>
                  <a:pt x="15174" y="12543"/>
                  <a:pt x="15174" y="12543"/>
                  <a:pt x="15174" y="12543"/>
                </a:cubicBezTo>
                <a:cubicBezTo>
                  <a:pt x="15174" y="12680"/>
                  <a:pt x="15174" y="12680"/>
                  <a:pt x="15174" y="12680"/>
                </a:cubicBezTo>
                <a:cubicBezTo>
                  <a:pt x="15174" y="12543"/>
                  <a:pt x="15174" y="12543"/>
                  <a:pt x="15174" y="12543"/>
                </a:cubicBezTo>
                <a:cubicBezTo>
                  <a:pt x="15174" y="12680"/>
                  <a:pt x="15174" y="12680"/>
                  <a:pt x="15174" y="12680"/>
                </a:cubicBezTo>
                <a:cubicBezTo>
                  <a:pt x="15174" y="12543"/>
                  <a:pt x="15174" y="12543"/>
                  <a:pt x="15174" y="12543"/>
                </a:cubicBezTo>
                <a:cubicBezTo>
                  <a:pt x="15174" y="12543"/>
                  <a:pt x="15174" y="12543"/>
                  <a:pt x="15174" y="12543"/>
                </a:cubicBezTo>
                <a:cubicBezTo>
                  <a:pt x="15174" y="12680"/>
                  <a:pt x="15174" y="12680"/>
                  <a:pt x="15174" y="12680"/>
                </a:cubicBezTo>
                <a:cubicBezTo>
                  <a:pt x="15174" y="12543"/>
                  <a:pt x="15174" y="12543"/>
                  <a:pt x="15174" y="12543"/>
                </a:cubicBezTo>
                <a:cubicBezTo>
                  <a:pt x="15174" y="12543"/>
                  <a:pt x="15174" y="12543"/>
                  <a:pt x="15174" y="12543"/>
                </a:cubicBezTo>
                <a:cubicBezTo>
                  <a:pt x="15174" y="12543"/>
                  <a:pt x="15174" y="12543"/>
                  <a:pt x="15084" y="12407"/>
                </a:cubicBezTo>
                <a:cubicBezTo>
                  <a:pt x="14370" y="11996"/>
                  <a:pt x="12317" y="10219"/>
                  <a:pt x="10443" y="8579"/>
                </a:cubicBezTo>
                <a:cubicBezTo>
                  <a:pt x="9461" y="7758"/>
                  <a:pt x="8569" y="6938"/>
                  <a:pt x="7944" y="6255"/>
                </a:cubicBezTo>
                <a:cubicBezTo>
                  <a:pt x="7230" y="5708"/>
                  <a:pt x="6783" y="5298"/>
                  <a:pt x="6783" y="5298"/>
                </a:cubicBezTo>
                <a:cubicBezTo>
                  <a:pt x="6783" y="5298"/>
                  <a:pt x="6694" y="5298"/>
                  <a:pt x="6605" y="5434"/>
                </a:cubicBezTo>
                <a:cubicBezTo>
                  <a:pt x="6605" y="5571"/>
                  <a:pt x="6605" y="5571"/>
                  <a:pt x="6694" y="5708"/>
                </a:cubicBezTo>
                <a:cubicBezTo>
                  <a:pt x="6694" y="5708"/>
                  <a:pt x="7140" y="6118"/>
                  <a:pt x="7944" y="6801"/>
                </a:cubicBezTo>
                <a:cubicBezTo>
                  <a:pt x="9104" y="7895"/>
                  <a:pt x="10800" y="9399"/>
                  <a:pt x="12228" y="10766"/>
                </a:cubicBezTo>
                <a:cubicBezTo>
                  <a:pt x="12853" y="11450"/>
                  <a:pt x="13567" y="12133"/>
                  <a:pt x="14013" y="12543"/>
                </a:cubicBezTo>
                <a:cubicBezTo>
                  <a:pt x="14192" y="12817"/>
                  <a:pt x="14370" y="12953"/>
                  <a:pt x="14549" y="13090"/>
                </a:cubicBezTo>
                <a:cubicBezTo>
                  <a:pt x="14638" y="13227"/>
                  <a:pt x="14638" y="13227"/>
                  <a:pt x="14638" y="13227"/>
                </a:cubicBezTo>
                <a:cubicBezTo>
                  <a:pt x="14727" y="13363"/>
                  <a:pt x="14727" y="13363"/>
                  <a:pt x="14727" y="13363"/>
                </a:cubicBezTo>
                <a:cubicBezTo>
                  <a:pt x="14727" y="13227"/>
                  <a:pt x="14727" y="13227"/>
                  <a:pt x="14727" y="13227"/>
                </a:cubicBezTo>
                <a:cubicBezTo>
                  <a:pt x="14727" y="13363"/>
                  <a:pt x="14727" y="13363"/>
                  <a:pt x="14727" y="13363"/>
                </a:cubicBezTo>
                <a:cubicBezTo>
                  <a:pt x="14727" y="13363"/>
                  <a:pt x="14727" y="13363"/>
                  <a:pt x="14727" y="13363"/>
                </a:cubicBezTo>
                <a:cubicBezTo>
                  <a:pt x="14727" y="13227"/>
                  <a:pt x="14727" y="13227"/>
                  <a:pt x="14727" y="13227"/>
                </a:cubicBezTo>
                <a:cubicBezTo>
                  <a:pt x="14727" y="13363"/>
                  <a:pt x="14727" y="13363"/>
                  <a:pt x="14727" y="13363"/>
                </a:cubicBezTo>
                <a:cubicBezTo>
                  <a:pt x="14817" y="13227"/>
                  <a:pt x="14817" y="13227"/>
                  <a:pt x="14817" y="13227"/>
                </a:cubicBezTo>
                <a:cubicBezTo>
                  <a:pt x="14638" y="13227"/>
                  <a:pt x="14638" y="13227"/>
                  <a:pt x="14638" y="13227"/>
                </a:cubicBezTo>
                <a:cubicBezTo>
                  <a:pt x="14727" y="13363"/>
                  <a:pt x="14727" y="13363"/>
                  <a:pt x="14727" y="13363"/>
                </a:cubicBezTo>
                <a:cubicBezTo>
                  <a:pt x="14817" y="13227"/>
                  <a:pt x="14817" y="13227"/>
                  <a:pt x="14817" y="13227"/>
                </a:cubicBezTo>
                <a:cubicBezTo>
                  <a:pt x="14638" y="13227"/>
                  <a:pt x="14638" y="13227"/>
                  <a:pt x="14638" y="13227"/>
                </a:cubicBezTo>
                <a:cubicBezTo>
                  <a:pt x="14817" y="13227"/>
                  <a:pt x="14817" y="13227"/>
                  <a:pt x="14817" y="13227"/>
                </a:cubicBezTo>
                <a:cubicBezTo>
                  <a:pt x="14727" y="13090"/>
                  <a:pt x="14727" y="13090"/>
                  <a:pt x="14727" y="13090"/>
                </a:cubicBezTo>
                <a:cubicBezTo>
                  <a:pt x="14638" y="13227"/>
                  <a:pt x="14638" y="13227"/>
                  <a:pt x="14638" y="13227"/>
                </a:cubicBezTo>
                <a:cubicBezTo>
                  <a:pt x="14817" y="13227"/>
                  <a:pt x="14817" y="13227"/>
                  <a:pt x="14817" y="13227"/>
                </a:cubicBezTo>
                <a:cubicBezTo>
                  <a:pt x="14727" y="13090"/>
                  <a:pt x="14727" y="13090"/>
                  <a:pt x="14727" y="13090"/>
                </a:cubicBezTo>
                <a:cubicBezTo>
                  <a:pt x="14817" y="13227"/>
                  <a:pt x="14817" y="13227"/>
                  <a:pt x="14817" y="13227"/>
                </a:cubicBezTo>
                <a:cubicBezTo>
                  <a:pt x="14906" y="13090"/>
                  <a:pt x="14906" y="13090"/>
                  <a:pt x="14906" y="13090"/>
                </a:cubicBezTo>
                <a:cubicBezTo>
                  <a:pt x="6159" y="5434"/>
                  <a:pt x="6159" y="5434"/>
                  <a:pt x="6159" y="5434"/>
                </a:cubicBezTo>
                <a:cubicBezTo>
                  <a:pt x="6069" y="5434"/>
                  <a:pt x="5980" y="5434"/>
                  <a:pt x="5980" y="5434"/>
                </a:cubicBezTo>
                <a:cubicBezTo>
                  <a:pt x="5891" y="5571"/>
                  <a:pt x="5891" y="5571"/>
                  <a:pt x="5891" y="5571"/>
                </a:cubicBezTo>
                <a:cubicBezTo>
                  <a:pt x="5891" y="5708"/>
                  <a:pt x="5980" y="5708"/>
                  <a:pt x="5980" y="5708"/>
                </a:cubicBezTo>
                <a:cubicBezTo>
                  <a:pt x="6069" y="5844"/>
                  <a:pt x="6069" y="5844"/>
                  <a:pt x="6069" y="5844"/>
                </a:cubicBezTo>
                <a:cubicBezTo>
                  <a:pt x="6159" y="5981"/>
                  <a:pt x="6337" y="6255"/>
                  <a:pt x="6605" y="6528"/>
                </a:cubicBezTo>
                <a:cubicBezTo>
                  <a:pt x="7587" y="7485"/>
                  <a:pt x="9550" y="9262"/>
                  <a:pt x="11246" y="10903"/>
                </a:cubicBezTo>
                <a:cubicBezTo>
                  <a:pt x="12139" y="11723"/>
                  <a:pt x="12942" y="12407"/>
                  <a:pt x="13478" y="12953"/>
                </a:cubicBezTo>
                <a:cubicBezTo>
                  <a:pt x="13745" y="13227"/>
                  <a:pt x="14013" y="13500"/>
                  <a:pt x="14192" y="13637"/>
                </a:cubicBezTo>
                <a:cubicBezTo>
                  <a:pt x="14281" y="13637"/>
                  <a:pt x="14370" y="13774"/>
                  <a:pt x="14370" y="13774"/>
                </a:cubicBezTo>
                <a:cubicBezTo>
                  <a:pt x="14460" y="13774"/>
                  <a:pt x="14460" y="13774"/>
                  <a:pt x="14460" y="13774"/>
                </a:cubicBezTo>
                <a:cubicBezTo>
                  <a:pt x="14460" y="13774"/>
                  <a:pt x="14460" y="13774"/>
                  <a:pt x="14460" y="13774"/>
                </a:cubicBezTo>
                <a:cubicBezTo>
                  <a:pt x="14460" y="13774"/>
                  <a:pt x="14460" y="13774"/>
                  <a:pt x="14460" y="13774"/>
                </a:cubicBezTo>
                <a:cubicBezTo>
                  <a:pt x="14460" y="13774"/>
                  <a:pt x="14460" y="13774"/>
                  <a:pt x="14460" y="13774"/>
                </a:cubicBezTo>
                <a:cubicBezTo>
                  <a:pt x="14370" y="13774"/>
                  <a:pt x="14370" y="13774"/>
                  <a:pt x="14370" y="13774"/>
                </a:cubicBezTo>
                <a:cubicBezTo>
                  <a:pt x="14460" y="13774"/>
                  <a:pt x="14460" y="13774"/>
                  <a:pt x="14460" y="13774"/>
                </a:cubicBezTo>
                <a:cubicBezTo>
                  <a:pt x="14460" y="13774"/>
                  <a:pt x="14460" y="13774"/>
                  <a:pt x="14460" y="13774"/>
                </a:cubicBezTo>
                <a:cubicBezTo>
                  <a:pt x="14370" y="13774"/>
                  <a:pt x="14370" y="13774"/>
                  <a:pt x="14370" y="13774"/>
                </a:cubicBezTo>
                <a:cubicBezTo>
                  <a:pt x="14460" y="13637"/>
                  <a:pt x="14460" y="13637"/>
                  <a:pt x="14460" y="13637"/>
                </a:cubicBezTo>
                <a:cubicBezTo>
                  <a:pt x="14370" y="13774"/>
                  <a:pt x="14370" y="13774"/>
                  <a:pt x="14370" y="13774"/>
                </a:cubicBezTo>
                <a:cubicBezTo>
                  <a:pt x="14370" y="13774"/>
                  <a:pt x="14370" y="13774"/>
                  <a:pt x="14370" y="13774"/>
                </a:cubicBezTo>
                <a:cubicBezTo>
                  <a:pt x="14460" y="13637"/>
                  <a:pt x="14460" y="13637"/>
                  <a:pt x="14460" y="13637"/>
                </a:cubicBezTo>
                <a:cubicBezTo>
                  <a:pt x="14370" y="13774"/>
                  <a:pt x="14370" y="13774"/>
                  <a:pt x="14370" y="13774"/>
                </a:cubicBezTo>
                <a:cubicBezTo>
                  <a:pt x="14549" y="13637"/>
                  <a:pt x="14549" y="13637"/>
                  <a:pt x="14549" y="13637"/>
                </a:cubicBezTo>
                <a:cubicBezTo>
                  <a:pt x="14370" y="13637"/>
                  <a:pt x="14370" y="13637"/>
                  <a:pt x="14370" y="13637"/>
                </a:cubicBezTo>
                <a:cubicBezTo>
                  <a:pt x="14370" y="13774"/>
                  <a:pt x="14370" y="13774"/>
                  <a:pt x="14370" y="13774"/>
                </a:cubicBezTo>
                <a:cubicBezTo>
                  <a:pt x="14549" y="13637"/>
                  <a:pt x="14549" y="13637"/>
                  <a:pt x="14549" y="13637"/>
                </a:cubicBezTo>
                <a:cubicBezTo>
                  <a:pt x="14370" y="13637"/>
                  <a:pt x="14370" y="13637"/>
                  <a:pt x="14370" y="13637"/>
                </a:cubicBezTo>
                <a:cubicBezTo>
                  <a:pt x="14549" y="13637"/>
                  <a:pt x="14549" y="13637"/>
                  <a:pt x="14549" y="13637"/>
                </a:cubicBezTo>
                <a:cubicBezTo>
                  <a:pt x="14549" y="13500"/>
                  <a:pt x="14549" y="13500"/>
                  <a:pt x="14549" y="13500"/>
                </a:cubicBezTo>
                <a:cubicBezTo>
                  <a:pt x="14549" y="13500"/>
                  <a:pt x="12407" y="11586"/>
                  <a:pt x="10264" y="9536"/>
                </a:cubicBezTo>
                <a:cubicBezTo>
                  <a:pt x="9104" y="8579"/>
                  <a:pt x="8033" y="7622"/>
                  <a:pt x="7140" y="6938"/>
                </a:cubicBezTo>
                <a:cubicBezTo>
                  <a:pt x="6783" y="6528"/>
                  <a:pt x="6426" y="6255"/>
                  <a:pt x="6159" y="5981"/>
                </a:cubicBezTo>
                <a:cubicBezTo>
                  <a:pt x="5980" y="5844"/>
                  <a:pt x="5891" y="5844"/>
                  <a:pt x="5802" y="5708"/>
                </a:cubicBezTo>
                <a:cubicBezTo>
                  <a:pt x="5802" y="5708"/>
                  <a:pt x="5712" y="5708"/>
                  <a:pt x="5712" y="5708"/>
                </a:cubicBezTo>
                <a:cubicBezTo>
                  <a:pt x="5712" y="5708"/>
                  <a:pt x="5712" y="5708"/>
                  <a:pt x="5712" y="5708"/>
                </a:cubicBezTo>
                <a:cubicBezTo>
                  <a:pt x="5623" y="5708"/>
                  <a:pt x="5623" y="5708"/>
                  <a:pt x="5623" y="5708"/>
                </a:cubicBezTo>
                <a:cubicBezTo>
                  <a:pt x="5534" y="5708"/>
                  <a:pt x="5534" y="5708"/>
                  <a:pt x="5534" y="5708"/>
                </a:cubicBezTo>
                <a:cubicBezTo>
                  <a:pt x="5534" y="5708"/>
                  <a:pt x="5534" y="5708"/>
                  <a:pt x="5534" y="5708"/>
                </a:cubicBezTo>
                <a:cubicBezTo>
                  <a:pt x="5623" y="5844"/>
                  <a:pt x="5623" y="5844"/>
                  <a:pt x="5623" y="5844"/>
                </a:cubicBezTo>
                <a:cubicBezTo>
                  <a:pt x="5534" y="5708"/>
                  <a:pt x="5534" y="5708"/>
                  <a:pt x="5534" y="5708"/>
                </a:cubicBezTo>
                <a:cubicBezTo>
                  <a:pt x="5445" y="5844"/>
                  <a:pt x="5445" y="5844"/>
                  <a:pt x="5445" y="5844"/>
                </a:cubicBezTo>
                <a:cubicBezTo>
                  <a:pt x="5445" y="5981"/>
                  <a:pt x="5534" y="5981"/>
                  <a:pt x="5534" y="5981"/>
                </a:cubicBezTo>
                <a:cubicBezTo>
                  <a:pt x="5534" y="6118"/>
                  <a:pt x="5623" y="6118"/>
                  <a:pt x="5712" y="6255"/>
                </a:cubicBezTo>
                <a:cubicBezTo>
                  <a:pt x="5980" y="6665"/>
                  <a:pt x="6605" y="7348"/>
                  <a:pt x="7498" y="8169"/>
                </a:cubicBezTo>
                <a:cubicBezTo>
                  <a:pt x="9997" y="10493"/>
                  <a:pt x="14102" y="14184"/>
                  <a:pt x="14102" y="14184"/>
                </a:cubicBezTo>
                <a:cubicBezTo>
                  <a:pt x="14192" y="14320"/>
                  <a:pt x="14281" y="14184"/>
                  <a:pt x="14281" y="14184"/>
                </a:cubicBezTo>
                <a:cubicBezTo>
                  <a:pt x="14370" y="14047"/>
                  <a:pt x="14281" y="13910"/>
                  <a:pt x="14281" y="13910"/>
                </a:cubicBezTo>
                <a:cubicBezTo>
                  <a:pt x="14281" y="13910"/>
                  <a:pt x="12139" y="11860"/>
                  <a:pt x="9997" y="9946"/>
                </a:cubicBezTo>
                <a:cubicBezTo>
                  <a:pt x="8836" y="8989"/>
                  <a:pt x="7765" y="7895"/>
                  <a:pt x="6962" y="7212"/>
                </a:cubicBezTo>
                <a:cubicBezTo>
                  <a:pt x="6516" y="6801"/>
                  <a:pt x="6159" y="6528"/>
                  <a:pt x="5891" y="6255"/>
                </a:cubicBezTo>
                <a:cubicBezTo>
                  <a:pt x="5712" y="6255"/>
                  <a:pt x="5623" y="6118"/>
                  <a:pt x="5534" y="6118"/>
                </a:cubicBezTo>
                <a:cubicBezTo>
                  <a:pt x="5445" y="5981"/>
                  <a:pt x="5445" y="5981"/>
                  <a:pt x="5445" y="5981"/>
                </a:cubicBezTo>
                <a:cubicBezTo>
                  <a:pt x="5355" y="5981"/>
                  <a:pt x="5355" y="5981"/>
                  <a:pt x="5266" y="5981"/>
                </a:cubicBezTo>
                <a:cubicBezTo>
                  <a:pt x="5266" y="5981"/>
                  <a:pt x="5266" y="5981"/>
                  <a:pt x="5266" y="5981"/>
                </a:cubicBezTo>
                <a:cubicBezTo>
                  <a:pt x="5266" y="5981"/>
                  <a:pt x="5177" y="5981"/>
                  <a:pt x="5177" y="6118"/>
                </a:cubicBezTo>
                <a:cubicBezTo>
                  <a:pt x="5177" y="6118"/>
                  <a:pt x="5177" y="6118"/>
                  <a:pt x="5177" y="6255"/>
                </a:cubicBezTo>
                <a:cubicBezTo>
                  <a:pt x="5177" y="6255"/>
                  <a:pt x="5177" y="6255"/>
                  <a:pt x="5266" y="6391"/>
                </a:cubicBezTo>
                <a:cubicBezTo>
                  <a:pt x="5266" y="6391"/>
                  <a:pt x="5712" y="6801"/>
                  <a:pt x="6516" y="7622"/>
                </a:cubicBezTo>
                <a:cubicBezTo>
                  <a:pt x="7765" y="8715"/>
                  <a:pt x="9550" y="10356"/>
                  <a:pt x="11068" y="11860"/>
                </a:cubicBezTo>
                <a:cubicBezTo>
                  <a:pt x="11782" y="12543"/>
                  <a:pt x="12407" y="13227"/>
                  <a:pt x="12942" y="13637"/>
                </a:cubicBezTo>
                <a:cubicBezTo>
                  <a:pt x="13210" y="13910"/>
                  <a:pt x="13388" y="14047"/>
                  <a:pt x="13478" y="14184"/>
                </a:cubicBezTo>
                <a:cubicBezTo>
                  <a:pt x="13567" y="14320"/>
                  <a:pt x="13656" y="14320"/>
                  <a:pt x="13656" y="14320"/>
                </a:cubicBezTo>
                <a:cubicBezTo>
                  <a:pt x="13656" y="14457"/>
                  <a:pt x="13656" y="14457"/>
                  <a:pt x="13656" y="14457"/>
                </a:cubicBezTo>
                <a:cubicBezTo>
                  <a:pt x="13656" y="14457"/>
                  <a:pt x="13656" y="14457"/>
                  <a:pt x="13656" y="14457"/>
                </a:cubicBezTo>
                <a:cubicBezTo>
                  <a:pt x="13745" y="14320"/>
                  <a:pt x="13745" y="14320"/>
                  <a:pt x="13745" y="14320"/>
                </a:cubicBezTo>
                <a:cubicBezTo>
                  <a:pt x="13656" y="14457"/>
                  <a:pt x="13656" y="14457"/>
                  <a:pt x="13656" y="14457"/>
                </a:cubicBezTo>
                <a:cubicBezTo>
                  <a:pt x="13656" y="14457"/>
                  <a:pt x="13656" y="14457"/>
                  <a:pt x="13656" y="14457"/>
                </a:cubicBezTo>
                <a:cubicBezTo>
                  <a:pt x="13745" y="14320"/>
                  <a:pt x="13745" y="14320"/>
                  <a:pt x="13745" y="14320"/>
                </a:cubicBezTo>
                <a:cubicBezTo>
                  <a:pt x="13656" y="14457"/>
                  <a:pt x="13656" y="14457"/>
                  <a:pt x="13656" y="14457"/>
                </a:cubicBezTo>
                <a:cubicBezTo>
                  <a:pt x="13745" y="14320"/>
                  <a:pt x="13745" y="14320"/>
                  <a:pt x="13745" y="14320"/>
                </a:cubicBezTo>
                <a:cubicBezTo>
                  <a:pt x="13656" y="14320"/>
                  <a:pt x="13656" y="14320"/>
                  <a:pt x="13656" y="14320"/>
                </a:cubicBezTo>
                <a:cubicBezTo>
                  <a:pt x="13656" y="14320"/>
                  <a:pt x="13656" y="14320"/>
                  <a:pt x="13656" y="14457"/>
                </a:cubicBezTo>
                <a:cubicBezTo>
                  <a:pt x="13745" y="14320"/>
                  <a:pt x="13745" y="14320"/>
                  <a:pt x="13745" y="14320"/>
                </a:cubicBezTo>
                <a:cubicBezTo>
                  <a:pt x="13656" y="14320"/>
                  <a:pt x="13656" y="14320"/>
                  <a:pt x="13656" y="14320"/>
                </a:cubicBezTo>
                <a:cubicBezTo>
                  <a:pt x="13745" y="14320"/>
                  <a:pt x="13745" y="14320"/>
                  <a:pt x="13745" y="14320"/>
                </a:cubicBezTo>
                <a:cubicBezTo>
                  <a:pt x="13656" y="14184"/>
                  <a:pt x="13656" y="14184"/>
                  <a:pt x="13656" y="14184"/>
                </a:cubicBezTo>
                <a:cubicBezTo>
                  <a:pt x="13656" y="14320"/>
                  <a:pt x="13656" y="14320"/>
                  <a:pt x="13656" y="14320"/>
                </a:cubicBezTo>
                <a:cubicBezTo>
                  <a:pt x="13745" y="14320"/>
                  <a:pt x="13745" y="14320"/>
                  <a:pt x="13745" y="14320"/>
                </a:cubicBezTo>
                <a:cubicBezTo>
                  <a:pt x="13656" y="14184"/>
                  <a:pt x="13656" y="14184"/>
                  <a:pt x="13656" y="14184"/>
                </a:cubicBezTo>
                <a:cubicBezTo>
                  <a:pt x="13745" y="14320"/>
                  <a:pt x="13745" y="14320"/>
                  <a:pt x="13745" y="14320"/>
                </a:cubicBezTo>
                <a:cubicBezTo>
                  <a:pt x="13835" y="14184"/>
                  <a:pt x="13835" y="14184"/>
                  <a:pt x="13835" y="14184"/>
                </a:cubicBezTo>
                <a:cubicBezTo>
                  <a:pt x="13835" y="14184"/>
                  <a:pt x="11603" y="12133"/>
                  <a:pt x="9372" y="10082"/>
                </a:cubicBezTo>
                <a:cubicBezTo>
                  <a:pt x="8212" y="9125"/>
                  <a:pt x="7051" y="8169"/>
                  <a:pt x="6159" y="7348"/>
                </a:cubicBezTo>
                <a:cubicBezTo>
                  <a:pt x="5712" y="7075"/>
                  <a:pt x="5355" y="6665"/>
                  <a:pt x="5088" y="6528"/>
                </a:cubicBezTo>
                <a:cubicBezTo>
                  <a:pt x="4909" y="6391"/>
                  <a:pt x="4820" y="6255"/>
                  <a:pt x="4731" y="6255"/>
                </a:cubicBezTo>
                <a:cubicBezTo>
                  <a:pt x="4641" y="6255"/>
                  <a:pt x="4641" y="6255"/>
                  <a:pt x="4552" y="6118"/>
                </a:cubicBezTo>
                <a:cubicBezTo>
                  <a:pt x="4552" y="6118"/>
                  <a:pt x="4552" y="6118"/>
                  <a:pt x="4463" y="6118"/>
                </a:cubicBezTo>
                <a:cubicBezTo>
                  <a:pt x="4463" y="6118"/>
                  <a:pt x="4463" y="6118"/>
                  <a:pt x="4463" y="6118"/>
                </a:cubicBezTo>
                <a:cubicBezTo>
                  <a:pt x="4374" y="6118"/>
                  <a:pt x="4374" y="6255"/>
                  <a:pt x="4374" y="6255"/>
                </a:cubicBezTo>
                <a:cubicBezTo>
                  <a:pt x="4284" y="6391"/>
                  <a:pt x="4374" y="6528"/>
                  <a:pt x="4374" y="6528"/>
                </a:cubicBezTo>
                <a:cubicBezTo>
                  <a:pt x="13299" y="15004"/>
                  <a:pt x="13299" y="15004"/>
                  <a:pt x="13299" y="15004"/>
                </a:cubicBezTo>
                <a:cubicBezTo>
                  <a:pt x="13388" y="14867"/>
                  <a:pt x="13388" y="14867"/>
                  <a:pt x="13388" y="14867"/>
                </a:cubicBezTo>
                <a:cubicBezTo>
                  <a:pt x="13210" y="14731"/>
                  <a:pt x="13210" y="14731"/>
                  <a:pt x="13210" y="14731"/>
                </a:cubicBezTo>
                <a:cubicBezTo>
                  <a:pt x="13388" y="14867"/>
                  <a:pt x="13388" y="14867"/>
                  <a:pt x="13388" y="14867"/>
                </a:cubicBezTo>
                <a:cubicBezTo>
                  <a:pt x="13299" y="14731"/>
                  <a:pt x="13299" y="14731"/>
                  <a:pt x="13299" y="14731"/>
                </a:cubicBezTo>
                <a:cubicBezTo>
                  <a:pt x="13210" y="14731"/>
                  <a:pt x="13210" y="14731"/>
                  <a:pt x="13210" y="14731"/>
                </a:cubicBezTo>
                <a:cubicBezTo>
                  <a:pt x="13388" y="14867"/>
                  <a:pt x="13388" y="14867"/>
                  <a:pt x="13388" y="14867"/>
                </a:cubicBezTo>
                <a:cubicBezTo>
                  <a:pt x="13299" y="14731"/>
                  <a:pt x="13299" y="14731"/>
                  <a:pt x="13299" y="14731"/>
                </a:cubicBezTo>
                <a:cubicBezTo>
                  <a:pt x="13388" y="14867"/>
                  <a:pt x="13388" y="14867"/>
                  <a:pt x="13388" y="14867"/>
                </a:cubicBezTo>
                <a:cubicBezTo>
                  <a:pt x="13388" y="14731"/>
                  <a:pt x="13388" y="14731"/>
                  <a:pt x="13388" y="14731"/>
                </a:cubicBezTo>
                <a:cubicBezTo>
                  <a:pt x="13299" y="14731"/>
                  <a:pt x="13299" y="14731"/>
                  <a:pt x="13299" y="14731"/>
                </a:cubicBezTo>
                <a:cubicBezTo>
                  <a:pt x="13388" y="14867"/>
                  <a:pt x="13388" y="14867"/>
                  <a:pt x="13388" y="14867"/>
                </a:cubicBezTo>
                <a:cubicBezTo>
                  <a:pt x="13388" y="14731"/>
                  <a:pt x="13388" y="14731"/>
                  <a:pt x="13388" y="14731"/>
                </a:cubicBezTo>
                <a:cubicBezTo>
                  <a:pt x="13388" y="14867"/>
                  <a:pt x="13388" y="14867"/>
                  <a:pt x="13388" y="14867"/>
                </a:cubicBezTo>
                <a:cubicBezTo>
                  <a:pt x="13388" y="14731"/>
                  <a:pt x="13388" y="14731"/>
                  <a:pt x="13388" y="14731"/>
                </a:cubicBezTo>
                <a:cubicBezTo>
                  <a:pt x="13388" y="14731"/>
                  <a:pt x="13388" y="14731"/>
                  <a:pt x="13388" y="14731"/>
                </a:cubicBezTo>
                <a:cubicBezTo>
                  <a:pt x="13388" y="14867"/>
                  <a:pt x="13388" y="14867"/>
                  <a:pt x="13388" y="14867"/>
                </a:cubicBezTo>
                <a:cubicBezTo>
                  <a:pt x="13388" y="14731"/>
                  <a:pt x="13388" y="14731"/>
                  <a:pt x="13388" y="14731"/>
                </a:cubicBezTo>
                <a:cubicBezTo>
                  <a:pt x="13388" y="14731"/>
                  <a:pt x="13388" y="14731"/>
                  <a:pt x="13388" y="14731"/>
                </a:cubicBezTo>
                <a:cubicBezTo>
                  <a:pt x="13388" y="14731"/>
                  <a:pt x="13388" y="14731"/>
                  <a:pt x="13388" y="14731"/>
                </a:cubicBezTo>
                <a:cubicBezTo>
                  <a:pt x="13388" y="14731"/>
                  <a:pt x="13388" y="14731"/>
                  <a:pt x="13388" y="14731"/>
                </a:cubicBezTo>
                <a:cubicBezTo>
                  <a:pt x="13388" y="14731"/>
                  <a:pt x="13388" y="14731"/>
                  <a:pt x="13388" y="14731"/>
                </a:cubicBezTo>
                <a:cubicBezTo>
                  <a:pt x="13388" y="14731"/>
                  <a:pt x="13388" y="14731"/>
                  <a:pt x="13388" y="14731"/>
                </a:cubicBezTo>
                <a:cubicBezTo>
                  <a:pt x="13388" y="14731"/>
                  <a:pt x="13299" y="14594"/>
                  <a:pt x="13210" y="14594"/>
                </a:cubicBezTo>
                <a:cubicBezTo>
                  <a:pt x="12585" y="14047"/>
                  <a:pt x="10354" y="11996"/>
                  <a:pt x="8301" y="10082"/>
                </a:cubicBezTo>
                <a:cubicBezTo>
                  <a:pt x="7230" y="9125"/>
                  <a:pt x="6248" y="8305"/>
                  <a:pt x="5534" y="7622"/>
                </a:cubicBezTo>
                <a:cubicBezTo>
                  <a:pt x="5088" y="7212"/>
                  <a:pt x="4820" y="6938"/>
                  <a:pt x="4552" y="6801"/>
                </a:cubicBezTo>
                <a:cubicBezTo>
                  <a:pt x="4463" y="6665"/>
                  <a:pt x="4374" y="6528"/>
                  <a:pt x="4284" y="6528"/>
                </a:cubicBezTo>
                <a:cubicBezTo>
                  <a:pt x="4284" y="6528"/>
                  <a:pt x="4195" y="6528"/>
                  <a:pt x="4195" y="6528"/>
                </a:cubicBezTo>
                <a:cubicBezTo>
                  <a:pt x="4195" y="6528"/>
                  <a:pt x="4106" y="6391"/>
                  <a:pt x="4106" y="6391"/>
                </a:cubicBezTo>
                <a:cubicBezTo>
                  <a:pt x="4017" y="6391"/>
                  <a:pt x="4017" y="6391"/>
                  <a:pt x="4017" y="6391"/>
                </a:cubicBezTo>
                <a:cubicBezTo>
                  <a:pt x="3927" y="6528"/>
                  <a:pt x="3927" y="6528"/>
                  <a:pt x="3927" y="6528"/>
                </a:cubicBezTo>
                <a:cubicBezTo>
                  <a:pt x="4106" y="6665"/>
                  <a:pt x="4106" y="6665"/>
                  <a:pt x="4106" y="6665"/>
                </a:cubicBezTo>
                <a:cubicBezTo>
                  <a:pt x="3927" y="6528"/>
                  <a:pt x="3927" y="6528"/>
                  <a:pt x="3927" y="6528"/>
                </a:cubicBezTo>
                <a:cubicBezTo>
                  <a:pt x="3927" y="6665"/>
                  <a:pt x="3927" y="6665"/>
                  <a:pt x="3927" y="6665"/>
                </a:cubicBezTo>
                <a:cubicBezTo>
                  <a:pt x="3927" y="6665"/>
                  <a:pt x="3927" y="6801"/>
                  <a:pt x="3927" y="6801"/>
                </a:cubicBezTo>
                <a:cubicBezTo>
                  <a:pt x="4017" y="6938"/>
                  <a:pt x="4106" y="6938"/>
                  <a:pt x="4106" y="7075"/>
                </a:cubicBezTo>
                <a:cubicBezTo>
                  <a:pt x="4463" y="7485"/>
                  <a:pt x="5177" y="8169"/>
                  <a:pt x="6069" y="8989"/>
                </a:cubicBezTo>
                <a:cubicBezTo>
                  <a:pt x="8658" y="11586"/>
                  <a:pt x="12942" y="15414"/>
                  <a:pt x="12942" y="15414"/>
                </a:cubicBezTo>
                <a:cubicBezTo>
                  <a:pt x="13031" y="15277"/>
                  <a:pt x="13031" y="15277"/>
                  <a:pt x="13031" y="15277"/>
                </a:cubicBezTo>
                <a:cubicBezTo>
                  <a:pt x="12942" y="15141"/>
                  <a:pt x="12942" y="15141"/>
                  <a:pt x="12942" y="15141"/>
                </a:cubicBezTo>
                <a:cubicBezTo>
                  <a:pt x="13031" y="15141"/>
                  <a:pt x="13031" y="15141"/>
                  <a:pt x="13031" y="15141"/>
                </a:cubicBezTo>
                <a:cubicBezTo>
                  <a:pt x="12942" y="15004"/>
                  <a:pt x="12942" y="15004"/>
                  <a:pt x="12942" y="15004"/>
                </a:cubicBezTo>
                <a:cubicBezTo>
                  <a:pt x="12942" y="15141"/>
                  <a:pt x="12942" y="15141"/>
                  <a:pt x="12942" y="15141"/>
                </a:cubicBezTo>
                <a:cubicBezTo>
                  <a:pt x="13031" y="15141"/>
                  <a:pt x="13031" y="15141"/>
                  <a:pt x="13031" y="15141"/>
                </a:cubicBezTo>
                <a:cubicBezTo>
                  <a:pt x="12942" y="15004"/>
                  <a:pt x="12942" y="15004"/>
                  <a:pt x="12942" y="15004"/>
                </a:cubicBezTo>
                <a:cubicBezTo>
                  <a:pt x="13031" y="15141"/>
                  <a:pt x="13031" y="15141"/>
                  <a:pt x="13031" y="15141"/>
                </a:cubicBezTo>
                <a:cubicBezTo>
                  <a:pt x="13031" y="15004"/>
                  <a:pt x="13031" y="15004"/>
                  <a:pt x="13031" y="15004"/>
                </a:cubicBezTo>
                <a:cubicBezTo>
                  <a:pt x="12942" y="15004"/>
                  <a:pt x="12942" y="15004"/>
                  <a:pt x="12942" y="15004"/>
                </a:cubicBezTo>
                <a:cubicBezTo>
                  <a:pt x="13031" y="15141"/>
                  <a:pt x="13031" y="15141"/>
                  <a:pt x="13031" y="15141"/>
                </a:cubicBezTo>
                <a:cubicBezTo>
                  <a:pt x="13031" y="15004"/>
                  <a:pt x="13031" y="15004"/>
                  <a:pt x="13031" y="15004"/>
                </a:cubicBezTo>
                <a:cubicBezTo>
                  <a:pt x="13031" y="15004"/>
                  <a:pt x="13031" y="15004"/>
                  <a:pt x="13031" y="15004"/>
                </a:cubicBezTo>
                <a:cubicBezTo>
                  <a:pt x="12942" y="15004"/>
                  <a:pt x="12942" y="15004"/>
                  <a:pt x="12853" y="14867"/>
                </a:cubicBezTo>
                <a:cubicBezTo>
                  <a:pt x="12496" y="14731"/>
                  <a:pt x="11693" y="14047"/>
                  <a:pt x="10800" y="13227"/>
                </a:cubicBezTo>
                <a:cubicBezTo>
                  <a:pt x="9461" y="11996"/>
                  <a:pt x="7765" y="10219"/>
                  <a:pt x="6248" y="8852"/>
                </a:cubicBezTo>
                <a:cubicBezTo>
                  <a:pt x="5534" y="8169"/>
                  <a:pt x="4909" y="7622"/>
                  <a:pt x="4374" y="7212"/>
                </a:cubicBezTo>
                <a:cubicBezTo>
                  <a:pt x="4195" y="6938"/>
                  <a:pt x="3927" y="6801"/>
                  <a:pt x="3838" y="6665"/>
                </a:cubicBezTo>
                <a:cubicBezTo>
                  <a:pt x="3749" y="6665"/>
                  <a:pt x="3660" y="6528"/>
                  <a:pt x="3570" y="6528"/>
                </a:cubicBezTo>
                <a:cubicBezTo>
                  <a:pt x="3481" y="6528"/>
                  <a:pt x="3481" y="6528"/>
                  <a:pt x="3392" y="6528"/>
                </a:cubicBezTo>
                <a:cubicBezTo>
                  <a:pt x="3392" y="6528"/>
                  <a:pt x="3392" y="6528"/>
                  <a:pt x="3392" y="6528"/>
                </a:cubicBezTo>
                <a:cubicBezTo>
                  <a:pt x="3302" y="6528"/>
                  <a:pt x="3302" y="6528"/>
                  <a:pt x="3302" y="6665"/>
                </a:cubicBezTo>
                <a:cubicBezTo>
                  <a:pt x="3213" y="6665"/>
                  <a:pt x="3302" y="6801"/>
                  <a:pt x="3302" y="6938"/>
                </a:cubicBezTo>
                <a:cubicBezTo>
                  <a:pt x="12585" y="15824"/>
                  <a:pt x="12585" y="15824"/>
                  <a:pt x="12585" y="15824"/>
                </a:cubicBezTo>
                <a:cubicBezTo>
                  <a:pt x="12674" y="15824"/>
                  <a:pt x="12674" y="15824"/>
                  <a:pt x="12764" y="15824"/>
                </a:cubicBezTo>
                <a:cubicBezTo>
                  <a:pt x="12764" y="15824"/>
                  <a:pt x="12764" y="15824"/>
                  <a:pt x="12853" y="15688"/>
                </a:cubicBezTo>
                <a:cubicBezTo>
                  <a:pt x="12853" y="15688"/>
                  <a:pt x="12853" y="15688"/>
                  <a:pt x="12853" y="15551"/>
                </a:cubicBezTo>
                <a:cubicBezTo>
                  <a:pt x="12853" y="15551"/>
                  <a:pt x="12764" y="15414"/>
                  <a:pt x="12764" y="15414"/>
                </a:cubicBezTo>
                <a:cubicBezTo>
                  <a:pt x="12764" y="15414"/>
                  <a:pt x="10532" y="13363"/>
                  <a:pt x="8122" y="11176"/>
                </a:cubicBezTo>
                <a:cubicBezTo>
                  <a:pt x="6962" y="10082"/>
                  <a:pt x="5802" y="8989"/>
                  <a:pt x="4909" y="8169"/>
                </a:cubicBezTo>
                <a:cubicBezTo>
                  <a:pt x="4374" y="7758"/>
                  <a:pt x="4017" y="7485"/>
                  <a:pt x="3749" y="7212"/>
                </a:cubicBezTo>
                <a:cubicBezTo>
                  <a:pt x="3570" y="7075"/>
                  <a:pt x="3392" y="7075"/>
                  <a:pt x="3302" y="6938"/>
                </a:cubicBezTo>
                <a:cubicBezTo>
                  <a:pt x="3302" y="6938"/>
                  <a:pt x="3213" y="6938"/>
                  <a:pt x="3213" y="6801"/>
                </a:cubicBezTo>
                <a:cubicBezTo>
                  <a:pt x="3124" y="6801"/>
                  <a:pt x="3124" y="6801"/>
                  <a:pt x="3035" y="6801"/>
                </a:cubicBezTo>
                <a:cubicBezTo>
                  <a:pt x="3035" y="6801"/>
                  <a:pt x="3035" y="6801"/>
                  <a:pt x="3035" y="6801"/>
                </a:cubicBezTo>
                <a:cubicBezTo>
                  <a:pt x="2945" y="6801"/>
                  <a:pt x="2945" y="6938"/>
                  <a:pt x="2945" y="6938"/>
                </a:cubicBezTo>
                <a:cubicBezTo>
                  <a:pt x="3035" y="7075"/>
                  <a:pt x="3035" y="7075"/>
                  <a:pt x="3035" y="7075"/>
                </a:cubicBezTo>
                <a:cubicBezTo>
                  <a:pt x="2945" y="6938"/>
                  <a:pt x="2945" y="6938"/>
                  <a:pt x="2945" y="6938"/>
                </a:cubicBezTo>
                <a:cubicBezTo>
                  <a:pt x="2945" y="7075"/>
                  <a:pt x="2945" y="7075"/>
                  <a:pt x="2945" y="7075"/>
                </a:cubicBezTo>
                <a:cubicBezTo>
                  <a:pt x="2945" y="7212"/>
                  <a:pt x="2945" y="7212"/>
                  <a:pt x="2945" y="7212"/>
                </a:cubicBezTo>
                <a:cubicBezTo>
                  <a:pt x="3035" y="7348"/>
                  <a:pt x="3035" y="7348"/>
                  <a:pt x="3035" y="7348"/>
                </a:cubicBezTo>
                <a:cubicBezTo>
                  <a:pt x="3124" y="7485"/>
                  <a:pt x="3302" y="7622"/>
                  <a:pt x="3660" y="8032"/>
                </a:cubicBezTo>
                <a:cubicBezTo>
                  <a:pt x="5802" y="10219"/>
                  <a:pt x="12317" y="16234"/>
                  <a:pt x="12317" y="16234"/>
                </a:cubicBezTo>
                <a:cubicBezTo>
                  <a:pt x="12407" y="16098"/>
                  <a:pt x="12407" y="16098"/>
                  <a:pt x="12407" y="16098"/>
                </a:cubicBezTo>
                <a:cubicBezTo>
                  <a:pt x="12496" y="15824"/>
                  <a:pt x="12496" y="15824"/>
                  <a:pt x="12496" y="15824"/>
                </a:cubicBezTo>
                <a:cubicBezTo>
                  <a:pt x="2410" y="7075"/>
                  <a:pt x="2410" y="7075"/>
                  <a:pt x="2410" y="7075"/>
                </a:cubicBezTo>
                <a:cubicBezTo>
                  <a:pt x="2321" y="6938"/>
                  <a:pt x="2231" y="7075"/>
                  <a:pt x="2231" y="7075"/>
                </a:cubicBezTo>
                <a:cubicBezTo>
                  <a:pt x="2231" y="7212"/>
                  <a:pt x="2231" y="7348"/>
                  <a:pt x="2321" y="7348"/>
                </a:cubicBezTo>
                <a:cubicBezTo>
                  <a:pt x="2321" y="7348"/>
                  <a:pt x="2410" y="7485"/>
                  <a:pt x="2678" y="7758"/>
                </a:cubicBezTo>
                <a:cubicBezTo>
                  <a:pt x="3660" y="8715"/>
                  <a:pt x="5980" y="10766"/>
                  <a:pt x="8122" y="12817"/>
                </a:cubicBezTo>
                <a:cubicBezTo>
                  <a:pt x="9193" y="13774"/>
                  <a:pt x="10175" y="14731"/>
                  <a:pt x="10889" y="15414"/>
                </a:cubicBezTo>
                <a:cubicBezTo>
                  <a:pt x="11246" y="15824"/>
                  <a:pt x="11603" y="16098"/>
                  <a:pt x="11782" y="16371"/>
                </a:cubicBezTo>
                <a:cubicBezTo>
                  <a:pt x="11871" y="16508"/>
                  <a:pt x="11960" y="16508"/>
                  <a:pt x="12050" y="16644"/>
                </a:cubicBezTo>
                <a:cubicBezTo>
                  <a:pt x="12050" y="16644"/>
                  <a:pt x="12050" y="16644"/>
                  <a:pt x="12050" y="16644"/>
                </a:cubicBezTo>
                <a:cubicBezTo>
                  <a:pt x="12050" y="16781"/>
                  <a:pt x="12050" y="16781"/>
                  <a:pt x="12050" y="16781"/>
                </a:cubicBezTo>
                <a:cubicBezTo>
                  <a:pt x="12139" y="16644"/>
                  <a:pt x="12139" y="16644"/>
                  <a:pt x="12139" y="16644"/>
                </a:cubicBezTo>
                <a:cubicBezTo>
                  <a:pt x="12050" y="16644"/>
                  <a:pt x="12050" y="16644"/>
                  <a:pt x="12050" y="16644"/>
                </a:cubicBezTo>
                <a:cubicBezTo>
                  <a:pt x="12050" y="16781"/>
                  <a:pt x="12050" y="16781"/>
                  <a:pt x="12050" y="16781"/>
                </a:cubicBezTo>
                <a:cubicBezTo>
                  <a:pt x="12139" y="16644"/>
                  <a:pt x="12139" y="16644"/>
                  <a:pt x="12139" y="16644"/>
                </a:cubicBezTo>
                <a:cubicBezTo>
                  <a:pt x="12050" y="16644"/>
                  <a:pt x="12050" y="16644"/>
                  <a:pt x="12050" y="16644"/>
                </a:cubicBezTo>
                <a:cubicBezTo>
                  <a:pt x="12139" y="16644"/>
                  <a:pt x="12139" y="16644"/>
                  <a:pt x="12139" y="16644"/>
                </a:cubicBezTo>
                <a:cubicBezTo>
                  <a:pt x="12050" y="16644"/>
                  <a:pt x="12050" y="16644"/>
                  <a:pt x="12050" y="16644"/>
                </a:cubicBezTo>
                <a:cubicBezTo>
                  <a:pt x="12050" y="16644"/>
                  <a:pt x="12050" y="16644"/>
                  <a:pt x="12050" y="16644"/>
                </a:cubicBezTo>
                <a:cubicBezTo>
                  <a:pt x="12139" y="16644"/>
                  <a:pt x="12139" y="16644"/>
                  <a:pt x="12139" y="16644"/>
                </a:cubicBezTo>
                <a:cubicBezTo>
                  <a:pt x="12050" y="16644"/>
                  <a:pt x="12050" y="16644"/>
                  <a:pt x="12050" y="16644"/>
                </a:cubicBezTo>
                <a:cubicBezTo>
                  <a:pt x="12139" y="16644"/>
                  <a:pt x="12139" y="16644"/>
                  <a:pt x="12139" y="16644"/>
                </a:cubicBezTo>
                <a:cubicBezTo>
                  <a:pt x="12050" y="16508"/>
                  <a:pt x="12050" y="16508"/>
                  <a:pt x="12050" y="16508"/>
                </a:cubicBezTo>
                <a:cubicBezTo>
                  <a:pt x="12050" y="16644"/>
                  <a:pt x="12050" y="16644"/>
                  <a:pt x="12050" y="16644"/>
                </a:cubicBezTo>
                <a:cubicBezTo>
                  <a:pt x="12139" y="16644"/>
                  <a:pt x="12139" y="16644"/>
                  <a:pt x="12139" y="16644"/>
                </a:cubicBezTo>
                <a:cubicBezTo>
                  <a:pt x="12050" y="16508"/>
                  <a:pt x="12050" y="16508"/>
                  <a:pt x="12050" y="16508"/>
                </a:cubicBezTo>
                <a:cubicBezTo>
                  <a:pt x="12139" y="16644"/>
                  <a:pt x="12139" y="16644"/>
                  <a:pt x="12139" y="16644"/>
                </a:cubicBezTo>
                <a:cubicBezTo>
                  <a:pt x="12228" y="16508"/>
                  <a:pt x="12228" y="16508"/>
                  <a:pt x="12228" y="16508"/>
                </a:cubicBezTo>
                <a:cubicBezTo>
                  <a:pt x="2053" y="7348"/>
                  <a:pt x="2053" y="7348"/>
                  <a:pt x="2053" y="7348"/>
                </a:cubicBezTo>
                <a:cubicBezTo>
                  <a:pt x="2053" y="7348"/>
                  <a:pt x="1964" y="7348"/>
                  <a:pt x="1874" y="7485"/>
                </a:cubicBezTo>
                <a:cubicBezTo>
                  <a:pt x="1874" y="7485"/>
                  <a:pt x="1874" y="7622"/>
                  <a:pt x="1964" y="7758"/>
                </a:cubicBezTo>
                <a:cubicBezTo>
                  <a:pt x="5177" y="10766"/>
                  <a:pt x="5177" y="10766"/>
                  <a:pt x="5177" y="10766"/>
                </a:cubicBezTo>
                <a:cubicBezTo>
                  <a:pt x="1517" y="7622"/>
                  <a:pt x="1517" y="7622"/>
                  <a:pt x="1517" y="7622"/>
                </a:cubicBezTo>
                <a:cubicBezTo>
                  <a:pt x="1517" y="7485"/>
                  <a:pt x="1428" y="7622"/>
                  <a:pt x="1339" y="7622"/>
                </a:cubicBezTo>
                <a:cubicBezTo>
                  <a:pt x="1339" y="7758"/>
                  <a:pt x="1339" y="7758"/>
                  <a:pt x="1339" y="7758"/>
                </a:cubicBezTo>
                <a:cubicBezTo>
                  <a:pt x="1339" y="7895"/>
                  <a:pt x="1339" y="7895"/>
                  <a:pt x="1339" y="7895"/>
                </a:cubicBezTo>
                <a:cubicBezTo>
                  <a:pt x="1428" y="8032"/>
                  <a:pt x="1428" y="8032"/>
                  <a:pt x="1428" y="8032"/>
                </a:cubicBezTo>
                <a:cubicBezTo>
                  <a:pt x="1607" y="8169"/>
                  <a:pt x="1785" y="8442"/>
                  <a:pt x="2142" y="8715"/>
                </a:cubicBezTo>
                <a:cubicBezTo>
                  <a:pt x="3302" y="9946"/>
                  <a:pt x="5623" y="11996"/>
                  <a:pt x="7676" y="13910"/>
                </a:cubicBezTo>
                <a:cubicBezTo>
                  <a:pt x="8658" y="14867"/>
                  <a:pt x="9550" y="15688"/>
                  <a:pt x="10264" y="16371"/>
                </a:cubicBezTo>
                <a:cubicBezTo>
                  <a:pt x="10621" y="16644"/>
                  <a:pt x="10889" y="16918"/>
                  <a:pt x="11068" y="17191"/>
                </a:cubicBezTo>
                <a:cubicBezTo>
                  <a:pt x="11157" y="17191"/>
                  <a:pt x="11246" y="17328"/>
                  <a:pt x="11336" y="17328"/>
                </a:cubicBezTo>
                <a:cubicBezTo>
                  <a:pt x="11336" y="17465"/>
                  <a:pt x="11336" y="17465"/>
                  <a:pt x="11336" y="17465"/>
                </a:cubicBezTo>
                <a:cubicBezTo>
                  <a:pt x="11336" y="17465"/>
                  <a:pt x="11336" y="17465"/>
                  <a:pt x="11336" y="17465"/>
                </a:cubicBezTo>
                <a:cubicBezTo>
                  <a:pt x="11425" y="17328"/>
                  <a:pt x="11425" y="17328"/>
                  <a:pt x="11425" y="17328"/>
                </a:cubicBezTo>
                <a:cubicBezTo>
                  <a:pt x="11336" y="17465"/>
                  <a:pt x="11336" y="17465"/>
                  <a:pt x="11336" y="17465"/>
                </a:cubicBezTo>
                <a:cubicBezTo>
                  <a:pt x="11336" y="17465"/>
                  <a:pt x="11336" y="17465"/>
                  <a:pt x="11336" y="17465"/>
                </a:cubicBezTo>
                <a:cubicBezTo>
                  <a:pt x="11425" y="17328"/>
                  <a:pt x="11425" y="17328"/>
                  <a:pt x="11425" y="17328"/>
                </a:cubicBezTo>
                <a:cubicBezTo>
                  <a:pt x="11336" y="17465"/>
                  <a:pt x="11336" y="17465"/>
                  <a:pt x="11336" y="17465"/>
                </a:cubicBezTo>
                <a:cubicBezTo>
                  <a:pt x="11425" y="17328"/>
                  <a:pt x="11425" y="17328"/>
                  <a:pt x="11425" y="17328"/>
                </a:cubicBezTo>
                <a:cubicBezTo>
                  <a:pt x="11336" y="17328"/>
                  <a:pt x="11336" y="17328"/>
                  <a:pt x="11336" y="17328"/>
                </a:cubicBezTo>
                <a:cubicBezTo>
                  <a:pt x="11336" y="17328"/>
                  <a:pt x="11336" y="17465"/>
                  <a:pt x="11336" y="17465"/>
                </a:cubicBezTo>
                <a:cubicBezTo>
                  <a:pt x="11425" y="17328"/>
                  <a:pt x="11425" y="17328"/>
                  <a:pt x="11425" y="17328"/>
                </a:cubicBezTo>
                <a:cubicBezTo>
                  <a:pt x="11336" y="17328"/>
                  <a:pt x="11336" y="17328"/>
                  <a:pt x="11336" y="17328"/>
                </a:cubicBezTo>
                <a:cubicBezTo>
                  <a:pt x="11425" y="17328"/>
                  <a:pt x="11425" y="17328"/>
                  <a:pt x="11425" y="17328"/>
                </a:cubicBezTo>
                <a:cubicBezTo>
                  <a:pt x="11336" y="17191"/>
                  <a:pt x="11336" y="17191"/>
                  <a:pt x="11336" y="17191"/>
                </a:cubicBezTo>
                <a:cubicBezTo>
                  <a:pt x="11336" y="17328"/>
                  <a:pt x="11336" y="17328"/>
                  <a:pt x="11336" y="17328"/>
                </a:cubicBezTo>
                <a:cubicBezTo>
                  <a:pt x="11425" y="17328"/>
                  <a:pt x="11425" y="17328"/>
                  <a:pt x="11425" y="17328"/>
                </a:cubicBezTo>
                <a:cubicBezTo>
                  <a:pt x="11336" y="17191"/>
                  <a:pt x="11336" y="17191"/>
                  <a:pt x="11336" y="17191"/>
                </a:cubicBezTo>
                <a:cubicBezTo>
                  <a:pt x="11514" y="17328"/>
                  <a:pt x="11514" y="17328"/>
                  <a:pt x="11514" y="17328"/>
                </a:cubicBezTo>
                <a:cubicBezTo>
                  <a:pt x="11514" y="17191"/>
                  <a:pt x="11514" y="17191"/>
                  <a:pt x="11514" y="17191"/>
                </a:cubicBezTo>
                <a:cubicBezTo>
                  <a:pt x="11514" y="17191"/>
                  <a:pt x="9104" y="14867"/>
                  <a:pt x="6516" y="12543"/>
                </a:cubicBezTo>
                <a:cubicBezTo>
                  <a:pt x="5177" y="11450"/>
                  <a:pt x="3927" y="10219"/>
                  <a:pt x="2856" y="9399"/>
                </a:cubicBezTo>
                <a:cubicBezTo>
                  <a:pt x="2321" y="8989"/>
                  <a:pt x="1874" y="8579"/>
                  <a:pt x="1517" y="8305"/>
                </a:cubicBezTo>
                <a:cubicBezTo>
                  <a:pt x="1339" y="8169"/>
                  <a:pt x="1250" y="8032"/>
                  <a:pt x="1071" y="8032"/>
                </a:cubicBezTo>
                <a:cubicBezTo>
                  <a:pt x="982" y="7895"/>
                  <a:pt x="893" y="7895"/>
                  <a:pt x="803" y="7895"/>
                </a:cubicBezTo>
                <a:cubicBezTo>
                  <a:pt x="714" y="7895"/>
                  <a:pt x="714" y="7895"/>
                  <a:pt x="714" y="7895"/>
                </a:cubicBezTo>
                <a:cubicBezTo>
                  <a:pt x="714" y="7895"/>
                  <a:pt x="714" y="7895"/>
                  <a:pt x="625" y="8032"/>
                </a:cubicBezTo>
                <a:cubicBezTo>
                  <a:pt x="803" y="8169"/>
                  <a:pt x="803" y="8169"/>
                  <a:pt x="803" y="8169"/>
                </a:cubicBezTo>
                <a:cubicBezTo>
                  <a:pt x="625" y="8032"/>
                  <a:pt x="625" y="8032"/>
                  <a:pt x="625" y="8032"/>
                </a:cubicBezTo>
                <a:cubicBezTo>
                  <a:pt x="625" y="8169"/>
                  <a:pt x="625" y="8169"/>
                  <a:pt x="625" y="8169"/>
                </a:cubicBezTo>
                <a:cubicBezTo>
                  <a:pt x="625" y="8169"/>
                  <a:pt x="625" y="8169"/>
                  <a:pt x="625" y="8305"/>
                </a:cubicBezTo>
                <a:cubicBezTo>
                  <a:pt x="714" y="8305"/>
                  <a:pt x="714" y="8305"/>
                  <a:pt x="714" y="8442"/>
                </a:cubicBezTo>
                <a:cubicBezTo>
                  <a:pt x="893" y="8579"/>
                  <a:pt x="1071" y="8852"/>
                  <a:pt x="1428" y="9262"/>
                </a:cubicBezTo>
                <a:cubicBezTo>
                  <a:pt x="3838" y="11586"/>
                  <a:pt x="10979" y="18148"/>
                  <a:pt x="10979" y="18148"/>
                </a:cubicBezTo>
                <a:cubicBezTo>
                  <a:pt x="10979" y="17875"/>
                  <a:pt x="10979" y="17875"/>
                  <a:pt x="10979" y="17875"/>
                </a:cubicBezTo>
                <a:cubicBezTo>
                  <a:pt x="10889" y="17875"/>
                  <a:pt x="10889" y="17875"/>
                  <a:pt x="10889" y="17875"/>
                </a:cubicBezTo>
                <a:cubicBezTo>
                  <a:pt x="10979" y="17875"/>
                  <a:pt x="10979" y="17875"/>
                  <a:pt x="10979" y="17875"/>
                </a:cubicBezTo>
                <a:cubicBezTo>
                  <a:pt x="10979" y="17738"/>
                  <a:pt x="10979" y="17738"/>
                  <a:pt x="10979" y="17738"/>
                </a:cubicBezTo>
                <a:cubicBezTo>
                  <a:pt x="10889" y="17875"/>
                  <a:pt x="10889" y="17875"/>
                  <a:pt x="10889" y="17875"/>
                </a:cubicBezTo>
                <a:cubicBezTo>
                  <a:pt x="10979" y="17875"/>
                  <a:pt x="10979" y="17875"/>
                  <a:pt x="10979" y="17875"/>
                </a:cubicBezTo>
                <a:cubicBezTo>
                  <a:pt x="10979" y="17738"/>
                  <a:pt x="10979" y="17738"/>
                  <a:pt x="10979" y="17738"/>
                </a:cubicBezTo>
                <a:cubicBezTo>
                  <a:pt x="10979" y="17875"/>
                  <a:pt x="10979" y="17875"/>
                  <a:pt x="10979" y="17875"/>
                </a:cubicBezTo>
                <a:cubicBezTo>
                  <a:pt x="10979" y="17738"/>
                  <a:pt x="10979" y="17738"/>
                  <a:pt x="10979" y="17738"/>
                </a:cubicBezTo>
                <a:cubicBezTo>
                  <a:pt x="10979" y="17738"/>
                  <a:pt x="10979" y="17738"/>
                  <a:pt x="10979" y="17738"/>
                </a:cubicBezTo>
                <a:cubicBezTo>
                  <a:pt x="10979" y="17875"/>
                  <a:pt x="10979" y="17875"/>
                  <a:pt x="10979" y="17875"/>
                </a:cubicBezTo>
                <a:cubicBezTo>
                  <a:pt x="10979" y="17738"/>
                  <a:pt x="10979" y="17738"/>
                  <a:pt x="10979" y="17738"/>
                </a:cubicBezTo>
                <a:cubicBezTo>
                  <a:pt x="10979" y="17875"/>
                  <a:pt x="10979" y="17875"/>
                  <a:pt x="10979" y="17875"/>
                </a:cubicBezTo>
                <a:cubicBezTo>
                  <a:pt x="11068" y="17738"/>
                  <a:pt x="11068" y="17738"/>
                  <a:pt x="11068" y="17738"/>
                </a:cubicBezTo>
                <a:cubicBezTo>
                  <a:pt x="10979" y="17738"/>
                  <a:pt x="10979" y="17738"/>
                  <a:pt x="10979" y="17738"/>
                </a:cubicBezTo>
                <a:cubicBezTo>
                  <a:pt x="10979" y="17875"/>
                  <a:pt x="10979" y="17875"/>
                  <a:pt x="10979" y="17875"/>
                </a:cubicBezTo>
                <a:cubicBezTo>
                  <a:pt x="11068" y="17738"/>
                  <a:pt x="11068" y="17738"/>
                  <a:pt x="11068" y="17738"/>
                </a:cubicBezTo>
                <a:cubicBezTo>
                  <a:pt x="11068" y="17738"/>
                  <a:pt x="11068" y="17738"/>
                  <a:pt x="11068" y="17738"/>
                </a:cubicBezTo>
                <a:cubicBezTo>
                  <a:pt x="10979" y="17738"/>
                  <a:pt x="10979" y="17601"/>
                  <a:pt x="10800" y="17601"/>
                </a:cubicBezTo>
                <a:cubicBezTo>
                  <a:pt x="10086" y="16918"/>
                  <a:pt x="7587" y="14594"/>
                  <a:pt x="5177" y="12407"/>
                </a:cubicBezTo>
                <a:cubicBezTo>
                  <a:pt x="4017" y="11313"/>
                  <a:pt x="2856" y="10219"/>
                  <a:pt x="1964" y="9536"/>
                </a:cubicBezTo>
                <a:cubicBezTo>
                  <a:pt x="1428" y="9125"/>
                  <a:pt x="1071" y="8715"/>
                  <a:pt x="803" y="8579"/>
                </a:cubicBezTo>
                <a:cubicBezTo>
                  <a:pt x="625" y="8442"/>
                  <a:pt x="536" y="8305"/>
                  <a:pt x="357" y="8305"/>
                </a:cubicBezTo>
                <a:cubicBezTo>
                  <a:pt x="268" y="8169"/>
                  <a:pt x="179" y="8169"/>
                  <a:pt x="179" y="8169"/>
                </a:cubicBezTo>
                <a:cubicBezTo>
                  <a:pt x="89" y="8169"/>
                  <a:pt x="89" y="8169"/>
                  <a:pt x="89" y="8169"/>
                </a:cubicBezTo>
                <a:cubicBezTo>
                  <a:pt x="0" y="8169"/>
                  <a:pt x="0" y="8169"/>
                  <a:pt x="0" y="8305"/>
                </a:cubicBezTo>
                <a:cubicBezTo>
                  <a:pt x="0" y="8305"/>
                  <a:pt x="0" y="8442"/>
                  <a:pt x="0" y="8442"/>
                </a:cubicBezTo>
                <a:cubicBezTo>
                  <a:pt x="0" y="8442"/>
                  <a:pt x="0" y="8579"/>
                  <a:pt x="0" y="8579"/>
                </a:cubicBezTo>
                <a:cubicBezTo>
                  <a:pt x="0" y="8579"/>
                  <a:pt x="179" y="8715"/>
                  <a:pt x="446" y="8989"/>
                </a:cubicBezTo>
                <a:cubicBezTo>
                  <a:pt x="1517" y="9946"/>
                  <a:pt x="4017" y="12270"/>
                  <a:pt x="6248" y="14320"/>
                </a:cubicBezTo>
                <a:cubicBezTo>
                  <a:pt x="7408" y="15414"/>
                  <a:pt x="8479" y="16508"/>
                  <a:pt x="9283" y="17191"/>
                </a:cubicBezTo>
                <a:cubicBezTo>
                  <a:pt x="9640" y="17601"/>
                  <a:pt x="9997" y="18012"/>
                  <a:pt x="10175" y="18148"/>
                </a:cubicBezTo>
                <a:cubicBezTo>
                  <a:pt x="10354" y="18285"/>
                  <a:pt x="10443" y="18422"/>
                  <a:pt x="10443" y="18558"/>
                </a:cubicBezTo>
                <a:cubicBezTo>
                  <a:pt x="10532" y="18558"/>
                  <a:pt x="10532" y="18558"/>
                  <a:pt x="10532" y="18558"/>
                </a:cubicBezTo>
                <a:cubicBezTo>
                  <a:pt x="10532" y="18558"/>
                  <a:pt x="10532" y="18558"/>
                  <a:pt x="10532" y="18558"/>
                </a:cubicBezTo>
                <a:cubicBezTo>
                  <a:pt x="10532" y="18558"/>
                  <a:pt x="10532" y="18558"/>
                  <a:pt x="10532" y="18558"/>
                </a:cubicBezTo>
                <a:cubicBezTo>
                  <a:pt x="10532" y="18558"/>
                  <a:pt x="10532" y="18558"/>
                  <a:pt x="10532" y="18558"/>
                </a:cubicBezTo>
                <a:cubicBezTo>
                  <a:pt x="10532" y="18558"/>
                  <a:pt x="10532" y="18558"/>
                  <a:pt x="10532" y="18558"/>
                </a:cubicBezTo>
                <a:cubicBezTo>
                  <a:pt x="10532" y="18558"/>
                  <a:pt x="10532" y="18558"/>
                  <a:pt x="10532" y="18558"/>
                </a:cubicBezTo>
                <a:cubicBezTo>
                  <a:pt x="10532" y="18558"/>
                  <a:pt x="10532" y="18558"/>
                  <a:pt x="10532" y="18558"/>
                </a:cubicBezTo>
                <a:cubicBezTo>
                  <a:pt x="10621" y="18422"/>
                  <a:pt x="10621" y="18422"/>
                  <a:pt x="10621" y="18422"/>
                </a:cubicBezTo>
                <a:cubicBezTo>
                  <a:pt x="10532" y="18422"/>
                  <a:pt x="10532" y="18422"/>
                  <a:pt x="10532" y="18422"/>
                </a:cubicBezTo>
                <a:cubicBezTo>
                  <a:pt x="10532" y="18558"/>
                  <a:pt x="10532" y="18558"/>
                  <a:pt x="10532" y="18558"/>
                </a:cubicBezTo>
                <a:cubicBezTo>
                  <a:pt x="10621" y="18422"/>
                  <a:pt x="10621" y="18422"/>
                  <a:pt x="10621" y="18422"/>
                </a:cubicBezTo>
                <a:cubicBezTo>
                  <a:pt x="10532" y="18422"/>
                  <a:pt x="10532" y="18422"/>
                  <a:pt x="10532" y="18422"/>
                </a:cubicBezTo>
                <a:cubicBezTo>
                  <a:pt x="10621" y="18422"/>
                  <a:pt x="10621" y="18422"/>
                  <a:pt x="10621" y="18422"/>
                </a:cubicBezTo>
                <a:cubicBezTo>
                  <a:pt x="10532" y="18422"/>
                  <a:pt x="10532" y="18422"/>
                  <a:pt x="10532" y="18422"/>
                </a:cubicBezTo>
                <a:cubicBezTo>
                  <a:pt x="10532" y="18422"/>
                  <a:pt x="10532" y="18422"/>
                  <a:pt x="10532" y="18422"/>
                </a:cubicBezTo>
                <a:cubicBezTo>
                  <a:pt x="10621" y="18422"/>
                  <a:pt x="10621" y="18422"/>
                  <a:pt x="10621" y="18422"/>
                </a:cubicBezTo>
                <a:cubicBezTo>
                  <a:pt x="10532" y="18422"/>
                  <a:pt x="10532" y="18422"/>
                  <a:pt x="10532" y="18422"/>
                </a:cubicBezTo>
                <a:cubicBezTo>
                  <a:pt x="10621" y="18422"/>
                  <a:pt x="10621" y="18422"/>
                  <a:pt x="10621" y="18422"/>
                </a:cubicBezTo>
                <a:cubicBezTo>
                  <a:pt x="10532" y="18422"/>
                  <a:pt x="10532" y="18422"/>
                  <a:pt x="10532" y="18422"/>
                </a:cubicBezTo>
                <a:cubicBezTo>
                  <a:pt x="10621" y="18422"/>
                  <a:pt x="10621" y="18422"/>
                  <a:pt x="10621" y="18422"/>
                </a:cubicBezTo>
                <a:cubicBezTo>
                  <a:pt x="10621" y="18285"/>
                  <a:pt x="10621" y="18285"/>
                  <a:pt x="10621" y="18285"/>
                </a:cubicBezTo>
                <a:cubicBezTo>
                  <a:pt x="10621" y="18285"/>
                  <a:pt x="10532" y="18285"/>
                  <a:pt x="10532" y="18422"/>
                </a:cubicBezTo>
                <a:cubicBezTo>
                  <a:pt x="10621" y="18422"/>
                  <a:pt x="10621" y="18422"/>
                  <a:pt x="10621" y="18422"/>
                </a:cubicBezTo>
                <a:cubicBezTo>
                  <a:pt x="10621" y="18285"/>
                  <a:pt x="10621" y="18285"/>
                  <a:pt x="10621" y="18285"/>
                </a:cubicBezTo>
                <a:cubicBezTo>
                  <a:pt x="10621" y="18422"/>
                  <a:pt x="10621" y="18422"/>
                  <a:pt x="10621" y="18422"/>
                </a:cubicBezTo>
                <a:cubicBezTo>
                  <a:pt x="10621" y="18285"/>
                  <a:pt x="10621" y="18285"/>
                  <a:pt x="10621" y="18285"/>
                </a:cubicBezTo>
                <a:cubicBezTo>
                  <a:pt x="10621" y="18285"/>
                  <a:pt x="10621" y="18285"/>
                  <a:pt x="10621" y="18285"/>
                </a:cubicBezTo>
                <a:cubicBezTo>
                  <a:pt x="10621" y="18422"/>
                  <a:pt x="10621" y="18422"/>
                  <a:pt x="10621" y="18422"/>
                </a:cubicBezTo>
                <a:cubicBezTo>
                  <a:pt x="10621" y="18285"/>
                  <a:pt x="10621" y="18285"/>
                  <a:pt x="10621" y="18285"/>
                </a:cubicBezTo>
                <a:cubicBezTo>
                  <a:pt x="10621" y="18285"/>
                  <a:pt x="10621" y="18285"/>
                  <a:pt x="10621" y="18285"/>
                </a:cubicBezTo>
                <a:cubicBezTo>
                  <a:pt x="10621" y="18285"/>
                  <a:pt x="10621" y="18285"/>
                  <a:pt x="10621" y="18285"/>
                </a:cubicBezTo>
                <a:cubicBezTo>
                  <a:pt x="10621" y="18285"/>
                  <a:pt x="10621" y="18285"/>
                  <a:pt x="10621" y="18285"/>
                </a:cubicBezTo>
                <a:cubicBezTo>
                  <a:pt x="10621" y="18285"/>
                  <a:pt x="10621" y="18285"/>
                  <a:pt x="10621" y="18285"/>
                </a:cubicBezTo>
                <a:cubicBezTo>
                  <a:pt x="10621" y="18285"/>
                  <a:pt x="10621" y="18285"/>
                  <a:pt x="10621" y="18285"/>
                </a:cubicBezTo>
                <a:cubicBezTo>
                  <a:pt x="10621" y="18285"/>
                  <a:pt x="10532" y="18285"/>
                  <a:pt x="10443" y="18285"/>
                </a:cubicBezTo>
                <a:cubicBezTo>
                  <a:pt x="10175" y="18148"/>
                  <a:pt x="9550" y="17738"/>
                  <a:pt x="9104" y="17465"/>
                </a:cubicBezTo>
                <a:cubicBezTo>
                  <a:pt x="8569" y="17191"/>
                  <a:pt x="8122" y="16918"/>
                  <a:pt x="8122" y="16918"/>
                </a:cubicBezTo>
                <a:cubicBezTo>
                  <a:pt x="8122" y="16918"/>
                  <a:pt x="8033" y="16918"/>
                  <a:pt x="7944" y="16918"/>
                </a:cubicBezTo>
                <a:cubicBezTo>
                  <a:pt x="7944" y="17055"/>
                  <a:pt x="7944" y="17055"/>
                  <a:pt x="7944" y="17055"/>
                </a:cubicBezTo>
                <a:cubicBezTo>
                  <a:pt x="7944" y="17191"/>
                  <a:pt x="7944" y="17191"/>
                  <a:pt x="8033" y="17191"/>
                </a:cubicBezTo>
                <a:cubicBezTo>
                  <a:pt x="8033" y="17328"/>
                  <a:pt x="8033" y="17328"/>
                  <a:pt x="8033" y="17328"/>
                </a:cubicBezTo>
                <a:cubicBezTo>
                  <a:pt x="8122" y="17465"/>
                  <a:pt x="8301" y="17601"/>
                  <a:pt x="8569" y="17875"/>
                </a:cubicBezTo>
                <a:cubicBezTo>
                  <a:pt x="9193" y="18422"/>
                  <a:pt x="10175" y="19379"/>
                  <a:pt x="10175" y="19379"/>
                </a:cubicBezTo>
                <a:cubicBezTo>
                  <a:pt x="10264" y="19105"/>
                  <a:pt x="10264" y="19105"/>
                  <a:pt x="10264" y="19105"/>
                </a:cubicBezTo>
                <a:cubicBezTo>
                  <a:pt x="10264" y="18969"/>
                  <a:pt x="10264" y="18969"/>
                  <a:pt x="10264" y="18969"/>
                </a:cubicBezTo>
                <a:cubicBezTo>
                  <a:pt x="8122" y="17738"/>
                  <a:pt x="8122" y="17738"/>
                  <a:pt x="8122" y="17738"/>
                </a:cubicBezTo>
                <a:cubicBezTo>
                  <a:pt x="8122" y="17738"/>
                  <a:pt x="8033" y="17738"/>
                  <a:pt x="8033" y="17875"/>
                </a:cubicBezTo>
                <a:cubicBezTo>
                  <a:pt x="7944" y="17875"/>
                  <a:pt x="7944" y="17875"/>
                  <a:pt x="7944" y="17875"/>
                </a:cubicBezTo>
                <a:cubicBezTo>
                  <a:pt x="8033" y="18012"/>
                  <a:pt x="8033" y="18012"/>
                  <a:pt x="8033" y="18012"/>
                </a:cubicBezTo>
                <a:cubicBezTo>
                  <a:pt x="8033" y="18148"/>
                  <a:pt x="8033" y="18148"/>
                  <a:pt x="8033" y="18148"/>
                </a:cubicBezTo>
                <a:cubicBezTo>
                  <a:pt x="8122" y="18285"/>
                  <a:pt x="8301" y="18285"/>
                  <a:pt x="8390" y="18558"/>
                </a:cubicBezTo>
                <a:cubicBezTo>
                  <a:pt x="8658" y="18695"/>
                  <a:pt x="8926" y="18969"/>
                  <a:pt x="9193" y="19242"/>
                </a:cubicBezTo>
                <a:cubicBezTo>
                  <a:pt x="9372" y="19379"/>
                  <a:pt x="9461" y="19379"/>
                  <a:pt x="9550" y="19515"/>
                </a:cubicBezTo>
                <a:cubicBezTo>
                  <a:pt x="9550" y="19515"/>
                  <a:pt x="9550" y="19515"/>
                  <a:pt x="9640" y="19515"/>
                </a:cubicBezTo>
                <a:cubicBezTo>
                  <a:pt x="9640" y="19515"/>
                  <a:pt x="9640" y="19515"/>
                  <a:pt x="9640" y="19515"/>
                </a:cubicBezTo>
                <a:cubicBezTo>
                  <a:pt x="9640" y="19515"/>
                  <a:pt x="9640" y="19515"/>
                  <a:pt x="9640" y="19515"/>
                </a:cubicBezTo>
                <a:cubicBezTo>
                  <a:pt x="9640" y="19515"/>
                  <a:pt x="9640" y="19515"/>
                  <a:pt x="9640" y="19515"/>
                </a:cubicBezTo>
                <a:cubicBezTo>
                  <a:pt x="9640" y="19515"/>
                  <a:pt x="9640" y="19515"/>
                  <a:pt x="9640" y="19515"/>
                </a:cubicBezTo>
                <a:cubicBezTo>
                  <a:pt x="9640" y="19515"/>
                  <a:pt x="9640" y="19515"/>
                  <a:pt x="9640" y="19515"/>
                </a:cubicBezTo>
                <a:cubicBezTo>
                  <a:pt x="9640" y="19515"/>
                  <a:pt x="9640" y="19515"/>
                  <a:pt x="9640" y="19515"/>
                </a:cubicBezTo>
                <a:cubicBezTo>
                  <a:pt x="9640" y="19515"/>
                  <a:pt x="9640" y="19515"/>
                  <a:pt x="9640" y="19515"/>
                </a:cubicBezTo>
                <a:cubicBezTo>
                  <a:pt x="9550" y="19515"/>
                  <a:pt x="9550" y="19515"/>
                  <a:pt x="9550" y="19515"/>
                </a:cubicBezTo>
                <a:cubicBezTo>
                  <a:pt x="9640" y="19515"/>
                  <a:pt x="9640" y="19515"/>
                  <a:pt x="9640" y="19515"/>
                </a:cubicBezTo>
                <a:cubicBezTo>
                  <a:pt x="9640" y="19515"/>
                  <a:pt x="9640" y="19515"/>
                  <a:pt x="9640" y="19515"/>
                </a:cubicBezTo>
                <a:cubicBezTo>
                  <a:pt x="9550" y="19515"/>
                  <a:pt x="9550" y="19515"/>
                  <a:pt x="9550" y="19515"/>
                </a:cubicBezTo>
                <a:cubicBezTo>
                  <a:pt x="9729" y="19515"/>
                  <a:pt x="9729" y="19515"/>
                  <a:pt x="9729" y="19515"/>
                </a:cubicBezTo>
                <a:cubicBezTo>
                  <a:pt x="9550" y="19515"/>
                  <a:pt x="9550" y="19515"/>
                  <a:pt x="9550" y="19515"/>
                </a:cubicBezTo>
                <a:cubicBezTo>
                  <a:pt x="9550" y="19515"/>
                  <a:pt x="9550" y="19515"/>
                  <a:pt x="9550" y="19515"/>
                </a:cubicBezTo>
                <a:cubicBezTo>
                  <a:pt x="9729" y="19515"/>
                  <a:pt x="9729" y="19515"/>
                  <a:pt x="9729" y="19515"/>
                </a:cubicBezTo>
                <a:cubicBezTo>
                  <a:pt x="9550" y="19515"/>
                  <a:pt x="9550" y="19515"/>
                  <a:pt x="9550" y="19515"/>
                </a:cubicBezTo>
                <a:cubicBezTo>
                  <a:pt x="9729" y="19515"/>
                  <a:pt x="9729" y="19515"/>
                  <a:pt x="9729" y="19515"/>
                </a:cubicBezTo>
                <a:cubicBezTo>
                  <a:pt x="9550" y="19379"/>
                  <a:pt x="9550" y="19379"/>
                  <a:pt x="9550" y="19379"/>
                </a:cubicBezTo>
                <a:cubicBezTo>
                  <a:pt x="9550" y="19515"/>
                  <a:pt x="9550" y="19515"/>
                  <a:pt x="9550" y="19515"/>
                </a:cubicBezTo>
                <a:cubicBezTo>
                  <a:pt x="9729" y="19515"/>
                  <a:pt x="9729" y="19515"/>
                  <a:pt x="9729" y="19515"/>
                </a:cubicBezTo>
                <a:cubicBezTo>
                  <a:pt x="9550" y="19379"/>
                  <a:pt x="9550" y="19379"/>
                  <a:pt x="9550" y="19379"/>
                </a:cubicBezTo>
                <a:cubicBezTo>
                  <a:pt x="9729" y="19515"/>
                  <a:pt x="9729" y="19515"/>
                  <a:pt x="9729" y="19515"/>
                </a:cubicBezTo>
                <a:cubicBezTo>
                  <a:pt x="9729" y="19242"/>
                  <a:pt x="9729" y="19242"/>
                  <a:pt x="9729" y="19242"/>
                </a:cubicBezTo>
                <a:cubicBezTo>
                  <a:pt x="8212" y="18558"/>
                  <a:pt x="8212" y="18558"/>
                  <a:pt x="8212" y="18558"/>
                </a:cubicBezTo>
                <a:cubicBezTo>
                  <a:pt x="8212" y="18558"/>
                  <a:pt x="8122" y="18558"/>
                  <a:pt x="8122" y="18695"/>
                </a:cubicBezTo>
                <a:cubicBezTo>
                  <a:pt x="8033" y="18832"/>
                  <a:pt x="8033" y="18969"/>
                  <a:pt x="8122" y="18969"/>
                </a:cubicBezTo>
                <a:cubicBezTo>
                  <a:pt x="8747" y="19515"/>
                  <a:pt x="8747" y="19515"/>
                  <a:pt x="8747" y="19515"/>
                </a:cubicBezTo>
                <a:cubicBezTo>
                  <a:pt x="8390" y="19515"/>
                  <a:pt x="8390" y="19515"/>
                  <a:pt x="8390" y="19515"/>
                </a:cubicBezTo>
                <a:cubicBezTo>
                  <a:pt x="8301" y="19515"/>
                  <a:pt x="8301" y="19515"/>
                  <a:pt x="8301" y="19652"/>
                </a:cubicBezTo>
                <a:cubicBezTo>
                  <a:pt x="8212" y="19652"/>
                  <a:pt x="8301" y="19789"/>
                  <a:pt x="8301" y="19789"/>
                </a:cubicBezTo>
                <a:cubicBezTo>
                  <a:pt x="8569" y="20062"/>
                  <a:pt x="8569" y="20062"/>
                  <a:pt x="8569" y="20062"/>
                </a:cubicBezTo>
                <a:cubicBezTo>
                  <a:pt x="8390" y="20062"/>
                  <a:pt x="8390" y="20062"/>
                  <a:pt x="8390" y="20062"/>
                </a:cubicBezTo>
                <a:cubicBezTo>
                  <a:pt x="8301" y="20062"/>
                  <a:pt x="8212" y="20199"/>
                  <a:pt x="8212" y="20199"/>
                </a:cubicBezTo>
                <a:cubicBezTo>
                  <a:pt x="8212" y="20336"/>
                  <a:pt x="8212" y="20472"/>
                  <a:pt x="8301" y="20472"/>
                </a:cubicBezTo>
                <a:cubicBezTo>
                  <a:pt x="8658" y="20746"/>
                  <a:pt x="8658" y="20746"/>
                  <a:pt x="8658" y="20746"/>
                </a:cubicBezTo>
                <a:cubicBezTo>
                  <a:pt x="8390" y="21019"/>
                  <a:pt x="8390" y="21019"/>
                  <a:pt x="8390" y="21019"/>
                </a:cubicBezTo>
                <a:cubicBezTo>
                  <a:pt x="8301" y="21019"/>
                  <a:pt x="8301" y="21019"/>
                  <a:pt x="8301" y="21156"/>
                </a:cubicBezTo>
                <a:cubicBezTo>
                  <a:pt x="8301" y="21156"/>
                  <a:pt x="8301" y="21293"/>
                  <a:pt x="8390" y="21293"/>
                </a:cubicBezTo>
                <a:cubicBezTo>
                  <a:pt x="8479" y="21429"/>
                  <a:pt x="8479" y="21429"/>
                  <a:pt x="8479" y="21429"/>
                </a:cubicBezTo>
                <a:cubicBezTo>
                  <a:pt x="8569" y="21566"/>
                  <a:pt x="8658" y="21429"/>
                  <a:pt x="8658" y="21429"/>
                </a:cubicBezTo>
                <a:cubicBezTo>
                  <a:pt x="8747" y="21293"/>
                  <a:pt x="8658" y="21156"/>
                  <a:pt x="8658" y="21156"/>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2" name="Freeform 1213"/>
          <p:cNvSpPr/>
          <p:nvPr>
            <p:custDataLst>
              <p:tags r:id="rId48"/>
            </p:custDataLst>
          </p:nvPr>
        </p:nvSpPr>
        <p:spPr>
          <a:xfrm flipH="1">
            <a:off x="1476375" y="3122930"/>
            <a:ext cx="810260" cy="386080"/>
          </a:xfrm>
          <a:custGeom>
            <a:avLst/>
            <a:gdLst/>
            <a:ahLst/>
            <a:cxnLst>
              <a:cxn ang="0">
                <a:pos x="wd2" y="hd2"/>
              </a:cxn>
              <a:cxn ang="5400000">
                <a:pos x="wd2" y="hd2"/>
              </a:cxn>
              <a:cxn ang="10800000">
                <a:pos x="wd2" y="hd2"/>
              </a:cxn>
              <a:cxn ang="16200000">
                <a:pos x="wd2" y="hd2"/>
              </a:cxn>
            </a:cxnLst>
            <a:rect l="0" t="0" r="r" b="b"/>
            <a:pathLst>
              <a:path w="21600" h="21560" extrusionOk="0">
                <a:moveTo>
                  <a:pt x="246" y="21120"/>
                </a:moveTo>
                <a:cubicBezTo>
                  <a:pt x="246" y="21120"/>
                  <a:pt x="246" y="21120"/>
                  <a:pt x="246" y="21120"/>
                </a:cubicBezTo>
                <a:cubicBezTo>
                  <a:pt x="164" y="21280"/>
                  <a:pt x="164" y="21280"/>
                  <a:pt x="164" y="21280"/>
                </a:cubicBezTo>
                <a:cubicBezTo>
                  <a:pt x="164" y="21440"/>
                  <a:pt x="164" y="21440"/>
                  <a:pt x="164" y="21440"/>
                </a:cubicBezTo>
                <a:cubicBezTo>
                  <a:pt x="657" y="21280"/>
                  <a:pt x="657" y="21280"/>
                  <a:pt x="657" y="21280"/>
                </a:cubicBezTo>
                <a:cubicBezTo>
                  <a:pt x="739" y="21280"/>
                  <a:pt x="739" y="21120"/>
                  <a:pt x="739" y="21120"/>
                </a:cubicBezTo>
                <a:cubicBezTo>
                  <a:pt x="739" y="20960"/>
                  <a:pt x="739" y="20960"/>
                  <a:pt x="739" y="20800"/>
                </a:cubicBezTo>
                <a:cubicBezTo>
                  <a:pt x="164" y="20160"/>
                  <a:pt x="164" y="20160"/>
                  <a:pt x="164" y="20160"/>
                </a:cubicBezTo>
                <a:cubicBezTo>
                  <a:pt x="82" y="20320"/>
                  <a:pt x="82" y="20320"/>
                  <a:pt x="82" y="20320"/>
                </a:cubicBezTo>
                <a:cubicBezTo>
                  <a:pt x="82" y="20640"/>
                  <a:pt x="82" y="20640"/>
                  <a:pt x="82" y="20640"/>
                </a:cubicBezTo>
                <a:cubicBezTo>
                  <a:pt x="1068" y="21120"/>
                  <a:pt x="1068" y="21120"/>
                  <a:pt x="1068" y="21120"/>
                </a:cubicBezTo>
                <a:cubicBezTo>
                  <a:pt x="1068" y="21120"/>
                  <a:pt x="1150" y="20960"/>
                  <a:pt x="1150" y="20960"/>
                </a:cubicBezTo>
                <a:cubicBezTo>
                  <a:pt x="1232" y="20800"/>
                  <a:pt x="1150" y="20640"/>
                  <a:pt x="1150" y="20640"/>
                </a:cubicBezTo>
                <a:cubicBezTo>
                  <a:pt x="1068" y="20640"/>
                  <a:pt x="1068" y="20640"/>
                  <a:pt x="1068" y="20640"/>
                </a:cubicBezTo>
                <a:cubicBezTo>
                  <a:pt x="1396" y="20800"/>
                  <a:pt x="1396" y="20800"/>
                  <a:pt x="1396" y="20800"/>
                </a:cubicBezTo>
                <a:cubicBezTo>
                  <a:pt x="1478" y="20800"/>
                  <a:pt x="1478" y="20800"/>
                  <a:pt x="1560" y="20800"/>
                </a:cubicBezTo>
                <a:cubicBezTo>
                  <a:pt x="1560" y="20640"/>
                  <a:pt x="1560" y="20640"/>
                  <a:pt x="1560" y="20480"/>
                </a:cubicBezTo>
                <a:cubicBezTo>
                  <a:pt x="1560" y="20480"/>
                  <a:pt x="1560" y="20480"/>
                  <a:pt x="1560" y="20480"/>
                </a:cubicBezTo>
                <a:cubicBezTo>
                  <a:pt x="1560" y="20320"/>
                  <a:pt x="1560" y="20320"/>
                  <a:pt x="1560" y="20320"/>
                </a:cubicBezTo>
                <a:cubicBezTo>
                  <a:pt x="1478" y="20320"/>
                  <a:pt x="1478" y="20320"/>
                  <a:pt x="1478" y="20320"/>
                </a:cubicBezTo>
                <a:cubicBezTo>
                  <a:pt x="1396" y="20160"/>
                  <a:pt x="1068" y="19840"/>
                  <a:pt x="739" y="19520"/>
                </a:cubicBezTo>
                <a:cubicBezTo>
                  <a:pt x="575" y="19360"/>
                  <a:pt x="493" y="19200"/>
                  <a:pt x="329" y="19040"/>
                </a:cubicBezTo>
                <a:cubicBezTo>
                  <a:pt x="329" y="18880"/>
                  <a:pt x="246" y="18880"/>
                  <a:pt x="246" y="18880"/>
                </a:cubicBezTo>
                <a:cubicBezTo>
                  <a:pt x="246" y="18720"/>
                  <a:pt x="246" y="18720"/>
                  <a:pt x="246" y="18720"/>
                </a:cubicBezTo>
                <a:cubicBezTo>
                  <a:pt x="164" y="18880"/>
                  <a:pt x="164" y="18880"/>
                  <a:pt x="164" y="18880"/>
                </a:cubicBezTo>
                <a:cubicBezTo>
                  <a:pt x="246" y="18880"/>
                  <a:pt x="246" y="18880"/>
                  <a:pt x="246" y="18880"/>
                </a:cubicBezTo>
                <a:cubicBezTo>
                  <a:pt x="246" y="18720"/>
                  <a:pt x="246" y="18720"/>
                  <a:pt x="246" y="18720"/>
                </a:cubicBezTo>
                <a:cubicBezTo>
                  <a:pt x="164" y="18880"/>
                  <a:pt x="164" y="18880"/>
                  <a:pt x="164" y="18880"/>
                </a:cubicBezTo>
                <a:cubicBezTo>
                  <a:pt x="246" y="18880"/>
                  <a:pt x="246" y="18880"/>
                  <a:pt x="246" y="18880"/>
                </a:cubicBezTo>
                <a:cubicBezTo>
                  <a:pt x="164" y="18880"/>
                  <a:pt x="164" y="18880"/>
                  <a:pt x="164" y="18880"/>
                </a:cubicBezTo>
                <a:cubicBezTo>
                  <a:pt x="246" y="18880"/>
                  <a:pt x="246" y="18880"/>
                  <a:pt x="246" y="18880"/>
                </a:cubicBezTo>
                <a:cubicBezTo>
                  <a:pt x="246" y="18880"/>
                  <a:pt x="246" y="18880"/>
                  <a:pt x="246" y="18880"/>
                </a:cubicBezTo>
                <a:cubicBezTo>
                  <a:pt x="164" y="18880"/>
                  <a:pt x="164" y="18880"/>
                  <a:pt x="164" y="18880"/>
                </a:cubicBezTo>
                <a:cubicBezTo>
                  <a:pt x="246" y="18880"/>
                  <a:pt x="246" y="18880"/>
                  <a:pt x="246" y="18880"/>
                </a:cubicBezTo>
                <a:cubicBezTo>
                  <a:pt x="164" y="18880"/>
                  <a:pt x="164" y="18880"/>
                  <a:pt x="164" y="18880"/>
                </a:cubicBezTo>
                <a:cubicBezTo>
                  <a:pt x="246" y="19040"/>
                  <a:pt x="246" y="19040"/>
                  <a:pt x="246" y="19040"/>
                </a:cubicBezTo>
                <a:cubicBezTo>
                  <a:pt x="246" y="18880"/>
                  <a:pt x="246" y="18880"/>
                  <a:pt x="246" y="18880"/>
                </a:cubicBezTo>
                <a:cubicBezTo>
                  <a:pt x="164" y="18880"/>
                  <a:pt x="164" y="18880"/>
                  <a:pt x="164" y="18880"/>
                </a:cubicBezTo>
                <a:cubicBezTo>
                  <a:pt x="246" y="19040"/>
                  <a:pt x="246" y="19040"/>
                  <a:pt x="246" y="19040"/>
                </a:cubicBezTo>
                <a:cubicBezTo>
                  <a:pt x="164" y="18880"/>
                  <a:pt x="164" y="18880"/>
                  <a:pt x="164" y="18880"/>
                </a:cubicBezTo>
                <a:cubicBezTo>
                  <a:pt x="82" y="19200"/>
                  <a:pt x="82" y="19200"/>
                  <a:pt x="82" y="19200"/>
                </a:cubicBezTo>
                <a:cubicBezTo>
                  <a:pt x="2135" y="20640"/>
                  <a:pt x="2135" y="20640"/>
                  <a:pt x="2135" y="20640"/>
                </a:cubicBezTo>
                <a:cubicBezTo>
                  <a:pt x="2217" y="20640"/>
                  <a:pt x="2300" y="20640"/>
                  <a:pt x="2300" y="20480"/>
                </a:cubicBezTo>
                <a:cubicBezTo>
                  <a:pt x="2300" y="20480"/>
                  <a:pt x="2300" y="20480"/>
                  <a:pt x="2300" y="20480"/>
                </a:cubicBezTo>
                <a:cubicBezTo>
                  <a:pt x="2300" y="20320"/>
                  <a:pt x="2300" y="20320"/>
                  <a:pt x="2300" y="20320"/>
                </a:cubicBezTo>
                <a:cubicBezTo>
                  <a:pt x="2300" y="20160"/>
                  <a:pt x="2300" y="20160"/>
                  <a:pt x="2300" y="20160"/>
                </a:cubicBezTo>
                <a:cubicBezTo>
                  <a:pt x="2217" y="20160"/>
                  <a:pt x="2217" y="20000"/>
                  <a:pt x="2135" y="20000"/>
                </a:cubicBezTo>
                <a:cubicBezTo>
                  <a:pt x="1643" y="19360"/>
                  <a:pt x="246" y="17760"/>
                  <a:pt x="246" y="17760"/>
                </a:cubicBezTo>
                <a:cubicBezTo>
                  <a:pt x="164" y="17920"/>
                  <a:pt x="164" y="17920"/>
                  <a:pt x="164" y="17920"/>
                </a:cubicBezTo>
                <a:cubicBezTo>
                  <a:pt x="164" y="18240"/>
                  <a:pt x="164" y="18240"/>
                  <a:pt x="164" y="18240"/>
                </a:cubicBezTo>
                <a:cubicBezTo>
                  <a:pt x="2875" y="20320"/>
                  <a:pt x="2875" y="20320"/>
                  <a:pt x="2875" y="20320"/>
                </a:cubicBezTo>
                <a:cubicBezTo>
                  <a:pt x="2875" y="20320"/>
                  <a:pt x="2957" y="20320"/>
                  <a:pt x="3039" y="20160"/>
                </a:cubicBezTo>
                <a:cubicBezTo>
                  <a:pt x="3039" y="20000"/>
                  <a:pt x="3039" y="19840"/>
                  <a:pt x="2957" y="19840"/>
                </a:cubicBezTo>
                <a:cubicBezTo>
                  <a:pt x="2957" y="19840"/>
                  <a:pt x="2792" y="19680"/>
                  <a:pt x="2546" y="19360"/>
                </a:cubicBezTo>
                <a:cubicBezTo>
                  <a:pt x="2135" y="18880"/>
                  <a:pt x="1560" y="18240"/>
                  <a:pt x="1068" y="17600"/>
                </a:cubicBezTo>
                <a:cubicBezTo>
                  <a:pt x="821" y="17280"/>
                  <a:pt x="657" y="17120"/>
                  <a:pt x="493" y="16960"/>
                </a:cubicBezTo>
                <a:cubicBezTo>
                  <a:pt x="411" y="16800"/>
                  <a:pt x="329" y="16640"/>
                  <a:pt x="329" y="16640"/>
                </a:cubicBezTo>
                <a:cubicBezTo>
                  <a:pt x="246" y="16640"/>
                  <a:pt x="246" y="16640"/>
                  <a:pt x="246" y="16640"/>
                </a:cubicBezTo>
                <a:cubicBezTo>
                  <a:pt x="246" y="16640"/>
                  <a:pt x="246" y="16640"/>
                  <a:pt x="246" y="16640"/>
                </a:cubicBezTo>
                <a:cubicBezTo>
                  <a:pt x="246" y="16640"/>
                  <a:pt x="246" y="16640"/>
                  <a:pt x="246" y="16640"/>
                </a:cubicBezTo>
                <a:cubicBezTo>
                  <a:pt x="246" y="16640"/>
                  <a:pt x="246" y="16640"/>
                  <a:pt x="246" y="16640"/>
                </a:cubicBezTo>
                <a:cubicBezTo>
                  <a:pt x="246" y="16640"/>
                  <a:pt x="246" y="16640"/>
                  <a:pt x="246" y="16640"/>
                </a:cubicBezTo>
                <a:cubicBezTo>
                  <a:pt x="246" y="16640"/>
                  <a:pt x="246" y="16640"/>
                  <a:pt x="246" y="16640"/>
                </a:cubicBezTo>
                <a:cubicBezTo>
                  <a:pt x="246" y="16640"/>
                  <a:pt x="246" y="16640"/>
                  <a:pt x="246" y="16640"/>
                </a:cubicBezTo>
                <a:cubicBezTo>
                  <a:pt x="164" y="16800"/>
                  <a:pt x="164" y="16800"/>
                  <a:pt x="164" y="16800"/>
                </a:cubicBezTo>
                <a:cubicBezTo>
                  <a:pt x="329" y="16800"/>
                  <a:pt x="329" y="16800"/>
                  <a:pt x="329" y="16800"/>
                </a:cubicBezTo>
                <a:cubicBezTo>
                  <a:pt x="329" y="16640"/>
                  <a:pt x="246" y="16640"/>
                  <a:pt x="246" y="16640"/>
                </a:cubicBezTo>
                <a:cubicBezTo>
                  <a:pt x="164" y="16800"/>
                  <a:pt x="164" y="16800"/>
                  <a:pt x="164" y="16800"/>
                </a:cubicBezTo>
                <a:cubicBezTo>
                  <a:pt x="329" y="16800"/>
                  <a:pt x="329" y="16800"/>
                  <a:pt x="329" y="16800"/>
                </a:cubicBezTo>
                <a:cubicBezTo>
                  <a:pt x="164" y="16800"/>
                  <a:pt x="164" y="16800"/>
                  <a:pt x="164" y="16800"/>
                </a:cubicBezTo>
                <a:cubicBezTo>
                  <a:pt x="246" y="16800"/>
                  <a:pt x="246" y="16800"/>
                  <a:pt x="246" y="16800"/>
                </a:cubicBezTo>
                <a:cubicBezTo>
                  <a:pt x="329" y="16800"/>
                  <a:pt x="329" y="16800"/>
                  <a:pt x="329" y="16800"/>
                </a:cubicBezTo>
                <a:cubicBezTo>
                  <a:pt x="164" y="16800"/>
                  <a:pt x="164" y="16800"/>
                  <a:pt x="164" y="16800"/>
                </a:cubicBezTo>
                <a:cubicBezTo>
                  <a:pt x="246" y="16800"/>
                  <a:pt x="246" y="16800"/>
                  <a:pt x="246" y="16800"/>
                </a:cubicBezTo>
                <a:cubicBezTo>
                  <a:pt x="164" y="16800"/>
                  <a:pt x="164" y="16800"/>
                  <a:pt x="164" y="16800"/>
                </a:cubicBezTo>
                <a:cubicBezTo>
                  <a:pt x="82" y="16960"/>
                  <a:pt x="82" y="16960"/>
                  <a:pt x="82" y="16960"/>
                </a:cubicBezTo>
                <a:cubicBezTo>
                  <a:pt x="3449" y="19840"/>
                  <a:pt x="3449" y="19840"/>
                  <a:pt x="3449" y="19840"/>
                </a:cubicBezTo>
                <a:cubicBezTo>
                  <a:pt x="3449" y="19840"/>
                  <a:pt x="3532" y="19840"/>
                  <a:pt x="3532" y="19680"/>
                </a:cubicBezTo>
                <a:cubicBezTo>
                  <a:pt x="3614" y="19520"/>
                  <a:pt x="3614" y="19520"/>
                  <a:pt x="3532" y="19360"/>
                </a:cubicBezTo>
                <a:cubicBezTo>
                  <a:pt x="2300" y="17920"/>
                  <a:pt x="2300" y="17920"/>
                  <a:pt x="2300" y="17920"/>
                </a:cubicBezTo>
                <a:cubicBezTo>
                  <a:pt x="3942" y="19520"/>
                  <a:pt x="3942" y="19520"/>
                  <a:pt x="3942" y="19520"/>
                </a:cubicBezTo>
                <a:cubicBezTo>
                  <a:pt x="4024" y="19520"/>
                  <a:pt x="4024" y="19520"/>
                  <a:pt x="4106" y="19360"/>
                </a:cubicBezTo>
                <a:cubicBezTo>
                  <a:pt x="4106" y="19200"/>
                  <a:pt x="4106" y="19200"/>
                  <a:pt x="4106" y="19200"/>
                </a:cubicBezTo>
                <a:cubicBezTo>
                  <a:pt x="4106" y="19200"/>
                  <a:pt x="4106" y="19200"/>
                  <a:pt x="4106" y="19040"/>
                </a:cubicBezTo>
                <a:cubicBezTo>
                  <a:pt x="4024" y="19040"/>
                  <a:pt x="4024" y="19040"/>
                  <a:pt x="4024" y="19040"/>
                </a:cubicBezTo>
                <a:cubicBezTo>
                  <a:pt x="4024" y="18880"/>
                  <a:pt x="3942" y="18880"/>
                  <a:pt x="3778" y="18720"/>
                </a:cubicBezTo>
                <a:cubicBezTo>
                  <a:pt x="3367" y="18080"/>
                  <a:pt x="2464" y="17120"/>
                  <a:pt x="1725" y="16160"/>
                </a:cubicBezTo>
                <a:cubicBezTo>
                  <a:pt x="1314" y="15840"/>
                  <a:pt x="986" y="15360"/>
                  <a:pt x="739" y="15040"/>
                </a:cubicBezTo>
                <a:cubicBezTo>
                  <a:pt x="575" y="14880"/>
                  <a:pt x="493" y="14720"/>
                  <a:pt x="411" y="14720"/>
                </a:cubicBezTo>
                <a:cubicBezTo>
                  <a:pt x="411" y="14560"/>
                  <a:pt x="329" y="14560"/>
                  <a:pt x="329" y="14560"/>
                </a:cubicBezTo>
                <a:cubicBezTo>
                  <a:pt x="329" y="14560"/>
                  <a:pt x="329" y="14560"/>
                  <a:pt x="329" y="14560"/>
                </a:cubicBezTo>
                <a:cubicBezTo>
                  <a:pt x="246" y="14560"/>
                  <a:pt x="246" y="14560"/>
                  <a:pt x="246" y="14560"/>
                </a:cubicBezTo>
                <a:cubicBezTo>
                  <a:pt x="329" y="14560"/>
                  <a:pt x="329" y="14560"/>
                  <a:pt x="329" y="14560"/>
                </a:cubicBezTo>
                <a:cubicBezTo>
                  <a:pt x="329" y="14560"/>
                  <a:pt x="329" y="14560"/>
                  <a:pt x="329" y="14560"/>
                </a:cubicBezTo>
                <a:cubicBezTo>
                  <a:pt x="246" y="14560"/>
                  <a:pt x="246" y="14560"/>
                  <a:pt x="246" y="14560"/>
                </a:cubicBezTo>
                <a:cubicBezTo>
                  <a:pt x="329" y="14560"/>
                  <a:pt x="329" y="14560"/>
                  <a:pt x="329" y="14560"/>
                </a:cubicBezTo>
                <a:cubicBezTo>
                  <a:pt x="246" y="14720"/>
                  <a:pt x="246" y="14720"/>
                  <a:pt x="246" y="14720"/>
                </a:cubicBezTo>
                <a:cubicBezTo>
                  <a:pt x="329" y="14720"/>
                  <a:pt x="329" y="14720"/>
                  <a:pt x="329" y="14720"/>
                </a:cubicBezTo>
                <a:cubicBezTo>
                  <a:pt x="329" y="14560"/>
                  <a:pt x="329" y="14560"/>
                  <a:pt x="329" y="14560"/>
                </a:cubicBezTo>
                <a:cubicBezTo>
                  <a:pt x="246" y="14720"/>
                  <a:pt x="246" y="14720"/>
                  <a:pt x="246" y="14720"/>
                </a:cubicBezTo>
                <a:cubicBezTo>
                  <a:pt x="329" y="14720"/>
                  <a:pt x="329" y="14720"/>
                  <a:pt x="329" y="14720"/>
                </a:cubicBezTo>
                <a:cubicBezTo>
                  <a:pt x="246" y="14720"/>
                  <a:pt x="246" y="14720"/>
                  <a:pt x="246" y="14720"/>
                </a:cubicBezTo>
                <a:cubicBezTo>
                  <a:pt x="329" y="14880"/>
                  <a:pt x="329" y="14880"/>
                  <a:pt x="329" y="14880"/>
                </a:cubicBezTo>
                <a:cubicBezTo>
                  <a:pt x="329" y="14720"/>
                  <a:pt x="329" y="14720"/>
                  <a:pt x="329" y="14720"/>
                </a:cubicBezTo>
                <a:cubicBezTo>
                  <a:pt x="246" y="14720"/>
                  <a:pt x="246" y="14720"/>
                  <a:pt x="246" y="14720"/>
                </a:cubicBezTo>
                <a:cubicBezTo>
                  <a:pt x="329" y="14880"/>
                  <a:pt x="329" y="14880"/>
                  <a:pt x="329" y="14880"/>
                </a:cubicBezTo>
                <a:cubicBezTo>
                  <a:pt x="329" y="14880"/>
                  <a:pt x="329" y="14880"/>
                  <a:pt x="329" y="14880"/>
                </a:cubicBezTo>
                <a:cubicBezTo>
                  <a:pt x="246" y="14720"/>
                  <a:pt x="246" y="14720"/>
                  <a:pt x="246" y="14720"/>
                </a:cubicBezTo>
                <a:cubicBezTo>
                  <a:pt x="246" y="14880"/>
                  <a:pt x="246" y="14880"/>
                  <a:pt x="246" y="14880"/>
                </a:cubicBezTo>
                <a:cubicBezTo>
                  <a:pt x="246" y="14880"/>
                  <a:pt x="329" y="14880"/>
                  <a:pt x="329" y="14880"/>
                </a:cubicBezTo>
                <a:cubicBezTo>
                  <a:pt x="246" y="14720"/>
                  <a:pt x="246" y="14720"/>
                  <a:pt x="246" y="14720"/>
                </a:cubicBezTo>
                <a:cubicBezTo>
                  <a:pt x="246" y="14880"/>
                  <a:pt x="246" y="14880"/>
                  <a:pt x="246" y="14880"/>
                </a:cubicBezTo>
                <a:cubicBezTo>
                  <a:pt x="246" y="14720"/>
                  <a:pt x="246" y="14720"/>
                  <a:pt x="246" y="14720"/>
                </a:cubicBezTo>
                <a:cubicBezTo>
                  <a:pt x="246" y="14880"/>
                  <a:pt x="246" y="14880"/>
                  <a:pt x="246" y="14880"/>
                </a:cubicBezTo>
                <a:cubicBezTo>
                  <a:pt x="246" y="14880"/>
                  <a:pt x="246" y="14880"/>
                  <a:pt x="246" y="14880"/>
                </a:cubicBezTo>
                <a:cubicBezTo>
                  <a:pt x="246" y="14720"/>
                  <a:pt x="246" y="14720"/>
                  <a:pt x="246" y="14720"/>
                </a:cubicBezTo>
                <a:cubicBezTo>
                  <a:pt x="246" y="14880"/>
                  <a:pt x="246" y="14880"/>
                  <a:pt x="246" y="14880"/>
                </a:cubicBezTo>
                <a:cubicBezTo>
                  <a:pt x="246" y="14720"/>
                  <a:pt x="246" y="14720"/>
                  <a:pt x="246" y="14720"/>
                </a:cubicBezTo>
                <a:cubicBezTo>
                  <a:pt x="246" y="14880"/>
                  <a:pt x="246" y="14880"/>
                  <a:pt x="246" y="14880"/>
                </a:cubicBezTo>
                <a:cubicBezTo>
                  <a:pt x="246" y="14880"/>
                  <a:pt x="246" y="14880"/>
                  <a:pt x="246" y="14880"/>
                </a:cubicBezTo>
                <a:cubicBezTo>
                  <a:pt x="246" y="14720"/>
                  <a:pt x="246" y="14720"/>
                  <a:pt x="246" y="14720"/>
                </a:cubicBezTo>
                <a:cubicBezTo>
                  <a:pt x="246" y="14880"/>
                  <a:pt x="246" y="14880"/>
                  <a:pt x="246" y="14880"/>
                </a:cubicBezTo>
                <a:cubicBezTo>
                  <a:pt x="246" y="14880"/>
                  <a:pt x="246" y="14880"/>
                  <a:pt x="329" y="15040"/>
                </a:cubicBezTo>
                <a:cubicBezTo>
                  <a:pt x="657" y="15200"/>
                  <a:pt x="1725" y="16320"/>
                  <a:pt x="2628" y="17280"/>
                </a:cubicBezTo>
                <a:cubicBezTo>
                  <a:pt x="3121" y="17760"/>
                  <a:pt x="3614" y="18240"/>
                  <a:pt x="3942" y="18560"/>
                </a:cubicBezTo>
                <a:cubicBezTo>
                  <a:pt x="4271" y="18880"/>
                  <a:pt x="4517" y="19040"/>
                  <a:pt x="4517" y="19040"/>
                </a:cubicBezTo>
                <a:cubicBezTo>
                  <a:pt x="4599" y="19200"/>
                  <a:pt x="4681" y="19200"/>
                  <a:pt x="4681" y="19040"/>
                </a:cubicBezTo>
                <a:cubicBezTo>
                  <a:pt x="4681" y="18880"/>
                  <a:pt x="4681" y="18880"/>
                  <a:pt x="4681" y="18880"/>
                </a:cubicBezTo>
                <a:cubicBezTo>
                  <a:pt x="4681" y="18880"/>
                  <a:pt x="4681" y="18720"/>
                  <a:pt x="4681" y="18720"/>
                </a:cubicBezTo>
                <a:cubicBezTo>
                  <a:pt x="4599" y="18720"/>
                  <a:pt x="4599" y="18720"/>
                  <a:pt x="4599" y="18720"/>
                </a:cubicBezTo>
                <a:cubicBezTo>
                  <a:pt x="4599" y="18560"/>
                  <a:pt x="4435" y="18400"/>
                  <a:pt x="4353" y="18240"/>
                </a:cubicBezTo>
                <a:cubicBezTo>
                  <a:pt x="3285" y="16800"/>
                  <a:pt x="164" y="13280"/>
                  <a:pt x="164" y="13280"/>
                </a:cubicBezTo>
                <a:cubicBezTo>
                  <a:pt x="164" y="13440"/>
                  <a:pt x="164" y="13440"/>
                  <a:pt x="164" y="13440"/>
                </a:cubicBezTo>
                <a:cubicBezTo>
                  <a:pt x="82" y="13760"/>
                  <a:pt x="82" y="13760"/>
                  <a:pt x="82" y="13760"/>
                </a:cubicBezTo>
                <a:cubicBezTo>
                  <a:pt x="82" y="13760"/>
                  <a:pt x="1314" y="15040"/>
                  <a:pt x="2628" y="16320"/>
                </a:cubicBezTo>
                <a:cubicBezTo>
                  <a:pt x="3285" y="16960"/>
                  <a:pt x="3942" y="17600"/>
                  <a:pt x="4435" y="18080"/>
                </a:cubicBezTo>
                <a:cubicBezTo>
                  <a:pt x="4681" y="18400"/>
                  <a:pt x="4846" y="18560"/>
                  <a:pt x="5010" y="18720"/>
                </a:cubicBezTo>
                <a:cubicBezTo>
                  <a:pt x="5092" y="18720"/>
                  <a:pt x="5174" y="18880"/>
                  <a:pt x="5174" y="18880"/>
                </a:cubicBezTo>
                <a:cubicBezTo>
                  <a:pt x="5256" y="18880"/>
                  <a:pt x="5256" y="18880"/>
                  <a:pt x="5256" y="18880"/>
                </a:cubicBezTo>
                <a:cubicBezTo>
                  <a:pt x="5256" y="18880"/>
                  <a:pt x="5256" y="18880"/>
                  <a:pt x="5256" y="18880"/>
                </a:cubicBezTo>
                <a:cubicBezTo>
                  <a:pt x="5256" y="18880"/>
                  <a:pt x="5256" y="18880"/>
                  <a:pt x="5338" y="18880"/>
                </a:cubicBezTo>
                <a:cubicBezTo>
                  <a:pt x="5338" y="18880"/>
                  <a:pt x="5338" y="18880"/>
                  <a:pt x="5338" y="18880"/>
                </a:cubicBezTo>
                <a:cubicBezTo>
                  <a:pt x="5421" y="18880"/>
                  <a:pt x="5421" y="18880"/>
                  <a:pt x="5421" y="18880"/>
                </a:cubicBezTo>
                <a:cubicBezTo>
                  <a:pt x="5421" y="18720"/>
                  <a:pt x="5421" y="18720"/>
                  <a:pt x="5421" y="18560"/>
                </a:cubicBezTo>
                <a:cubicBezTo>
                  <a:pt x="5421" y="18560"/>
                  <a:pt x="5421" y="18560"/>
                  <a:pt x="5421" y="18560"/>
                </a:cubicBezTo>
                <a:cubicBezTo>
                  <a:pt x="5421" y="18560"/>
                  <a:pt x="5092" y="18080"/>
                  <a:pt x="4599" y="17440"/>
                </a:cubicBezTo>
                <a:cubicBezTo>
                  <a:pt x="3860" y="16640"/>
                  <a:pt x="2710" y="15360"/>
                  <a:pt x="1807" y="14240"/>
                </a:cubicBezTo>
                <a:cubicBezTo>
                  <a:pt x="1314" y="13600"/>
                  <a:pt x="903" y="13120"/>
                  <a:pt x="657" y="12800"/>
                </a:cubicBezTo>
                <a:cubicBezTo>
                  <a:pt x="493" y="12640"/>
                  <a:pt x="329" y="12480"/>
                  <a:pt x="246" y="12320"/>
                </a:cubicBezTo>
                <a:cubicBezTo>
                  <a:pt x="246" y="12320"/>
                  <a:pt x="246" y="12160"/>
                  <a:pt x="164" y="12160"/>
                </a:cubicBezTo>
                <a:cubicBezTo>
                  <a:pt x="164" y="12160"/>
                  <a:pt x="164" y="12160"/>
                  <a:pt x="164" y="12160"/>
                </a:cubicBezTo>
                <a:cubicBezTo>
                  <a:pt x="164" y="12160"/>
                  <a:pt x="164" y="12160"/>
                  <a:pt x="164" y="12160"/>
                </a:cubicBezTo>
                <a:cubicBezTo>
                  <a:pt x="164" y="12160"/>
                  <a:pt x="164" y="12160"/>
                  <a:pt x="164" y="12160"/>
                </a:cubicBezTo>
                <a:cubicBezTo>
                  <a:pt x="164" y="12160"/>
                  <a:pt x="164" y="12160"/>
                  <a:pt x="164" y="12160"/>
                </a:cubicBezTo>
                <a:cubicBezTo>
                  <a:pt x="164" y="12160"/>
                  <a:pt x="164" y="12160"/>
                  <a:pt x="164" y="12160"/>
                </a:cubicBezTo>
                <a:cubicBezTo>
                  <a:pt x="164" y="12160"/>
                  <a:pt x="164" y="12160"/>
                  <a:pt x="164" y="12160"/>
                </a:cubicBezTo>
                <a:cubicBezTo>
                  <a:pt x="82" y="12320"/>
                  <a:pt x="82" y="12320"/>
                  <a:pt x="82" y="12320"/>
                </a:cubicBezTo>
                <a:cubicBezTo>
                  <a:pt x="164" y="12160"/>
                  <a:pt x="164" y="12160"/>
                  <a:pt x="164" y="12160"/>
                </a:cubicBezTo>
                <a:cubicBezTo>
                  <a:pt x="164" y="12160"/>
                  <a:pt x="164" y="12160"/>
                  <a:pt x="164" y="12160"/>
                </a:cubicBezTo>
                <a:cubicBezTo>
                  <a:pt x="82" y="12320"/>
                  <a:pt x="82" y="12320"/>
                  <a:pt x="82" y="12320"/>
                </a:cubicBezTo>
                <a:cubicBezTo>
                  <a:pt x="164" y="12160"/>
                  <a:pt x="164" y="12160"/>
                  <a:pt x="164" y="12160"/>
                </a:cubicBezTo>
                <a:cubicBezTo>
                  <a:pt x="82" y="12320"/>
                  <a:pt x="82" y="12320"/>
                  <a:pt x="82" y="12320"/>
                </a:cubicBezTo>
                <a:cubicBezTo>
                  <a:pt x="246" y="12320"/>
                  <a:pt x="246" y="12320"/>
                  <a:pt x="246" y="12320"/>
                </a:cubicBezTo>
                <a:cubicBezTo>
                  <a:pt x="246" y="12160"/>
                  <a:pt x="164" y="12160"/>
                  <a:pt x="164" y="12160"/>
                </a:cubicBezTo>
                <a:cubicBezTo>
                  <a:pt x="82" y="12320"/>
                  <a:pt x="82" y="12320"/>
                  <a:pt x="82" y="12320"/>
                </a:cubicBezTo>
                <a:cubicBezTo>
                  <a:pt x="246" y="12320"/>
                  <a:pt x="246" y="12320"/>
                  <a:pt x="246" y="12320"/>
                </a:cubicBezTo>
                <a:cubicBezTo>
                  <a:pt x="82" y="12320"/>
                  <a:pt x="82" y="12320"/>
                  <a:pt x="82" y="12320"/>
                </a:cubicBezTo>
                <a:cubicBezTo>
                  <a:pt x="164" y="12480"/>
                  <a:pt x="164" y="12480"/>
                  <a:pt x="164" y="12480"/>
                </a:cubicBezTo>
                <a:cubicBezTo>
                  <a:pt x="82" y="12320"/>
                  <a:pt x="82" y="12320"/>
                  <a:pt x="82" y="12320"/>
                </a:cubicBezTo>
                <a:cubicBezTo>
                  <a:pt x="164" y="12480"/>
                  <a:pt x="164" y="12480"/>
                  <a:pt x="164" y="12480"/>
                </a:cubicBezTo>
                <a:cubicBezTo>
                  <a:pt x="164" y="12480"/>
                  <a:pt x="164" y="12480"/>
                  <a:pt x="164" y="12480"/>
                </a:cubicBezTo>
                <a:cubicBezTo>
                  <a:pt x="82" y="12320"/>
                  <a:pt x="82" y="12320"/>
                  <a:pt x="82" y="12320"/>
                </a:cubicBezTo>
                <a:cubicBezTo>
                  <a:pt x="164" y="12480"/>
                  <a:pt x="164" y="12480"/>
                  <a:pt x="164" y="12480"/>
                </a:cubicBezTo>
                <a:cubicBezTo>
                  <a:pt x="82" y="12320"/>
                  <a:pt x="82" y="12320"/>
                  <a:pt x="82" y="12320"/>
                </a:cubicBezTo>
                <a:cubicBezTo>
                  <a:pt x="82" y="12480"/>
                  <a:pt x="82" y="12480"/>
                  <a:pt x="82" y="12480"/>
                </a:cubicBezTo>
                <a:cubicBezTo>
                  <a:pt x="164" y="12480"/>
                  <a:pt x="164" y="12480"/>
                  <a:pt x="164" y="12480"/>
                </a:cubicBezTo>
                <a:cubicBezTo>
                  <a:pt x="82" y="12320"/>
                  <a:pt x="82" y="12320"/>
                  <a:pt x="82" y="12320"/>
                </a:cubicBezTo>
                <a:cubicBezTo>
                  <a:pt x="82" y="12480"/>
                  <a:pt x="82" y="12480"/>
                  <a:pt x="82" y="12480"/>
                </a:cubicBezTo>
                <a:cubicBezTo>
                  <a:pt x="82" y="12480"/>
                  <a:pt x="82" y="12480"/>
                  <a:pt x="82" y="12480"/>
                </a:cubicBezTo>
                <a:cubicBezTo>
                  <a:pt x="82" y="12480"/>
                  <a:pt x="82" y="12480"/>
                  <a:pt x="82" y="12480"/>
                </a:cubicBezTo>
                <a:cubicBezTo>
                  <a:pt x="82" y="12480"/>
                  <a:pt x="82" y="12480"/>
                  <a:pt x="82" y="12480"/>
                </a:cubicBezTo>
                <a:cubicBezTo>
                  <a:pt x="82" y="12480"/>
                  <a:pt x="82" y="12480"/>
                  <a:pt x="82" y="12480"/>
                </a:cubicBezTo>
                <a:cubicBezTo>
                  <a:pt x="82" y="12480"/>
                  <a:pt x="82" y="12480"/>
                  <a:pt x="82" y="12480"/>
                </a:cubicBezTo>
                <a:cubicBezTo>
                  <a:pt x="82" y="12480"/>
                  <a:pt x="82" y="12480"/>
                  <a:pt x="82" y="12480"/>
                </a:cubicBezTo>
                <a:cubicBezTo>
                  <a:pt x="82" y="12480"/>
                  <a:pt x="164" y="12640"/>
                  <a:pt x="164" y="12640"/>
                </a:cubicBezTo>
                <a:cubicBezTo>
                  <a:pt x="657" y="12960"/>
                  <a:pt x="2053" y="14560"/>
                  <a:pt x="3285" y="15840"/>
                </a:cubicBezTo>
                <a:cubicBezTo>
                  <a:pt x="3860" y="16640"/>
                  <a:pt x="4435" y="17280"/>
                  <a:pt x="4928" y="17760"/>
                </a:cubicBezTo>
                <a:cubicBezTo>
                  <a:pt x="5338" y="18240"/>
                  <a:pt x="5585" y="18560"/>
                  <a:pt x="5585" y="18560"/>
                </a:cubicBezTo>
                <a:cubicBezTo>
                  <a:pt x="5667" y="18560"/>
                  <a:pt x="5749" y="18560"/>
                  <a:pt x="5749" y="18400"/>
                </a:cubicBezTo>
                <a:cubicBezTo>
                  <a:pt x="5831" y="18400"/>
                  <a:pt x="5749" y="18240"/>
                  <a:pt x="5749" y="18080"/>
                </a:cubicBezTo>
                <a:cubicBezTo>
                  <a:pt x="164" y="11360"/>
                  <a:pt x="164" y="11360"/>
                  <a:pt x="164" y="11360"/>
                </a:cubicBezTo>
                <a:cubicBezTo>
                  <a:pt x="82" y="11520"/>
                  <a:pt x="82" y="11520"/>
                  <a:pt x="82" y="11520"/>
                </a:cubicBezTo>
                <a:cubicBezTo>
                  <a:pt x="164" y="11680"/>
                  <a:pt x="164" y="11680"/>
                  <a:pt x="164" y="11680"/>
                </a:cubicBezTo>
                <a:cubicBezTo>
                  <a:pt x="82" y="11520"/>
                  <a:pt x="82" y="11520"/>
                  <a:pt x="82" y="11520"/>
                </a:cubicBezTo>
                <a:cubicBezTo>
                  <a:pt x="164" y="11840"/>
                  <a:pt x="164" y="11840"/>
                  <a:pt x="164" y="11840"/>
                </a:cubicBezTo>
                <a:cubicBezTo>
                  <a:pt x="164" y="11680"/>
                  <a:pt x="164" y="11680"/>
                  <a:pt x="164" y="11680"/>
                </a:cubicBezTo>
                <a:cubicBezTo>
                  <a:pt x="82" y="11520"/>
                  <a:pt x="82" y="11520"/>
                  <a:pt x="82" y="11520"/>
                </a:cubicBezTo>
                <a:cubicBezTo>
                  <a:pt x="164" y="11840"/>
                  <a:pt x="164" y="11840"/>
                  <a:pt x="164" y="11840"/>
                </a:cubicBezTo>
                <a:cubicBezTo>
                  <a:pt x="82" y="11520"/>
                  <a:pt x="82" y="11520"/>
                  <a:pt x="82" y="11520"/>
                </a:cubicBezTo>
                <a:cubicBezTo>
                  <a:pt x="82" y="11840"/>
                  <a:pt x="82" y="11840"/>
                  <a:pt x="82" y="11840"/>
                </a:cubicBezTo>
                <a:cubicBezTo>
                  <a:pt x="164" y="11840"/>
                  <a:pt x="164" y="11840"/>
                  <a:pt x="164" y="11840"/>
                </a:cubicBezTo>
                <a:cubicBezTo>
                  <a:pt x="82" y="11520"/>
                  <a:pt x="82" y="11520"/>
                  <a:pt x="82" y="11520"/>
                </a:cubicBezTo>
                <a:cubicBezTo>
                  <a:pt x="82" y="11840"/>
                  <a:pt x="82" y="11840"/>
                  <a:pt x="82" y="11840"/>
                </a:cubicBezTo>
                <a:cubicBezTo>
                  <a:pt x="82" y="11680"/>
                  <a:pt x="82" y="11680"/>
                  <a:pt x="82" y="11680"/>
                </a:cubicBezTo>
                <a:cubicBezTo>
                  <a:pt x="82" y="11840"/>
                  <a:pt x="82" y="11840"/>
                  <a:pt x="82" y="11840"/>
                </a:cubicBezTo>
                <a:cubicBezTo>
                  <a:pt x="82" y="11840"/>
                  <a:pt x="82" y="11840"/>
                  <a:pt x="82" y="11840"/>
                </a:cubicBezTo>
                <a:cubicBezTo>
                  <a:pt x="82" y="11680"/>
                  <a:pt x="82" y="11680"/>
                  <a:pt x="82" y="11680"/>
                </a:cubicBezTo>
                <a:cubicBezTo>
                  <a:pt x="82" y="11840"/>
                  <a:pt x="82" y="11840"/>
                  <a:pt x="82" y="11840"/>
                </a:cubicBezTo>
                <a:cubicBezTo>
                  <a:pt x="82" y="11840"/>
                  <a:pt x="164" y="11840"/>
                  <a:pt x="164" y="11840"/>
                </a:cubicBezTo>
                <a:cubicBezTo>
                  <a:pt x="657" y="12320"/>
                  <a:pt x="2135" y="13920"/>
                  <a:pt x="3449" y="15520"/>
                </a:cubicBezTo>
                <a:cubicBezTo>
                  <a:pt x="4189" y="16160"/>
                  <a:pt x="4846" y="16960"/>
                  <a:pt x="5338" y="17440"/>
                </a:cubicBezTo>
                <a:cubicBezTo>
                  <a:pt x="5585" y="17760"/>
                  <a:pt x="5831" y="17920"/>
                  <a:pt x="5995" y="18080"/>
                </a:cubicBezTo>
                <a:cubicBezTo>
                  <a:pt x="6078" y="18240"/>
                  <a:pt x="6160" y="18240"/>
                  <a:pt x="6160" y="18400"/>
                </a:cubicBezTo>
                <a:cubicBezTo>
                  <a:pt x="6242" y="18400"/>
                  <a:pt x="6242" y="18400"/>
                  <a:pt x="6242" y="18400"/>
                </a:cubicBezTo>
                <a:cubicBezTo>
                  <a:pt x="6324" y="18400"/>
                  <a:pt x="6324" y="18400"/>
                  <a:pt x="6324" y="18400"/>
                </a:cubicBezTo>
                <a:cubicBezTo>
                  <a:pt x="6406" y="18400"/>
                  <a:pt x="6406" y="18400"/>
                  <a:pt x="6406" y="18400"/>
                </a:cubicBezTo>
                <a:cubicBezTo>
                  <a:pt x="6406" y="18400"/>
                  <a:pt x="6406" y="18400"/>
                  <a:pt x="6488" y="18240"/>
                </a:cubicBezTo>
                <a:cubicBezTo>
                  <a:pt x="6488" y="18240"/>
                  <a:pt x="6488" y="18240"/>
                  <a:pt x="6488" y="18240"/>
                </a:cubicBezTo>
                <a:cubicBezTo>
                  <a:pt x="6488" y="18080"/>
                  <a:pt x="6488" y="18080"/>
                  <a:pt x="6488" y="18080"/>
                </a:cubicBezTo>
                <a:cubicBezTo>
                  <a:pt x="6488" y="18080"/>
                  <a:pt x="6488" y="18080"/>
                  <a:pt x="6406" y="17920"/>
                </a:cubicBezTo>
                <a:cubicBezTo>
                  <a:pt x="6406" y="17920"/>
                  <a:pt x="6406" y="17920"/>
                  <a:pt x="6406" y="17920"/>
                </a:cubicBezTo>
                <a:cubicBezTo>
                  <a:pt x="6324" y="17760"/>
                  <a:pt x="6160" y="17600"/>
                  <a:pt x="5995" y="17280"/>
                </a:cubicBezTo>
                <a:cubicBezTo>
                  <a:pt x="4517" y="15520"/>
                  <a:pt x="246" y="10400"/>
                  <a:pt x="246" y="10400"/>
                </a:cubicBezTo>
                <a:cubicBezTo>
                  <a:pt x="164" y="10560"/>
                  <a:pt x="164" y="10560"/>
                  <a:pt x="164" y="10560"/>
                </a:cubicBezTo>
                <a:cubicBezTo>
                  <a:pt x="82" y="10880"/>
                  <a:pt x="82" y="10880"/>
                  <a:pt x="82" y="10880"/>
                </a:cubicBezTo>
                <a:cubicBezTo>
                  <a:pt x="6817" y="17920"/>
                  <a:pt x="6817" y="17920"/>
                  <a:pt x="6817" y="17920"/>
                </a:cubicBezTo>
                <a:cubicBezTo>
                  <a:pt x="6817" y="17920"/>
                  <a:pt x="6899" y="17920"/>
                  <a:pt x="6899" y="17760"/>
                </a:cubicBezTo>
                <a:cubicBezTo>
                  <a:pt x="6981" y="17600"/>
                  <a:pt x="6981" y="17440"/>
                  <a:pt x="6899" y="17440"/>
                </a:cubicBezTo>
                <a:cubicBezTo>
                  <a:pt x="6899" y="17440"/>
                  <a:pt x="6488" y="16960"/>
                  <a:pt x="5831" y="16160"/>
                </a:cubicBezTo>
                <a:cubicBezTo>
                  <a:pt x="4928" y="15040"/>
                  <a:pt x="3532" y="13440"/>
                  <a:pt x="2300" y="12000"/>
                </a:cubicBezTo>
                <a:cubicBezTo>
                  <a:pt x="1725" y="11360"/>
                  <a:pt x="1232" y="10720"/>
                  <a:pt x="821" y="10240"/>
                </a:cubicBezTo>
                <a:cubicBezTo>
                  <a:pt x="657" y="9920"/>
                  <a:pt x="493" y="9760"/>
                  <a:pt x="411" y="9600"/>
                </a:cubicBezTo>
                <a:cubicBezTo>
                  <a:pt x="329" y="9600"/>
                  <a:pt x="329" y="9440"/>
                  <a:pt x="246" y="9440"/>
                </a:cubicBezTo>
                <a:cubicBezTo>
                  <a:pt x="246" y="9440"/>
                  <a:pt x="246" y="9440"/>
                  <a:pt x="246" y="9440"/>
                </a:cubicBezTo>
                <a:cubicBezTo>
                  <a:pt x="246" y="9440"/>
                  <a:pt x="246" y="9440"/>
                  <a:pt x="246" y="9440"/>
                </a:cubicBezTo>
                <a:cubicBezTo>
                  <a:pt x="246" y="9440"/>
                  <a:pt x="246" y="9440"/>
                  <a:pt x="246" y="9440"/>
                </a:cubicBezTo>
                <a:cubicBezTo>
                  <a:pt x="246" y="9440"/>
                  <a:pt x="246" y="9440"/>
                  <a:pt x="246" y="9440"/>
                </a:cubicBezTo>
                <a:cubicBezTo>
                  <a:pt x="246" y="9440"/>
                  <a:pt x="246" y="9440"/>
                  <a:pt x="246" y="9440"/>
                </a:cubicBezTo>
                <a:cubicBezTo>
                  <a:pt x="246" y="9440"/>
                  <a:pt x="246" y="9440"/>
                  <a:pt x="246" y="9440"/>
                </a:cubicBezTo>
                <a:cubicBezTo>
                  <a:pt x="164" y="9440"/>
                  <a:pt x="164" y="9440"/>
                  <a:pt x="164" y="9440"/>
                </a:cubicBezTo>
                <a:cubicBezTo>
                  <a:pt x="246" y="9440"/>
                  <a:pt x="246" y="9440"/>
                  <a:pt x="246" y="9440"/>
                </a:cubicBezTo>
                <a:cubicBezTo>
                  <a:pt x="246" y="9440"/>
                  <a:pt x="246" y="9440"/>
                  <a:pt x="246" y="9440"/>
                </a:cubicBezTo>
                <a:cubicBezTo>
                  <a:pt x="164" y="9440"/>
                  <a:pt x="164" y="9440"/>
                  <a:pt x="164" y="9440"/>
                </a:cubicBezTo>
                <a:cubicBezTo>
                  <a:pt x="246" y="9440"/>
                  <a:pt x="246" y="9440"/>
                  <a:pt x="246" y="9440"/>
                </a:cubicBezTo>
                <a:cubicBezTo>
                  <a:pt x="164" y="9440"/>
                  <a:pt x="164" y="9440"/>
                  <a:pt x="164" y="9440"/>
                </a:cubicBezTo>
                <a:cubicBezTo>
                  <a:pt x="246" y="9600"/>
                  <a:pt x="246" y="9600"/>
                  <a:pt x="246" y="9600"/>
                </a:cubicBezTo>
                <a:cubicBezTo>
                  <a:pt x="246" y="9440"/>
                  <a:pt x="246" y="9440"/>
                  <a:pt x="246" y="9440"/>
                </a:cubicBezTo>
                <a:cubicBezTo>
                  <a:pt x="164" y="9440"/>
                  <a:pt x="164" y="9440"/>
                  <a:pt x="164" y="9440"/>
                </a:cubicBezTo>
                <a:cubicBezTo>
                  <a:pt x="246" y="9600"/>
                  <a:pt x="246" y="9600"/>
                  <a:pt x="246" y="9600"/>
                </a:cubicBezTo>
                <a:cubicBezTo>
                  <a:pt x="246" y="9600"/>
                  <a:pt x="246" y="9600"/>
                  <a:pt x="246" y="9600"/>
                </a:cubicBezTo>
                <a:cubicBezTo>
                  <a:pt x="164" y="9440"/>
                  <a:pt x="164" y="9440"/>
                  <a:pt x="164" y="9440"/>
                </a:cubicBezTo>
                <a:cubicBezTo>
                  <a:pt x="164" y="9760"/>
                  <a:pt x="164" y="9760"/>
                  <a:pt x="164" y="9760"/>
                </a:cubicBezTo>
                <a:cubicBezTo>
                  <a:pt x="246" y="9600"/>
                  <a:pt x="246" y="9600"/>
                  <a:pt x="246" y="9600"/>
                </a:cubicBezTo>
                <a:cubicBezTo>
                  <a:pt x="164" y="9440"/>
                  <a:pt x="164" y="9440"/>
                  <a:pt x="164" y="9440"/>
                </a:cubicBezTo>
                <a:cubicBezTo>
                  <a:pt x="164" y="9760"/>
                  <a:pt x="164" y="9760"/>
                  <a:pt x="164" y="9760"/>
                </a:cubicBezTo>
                <a:cubicBezTo>
                  <a:pt x="164" y="9600"/>
                  <a:pt x="164" y="9600"/>
                  <a:pt x="164" y="9600"/>
                </a:cubicBezTo>
                <a:cubicBezTo>
                  <a:pt x="164" y="9760"/>
                  <a:pt x="164" y="9760"/>
                  <a:pt x="164" y="9760"/>
                </a:cubicBezTo>
                <a:cubicBezTo>
                  <a:pt x="164" y="9760"/>
                  <a:pt x="164" y="9760"/>
                  <a:pt x="164" y="9760"/>
                </a:cubicBezTo>
                <a:cubicBezTo>
                  <a:pt x="164" y="9600"/>
                  <a:pt x="164" y="9600"/>
                  <a:pt x="164" y="9600"/>
                </a:cubicBezTo>
                <a:cubicBezTo>
                  <a:pt x="164" y="9760"/>
                  <a:pt x="164" y="9760"/>
                  <a:pt x="164" y="9760"/>
                </a:cubicBezTo>
                <a:cubicBezTo>
                  <a:pt x="164" y="9600"/>
                  <a:pt x="164" y="9600"/>
                  <a:pt x="164" y="9600"/>
                </a:cubicBezTo>
                <a:cubicBezTo>
                  <a:pt x="164" y="9760"/>
                  <a:pt x="164" y="9760"/>
                  <a:pt x="164" y="9760"/>
                </a:cubicBezTo>
                <a:cubicBezTo>
                  <a:pt x="164" y="9760"/>
                  <a:pt x="164" y="9760"/>
                  <a:pt x="164" y="9760"/>
                </a:cubicBezTo>
                <a:cubicBezTo>
                  <a:pt x="164" y="9600"/>
                  <a:pt x="164" y="9600"/>
                  <a:pt x="164" y="9600"/>
                </a:cubicBezTo>
                <a:cubicBezTo>
                  <a:pt x="164" y="9760"/>
                  <a:pt x="164" y="9760"/>
                  <a:pt x="164" y="9760"/>
                </a:cubicBezTo>
                <a:cubicBezTo>
                  <a:pt x="164" y="9760"/>
                  <a:pt x="164" y="9760"/>
                  <a:pt x="246" y="9920"/>
                </a:cubicBezTo>
                <a:cubicBezTo>
                  <a:pt x="739" y="10400"/>
                  <a:pt x="2382" y="12320"/>
                  <a:pt x="4024" y="14080"/>
                </a:cubicBezTo>
                <a:cubicBezTo>
                  <a:pt x="4763" y="15040"/>
                  <a:pt x="5585" y="15840"/>
                  <a:pt x="6160" y="16480"/>
                </a:cubicBezTo>
                <a:cubicBezTo>
                  <a:pt x="6488" y="16800"/>
                  <a:pt x="6735" y="17120"/>
                  <a:pt x="6899" y="17280"/>
                </a:cubicBezTo>
                <a:cubicBezTo>
                  <a:pt x="7063" y="17440"/>
                  <a:pt x="7145" y="17440"/>
                  <a:pt x="7227" y="17440"/>
                </a:cubicBezTo>
                <a:cubicBezTo>
                  <a:pt x="7227" y="17600"/>
                  <a:pt x="7310" y="17600"/>
                  <a:pt x="7392" y="17600"/>
                </a:cubicBezTo>
                <a:cubicBezTo>
                  <a:pt x="7474" y="17600"/>
                  <a:pt x="7474" y="17600"/>
                  <a:pt x="7474" y="17600"/>
                </a:cubicBezTo>
                <a:cubicBezTo>
                  <a:pt x="7474" y="17600"/>
                  <a:pt x="7474" y="17600"/>
                  <a:pt x="7474" y="17440"/>
                </a:cubicBezTo>
                <a:cubicBezTo>
                  <a:pt x="7556" y="17440"/>
                  <a:pt x="7556" y="17280"/>
                  <a:pt x="7556" y="17280"/>
                </a:cubicBezTo>
                <a:cubicBezTo>
                  <a:pt x="7556" y="17280"/>
                  <a:pt x="7474" y="17120"/>
                  <a:pt x="7474" y="17120"/>
                </a:cubicBezTo>
                <a:cubicBezTo>
                  <a:pt x="329" y="8480"/>
                  <a:pt x="329" y="8480"/>
                  <a:pt x="329" y="8480"/>
                </a:cubicBezTo>
                <a:cubicBezTo>
                  <a:pt x="246" y="8640"/>
                  <a:pt x="246" y="8640"/>
                  <a:pt x="246" y="8640"/>
                </a:cubicBezTo>
                <a:cubicBezTo>
                  <a:pt x="329" y="8800"/>
                  <a:pt x="329" y="8800"/>
                  <a:pt x="329" y="8800"/>
                </a:cubicBezTo>
                <a:cubicBezTo>
                  <a:pt x="246" y="8640"/>
                  <a:pt x="246" y="8640"/>
                  <a:pt x="246" y="8640"/>
                </a:cubicBezTo>
                <a:cubicBezTo>
                  <a:pt x="329" y="8800"/>
                  <a:pt x="329" y="8800"/>
                  <a:pt x="329" y="8800"/>
                </a:cubicBezTo>
                <a:cubicBezTo>
                  <a:pt x="329" y="8800"/>
                  <a:pt x="329" y="8800"/>
                  <a:pt x="329" y="8800"/>
                </a:cubicBezTo>
                <a:cubicBezTo>
                  <a:pt x="246" y="8640"/>
                  <a:pt x="246" y="8640"/>
                  <a:pt x="246" y="8640"/>
                </a:cubicBezTo>
                <a:cubicBezTo>
                  <a:pt x="329" y="8800"/>
                  <a:pt x="329" y="8800"/>
                  <a:pt x="329" y="8800"/>
                </a:cubicBezTo>
                <a:cubicBezTo>
                  <a:pt x="246" y="8640"/>
                  <a:pt x="246" y="8640"/>
                  <a:pt x="246" y="8640"/>
                </a:cubicBezTo>
                <a:cubicBezTo>
                  <a:pt x="246" y="8800"/>
                  <a:pt x="246" y="8800"/>
                  <a:pt x="246" y="8800"/>
                </a:cubicBezTo>
                <a:cubicBezTo>
                  <a:pt x="329" y="8800"/>
                  <a:pt x="329" y="8800"/>
                  <a:pt x="329" y="8800"/>
                </a:cubicBezTo>
                <a:cubicBezTo>
                  <a:pt x="246" y="8640"/>
                  <a:pt x="246" y="8640"/>
                  <a:pt x="246" y="8640"/>
                </a:cubicBezTo>
                <a:cubicBezTo>
                  <a:pt x="246" y="8800"/>
                  <a:pt x="246" y="8800"/>
                  <a:pt x="246" y="8800"/>
                </a:cubicBezTo>
                <a:cubicBezTo>
                  <a:pt x="246" y="8800"/>
                  <a:pt x="246" y="8800"/>
                  <a:pt x="246" y="8800"/>
                </a:cubicBezTo>
                <a:cubicBezTo>
                  <a:pt x="246" y="8800"/>
                  <a:pt x="246" y="8800"/>
                  <a:pt x="246" y="8800"/>
                </a:cubicBezTo>
                <a:cubicBezTo>
                  <a:pt x="246" y="8800"/>
                  <a:pt x="246" y="8800"/>
                  <a:pt x="246" y="8800"/>
                </a:cubicBezTo>
                <a:cubicBezTo>
                  <a:pt x="246" y="8800"/>
                  <a:pt x="246" y="8800"/>
                  <a:pt x="246" y="8800"/>
                </a:cubicBezTo>
                <a:cubicBezTo>
                  <a:pt x="246" y="8800"/>
                  <a:pt x="246" y="8800"/>
                  <a:pt x="246" y="8800"/>
                </a:cubicBezTo>
                <a:cubicBezTo>
                  <a:pt x="246" y="8800"/>
                  <a:pt x="329" y="8960"/>
                  <a:pt x="411" y="8960"/>
                </a:cubicBezTo>
                <a:cubicBezTo>
                  <a:pt x="657" y="9120"/>
                  <a:pt x="1232" y="9920"/>
                  <a:pt x="1971" y="10720"/>
                </a:cubicBezTo>
                <a:cubicBezTo>
                  <a:pt x="3121" y="12000"/>
                  <a:pt x="4517" y="13600"/>
                  <a:pt x="5667" y="14880"/>
                </a:cubicBezTo>
                <a:cubicBezTo>
                  <a:pt x="6242" y="15520"/>
                  <a:pt x="6735" y="16160"/>
                  <a:pt x="7063" y="16640"/>
                </a:cubicBezTo>
                <a:cubicBezTo>
                  <a:pt x="7310" y="16800"/>
                  <a:pt x="7474" y="16960"/>
                  <a:pt x="7556" y="17120"/>
                </a:cubicBezTo>
                <a:cubicBezTo>
                  <a:pt x="7638" y="17120"/>
                  <a:pt x="7638" y="17280"/>
                  <a:pt x="7720" y="17280"/>
                </a:cubicBezTo>
                <a:cubicBezTo>
                  <a:pt x="7720" y="17280"/>
                  <a:pt x="7720" y="17280"/>
                  <a:pt x="7720" y="17280"/>
                </a:cubicBezTo>
                <a:cubicBezTo>
                  <a:pt x="7802" y="17280"/>
                  <a:pt x="7802" y="17280"/>
                  <a:pt x="7802" y="17280"/>
                </a:cubicBezTo>
                <a:cubicBezTo>
                  <a:pt x="7884" y="17280"/>
                  <a:pt x="7884" y="17280"/>
                  <a:pt x="7884" y="17280"/>
                </a:cubicBezTo>
                <a:cubicBezTo>
                  <a:pt x="7967" y="17280"/>
                  <a:pt x="7967" y="17280"/>
                  <a:pt x="7967" y="17280"/>
                </a:cubicBezTo>
                <a:cubicBezTo>
                  <a:pt x="7967" y="17120"/>
                  <a:pt x="7967" y="17120"/>
                  <a:pt x="7967" y="17120"/>
                </a:cubicBezTo>
                <a:cubicBezTo>
                  <a:pt x="7967" y="16960"/>
                  <a:pt x="7967" y="16960"/>
                  <a:pt x="7884" y="16960"/>
                </a:cubicBezTo>
                <a:cubicBezTo>
                  <a:pt x="7884" y="16960"/>
                  <a:pt x="7884" y="16960"/>
                  <a:pt x="7884" y="16960"/>
                </a:cubicBezTo>
                <a:cubicBezTo>
                  <a:pt x="7884" y="16800"/>
                  <a:pt x="7884" y="16800"/>
                  <a:pt x="7884" y="16800"/>
                </a:cubicBezTo>
                <a:cubicBezTo>
                  <a:pt x="7556" y="16480"/>
                  <a:pt x="5667" y="14080"/>
                  <a:pt x="3778" y="11840"/>
                </a:cubicBezTo>
                <a:cubicBezTo>
                  <a:pt x="1971" y="9600"/>
                  <a:pt x="164" y="7520"/>
                  <a:pt x="164" y="7520"/>
                </a:cubicBezTo>
                <a:cubicBezTo>
                  <a:pt x="82" y="7680"/>
                  <a:pt x="82" y="7680"/>
                  <a:pt x="82" y="7680"/>
                </a:cubicBezTo>
                <a:cubicBezTo>
                  <a:pt x="246" y="7840"/>
                  <a:pt x="246" y="7840"/>
                  <a:pt x="246" y="7840"/>
                </a:cubicBezTo>
                <a:cubicBezTo>
                  <a:pt x="82" y="7680"/>
                  <a:pt x="82" y="7680"/>
                  <a:pt x="82" y="7680"/>
                </a:cubicBezTo>
                <a:cubicBezTo>
                  <a:pt x="164" y="7840"/>
                  <a:pt x="164" y="7840"/>
                  <a:pt x="164" y="7840"/>
                </a:cubicBezTo>
                <a:cubicBezTo>
                  <a:pt x="246" y="7840"/>
                  <a:pt x="246" y="7840"/>
                  <a:pt x="246" y="7840"/>
                </a:cubicBezTo>
                <a:cubicBezTo>
                  <a:pt x="82" y="7680"/>
                  <a:pt x="82" y="7680"/>
                  <a:pt x="82" y="7680"/>
                </a:cubicBezTo>
                <a:cubicBezTo>
                  <a:pt x="164" y="7840"/>
                  <a:pt x="164" y="7840"/>
                  <a:pt x="164" y="7840"/>
                </a:cubicBezTo>
                <a:cubicBezTo>
                  <a:pt x="82" y="7680"/>
                  <a:pt x="82" y="7680"/>
                  <a:pt x="82" y="7680"/>
                </a:cubicBezTo>
                <a:cubicBezTo>
                  <a:pt x="82" y="7840"/>
                  <a:pt x="82" y="7840"/>
                  <a:pt x="82" y="7840"/>
                </a:cubicBezTo>
                <a:cubicBezTo>
                  <a:pt x="164" y="7840"/>
                  <a:pt x="164" y="7840"/>
                  <a:pt x="164" y="7840"/>
                </a:cubicBezTo>
                <a:cubicBezTo>
                  <a:pt x="82" y="7680"/>
                  <a:pt x="82" y="7680"/>
                  <a:pt x="82" y="768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7840"/>
                  <a:pt x="82" y="7840"/>
                  <a:pt x="82" y="7840"/>
                </a:cubicBezTo>
                <a:cubicBezTo>
                  <a:pt x="82" y="8000"/>
                  <a:pt x="164" y="8000"/>
                  <a:pt x="246" y="8000"/>
                </a:cubicBezTo>
                <a:cubicBezTo>
                  <a:pt x="903" y="8640"/>
                  <a:pt x="2875" y="10880"/>
                  <a:pt x="4763" y="12960"/>
                </a:cubicBezTo>
                <a:cubicBezTo>
                  <a:pt x="5667" y="14080"/>
                  <a:pt x="6570" y="15040"/>
                  <a:pt x="7227" y="15840"/>
                </a:cubicBezTo>
                <a:cubicBezTo>
                  <a:pt x="7884" y="16640"/>
                  <a:pt x="8295" y="17120"/>
                  <a:pt x="8295" y="17120"/>
                </a:cubicBezTo>
                <a:cubicBezTo>
                  <a:pt x="8377" y="17120"/>
                  <a:pt x="8459" y="17120"/>
                  <a:pt x="8459" y="16960"/>
                </a:cubicBezTo>
                <a:cubicBezTo>
                  <a:pt x="8541" y="16800"/>
                  <a:pt x="8541" y="16640"/>
                  <a:pt x="8459" y="16640"/>
                </a:cubicBezTo>
                <a:cubicBezTo>
                  <a:pt x="8459" y="16640"/>
                  <a:pt x="7967" y="16000"/>
                  <a:pt x="7227" y="15200"/>
                </a:cubicBezTo>
                <a:cubicBezTo>
                  <a:pt x="6160" y="13920"/>
                  <a:pt x="4517" y="11840"/>
                  <a:pt x="3121" y="10240"/>
                </a:cubicBezTo>
                <a:cubicBezTo>
                  <a:pt x="2464" y="9440"/>
                  <a:pt x="1807" y="8640"/>
                  <a:pt x="1396" y="8160"/>
                </a:cubicBezTo>
                <a:cubicBezTo>
                  <a:pt x="1150" y="7840"/>
                  <a:pt x="986" y="7680"/>
                  <a:pt x="903" y="7520"/>
                </a:cubicBezTo>
                <a:cubicBezTo>
                  <a:pt x="821" y="7360"/>
                  <a:pt x="739" y="7360"/>
                  <a:pt x="739" y="7200"/>
                </a:cubicBezTo>
                <a:cubicBezTo>
                  <a:pt x="739" y="7200"/>
                  <a:pt x="739" y="7200"/>
                  <a:pt x="739" y="7200"/>
                </a:cubicBezTo>
                <a:cubicBezTo>
                  <a:pt x="739" y="7200"/>
                  <a:pt x="739" y="7200"/>
                  <a:pt x="739" y="7200"/>
                </a:cubicBezTo>
                <a:cubicBezTo>
                  <a:pt x="657" y="7360"/>
                  <a:pt x="657" y="7360"/>
                  <a:pt x="657" y="7360"/>
                </a:cubicBezTo>
                <a:cubicBezTo>
                  <a:pt x="739" y="7200"/>
                  <a:pt x="739" y="7200"/>
                  <a:pt x="739" y="7200"/>
                </a:cubicBezTo>
                <a:cubicBezTo>
                  <a:pt x="739" y="7200"/>
                  <a:pt x="739" y="7200"/>
                  <a:pt x="739" y="7200"/>
                </a:cubicBezTo>
                <a:cubicBezTo>
                  <a:pt x="657" y="7360"/>
                  <a:pt x="657" y="7360"/>
                  <a:pt x="657" y="7360"/>
                </a:cubicBezTo>
                <a:cubicBezTo>
                  <a:pt x="739" y="7200"/>
                  <a:pt x="739" y="7200"/>
                  <a:pt x="739" y="7200"/>
                </a:cubicBezTo>
                <a:cubicBezTo>
                  <a:pt x="575" y="7360"/>
                  <a:pt x="575" y="7360"/>
                  <a:pt x="575" y="7360"/>
                </a:cubicBezTo>
                <a:cubicBezTo>
                  <a:pt x="739" y="7360"/>
                  <a:pt x="739" y="7360"/>
                  <a:pt x="739" y="7360"/>
                </a:cubicBezTo>
                <a:cubicBezTo>
                  <a:pt x="739" y="7200"/>
                  <a:pt x="739" y="7200"/>
                  <a:pt x="739" y="7200"/>
                </a:cubicBezTo>
                <a:cubicBezTo>
                  <a:pt x="575" y="7360"/>
                  <a:pt x="575" y="7360"/>
                  <a:pt x="575" y="7360"/>
                </a:cubicBezTo>
                <a:cubicBezTo>
                  <a:pt x="739" y="7360"/>
                  <a:pt x="739" y="7360"/>
                  <a:pt x="739" y="7360"/>
                </a:cubicBezTo>
                <a:cubicBezTo>
                  <a:pt x="575" y="7360"/>
                  <a:pt x="575" y="7360"/>
                  <a:pt x="575" y="7360"/>
                </a:cubicBezTo>
                <a:cubicBezTo>
                  <a:pt x="739" y="7520"/>
                  <a:pt x="739" y="7520"/>
                  <a:pt x="739" y="7520"/>
                </a:cubicBezTo>
                <a:cubicBezTo>
                  <a:pt x="657" y="7360"/>
                  <a:pt x="657" y="7360"/>
                  <a:pt x="657" y="7360"/>
                </a:cubicBezTo>
                <a:cubicBezTo>
                  <a:pt x="657" y="7520"/>
                  <a:pt x="657" y="7520"/>
                  <a:pt x="657" y="7520"/>
                </a:cubicBezTo>
                <a:cubicBezTo>
                  <a:pt x="739" y="7520"/>
                  <a:pt x="739" y="7520"/>
                  <a:pt x="739" y="7520"/>
                </a:cubicBezTo>
                <a:cubicBezTo>
                  <a:pt x="657" y="7360"/>
                  <a:pt x="657" y="7360"/>
                  <a:pt x="657" y="7360"/>
                </a:cubicBezTo>
                <a:cubicBezTo>
                  <a:pt x="657" y="7520"/>
                  <a:pt x="657" y="7520"/>
                  <a:pt x="657" y="7520"/>
                </a:cubicBezTo>
                <a:cubicBezTo>
                  <a:pt x="657" y="7520"/>
                  <a:pt x="657" y="7520"/>
                  <a:pt x="657" y="7520"/>
                </a:cubicBezTo>
                <a:cubicBezTo>
                  <a:pt x="657" y="7680"/>
                  <a:pt x="657" y="7680"/>
                  <a:pt x="657" y="7680"/>
                </a:cubicBezTo>
                <a:cubicBezTo>
                  <a:pt x="657" y="7520"/>
                  <a:pt x="657" y="7520"/>
                  <a:pt x="657" y="7520"/>
                </a:cubicBezTo>
                <a:cubicBezTo>
                  <a:pt x="657" y="7520"/>
                  <a:pt x="657" y="7520"/>
                  <a:pt x="657" y="7520"/>
                </a:cubicBezTo>
                <a:cubicBezTo>
                  <a:pt x="657" y="7680"/>
                  <a:pt x="657" y="7680"/>
                  <a:pt x="657" y="7680"/>
                </a:cubicBezTo>
                <a:cubicBezTo>
                  <a:pt x="657" y="7520"/>
                  <a:pt x="657" y="7520"/>
                  <a:pt x="657" y="7520"/>
                </a:cubicBezTo>
                <a:cubicBezTo>
                  <a:pt x="657" y="7680"/>
                  <a:pt x="657" y="7680"/>
                  <a:pt x="657" y="7680"/>
                </a:cubicBezTo>
                <a:cubicBezTo>
                  <a:pt x="657" y="7680"/>
                  <a:pt x="657" y="7680"/>
                  <a:pt x="657" y="7680"/>
                </a:cubicBezTo>
                <a:cubicBezTo>
                  <a:pt x="657" y="7520"/>
                  <a:pt x="657" y="7520"/>
                  <a:pt x="657" y="7520"/>
                </a:cubicBezTo>
                <a:cubicBezTo>
                  <a:pt x="657" y="7680"/>
                  <a:pt x="657" y="7680"/>
                  <a:pt x="657" y="7680"/>
                </a:cubicBezTo>
                <a:cubicBezTo>
                  <a:pt x="657" y="7680"/>
                  <a:pt x="739" y="7680"/>
                  <a:pt x="821" y="7680"/>
                </a:cubicBezTo>
                <a:cubicBezTo>
                  <a:pt x="1150" y="8000"/>
                  <a:pt x="1807" y="8640"/>
                  <a:pt x="2628" y="9600"/>
                </a:cubicBezTo>
                <a:cubicBezTo>
                  <a:pt x="3778" y="11040"/>
                  <a:pt x="5338" y="12800"/>
                  <a:pt x="6652" y="14240"/>
                </a:cubicBezTo>
                <a:cubicBezTo>
                  <a:pt x="7227" y="15040"/>
                  <a:pt x="7802" y="15680"/>
                  <a:pt x="8213" y="16160"/>
                </a:cubicBezTo>
                <a:cubicBezTo>
                  <a:pt x="8459" y="16320"/>
                  <a:pt x="8624" y="16480"/>
                  <a:pt x="8788" y="16640"/>
                </a:cubicBezTo>
                <a:cubicBezTo>
                  <a:pt x="8870" y="16800"/>
                  <a:pt x="8870" y="16800"/>
                  <a:pt x="8952" y="16800"/>
                </a:cubicBezTo>
                <a:cubicBezTo>
                  <a:pt x="9034" y="16800"/>
                  <a:pt x="9034" y="16800"/>
                  <a:pt x="9034" y="16800"/>
                </a:cubicBezTo>
                <a:cubicBezTo>
                  <a:pt x="9034" y="16960"/>
                  <a:pt x="9034" y="16960"/>
                  <a:pt x="9034" y="16960"/>
                </a:cubicBezTo>
                <a:cubicBezTo>
                  <a:pt x="9116" y="16960"/>
                  <a:pt x="9116" y="16960"/>
                  <a:pt x="9116" y="16960"/>
                </a:cubicBezTo>
                <a:cubicBezTo>
                  <a:pt x="9198" y="16800"/>
                  <a:pt x="9198" y="16800"/>
                  <a:pt x="9198" y="16800"/>
                </a:cubicBezTo>
                <a:cubicBezTo>
                  <a:pt x="9198" y="16800"/>
                  <a:pt x="9198" y="16800"/>
                  <a:pt x="9198" y="16800"/>
                </a:cubicBezTo>
                <a:cubicBezTo>
                  <a:pt x="9198" y="16640"/>
                  <a:pt x="9198" y="16640"/>
                  <a:pt x="9198" y="16640"/>
                </a:cubicBezTo>
                <a:cubicBezTo>
                  <a:pt x="9198" y="16640"/>
                  <a:pt x="9198" y="16480"/>
                  <a:pt x="9198" y="16480"/>
                </a:cubicBezTo>
                <a:cubicBezTo>
                  <a:pt x="9116" y="16320"/>
                  <a:pt x="9116" y="16320"/>
                  <a:pt x="9034" y="16160"/>
                </a:cubicBezTo>
                <a:cubicBezTo>
                  <a:pt x="8788" y="15680"/>
                  <a:pt x="8131" y="14880"/>
                  <a:pt x="7392" y="14080"/>
                </a:cubicBezTo>
                <a:cubicBezTo>
                  <a:pt x="5010" y="11200"/>
                  <a:pt x="1232" y="6880"/>
                  <a:pt x="1232" y="6880"/>
                </a:cubicBezTo>
                <a:cubicBezTo>
                  <a:pt x="1232" y="7040"/>
                  <a:pt x="1232" y="7040"/>
                  <a:pt x="1232" y="7040"/>
                </a:cubicBezTo>
                <a:cubicBezTo>
                  <a:pt x="1314" y="7200"/>
                  <a:pt x="1314" y="7200"/>
                  <a:pt x="1314" y="7200"/>
                </a:cubicBezTo>
                <a:cubicBezTo>
                  <a:pt x="1232" y="7040"/>
                  <a:pt x="1232" y="7040"/>
                  <a:pt x="1232" y="7040"/>
                </a:cubicBezTo>
                <a:cubicBezTo>
                  <a:pt x="1232" y="7200"/>
                  <a:pt x="1232" y="7200"/>
                  <a:pt x="1232" y="7200"/>
                </a:cubicBezTo>
                <a:cubicBezTo>
                  <a:pt x="1314" y="7200"/>
                  <a:pt x="1314" y="7200"/>
                  <a:pt x="1314" y="7200"/>
                </a:cubicBezTo>
                <a:cubicBezTo>
                  <a:pt x="1232" y="7040"/>
                  <a:pt x="1232" y="7040"/>
                  <a:pt x="1232" y="7040"/>
                </a:cubicBezTo>
                <a:cubicBezTo>
                  <a:pt x="1232" y="7200"/>
                  <a:pt x="1232" y="7200"/>
                  <a:pt x="1232" y="7200"/>
                </a:cubicBezTo>
                <a:cubicBezTo>
                  <a:pt x="1232" y="7200"/>
                  <a:pt x="1232" y="7200"/>
                  <a:pt x="1232" y="7200"/>
                </a:cubicBezTo>
                <a:cubicBezTo>
                  <a:pt x="1232" y="7360"/>
                  <a:pt x="1232" y="7360"/>
                  <a:pt x="1232" y="7360"/>
                </a:cubicBezTo>
                <a:cubicBezTo>
                  <a:pt x="1232" y="7200"/>
                  <a:pt x="1232" y="7200"/>
                  <a:pt x="1232" y="7200"/>
                </a:cubicBezTo>
                <a:cubicBezTo>
                  <a:pt x="1232" y="7200"/>
                  <a:pt x="1232" y="7200"/>
                  <a:pt x="1232" y="7200"/>
                </a:cubicBezTo>
                <a:cubicBezTo>
                  <a:pt x="1232" y="7360"/>
                  <a:pt x="1232" y="7360"/>
                  <a:pt x="1232" y="7360"/>
                </a:cubicBezTo>
                <a:cubicBezTo>
                  <a:pt x="1232" y="7360"/>
                  <a:pt x="1232" y="7360"/>
                  <a:pt x="1232" y="7360"/>
                </a:cubicBezTo>
                <a:cubicBezTo>
                  <a:pt x="1232" y="7360"/>
                  <a:pt x="1314" y="7360"/>
                  <a:pt x="1396" y="7360"/>
                </a:cubicBezTo>
                <a:cubicBezTo>
                  <a:pt x="1725" y="7680"/>
                  <a:pt x="2464" y="8320"/>
                  <a:pt x="3285" y="9280"/>
                </a:cubicBezTo>
                <a:cubicBezTo>
                  <a:pt x="4517" y="10720"/>
                  <a:pt x="6160" y="12480"/>
                  <a:pt x="7392" y="13920"/>
                </a:cubicBezTo>
                <a:cubicBezTo>
                  <a:pt x="8049" y="14720"/>
                  <a:pt x="8624" y="15360"/>
                  <a:pt x="9034" y="15840"/>
                </a:cubicBezTo>
                <a:cubicBezTo>
                  <a:pt x="9445" y="16320"/>
                  <a:pt x="9691" y="16480"/>
                  <a:pt x="9691" y="16480"/>
                </a:cubicBezTo>
                <a:cubicBezTo>
                  <a:pt x="9691" y="16640"/>
                  <a:pt x="9773" y="16640"/>
                  <a:pt x="9856" y="16480"/>
                </a:cubicBezTo>
                <a:cubicBezTo>
                  <a:pt x="9856" y="16320"/>
                  <a:pt x="9856" y="16160"/>
                  <a:pt x="9773" y="16160"/>
                </a:cubicBezTo>
                <a:cubicBezTo>
                  <a:pt x="9773" y="16160"/>
                  <a:pt x="9281" y="15520"/>
                  <a:pt x="8541" y="14720"/>
                </a:cubicBezTo>
                <a:cubicBezTo>
                  <a:pt x="7474" y="13280"/>
                  <a:pt x="5831" y="11360"/>
                  <a:pt x="4435" y="9600"/>
                </a:cubicBezTo>
                <a:cubicBezTo>
                  <a:pt x="3696" y="8800"/>
                  <a:pt x="3121" y="8000"/>
                  <a:pt x="2628" y="7520"/>
                </a:cubicBezTo>
                <a:cubicBezTo>
                  <a:pt x="2464" y="7200"/>
                  <a:pt x="2217" y="7040"/>
                  <a:pt x="2135" y="6880"/>
                </a:cubicBezTo>
                <a:cubicBezTo>
                  <a:pt x="2053" y="6720"/>
                  <a:pt x="2053" y="6720"/>
                  <a:pt x="1971" y="6720"/>
                </a:cubicBezTo>
                <a:cubicBezTo>
                  <a:pt x="1971" y="6560"/>
                  <a:pt x="1971" y="6560"/>
                  <a:pt x="1971" y="6560"/>
                </a:cubicBezTo>
                <a:cubicBezTo>
                  <a:pt x="1971" y="6560"/>
                  <a:pt x="1971" y="6560"/>
                  <a:pt x="1971" y="6560"/>
                </a:cubicBezTo>
                <a:cubicBezTo>
                  <a:pt x="1889" y="6720"/>
                  <a:pt x="1889" y="6720"/>
                  <a:pt x="1889" y="6720"/>
                </a:cubicBezTo>
                <a:cubicBezTo>
                  <a:pt x="1971" y="6560"/>
                  <a:pt x="1971" y="6560"/>
                  <a:pt x="1971" y="6560"/>
                </a:cubicBezTo>
                <a:cubicBezTo>
                  <a:pt x="1971" y="6560"/>
                  <a:pt x="1971" y="6560"/>
                  <a:pt x="1971" y="6560"/>
                </a:cubicBezTo>
                <a:cubicBezTo>
                  <a:pt x="1889" y="6720"/>
                  <a:pt x="1889" y="6720"/>
                  <a:pt x="1889" y="6720"/>
                </a:cubicBezTo>
                <a:cubicBezTo>
                  <a:pt x="1971" y="6560"/>
                  <a:pt x="1971" y="6560"/>
                  <a:pt x="1971" y="6560"/>
                </a:cubicBezTo>
                <a:cubicBezTo>
                  <a:pt x="1889" y="6720"/>
                  <a:pt x="1889" y="6720"/>
                  <a:pt x="1889" y="6720"/>
                </a:cubicBezTo>
                <a:cubicBezTo>
                  <a:pt x="1971" y="6720"/>
                  <a:pt x="1971" y="6720"/>
                  <a:pt x="1971" y="6720"/>
                </a:cubicBezTo>
                <a:cubicBezTo>
                  <a:pt x="1971" y="6560"/>
                  <a:pt x="1971" y="6560"/>
                  <a:pt x="1971" y="6560"/>
                </a:cubicBezTo>
                <a:cubicBezTo>
                  <a:pt x="1889" y="6720"/>
                  <a:pt x="1889" y="6720"/>
                  <a:pt x="1889" y="6720"/>
                </a:cubicBezTo>
                <a:cubicBezTo>
                  <a:pt x="1971" y="6720"/>
                  <a:pt x="1971" y="6720"/>
                  <a:pt x="1971" y="6720"/>
                </a:cubicBezTo>
                <a:cubicBezTo>
                  <a:pt x="1889" y="6720"/>
                  <a:pt x="1889" y="6720"/>
                  <a:pt x="1889" y="6720"/>
                </a:cubicBezTo>
                <a:cubicBezTo>
                  <a:pt x="1971" y="6720"/>
                  <a:pt x="1971" y="6720"/>
                  <a:pt x="1971" y="6720"/>
                </a:cubicBezTo>
                <a:cubicBezTo>
                  <a:pt x="1971" y="6720"/>
                  <a:pt x="1971" y="6720"/>
                  <a:pt x="1971" y="6720"/>
                </a:cubicBezTo>
                <a:cubicBezTo>
                  <a:pt x="1889" y="6720"/>
                  <a:pt x="1889" y="6720"/>
                  <a:pt x="1889" y="6720"/>
                </a:cubicBezTo>
                <a:cubicBezTo>
                  <a:pt x="1971" y="6720"/>
                  <a:pt x="1971" y="6720"/>
                  <a:pt x="1971" y="6720"/>
                </a:cubicBezTo>
                <a:cubicBezTo>
                  <a:pt x="1889" y="6720"/>
                  <a:pt x="1889" y="6720"/>
                  <a:pt x="1889" y="6720"/>
                </a:cubicBezTo>
                <a:cubicBezTo>
                  <a:pt x="1971" y="6880"/>
                  <a:pt x="1971" y="6880"/>
                  <a:pt x="1971" y="6880"/>
                </a:cubicBezTo>
                <a:cubicBezTo>
                  <a:pt x="1889" y="6720"/>
                  <a:pt x="1889" y="6720"/>
                  <a:pt x="1889" y="6720"/>
                </a:cubicBezTo>
                <a:cubicBezTo>
                  <a:pt x="1889" y="7040"/>
                  <a:pt x="1889" y="7040"/>
                  <a:pt x="1889" y="7040"/>
                </a:cubicBezTo>
                <a:cubicBezTo>
                  <a:pt x="1971" y="6880"/>
                  <a:pt x="1971" y="6880"/>
                  <a:pt x="1971" y="6880"/>
                </a:cubicBezTo>
                <a:cubicBezTo>
                  <a:pt x="1889" y="6720"/>
                  <a:pt x="1889" y="6720"/>
                  <a:pt x="1889" y="6720"/>
                </a:cubicBezTo>
                <a:cubicBezTo>
                  <a:pt x="1889" y="7040"/>
                  <a:pt x="1889" y="7040"/>
                  <a:pt x="1889" y="7040"/>
                </a:cubicBezTo>
                <a:cubicBezTo>
                  <a:pt x="1889" y="6720"/>
                  <a:pt x="1889" y="6720"/>
                  <a:pt x="1889" y="6720"/>
                </a:cubicBezTo>
                <a:cubicBezTo>
                  <a:pt x="1889" y="7040"/>
                  <a:pt x="1889" y="7040"/>
                  <a:pt x="1889" y="7040"/>
                </a:cubicBezTo>
                <a:cubicBezTo>
                  <a:pt x="1889" y="7040"/>
                  <a:pt x="1889" y="7040"/>
                  <a:pt x="1889" y="7040"/>
                </a:cubicBezTo>
                <a:cubicBezTo>
                  <a:pt x="1889" y="6720"/>
                  <a:pt x="1889" y="6720"/>
                  <a:pt x="1889" y="6720"/>
                </a:cubicBezTo>
                <a:cubicBezTo>
                  <a:pt x="1889" y="7040"/>
                  <a:pt x="1889" y="7040"/>
                  <a:pt x="1889" y="7040"/>
                </a:cubicBezTo>
                <a:cubicBezTo>
                  <a:pt x="1889" y="6880"/>
                  <a:pt x="1889" y="6880"/>
                  <a:pt x="1889" y="6880"/>
                </a:cubicBezTo>
                <a:cubicBezTo>
                  <a:pt x="1889" y="7040"/>
                  <a:pt x="1889" y="7040"/>
                  <a:pt x="1889" y="7040"/>
                </a:cubicBezTo>
                <a:cubicBezTo>
                  <a:pt x="1889" y="7040"/>
                  <a:pt x="1889" y="7040"/>
                  <a:pt x="1889" y="7040"/>
                </a:cubicBezTo>
                <a:cubicBezTo>
                  <a:pt x="1889" y="6880"/>
                  <a:pt x="1889" y="6880"/>
                  <a:pt x="1889" y="6880"/>
                </a:cubicBezTo>
                <a:cubicBezTo>
                  <a:pt x="1889" y="7040"/>
                  <a:pt x="1889" y="7040"/>
                  <a:pt x="1889" y="7040"/>
                </a:cubicBezTo>
                <a:cubicBezTo>
                  <a:pt x="1889" y="7040"/>
                  <a:pt x="1971" y="7040"/>
                  <a:pt x="2053" y="7040"/>
                </a:cubicBezTo>
                <a:cubicBezTo>
                  <a:pt x="2300" y="7360"/>
                  <a:pt x="2957" y="8000"/>
                  <a:pt x="3778" y="8960"/>
                </a:cubicBezTo>
                <a:cubicBezTo>
                  <a:pt x="5010" y="10240"/>
                  <a:pt x="6570" y="12000"/>
                  <a:pt x="7802" y="13440"/>
                </a:cubicBezTo>
                <a:cubicBezTo>
                  <a:pt x="8459" y="14240"/>
                  <a:pt x="9034" y="14880"/>
                  <a:pt x="9445" y="15360"/>
                </a:cubicBezTo>
                <a:cubicBezTo>
                  <a:pt x="9856" y="15840"/>
                  <a:pt x="10020" y="16000"/>
                  <a:pt x="10102" y="16000"/>
                </a:cubicBezTo>
                <a:cubicBezTo>
                  <a:pt x="10102" y="16160"/>
                  <a:pt x="10184" y="16000"/>
                  <a:pt x="10266" y="16000"/>
                </a:cubicBezTo>
                <a:cubicBezTo>
                  <a:pt x="10266" y="15840"/>
                  <a:pt x="10266" y="15680"/>
                  <a:pt x="10184" y="15680"/>
                </a:cubicBezTo>
                <a:cubicBezTo>
                  <a:pt x="2546" y="6400"/>
                  <a:pt x="2546" y="6400"/>
                  <a:pt x="2546" y="6400"/>
                </a:cubicBezTo>
                <a:cubicBezTo>
                  <a:pt x="2546" y="6560"/>
                  <a:pt x="2546" y="6560"/>
                  <a:pt x="2546" y="6560"/>
                </a:cubicBezTo>
                <a:cubicBezTo>
                  <a:pt x="2628" y="6720"/>
                  <a:pt x="2628" y="6720"/>
                  <a:pt x="2628" y="6720"/>
                </a:cubicBezTo>
                <a:cubicBezTo>
                  <a:pt x="2546" y="6560"/>
                  <a:pt x="2546" y="6560"/>
                  <a:pt x="2546" y="6560"/>
                </a:cubicBezTo>
                <a:cubicBezTo>
                  <a:pt x="2546" y="6720"/>
                  <a:pt x="2546" y="6720"/>
                  <a:pt x="2546" y="6720"/>
                </a:cubicBezTo>
                <a:cubicBezTo>
                  <a:pt x="2628" y="6720"/>
                  <a:pt x="2628" y="6720"/>
                  <a:pt x="2628" y="6720"/>
                </a:cubicBezTo>
                <a:cubicBezTo>
                  <a:pt x="2546" y="6560"/>
                  <a:pt x="2546" y="6560"/>
                  <a:pt x="2546" y="6560"/>
                </a:cubicBezTo>
                <a:cubicBezTo>
                  <a:pt x="2546" y="6720"/>
                  <a:pt x="2546" y="6720"/>
                  <a:pt x="2546" y="6720"/>
                </a:cubicBezTo>
                <a:cubicBezTo>
                  <a:pt x="2546" y="6560"/>
                  <a:pt x="2546" y="6560"/>
                  <a:pt x="2546" y="6560"/>
                </a:cubicBezTo>
                <a:cubicBezTo>
                  <a:pt x="2546" y="6720"/>
                  <a:pt x="2546" y="6720"/>
                  <a:pt x="2546" y="6720"/>
                </a:cubicBezTo>
                <a:cubicBezTo>
                  <a:pt x="2546" y="6720"/>
                  <a:pt x="2546" y="6720"/>
                  <a:pt x="2546" y="6720"/>
                </a:cubicBezTo>
                <a:cubicBezTo>
                  <a:pt x="2546" y="6560"/>
                  <a:pt x="2546" y="6560"/>
                  <a:pt x="2546" y="6560"/>
                </a:cubicBezTo>
                <a:cubicBezTo>
                  <a:pt x="2546" y="6720"/>
                  <a:pt x="2546" y="6720"/>
                  <a:pt x="2546" y="6720"/>
                </a:cubicBezTo>
                <a:cubicBezTo>
                  <a:pt x="2546" y="6720"/>
                  <a:pt x="2546" y="6720"/>
                  <a:pt x="2546" y="6720"/>
                </a:cubicBezTo>
                <a:cubicBezTo>
                  <a:pt x="2546" y="6720"/>
                  <a:pt x="2546" y="6720"/>
                  <a:pt x="2546" y="6720"/>
                </a:cubicBezTo>
                <a:cubicBezTo>
                  <a:pt x="2546" y="6720"/>
                  <a:pt x="2546" y="6720"/>
                  <a:pt x="2546" y="6720"/>
                </a:cubicBezTo>
                <a:cubicBezTo>
                  <a:pt x="2546" y="6720"/>
                  <a:pt x="2546" y="6720"/>
                  <a:pt x="2546" y="6720"/>
                </a:cubicBezTo>
                <a:cubicBezTo>
                  <a:pt x="2546" y="6720"/>
                  <a:pt x="2546" y="6720"/>
                  <a:pt x="2546" y="6720"/>
                </a:cubicBezTo>
                <a:cubicBezTo>
                  <a:pt x="2546" y="6720"/>
                  <a:pt x="2546" y="6720"/>
                  <a:pt x="2546" y="6720"/>
                </a:cubicBezTo>
                <a:cubicBezTo>
                  <a:pt x="2546" y="6880"/>
                  <a:pt x="2546" y="6880"/>
                  <a:pt x="2628" y="6880"/>
                </a:cubicBezTo>
                <a:cubicBezTo>
                  <a:pt x="3285" y="7520"/>
                  <a:pt x="5256" y="9760"/>
                  <a:pt x="7145" y="11840"/>
                </a:cubicBezTo>
                <a:cubicBezTo>
                  <a:pt x="8049" y="12800"/>
                  <a:pt x="8952" y="13920"/>
                  <a:pt x="9609" y="14560"/>
                </a:cubicBezTo>
                <a:cubicBezTo>
                  <a:pt x="9938" y="15040"/>
                  <a:pt x="10184" y="15360"/>
                  <a:pt x="10430" y="15520"/>
                </a:cubicBezTo>
                <a:cubicBezTo>
                  <a:pt x="10513" y="15680"/>
                  <a:pt x="10595" y="15680"/>
                  <a:pt x="10595" y="15680"/>
                </a:cubicBezTo>
                <a:cubicBezTo>
                  <a:pt x="10677" y="15840"/>
                  <a:pt x="10677" y="15840"/>
                  <a:pt x="10677" y="15840"/>
                </a:cubicBezTo>
                <a:cubicBezTo>
                  <a:pt x="10677" y="15840"/>
                  <a:pt x="10677" y="15840"/>
                  <a:pt x="10677" y="15840"/>
                </a:cubicBezTo>
                <a:cubicBezTo>
                  <a:pt x="10759" y="15840"/>
                  <a:pt x="10759" y="15840"/>
                  <a:pt x="10759" y="15840"/>
                </a:cubicBezTo>
                <a:cubicBezTo>
                  <a:pt x="10759" y="15840"/>
                  <a:pt x="10759" y="15840"/>
                  <a:pt x="10759" y="15840"/>
                </a:cubicBezTo>
                <a:cubicBezTo>
                  <a:pt x="10759" y="15840"/>
                  <a:pt x="10841" y="15840"/>
                  <a:pt x="10841" y="15840"/>
                </a:cubicBezTo>
                <a:cubicBezTo>
                  <a:pt x="10923" y="15680"/>
                  <a:pt x="10923" y="15680"/>
                  <a:pt x="10923" y="15520"/>
                </a:cubicBezTo>
                <a:cubicBezTo>
                  <a:pt x="10923" y="15520"/>
                  <a:pt x="10841" y="15520"/>
                  <a:pt x="10841" y="15360"/>
                </a:cubicBezTo>
                <a:cubicBezTo>
                  <a:pt x="3121" y="6080"/>
                  <a:pt x="3121" y="6080"/>
                  <a:pt x="3121" y="6080"/>
                </a:cubicBezTo>
                <a:cubicBezTo>
                  <a:pt x="3039" y="6240"/>
                  <a:pt x="3039" y="6240"/>
                  <a:pt x="3039" y="6240"/>
                </a:cubicBezTo>
                <a:cubicBezTo>
                  <a:pt x="3203" y="6400"/>
                  <a:pt x="3203" y="6400"/>
                  <a:pt x="3203" y="6400"/>
                </a:cubicBezTo>
                <a:cubicBezTo>
                  <a:pt x="3121" y="6240"/>
                  <a:pt x="3121" y="6240"/>
                  <a:pt x="3121" y="6240"/>
                </a:cubicBezTo>
                <a:cubicBezTo>
                  <a:pt x="3121" y="6400"/>
                  <a:pt x="3121" y="6400"/>
                  <a:pt x="3121" y="6400"/>
                </a:cubicBezTo>
                <a:cubicBezTo>
                  <a:pt x="3203" y="6400"/>
                  <a:pt x="3203" y="6400"/>
                  <a:pt x="3203" y="6400"/>
                </a:cubicBezTo>
                <a:cubicBezTo>
                  <a:pt x="3121" y="6240"/>
                  <a:pt x="3121" y="6240"/>
                  <a:pt x="3121" y="6240"/>
                </a:cubicBezTo>
                <a:cubicBezTo>
                  <a:pt x="3121" y="6400"/>
                  <a:pt x="3121" y="6400"/>
                  <a:pt x="3121" y="6400"/>
                </a:cubicBezTo>
                <a:cubicBezTo>
                  <a:pt x="3121" y="6400"/>
                  <a:pt x="3121" y="6400"/>
                  <a:pt x="3121" y="6400"/>
                </a:cubicBezTo>
                <a:cubicBezTo>
                  <a:pt x="3121" y="6560"/>
                  <a:pt x="3121" y="6560"/>
                  <a:pt x="3121" y="6560"/>
                </a:cubicBezTo>
                <a:cubicBezTo>
                  <a:pt x="3121" y="6400"/>
                  <a:pt x="3121" y="6400"/>
                  <a:pt x="3121" y="6400"/>
                </a:cubicBezTo>
                <a:cubicBezTo>
                  <a:pt x="3121" y="6400"/>
                  <a:pt x="3121" y="6400"/>
                  <a:pt x="3121" y="6400"/>
                </a:cubicBezTo>
                <a:cubicBezTo>
                  <a:pt x="3121" y="6560"/>
                  <a:pt x="3121" y="6560"/>
                  <a:pt x="3121" y="6560"/>
                </a:cubicBezTo>
                <a:cubicBezTo>
                  <a:pt x="3121" y="6400"/>
                  <a:pt x="3121" y="6400"/>
                  <a:pt x="3121" y="6400"/>
                </a:cubicBezTo>
                <a:cubicBezTo>
                  <a:pt x="3121" y="6560"/>
                  <a:pt x="3121" y="6560"/>
                  <a:pt x="3121" y="6560"/>
                </a:cubicBezTo>
                <a:cubicBezTo>
                  <a:pt x="3121" y="6560"/>
                  <a:pt x="3121" y="6560"/>
                  <a:pt x="3121" y="6560"/>
                </a:cubicBezTo>
                <a:cubicBezTo>
                  <a:pt x="3121" y="6400"/>
                  <a:pt x="3121" y="6400"/>
                  <a:pt x="3121" y="6400"/>
                </a:cubicBezTo>
                <a:cubicBezTo>
                  <a:pt x="3121" y="6560"/>
                  <a:pt x="3121" y="6560"/>
                  <a:pt x="3121" y="6560"/>
                </a:cubicBezTo>
                <a:cubicBezTo>
                  <a:pt x="3121" y="6560"/>
                  <a:pt x="3203" y="6560"/>
                  <a:pt x="3285" y="6560"/>
                </a:cubicBezTo>
                <a:cubicBezTo>
                  <a:pt x="3532" y="6880"/>
                  <a:pt x="4271" y="7520"/>
                  <a:pt x="5010" y="8480"/>
                </a:cubicBezTo>
                <a:cubicBezTo>
                  <a:pt x="6242" y="9760"/>
                  <a:pt x="7802" y="11520"/>
                  <a:pt x="9034" y="12800"/>
                </a:cubicBezTo>
                <a:cubicBezTo>
                  <a:pt x="9691" y="13600"/>
                  <a:pt x="10184" y="14240"/>
                  <a:pt x="10595" y="14720"/>
                </a:cubicBezTo>
                <a:cubicBezTo>
                  <a:pt x="10841" y="14880"/>
                  <a:pt x="11005" y="15040"/>
                  <a:pt x="11087" y="15200"/>
                </a:cubicBezTo>
                <a:cubicBezTo>
                  <a:pt x="11170" y="15200"/>
                  <a:pt x="11252" y="15360"/>
                  <a:pt x="11252" y="15360"/>
                </a:cubicBezTo>
                <a:cubicBezTo>
                  <a:pt x="11334" y="15360"/>
                  <a:pt x="11334" y="15360"/>
                  <a:pt x="11334" y="15360"/>
                </a:cubicBezTo>
                <a:cubicBezTo>
                  <a:pt x="11334" y="15360"/>
                  <a:pt x="11334" y="15360"/>
                  <a:pt x="11334" y="15360"/>
                </a:cubicBezTo>
                <a:cubicBezTo>
                  <a:pt x="11416" y="15360"/>
                  <a:pt x="11416" y="15360"/>
                  <a:pt x="11416" y="15360"/>
                </a:cubicBezTo>
                <a:cubicBezTo>
                  <a:pt x="11416" y="15360"/>
                  <a:pt x="11416" y="15360"/>
                  <a:pt x="11416" y="15360"/>
                </a:cubicBezTo>
                <a:cubicBezTo>
                  <a:pt x="11498" y="15360"/>
                  <a:pt x="11498" y="15360"/>
                  <a:pt x="11498" y="15360"/>
                </a:cubicBezTo>
                <a:cubicBezTo>
                  <a:pt x="11498" y="15200"/>
                  <a:pt x="11498" y="15200"/>
                  <a:pt x="11498" y="15200"/>
                </a:cubicBezTo>
                <a:cubicBezTo>
                  <a:pt x="11498" y="15040"/>
                  <a:pt x="11498" y="15040"/>
                  <a:pt x="11416" y="15040"/>
                </a:cubicBezTo>
                <a:cubicBezTo>
                  <a:pt x="3696" y="5600"/>
                  <a:pt x="3696" y="5600"/>
                  <a:pt x="3696" y="5600"/>
                </a:cubicBezTo>
                <a:cubicBezTo>
                  <a:pt x="3614" y="5760"/>
                  <a:pt x="3614" y="5760"/>
                  <a:pt x="3614" y="5760"/>
                </a:cubicBezTo>
                <a:cubicBezTo>
                  <a:pt x="3614" y="5920"/>
                  <a:pt x="3614" y="5920"/>
                  <a:pt x="3614" y="5920"/>
                </a:cubicBezTo>
                <a:cubicBezTo>
                  <a:pt x="3614" y="5920"/>
                  <a:pt x="5585" y="8320"/>
                  <a:pt x="7638" y="10560"/>
                </a:cubicBezTo>
                <a:cubicBezTo>
                  <a:pt x="8624" y="11840"/>
                  <a:pt x="9691" y="12960"/>
                  <a:pt x="10513" y="13760"/>
                </a:cubicBezTo>
                <a:cubicBezTo>
                  <a:pt x="10923" y="14240"/>
                  <a:pt x="11252" y="14560"/>
                  <a:pt x="11498" y="14880"/>
                </a:cubicBezTo>
                <a:cubicBezTo>
                  <a:pt x="11580" y="15040"/>
                  <a:pt x="11744" y="15040"/>
                  <a:pt x="11827" y="15200"/>
                </a:cubicBezTo>
                <a:cubicBezTo>
                  <a:pt x="11827" y="15200"/>
                  <a:pt x="11909" y="15200"/>
                  <a:pt x="11909" y="15200"/>
                </a:cubicBezTo>
                <a:cubicBezTo>
                  <a:pt x="11909" y="15200"/>
                  <a:pt x="11991" y="15360"/>
                  <a:pt x="11991" y="15360"/>
                </a:cubicBezTo>
                <a:cubicBezTo>
                  <a:pt x="12073" y="15200"/>
                  <a:pt x="12073" y="15200"/>
                  <a:pt x="12073" y="15200"/>
                </a:cubicBezTo>
                <a:cubicBezTo>
                  <a:pt x="12073" y="15200"/>
                  <a:pt x="12073" y="15200"/>
                  <a:pt x="12073" y="15200"/>
                </a:cubicBezTo>
                <a:cubicBezTo>
                  <a:pt x="12155" y="15200"/>
                  <a:pt x="12155" y="15040"/>
                  <a:pt x="12155" y="15040"/>
                </a:cubicBezTo>
                <a:cubicBezTo>
                  <a:pt x="12155" y="14880"/>
                  <a:pt x="12073" y="14880"/>
                  <a:pt x="12073" y="14880"/>
                </a:cubicBezTo>
                <a:cubicBezTo>
                  <a:pt x="12073" y="14880"/>
                  <a:pt x="11580" y="14240"/>
                  <a:pt x="10841" y="13440"/>
                </a:cubicBezTo>
                <a:cubicBezTo>
                  <a:pt x="9773" y="12000"/>
                  <a:pt x="8049" y="10080"/>
                  <a:pt x="6652" y="8320"/>
                </a:cubicBezTo>
                <a:cubicBezTo>
                  <a:pt x="5995" y="7520"/>
                  <a:pt x="5421" y="6720"/>
                  <a:pt x="4928" y="6240"/>
                </a:cubicBezTo>
                <a:cubicBezTo>
                  <a:pt x="4681" y="5920"/>
                  <a:pt x="4517" y="5760"/>
                  <a:pt x="4435" y="5600"/>
                </a:cubicBezTo>
                <a:cubicBezTo>
                  <a:pt x="4353" y="5440"/>
                  <a:pt x="4271" y="5440"/>
                  <a:pt x="4271" y="5280"/>
                </a:cubicBezTo>
                <a:cubicBezTo>
                  <a:pt x="4271" y="5280"/>
                  <a:pt x="4271" y="5280"/>
                  <a:pt x="4271" y="5280"/>
                </a:cubicBezTo>
                <a:cubicBezTo>
                  <a:pt x="4189" y="5280"/>
                  <a:pt x="4189" y="5280"/>
                  <a:pt x="4189" y="5280"/>
                </a:cubicBezTo>
                <a:cubicBezTo>
                  <a:pt x="4189" y="5440"/>
                  <a:pt x="4189" y="5440"/>
                  <a:pt x="4189" y="5440"/>
                </a:cubicBezTo>
                <a:cubicBezTo>
                  <a:pt x="4271" y="5280"/>
                  <a:pt x="4271" y="5280"/>
                  <a:pt x="4271" y="5280"/>
                </a:cubicBezTo>
                <a:cubicBezTo>
                  <a:pt x="4189" y="5280"/>
                  <a:pt x="4189" y="5280"/>
                  <a:pt x="4189" y="5280"/>
                </a:cubicBezTo>
                <a:cubicBezTo>
                  <a:pt x="4189" y="5440"/>
                  <a:pt x="4189" y="5440"/>
                  <a:pt x="4189" y="5440"/>
                </a:cubicBezTo>
                <a:cubicBezTo>
                  <a:pt x="4271" y="5280"/>
                  <a:pt x="4271" y="5280"/>
                  <a:pt x="4271" y="5280"/>
                </a:cubicBezTo>
                <a:cubicBezTo>
                  <a:pt x="4189" y="5440"/>
                  <a:pt x="4189" y="5440"/>
                  <a:pt x="4189" y="5440"/>
                </a:cubicBezTo>
                <a:cubicBezTo>
                  <a:pt x="4271" y="5280"/>
                  <a:pt x="4271" y="5280"/>
                  <a:pt x="4271" y="5280"/>
                </a:cubicBezTo>
                <a:cubicBezTo>
                  <a:pt x="4271" y="5280"/>
                  <a:pt x="4271" y="5280"/>
                  <a:pt x="4271" y="5280"/>
                </a:cubicBezTo>
                <a:cubicBezTo>
                  <a:pt x="4189" y="5440"/>
                  <a:pt x="4189" y="5440"/>
                  <a:pt x="4189" y="5440"/>
                </a:cubicBezTo>
                <a:cubicBezTo>
                  <a:pt x="4271" y="5280"/>
                  <a:pt x="4271" y="5280"/>
                  <a:pt x="4271" y="5280"/>
                </a:cubicBezTo>
                <a:cubicBezTo>
                  <a:pt x="4106" y="5440"/>
                  <a:pt x="4106" y="5440"/>
                  <a:pt x="4106" y="5440"/>
                </a:cubicBezTo>
                <a:cubicBezTo>
                  <a:pt x="4271" y="5440"/>
                  <a:pt x="4271" y="5440"/>
                  <a:pt x="4271" y="5440"/>
                </a:cubicBezTo>
                <a:cubicBezTo>
                  <a:pt x="4271" y="5440"/>
                  <a:pt x="4271" y="5440"/>
                  <a:pt x="4271" y="5280"/>
                </a:cubicBezTo>
                <a:cubicBezTo>
                  <a:pt x="4106" y="5440"/>
                  <a:pt x="4106" y="5440"/>
                  <a:pt x="4106" y="5440"/>
                </a:cubicBezTo>
                <a:cubicBezTo>
                  <a:pt x="4271" y="5440"/>
                  <a:pt x="4271" y="5440"/>
                  <a:pt x="4271" y="5440"/>
                </a:cubicBezTo>
                <a:cubicBezTo>
                  <a:pt x="4106" y="5440"/>
                  <a:pt x="4106" y="5440"/>
                  <a:pt x="4106" y="5440"/>
                </a:cubicBezTo>
                <a:cubicBezTo>
                  <a:pt x="4106" y="5600"/>
                  <a:pt x="4106" y="5600"/>
                  <a:pt x="4106" y="5600"/>
                </a:cubicBezTo>
                <a:cubicBezTo>
                  <a:pt x="4106" y="5600"/>
                  <a:pt x="6078" y="8000"/>
                  <a:pt x="8131" y="10240"/>
                </a:cubicBezTo>
                <a:cubicBezTo>
                  <a:pt x="9116" y="11360"/>
                  <a:pt x="10184" y="12480"/>
                  <a:pt x="11005" y="13280"/>
                </a:cubicBezTo>
                <a:cubicBezTo>
                  <a:pt x="11416" y="13760"/>
                  <a:pt x="11744" y="14080"/>
                  <a:pt x="11991" y="14400"/>
                </a:cubicBezTo>
                <a:cubicBezTo>
                  <a:pt x="12073" y="14560"/>
                  <a:pt x="12155" y="14560"/>
                  <a:pt x="12237" y="14720"/>
                </a:cubicBezTo>
                <a:cubicBezTo>
                  <a:pt x="12319" y="14720"/>
                  <a:pt x="12319" y="14720"/>
                  <a:pt x="12402" y="14720"/>
                </a:cubicBezTo>
                <a:cubicBezTo>
                  <a:pt x="12402" y="14720"/>
                  <a:pt x="12402" y="14720"/>
                  <a:pt x="12484" y="14880"/>
                </a:cubicBezTo>
                <a:cubicBezTo>
                  <a:pt x="12484" y="14720"/>
                  <a:pt x="12484" y="14720"/>
                  <a:pt x="12484" y="14720"/>
                </a:cubicBezTo>
                <a:cubicBezTo>
                  <a:pt x="12566" y="14720"/>
                  <a:pt x="12566" y="14720"/>
                  <a:pt x="12566" y="14720"/>
                </a:cubicBezTo>
                <a:cubicBezTo>
                  <a:pt x="12566" y="14560"/>
                  <a:pt x="12566" y="14560"/>
                  <a:pt x="12566" y="14560"/>
                </a:cubicBezTo>
                <a:cubicBezTo>
                  <a:pt x="12566" y="14400"/>
                  <a:pt x="12566" y="14400"/>
                  <a:pt x="12566" y="14400"/>
                </a:cubicBezTo>
                <a:cubicBezTo>
                  <a:pt x="4846" y="4960"/>
                  <a:pt x="4846" y="4960"/>
                  <a:pt x="4846" y="4960"/>
                </a:cubicBezTo>
                <a:cubicBezTo>
                  <a:pt x="4763" y="5120"/>
                  <a:pt x="4763" y="5120"/>
                  <a:pt x="4763" y="5120"/>
                </a:cubicBezTo>
                <a:cubicBezTo>
                  <a:pt x="4846" y="5280"/>
                  <a:pt x="4846" y="5280"/>
                  <a:pt x="4846" y="5280"/>
                </a:cubicBezTo>
                <a:cubicBezTo>
                  <a:pt x="4763" y="5120"/>
                  <a:pt x="4763" y="5120"/>
                  <a:pt x="4763" y="5120"/>
                </a:cubicBezTo>
                <a:cubicBezTo>
                  <a:pt x="4763" y="5440"/>
                  <a:pt x="4763" y="5440"/>
                  <a:pt x="4763" y="5440"/>
                </a:cubicBezTo>
                <a:cubicBezTo>
                  <a:pt x="4763" y="5280"/>
                  <a:pt x="4846" y="5280"/>
                  <a:pt x="4846" y="5280"/>
                </a:cubicBezTo>
                <a:cubicBezTo>
                  <a:pt x="4763" y="5120"/>
                  <a:pt x="4763" y="5120"/>
                  <a:pt x="4763" y="5120"/>
                </a:cubicBezTo>
                <a:cubicBezTo>
                  <a:pt x="4763" y="5440"/>
                  <a:pt x="4763" y="5440"/>
                  <a:pt x="4763" y="5440"/>
                </a:cubicBezTo>
                <a:cubicBezTo>
                  <a:pt x="4763" y="5120"/>
                  <a:pt x="4763" y="5120"/>
                  <a:pt x="4763" y="5120"/>
                </a:cubicBezTo>
                <a:cubicBezTo>
                  <a:pt x="4763" y="5440"/>
                  <a:pt x="4763" y="5440"/>
                  <a:pt x="4763" y="5440"/>
                </a:cubicBezTo>
                <a:cubicBezTo>
                  <a:pt x="4763" y="5440"/>
                  <a:pt x="4763" y="5440"/>
                  <a:pt x="4763" y="5440"/>
                </a:cubicBezTo>
                <a:cubicBezTo>
                  <a:pt x="4763" y="5120"/>
                  <a:pt x="4763" y="5120"/>
                  <a:pt x="4763" y="5120"/>
                </a:cubicBezTo>
                <a:cubicBezTo>
                  <a:pt x="4763" y="5440"/>
                  <a:pt x="4763" y="5440"/>
                  <a:pt x="4763" y="5440"/>
                </a:cubicBezTo>
                <a:cubicBezTo>
                  <a:pt x="4763" y="5120"/>
                  <a:pt x="4763" y="5120"/>
                  <a:pt x="4763" y="5120"/>
                </a:cubicBezTo>
                <a:cubicBezTo>
                  <a:pt x="4681" y="5440"/>
                  <a:pt x="4681" y="5440"/>
                  <a:pt x="4681" y="5440"/>
                </a:cubicBezTo>
                <a:cubicBezTo>
                  <a:pt x="4763" y="5440"/>
                  <a:pt x="4763" y="5440"/>
                  <a:pt x="4763" y="5440"/>
                </a:cubicBezTo>
                <a:cubicBezTo>
                  <a:pt x="4763" y="5120"/>
                  <a:pt x="4763" y="5120"/>
                  <a:pt x="4763" y="5120"/>
                </a:cubicBezTo>
                <a:cubicBezTo>
                  <a:pt x="4681" y="5440"/>
                  <a:pt x="4681" y="5440"/>
                  <a:pt x="4681" y="5440"/>
                </a:cubicBezTo>
                <a:cubicBezTo>
                  <a:pt x="4681" y="5280"/>
                  <a:pt x="4681" y="5280"/>
                  <a:pt x="4681" y="5280"/>
                </a:cubicBezTo>
                <a:cubicBezTo>
                  <a:pt x="4681" y="5440"/>
                  <a:pt x="4681" y="5440"/>
                  <a:pt x="4681" y="5440"/>
                </a:cubicBezTo>
                <a:cubicBezTo>
                  <a:pt x="4681" y="5440"/>
                  <a:pt x="4681" y="5440"/>
                  <a:pt x="4681" y="5440"/>
                </a:cubicBezTo>
                <a:cubicBezTo>
                  <a:pt x="4681" y="5280"/>
                  <a:pt x="4681" y="5280"/>
                  <a:pt x="4681" y="5280"/>
                </a:cubicBezTo>
                <a:cubicBezTo>
                  <a:pt x="4681" y="5440"/>
                  <a:pt x="4681" y="5440"/>
                  <a:pt x="4681" y="5440"/>
                </a:cubicBezTo>
                <a:cubicBezTo>
                  <a:pt x="4681" y="5440"/>
                  <a:pt x="4763" y="5440"/>
                  <a:pt x="4846" y="5440"/>
                </a:cubicBezTo>
                <a:cubicBezTo>
                  <a:pt x="5421" y="6080"/>
                  <a:pt x="7474" y="8320"/>
                  <a:pt x="9363" y="10400"/>
                </a:cubicBezTo>
                <a:cubicBezTo>
                  <a:pt x="10348" y="11360"/>
                  <a:pt x="11252" y="12480"/>
                  <a:pt x="11991" y="13120"/>
                </a:cubicBezTo>
                <a:cubicBezTo>
                  <a:pt x="12319" y="13600"/>
                  <a:pt x="12566" y="13920"/>
                  <a:pt x="12812" y="14080"/>
                </a:cubicBezTo>
                <a:cubicBezTo>
                  <a:pt x="12894" y="14240"/>
                  <a:pt x="12976" y="14240"/>
                  <a:pt x="12976" y="14240"/>
                </a:cubicBezTo>
                <a:cubicBezTo>
                  <a:pt x="13059" y="14400"/>
                  <a:pt x="13059" y="14400"/>
                  <a:pt x="13059" y="14400"/>
                </a:cubicBezTo>
                <a:cubicBezTo>
                  <a:pt x="13059" y="14400"/>
                  <a:pt x="13059" y="14400"/>
                  <a:pt x="13059" y="14400"/>
                </a:cubicBezTo>
                <a:cubicBezTo>
                  <a:pt x="13059" y="14400"/>
                  <a:pt x="13059" y="14400"/>
                  <a:pt x="13059" y="14400"/>
                </a:cubicBezTo>
                <a:cubicBezTo>
                  <a:pt x="13141" y="14400"/>
                  <a:pt x="13141" y="14400"/>
                  <a:pt x="13141" y="14400"/>
                </a:cubicBezTo>
                <a:cubicBezTo>
                  <a:pt x="13141" y="14400"/>
                  <a:pt x="13141" y="14400"/>
                  <a:pt x="13141" y="14400"/>
                </a:cubicBezTo>
                <a:cubicBezTo>
                  <a:pt x="13141" y="14400"/>
                  <a:pt x="13141" y="14400"/>
                  <a:pt x="13141" y="14400"/>
                </a:cubicBezTo>
                <a:cubicBezTo>
                  <a:pt x="13223" y="14400"/>
                  <a:pt x="13223" y="14400"/>
                  <a:pt x="13305" y="14240"/>
                </a:cubicBezTo>
                <a:cubicBezTo>
                  <a:pt x="13305" y="14080"/>
                  <a:pt x="13223" y="14080"/>
                  <a:pt x="13223" y="13920"/>
                </a:cubicBezTo>
                <a:cubicBezTo>
                  <a:pt x="5585" y="4640"/>
                  <a:pt x="5585" y="4640"/>
                  <a:pt x="5585" y="4640"/>
                </a:cubicBezTo>
                <a:cubicBezTo>
                  <a:pt x="5503" y="4800"/>
                  <a:pt x="5503" y="4800"/>
                  <a:pt x="5503" y="4800"/>
                </a:cubicBezTo>
                <a:cubicBezTo>
                  <a:pt x="5585" y="4960"/>
                  <a:pt x="5585" y="4960"/>
                  <a:pt x="5585" y="4960"/>
                </a:cubicBezTo>
                <a:cubicBezTo>
                  <a:pt x="5503" y="4960"/>
                  <a:pt x="5503" y="4960"/>
                  <a:pt x="5503" y="4960"/>
                </a:cubicBezTo>
                <a:cubicBezTo>
                  <a:pt x="5503" y="5120"/>
                  <a:pt x="5503" y="5120"/>
                  <a:pt x="5503" y="5120"/>
                </a:cubicBezTo>
                <a:cubicBezTo>
                  <a:pt x="5585" y="4960"/>
                  <a:pt x="5585" y="4960"/>
                  <a:pt x="5585" y="4960"/>
                </a:cubicBezTo>
                <a:cubicBezTo>
                  <a:pt x="5503" y="4960"/>
                  <a:pt x="5503" y="4960"/>
                  <a:pt x="5503" y="4960"/>
                </a:cubicBezTo>
                <a:cubicBezTo>
                  <a:pt x="5503" y="5120"/>
                  <a:pt x="5503" y="5120"/>
                  <a:pt x="5503" y="5120"/>
                </a:cubicBezTo>
                <a:cubicBezTo>
                  <a:pt x="5503" y="4960"/>
                  <a:pt x="5503" y="4960"/>
                  <a:pt x="5503" y="4960"/>
                </a:cubicBezTo>
                <a:cubicBezTo>
                  <a:pt x="5503" y="5120"/>
                  <a:pt x="5503" y="5120"/>
                  <a:pt x="5503" y="5120"/>
                </a:cubicBezTo>
                <a:cubicBezTo>
                  <a:pt x="5503" y="5120"/>
                  <a:pt x="5503" y="5120"/>
                  <a:pt x="5503" y="5120"/>
                </a:cubicBezTo>
                <a:cubicBezTo>
                  <a:pt x="5503" y="4960"/>
                  <a:pt x="5503" y="4960"/>
                  <a:pt x="5503" y="4960"/>
                </a:cubicBezTo>
                <a:cubicBezTo>
                  <a:pt x="5503" y="5120"/>
                  <a:pt x="5503" y="5120"/>
                  <a:pt x="5503" y="5120"/>
                </a:cubicBezTo>
                <a:cubicBezTo>
                  <a:pt x="5503" y="4960"/>
                  <a:pt x="5503" y="4960"/>
                  <a:pt x="5503" y="4960"/>
                </a:cubicBezTo>
                <a:cubicBezTo>
                  <a:pt x="5503" y="5120"/>
                  <a:pt x="5503" y="5120"/>
                  <a:pt x="5503" y="5120"/>
                </a:cubicBezTo>
                <a:cubicBezTo>
                  <a:pt x="5503" y="5120"/>
                  <a:pt x="5503" y="5120"/>
                  <a:pt x="5503" y="5120"/>
                </a:cubicBezTo>
                <a:cubicBezTo>
                  <a:pt x="5503" y="4960"/>
                  <a:pt x="5503" y="4960"/>
                  <a:pt x="5503" y="4960"/>
                </a:cubicBezTo>
                <a:cubicBezTo>
                  <a:pt x="5503" y="5120"/>
                  <a:pt x="5503" y="5120"/>
                  <a:pt x="5503" y="5120"/>
                </a:cubicBezTo>
                <a:cubicBezTo>
                  <a:pt x="5503" y="5120"/>
                  <a:pt x="5503" y="5120"/>
                  <a:pt x="5503" y="5120"/>
                </a:cubicBezTo>
                <a:cubicBezTo>
                  <a:pt x="5503" y="5120"/>
                  <a:pt x="5585" y="5120"/>
                  <a:pt x="5667" y="5280"/>
                </a:cubicBezTo>
                <a:cubicBezTo>
                  <a:pt x="6324" y="5760"/>
                  <a:pt x="8295" y="8160"/>
                  <a:pt x="10102" y="10240"/>
                </a:cubicBezTo>
                <a:cubicBezTo>
                  <a:pt x="11005" y="11200"/>
                  <a:pt x="11909" y="12320"/>
                  <a:pt x="12566" y="12960"/>
                </a:cubicBezTo>
                <a:cubicBezTo>
                  <a:pt x="13223" y="13760"/>
                  <a:pt x="13633" y="14240"/>
                  <a:pt x="13633" y="14240"/>
                </a:cubicBezTo>
                <a:cubicBezTo>
                  <a:pt x="13633" y="14240"/>
                  <a:pt x="13716" y="14240"/>
                  <a:pt x="13798" y="14080"/>
                </a:cubicBezTo>
                <a:cubicBezTo>
                  <a:pt x="13798" y="14080"/>
                  <a:pt x="13798" y="14080"/>
                  <a:pt x="13798" y="14080"/>
                </a:cubicBezTo>
                <a:cubicBezTo>
                  <a:pt x="13798" y="13920"/>
                  <a:pt x="13798" y="13920"/>
                  <a:pt x="13798" y="13920"/>
                </a:cubicBezTo>
                <a:cubicBezTo>
                  <a:pt x="13716" y="13760"/>
                  <a:pt x="13716" y="13760"/>
                  <a:pt x="13716" y="13760"/>
                </a:cubicBezTo>
                <a:cubicBezTo>
                  <a:pt x="13633" y="13600"/>
                  <a:pt x="13469" y="13440"/>
                  <a:pt x="13223" y="13120"/>
                </a:cubicBezTo>
                <a:cubicBezTo>
                  <a:pt x="12319" y="12000"/>
                  <a:pt x="10513" y="9760"/>
                  <a:pt x="8952" y="8000"/>
                </a:cubicBezTo>
                <a:cubicBezTo>
                  <a:pt x="8131" y="7040"/>
                  <a:pt x="7392" y="6080"/>
                  <a:pt x="6817" y="5440"/>
                </a:cubicBezTo>
                <a:cubicBezTo>
                  <a:pt x="6570" y="5120"/>
                  <a:pt x="6324" y="4800"/>
                  <a:pt x="6160" y="4640"/>
                </a:cubicBezTo>
                <a:cubicBezTo>
                  <a:pt x="6078" y="4640"/>
                  <a:pt x="6078" y="4480"/>
                  <a:pt x="5995" y="4480"/>
                </a:cubicBezTo>
                <a:cubicBezTo>
                  <a:pt x="5995" y="4320"/>
                  <a:pt x="5995" y="4320"/>
                  <a:pt x="5995" y="4320"/>
                </a:cubicBezTo>
                <a:cubicBezTo>
                  <a:pt x="5995" y="4320"/>
                  <a:pt x="5995" y="4320"/>
                  <a:pt x="5995" y="4320"/>
                </a:cubicBezTo>
                <a:cubicBezTo>
                  <a:pt x="5995" y="4320"/>
                  <a:pt x="5995" y="4320"/>
                  <a:pt x="5995" y="4320"/>
                </a:cubicBezTo>
                <a:cubicBezTo>
                  <a:pt x="5913" y="4480"/>
                  <a:pt x="5913" y="4480"/>
                  <a:pt x="5913" y="4480"/>
                </a:cubicBezTo>
                <a:cubicBezTo>
                  <a:pt x="5995" y="4320"/>
                  <a:pt x="5995" y="4320"/>
                  <a:pt x="5995" y="4320"/>
                </a:cubicBezTo>
                <a:cubicBezTo>
                  <a:pt x="5995" y="4320"/>
                  <a:pt x="5995" y="4320"/>
                  <a:pt x="5995" y="4320"/>
                </a:cubicBezTo>
                <a:cubicBezTo>
                  <a:pt x="5913" y="4480"/>
                  <a:pt x="5913" y="4480"/>
                  <a:pt x="5913" y="4480"/>
                </a:cubicBezTo>
                <a:cubicBezTo>
                  <a:pt x="5995" y="4320"/>
                  <a:pt x="5995" y="4320"/>
                  <a:pt x="5995" y="4320"/>
                </a:cubicBezTo>
                <a:cubicBezTo>
                  <a:pt x="5913" y="4480"/>
                  <a:pt x="5913" y="4480"/>
                  <a:pt x="5913" y="4480"/>
                </a:cubicBezTo>
                <a:cubicBezTo>
                  <a:pt x="5995" y="4480"/>
                  <a:pt x="5995" y="4480"/>
                  <a:pt x="5995" y="4480"/>
                </a:cubicBezTo>
                <a:cubicBezTo>
                  <a:pt x="5995" y="4320"/>
                  <a:pt x="5995" y="4320"/>
                  <a:pt x="5995" y="4320"/>
                </a:cubicBezTo>
                <a:cubicBezTo>
                  <a:pt x="5913" y="4480"/>
                  <a:pt x="5913" y="4480"/>
                  <a:pt x="5913" y="4480"/>
                </a:cubicBezTo>
                <a:cubicBezTo>
                  <a:pt x="5995" y="4480"/>
                  <a:pt x="5995" y="4480"/>
                  <a:pt x="5995" y="4480"/>
                </a:cubicBezTo>
                <a:cubicBezTo>
                  <a:pt x="5913" y="4480"/>
                  <a:pt x="5913" y="4480"/>
                  <a:pt x="5913" y="4480"/>
                </a:cubicBezTo>
                <a:cubicBezTo>
                  <a:pt x="5995" y="4480"/>
                  <a:pt x="5995" y="4480"/>
                  <a:pt x="5995" y="4480"/>
                </a:cubicBezTo>
                <a:cubicBezTo>
                  <a:pt x="5995" y="4480"/>
                  <a:pt x="5995" y="4480"/>
                  <a:pt x="5995" y="4480"/>
                </a:cubicBezTo>
                <a:cubicBezTo>
                  <a:pt x="5913" y="4480"/>
                  <a:pt x="5913" y="4480"/>
                  <a:pt x="5913" y="4480"/>
                </a:cubicBezTo>
                <a:cubicBezTo>
                  <a:pt x="5995" y="4480"/>
                  <a:pt x="5995" y="4480"/>
                  <a:pt x="5995" y="4480"/>
                </a:cubicBezTo>
                <a:cubicBezTo>
                  <a:pt x="5913" y="4480"/>
                  <a:pt x="5913" y="4480"/>
                  <a:pt x="5913" y="4480"/>
                </a:cubicBezTo>
                <a:cubicBezTo>
                  <a:pt x="5995" y="4640"/>
                  <a:pt x="5995" y="4640"/>
                  <a:pt x="5995" y="4640"/>
                </a:cubicBezTo>
                <a:cubicBezTo>
                  <a:pt x="5913" y="4480"/>
                  <a:pt x="5913" y="4480"/>
                  <a:pt x="5913" y="4480"/>
                </a:cubicBezTo>
                <a:cubicBezTo>
                  <a:pt x="5913" y="4800"/>
                  <a:pt x="5913" y="4800"/>
                  <a:pt x="5913" y="4800"/>
                </a:cubicBezTo>
                <a:cubicBezTo>
                  <a:pt x="5995" y="4640"/>
                  <a:pt x="5995" y="4640"/>
                  <a:pt x="5995" y="4640"/>
                </a:cubicBezTo>
                <a:cubicBezTo>
                  <a:pt x="5913" y="4480"/>
                  <a:pt x="5913" y="4480"/>
                  <a:pt x="5913" y="4480"/>
                </a:cubicBezTo>
                <a:cubicBezTo>
                  <a:pt x="5913" y="4800"/>
                  <a:pt x="5913" y="4800"/>
                  <a:pt x="5913" y="4800"/>
                </a:cubicBezTo>
                <a:cubicBezTo>
                  <a:pt x="5913" y="4640"/>
                  <a:pt x="5913" y="4640"/>
                  <a:pt x="5913" y="4640"/>
                </a:cubicBezTo>
                <a:cubicBezTo>
                  <a:pt x="5913" y="4800"/>
                  <a:pt x="5913" y="4800"/>
                  <a:pt x="5913" y="4800"/>
                </a:cubicBezTo>
                <a:cubicBezTo>
                  <a:pt x="5913" y="4800"/>
                  <a:pt x="5913" y="4800"/>
                  <a:pt x="5913" y="4800"/>
                </a:cubicBezTo>
                <a:cubicBezTo>
                  <a:pt x="5913" y="4640"/>
                  <a:pt x="5913" y="4640"/>
                  <a:pt x="5913" y="4640"/>
                </a:cubicBezTo>
                <a:cubicBezTo>
                  <a:pt x="5913" y="4800"/>
                  <a:pt x="5913" y="4800"/>
                  <a:pt x="5913" y="4800"/>
                </a:cubicBezTo>
                <a:cubicBezTo>
                  <a:pt x="5913" y="4640"/>
                  <a:pt x="5913" y="4640"/>
                  <a:pt x="5913" y="4640"/>
                </a:cubicBezTo>
                <a:cubicBezTo>
                  <a:pt x="5913" y="4800"/>
                  <a:pt x="5913" y="4800"/>
                  <a:pt x="5913" y="4800"/>
                </a:cubicBezTo>
                <a:cubicBezTo>
                  <a:pt x="5913" y="4800"/>
                  <a:pt x="5913" y="4800"/>
                  <a:pt x="5913" y="4800"/>
                </a:cubicBezTo>
                <a:cubicBezTo>
                  <a:pt x="5913" y="4640"/>
                  <a:pt x="5913" y="4640"/>
                  <a:pt x="5913" y="4640"/>
                </a:cubicBezTo>
                <a:cubicBezTo>
                  <a:pt x="5913" y="4800"/>
                  <a:pt x="5913" y="4800"/>
                  <a:pt x="5913" y="4800"/>
                </a:cubicBezTo>
                <a:cubicBezTo>
                  <a:pt x="5913" y="4800"/>
                  <a:pt x="5913" y="4800"/>
                  <a:pt x="5995" y="4800"/>
                </a:cubicBezTo>
                <a:cubicBezTo>
                  <a:pt x="6324" y="5120"/>
                  <a:pt x="6981" y="5920"/>
                  <a:pt x="7802" y="6720"/>
                </a:cubicBezTo>
                <a:cubicBezTo>
                  <a:pt x="8952" y="8160"/>
                  <a:pt x="10513" y="10080"/>
                  <a:pt x="11827" y="11520"/>
                </a:cubicBezTo>
                <a:cubicBezTo>
                  <a:pt x="12484" y="12160"/>
                  <a:pt x="12976" y="12960"/>
                  <a:pt x="13469" y="13440"/>
                </a:cubicBezTo>
                <a:cubicBezTo>
                  <a:pt x="13633" y="13600"/>
                  <a:pt x="13880" y="13760"/>
                  <a:pt x="13962" y="13920"/>
                </a:cubicBezTo>
                <a:cubicBezTo>
                  <a:pt x="14044" y="13920"/>
                  <a:pt x="14126" y="14080"/>
                  <a:pt x="14126" y="14080"/>
                </a:cubicBezTo>
                <a:cubicBezTo>
                  <a:pt x="14208" y="14080"/>
                  <a:pt x="14208" y="14080"/>
                  <a:pt x="14290" y="14080"/>
                </a:cubicBezTo>
                <a:cubicBezTo>
                  <a:pt x="14373" y="14080"/>
                  <a:pt x="14373" y="14080"/>
                  <a:pt x="14373" y="14080"/>
                </a:cubicBezTo>
                <a:cubicBezTo>
                  <a:pt x="14373" y="14080"/>
                  <a:pt x="14373" y="14080"/>
                  <a:pt x="14373" y="14080"/>
                </a:cubicBezTo>
                <a:cubicBezTo>
                  <a:pt x="14455" y="13920"/>
                  <a:pt x="14455" y="13920"/>
                  <a:pt x="14455" y="13920"/>
                </a:cubicBezTo>
                <a:cubicBezTo>
                  <a:pt x="14455" y="13760"/>
                  <a:pt x="14373" y="13760"/>
                  <a:pt x="14373" y="13760"/>
                </a:cubicBezTo>
                <a:cubicBezTo>
                  <a:pt x="10348" y="8800"/>
                  <a:pt x="10348" y="8800"/>
                  <a:pt x="10348" y="8800"/>
                </a:cubicBezTo>
                <a:cubicBezTo>
                  <a:pt x="14865" y="13600"/>
                  <a:pt x="14865" y="13600"/>
                  <a:pt x="14865" y="13600"/>
                </a:cubicBezTo>
                <a:cubicBezTo>
                  <a:pt x="14948" y="13760"/>
                  <a:pt x="14948" y="13760"/>
                  <a:pt x="15030" y="13600"/>
                </a:cubicBezTo>
                <a:cubicBezTo>
                  <a:pt x="15030" y="13440"/>
                  <a:pt x="15030" y="13440"/>
                  <a:pt x="15030" y="13440"/>
                </a:cubicBezTo>
                <a:cubicBezTo>
                  <a:pt x="15030" y="13280"/>
                  <a:pt x="15030" y="13280"/>
                  <a:pt x="15030" y="13280"/>
                </a:cubicBezTo>
                <a:cubicBezTo>
                  <a:pt x="14948" y="13120"/>
                  <a:pt x="14948" y="13120"/>
                  <a:pt x="14948" y="13120"/>
                </a:cubicBezTo>
                <a:cubicBezTo>
                  <a:pt x="14865" y="12960"/>
                  <a:pt x="14701" y="12800"/>
                  <a:pt x="14373" y="12480"/>
                </a:cubicBezTo>
                <a:cubicBezTo>
                  <a:pt x="12566" y="10080"/>
                  <a:pt x="7063" y="3680"/>
                  <a:pt x="7063" y="3680"/>
                </a:cubicBezTo>
                <a:cubicBezTo>
                  <a:pt x="7063" y="3840"/>
                  <a:pt x="7063" y="3840"/>
                  <a:pt x="7063" y="3840"/>
                </a:cubicBezTo>
                <a:cubicBezTo>
                  <a:pt x="6981" y="4000"/>
                  <a:pt x="6981" y="4000"/>
                  <a:pt x="6981" y="4000"/>
                </a:cubicBezTo>
                <a:cubicBezTo>
                  <a:pt x="15522" y="13280"/>
                  <a:pt x="15522" y="13280"/>
                  <a:pt x="15522" y="13280"/>
                </a:cubicBezTo>
                <a:cubicBezTo>
                  <a:pt x="15522" y="13280"/>
                  <a:pt x="15605" y="13280"/>
                  <a:pt x="15605" y="13280"/>
                </a:cubicBezTo>
                <a:cubicBezTo>
                  <a:pt x="15687" y="13280"/>
                  <a:pt x="15687" y="13120"/>
                  <a:pt x="15687" y="13120"/>
                </a:cubicBezTo>
                <a:cubicBezTo>
                  <a:pt x="15687" y="12960"/>
                  <a:pt x="15687" y="12960"/>
                  <a:pt x="15687" y="12960"/>
                </a:cubicBezTo>
                <a:cubicBezTo>
                  <a:pt x="15605" y="12800"/>
                  <a:pt x="15605" y="12800"/>
                  <a:pt x="15605" y="12800"/>
                </a:cubicBezTo>
                <a:cubicBezTo>
                  <a:pt x="15605" y="12800"/>
                  <a:pt x="15522" y="12800"/>
                  <a:pt x="15440" y="12640"/>
                </a:cubicBezTo>
                <a:cubicBezTo>
                  <a:pt x="14948" y="12000"/>
                  <a:pt x="13059" y="9760"/>
                  <a:pt x="11252" y="7520"/>
                </a:cubicBezTo>
                <a:cubicBezTo>
                  <a:pt x="10348" y="6560"/>
                  <a:pt x="9527" y="5440"/>
                  <a:pt x="8870" y="4800"/>
                </a:cubicBezTo>
                <a:cubicBezTo>
                  <a:pt x="8541" y="4320"/>
                  <a:pt x="8295" y="4000"/>
                  <a:pt x="8131" y="3840"/>
                </a:cubicBezTo>
                <a:cubicBezTo>
                  <a:pt x="8049" y="3680"/>
                  <a:pt x="7967" y="3520"/>
                  <a:pt x="7967" y="3520"/>
                </a:cubicBezTo>
                <a:cubicBezTo>
                  <a:pt x="7884" y="3520"/>
                  <a:pt x="7884" y="3520"/>
                  <a:pt x="7884" y="3520"/>
                </a:cubicBezTo>
                <a:cubicBezTo>
                  <a:pt x="7884" y="3520"/>
                  <a:pt x="7884" y="3520"/>
                  <a:pt x="7884" y="3520"/>
                </a:cubicBezTo>
                <a:cubicBezTo>
                  <a:pt x="7884" y="3520"/>
                  <a:pt x="7884" y="3520"/>
                  <a:pt x="7884" y="3520"/>
                </a:cubicBezTo>
                <a:cubicBezTo>
                  <a:pt x="7884" y="3520"/>
                  <a:pt x="7884" y="3520"/>
                  <a:pt x="7884" y="3520"/>
                </a:cubicBezTo>
                <a:cubicBezTo>
                  <a:pt x="7884" y="3520"/>
                  <a:pt x="7884" y="3520"/>
                  <a:pt x="7884" y="3520"/>
                </a:cubicBezTo>
                <a:cubicBezTo>
                  <a:pt x="7884" y="3520"/>
                  <a:pt x="7884" y="3520"/>
                  <a:pt x="7884" y="3520"/>
                </a:cubicBezTo>
                <a:cubicBezTo>
                  <a:pt x="7884" y="3520"/>
                  <a:pt x="7884" y="3520"/>
                  <a:pt x="7884" y="3520"/>
                </a:cubicBezTo>
                <a:cubicBezTo>
                  <a:pt x="7802" y="3520"/>
                  <a:pt x="7802" y="3520"/>
                  <a:pt x="7802" y="3520"/>
                </a:cubicBezTo>
                <a:cubicBezTo>
                  <a:pt x="7884" y="3520"/>
                  <a:pt x="7884" y="3520"/>
                  <a:pt x="7884" y="3520"/>
                </a:cubicBezTo>
                <a:cubicBezTo>
                  <a:pt x="7884" y="3520"/>
                  <a:pt x="7884" y="3520"/>
                  <a:pt x="7884" y="3520"/>
                </a:cubicBezTo>
                <a:cubicBezTo>
                  <a:pt x="7802" y="3520"/>
                  <a:pt x="7802" y="3520"/>
                  <a:pt x="7802" y="3520"/>
                </a:cubicBezTo>
                <a:cubicBezTo>
                  <a:pt x="7884" y="3520"/>
                  <a:pt x="7884" y="3520"/>
                  <a:pt x="7884" y="3520"/>
                </a:cubicBezTo>
                <a:cubicBezTo>
                  <a:pt x="7802" y="3520"/>
                  <a:pt x="7802" y="3520"/>
                  <a:pt x="7802" y="3520"/>
                </a:cubicBezTo>
                <a:cubicBezTo>
                  <a:pt x="7884" y="3680"/>
                  <a:pt x="7884" y="3680"/>
                  <a:pt x="7884" y="3680"/>
                </a:cubicBezTo>
                <a:cubicBezTo>
                  <a:pt x="7884" y="3520"/>
                  <a:pt x="7884" y="3520"/>
                  <a:pt x="7884" y="3520"/>
                </a:cubicBezTo>
                <a:cubicBezTo>
                  <a:pt x="7802" y="3520"/>
                  <a:pt x="7802" y="3520"/>
                  <a:pt x="7802" y="3520"/>
                </a:cubicBezTo>
                <a:cubicBezTo>
                  <a:pt x="7884" y="3680"/>
                  <a:pt x="7884" y="3680"/>
                  <a:pt x="7884" y="3680"/>
                </a:cubicBezTo>
                <a:cubicBezTo>
                  <a:pt x="7802" y="3520"/>
                  <a:pt x="7802" y="3520"/>
                  <a:pt x="7802" y="3520"/>
                </a:cubicBezTo>
                <a:cubicBezTo>
                  <a:pt x="7720" y="3840"/>
                  <a:pt x="7720" y="3840"/>
                  <a:pt x="7720" y="3840"/>
                </a:cubicBezTo>
                <a:cubicBezTo>
                  <a:pt x="15851" y="12960"/>
                  <a:pt x="15851" y="12960"/>
                  <a:pt x="15851" y="12960"/>
                </a:cubicBezTo>
                <a:cubicBezTo>
                  <a:pt x="15933" y="12960"/>
                  <a:pt x="16015" y="12960"/>
                  <a:pt x="16015" y="12800"/>
                </a:cubicBezTo>
                <a:cubicBezTo>
                  <a:pt x="16097" y="12800"/>
                  <a:pt x="16097" y="12640"/>
                  <a:pt x="16015" y="12480"/>
                </a:cubicBezTo>
                <a:cubicBezTo>
                  <a:pt x="16015" y="12480"/>
                  <a:pt x="15522" y="12000"/>
                  <a:pt x="14783" y="11040"/>
                </a:cubicBezTo>
                <a:cubicBezTo>
                  <a:pt x="13716" y="9920"/>
                  <a:pt x="12073" y="8000"/>
                  <a:pt x="10677" y="6240"/>
                </a:cubicBezTo>
                <a:cubicBezTo>
                  <a:pt x="10020" y="5440"/>
                  <a:pt x="9445" y="4640"/>
                  <a:pt x="8952" y="4160"/>
                </a:cubicBezTo>
                <a:cubicBezTo>
                  <a:pt x="8788" y="3840"/>
                  <a:pt x="8541" y="3680"/>
                  <a:pt x="8459" y="3520"/>
                </a:cubicBezTo>
                <a:cubicBezTo>
                  <a:pt x="8377" y="3360"/>
                  <a:pt x="8377" y="3360"/>
                  <a:pt x="8295" y="3200"/>
                </a:cubicBezTo>
                <a:cubicBezTo>
                  <a:pt x="8295" y="3200"/>
                  <a:pt x="8295" y="3200"/>
                  <a:pt x="8295" y="3200"/>
                </a:cubicBezTo>
                <a:cubicBezTo>
                  <a:pt x="8295" y="3200"/>
                  <a:pt x="8295" y="3200"/>
                  <a:pt x="8295" y="3200"/>
                </a:cubicBezTo>
                <a:cubicBezTo>
                  <a:pt x="8295" y="3200"/>
                  <a:pt x="8295" y="3200"/>
                  <a:pt x="8295" y="3200"/>
                </a:cubicBezTo>
                <a:cubicBezTo>
                  <a:pt x="8295" y="3200"/>
                  <a:pt x="8295" y="3200"/>
                  <a:pt x="8295" y="3200"/>
                </a:cubicBezTo>
                <a:cubicBezTo>
                  <a:pt x="8295" y="3200"/>
                  <a:pt x="8295" y="3200"/>
                  <a:pt x="8295" y="3200"/>
                </a:cubicBezTo>
                <a:cubicBezTo>
                  <a:pt x="8295" y="3200"/>
                  <a:pt x="8295" y="3200"/>
                  <a:pt x="8295" y="3200"/>
                </a:cubicBezTo>
                <a:cubicBezTo>
                  <a:pt x="8213" y="3360"/>
                  <a:pt x="8213" y="3360"/>
                  <a:pt x="8213" y="3360"/>
                </a:cubicBezTo>
                <a:cubicBezTo>
                  <a:pt x="8295" y="3360"/>
                  <a:pt x="8295" y="3360"/>
                  <a:pt x="8295" y="3360"/>
                </a:cubicBezTo>
                <a:cubicBezTo>
                  <a:pt x="8295" y="3200"/>
                  <a:pt x="8295" y="3200"/>
                  <a:pt x="8295" y="3200"/>
                </a:cubicBezTo>
                <a:cubicBezTo>
                  <a:pt x="8213" y="3360"/>
                  <a:pt x="8213" y="3360"/>
                  <a:pt x="8213" y="3360"/>
                </a:cubicBezTo>
                <a:cubicBezTo>
                  <a:pt x="8295" y="3360"/>
                  <a:pt x="8295" y="3360"/>
                  <a:pt x="8295" y="3360"/>
                </a:cubicBezTo>
                <a:cubicBezTo>
                  <a:pt x="8213" y="3360"/>
                  <a:pt x="8213" y="3360"/>
                  <a:pt x="8213" y="3360"/>
                </a:cubicBezTo>
                <a:cubicBezTo>
                  <a:pt x="8295" y="3520"/>
                  <a:pt x="8295" y="3520"/>
                  <a:pt x="8295" y="3520"/>
                </a:cubicBezTo>
                <a:cubicBezTo>
                  <a:pt x="8295" y="3360"/>
                  <a:pt x="8295" y="3360"/>
                  <a:pt x="8295" y="3360"/>
                </a:cubicBezTo>
                <a:cubicBezTo>
                  <a:pt x="8213" y="3360"/>
                  <a:pt x="8213" y="3360"/>
                  <a:pt x="8213" y="3360"/>
                </a:cubicBezTo>
                <a:cubicBezTo>
                  <a:pt x="8295" y="3520"/>
                  <a:pt x="8295" y="3520"/>
                  <a:pt x="8295" y="3520"/>
                </a:cubicBezTo>
                <a:cubicBezTo>
                  <a:pt x="8213" y="3360"/>
                  <a:pt x="8213" y="3360"/>
                  <a:pt x="8213" y="3360"/>
                </a:cubicBezTo>
                <a:cubicBezTo>
                  <a:pt x="8131" y="3520"/>
                  <a:pt x="8131" y="3520"/>
                  <a:pt x="8131" y="3520"/>
                </a:cubicBezTo>
                <a:cubicBezTo>
                  <a:pt x="8131" y="3520"/>
                  <a:pt x="10184" y="5760"/>
                  <a:pt x="12237" y="8000"/>
                </a:cubicBezTo>
                <a:cubicBezTo>
                  <a:pt x="13305" y="9120"/>
                  <a:pt x="14373" y="10240"/>
                  <a:pt x="15112" y="11200"/>
                </a:cubicBezTo>
                <a:cubicBezTo>
                  <a:pt x="15522" y="11520"/>
                  <a:pt x="15851" y="12000"/>
                  <a:pt x="16097" y="12160"/>
                </a:cubicBezTo>
                <a:cubicBezTo>
                  <a:pt x="16262" y="12320"/>
                  <a:pt x="16344" y="12480"/>
                  <a:pt x="16426" y="12480"/>
                </a:cubicBezTo>
                <a:cubicBezTo>
                  <a:pt x="16426" y="12480"/>
                  <a:pt x="16426" y="12480"/>
                  <a:pt x="16508" y="12640"/>
                </a:cubicBezTo>
                <a:cubicBezTo>
                  <a:pt x="16508" y="12640"/>
                  <a:pt x="16508" y="12640"/>
                  <a:pt x="16508" y="12640"/>
                </a:cubicBezTo>
                <a:cubicBezTo>
                  <a:pt x="16508" y="12640"/>
                  <a:pt x="16508" y="12640"/>
                  <a:pt x="16590" y="12640"/>
                </a:cubicBezTo>
                <a:cubicBezTo>
                  <a:pt x="16590" y="12640"/>
                  <a:pt x="16590" y="12640"/>
                  <a:pt x="16672" y="12480"/>
                </a:cubicBezTo>
                <a:cubicBezTo>
                  <a:pt x="16672" y="12480"/>
                  <a:pt x="16672" y="12480"/>
                  <a:pt x="16672" y="12480"/>
                </a:cubicBezTo>
                <a:cubicBezTo>
                  <a:pt x="16672" y="12320"/>
                  <a:pt x="16672" y="12320"/>
                  <a:pt x="16672" y="12320"/>
                </a:cubicBezTo>
                <a:cubicBezTo>
                  <a:pt x="16672" y="12160"/>
                  <a:pt x="16672" y="12160"/>
                  <a:pt x="16672" y="12160"/>
                </a:cubicBezTo>
                <a:cubicBezTo>
                  <a:pt x="16590" y="12000"/>
                  <a:pt x="16508" y="12000"/>
                  <a:pt x="16426" y="11840"/>
                </a:cubicBezTo>
                <a:cubicBezTo>
                  <a:pt x="16179" y="11360"/>
                  <a:pt x="15522" y="10560"/>
                  <a:pt x="14783" y="9600"/>
                </a:cubicBezTo>
                <a:cubicBezTo>
                  <a:pt x="12566" y="6880"/>
                  <a:pt x="8952" y="2880"/>
                  <a:pt x="8952" y="2880"/>
                </a:cubicBezTo>
                <a:cubicBezTo>
                  <a:pt x="8952" y="2880"/>
                  <a:pt x="8952" y="2880"/>
                  <a:pt x="8870" y="2880"/>
                </a:cubicBezTo>
                <a:cubicBezTo>
                  <a:pt x="8870" y="2880"/>
                  <a:pt x="8870" y="2880"/>
                  <a:pt x="8788" y="2880"/>
                </a:cubicBezTo>
                <a:cubicBezTo>
                  <a:pt x="8788" y="3040"/>
                  <a:pt x="8788" y="3040"/>
                  <a:pt x="8788" y="3200"/>
                </a:cubicBezTo>
                <a:cubicBezTo>
                  <a:pt x="8788" y="3200"/>
                  <a:pt x="8870" y="3200"/>
                  <a:pt x="8870" y="3360"/>
                </a:cubicBezTo>
                <a:cubicBezTo>
                  <a:pt x="17001" y="12480"/>
                  <a:pt x="17001" y="12480"/>
                  <a:pt x="17001" y="12480"/>
                </a:cubicBezTo>
                <a:cubicBezTo>
                  <a:pt x="17001" y="12480"/>
                  <a:pt x="17083" y="12480"/>
                  <a:pt x="17165" y="12320"/>
                </a:cubicBezTo>
                <a:cubicBezTo>
                  <a:pt x="17165" y="12160"/>
                  <a:pt x="17165" y="12160"/>
                  <a:pt x="17165" y="12160"/>
                </a:cubicBezTo>
                <a:cubicBezTo>
                  <a:pt x="17165" y="12160"/>
                  <a:pt x="17165" y="12160"/>
                  <a:pt x="17165" y="12000"/>
                </a:cubicBezTo>
                <a:cubicBezTo>
                  <a:pt x="17083" y="12000"/>
                  <a:pt x="17083" y="12000"/>
                  <a:pt x="17083" y="12000"/>
                </a:cubicBezTo>
                <a:cubicBezTo>
                  <a:pt x="17001" y="11840"/>
                  <a:pt x="16837" y="11520"/>
                  <a:pt x="16508" y="11200"/>
                </a:cubicBezTo>
                <a:cubicBezTo>
                  <a:pt x="15605" y="10080"/>
                  <a:pt x="13798" y="8160"/>
                  <a:pt x="12237" y="6240"/>
                </a:cubicBezTo>
                <a:cubicBezTo>
                  <a:pt x="11498" y="5440"/>
                  <a:pt x="10759" y="4480"/>
                  <a:pt x="10184" y="3840"/>
                </a:cubicBezTo>
                <a:cubicBezTo>
                  <a:pt x="9938" y="3520"/>
                  <a:pt x="9691" y="3200"/>
                  <a:pt x="9527" y="3040"/>
                </a:cubicBezTo>
                <a:cubicBezTo>
                  <a:pt x="9527" y="2880"/>
                  <a:pt x="9445" y="2880"/>
                  <a:pt x="9363" y="2720"/>
                </a:cubicBezTo>
                <a:cubicBezTo>
                  <a:pt x="9363" y="2720"/>
                  <a:pt x="9363" y="2720"/>
                  <a:pt x="9363" y="2720"/>
                </a:cubicBezTo>
                <a:cubicBezTo>
                  <a:pt x="9363" y="2720"/>
                  <a:pt x="9363" y="2720"/>
                  <a:pt x="9363" y="2720"/>
                </a:cubicBezTo>
                <a:cubicBezTo>
                  <a:pt x="9281" y="2720"/>
                  <a:pt x="9281" y="2720"/>
                  <a:pt x="9281" y="2720"/>
                </a:cubicBezTo>
                <a:cubicBezTo>
                  <a:pt x="9363" y="2720"/>
                  <a:pt x="9363" y="2720"/>
                  <a:pt x="9363" y="2720"/>
                </a:cubicBezTo>
                <a:cubicBezTo>
                  <a:pt x="9363" y="2720"/>
                  <a:pt x="9363" y="2720"/>
                  <a:pt x="9363" y="2720"/>
                </a:cubicBezTo>
                <a:cubicBezTo>
                  <a:pt x="9281" y="2720"/>
                  <a:pt x="9281" y="2720"/>
                  <a:pt x="9281" y="2720"/>
                </a:cubicBezTo>
                <a:cubicBezTo>
                  <a:pt x="9363" y="2720"/>
                  <a:pt x="9363" y="2720"/>
                  <a:pt x="9363" y="2720"/>
                </a:cubicBezTo>
                <a:cubicBezTo>
                  <a:pt x="9281" y="2720"/>
                  <a:pt x="9281" y="2720"/>
                  <a:pt x="9281" y="2720"/>
                </a:cubicBezTo>
                <a:cubicBezTo>
                  <a:pt x="9363" y="2880"/>
                  <a:pt x="9363" y="2880"/>
                  <a:pt x="9363" y="2880"/>
                </a:cubicBezTo>
                <a:cubicBezTo>
                  <a:pt x="9363" y="2720"/>
                  <a:pt x="9363" y="2720"/>
                  <a:pt x="9363" y="2720"/>
                </a:cubicBezTo>
                <a:cubicBezTo>
                  <a:pt x="9281" y="2720"/>
                  <a:pt x="9281" y="2720"/>
                  <a:pt x="9281" y="2720"/>
                </a:cubicBezTo>
                <a:cubicBezTo>
                  <a:pt x="9363" y="2880"/>
                  <a:pt x="9363" y="2880"/>
                  <a:pt x="9363" y="2880"/>
                </a:cubicBezTo>
                <a:cubicBezTo>
                  <a:pt x="9363" y="2880"/>
                  <a:pt x="9363" y="2880"/>
                  <a:pt x="9363" y="2880"/>
                </a:cubicBezTo>
                <a:cubicBezTo>
                  <a:pt x="9281" y="2720"/>
                  <a:pt x="9281" y="2720"/>
                  <a:pt x="9281" y="2720"/>
                </a:cubicBezTo>
                <a:cubicBezTo>
                  <a:pt x="9281" y="3040"/>
                  <a:pt x="9281" y="3040"/>
                  <a:pt x="9281" y="3040"/>
                </a:cubicBezTo>
                <a:cubicBezTo>
                  <a:pt x="9363" y="2880"/>
                  <a:pt x="9363" y="2880"/>
                  <a:pt x="9363" y="2880"/>
                </a:cubicBezTo>
                <a:cubicBezTo>
                  <a:pt x="9281" y="2720"/>
                  <a:pt x="9281" y="2720"/>
                  <a:pt x="9281" y="2720"/>
                </a:cubicBezTo>
                <a:cubicBezTo>
                  <a:pt x="9281" y="3040"/>
                  <a:pt x="9281" y="3040"/>
                  <a:pt x="9281" y="3040"/>
                </a:cubicBezTo>
                <a:cubicBezTo>
                  <a:pt x="9281" y="2720"/>
                  <a:pt x="9281" y="2720"/>
                  <a:pt x="9281" y="2720"/>
                </a:cubicBezTo>
                <a:cubicBezTo>
                  <a:pt x="9281" y="3040"/>
                  <a:pt x="9281" y="3040"/>
                  <a:pt x="9281" y="3040"/>
                </a:cubicBezTo>
                <a:cubicBezTo>
                  <a:pt x="9281" y="3040"/>
                  <a:pt x="9281" y="3040"/>
                  <a:pt x="9281" y="3040"/>
                </a:cubicBezTo>
                <a:cubicBezTo>
                  <a:pt x="9281" y="2720"/>
                  <a:pt x="9281" y="2720"/>
                  <a:pt x="9281" y="2720"/>
                </a:cubicBezTo>
                <a:cubicBezTo>
                  <a:pt x="9281" y="3040"/>
                  <a:pt x="9281" y="3040"/>
                  <a:pt x="9281" y="3040"/>
                </a:cubicBezTo>
                <a:cubicBezTo>
                  <a:pt x="9281" y="2720"/>
                  <a:pt x="9281" y="2720"/>
                  <a:pt x="9281" y="2720"/>
                </a:cubicBezTo>
                <a:cubicBezTo>
                  <a:pt x="9198" y="3040"/>
                  <a:pt x="9198" y="3040"/>
                  <a:pt x="9198" y="3040"/>
                </a:cubicBezTo>
                <a:cubicBezTo>
                  <a:pt x="9281" y="3040"/>
                  <a:pt x="9281" y="3040"/>
                  <a:pt x="9281" y="3040"/>
                </a:cubicBezTo>
                <a:cubicBezTo>
                  <a:pt x="9281" y="2720"/>
                  <a:pt x="9281" y="2720"/>
                  <a:pt x="9281" y="2720"/>
                </a:cubicBezTo>
                <a:cubicBezTo>
                  <a:pt x="9198" y="3040"/>
                  <a:pt x="9198" y="3040"/>
                  <a:pt x="9198" y="3040"/>
                </a:cubicBezTo>
                <a:cubicBezTo>
                  <a:pt x="9281" y="2880"/>
                  <a:pt x="9281" y="2880"/>
                  <a:pt x="9281" y="2880"/>
                </a:cubicBezTo>
                <a:cubicBezTo>
                  <a:pt x="9198" y="3040"/>
                  <a:pt x="9198" y="3040"/>
                  <a:pt x="9198" y="3040"/>
                </a:cubicBezTo>
                <a:cubicBezTo>
                  <a:pt x="9198" y="3040"/>
                  <a:pt x="9198" y="3040"/>
                  <a:pt x="9198" y="3040"/>
                </a:cubicBezTo>
                <a:cubicBezTo>
                  <a:pt x="9281" y="2880"/>
                  <a:pt x="9281" y="2880"/>
                  <a:pt x="9281" y="2880"/>
                </a:cubicBezTo>
                <a:cubicBezTo>
                  <a:pt x="9198" y="3040"/>
                  <a:pt x="9198" y="3040"/>
                  <a:pt x="9198" y="3040"/>
                </a:cubicBezTo>
                <a:cubicBezTo>
                  <a:pt x="9281" y="3040"/>
                  <a:pt x="9281" y="3040"/>
                  <a:pt x="9363" y="3040"/>
                </a:cubicBezTo>
                <a:cubicBezTo>
                  <a:pt x="9938" y="3680"/>
                  <a:pt x="11991" y="5920"/>
                  <a:pt x="13880" y="8000"/>
                </a:cubicBezTo>
                <a:cubicBezTo>
                  <a:pt x="14783" y="9120"/>
                  <a:pt x="15687" y="10080"/>
                  <a:pt x="16344" y="10880"/>
                </a:cubicBezTo>
                <a:cubicBezTo>
                  <a:pt x="17001" y="11520"/>
                  <a:pt x="17411" y="12000"/>
                  <a:pt x="17411" y="12000"/>
                </a:cubicBezTo>
                <a:cubicBezTo>
                  <a:pt x="17494" y="12160"/>
                  <a:pt x="17576" y="12160"/>
                  <a:pt x="17576" y="12000"/>
                </a:cubicBezTo>
                <a:cubicBezTo>
                  <a:pt x="17658" y="11840"/>
                  <a:pt x="17658" y="11840"/>
                  <a:pt x="17658" y="11840"/>
                </a:cubicBezTo>
                <a:cubicBezTo>
                  <a:pt x="17658" y="11680"/>
                  <a:pt x="17576" y="11680"/>
                  <a:pt x="17576" y="11680"/>
                </a:cubicBezTo>
                <a:cubicBezTo>
                  <a:pt x="17576" y="11520"/>
                  <a:pt x="17494" y="11360"/>
                  <a:pt x="17411" y="11360"/>
                </a:cubicBezTo>
                <a:cubicBezTo>
                  <a:pt x="17083" y="10880"/>
                  <a:pt x="16508" y="10080"/>
                  <a:pt x="15687" y="9120"/>
                </a:cubicBezTo>
                <a:cubicBezTo>
                  <a:pt x="14537" y="7680"/>
                  <a:pt x="13141" y="6080"/>
                  <a:pt x="11909" y="4640"/>
                </a:cubicBezTo>
                <a:cubicBezTo>
                  <a:pt x="11334" y="4000"/>
                  <a:pt x="10841" y="3360"/>
                  <a:pt x="10430" y="3040"/>
                </a:cubicBezTo>
                <a:cubicBezTo>
                  <a:pt x="10266" y="2720"/>
                  <a:pt x="10102" y="2560"/>
                  <a:pt x="10020" y="2400"/>
                </a:cubicBezTo>
                <a:cubicBezTo>
                  <a:pt x="9938" y="2400"/>
                  <a:pt x="9938" y="2400"/>
                  <a:pt x="9938" y="2400"/>
                </a:cubicBezTo>
                <a:cubicBezTo>
                  <a:pt x="9856" y="2240"/>
                  <a:pt x="9856" y="2240"/>
                  <a:pt x="9856" y="2240"/>
                </a:cubicBezTo>
                <a:cubicBezTo>
                  <a:pt x="9856" y="2240"/>
                  <a:pt x="9856" y="2240"/>
                  <a:pt x="9856" y="2240"/>
                </a:cubicBezTo>
                <a:cubicBezTo>
                  <a:pt x="9773" y="2400"/>
                  <a:pt x="9773" y="2400"/>
                  <a:pt x="9773" y="2400"/>
                </a:cubicBezTo>
                <a:cubicBezTo>
                  <a:pt x="9856" y="2400"/>
                  <a:pt x="9856" y="2400"/>
                  <a:pt x="9856" y="2400"/>
                </a:cubicBezTo>
                <a:cubicBezTo>
                  <a:pt x="9856" y="2240"/>
                  <a:pt x="9856" y="2240"/>
                  <a:pt x="9856" y="2240"/>
                </a:cubicBezTo>
                <a:cubicBezTo>
                  <a:pt x="9773" y="2400"/>
                  <a:pt x="9773" y="2400"/>
                  <a:pt x="9773" y="2400"/>
                </a:cubicBezTo>
                <a:cubicBezTo>
                  <a:pt x="9856" y="2400"/>
                  <a:pt x="9856" y="2400"/>
                  <a:pt x="9856" y="2400"/>
                </a:cubicBezTo>
                <a:cubicBezTo>
                  <a:pt x="9773" y="2560"/>
                  <a:pt x="9773" y="2560"/>
                  <a:pt x="9773" y="2560"/>
                </a:cubicBezTo>
                <a:cubicBezTo>
                  <a:pt x="9938" y="2400"/>
                  <a:pt x="9938" y="2400"/>
                  <a:pt x="9938" y="2400"/>
                </a:cubicBezTo>
                <a:cubicBezTo>
                  <a:pt x="9856" y="2400"/>
                  <a:pt x="9856" y="2400"/>
                  <a:pt x="9856" y="2400"/>
                </a:cubicBezTo>
                <a:cubicBezTo>
                  <a:pt x="9773" y="2560"/>
                  <a:pt x="9773" y="2560"/>
                  <a:pt x="9773" y="2560"/>
                </a:cubicBezTo>
                <a:cubicBezTo>
                  <a:pt x="9938" y="2400"/>
                  <a:pt x="9938" y="2400"/>
                  <a:pt x="9938" y="2400"/>
                </a:cubicBezTo>
                <a:cubicBezTo>
                  <a:pt x="9773" y="2560"/>
                  <a:pt x="9773" y="2560"/>
                  <a:pt x="9773" y="2560"/>
                </a:cubicBezTo>
                <a:cubicBezTo>
                  <a:pt x="9938" y="2560"/>
                  <a:pt x="9938" y="2560"/>
                  <a:pt x="9938" y="2560"/>
                </a:cubicBezTo>
                <a:cubicBezTo>
                  <a:pt x="9938" y="2400"/>
                  <a:pt x="9938" y="2400"/>
                  <a:pt x="9938" y="2400"/>
                </a:cubicBezTo>
                <a:cubicBezTo>
                  <a:pt x="9773" y="2560"/>
                  <a:pt x="9773" y="2560"/>
                  <a:pt x="9773" y="2560"/>
                </a:cubicBezTo>
                <a:cubicBezTo>
                  <a:pt x="9938" y="2560"/>
                  <a:pt x="9938" y="2560"/>
                  <a:pt x="9938" y="2560"/>
                </a:cubicBezTo>
                <a:cubicBezTo>
                  <a:pt x="9773" y="2560"/>
                  <a:pt x="9773" y="2560"/>
                  <a:pt x="9773" y="2560"/>
                </a:cubicBezTo>
                <a:cubicBezTo>
                  <a:pt x="9773" y="2720"/>
                  <a:pt x="9773" y="2720"/>
                  <a:pt x="9773" y="2720"/>
                </a:cubicBezTo>
                <a:cubicBezTo>
                  <a:pt x="18151" y="11840"/>
                  <a:pt x="18151" y="11840"/>
                  <a:pt x="18151" y="11840"/>
                </a:cubicBezTo>
                <a:cubicBezTo>
                  <a:pt x="18233" y="11840"/>
                  <a:pt x="18315" y="11840"/>
                  <a:pt x="18315" y="11680"/>
                </a:cubicBezTo>
                <a:cubicBezTo>
                  <a:pt x="18315" y="11520"/>
                  <a:pt x="18315" y="11520"/>
                  <a:pt x="18315" y="11520"/>
                </a:cubicBezTo>
                <a:cubicBezTo>
                  <a:pt x="18315" y="11520"/>
                  <a:pt x="18315" y="11360"/>
                  <a:pt x="18315" y="11360"/>
                </a:cubicBezTo>
                <a:cubicBezTo>
                  <a:pt x="18315" y="11360"/>
                  <a:pt x="18315" y="11360"/>
                  <a:pt x="18233" y="11200"/>
                </a:cubicBezTo>
                <a:cubicBezTo>
                  <a:pt x="18151" y="11040"/>
                  <a:pt x="17986" y="10880"/>
                  <a:pt x="17740" y="10560"/>
                </a:cubicBezTo>
                <a:cubicBezTo>
                  <a:pt x="15933" y="8160"/>
                  <a:pt x="10430" y="1760"/>
                  <a:pt x="10430" y="1760"/>
                </a:cubicBezTo>
                <a:cubicBezTo>
                  <a:pt x="10430" y="1760"/>
                  <a:pt x="10348" y="1760"/>
                  <a:pt x="10266" y="1920"/>
                </a:cubicBezTo>
                <a:cubicBezTo>
                  <a:pt x="10266" y="2080"/>
                  <a:pt x="10266" y="2240"/>
                  <a:pt x="10348" y="2240"/>
                </a:cubicBezTo>
                <a:cubicBezTo>
                  <a:pt x="10348" y="2240"/>
                  <a:pt x="12402" y="4640"/>
                  <a:pt x="14455" y="6880"/>
                </a:cubicBezTo>
                <a:cubicBezTo>
                  <a:pt x="15522" y="8160"/>
                  <a:pt x="16590" y="9280"/>
                  <a:pt x="17411" y="10080"/>
                </a:cubicBezTo>
                <a:cubicBezTo>
                  <a:pt x="17822" y="10560"/>
                  <a:pt x="18151" y="11040"/>
                  <a:pt x="18479" y="11200"/>
                </a:cubicBezTo>
                <a:cubicBezTo>
                  <a:pt x="18561" y="11360"/>
                  <a:pt x="18725" y="11520"/>
                  <a:pt x="18808" y="11520"/>
                </a:cubicBezTo>
                <a:cubicBezTo>
                  <a:pt x="18808" y="11520"/>
                  <a:pt x="18890" y="11520"/>
                  <a:pt x="18890" y="11680"/>
                </a:cubicBezTo>
                <a:cubicBezTo>
                  <a:pt x="18972" y="11680"/>
                  <a:pt x="18972" y="11680"/>
                  <a:pt x="18972" y="11680"/>
                </a:cubicBezTo>
                <a:cubicBezTo>
                  <a:pt x="19054" y="11680"/>
                  <a:pt x="19054" y="11680"/>
                  <a:pt x="19054" y="11680"/>
                </a:cubicBezTo>
                <a:cubicBezTo>
                  <a:pt x="19054" y="11680"/>
                  <a:pt x="19136" y="11520"/>
                  <a:pt x="19136" y="11520"/>
                </a:cubicBezTo>
                <a:cubicBezTo>
                  <a:pt x="19136" y="11520"/>
                  <a:pt x="19136" y="11520"/>
                  <a:pt x="19136" y="11520"/>
                </a:cubicBezTo>
                <a:cubicBezTo>
                  <a:pt x="19136" y="11360"/>
                  <a:pt x="19136" y="11360"/>
                  <a:pt x="19136" y="11360"/>
                </a:cubicBezTo>
                <a:cubicBezTo>
                  <a:pt x="19136" y="11360"/>
                  <a:pt x="19136" y="11200"/>
                  <a:pt x="19136" y="11200"/>
                </a:cubicBezTo>
                <a:cubicBezTo>
                  <a:pt x="19054" y="11040"/>
                  <a:pt x="19054" y="11040"/>
                  <a:pt x="19054" y="11040"/>
                </a:cubicBezTo>
                <a:cubicBezTo>
                  <a:pt x="18972" y="10880"/>
                  <a:pt x="18808" y="10720"/>
                  <a:pt x="18479" y="10400"/>
                </a:cubicBezTo>
                <a:cubicBezTo>
                  <a:pt x="17576" y="9280"/>
                  <a:pt x="15769" y="7200"/>
                  <a:pt x="14126" y="5280"/>
                </a:cubicBezTo>
                <a:cubicBezTo>
                  <a:pt x="13305" y="4480"/>
                  <a:pt x="12566" y="3520"/>
                  <a:pt x="12073" y="2880"/>
                </a:cubicBezTo>
                <a:cubicBezTo>
                  <a:pt x="11744" y="2560"/>
                  <a:pt x="11580" y="2240"/>
                  <a:pt x="11416" y="2080"/>
                </a:cubicBezTo>
                <a:cubicBezTo>
                  <a:pt x="11334" y="1920"/>
                  <a:pt x="11252" y="1760"/>
                  <a:pt x="11252" y="1760"/>
                </a:cubicBezTo>
                <a:cubicBezTo>
                  <a:pt x="11170" y="1760"/>
                  <a:pt x="11170" y="1760"/>
                  <a:pt x="11170" y="1760"/>
                </a:cubicBezTo>
                <a:cubicBezTo>
                  <a:pt x="11170" y="1760"/>
                  <a:pt x="11170" y="1760"/>
                  <a:pt x="11170" y="1760"/>
                </a:cubicBezTo>
                <a:cubicBezTo>
                  <a:pt x="11170" y="1760"/>
                  <a:pt x="11170" y="1760"/>
                  <a:pt x="11170" y="1760"/>
                </a:cubicBezTo>
                <a:cubicBezTo>
                  <a:pt x="11170" y="1760"/>
                  <a:pt x="11170" y="1760"/>
                  <a:pt x="11170" y="1760"/>
                </a:cubicBezTo>
                <a:cubicBezTo>
                  <a:pt x="11170" y="1760"/>
                  <a:pt x="11170" y="1760"/>
                  <a:pt x="11170" y="1760"/>
                </a:cubicBezTo>
                <a:cubicBezTo>
                  <a:pt x="11170" y="1760"/>
                  <a:pt x="11170" y="1760"/>
                  <a:pt x="11170" y="1760"/>
                </a:cubicBezTo>
                <a:cubicBezTo>
                  <a:pt x="11170" y="1760"/>
                  <a:pt x="11170" y="1760"/>
                  <a:pt x="11170" y="1760"/>
                </a:cubicBezTo>
                <a:cubicBezTo>
                  <a:pt x="11087" y="1760"/>
                  <a:pt x="11087" y="1760"/>
                  <a:pt x="11087" y="1760"/>
                </a:cubicBezTo>
                <a:cubicBezTo>
                  <a:pt x="11170" y="1920"/>
                  <a:pt x="11170" y="1920"/>
                  <a:pt x="11170" y="1920"/>
                </a:cubicBezTo>
                <a:cubicBezTo>
                  <a:pt x="11170" y="1760"/>
                  <a:pt x="11170" y="1760"/>
                  <a:pt x="11170" y="1760"/>
                </a:cubicBezTo>
                <a:cubicBezTo>
                  <a:pt x="11087" y="1760"/>
                  <a:pt x="11087" y="1760"/>
                  <a:pt x="11087" y="1760"/>
                </a:cubicBezTo>
                <a:cubicBezTo>
                  <a:pt x="11170" y="1920"/>
                  <a:pt x="11170" y="1920"/>
                  <a:pt x="11170" y="1920"/>
                </a:cubicBezTo>
                <a:cubicBezTo>
                  <a:pt x="11087" y="1760"/>
                  <a:pt x="11087" y="1760"/>
                  <a:pt x="11087" y="1760"/>
                </a:cubicBezTo>
                <a:cubicBezTo>
                  <a:pt x="11005" y="1920"/>
                  <a:pt x="11005" y="1920"/>
                  <a:pt x="11005" y="1920"/>
                </a:cubicBezTo>
                <a:cubicBezTo>
                  <a:pt x="19383" y="11200"/>
                  <a:pt x="19383" y="11200"/>
                  <a:pt x="19383" y="11200"/>
                </a:cubicBezTo>
                <a:cubicBezTo>
                  <a:pt x="19383" y="11360"/>
                  <a:pt x="19465" y="11360"/>
                  <a:pt x="19547" y="11200"/>
                </a:cubicBezTo>
                <a:cubicBezTo>
                  <a:pt x="19547" y="11040"/>
                  <a:pt x="19547" y="11040"/>
                  <a:pt x="19547" y="11040"/>
                </a:cubicBezTo>
                <a:cubicBezTo>
                  <a:pt x="19547" y="11040"/>
                  <a:pt x="19547" y="10880"/>
                  <a:pt x="19465" y="10880"/>
                </a:cubicBezTo>
                <a:cubicBezTo>
                  <a:pt x="19465" y="10720"/>
                  <a:pt x="19465" y="10720"/>
                  <a:pt x="19465" y="10720"/>
                </a:cubicBezTo>
                <a:cubicBezTo>
                  <a:pt x="19383" y="10560"/>
                  <a:pt x="19136" y="10400"/>
                  <a:pt x="18890" y="9920"/>
                </a:cubicBezTo>
                <a:cubicBezTo>
                  <a:pt x="17986" y="8800"/>
                  <a:pt x="16097" y="6560"/>
                  <a:pt x="14455" y="4640"/>
                </a:cubicBezTo>
                <a:cubicBezTo>
                  <a:pt x="13633" y="3680"/>
                  <a:pt x="12894" y="2880"/>
                  <a:pt x="12402" y="2240"/>
                </a:cubicBezTo>
                <a:cubicBezTo>
                  <a:pt x="12073" y="1920"/>
                  <a:pt x="11827" y="1600"/>
                  <a:pt x="11744" y="1440"/>
                </a:cubicBezTo>
                <a:cubicBezTo>
                  <a:pt x="11662" y="1280"/>
                  <a:pt x="11580" y="1280"/>
                  <a:pt x="11498" y="1120"/>
                </a:cubicBezTo>
                <a:cubicBezTo>
                  <a:pt x="11498" y="1120"/>
                  <a:pt x="11498" y="1120"/>
                  <a:pt x="11498" y="1120"/>
                </a:cubicBezTo>
                <a:cubicBezTo>
                  <a:pt x="11498" y="1120"/>
                  <a:pt x="11498" y="1120"/>
                  <a:pt x="11498" y="1120"/>
                </a:cubicBezTo>
                <a:cubicBezTo>
                  <a:pt x="11416" y="1280"/>
                  <a:pt x="11416" y="1280"/>
                  <a:pt x="11416" y="1280"/>
                </a:cubicBezTo>
                <a:cubicBezTo>
                  <a:pt x="11498" y="1120"/>
                  <a:pt x="11498" y="1120"/>
                  <a:pt x="11498" y="1120"/>
                </a:cubicBezTo>
                <a:cubicBezTo>
                  <a:pt x="11498" y="1120"/>
                  <a:pt x="11498" y="1120"/>
                  <a:pt x="11498" y="1120"/>
                </a:cubicBezTo>
                <a:cubicBezTo>
                  <a:pt x="11416" y="1280"/>
                  <a:pt x="11416" y="1280"/>
                  <a:pt x="11416" y="1280"/>
                </a:cubicBezTo>
                <a:cubicBezTo>
                  <a:pt x="11498" y="1120"/>
                  <a:pt x="11498" y="1120"/>
                  <a:pt x="11498" y="1120"/>
                </a:cubicBezTo>
                <a:cubicBezTo>
                  <a:pt x="11416" y="1280"/>
                  <a:pt x="11416" y="1280"/>
                  <a:pt x="11416" y="1280"/>
                </a:cubicBezTo>
                <a:cubicBezTo>
                  <a:pt x="11498" y="1120"/>
                  <a:pt x="11498" y="1120"/>
                  <a:pt x="11498" y="1120"/>
                </a:cubicBezTo>
                <a:cubicBezTo>
                  <a:pt x="11498" y="1120"/>
                  <a:pt x="11498" y="1120"/>
                  <a:pt x="11498" y="1120"/>
                </a:cubicBezTo>
                <a:cubicBezTo>
                  <a:pt x="11416" y="1280"/>
                  <a:pt x="11416" y="1280"/>
                  <a:pt x="11416" y="1280"/>
                </a:cubicBezTo>
                <a:cubicBezTo>
                  <a:pt x="11498" y="1120"/>
                  <a:pt x="11498" y="1120"/>
                  <a:pt x="11498" y="1120"/>
                </a:cubicBezTo>
                <a:cubicBezTo>
                  <a:pt x="11416" y="1280"/>
                  <a:pt x="11416" y="1280"/>
                  <a:pt x="11416" y="1280"/>
                </a:cubicBezTo>
                <a:cubicBezTo>
                  <a:pt x="11498" y="1120"/>
                  <a:pt x="11498" y="1120"/>
                  <a:pt x="11498" y="1120"/>
                </a:cubicBezTo>
                <a:cubicBezTo>
                  <a:pt x="11498" y="1120"/>
                  <a:pt x="11498" y="1120"/>
                  <a:pt x="11498" y="1120"/>
                </a:cubicBezTo>
                <a:cubicBezTo>
                  <a:pt x="11416" y="1280"/>
                  <a:pt x="11416" y="1280"/>
                  <a:pt x="11416" y="1280"/>
                </a:cubicBezTo>
                <a:cubicBezTo>
                  <a:pt x="11498" y="1120"/>
                  <a:pt x="11498" y="1120"/>
                  <a:pt x="11498" y="1120"/>
                </a:cubicBezTo>
                <a:cubicBezTo>
                  <a:pt x="11416" y="1280"/>
                  <a:pt x="11416" y="1280"/>
                  <a:pt x="11416" y="1280"/>
                </a:cubicBezTo>
                <a:cubicBezTo>
                  <a:pt x="11498" y="1280"/>
                  <a:pt x="11498" y="1280"/>
                  <a:pt x="11498" y="1280"/>
                </a:cubicBezTo>
                <a:cubicBezTo>
                  <a:pt x="11498" y="1120"/>
                  <a:pt x="11498" y="1120"/>
                  <a:pt x="11498" y="1120"/>
                </a:cubicBezTo>
                <a:cubicBezTo>
                  <a:pt x="11416" y="1280"/>
                  <a:pt x="11416" y="1280"/>
                  <a:pt x="11416" y="1280"/>
                </a:cubicBezTo>
                <a:cubicBezTo>
                  <a:pt x="11498" y="1280"/>
                  <a:pt x="11498" y="1280"/>
                  <a:pt x="11498" y="1280"/>
                </a:cubicBezTo>
                <a:cubicBezTo>
                  <a:pt x="11416" y="1280"/>
                  <a:pt x="11416" y="1280"/>
                  <a:pt x="11416" y="1280"/>
                </a:cubicBezTo>
                <a:cubicBezTo>
                  <a:pt x="11498" y="1280"/>
                  <a:pt x="11498" y="1280"/>
                  <a:pt x="11498" y="1280"/>
                </a:cubicBezTo>
                <a:cubicBezTo>
                  <a:pt x="11498" y="1280"/>
                  <a:pt x="11498" y="1280"/>
                  <a:pt x="11498" y="1280"/>
                </a:cubicBezTo>
                <a:cubicBezTo>
                  <a:pt x="11416" y="1280"/>
                  <a:pt x="11416" y="1280"/>
                  <a:pt x="11416" y="1280"/>
                </a:cubicBezTo>
                <a:cubicBezTo>
                  <a:pt x="11498" y="1280"/>
                  <a:pt x="11498" y="1280"/>
                  <a:pt x="11498" y="1280"/>
                </a:cubicBezTo>
                <a:cubicBezTo>
                  <a:pt x="11416" y="1280"/>
                  <a:pt x="11416" y="1280"/>
                  <a:pt x="11416" y="1280"/>
                </a:cubicBezTo>
                <a:cubicBezTo>
                  <a:pt x="11334" y="1600"/>
                  <a:pt x="11334" y="1600"/>
                  <a:pt x="11334" y="1600"/>
                </a:cubicBezTo>
                <a:cubicBezTo>
                  <a:pt x="11334" y="1600"/>
                  <a:pt x="13387" y="3840"/>
                  <a:pt x="15440" y="6240"/>
                </a:cubicBezTo>
                <a:cubicBezTo>
                  <a:pt x="16426" y="7520"/>
                  <a:pt x="17494" y="8640"/>
                  <a:pt x="18315" y="9600"/>
                </a:cubicBezTo>
                <a:cubicBezTo>
                  <a:pt x="18725" y="9920"/>
                  <a:pt x="19054" y="10400"/>
                  <a:pt x="19300" y="10560"/>
                </a:cubicBezTo>
                <a:cubicBezTo>
                  <a:pt x="19465" y="10720"/>
                  <a:pt x="19547" y="10880"/>
                  <a:pt x="19629" y="10880"/>
                </a:cubicBezTo>
                <a:cubicBezTo>
                  <a:pt x="19629" y="11040"/>
                  <a:pt x="19711" y="11040"/>
                  <a:pt x="19711" y="11040"/>
                </a:cubicBezTo>
                <a:cubicBezTo>
                  <a:pt x="19793" y="11040"/>
                  <a:pt x="19793" y="11040"/>
                  <a:pt x="19793" y="11040"/>
                </a:cubicBezTo>
                <a:cubicBezTo>
                  <a:pt x="19875" y="11040"/>
                  <a:pt x="19875" y="11040"/>
                  <a:pt x="19875" y="11040"/>
                </a:cubicBezTo>
                <a:cubicBezTo>
                  <a:pt x="19875" y="11040"/>
                  <a:pt x="19957" y="11040"/>
                  <a:pt x="19957" y="10880"/>
                </a:cubicBezTo>
                <a:cubicBezTo>
                  <a:pt x="19957" y="10880"/>
                  <a:pt x="19957" y="10880"/>
                  <a:pt x="19957" y="10880"/>
                </a:cubicBezTo>
                <a:cubicBezTo>
                  <a:pt x="19957" y="10880"/>
                  <a:pt x="19957" y="10880"/>
                  <a:pt x="19957" y="10880"/>
                </a:cubicBezTo>
                <a:cubicBezTo>
                  <a:pt x="19957" y="10720"/>
                  <a:pt x="19957" y="10720"/>
                  <a:pt x="19957" y="10720"/>
                </a:cubicBezTo>
                <a:cubicBezTo>
                  <a:pt x="19957" y="10560"/>
                  <a:pt x="19875" y="10560"/>
                  <a:pt x="19875" y="10560"/>
                </a:cubicBezTo>
                <a:cubicBezTo>
                  <a:pt x="19793" y="10400"/>
                  <a:pt x="19629" y="10080"/>
                  <a:pt x="19300" y="9760"/>
                </a:cubicBezTo>
                <a:cubicBezTo>
                  <a:pt x="17494" y="7360"/>
                  <a:pt x="11991" y="960"/>
                  <a:pt x="11991" y="960"/>
                </a:cubicBezTo>
                <a:cubicBezTo>
                  <a:pt x="11991" y="1280"/>
                  <a:pt x="11991" y="1280"/>
                  <a:pt x="11991" y="1280"/>
                </a:cubicBezTo>
                <a:cubicBezTo>
                  <a:pt x="12073" y="1280"/>
                  <a:pt x="12073" y="1280"/>
                  <a:pt x="12073" y="1280"/>
                </a:cubicBezTo>
                <a:cubicBezTo>
                  <a:pt x="11991" y="1280"/>
                  <a:pt x="11991" y="1280"/>
                  <a:pt x="11991" y="1280"/>
                </a:cubicBezTo>
                <a:cubicBezTo>
                  <a:pt x="11991" y="1440"/>
                  <a:pt x="11991" y="1440"/>
                  <a:pt x="11991" y="1440"/>
                </a:cubicBezTo>
                <a:cubicBezTo>
                  <a:pt x="12073" y="1280"/>
                  <a:pt x="12073" y="1280"/>
                  <a:pt x="12073" y="1280"/>
                </a:cubicBezTo>
                <a:cubicBezTo>
                  <a:pt x="11991" y="1280"/>
                  <a:pt x="11991" y="1280"/>
                  <a:pt x="11991" y="1280"/>
                </a:cubicBezTo>
                <a:cubicBezTo>
                  <a:pt x="11991" y="1440"/>
                  <a:pt x="11991" y="1440"/>
                  <a:pt x="11991" y="1440"/>
                </a:cubicBezTo>
                <a:cubicBezTo>
                  <a:pt x="11991" y="1280"/>
                  <a:pt x="11991" y="1280"/>
                  <a:pt x="11991" y="1280"/>
                </a:cubicBezTo>
                <a:cubicBezTo>
                  <a:pt x="11991" y="1440"/>
                  <a:pt x="11991" y="1440"/>
                  <a:pt x="11991" y="1440"/>
                </a:cubicBezTo>
                <a:cubicBezTo>
                  <a:pt x="11991" y="1440"/>
                  <a:pt x="11991" y="1440"/>
                  <a:pt x="11991" y="1440"/>
                </a:cubicBezTo>
                <a:cubicBezTo>
                  <a:pt x="11991" y="1280"/>
                  <a:pt x="11991" y="1280"/>
                  <a:pt x="11991" y="1280"/>
                </a:cubicBezTo>
                <a:cubicBezTo>
                  <a:pt x="11991" y="1440"/>
                  <a:pt x="11991" y="1440"/>
                  <a:pt x="11991" y="1440"/>
                </a:cubicBezTo>
                <a:cubicBezTo>
                  <a:pt x="11991" y="1280"/>
                  <a:pt x="11991" y="1280"/>
                  <a:pt x="11991" y="1280"/>
                </a:cubicBezTo>
                <a:cubicBezTo>
                  <a:pt x="11909" y="1440"/>
                  <a:pt x="11909" y="1440"/>
                  <a:pt x="11909" y="1440"/>
                </a:cubicBezTo>
                <a:cubicBezTo>
                  <a:pt x="11991" y="1440"/>
                  <a:pt x="11991" y="1440"/>
                  <a:pt x="11991" y="1440"/>
                </a:cubicBezTo>
                <a:cubicBezTo>
                  <a:pt x="11991" y="1280"/>
                  <a:pt x="11991" y="1280"/>
                  <a:pt x="11991" y="1280"/>
                </a:cubicBezTo>
                <a:cubicBezTo>
                  <a:pt x="11909" y="1440"/>
                  <a:pt x="11909" y="1440"/>
                  <a:pt x="11909" y="1440"/>
                </a:cubicBezTo>
                <a:cubicBezTo>
                  <a:pt x="11909" y="1440"/>
                  <a:pt x="11909" y="1440"/>
                  <a:pt x="11909" y="1440"/>
                </a:cubicBezTo>
                <a:cubicBezTo>
                  <a:pt x="11909" y="1440"/>
                  <a:pt x="11909" y="1440"/>
                  <a:pt x="11909" y="1440"/>
                </a:cubicBezTo>
                <a:cubicBezTo>
                  <a:pt x="11909" y="1440"/>
                  <a:pt x="11909" y="1440"/>
                  <a:pt x="11909" y="1440"/>
                </a:cubicBezTo>
                <a:cubicBezTo>
                  <a:pt x="11909" y="1440"/>
                  <a:pt x="11909" y="1440"/>
                  <a:pt x="11909" y="1440"/>
                </a:cubicBezTo>
                <a:cubicBezTo>
                  <a:pt x="11909" y="1440"/>
                  <a:pt x="11909" y="1440"/>
                  <a:pt x="11909" y="1440"/>
                </a:cubicBezTo>
                <a:cubicBezTo>
                  <a:pt x="11909" y="1440"/>
                  <a:pt x="11991" y="1440"/>
                  <a:pt x="12073" y="1600"/>
                </a:cubicBezTo>
                <a:cubicBezTo>
                  <a:pt x="12648" y="2240"/>
                  <a:pt x="14619" y="4480"/>
                  <a:pt x="16508" y="6560"/>
                </a:cubicBezTo>
                <a:cubicBezTo>
                  <a:pt x="17411" y="7520"/>
                  <a:pt x="18397" y="8640"/>
                  <a:pt x="19054" y="9440"/>
                </a:cubicBezTo>
                <a:cubicBezTo>
                  <a:pt x="19465" y="9760"/>
                  <a:pt x="19711" y="10080"/>
                  <a:pt x="19957" y="10240"/>
                </a:cubicBezTo>
                <a:cubicBezTo>
                  <a:pt x="20040" y="10400"/>
                  <a:pt x="20204" y="10400"/>
                  <a:pt x="20204" y="10560"/>
                </a:cubicBezTo>
                <a:cubicBezTo>
                  <a:pt x="20286" y="10560"/>
                  <a:pt x="20286" y="10560"/>
                  <a:pt x="20368" y="10560"/>
                </a:cubicBezTo>
                <a:cubicBezTo>
                  <a:pt x="20368" y="10560"/>
                  <a:pt x="20368" y="10560"/>
                  <a:pt x="20450" y="10560"/>
                </a:cubicBezTo>
                <a:cubicBezTo>
                  <a:pt x="20450" y="10560"/>
                  <a:pt x="20450" y="10560"/>
                  <a:pt x="20450" y="10560"/>
                </a:cubicBezTo>
                <a:cubicBezTo>
                  <a:pt x="20532" y="10560"/>
                  <a:pt x="20532" y="10560"/>
                  <a:pt x="20532" y="10560"/>
                </a:cubicBezTo>
                <a:cubicBezTo>
                  <a:pt x="20532" y="10400"/>
                  <a:pt x="20532" y="10400"/>
                  <a:pt x="20532" y="10400"/>
                </a:cubicBezTo>
                <a:cubicBezTo>
                  <a:pt x="20532" y="10240"/>
                  <a:pt x="20532" y="10240"/>
                  <a:pt x="20532" y="10240"/>
                </a:cubicBezTo>
                <a:cubicBezTo>
                  <a:pt x="20532" y="10240"/>
                  <a:pt x="20040" y="9600"/>
                  <a:pt x="19300" y="8640"/>
                </a:cubicBezTo>
                <a:cubicBezTo>
                  <a:pt x="18151" y="7360"/>
                  <a:pt x="16508" y="5440"/>
                  <a:pt x="15112" y="3680"/>
                </a:cubicBezTo>
                <a:cubicBezTo>
                  <a:pt x="14455" y="2880"/>
                  <a:pt x="13798" y="2080"/>
                  <a:pt x="13305" y="1600"/>
                </a:cubicBezTo>
                <a:cubicBezTo>
                  <a:pt x="13141" y="1280"/>
                  <a:pt x="12976" y="960"/>
                  <a:pt x="12812" y="800"/>
                </a:cubicBezTo>
                <a:cubicBezTo>
                  <a:pt x="12730" y="800"/>
                  <a:pt x="12730" y="640"/>
                  <a:pt x="12648" y="640"/>
                </a:cubicBezTo>
                <a:cubicBezTo>
                  <a:pt x="12648" y="640"/>
                  <a:pt x="12648" y="640"/>
                  <a:pt x="12648" y="640"/>
                </a:cubicBezTo>
                <a:cubicBezTo>
                  <a:pt x="12648" y="640"/>
                  <a:pt x="12648" y="640"/>
                  <a:pt x="12648" y="640"/>
                </a:cubicBezTo>
                <a:cubicBezTo>
                  <a:pt x="12566" y="640"/>
                  <a:pt x="12566" y="640"/>
                  <a:pt x="12566" y="640"/>
                </a:cubicBezTo>
                <a:cubicBezTo>
                  <a:pt x="12648" y="640"/>
                  <a:pt x="12648" y="640"/>
                  <a:pt x="12648" y="640"/>
                </a:cubicBezTo>
                <a:cubicBezTo>
                  <a:pt x="12648" y="640"/>
                  <a:pt x="12648" y="640"/>
                  <a:pt x="12648" y="640"/>
                </a:cubicBezTo>
                <a:cubicBezTo>
                  <a:pt x="12566" y="640"/>
                  <a:pt x="12566" y="640"/>
                  <a:pt x="12566" y="640"/>
                </a:cubicBezTo>
                <a:cubicBezTo>
                  <a:pt x="12648" y="640"/>
                  <a:pt x="12648" y="640"/>
                  <a:pt x="12648" y="640"/>
                </a:cubicBezTo>
                <a:cubicBezTo>
                  <a:pt x="12566" y="800"/>
                  <a:pt x="12566" y="800"/>
                  <a:pt x="12566" y="800"/>
                </a:cubicBezTo>
                <a:cubicBezTo>
                  <a:pt x="12648" y="800"/>
                  <a:pt x="12648" y="800"/>
                  <a:pt x="12648" y="800"/>
                </a:cubicBezTo>
                <a:cubicBezTo>
                  <a:pt x="12648" y="640"/>
                  <a:pt x="12648" y="640"/>
                  <a:pt x="12648" y="640"/>
                </a:cubicBezTo>
                <a:cubicBezTo>
                  <a:pt x="12566" y="800"/>
                  <a:pt x="12566" y="800"/>
                  <a:pt x="12566" y="800"/>
                </a:cubicBezTo>
                <a:cubicBezTo>
                  <a:pt x="12648" y="800"/>
                  <a:pt x="12648" y="800"/>
                  <a:pt x="12648" y="800"/>
                </a:cubicBezTo>
                <a:cubicBezTo>
                  <a:pt x="12566" y="800"/>
                  <a:pt x="12566" y="800"/>
                  <a:pt x="12566" y="800"/>
                </a:cubicBezTo>
                <a:cubicBezTo>
                  <a:pt x="12484" y="960"/>
                  <a:pt x="12484" y="960"/>
                  <a:pt x="12484" y="960"/>
                </a:cubicBezTo>
                <a:cubicBezTo>
                  <a:pt x="12484" y="960"/>
                  <a:pt x="14537" y="3360"/>
                  <a:pt x="16672" y="5600"/>
                </a:cubicBezTo>
                <a:cubicBezTo>
                  <a:pt x="17658" y="6720"/>
                  <a:pt x="18725" y="8000"/>
                  <a:pt x="19547" y="8800"/>
                </a:cubicBezTo>
                <a:cubicBezTo>
                  <a:pt x="19875" y="9280"/>
                  <a:pt x="20204" y="9600"/>
                  <a:pt x="20450" y="9920"/>
                </a:cubicBezTo>
                <a:cubicBezTo>
                  <a:pt x="20614" y="9920"/>
                  <a:pt x="20697" y="10080"/>
                  <a:pt x="20779" y="10240"/>
                </a:cubicBezTo>
                <a:cubicBezTo>
                  <a:pt x="20779" y="10240"/>
                  <a:pt x="20861" y="10240"/>
                  <a:pt x="20861" y="10240"/>
                </a:cubicBezTo>
                <a:cubicBezTo>
                  <a:pt x="20861" y="10240"/>
                  <a:pt x="20861" y="10240"/>
                  <a:pt x="20861" y="10240"/>
                </a:cubicBezTo>
                <a:cubicBezTo>
                  <a:pt x="20861" y="10240"/>
                  <a:pt x="20861" y="10240"/>
                  <a:pt x="20861" y="10240"/>
                </a:cubicBezTo>
                <a:cubicBezTo>
                  <a:pt x="20943" y="10240"/>
                  <a:pt x="20943" y="10240"/>
                  <a:pt x="20943" y="10240"/>
                </a:cubicBezTo>
                <a:cubicBezTo>
                  <a:pt x="20943" y="10240"/>
                  <a:pt x="21025" y="10240"/>
                  <a:pt x="21025" y="10240"/>
                </a:cubicBezTo>
                <a:cubicBezTo>
                  <a:pt x="21025" y="10080"/>
                  <a:pt x="21025" y="10080"/>
                  <a:pt x="21025" y="10080"/>
                </a:cubicBezTo>
                <a:cubicBezTo>
                  <a:pt x="21025" y="9920"/>
                  <a:pt x="21025" y="9920"/>
                  <a:pt x="21025" y="9920"/>
                </a:cubicBezTo>
                <a:cubicBezTo>
                  <a:pt x="21025" y="9920"/>
                  <a:pt x="21025" y="9920"/>
                  <a:pt x="21025" y="9920"/>
                </a:cubicBezTo>
                <a:cubicBezTo>
                  <a:pt x="20943" y="9760"/>
                  <a:pt x="20943" y="9760"/>
                  <a:pt x="20943" y="9760"/>
                </a:cubicBezTo>
                <a:cubicBezTo>
                  <a:pt x="20779" y="9600"/>
                  <a:pt x="20286" y="8960"/>
                  <a:pt x="19465" y="8000"/>
                </a:cubicBezTo>
                <a:cubicBezTo>
                  <a:pt x="17247" y="5280"/>
                  <a:pt x="13223" y="480"/>
                  <a:pt x="13223" y="480"/>
                </a:cubicBezTo>
                <a:cubicBezTo>
                  <a:pt x="13223" y="640"/>
                  <a:pt x="13223" y="640"/>
                  <a:pt x="13223" y="640"/>
                </a:cubicBezTo>
                <a:cubicBezTo>
                  <a:pt x="13305" y="800"/>
                  <a:pt x="13305" y="800"/>
                  <a:pt x="13305" y="800"/>
                </a:cubicBezTo>
                <a:cubicBezTo>
                  <a:pt x="13223" y="640"/>
                  <a:pt x="13223" y="640"/>
                  <a:pt x="13223" y="640"/>
                </a:cubicBezTo>
                <a:cubicBezTo>
                  <a:pt x="13223" y="800"/>
                  <a:pt x="13223" y="800"/>
                  <a:pt x="13223" y="800"/>
                </a:cubicBezTo>
                <a:cubicBezTo>
                  <a:pt x="13305" y="800"/>
                  <a:pt x="13305" y="800"/>
                  <a:pt x="13305" y="800"/>
                </a:cubicBezTo>
                <a:cubicBezTo>
                  <a:pt x="13223" y="640"/>
                  <a:pt x="13223" y="640"/>
                  <a:pt x="13223" y="640"/>
                </a:cubicBezTo>
                <a:cubicBezTo>
                  <a:pt x="13223" y="800"/>
                  <a:pt x="13223" y="800"/>
                  <a:pt x="13223" y="800"/>
                </a:cubicBezTo>
                <a:cubicBezTo>
                  <a:pt x="13223" y="640"/>
                  <a:pt x="13223" y="640"/>
                  <a:pt x="13223" y="640"/>
                </a:cubicBezTo>
                <a:cubicBezTo>
                  <a:pt x="13223" y="800"/>
                  <a:pt x="13223" y="800"/>
                  <a:pt x="13223" y="800"/>
                </a:cubicBezTo>
                <a:cubicBezTo>
                  <a:pt x="13223" y="800"/>
                  <a:pt x="13223" y="800"/>
                  <a:pt x="13223" y="800"/>
                </a:cubicBezTo>
                <a:cubicBezTo>
                  <a:pt x="13223" y="640"/>
                  <a:pt x="13223" y="640"/>
                  <a:pt x="13223" y="640"/>
                </a:cubicBezTo>
                <a:cubicBezTo>
                  <a:pt x="13223" y="800"/>
                  <a:pt x="13223" y="800"/>
                  <a:pt x="13223" y="800"/>
                </a:cubicBezTo>
                <a:cubicBezTo>
                  <a:pt x="13223" y="800"/>
                  <a:pt x="13223" y="800"/>
                  <a:pt x="13223" y="800"/>
                </a:cubicBezTo>
                <a:cubicBezTo>
                  <a:pt x="13223" y="800"/>
                  <a:pt x="13223" y="800"/>
                  <a:pt x="13223" y="800"/>
                </a:cubicBezTo>
                <a:cubicBezTo>
                  <a:pt x="13223" y="800"/>
                  <a:pt x="13223" y="800"/>
                  <a:pt x="13223" y="800"/>
                </a:cubicBezTo>
                <a:cubicBezTo>
                  <a:pt x="13223" y="800"/>
                  <a:pt x="13223" y="800"/>
                  <a:pt x="13223" y="800"/>
                </a:cubicBezTo>
                <a:cubicBezTo>
                  <a:pt x="13223" y="800"/>
                  <a:pt x="13223" y="800"/>
                  <a:pt x="13223" y="800"/>
                </a:cubicBezTo>
                <a:cubicBezTo>
                  <a:pt x="13223" y="800"/>
                  <a:pt x="13305" y="960"/>
                  <a:pt x="13387" y="960"/>
                </a:cubicBezTo>
                <a:cubicBezTo>
                  <a:pt x="13716" y="1280"/>
                  <a:pt x="14373" y="1920"/>
                  <a:pt x="15194" y="2880"/>
                </a:cubicBezTo>
                <a:cubicBezTo>
                  <a:pt x="16426" y="4160"/>
                  <a:pt x="17986" y="5920"/>
                  <a:pt x="19218" y="7360"/>
                </a:cubicBezTo>
                <a:cubicBezTo>
                  <a:pt x="19875" y="8160"/>
                  <a:pt x="20450" y="8800"/>
                  <a:pt x="20861" y="9280"/>
                </a:cubicBezTo>
                <a:cubicBezTo>
                  <a:pt x="21189" y="9600"/>
                  <a:pt x="21436" y="9920"/>
                  <a:pt x="21436" y="9920"/>
                </a:cubicBezTo>
                <a:cubicBezTo>
                  <a:pt x="21518" y="10080"/>
                  <a:pt x="21600" y="9920"/>
                  <a:pt x="21600" y="9920"/>
                </a:cubicBezTo>
                <a:cubicBezTo>
                  <a:pt x="21600" y="9760"/>
                  <a:pt x="21600" y="9760"/>
                  <a:pt x="21600" y="9760"/>
                </a:cubicBezTo>
                <a:cubicBezTo>
                  <a:pt x="21600" y="9600"/>
                  <a:pt x="21600" y="9600"/>
                  <a:pt x="21600" y="9600"/>
                </a:cubicBezTo>
                <a:cubicBezTo>
                  <a:pt x="21600" y="9600"/>
                  <a:pt x="21600" y="9600"/>
                  <a:pt x="21600" y="9600"/>
                </a:cubicBezTo>
                <a:cubicBezTo>
                  <a:pt x="21518" y="9440"/>
                  <a:pt x="21518" y="9440"/>
                  <a:pt x="21436" y="9280"/>
                </a:cubicBezTo>
                <a:cubicBezTo>
                  <a:pt x="20861" y="8640"/>
                  <a:pt x="18972" y="6400"/>
                  <a:pt x="17165" y="4320"/>
                </a:cubicBezTo>
                <a:cubicBezTo>
                  <a:pt x="16344" y="3200"/>
                  <a:pt x="15440" y="2240"/>
                  <a:pt x="14783" y="1440"/>
                </a:cubicBezTo>
                <a:cubicBezTo>
                  <a:pt x="14537" y="1120"/>
                  <a:pt x="14290" y="640"/>
                  <a:pt x="14044" y="480"/>
                </a:cubicBezTo>
                <a:cubicBezTo>
                  <a:pt x="13962" y="320"/>
                  <a:pt x="13880" y="320"/>
                  <a:pt x="13880" y="160"/>
                </a:cubicBezTo>
                <a:cubicBezTo>
                  <a:pt x="13798" y="160"/>
                  <a:pt x="13798" y="160"/>
                  <a:pt x="13798" y="160"/>
                </a:cubicBezTo>
                <a:cubicBezTo>
                  <a:pt x="13798" y="160"/>
                  <a:pt x="13798" y="160"/>
                  <a:pt x="13798" y="160"/>
                </a:cubicBezTo>
                <a:cubicBezTo>
                  <a:pt x="13716" y="320"/>
                  <a:pt x="13716" y="320"/>
                  <a:pt x="13716" y="320"/>
                </a:cubicBezTo>
                <a:cubicBezTo>
                  <a:pt x="13880" y="320"/>
                  <a:pt x="13880" y="320"/>
                  <a:pt x="13880" y="320"/>
                </a:cubicBezTo>
                <a:cubicBezTo>
                  <a:pt x="13880" y="160"/>
                  <a:pt x="13798" y="160"/>
                  <a:pt x="13798" y="160"/>
                </a:cubicBezTo>
                <a:cubicBezTo>
                  <a:pt x="13716" y="320"/>
                  <a:pt x="13716" y="320"/>
                  <a:pt x="13716" y="320"/>
                </a:cubicBezTo>
                <a:cubicBezTo>
                  <a:pt x="13880" y="320"/>
                  <a:pt x="13880" y="320"/>
                  <a:pt x="13880" y="320"/>
                </a:cubicBezTo>
                <a:cubicBezTo>
                  <a:pt x="13716" y="320"/>
                  <a:pt x="13716" y="320"/>
                  <a:pt x="13716" y="320"/>
                </a:cubicBezTo>
                <a:cubicBezTo>
                  <a:pt x="13798" y="320"/>
                  <a:pt x="13798" y="320"/>
                  <a:pt x="13798" y="320"/>
                </a:cubicBezTo>
                <a:cubicBezTo>
                  <a:pt x="13880" y="320"/>
                  <a:pt x="13880" y="320"/>
                  <a:pt x="13880" y="320"/>
                </a:cubicBezTo>
                <a:cubicBezTo>
                  <a:pt x="13716" y="320"/>
                  <a:pt x="13716" y="320"/>
                  <a:pt x="13716" y="320"/>
                </a:cubicBezTo>
                <a:cubicBezTo>
                  <a:pt x="13798" y="320"/>
                  <a:pt x="13798" y="320"/>
                  <a:pt x="13798" y="320"/>
                </a:cubicBezTo>
                <a:cubicBezTo>
                  <a:pt x="13880" y="320"/>
                  <a:pt x="13880" y="160"/>
                  <a:pt x="13798" y="0"/>
                </a:cubicBezTo>
                <a:cubicBezTo>
                  <a:pt x="13716" y="0"/>
                  <a:pt x="13633" y="0"/>
                  <a:pt x="13633" y="160"/>
                </a:cubicBezTo>
                <a:cubicBezTo>
                  <a:pt x="13633" y="320"/>
                  <a:pt x="13633" y="320"/>
                  <a:pt x="13633" y="320"/>
                </a:cubicBezTo>
                <a:cubicBezTo>
                  <a:pt x="13633" y="320"/>
                  <a:pt x="13633" y="320"/>
                  <a:pt x="13633" y="480"/>
                </a:cubicBezTo>
                <a:cubicBezTo>
                  <a:pt x="13716" y="480"/>
                  <a:pt x="13716" y="480"/>
                  <a:pt x="13716" y="480"/>
                </a:cubicBezTo>
                <a:cubicBezTo>
                  <a:pt x="13798" y="640"/>
                  <a:pt x="13962" y="960"/>
                  <a:pt x="14208" y="1280"/>
                </a:cubicBezTo>
                <a:cubicBezTo>
                  <a:pt x="15112" y="2400"/>
                  <a:pt x="16919" y="4480"/>
                  <a:pt x="18479" y="6400"/>
                </a:cubicBezTo>
                <a:cubicBezTo>
                  <a:pt x="19300" y="7360"/>
                  <a:pt x="20040" y="8160"/>
                  <a:pt x="20614" y="8800"/>
                </a:cubicBezTo>
                <a:cubicBezTo>
                  <a:pt x="20861" y="9120"/>
                  <a:pt x="21025" y="9440"/>
                  <a:pt x="21189" y="9600"/>
                </a:cubicBezTo>
                <a:cubicBezTo>
                  <a:pt x="21271" y="9760"/>
                  <a:pt x="21354" y="9760"/>
                  <a:pt x="21354" y="9760"/>
                </a:cubicBezTo>
                <a:cubicBezTo>
                  <a:pt x="21436" y="9920"/>
                  <a:pt x="21436" y="9920"/>
                  <a:pt x="21436" y="9920"/>
                </a:cubicBezTo>
                <a:cubicBezTo>
                  <a:pt x="21436" y="9920"/>
                  <a:pt x="21436" y="9920"/>
                  <a:pt x="21436" y="9920"/>
                </a:cubicBezTo>
                <a:cubicBezTo>
                  <a:pt x="21436" y="9760"/>
                  <a:pt x="21436" y="9760"/>
                  <a:pt x="21436" y="9760"/>
                </a:cubicBezTo>
                <a:cubicBezTo>
                  <a:pt x="21436" y="9920"/>
                  <a:pt x="21436" y="9920"/>
                  <a:pt x="21436" y="9920"/>
                </a:cubicBezTo>
                <a:cubicBezTo>
                  <a:pt x="21436" y="9920"/>
                  <a:pt x="21436" y="9920"/>
                  <a:pt x="21436" y="9920"/>
                </a:cubicBezTo>
                <a:cubicBezTo>
                  <a:pt x="21436" y="9760"/>
                  <a:pt x="21436" y="9760"/>
                  <a:pt x="21436" y="9760"/>
                </a:cubicBezTo>
                <a:cubicBezTo>
                  <a:pt x="21436" y="9920"/>
                  <a:pt x="21436" y="9920"/>
                  <a:pt x="21436" y="9920"/>
                </a:cubicBezTo>
                <a:cubicBezTo>
                  <a:pt x="21518" y="9760"/>
                  <a:pt x="21518" y="9760"/>
                  <a:pt x="21518" y="9760"/>
                </a:cubicBezTo>
                <a:cubicBezTo>
                  <a:pt x="21436" y="9760"/>
                  <a:pt x="21436" y="9760"/>
                  <a:pt x="21436" y="9760"/>
                </a:cubicBezTo>
                <a:cubicBezTo>
                  <a:pt x="21436" y="9920"/>
                  <a:pt x="21436" y="9920"/>
                  <a:pt x="21436" y="9920"/>
                </a:cubicBezTo>
                <a:cubicBezTo>
                  <a:pt x="21518" y="9760"/>
                  <a:pt x="21518" y="9760"/>
                  <a:pt x="21518" y="9760"/>
                </a:cubicBezTo>
                <a:cubicBezTo>
                  <a:pt x="21436" y="9760"/>
                  <a:pt x="21436" y="9760"/>
                  <a:pt x="21436" y="9760"/>
                </a:cubicBezTo>
                <a:cubicBezTo>
                  <a:pt x="21518" y="9760"/>
                  <a:pt x="21518" y="9760"/>
                  <a:pt x="21518" y="9760"/>
                </a:cubicBezTo>
                <a:cubicBezTo>
                  <a:pt x="21436" y="9600"/>
                  <a:pt x="21436" y="9600"/>
                  <a:pt x="21436" y="9600"/>
                </a:cubicBezTo>
                <a:cubicBezTo>
                  <a:pt x="21436" y="9760"/>
                  <a:pt x="21436" y="9760"/>
                  <a:pt x="21436" y="9760"/>
                </a:cubicBezTo>
                <a:cubicBezTo>
                  <a:pt x="21518" y="9760"/>
                  <a:pt x="21518" y="9760"/>
                  <a:pt x="21518" y="9760"/>
                </a:cubicBezTo>
                <a:cubicBezTo>
                  <a:pt x="21436" y="9600"/>
                  <a:pt x="21436" y="9600"/>
                  <a:pt x="21436" y="9600"/>
                </a:cubicBezTo>
                <a:cubicBezTo>
                  <a:pt x="21518" y="9760"/>
                  <a:pt x="21518" y="9760"/>
                  <a:pt x="21518" y="9760"/>
                </a:cubicBezTo>
                <a:cubicBezTo>
                  <a:pt x="21600" y="9600"/>
                  <a:pt x="21600" y="9600"/>
                  <a:pt x="21600" y="9600"/>
                </a:cubicBezTo>
                <a:cubicBezTo>
                  <a:pt x="21600" y="9600"/>
                  <a:pt x="19629" y="7200"/>
                  <a:pt x="17576" y="4960"/>
                </a:cubicBezTo>
                <a:cubicBezTo>
                  <a:pt x="16590" y="3840"/>
                  <a:pt x="15605" y="2720"/>
                  <a:pt x="14783" y="1760"/>
                </a:cubicBezTo>
                <a:cubicBezTo>
                  <a:pt x="14373" y="1440"/>
                  <a:pt x="14044" y="1120"/>
                  <a:pt x="13798" y="800"/>
                </a:cubicBezTo>
                <a:cubicBezTo>
                  <a:pt x="13633" y="640"/>
                  <a:pt x="13551" y="640"/>
                  <a:pt x="13469" y="480"/>
                </a:cubicBezTo>
                <a:cubicBezTo>
                  <a:pt x="13387" y="480"/>
                  <a:pt x="13387" y="480"/>
                  <a:pt x="13305" y="480"/>
                </a:cubicBezTo>
                <a:cubicBezTo>
                  <a:pt x="13305" y="320"/>
                  <a:pt x="13223" y="320"/>
                  <a:pt x="13223" y="320"/>
                </a:cubicBezTo>
                <a:cubicBezTo>
                  <a:pt x="13141" y="320"/>
                  <a:pt x="13141" y="320"/>
                  <a:pt x="13141" y="320"/>
                </a:cubicBezTo>
                <a:cubicBezTo>
                  <a:pt x="13141" y="480"/>
                  <a:pt x="13141" y="480"/>
                  <a:pt x="13059" y="480"/>
                </a:cubicBezTo>
                <a:cubicBezTo>
                  <a:pt x="13059" y="480"/>
                  <a:pt x="13059" y="640"/>
                  <a:pt x="13059" y="640"/>
                </a:cubicBezTo>
                <a:cubicBezTo>
                  <a:pt x="13059" y="800"/>
                  <a:pt x="13059" y="800"/>
                  <a:pt x="13141" y="800"/>
                </a:cubicBezTo>
                <a:cubicBezTo>
                  <a:pt x="13141" y="800"/>
                  <a:pt x="13633" y="1440"/>
                  <a:pt x="14373" y="2240"/>
                </a:cubicBezTo>
                <a:cubicBezTo>
                  <a:pt x="15440" y="3680"/>
                  <a:pt x="17083" y="5600"/>
                  <a:pt x="18397" y="7200"/>
                </a:cubicBezTo>
                <a:cubicBezTo>
                  <a:pt x="19136" y="8000"/>
                  <a:pt x="19711" y="8800"/>
                  <a:pt x="20122" y="9280"/>
                </a:cubicBezTo>
                <a:cubicBezTo>
                  <a:pt x="20368" y="9600"/>
                  <a:pt x="20532" y="9920"/>
                  <a:pt x="20697" y="9920"/>
                </a:cubicBezTo>
                <a:cubicBezTo>
                  <a:pt x="20779" y="10080"/>
                  <a:pt x="20779" y="10080"/>
                  <a:pt x="20779" y="10240"/>
                </a:cubicBezTo>
                <a:cubicBezTo>
                  <a:pt x="20861" y="10240"/>
                  <a:pt x="20861" y="10240"/>
                  <a:pt x="20861" y="10240"/>
                </a:cubicBezTo>
                <a:cubicBezTo>
                  <a:pt x="20861" y="10240"/>
                  <a:pt x="20861" y="10240"/>
                  <a:pt x="20861" y="10240"/>
                </a:cubicBezTo>
                <a:cubicBezTo>
                  <a:pt x="20861" y="10080"/>
                  <a:pt x="20861" y="10080"/>
                  <a:pt x="20861" y="10080"/>
                </a:cubicBezTo>
                <a:cubicBezTo>
                  <a:pt x="20861" y="10240"/>
                  <a:pt x="20861" y="10240"/>
                  <a:pt x="20861" y="10240"/>
                </a:cubicBezTo>
                <a:cubicBezTo>
                  <a:pt x="20861" y="10240"/>
                  <a:pt x="20861" y="10240"/>
                  <a:pt x="20861" y="10240"/>
                </a:cubicBezTo>
                <a:cubicBezTo>
                  <a:pt x="20861" y="10080"/>
                  <a:pt x="20861" y="10080"/>
                  <a:pt x="20861" y="10080"/>
                </a:cubicBezTo>
                <a:cubicBezTo>
                  <a:pt x="20861" y="10240"/>
                  <a:pt x="20861" y="10240"/>
                  <a:pt x="20861" y="10240"/>
                </a:cubicBezTo>
                <a:cubicBezTo>
                  <a:pt x="20943" y="10080"/>
                  <a:pt x="20943" y="10080"/>
                  <a:pt x="20943" y="10080"/>
                </a:cubicBezTo>
                <a:cubicBezTo>
                  <a:pt x="20861" y="10240"/>
                  <a:pt x="20861" y="10240"/>
                  <a:pt x="20861" y="10240"/>
                </a:cubicBezTo>
                <a:cubicBezTo>
                  <a:pt x="20861" y="10240"/>
                  <a:pt x="20861" y="10240"/>
                  <a:pt x="20861" y="10240"/>
                </a:cubicBezTo>
                <a:cubicBezTo>
                  <a:pt x="20943" y="10080"/>
                  <a:pt x="20943" y="10080"/>
                  <a:pt x="20943" y="10080"/>
                </a:cubicBezTo>
                <a:cubicBezTo>
                  <a:pt x="20861" y="10240"/>
                  <a:pt x="20861" y="10240"/>
                  <a:pt x="20861" y="10240"/>
                </a:cubicBezTo>
                <a:cubicBezTo>
                  <a:pt x="20943" y="10080"/>
                  <a:pt x="20943" y="10080"/>
                  <a:pt x="20943" y="10080"/>
                </a:cubicBezTo>
                <a:cubicBezTo>
                  <a:pt x="20779" y="10080"/>
                  <a:pt x="20779" y="10080"/>
                  <a:pt x="20779" y="10080"/>
                </a:cubicBezTo>
                <a:cubicBezTo>
                  <a:pt x="20779" y="10080"/>
                  <a:pt x="20861" y="10240"/>
                  <a:pt x="20861" y="10240"/>
                </a:cubicBezTo>
                <a:cubicBezTo>
                  <a:pt x="20943" y="10080"/>
                  <a:pt x="20943" y="10080"/>
                  <a:pt x="20943" y="10080"/>
                </a:cubicBezTo>
                <a:cubicBezTo>
                  <a:pt x="20779" y="10080"/>
                  <a:pt x="20779" y="10080"/>
                  <a:pt x="20779" y="10080"/>
                </a:cubicBezTo>
                <a:cubicBezTo>
                  <a:pt x="20943" y="10080"/>
                  <a:pt x="20943" y="10080"/>
                  <a:pt x="20943" y="10080"/>
                </a:cubicBezTo>
                <a:cubicBezTo>
                  <a:pt x="20861" y="9920"/>
                  <a:pt x="20861" y="9920"/>
                  <a:pt x="20861" y="9920"/>
                </a:cubicBezTo>
                <a:cubicBezTo>
                  <a:pt x="20943" y="10080"/>
                  <a:pt x="20943" y="10080"/>
                  <a:pt x="20943" y="10080"/>
                </a:cubicBezTo>
                <a:cubicBezTo>
                  <a:pt x="20943" y="9760"/>
                  <a:pt x="20943" y="9760"/>
                  <a:pt x="20943" y="9760"/>
                </a:cubicBezTo>
                <a:cubicBezTo>
                  <a:pt x="20943" y="9760"/>
                  <a:pt x="20861" y="9760"/>
                  <a:pt x="20861" y="9920"/>
                </a:cubicBezTo>
                <a:cubicBezTo>
                  <a:pt x="20943" y="10080"/>
                  <a:pt x="20943" y="10080"/>
                  <a:pt x="20943" y="10080"/>
                </a:cubicBezTo>
                <a:cubicBezTo>
                  <a:pt x="20943" y="9760"/>
                  <a:pt x="20943" y="9760"/>
                  <a:pt x="20943" y="9760"/>
                </a:cubicBezTo>
                <a:cubicBezTo>
                  <a:pt x="20943" y="10080"/>
                  <a:pt x="20943" y="10080"/>
                  <a:pt x="20943" y="10080"/>
                </a:cubicBezTo>
                <a:cubicBezTo>
                  <a:pt x="20943" y="9760"/>
                  <a:pt x="20943" y="9760"/>
                  <a:pt x="20943" y="9760"/>
                </a:cubicBezTo>
                <a:cubicBezTo>
                  <a:pt x="20943" y="9760"/>
                  <a:pt x="20943" y="9760"/>
                  <a:pt x="20943" y="9760"/>
                </a:cubicBezTo>
                <a:cubicBezTo>
                  <a:pt x="20943" y="10080"/>
                  <a:pt x="20943" y="10080"/>
                  <a:pt x="20943" y="10080"/>
                </a:cubicBezTo>
                <a:cubicBezTo>
                  <a:pt x="20943" y="9760"/>
                  <a:pt x="20943" y="9760"/>
                  <a:pt x="20943" y="9760"/>
                </a:cubicBezTo>
                <a:cubicBezTo>
                  <a:pt x="20943" y="9920"/>
                  <a:pt x="20943" y="9920"/>
                  <a:pt x="20943" y="9920"/>
                </a:cubicBezTo>
                <a:cubicBezTo>
                  <a:pt x="20943" y="9760"/>
                  <a:pt x="20943" y="9760"/>
                  <a:pt x="20943" y="9760"/>
                </a:cubicBezTo>
                <a:cubicBezTo>
                  <a:pt x="20943" y="9760"/>
                  <a:pt x="20943" y="9760"/>
                  <a:pt x="20943" y="9760"/>
                </a:cubicBezTo>
                <a:cubicBezTo>
                  <a:pt x="20943" y="9920"/>
                  <a:pt x="20943" y="9920"/>
                  <a:pt x="20943" y="9920"/>
                </a:cubicBezTo>
                <a:cubicBezTo>
                  <a:pt x="20943" y="9760"/>
                  <a:pt x="20943" y="9760"/>
                  <a:pt x="20943" y="9760"/>
                </a:cubicBezTo>
                <a:cubicBezTo>
                  <a:pt x="20943" y="9760"/>
                  <a:pt x="20861" y="9760"/>
                  <a:pt x="20861" y="9760"/>
                </a:cubicBezTo>
                <a:cubicBezTo>
                  <a:pt x="20204" y="9120"/>
                  <a:pt x="18151" y="6880"/>
                  <a:pt x="16262" y="4640"/>
                </a:cubicBezTo>
                <a:cubicBezTo>
                  <a:pt x="15358" y="3680"/>
                  <a:pt x="14373" y="2560"/>
                  <a:pt x="13716" y="1760"/>
                </a:cubicBezTo>
                <a:cubicBezTo>
                  <a:pt x="13059" y="1120"/>
                  <a:pt x="12648" y="640"/>
                  <a:pt x="12648" y="640"/>
                </a:cubicBezTo>
                <a:cubicBezTo>
                  <a:pt x="12566" y="480"/>
                  <a:pt x="12566" y="480"/>
                  <a:pt x="12484" y="640"/>
                </a:cubicBezTo>
                <a:cubicBezTo>
                  <a:pt x="12484" y="640"/>
                  <a:pt x="12402" y="640"/>
                  <a:pt x="12402" y="800"/>
                </a:cubicBezTo>
                <a:cubicBezTo>
                  <a:pt x="12402" y="800"/>
                  <a:pt x="12484" y="960"/>
                  <a:pt x="12484" y="960"/>
                </a:cubicBezTo>
                <a:cubicBezTo>
                  <a:pt x="12484" y="960"/>
                  <a:pt x="12484" y="960"/>
                  <a:pt x="12484" y="960"/>
                </a:cubicBezTo>
                <a:cubicBezTo>
                  <a:pt x="12484" y="960"/>
                  <a:pt x="12566" y="1120"/>
                  <a:pt x="12648" y="1280"/>
                </a:cubicBezTo>
                <a:cubicBezTo>
                  <a:pt x="13798" y="2720"/>
                  <a:pt x="20368" y="10560"/>
                  <a:pt x="20368" y="10560"/>
                </a:cubicBezTo>
                <a:cubicBezTo>
                  <a:pt x="20450" y="10400"/>
                  <a:pt x="20450" y="10400"/>
                  <a:pt x="20450" y="10400"/>
                </a:cubicBezTo>
                <a:cubicBezTo>
                  <a:pt x="20368" y="10240"/>
                  <a:pt x="20368" y="10240"/>
                  <a:pt x="20368" y="10240"/>
                </a:cubicBezTo>
                <a:cubicBezTo>
                  <a:pt x="20450" y="10400"/>
                  <a:pt x="20450" y="10400"/>
                  <a:pt x="20450" y="10400"/>
                </a:cubicBezTo>
                <a:cubicBezTo>
                  <a:pt x="20368" y="10240"/>
                  <a:pt x="20368" y="10240"/>
                  <a:pt x="20368" y="10240"/>
                </a:cubicBezTo>
                <a:cubicBezTo>
                  <a:pt x="20368" y="10240"/>
                  <a:pt x="20368" y="10240"/>
                  <a:pt x="20368" y="10240"/>
                </a:cubicBezTo>
                <a:cubicBezTo>
                  <a:pt x="20450" y="10400"/>
                  <a:pt x="20450" y="10400"/>
                  <a:pt x="20450" y="10400"/>
                </a:cubicBezTo>
                <a:cubicBezTo>
                  <a:pt x="20368" y="10240"/>
                  <a:pt x="20368" y="10240"/>
                  <a:pt x="20368" y="10240"/>
                </a:cubicBezTo>
                <a:cubicBezTo>
                  <a:pt x="20450" y="10400"/>
                  <a:pt x="20450" y="10400"/>
                  <a:pt x="20450" y="10400"/>
                </a:cubicBezTo>
                <a:cubicBezTo>
                  <a:pt x="20450" y="10080"/>
                  <a:pt x="20450" y="10080"/>
                  <a:pt x="20450" y="10080"/>
                </a:cubicBezTo>
                <a:cubicBezTo>
                  <a:pt x="20368" y="10240"/>
                  <a:pt x="20368" y="10240"/>
                  <a:pt x="20368" y="10240"/>
                </a:cubicBezTo>
                <a:cubicBezTo>
                  <a:pt x="20450" y="10400"/>
                  <a:pt x="20450" y="10400"/>
                  <a:pt x="20450" y="10400"/>
                </a:cubicBezTo>
                <a:cubicBezTo>
                  <a:pt x="20450" y="10080"/>
                  <a:pt x="20450" y="10080"/>
                  <a:pt x="20450" y="10080"/>
                </a:cubicBezTo>
                <a:cubicBezTo>
                  <a:pt x="20450" y="10240"/>
                  <a:pt x="20450" y="10240"/>
                  <a:pt x="20450" y="10240"/>
                </a:cubicBezTo>
                <a:cubicBezTo>
                  <a:pt x="20450" y="10080"/>
                  <a:pt x="20450" y="10080"/>
                  <a:pt x="20450" y="10080"/>
                </a:cubicBezTo>
                <a:cubicBezTo>
                  <a:pt x="20450" y="10080"/>
                  <a:pt x="20450" y="10080"/>
                  <a:pt x="20450" y="10080"/>
                </a:cubicBezTo>
                <a:cubicBezTo>
                  <a:pt x="20450" y="10240"/>
                  <a:pt x="20450" y="10240"/>
                  <a:pt x="20450" y="10240"/>
                </a:cubicBezTo>
                <a:cubicBezTo>
                  <a:pt x="20450" y="10080"/>
                  <a:pt x="20450" y="10080"/>
                  <a:pt x="20450" y="10080"/>
                </a:cubicBezTo>
                <a:cubicBezTo>
                  <a:pt x="20450" y="10080"/>
                  <a:pt x="20368" y="10080"/>
                  <a:pt x="20286" y="10080"/>
                </a:cubicBezTo>
                <a:cubicBezTo>
                  <a:pt x="19957" y="9760"/>
                  <a:pt x="19300" y="9120"/>
                  <a:pt x="18479" y="8160"/>
                </a:cubicBezTo>
                <a:cubicBezTo>
                  <a:pt x="17247" y="6880"/>
                  <a:pt x="15605" y="4960"/>
                  <a:pt x="14373" y="3520"/>
                </a:cubicBezTo>
                <a:cubicBezTo>
                  <a:pt x="13716" y="2880"/>
                  <a:pt x="13141" y="2240"/>
                  <a:pt x="12730" y="1760"/>
                </a:cubicBezTo>
                <a:cubicBezTo>
                  <a:pt x="12484" y="1440"/>
                  <a:pt x="12319" y="1280"/>
                  <a:pt x="12237" y="1120"/>
                </a:cubicBezTo>
                <a:cubicBezTo>
                  <a:pt x="12155" y="1120"/>
                  <a:pt x="12073" y="1120"/>
                  <a:pt x="12073" y="1120"/>
                </a:cubicBezTo>
                <a:cubicBezTo>
                  <a:pt x="11991" y="960"/>
                  <a:pt x="11991" y="960"/>
                  <a:pt x="11991" y="960"/>
                </a:cubicBezTo>
                <a:cubicBezTo>
                  <a:pt x="11991" y="960"/>
                  <a:pt x="11991" y="960"/>
                  <a:pt x="11991" y="960"/>
                </a:cubicBezTo>
                <a:cubicBezTo>
                  <a:pt x="11991" y="960"/>
                  <a:pt x="11991" y="960"/>
                  <a:pt x="11991" y="960"/>
                </a:cubicBezTo>
                <a:cubicBezTo>
                  <a:pt x="11909" y="960"/>
                  <a:pt x="11909" y="960"/>
                  <a:pt x="11909" y="960"/>
                </a:cubicBezTo>
                <a:cubicBezTo>
                  <a:pt x="11827" y="1120"/>
                  <a:pt x="11827" y="1120"/>
                  <a:pt x="11827" y="1120"/>
                </a:cubicBezTo>
                <a:cubicBezTo>
                  <a:pt x="11827" y="1120"/>
                  <a:pt x="11827" y="1280"/>
                  <a:pt x="11827" y="1280"/>
                </a:cubicBezTo>
                <a:cubicBezTo>
                  <a:pt x="11827" y="1280"/>
                  <a:pt x="11827" y="1440"/>
                  <a:pt x="11909" y="1440"/>
                </a:cubicBezTo>
                <a:cubicBezTo>
                  <a:pt x="11909" y="1440"/>
                  <a:pt x="12402" y="1920"/>
                  <a:pt x="13141" y="2880"/>
                </a:cubicBezTo>
                <a:cubicBezTo>
                  <a:pt x="14208" y="4160"/>
                  <a:pt x="15933" y="6080"/>
                  <a:pt x="17247" y="7680"/>
                </a:cubicBezTo>
                <a:cubicBezTo>
                  <a:pt x="17986" y="8640"/>
                  <a:pt x="18561" y="9280"/>
                  <a:pt x="19054" y="9920"/>
                </a:cubicBezTo>
                <a:cubicBezTo>
                  <a:pt x="19300" y="10240"/>
                  <a:pt x="19465" y="10400"/>
                  <a:pt x="19547" y="10720"/>
                </a:cubicBezTo>
                <a:cubicBezTo>
                  <a:pt x="19629" y="10720"/>
                  <a:pt x="19711" y="10880"/>
                  <a:pt x="19711" y="10880"/>
                </a:cubicBezTo>
                <a:cubicBezTo>
                  <a:pt x="19711" y="10880"/>
                  <a:pt x="19711" y="10880"/>
                  <a:pt x="19711" y="10880"/>
                </a:cubicBezTo>
                <a:cubicBezTo>
                  <a:pt x="19793" y="10880"/>
                  <a:pt x="19793" y="10880"/>
                  <a:pt x="19793" y="10880"/>
                </a:cubicBezTo>
                <a:cubicBezTo>
                  <a:pt x="19711" y="10880"/>
                  <a:pt x="19711" y="10880"/>
                  <a:pt x="19711" y="10880"/>
                </a:cubicBezTo>
                <a:cubicBezTo>
                  <a:pt x="19711" y="10880"/>
                  <a:pt x="19711" y="10880"/>
                  <a:pt x="19711" y="10880"/>
                </a:cubicBezTo>
                <a:cubicBezTo>
                  <a:pt x="19793" y="10880"/>
                  <a:pt x="19793" y="10880"/>
                  <a:pt x="19793" y="10880"/>
                </a:cubicBezTo>
                <a:cubicBezTo>
                  <a:pt x="19711" y="10880"/>
                  <a:pt x="19711" y="10880"/>
                  <a:pt x="19711" y="10880"/>
                </a:cubicBezTo>
                <a:cubicBezTo>
                  <a:pt x="19793" y="10880"/>
                  <a:pt x="19793" y="10880"/>
                  <a:pt x="19793" y="10880"/>
                </a:cubicBezTo>
                <a:cubicBezTo>
                  <a:pt x="19711" y="10880"/>
                  <a:pt x="19711" y="10880"/>
                  <a:pt x="19711" y="10880"/>
                </a:cubicBezTo>
                <a:cubicBezTo>
                  <a:pt x="19711" y="10880"/>
                  <a:pt x="19711" y="10880"/>
                  <a:pt x="19711" y="10880"/>
                </a:cubicBezTo>
                <a:cubicBezTo>
                  <a:pt x="19793" y="10880"/>
                  <a:pt x="19793" y="10880"/>
                  <a:pt x="19793" y="10880"/>
                </a:cubicBezTo>
                <a:cubicBezTo>
                  <a:pt x="19711" y="10880"/>
                  <a:pt x="19711" y="10880"/>
                  <a:pt x="19711" y="10880"/>
                </a:cubicBezTo>
                <a:cubicBezTo>
                  <a:pt x="19875" y="10880"/>
                  <a:pt x="19875" y="10880"/>
                  <a:pt x="19875" y="10880"/>
                </a:cubicBezTo>
                <a:cubicBezTo>
                  <a:pt x="19711" y="10720"/>
                  <a:pt x="19711" y="10720"/>
                  <a:pt x="19711" y="10720"/>
                </a:cubicBezTo>
                <a:cubicBezTo>
                  <a:pt x="19711" y="10880"/>
                  <a:pt x="19711" y="10880"/>
                  <a:pt x="19711" y="10880"/>
                </a:cubicBezTo>
                <a:cubicBezTo>
                  <a:pt x="19875" y="10880"/>
                  <a:pt x="19875" y="10880"/>
                  <a:pt x="19875" y="10880"/>
                </a:cubicBezTo>
                <a:cubicBezTo>
                  <a:pt x="19711" y="10720"/>
                  <a:pt x="19711" y="10720"/>
                  <a:pt x="19711" y="10720"/>
                </a:cubicBezTo>
                <a:cubicBezTo>
                  <a:pt x="19875" y="10880"/>
                  <a:pt x="19875" y="10880"/>
                  <a:pt x="19875" y="10880"/>
                </a:cubicBezTo>
                <a:cubicBezTo>
                  <a:pt x="19711" y="10720"/>
                  <a:pt x="19711" y="10720"/>
                  <a:pt x="19711" y="10720"/>
                </a:cubicBezTo>
                <a:cubicBezTo>
                  <a:pt x="19875" y="10880"/>
                  <a:pt x="19875" y="10880"/>
                  <a:pt x="19875" y="10880"/>
                </a:cubicBezTo>
                <a:cubicBezTo>
                  <a:pt x="19793" y="10560"/>
                  <a:pt x="19793" y="10560"/>
                  <a:pt x="19793" y="10560"/>
                </a:cubicBezTo>
                <a:cubicBezTo>
                  <a:pt x="19711" y="10720"/>
                  <a:pt x="19711" y="10720"/>
                  <a:pt x="19711" y="10720"/>
                </a:cubicBezTo>
                <a:cubicBezTo>
                  <a:pt x="19875" y="10880"/>
                  <a:pt x="19875" y="10880"/>
                  <a:pt x="19875" y="10880"/>
                </a:cubicBezTo>
                <a:cubicBezTo>
                  <a:pt x="19793" y="10560"/>
                  <a:pt x="19793" y="10560"/>
                  <a:pt x="19793" y="10560"/>
                </a:cubicBezTo>
                <a:cubicBezTo>
                  <a:pt x="19793" y="10720"/>
                  <a:pt x="19793" y="10720"/>
                  <a:pt x="19793" y="10720"/>
                </a:cubicBezTo>
                <a:cubicBezTo>
                  <a:pt x="19793" y="10560"/>
                  <a:pt x="19793" y="10560"/>
                  <a:pt x="19793" y="10560"/>
                </a:cubicBezTo>
                <a:cubicBezTo>
                  <a:pt x="19793" y="10560"/>
                  <a:pt x="19793" y="10560"/>
                  <a:pt x="19793" y="10560"/>
                </a:cubicBezTo>
                <a:cubicBezTo>
                  <a:pt x="19793" y="10720"/>
                  <a:pt x="19793" y="10720"/>
                  <a:pt x="19793" y="10720"/>
                </a:cubicBezTo>
                <a:cubicBezTo>
                  <a:pt x="19793" y="10560"/>
                  <a:pt x="19793" y="10560"/>
                  <a:pt x="19793" y="10560"/>
                </a:cubicBezTo>
                <a:cubicBezTo>
                  <a:pt x="19793" y="10720"/>
                  <a:pt x="19793" y="10720"/>
                  <a:pt x="19793" y="10720"/>
                </a:cubicBezTo>
                <a:cubicBezTo>
                  <a:pt x="19875" y="10560"/>
                  <a:pt x="19875" y="10560"/>
                  <a:pt x="19875" y="10560"/>
                </a:cubicBezTo>
                <a:cubicBezTo>
                  <a:pt x="19793" y="10560"/>
                  <a:pt x="19793" y="10560"/>
                  <a:pt x="19793" y="10560"/>
                </a:cubicBezTo>
                <a:cubicBezTo>
                  <a:pt x="19793" y="10720"/>
                  <a:pt x="19793" y="10720"/>
                  <a:pt x="19793" y="10720"/>
                </a:cubicBezTo>
                <a:cubicBezTo>
                  <a:pt x="19875" y="10560"/>
                  <a:pt x="19875" y="10560"/>
                  <a:pt x="19875" y="10560"/>
                </a:cubicBezTo>
                <a:cubicBezTo>
                  <a:pt x="19793" y="10560"/>
                  <a:pt x="19793" y="10560"/>
                  <a:pt x="19711" y="10400"/>
                </a:cubicBezTo>
                <a:cubicBezTo>
                  <a:pt x="19383" y="10240"/>
                  <a:pt x="18725" y="9440"/>
                  <a:pt x="17904" y="8480"/>
                </a:cubicBezTo>
                <a:cubicBezTo>
                  <a:pt x="16590" y="7200"/>
                  <a:pt x="15030" y="5280"/>
                  <a:pt x="13716" y="3840"/>
                </a:cubicBezTo>
                <a:cubicBezTo>
                  <a:pt x="13059" y="3040"/>
                  <a:pt x="12484" y="2400"/>
                  <a:pt x="12155" y="1920"/>
                </a:cubicBezTo>
                <a:cubicBezTo>
                  <a:pt x="11744" y="1440"/>
                  <a:pt x="11498" y="1120"/>
                  <a:pt x="11498" y="1120"/>
                </a:cubicBezTo>
                <a:cubicBezTo>
                  <a:pt x="11416" y="1120"/>
                  <a:pt x="11416" y="1120"/>
                  <a:pt x="11334" y="1120"/>
                </a:cubicBezTo>
                <a:cubicBezTo>
                  <a:pt x="11334" y="1120"/>
                  <a:pt x="11252" y="1280"/>
                  <a:pt x="11252" y="1280"/>
                </a:cubicBezTo>
                <a:cubicBezTo>
                  <a:pt x="11252" y="1440"/>
                  <a:pt x="11334" y="1440"/>
                  <a:pt x="11334" y="1440"/>
                </a:cubicBezTo>
                <a:cubicBezTo>
                  <a:pt x="11334" y="1440"/>
                  <a:pt x="11334" y="1440"/>
                  <a:pt x="11334" y="1440"/>
                </a:cubicBezTo>
                <a:cubicBezTo>
                  <a:pt x="11334" y="1600"/>
                  <a:pt x="11334" y="1600"/>
                  <a:pt x="11334" y="1600"/>
                </a:cubicBezTo>
                <a:cubicBezTo>
                  <a:pt x="11334" y="1600"/>
                  <a:pt x="11416" y="1600"/>
                  <a:pt x="11498" y="1600"/>
                </a:cubicBezTo>
                <a:cubicBezTo>
                  <a:pt x="11991" y="2240"/>
                  <a:pt x="13962" y="4480"/>
                  <a:pt x="15769" y="6720"/>
                </a:cubicBezTo>
                <a:cubicBezTo>
                  <a:pt x="16672" y="7840"/>
                  <a:pt x="17576" y="8960"/>
                  <a:pt x="18233" y="9760"/>
                </a:cubicBezTo>
                <a:cubicBezTo>
                  <a:pt x="18561" y="10240"/>
                  <a:pt x="18890" y="10560"/>
                  <a:pt x="19054" y="10720"/>
                </a:cubicBezTo>
                <a:cubicBezTo>
                  <a:pt x="19136" y="10880"/>
                  <a:pt x="19218" y="11040"/>
                  <a:pt x="19218" y="11040"/>
                </a:cubicBezTo>
                <a:cubicBezTo>
                  <a:pt x="19300" y="11200"/>
                  <a:pt x="19300" y="11200"/>
                  <a:pt x="19300" y="11200"/>
                </a:cubicBezTo>
                <a:cubicBezTo>
                  <a:pt x="19300" y="11200"/>
                  <a:pt x="19300" y="11200"/>
                  <a:pt x="19300" y="11200"/>
                </a:cubicBezTo>
                <a:cubicBezTo>
                  <a:pt x="19383" y="11040"/>
                  <a:pt x="19383" y="11040"/>
                  <a:pt x="19383" y="11040"/>
                </a:cubicBezTo>
                <a:cubicBezTo>
                  <a:pt x="19300" y="11040"/>
                  <a:pt x="19300" y="11040"/>
                  <a:pt x="19300" y="11040"/>
                </a:cubicBezTo>
                <a:cubicBezTo>
                  <a:pt x="19300" y="11200"/>
                  <a:pt x="19300" y="11200"/>
                  <a:pt x="19300" y="11200"/>
                </a:cubicBezTo>
                <a:cubicBezTo>
                  <a:pt x="19383" y="11040"/>
                  <a:pt x="19383" y="11040"/>
                  <a:pt x="19383" y="11040"/>
                </a:cubicBezTo>
                <a:cubicBezTo>
                  <a:pt x="19300" y="11040"/>
                  <a:pt x="19300" y="11040"/>
                  <a:pt x="19300" y="11040"/>
                </a:cubicBezTo>
                <a:cubicBezTo>
                  <a:pt x="19383" y="11040"/>
                  <a:pt x="19383" y="11040"/>
                  <a:pt x="19383" y="11040"/>
                </a:cubicBezTo>
                <a:cubicBezTo>
                  <a:pt x="19300" y="10880"/>
                  <a:pt x="19300" y="10880"/>
                  <a:pt x="19300" y="10880"/>
                </a:cubicBezTo>
                <a:cubicBezTo>
                  <a:pt x="19300" y="11040"/>
                  <a:pt x="19300" y="11040"/>
                  <a:pt x="19300" y="11040"/>
                </a:cubicBezTo>
                <a:cubicBezTo>
                  <a:pt x="19383" y="11040"/>
                  <a:pt x="19383" y="11040"/>
                  <a:pt x="19383" y="11040"/>
                </a:cubicBezTo>
                <a:cubicBezTo>
                  <a:pt x="19300" y="10880"/>
                  <a:pt x="19300" y="10880"/>
                  <a:pt x="19300" y="10880"/>
                </a:cubicBezTo>
                <a:cubicBezTo>
                  <a:pt x="19383" y="11040"/>
                  <a:pt x="19383" y="11040"/>
                  <a:pt x="19383" y="11040"/>
                </a:cubicBezTo>
                <a:cubicBezTo>
                  <a:pt x="19465" y="10880"/>
                  <a:pt x="19465" y="10880"/>
                  <a:pt x="19465" y="10880"/>
                </a:cubicBezTo>
                <a:cubicBezTo>
                  <a:pt x="11170" y="1600"/>
                  <a:pt x="11170" y="1600"/>
                  <a:pt x="11170" y="1600"/>
                </a:cubicBezTo>
                <a:cubicBezTo>
                  <a:pt x="11087" y="1440"/>
                  <a:pt x="11005" y="1440"/>
                  <a:pt x="11005" y="1600"/>
                </a:cubicBezTo>
                <a:cubicBezTo>
                  <a:pt x="11005" y="1760"/>
                  <a:pt x="11005" y="1760"/>
                  <a:pt x="11005" y="1760"/>
                </a:cubicBezTo>
                <a:cubicBezTo>
                  <a:pt x="11005" y="1920"/>
                  <a:pt x="11005" y="1920"/>
                  <a:pt x="11005" y="1920"/>
                </a:cubicBezTo>
                <a:cubicBezTo>
                  <a:pt x="11087" y="2080"/>
                  <a:pt x="11087" y="2240"/>
                  <a:pt x="11170" y="2240"/>
                </a:cubicBezTo>
                <a:cubicBezTo>
                  <a:pt x="11498" y="2720"/>
                  <a:pt x="12155" y="3520"/>
                  <a:pt x="12894" y="4480"/>
                </a:cubicBezTo>
                <a:cubicBezTo>
                  <a:pt x="14126" y="5920"/>
                  <a:pt x="15605" y="7520"/>
                  <a:pt x="16837" y="8960"/>
                </a:cubicBezTo>
                <a:cubicBezTo>
                  <a:pt x="17411" y="9600"/>
                  <a:pt x="17986" y="10240"/>
                  <a:pt x="18315" y="10720"/>
                </a:cubicBezTo>
                <a:cubicBezTo>
                  <a:pt x="18561" y="11040"/>
                  <a:pt x="18725" y="11200"/>
                  <a:pt x="18808" y="11360"/>
                </a:cubicBezTo>
                <a:cubicBezTo>
                  <a:pt x="18808" y="11360"/>
                  <a:pt x="18890" y="11360"/>
                  <a:pt x="18890" y="11520"/>
                </a:cubicBezTo>
                <a:cubicBezTo>
                  <a:pt x="18890" y="11520"/>
                  <a:pt x="18890" y="11520"/>
                  <a:pt x="18890" y="11520"/>
                </a:cubicBezTo>
                <a:cubicBezTo>
                  <a:pt x="18972" y="11360"/>
                  <a:pt x="18972" y="11360"/>
                  <a:pt x="18972" y="11360"/>
                </a:cubicBezTo>
                <a:cubicBezTo>
                  <a:pt x="18890" y="11360"/>
                  <a:pt x="18890" y="11360"/>
                  <a:pt x="18890" y="11360"/>
                </a:cubicBezTo>
                <a:cubicBezTo>
                  <a:pt x="18890" y="11520"/>
                  <a:pt x="18890" y="11520"/>
                  <a:pt x="18890" y="11520"/>
                </a:cubicBezTo>
                <a:cubicBezTo>
                  <a:pt x="18972" y="11360"/>
                  <a:pt x="18972" y="11360"/>
                  <a:pt x="18972" y="11360"/>
                </a:cubicBezTo>
                <a:cubicBezTo>
                  <a:pt x="18890" y="11360"/>
                  <a:pt x="18890" y="11360"/>
                  <a:pt x="18890" y="11360"/>
                </a:cubicBezTo>
                <a:cubicBezTo>
                  <a:pt x="19054" y="11360"/>
                  <a:pt x="19054" y="11360"/>
                  <a:pt x="19054" y="11360"/>
                </a:cubicBezTo>
                <a:cubicBezTo>
                  <a:pt x="18890" y="11200"/>
                  <a:pt x="18890" y="11200"/>
                  <a:pt x="18890" y="11200"/>
                </a:cubicBezTo>
                <a:cubicBezTo>
                  <a:pt x="18890" y="11360"/>
                  <a:pt x="18890" y="11360"/>
                  <a:pt x="18890" y="11360"/>
                </a:cubicBezTo>
                <a:cubicBezTo>
                  <a:pt x="19054" y="11360"/>
                  <a:pt x="19054" y="11360"/>
                  <a:pt x="19054" y="11360"/>
                </a:cubicBezTo>
                <a:cubicBezTo>
                  <a:pt x="18890" y="11200"/>
                  <a:pt x="18890" y="11200"/>
                  <a:pt x="18890" y="11200"/>
                </a:cubicBezTo>
                <a:cubicBezTo>
                  <a:pt x="19054" y="11360"/>
                  <a:pt x="19054" y="11360"/>
                  <a:pt x="19054" y="11360"/>
                </a:cubicBezTo>
                <a:cubicBezTo>
                  <a:pt x="18890" y="11200"/>
                  <a:pt x="18890" y="11200"/>
                  <a:pt x="18890" y="11200"/>
                </a:cubicBezTo>
                <a:cubicBezTo>
                  <a:pt x="18972" y="11360"/>
                  <a:pt x="18972" y="11360"/>
                  <a:pt x="18972" y="11360"/>
                </a:cubicBezTo>
                <a:cubicBezTo>
                  <a:pt x="18972" y="11200"/>
                  <a:pt x="18972" y="11200"/>
                  <a:pt x="18972" y="11200"/>
                </a:cubicBezTo>
                <a:cubicBezTo>
                  <a:pt x="18890" y="11200"/>
                  <a:pt x="18890" y="11200"/>
                  <a:pt x="18890" y="11200"/>
                </a:cubicBezTo>
                <a:cubicBezTo>
                  <a:pt x="18972" y="11360"/>
                  <a:pt x="18972" y="11360"/>
                  <a:pt x="18972" y="11360"/>
                </a:cubicBezTo>
                <a:cubicBezTo>
                  <a:pt x="18972" y="11200"/>
                  <a:pt x="18972" y="11200"/>
                  <a:pt x="18972" y="11200"/>
                </a:cubicBezTo>
                <a:cubicBezTo>
                  <a:pt x="18972" y="11360"/>
                  <a:pt x="18972" y="11360"/>
                  <a:pt x="18972" y="11360"/>
                </a:cubicBezTo>
                <a:cubicBezTo>
                  <a:pt x="18972" y="11200"/>
                  <a:pt x="18972" y="11200"/>
                  <a:pt x="18972" y="11200"/>
                </a:cubicBezTo>
                <a:cubicBezTo>
                  <a:pt x="18972" y="11200"/>
                  <a:pt x="18972" y="11200"/>
                  <a:pt x="18972" y="11200"/>
                </a:cubicBezTo>
                <a:cubicBezTo>
                  <a:pt x="18972" y="11360"/>
                  <a:pt x="18972" y="11360"/>
                  <a:pt x="18972" y="11360"/>
                </a:cubicBezTo>
                <a:cubicBezTo>
                  <a:pt x="18972" y="11200"/>
                  <a:pt x="18972" y="11200"/>
                  <a:pt x="18972" y="11200"/>
                </a:cubicBezTo>
                <a:cubicBezTo>
                  <a:pt x="18972" y="11200"/>
                  <a:pt x="18972" y="11200"/>
                  <a:pt x="18972" y="11200"/>
                </a:cubicBezTo>
                <a:cubicBezTo>
                  <a:pt x="18972" y="11200"/>
                  <a:pt x="18972" y="11200"/>
                  <a:pt x="18972" y="11200"/>
                </a:cubicBezTo>
                <a:cubicBezTo>
                  <a:pt x="18972" y="11200"/>
                  <a:pt x="18972" y="11200"/>
                  <a:pt x="18972" y="11200"/>
                </a:cubicBezTo>
                <a:cubicBezTo>
                  <a:pt x="18972" y="11200"/>
                  <a:pt x="18972" y="11200"/>
                  <a:pt x="18972" y="11200"/>
                </a:cubicBezTo>
                <a:cubicBezTo>
                  <a:pt x="18972" y="11200"/>
                  <a:pt x="18972" y="11200"/>
                  <a:pt x="18972" y="11200"/>
                </a:cubicBezTo>
                <a:cubicBezTo>
                  <a:pt x="18972" y="11200"/>
                  <a:pt x="18890" y="11200"/>
                  <a:pt x="18808" y="11040"/>
                </a:cubicBezTo>
                <a:cubicBezTo>
                  <a:pt x="18479" y="10720"/>
                  <a:pt x="17822" y="10080"/>
                  <a:pt x="17001" y="9120"/>
                </a:cubicBezTo>
                <a:cubicBezTo>
                  <a:pt x="15687" y="7840"/>
                  <a:pt x="14044" y="5920"/>
                  <a:pt x="12730" y="4480"/>
                </a:cubicBezTo>
                <a:cubicBezTo>
                  <a:pt x="12073" y="3680"/>
                  <a:pt x="11498" y="3040"/>
                  <a:pt x="11087" y="2560"/>
                </a:cubicBezTo>
                <a:cubicBezTo>
                  <a:pt x="10677" y="2080"/>
                  <a:pt x="10430" y="1760"/>
                  <a:pt x="10430" y="1760"/>
                </a:cubicBezTo>
                <a:cubicBezTo>
                  <a:pt x="10430" y="1760"/>
                  <a:pt x="10430" y="1760"/>
                  <a:pt x="10348" y="1760"/>
                </a:cubicBezTo>
                <a:cubicBezTo>
                  <a:pt x="10348" y="1760"/>
                  <a:pt x="10348" y="1920"/>
                  <a:pt x="10266" y="1920"/>
                </a:cubicBezTo>
                <a:cubicBezTo>
                  <a:pt x="10266" y="1920"/>
                  <a:pt x="10266" y="2080"/>
                  <a:pt x="10266" y="2080"/>
                </a:cubicBezTo>
                <a:cubicBezTo>
                  <a:pt x="10266" y="2080"/>
                  <a:pt x="10348" y="2240"/>
                  <a:pt x="10348" y="2240"/>
                </a:cubicBezTo>
                <a:cubicBezTo>
                  <a:pt x="10348" y="2240"/>
                  <a:pt x="10841" y="2880"/>
                  <a:pt x="11580" y="3680"/>
                </a:cubicBezTo>
                <a:cubicBezTo>
                  <a:pt x="12648" y="4960"/>
                  <a:pt x="14290" y="6880"/>
                  <a:pt x="15687" y="8480"/>
                </a:cubicBezTo>
                <a:cubicBezTo>
                  <a:pt x="16344" y="9280"/>
                  <a:pt x="17001" y="10080"/>
                  <a:pt x="17411" y="10720"/>
                </a:cubicBezTo>
                <a:cubicBezTo>
                  <a:pt x="17658" y="11040"/>
                  <a:pt x="17822" y="11200"/>
                  <a:pt x="17986" y="11360"/>
                </a:cubicBezTo>
                <a:cubicBezTo>
                  <a:pt x="17986" y="11520"/>
                  <a:pt x="18068" y="11520"/>
                  <a:pt x="18068" y="11680"/>
                </a:cubicBezTo>
                <a:cubicBezTo>
                  <a:pt x="18151" y="11680"/>
                  <a:pt x="18151" y="11680"/>
                  <a:pt x="18151" y="11680"/>
                </a:cubicBezTo>
                <a:cubicBezTo>
                  <a:pt x="18151" y="11680"/>
                  <a:pt x="18151" y="11680"/>
                  <a:pt x="18151" y="11680"/>
                </a:cubicBezTo>
                <a:cubicBezTo>
                  <a:pt x="18151" y="11680"/>
                  <a:pt x="18151" y="11680"/>
                  <a:pt x="18151" y="11680"/>
                </a:cubicBezTo>
                <a:cubicBezTo>
                  <a:pt x="18151" y="11680"/>
                  <a:pt x="18151" y="11680"/>
                  <a:pt x="18151" y="11680"/>
                </a:cubicBezTo>
                <a:cubicBezTo>
                  <a:pt x="18151" y="11680"/>
                  <a:pt x="18151" y="11680"/>
                  <a:pt x="18151" y="11680"/>
                </a:cubicBezTo>
                <a:cubicBezTo>
                  <a:pt x="18151" y="11680"/>
                  <a:pt x="18151" y="11680"/>
                  <a:pt x="18151" y="11680"/>
                </a:cubicBezTo>
                <a:cubicBezTo>
                  <a:pt x="18233" y="11520"/>
                  <a:pt x="18233" y="11520"/>
                  <a:pt x="18233" y="11520"/>
                </a:cubicBezTo>
                <a:cubicBezTo>
                  <a:pt x="18068" y="11520"/>
                  <a:pt x="18068" y="11520"/>
                  <a:pt x="18068" y="11520"/>
                </a:cubicBezTo>
                <a:cubicBezTo>
                  <a:pt x="18151" y="11680"/>
                  <a:pt x="18151" y="11680"/>
                  <a:pt x="18151" y="11680"/>
                </a:cubicBezTo>
                <a:cubicBezTo>
                  <a:pt x="18233" y="11520"/>
                  <a:pt x="18233" y="11520"/>
                  <a:pt x="18233" y="11520"/>
                </a:cubicBezTo>
                <a:cubicBezTo>
                  <a:pt x="18068" y="11520"/>
                  <a:pt x="18068" y="11520"/>
                  <a:pt x="18068" y="11520"/>
                </a:cubicBezTo>
                <a:cubicBezTo>
                  <a:pt x="18233" y="11520"/>
                  <a:pt x="18233" y="11520"/>
                  <a:pt x="18233" y="11520"/>
                </a:cubicBezTo>
                <a:cubicBezTo>
                  <a:pt x="18151" y="11360"/>
                  <a:pt x="18151" y="11360"/>
                  <a:pt x="18151" y="11360"/>
                </a:cubicBezTo>
                <a:cubicBezTo>
                  <a:pt x="18068" y="11520"/>
                  <a:pt x="18068" y="11520"/>
                  <a:pt x="18068" y="11520"/>
                </a:cubicBezTo>
                <a:cubicBezTo>
                  <a:pt x="18233" y="11520"/>
                  <a:pt x="18233" y="11520"/>
                  <a:pt x="18233" y="11520"/>
                </a:cubicBezTo>
                <a:cubicBezTo>
                  <a:pt x="18151" y="11360"/>
                  <a:pt x="18151" y="11360"/>
                  <a:pt x="18151" y="11360"/>
                </a:cubicBezTo>
                <a:cubicBezTo>
                  <a:pt x="18233" y="11520"/>
                  <a:pt x="18233" y="11520"/>
                  <a:pt x="18233" y="11520"/>
                </a:cubicBezTo>
                <a:cubicBezTo>
                  <a:pt x="18315" y="11360"/>
                  <a:pt x="18315" y="11360"/>
                  <a:pt x="18315" y="11360"/>
                </a:cubicBezTo>
                <a:cubicBezTo>
                  <a:pt x="9856" y="2240"/>
                  <a:pt x="9856" y="2240"/>
                  <a:pt x="9856" y="2240"/>
                </a:cubicBezTo>
                <a:cubicBezTo>
                  <a:pt x="9856" y="2240"/>
                  <a:pt x="9773" y="2240"/>
                  <a:pt x="9773" y="2240"/>
                </a:cubicBezTo>
                <a:cubicBezTo>
                  <a:pt x="9691" y="2400"/>
                  <a:pt x="9691" y="2400"/>
                  <a:pt x="9691" y="2560"/>
                </a:cubicBezTo>
                <a:cubicBezTo>
                  <a:pt x="9691" y="2560"/>
                  <a:pt x="9691" y="2560"/>
                  <a:pt x="9691" y="2560"/>
                </a:cubicBezTo>
                <a:cubicBezTo>
                  <a:pt x="9691" y="2720"/>
                  <a:pt x="9691" y="2720"/>
                  <a:pt x="9691" y="2720"/>
                </a:cubicBezTo>
                <a:cubicBezTo>
                  <a:pt x="9773" y="2720"/>
                  <a:pt x="9773" y="2720"/>
                  <a:pt x="9773" y="2720"/>
                </a:cubicBezTo>
                <a:cubicBezTo>
                  <a:pt x="10102" y="3040"/>
                  <a:pt x="11991" y="5280"/>
                  <a:pt x="13798" y="7360"/>
                </a:cubicBezTo>
                <a:cubicBezTo>
                  <a:pt x="14783" y="8480"/>
                  <a:pt x="15687" y="9600"/>
                  <a:pt x="16344" y="10400"/>
                </a:cubicBezTo>
                <a:cubicBezTo>
                  <a:pt x="16672" y="10880"/>
                  <a:pt x="16919" y="11200"/>
                  <a:pt x="17165" y="11520"/>
                </a:cubicBezTo>
                <a:cubicBezTo>
                  <a:pt x="17247" y="11680"/>
                  <a:pt x="17329" y="11680"/>
                  <a:pt x="17329" y="11840"/>
                </a:cubicBezTo>
                <a:cubicBezTo>
                  <a:pt x="17411" y="11840"/>
                  <a:pt x="17411" y="11840"/>
                  <a:pt x="17411" y="11840"/>
                </a:cubicBezTo>
                <a:cubicBezTo>
                  <a:pt x="17411" y="11840"/>
                  <a:pt x="17411" y="11840"/>
                  <a:pt x="17411" y="11840"/>
                </a:cubicBezTo>
                <a:cubicBezTo>
                  <a:pt x="17411" y="11840"/>
                  <a:pt x="17411" y="11840"/>
                  <a:pt x="17411" y="11840"/>
                </a:cubicBezTo>
                <a:cubicBezTo>
                  <a:pt x="17411" y="11840"/>
                  <a:pt x="17411" y="11840"/>
                  <a:pt x="17411" y="11840"/>
                </a:cubicBezTo>
                <a:cubicBezTo>
                  <a:pt x="17411" y="11840"/>
                  <a:pt x="17411" y="11840"/>
                  <a:pt x="17411" y="11840"/>
                </a:cubicBezTo>
                <a:cubicBezTo>
                  <a:pt x="17411" y="11840"/>
                  <a:pt x="17411" y="11840"/>
                  <a:pt x="17411" y="11840"/>
                </a:cubicBezTo>
                <a:cubicBezTo>
                  <a:pt x="17411" y="11840"/>
                  <a:pt x="17411" y="11840"/>
                  <a:pt x="17411" y="11840"/>
                </a:cubicBezTo>
                <a:cubicBezTo>
                  <a:pt x="17494" y="11840"/>
                  <a:pt x="17494" y="11840"/>
                  <a:pt x="17494" y="11840"/>
                </a:cubicBezTo>
                <a:cubicBezTo>
                  <a:pt x="17411" y="11840"/>
                  <a:pt x="17411" y="11840"/>
                  <a:pt x="17411" y="11840"/>
                </a:cubicBezTo>
                <a:cubicBezTo>
                  <a:pt x="17411" y="11840"/>
                  <a:pt x="17411" y="11840"/>
                  <a:pt x="17411" y="11840"/>
                </a:cubicBezTo>
                <a:cubicBezTo>
                  <a:pt x="17494" y="11840"/>
                  <a:pt x="17494" y="11840"/>
                  <a:pt x="17494" y="11840"/>
                </a:cubicBezTo>
                <a:cubicBezTo>
                  <a:pt x="17411" y="11840"/>
                  <a:pt x="17411" y="11840"/>
                  <a:pt x="17411" y="11840"/>
                </a:cubicBezTo>
                <a:cubicBezTo>
                  <a:pt x="17494" y="11840"/>
                  <a:pt x="17494" y="11840"/>
                  <a:pt x="17494" y="11840"/>
                </a:cubicBezTo>
                <a:cubicBezTo>
                  <a:pt x="17411" y="11680"/>
                  <a:pt x="17411" y="11680"/>
                  <a:pt x="17411" y="11680"/>
                </a:cubicBezTo>
                <a:cubicBezTo>
                  <a:pt x="17411" y="11840"/>
                  <a:pt x="17411" y="11840"/>
                  <a:pt x="17411" y="11840"/>
                </a:cubicBezTo>
                <a:cubicBezTo>
                  <a:pt x="17494" y="11840"/>
                  <a:pt x="17494" y="11840"/>
                  <a:pt x="17494" y="11840"/>
                </a:cubicBezTo>
                <a:cubicBezTo>
                  <a:pt x="17411" y="11680"/>
                  <a:pt x="17411" y="11680"/>
                  <a:pt x="17411" y="11680"/>
                </a:cubicBezTo>
                <a:cubicBezTo>
                  <a:pt x="17494" y="11840"/>
                  <a:pt x="17494" y="11840"/>
                  <a:pt x="17494" y="11840"/>
                </a:cubicBezTo>
                <a:cubicBezTo>
                  <a:pt x="17576" y="11680"/>
                  <a:pt x="17576" y="11680"/>
                  <a:pt x="17576" y="11680"/>
                </a:cubicBezTo>
                <a:cubicBezTo>
                  <a:pt x="17576" y="11680"/>
                  <a:pt x="15522" y="9440"/>
                  <a:pt x="13469" y="7040"/>
                </a:cubicBezTo>
                <a:cubicBezTo>
                  <a:pt x="12484" y="5920"/>
                  <a:pt x="11498" y="4800"/>
                  <a:pt x="10677" y="4000"/>
                </a:cubicBezTo>
                <a:cubicBezTo>
                  <a:pt x="10266" y="3520"/>
                  <a:pt x="9938" y="3200"/>
                  <a:pt x="9691" y="2880"/>
                </a:cubicBezTo>
                <a:cubicBezTo>
                  <a:pt x="9609" y="2880"/>
                  <a:pt x="9527" y="2720"/>
                  <a:pt x="9445" y="2560"/>
                </a:cubicBezTo>
                <a:cubicBezTo>
                  <a:pt x="9363" y="2560"/>
                  <a:pt x="9363" y="2560"/>
                  <a:pt x="9363" y="2560"/>
                </a:cubicBezTo>
                <a:cubicBezTo>
                  <a:pt x="9281" y="2560"/>
                  <a:pt x="9281" y="2560"/>
                  <a:pt x="9281" y="2560"/>
                </a:cubicBezTo>
                <a:cubicBezTo>
                  <a:pt x="9281" y="2560"/>
                  <a:pt x="9281" y="2560"/>
                  <a:pt x="9281" y="2560"/>
                </a:cubicBezTo>
                <a:cubicBezTo>
                  <a:pt x="9198" y="2560"/>
                  <a:pt x="9198" y="2560"/>
                  <a:pt x="9198" y="2560"/>
                </a:cubicBezTo>
                <a:cubicBezTo>
                  <a:pt x="9116" y="2560"/>
                  <a:pt x="9116" y="2560"/>
                  <a:pt x="9116" y="2560"/>
                </a:cubicBezTo>
                <a:cubicBezTo>
                  <a:pt x="9281" y="2720"/>
                  <a:pt x="9281" y="2720"/>
                  <a:pt x="9281" y="2720"/>
                </a:cubicBezTo>
                <a:cubicBezTo>
                  <a:pt x="9116" y="2560"/>
                  <a:pt x="9116" y="2560"/>
                  <a:pt x="9116" y="2560"/>
                </a:cubicBezTo>
                <a:cubicBezTo>
                  <a:pt x="9116" y="2720"/>
                  <a:pt x="9116" y="2720"/>
                  <a:pt x="9116" y="2720"/>
                </a:cubicBezTo>
                <a:cubicBezTo>
                  <a:pt x="9116" y="2880"/>
                  <a:pt x="9198" y="2880"/>
                  <a:pt x="9198" y="3040"/>
                </a:cubicBezTo>
                <a:cubicBezTo>
                  <a:pt x="9198" y="3040"/>
                  <a:pt x="9281" y="3200"/>
                  <a:pt x="9363" y="3360"/>
                </a:cubicBezTo>
                <a:cubicBezTo>
                  <a:pt x="9691" y="3840"/>
                  <a:pt x="10266" y="4480"/>
                  <a:pt x="11087" y="5440"/>
                </a:cubicBezTo>
                <a:cubicBezTo>
                  <a:pt x="12237" y="6880"/>
                  <a:pt x="13716" y="8480"/>
                  <a:pt x="14865" y="9760"/>
                </a:cubicBezTo>
                <a:cubicBezTo>
                  <a:pt x="15522" y="10560"/>
                  <a:pt x="16015" y="11200"/>
                  <a:pt x="16344" y="11520"/>
                </a:cubicBezTo>
                <a:cubicBezTo>
                  <a:pt x="16590" y="11840"/>
                  <a:pt x="16754" y="12000"/>
                  <a:pt x="16837" y="12160"/>
                </a:cubicBezTo>
                <a:cubicBezTo>
                  <a:pt x="16837" y="12160"/>
                  <a:pt x="16919" y="12320"/>
                  <a:pt x="16919" y="12320"/>
                </a:cubicBezTo>
                <a:cubicBezTo>
                  <a:pt x="16919" y="12320"/>
                  <a:pt x="16919" y="12320"/>
                  <a:pt x="16919" y="12320"/>
                </a:cubicBezTo>
                <a:cubicBezTo>
                  <a:pt x="17001" y="12160"/>
                  <a:pt x="17001" y="12160"/>
                  <a:pt x="17001" y="12160"/>
                </a:cubicBezTo>
                <a:cubicBezTo>
                  <a:pt x="16919" y="12160"/>
                  <a:pt x="16919" y="12160"/>
                  <a:pt x="16919" y="12160"/>
                </a:cubicBezTo>
                <a:cubicBezTo>
                  <a:pt x="16919" y="12320"/>
                  <a:pt x="16919" y="12320"/>
                  <a:pt x="16919" y="12320"/>
                </a:cubicBezTo>
                <a:cubicBezTo>
                  <a:pt x="17001" y="12160"/>
                  <a:pt x="17001" y="12160"/>
                  <a:pt x="17001" y="12160"/>
                </a:cubicBezTo>
                <a:cubicBezTo>
                  <a:pt x="16919" y="12160"/>
                  <a:pt x="16919" y="12160"/>
                  <a:pt x="16919" y="12160"/>
                </a:cubicBezTo>
                <a:cubicBezTo>
                  <a:pt x="17001" y="12160"/>
                  <a:pt x="17001" y="12160"/>
                  <a:pt x="17001" y="12160"/>
                </a:cubicBezTo>
                <a:cubicBezTo>
                  <a:pt x="16919" y="12160"/>
                  <a:pt x="16919" y="12160"/>
                  <a:pt x="16919" y="12160"/>
                </a:cubicBezTo>
                <a:cubicBezTo>
                  <a:pt x="16919" y="12160"/>
                  <a:pt x="16919" y="12160"/>
                  <a:pt x="16919" y="12160"/>
                </a:cubicBezTo>
                <a:cubicBezTo>
                  <a:pt x="17001" y="12160"/>
                  <a:pt x="17001" y="12160"/>
                  <a:pt x="17001" y="12160"/>
                </a:cubicBezTo>
                <a:cubicBezTo>
                  <a:pt x="16919" y="12160"/>
                  <a:pt x="16919" y="12160"/>
                  <a:pt x="16919" y="12160"/>
                </a:cubicBezTo>
                <a:cubicBezTo>
                  <a:pt x="17083" y="12160"/>
                  <a:pt x="17083" y="12160"/>
                  <a:pt x="17083" y="12160"/>
                </a:cubicBezTo>
                <a:cubicBezTo>
                  <a:pt x="17083" y="12000"/>
                  <a:pt x="17083" y="12000"/>
                  <a:pt x="17083" y="12000"/>
                </a:cubicBezTo>
                <a:cubicBezTo>
                  <a:pt x="8952" y="2880"/>
                  <a:pt x="8952" y="2880"/>
                  <a:pt x="8952" y="2880"/>
                </a:cubicBezTo>
                <a:cubicBezTo>
                  <a:pt x="8952" y="2880"/>
                  <a:pt x="8870" y="2880"/>
                  <a:pt x="8788" y="2880"/>
                </a:cubicBezTo>
                <a:cubicBezTo>
                  <a:pt x="8788" y="3040"/>
                  <a:pt x="8788" y="3200"/>
                  <a:pt x="8870" y="3360"/>
                </a:cubicBezTo>
                <a:cubicBezTo>
                  <a:pt x="8870" y="3360"/>
                  <a:pt x="9363" y="3840"/>
                  <a:pt x="10020" y="4640"/>
                </a:cubicBezTo>
                <a:cubicBezTo>
                  <a:pt x="11170" y="5920"/>
                  <a:pt x="12730" y="7680"/>
                  <a:pt x="14044" y="9280"/>
                </a:cubicBezTo>
                <a:cubicBezTo>
                  <a:pt x="14783" y="10240"/>
                  <a:pt x="15358" y="10880"/>
                  <a:pt x="15769" y="11520"/>
                </a:cubicBezTo>
                <a:cubicBezTo>
                  <a:pt x="16015" y="11680"/>
                  <a:pt x="16179" y="12000"/>
                  <a:pt x="16262" y="12160"/>
                </a:cubicBezTo>
                <a:cubicBezTo>
                  <a:pt x="16344" y="12320"/>
                  <a:pt x="16426" y="12320"/>
                  <a:pt x="16426" y="12320"/>
                </a:cubicBezTo>
                <a:cubicBezTo>
                  <a:pt x="16426" y="12480"/>
                  <a:pt x="16426" y="12480"/>
                  <a:pt x="16426" y="12480"/>
                </a:cubicBezTo>
                <a:cubicBezTo>
                  <a:pt x="16508" y="12480"/>
                  <a:pt x="16508" y="12480"/>
                  <a:pt x="16508" y="12480"/>
                </a:cubicBezTo>
                <a:cubicBezTo>
                  <a:pt x="16426" y="12480"/>
                  <a:pt x="16426" y="12480"/>
                  <a:pt x="16426" y="12480"/>
                </a:cubicBezTo>
                <a:cubicBezTo>
                  <a:pt x="16426" y="12480"/>
                  <a:pt x="16426" y="12480"/>
                  <a:pt x="16426" y="12480"/>
                </a:cubicBezTo>
                <a:cubicBezTo>
                  <a:pt x="16508" y="12480"/>
                  <a:pt x="16508" y="12480"/>
                  <a:pt x="16508" y="12480"/>
                </a:cubicBezTo>
                <a:cubicBezTo>
                  <a:pt x="16426" y="12480"/>
                  <a:pt x="16426" y="12480"/>
                  <a:pt x="16426" y="12480"/>
                </a:cubicBezTo>
                <a:cubicBezTo>
                  <a:pt x="16508" y="12320"/>
                  <a:pt x="16508" y="12320"/>
                  <a:pt x="16508" y="12320"/>
                </a:cubicBezTo>
                <a:cubicBezTo>
                  <a:pt x="16426" y="12320"/>
                  <a:pt x="16426" y="12320"/>
                  <a:pt x="16426" y="12320"/>
                </a:cubicBezTo>
                <a:cubicBezTo>
                  <a:pt x="16426" y="12480"/>
                  <a:pt x="16426" y="12480"/>
                  <a:pt x="16426" y="12480"/>
                </a:cubicBezTo>
                <a:cubicBezTo>
                  <a:pt x="16508" y="12320"/>
                  <a:pt x="16508" y="12320"/>
                  <a:pt x="16508" y="12320"/>
                </a:cubicBezTo>
                <a:cubicBezTo>
                  <a:pt x="16426" y="12320"/>
                  <a:pt x="16426" y="12320"/>
                  <a:pt x="16426" y="12320"/>
                </a:cubicBezTo>
                <a:cubicBezTo>
                  <a:pt x="16590" y="12320"/>
                  <a:pt x="16590" y="12320"/>
                  <a:pt x="16590" y="12320"/>
                </a:cubicBezTo>
                <a:cubicBezTo>
                  <a:pt x="16426" y="12320"/>
                  <a:pt x="16426" y="12320"/>
                  <a:pt x="16426" y="12320"/>
                </a:cubicBezTo>
                <a:cubicBezTo>
                  <a:pt x="16426" y="12320"/>
                  <a:pt x="16426" y="12320"/>
                  <a:pt x="16426" y="12320"/>
                </a:cubicBezTo>
                <a:cubicBezTo>
                  <a:pt x="16590" y="12320"/>
                  <a:pt x="16590" y="12320"/>
                  <a:pt x="16590" y="12320"/>
                </a:cubicBezTo>
                <a:cubicBezTo>
                  <a:pt x="16426" y="12320"/>
                  <a:pt x="16426" y="12320"/>
                  <a:pt x="16426" y="12320"/>
                </a:cubicBezTo>
                <a:cubicBezTo>
                  <a:pt x="16590" y="12320"/>
                  <a:pt x="16590" y="12320"/>
                  <a:pt x="16590" y="12320"/>
                </a:cubicBezTo>
                <a:cubicBezTo>
                  <a:pt x="16508" y="12160"/>
                  <a:pt x="16508" y="12160"/>
                  <a:pt x="16508" y="12160"/>
                </a:cubicBezTo>
                <a:cubicBezTo>
                  <a:pt x="16590" y="12320"/>
                  <a:pt x="16590" y="12320"/>
                  <a:pt x="16590" y="12320"/>
                </a:cubicBezTo>
                <a:cubicBezTo>
                  <a:pt x="16590" y="12160"/>
                  <a:pt x="16590" y="12160"/>
                  <a:pt x="16590" y="12160"/>
                </a:cubicBezTo>
                <a:cubicBezTo>
                  <a:pt x="16508" y="12160"/>
                  <a:pt x="16508" y="12160"/>
                  <a:pt x="16508" y="12160"/>
                </a:cubicBezTo>
                <a:cubicBezTo>
                  <a:pt x="16590" y="12320"/>
                  <a:pt x="16590" y="12320"/>
                  <a:pt x="16590" y="12320"/>
                </a:cubicBezTo>
                <a:cubicBezTo>
                  <a:pt x="16590" y="12160"/>
                  <a:pt x="16590" y="12160"/>
                  <a:pt x="16590" y="12160"/>
                </a:cubicBezTo>
                <a:cubicBezTo>
                  <a:pt x="16590" y="12320"/>
                  <a:pt x="16590" y="12320"/>
                  <a:pt x="16590" y="12320"/>
                </a:cubicBezTo>
                <a:cubicBezTo>
                  <a:pt x="16590" y="12160"/>
                  <a:pt x="16590" y="12160"/>
                  <a:pt x="16590" y="12160"/>
                </a:cubicBezTo>
                <a:cubicBezTo>
                  <a:pt x="16590" y="12160"/>
                  <a:pt x="16590" y="12160"/>
                  <a:pt x="16590" y="12160"/>
                </a:cubicBezTo>
                <a:cubicBezTo>
                  <a:pt x="16590" y="12320"/>
                  <a:pt x="16590" y="12320"/>
                  <a:pt x="16590" y="12320"/>
                </a:cubicBezTo>
                <a:cubicBezTo>
                  <a:pt x="16590" y="12160"/>
                  <a:pt x="16590" y="12160"/>
                  <a:pt x="16590" y="12160"/>
                </a:cubicBezTo>
                <a:cubicBezTo>
                  <a:pt x="16590" y="12160"/>
                  <a:pt x="16590" y="12160"/>
                  <a:pt x="16590" y="12160"/>
                </a:cubicBezTo>
                <a:cubicBezTo>
                  <a:pt x="16590" y="12160"/>
                  <a:pt x="16590" y="12160"/>
                  <a:pt x="16590" y="12160"/>
                </a:cubicBezTo>
                <a:cubicBezTo>
                  <a:pt x="16590" y="12160"/>
                  <a:pt x="16590" y="12160"/>
                  <a:pt x="16590" y="12160"/>
                </a:cubicBezTo>
                <a:cubicBezTo>
                  <a:pt x="16590" y="12160"/>
                  <a:pt x="16590" y="12160"/>
                  <a:pt x="16590" y="12160"/>
                </a:cubicBezTo>
                <a:cubicBezTo>
                  <a:pt x="16590" y="12160"/>
                  <a:pt x="16590" y="12160"/>
                  <a:pt x="16590" y="12160"/>
                </a:cubicBezTo>
                <a:cubicBezTo>
                  <a:pt x="16590" y="12160"/>
                  <a:pt x="16508" y="12160"/>
                  <a:pt x="16426" y="12000"/>
                </a:cubicBezTo>
                <a:cubicBezTo>
                  <a:pt x="15851" y="11360"/>
                  <a:pt x="13798" y="9120"/>
                  <a:pt x="11909" y="7040"/>
                </a:cubicBezTo>
                <a:cubicBezTo>
                  <a:pt x="10923" y="6080"/>
                  <a:pt x="10020" y="5120"/>
                  <a:pt x="9363" y="4320"/>
                </a:cubicBezTo>
                <a:cubicBezTo>
                  <a:pt x="8706" y="3520"/>
                  <a:pt x="8295" y="3040"/>
                  <a:pt x="8295" y="3040"/>
                </a:cubicBezTo>
                <a:cubicBezTo>
                  <a:pt x="8213" y="3040"/>
                  <a:pt x="8131" y="3040"/>
                  <a:pt x="8131" y="3200"/>
                </a:cubicBezTo>
                <a:cubicBezTo>
                  <a:pt x="8049" y="3360"/>
                  <a:pt x="8049" y="3360"/>
                  <a:pt x="8049" y="3360"/>
                </a:cubicBezTo>
                <a:cubicBezTo>
                  <a:pt x="8049" y="3360"/>
                  <a:pt x="8131" y="3520"/>
                  <a:pt x="8131" y="3520"/>
                </a:cubicBezTo>
                <a:cubicBezTo>
                  <a:pt x="8131" y="3680"/>
                  <a:pt x="8131" y="3680"/>
                  <a:pt x="8131" y="3680"/>
                </a:cubicBezTo>
                <a:cubicBezTo>
                  <a:pt x="8295" y="3840"/>
                  <a:pt x="8459" y="4000"/>
                  <a:pt x="8706" y="4320"/>
                </a:cubicBezTo>
                <a:cubicBezTo>
                  <a:pt x="10513" y="6720"/>
                  <a:pt x="15851" y="12960"/>
                  <a:pt x="15851" y="12960"/>
                </a:cubicBezTo>
                <a:cubicBezTo>
                  <a:pt x="15933" y="12800"/>
                  <a:pt x="15933" y="12800"/>
                  <a:pt x="15933" y="12800"/>
                </a:cubicBezTo>
                <a:cubicBezTo>
                  <a:pt x="16015" y="12480"/>
                  <a:pt x="16015" y="12480"/>
                  <a:pt x="16015" y="12480"/>
                </a:cubicBezTo>
                <a:cubicBezTo>
                  <a:pt x="7884" y="3360"/>
                  <a:pt x="7884" y="3360"/>
                  <a:pt x="7884" y="3360"/>
                </a:cubicBezTo>
                <a:cubicBezTo>
                  <a:pt x="7802" y="3360"/>
                  <a:pt x="7720" y="3360"/>
                  <a:pt x="7720" y="3360"/>
                </a:cubicBezTo>
                <a:cubicBezTo>
                  <a:pt x="7638" y="3520"/>
                  <a:pt x="7638" y="3520"/>
                  <a:pt x="7638" y="3520"/>
                </a:cubicBezTo>
                <a:cubicBezTo>
                  <a:pt x="7638" y="3680"/>
                  <a:pt x="7638" y="3680"/>
                  <a:pt x="7638" y="3680"/>
                </a:cubicBezTo>
                <a:cubicBezTo>
                  <a:pt x="7720" y="3840"/>
                  <a:pt x="7720" y="3840"/>
                  <a:pt x="7720" y="3840"/>
                </a:cubicBezTo>
                <a:cubicBezTo>
                  <a:pt x="7802" y="4000"/>
                  <a:pt x="7967" y="4160"/>
                  <a:pt x="8213" y="4480"/>
                </a:cubicBezTo>
                <a:cubicBezTo>
                  <a:pt x="9116" y="5600"/>
                  <a:pt x="10923" y="7840"/>
                  <a:pt x="12566" y="9600"/>
                </a:cubicBezTo>
                <a:cubicBezTo>
                  <a:pt x="13305" y="10560"/>
                  <a:pt x="14044" y="11520"/>
                  <a:pt x="14619" y="12160"/>
                </a:cubicBezTo>
                <a:cubicBezTo>
                  <a:pt x="14865" y="12480"/>
                  <a:pt x="15112" y="12800"/>
                  <a:pt x="15276" y="12960"/>
                </a:cubicBezTo>
                <a:cubicBezTo>
                  <a:pt x="15358" y="12960"/>
                  <a:pt x="15440" y="13120"/>
                  <a:pt x="15440" y="13120"/>
                </a:cubicBezTo>
                <a:cubicBezTo>
                  <a:pt x="15440" y="13280"/>
                  <a:pt x="15440" y="13280"/>
                  <a:pt x="15440" y="13280"/>
                </a:cubicBezTo>
                <a:cubicBezTo>
                  <a:pt x="15522" y="13280"/>
                  <a:pt x="15522" y="13280"/>
                  <a:pt x="15522" y="13280"/>
                </a:cubicBezTo>
                <a:cubicBezTo>
                  <a:pt x="15522" y="13120"/>
                  <a:pt x="15522" y="13120"/>
                  <a:pt x="15522" y="13120"/>
                </a:cubicBezTo>
                <a:cubicBezTo>
                  <a:pt x="15440" y="13280"/>
                  <a:pt x="15440" y="13280"/>
                  <a:pt x="15440" y="13280"/>
                </a:cubicBezTo>
                <a:cubicBezTo>
                  <a:pt x="15522" y="13280"/>
                  <a:pt x="15522" y="13280"/>
                  <a:pt x="15522" y="13280"/>
                </a:cubicBezTo>
                <a:cubicBezTo>
                  <a:pt x="15522" y="13120"/>
                  <a:pt x="15522" y="13120"/>
                  <a:pt x="15522" y="13120"/>
                </a:cubicBezTo>
                <a:cubicBezTo>
                  <a:pt x="15440" y="13280"/>
                  <a:pt x="15440" y="13280"/>
                  <a:pt x="15440" y="13280"/>
                </a:cubicBezTo>
                <a:cubicBezTo>
                  <a:pt x="15522" y="13120"/>
                  <a:pt x="15522" y="13120"/>
                  <a:pt x="15522" y="13120"/>
                </a:cubicBezTo>
                <a:cubicBezTo>
                  <a:pt x="15440" y="13120"/>
                  <a:pt x="15440" y="13120"/>
                  <a:pt x="15440" y="13120"/>
                </a:cubicBezTo>
                <a:cubicBezTo>
                  <a:pt x="15440" y="13280"/>
                  <a:pt x="15440" y="13280"/>
                  <a:pt x="15440" y="13280"/>
                </a:cubicBezTo>
                <a:cubicBezTo>
                  <a:pt x="15522" y="13120"/>
                  <a:pt x="15522" y="13120"/>
                  <a:pt x="15522" y="13120"/>
                </a:cubicBezTo>
                <a:cubicBezTo>
                  <a:pt x="15440" y="13120"/>
                  <a:pt x="15440" y="13120"/>
                  <a:pt x="15440" y="13120"/>
                </a:cubicBezTo>
                <a:cubicBezTo>
                  <a:pt x="15605" y="13120"/>
                  <a:pt x="15605" y="13120"/>
                  <a:pt x="15605" y="13120"/>
                </a:cubicBezTo>
                <a:cubicBezTo>
                  <a:pt x="15440" y="13120"/>
                  <a:pt x="15440" y="13120"/>
                  <a:pt x="15440" y="13120"/>
                </a:cubicBezTo>
                <a:cubicBezTo>
                  <a:pt x="15440" y="13120"/>
                  <a:pt x="15440" y="13120"/>
                  <a:pt x="15440" y="13120"/>
                </a:cubicBezTo>
                <a:cubicBezTo>
                  <a:pt x="15605" y="13120"/>
                  <a:pt x="15605" y="13120"/>
                  <a:pt x="15605" y="13120"/>
                </a:cubicBezTo>
                <a:cubicBezTo>
                  <a:pt x="15440" y="13120"/>
                  <a:pt x="15440" y="13120"/>
                  <a:pt x="15440" y="13120"/>
                </a:cubicBezTo>
                <a:cubicBezTo>
                  <a:pt x="15605" y="13120"/>
                  <a:pt x="15605" y="13120"/>
                  <a:pt x="15605" y="13120"/>
                </a:cubicBezTo>
                <a:cubicBezTo>
                  <a:pt x="15605" y="12800"/>
                  <a:pt x="15605" y="12800"/>
                  <a:pt x="15605" y="12800"/>
                </a:cubicBezTo>
                <a:cubicBezTo>
                  <a:pt x="7063" y="3680"/>
                  <a:pt x="7063" y="3680"/>
                  <a:pt x="7063" y="3680"/>
                </a:cubicBezTo>
                <a:cubicBezTo>
                  <a:pt x="7063" y="3520"/>
                  <a:pt x="6981" y="3680"/>
                  <a:pt x="6899" y="3680"/>
                </a:cubicBezTo>
                <a:cubicBezTo>
                  <a:pt x="6899" y="3840"/>
                  <a:pt x="6899" y="4000"/>
                  <a:pt x="6981" y="4000"/>
                </a:cubicBezTo>
                <a:cubicBezTo>
                  <a:pt x="6981" y="4000"/>
                  <a:pt x="7474" y="4640"/>
                  <a:pt x="8213" y="5440"/>
                </a:cubicBezTo>
                <a:cubicBezTo>
                  <a:pt x="9281" y="6720"/>
                  <a:pt x="11005" y="8800"/>
                  <a:pt x="12319" y="10400"/>
                </a:cubicBezTo>
                <a:cubicBezTo>
                  <a:pt x="13059" y="11200"/>
                  <a:pt x="13633" y="12000"/>
                  <a:pt x="14126" y="12640"/>
                </a:cubicBezTo>
                <a:cubicBezTo>
                  <a:pt x="14373" y="12960"/>
                  <a:pt x="14537" y="13120"/>
                  <a:pt x="14619" y="13280"/>
                </a:cubicBezTo>
                <a:cubicBezTo>
                  <a:pt x="14701" y="13440"/>
                  <a:pt x="14783" y="13440"/>
                  <a:pt x="14783" y="13440"/>
                </a:cubicBezTo>
                <a:cubicBezTo>
                  <a:pt x="14783" y="13600"/>
                  <a:pt x="14783" y="13600"/>
                  <a:pt x="14783" y="13600"/>
                </a:cubicBezTo>
                <a:cubicBezTo>
                  <a:pt x="14783" y="13600"/>
                  <a:pt x="14783" y="13600"/>
                  <a:pt x="14783" y="13600"/>
                </a:cubicBezTo>
                <a:cubicBezTo>
                  <a:pt x="14783" y="13600"/>
                  <a:pt x="14783" y="13600"/>
                  <a:pt x="14783" y="13600"/>
                </a:cubicBezTo>
                <a:cubicBezTo>
                  <a:pt x="14783" y="13600"/>
                  <a:pt x="14783" y="13600"/>
                  <a:pt x="14783" y="13600"/>
                </a:cubicBezTo>
                <a:cubicBezTo>
                  <a:pt x="14783" y="13600"/>
                  <a:pt x="14783" y="13600"/>
                  <a:pt x="14783" y="13600"/>
                </a:cubicBezTo>
                <a:cubicBezTo>
                  <a:pt x="14783" y="13600"/>
                  <a:pt x="14783" y="13600"/>
                  <a:pt x="14783" y="13600"/>
                </a:cubicBezTo>
                <a:cubicBezTo>
                  <a:pt x="14865" y="13440"/>
                  <a:pt x="14865" y="13440"/>
                  <a:pt x="14865" y="13440"/>
                </a:cubicBezTo>
                <a:cubicBezTo>
                  <a:pt x="14783" y="13440"/>
                  <a:pt x="14783" y="13440"/>
                  <a:pt x="14783" y="13440"/>
                </a:cubicBezTo>
                <a:cubicBezTo>
                  <a:pt x="14783" y="13600"/>
                  <a:pt x="14783" y="13600"/>
                  <a:pt x="14783" y="13600"/>
                </a:cubicBezTo>
                <a:cubicBezTo>
                  <a:pt x="14865" y="13440"/>
                  <a:pt x="14865" y="13440"/>
                  <a:pt x="14865" y="13440"/>
                </a:cubicBezTo>
                <a:cubicBezTo>
                  <a:pt x="14783" y="13440"/>
                  <a:pt x="14783" y="13440"/>
                  <a:pt x="14783" y="13440"/>
                </a:cubicBezTo>
                <a:cubicBezTo>
                  <a:pt x="14948" y="13440"/>
                  <a:pt x="14948" y="13440"/>
                  <a:pt x="14948" y="13440"/>
                </a:cubicBezTo>
                <a:cubicBezTo>
                  <a:pt x="14783" y="13280"/>
                  <a:pt x="14783" y="13280"/>
                  <a:pt x="14783" y="13280"/>
                </a:cubicBezTo>
                <a:cubicBezTo>
                  <a:pt x="14783" y="13440"/>
                  <a:pt x="14783" y="13440"/>
                  <a:pt x="14783" y="13440"/>
                </a:cubicBezTo>
                <a:cubicBezTo>
                  <a:pt x="14948" y="13440"/>
                  <a:pt x="14948" y="13440"/>
                  <a:pt x="14948" y="13440"/>
                </a:cubicBezTo>
                <a:cubicBezTo>
                  <a:pt x="14783" y="13280"/>
                  <a:pt x="14783" y="13280"/>
                  <a:pt x="14783" y="13280"/>
                </a:cubicBezTo>
                <a:cubicBezTo>
                  <a:pt x="14948" y="13440"/>
                  <a:pt x="14948" y="13440"/>
                  <a:pt x="14948" y="13440"/>
                </a:cubicBezTo>
                <a:cubicBezTo>
                  <a:pt x="14948" y="13280"/>
                  <a:pt x="14948" y="13280"/>
                  <a:pt x="14948" y="13280"/>
                </a:cubicBezTo>
                <a:cubicBezTo>
                  <a:pt x="6570" y="4160"/>
                  <a:pt x="6570" y="4160"/>
                  <a:pt x="6570" y="4160"/>
                </a:cubicBezTo>
                <a:cubicBezTo>
                  <a:pt x="6488" y="4160"/>
                  <a:pt x="6406" y="4160"/>
                  <a:pt x="6406" y="4320"/>
                </a:cubicBezTo>
                <a:cubicBezTo>
                  <a:pt x="6324" y="4320"/>
                  <a:pt x="6406" y="4480"/>
                  <a:pt x="6406" y="4640"/>
                </a:cubicBezTo>
                <a:cubicBezTo>
                  <a:pt x="14208" y="14080"/>
                  <a:pt x="14208" y="14080"/>
                  <a:pt x="14208" y="14080"/>
                </a:cubicBezTo>
                <a:cubicBezTo>
                  <a:pt x="14290" y="13920"/>
                  <a:pt x="14290" y="13920"/>
                  <a:pt x="14290" y="13920"/>
                </a:cubicBezTo>
                <a:cubicBezTo>
                  <a:pt x="14208" y="13760"/>
                  <a:pt x="14208" y="13760"/>
                  <a:pt x="14208" y="13760"/>
                </a:cubicBezTo>
                <a:cubicBezTo>
                  <a:pt x="14290" y="13920"/>
                  <a:pt x="14290" y="13920"/>
                  <a:pt x="14290" y="13920"/>
                </a:cubicBezTo>
                <a:cubicBezTo>
                  <a:pt x="14290" y="13760"/>
                  <a:pt x="14290" y="13760"/>
                  <a:pt x="14290" y="13760"/>
                </a:cubicBezTo>
                <a:cubicBezTo>
                  <a:pt x="14208" y="13760"/>
                  <a:pt x="14208" y="13760"/>
                  <a:pt x="14208" y="13760"/>
                </a:cubicBezTo>
                <a:cubicBezTo>
                  <a:pt x="14290" y="13920"/>
                  <a:pt x="14290" y="13920"/>
                  <a:pt x="14290" y="13920"/>
                </a:cubicBezTo>
                <a:cubicBezTo>
                  <a:pt x="14290" y="13760"/>
                  <a:pt x="14290" y="13760"/>
                  <a:pt x="14290" y="13760"/>
                </a:cubicBezTo>
                <a:cubicBezTo>
                  <a:pt x="14290" y="13920"/>
                  <a:pt x="14290" y="13920"/>
                  <a:pt x="14290" y="13920"/>
                </a:cubicBezTo>
                <a:cubicBezTo>
                  <a:pt x="14290" y="13760"/>
                  <a:pt x="14290" y="13760"/>
                  <a:pt x="14290" y="13760"/>
                </a:cubicBezTo>
                <a:cubicBezTo>
                  <a:pt x="14290" y="13760"/>
                  <a:pt x="14290" y="13760"/>
                  <a:pt x="14290" y="13760"/>
                </a:cubicBezTo>
                <a:cubicBezTo>
                  <a:pt x="14290" y="13920"/>
                  <a:pt x="14290" y="13920"/>
                  <a:pt x="14290" y="13920"/>
                </a:cubicBezTo>
                <a:cubicBezTo>
                  <a:pt x="14290" y="13760"/>
                  <a:pt x="14290" y="13760"/>
                  <a:pt x="14290" y="13760"/>
                </a:cubicBezTo>
                <a:cubicBezTo>
                  <a:pt x="14290" y="13760"/>
                  <a:pt x="14290" y="13760"/>
                  <a:pt x="14290" y="13760"/>
                </a:cubicBezTo>
                <a:cubicBezTo>
                  <a:pt x="14290" y="13760"/>
                  <a:pt x="14290" y="13760"/>
                  <a:pt x="14290" y="13760"/>
                </a:cubicBezTo>
                <a:cubicBezTo>
                  <a:pt x="14290" y="13760"/>
                  <a:pt x="14290" y="13760"/>
                  <a:pt x="14290" y="13760"/>
                </a:cubicBezTo>
                <a:cubicBezTo>
                  <a:pt x="14290" y="13760"/>
                  <a:pt x="14290" y="13760"/>
                  <a:pt x="14290" y="13760"/>
                </a:cubicBezTo>
                <a:cubicBezTo>
                  <a:pt x="14290" y="13760"/>
                  <a:pt x="14290" y="13760"/>
                  <a:pt x="14290" y="13760"/>
                </a:cubicBezTo>
                <a:cubicBezTo>
                  <a:pt x="14290" y="13760"/>
                  <a:pt x="14208" y="13600"/>
                  <a:pt x="14126" y="13600"/>
                </a:cubicBezTo>
                <a:cubicBezTo>
                  <a:pt x="13880" y="13280"/>
                  <a:pt x="13223" y="12640"/>
                  <a:pt x="12402" y="11680"/>
                </a:cubicBezTo>
                <a:cubicBezTo>
                  <a:pt x="11252" y="10240"/>
                  <a:pt x="9691" y="8480"/>
                  <a:pt x="8377" y="6880"/>
                </a:cubicBezTo>
                <a:cubicBezTo>
                  <a:pt x="7802" y="6240"/>
                  <a:pt x="7227" y="5600"/>
                  <a:pt x="6735" y="5120"/>
                </a:cubicBezTo>
                <a:cubicBezTo>
                  <a:pt x="6570" y="4800"/>
                  <a:pt x="6324" y="4640"/>
                  <a:pt x="6242" y="4480"/>
                </a:cubicBezTo>
                <a:cubicBezTo>
                  <a:pt x="6160" y="4480"/>
                  <a:pt x="6078" y="4480"/>
                  <a:pt x="5995" y="4320"/>
                </a:cubicBezTo>
                <a:cubicBezTo>
                  <a:pt x="5995" y="4320"/>
                  <a:pt x="5913" y="4320"/>
                  <a:pt x="5913" y="4320"/>
                </a:cubicBezTo>
                <a:cubicBezTo>
                  <a:pt x="5831" y="4320"/>
                  <a:pt x="5831" y="4320"/>
                  <a:pt x="5831" y="4320"/>
                </a:cubicBezTo>
                <a:cubicBezTo>
                  <a:pt x="5831" y="4320"/>
                  <a:pt x="5749" y="4320"/>
                  <a:pt x="5749" y="4480"/>
                </a:cubicBezTo>
                <a:cubicBezTo>
                  <a:pt x="5749" y="4480"/>
                  <a:pt x="5749" y="4480"/>
                  <a:pt x="5749" y="4480"/>
                </a:cubicBezTo>
                <a:cubicBezTo>
                  <a:pt x="5749" y="4640"/>
                  <a:pt x="5749" y="4640"/>
                  <a:pt x="5749" y="4640"/>
                </a:cubicBezTo>
                <a:cubicBezTo>
                  <a:pt x="5831" y="4800"/>
                  <a:pt x="5831" y="4800"/>
                  <a:pt x="5831" y="4800"/>
                </a:cubicBezTo>
                <a:cubicBezTo>
                  <a:pt x="5831" y="4800"/>
                  <a:pt x="5831" y="4800"/>
                  <a:pt x="5831" y="4800"/>
                </a:cubicBezTo>
                <a:cubicBezTo>
                  <a:pt x="5995" y="4960"/>
                  <a:pt x="6570" y="5760"/>
                  <a:pt x="7310" y="6560"/>
                </a:cubicBezTo>
                <a:cubicBezTo>
                  <a:pt x="8459" y="8000"/>
                  <a:pt x="10020" y="9760"/>
                  <a:pt x="11334" y="11360"/>
                </a:cubicBezTo>
                <a:cubicBezTo>
                  <a:pt x="11991" y="12160"/>
                  <a:pt x="12566" y="12800"/>
                  <a:pt x="12976" y="13280"/>
                </a:cubicBezTo>
                <a:cubicBezTo>
                  <a:pt x="13141" y="13600"/>
                  <a:pt x="13305" y="13760"/>
                  <a:pt x="13387" y="13920"/>
                </a:cubicBezTo>
                <a:cubicBezTo>
                  <a:pt x="13469" y="14080"/>
                  <a:pt x="13551" y="14080"/>
                  <a:pt x="13551" y="14080"/>
                </a:cubicBezTo>
                <a:cubicBezTo>
                  <a:pt x="13551" y="14240"/>
                  <a:pt x="13551" y="14240"/>
                  <a:pt x="13551" y="14240"/>
                </a:cubicBezTo>
                <a:cubicBezTo>
                  <a:pt x="13633" y="14080"/>
                  <a:pt x="13633" y="14080"/>
                  <a:pt x="13633" y="14080"/>
                </a:cubicBezTo>
                <a:cubicBezTo>
                  <a:pt x="13551" y="14080"/>
                  <a:pt x="13551" y="14080"/>
                  <a:pt x="13551" y="14080"/>
                </a:cubicBezTo>
                <a:cubicBezTo>
                  <a:pt x="13551" y="14240"/>
                  <a:pt x="13551" y="14240"/>
                  <a:pt x="13551" y="14240"/>
                </a:cubicBezTo>
                <a:cubicBezTo>
                  <a:pt x="13633" y="14080"/>
                  <a:pt x="13633" y="14080"/>
                  <a:pt x="13633" y="14080"/>
                </a:cubicBezTo>
                <a:cubicBezTo>
                  <a:pt x="13551" y="14080"/>
                  <a:pt x="13551" y="14080"/>
                  <a:pt x="13551" y="14080"/>
                </a:cubicBezTo>
                <a:cubicBezTo>
                  <a:pt x="13633" y="14080"/>
                  <a:pt x="13633" y="14080"/>
                  <a:pt x="13633" y="14080"/>
                </a:cubicBezTo>
                <a:cubicBezTo>
                  <a:pt x="13551" y="14080"/>
                  <a:pt x="13551" y="14080"/>
                  <a:pt x="13551" y="14080"/>
                </a:cubicBezTo>
                <a:cubicBezTo>
                  <a:pt x="13551" y="14080"/>
                  <a:pt x="13551" y="14080"/>
                  <a:pt x="13551" y="14080"/>
                </a:cubicBezTo>
                <a:cubicBezTo>
                  <a:pt x="13633" y="14080"/>
                  <a:pt x="13633" y="14080"/>
                  <a:pt x="13633" y="14080"/>
                </a:cubicBezTo>
                <a:cubicBezTo>
                  <a:pt x="13551" y="14080"/>
                  <a:pt x="13551" y="14080"/>
                  <a:pt x="13551" y="14080"/>
                </a:cubicBezTo>
                <a:cubicBezTo>
                  <a:pt x="13633" y="14080"/>
                  <a:pt x="13633" y="14080"/>
                  <a:pt x="13633" y="14080"/>
                </a:cubicBezTo>
                <a:cubicBezTo>
                  <a:pt x="13551" y="13920"/>
                  <a:pt x="13551" y="13920"/>
                  <a:pt x="13551" y="13920"/>
                </a:cubicBezTo>
                <a:cubicBezTo>
                  <a:pt x="13551" y="14080"/>
                  <a:pt x="13551" y="14080"/>
                  <a:pt x="13551" y="14080"/>
                </a:cubicBezTo>
                <a:cubicBezTo>
                  <a:pt x="13633" y="14080"/>
                  <a:pt x="13633" y="14080"/>
                  <a:pt x="13633" y="14080"/>
                </a:cubicBezTo>
                <a:cubicBezTo>
                  <a:pt x="13551" y="13920"/>
                  <a:pt x="13551" y="13920"/>
                  <a:pt x="13551" y="13920"/>
                </a:cubicBezTo>
                <a:cubicBezTo>
                  <a:pt x="13633" y="14080"/>
                  <a:pt x="13633" y="14080"/>
                  <a:pt x="13633" y="14080"/>
                </a:cubicBezTo>
                <a:cubicBezTo>
                  <a:pt x="13716" y="13760"/>
                  <a:pt x="13716" y="13760"/>
                  <a:pt x="13716" y="13760"/>
                </a:cubicBezTo>
                <a:cubicBezTo>
                  <a:pt x="13716" y="13760"/>
                  <a:pt x="11744" y="11520"/>
                  <a:pt x="9773" y="9280"/>
                </a:cubicBezTo>
                <a:cubicBezTo>
                  <a:pt x="8788" y="8160"/>
                  <a:pt x="7802" y="6880"/>
                  <a:pt x="6981" y="6080"/>
                </a:cubicBezTo>
                <a:cubicBezTo>
                  <a:pt x="6570" y="5600"/>
                  <a:pt x="6242" y="5280"/>
                  <a:pt x="5995" y="5120"/>
                </a:cubicBezTo>
                <a:cubicBezTo>
                  <a:pt x="5913" y="4960"/>
                  <a:pt x="5749" y="4800"/>
                  <a:pt x="5667" y="4800"/>
                </a:cubicBezTo>
                <a:cubicBezTo>
                  <a:pt x="5667" y="4800"/>
                  <a:pt x="5667" y="4640"/>
                  <a:pt x="5585" y="4640"/>
                </a:cubicBezTo>
                <a:cubicBezTo>
                  <a:pt x="5585" y="4640"/>
                  <a:pt x="5585" y="4640"/>
                  <a:pt x="5503" y="4640"/>
                </a:cubicBezTo>
                <a:cubicBezTo>
                  <a:pt x="5421" y="4640"/>
                  <a:pt x="5421" y="4640"/>
                  <a:pt x="5421" y="4640"/>
                </a:cubicBezTo>
                <a:cubicBezTo>
                  <a:pt x="5421" y="4640"/>
                  <a:pt x="5421" y="4640"/>
                  <a:pt x="5421" y="4800"/>
                </a:cubicBezTo>
                <a:cubicBezTo>
                  <a:pt x="5338" y="4800"/>
                  <a:pt x="5338" y="4960"/>
                  <a:pt x="5421" y="5120"/>
                </a:cubicBezTo>
                <a:cubicBezTo>
                  <a:pt x="13059" y="14400"/>
                  <a:pt x="13059" y="14400"/>
                  <a:pt x="13059" y="14400"/>
                </a:cubicBezTo>
                <a:cubicBezTo>
                  <a:pt x="13141" y="14240"/>
                  <a:pt x="13141" y="14240"/>
                  <a:pt x="13141" y="14240"/>
                </a:cubicBezTo>
                <a:cubicBezTo>
                  <a:pt x="13141" y="13920"/>
                  <a:pt x="13141" y="13920"/>
                  <a:pt x="13141" y="13920"/>
                </a:cubicBezTo>
                <a:cubicBezTo>
                  <a:pt x="13141" y="14240"/>
                  <a:pt x="13141" y="14240"/>
                  <a:pt x="13141" y="14240"/>
                </a:cubicBezTo>
                <a:cubicBezTo>
                  <a:pt x="13223" y="13920"/>
                  <a:pt x="13223" y="13920"/>
                  <a:pt x="13223" y="13920"/>
                </a:cubicBezTo>
                <a:cubicBezTo>
                  <a:pt x="13141" y="13920"/>
                  <a:pt x="13141" y="13920"/>
                  <a:pt x="13141" y="13920"/>
                </a:cubicBezTo>
                <a:cubicBezTo>
                  <a:pt x="13141" y="14240"/>
                  <a:pt x="13141" y="14240"/>
                  <a:pt x="13141" y="14240"/>
                </a:cubicBezTo>
                <a:cubicBezTo>
                  <a:pt x="13223" y="13920"/>
                  <a:pt x="13223" y="13920"/>
                  <a:pt x="13223" y="13920"/>
                </a:cubicBezTo>
                <a:cubicBezTo>
                  <a:pt x="13141" y="14080"/>
                  <a:pt x="13141" y="14080"/>
                  <a:pt x="13141" y="14080"/>
                </a:cubicBezTo>
                <a:cubicBezTo>
                  <a:pt x="13223" y="13920"/>
                  <a:pt x="13223" y="13920"/>
                  <a:pt x="13223" y="13920"/>
                </a:cubicBezTo>
                <a:cubicBezTo>
                  <a:pt x="13223" y="13920"/>
                  <a:pt x="13223" y="13920"/>
                  <a:pt x="13223" y="13920"/>
                </a:cubicBezTo>
                <a:cubicBezTo>
                  <a:pt x="13141" y="14080"/>
                  <a:pt x="13141" y="14080"/>
                  <a:pt x="13141" y="14080"/>
                </a:cubicBezTo>
                <a:cubicBezTo>
                  <a:pt x="13223" y="13920"/>
                  <a:pt x="13223" y="13920"/>
                  <a:pt x="13223" y="13920"/>
                </a:cubicBezTo>
                <a:cubicBezTo>
                  <a:pt x="13223" y="13920"/>
                  <a:pt x="13141" y="13920"/>
                  <a:pt x="13059" y="13920"/>
                </a:cubicBezTo>
                <a:cubicBezTo>
                  <a:pt x="12566" y="13280"/>
                  <a:pt x="10513" y="11040"/>
                  <a:pt x="8624" y="8960"/>
                </a:cubicBezTo>
                <a:cubicBezTo>
                  <a:pt x="7638" y="8000"/>
                  <a:pt x="6735" y="6880"/>
                  <a:pt x="5995" y="6240"/>
                </a:cubicBezTo>
                <a:cubicBezTo>
                  <a:pt x="5667" y="5760"/>
                  <a:pt x="5338" y="5440"/>
                  <a:pt x="5174" y="5280"/>
                </a:cubicBezTo>
                <a:cubicBezTo>
                  <a:pt x="5010" y="5120"/>
                  <a:pt x="4928" y="5120"/>
                  <a:pt x="4928" y="4960"/>
                </a:cubicBezTo>
                <a:cubicBezTo>
                  <a:pt x="4846" y="4960"/>
                  <a:pt x="4846" y="4960"/>
                  <a:pt x="4846" y="4960"/>
                </a:cubicBezTo>
                <a:cubicBezTo>
                  <a:pt x="4763" y="4960"/>
                  <a:pt x="4763" y="4960"/>
                  <a:pt x="4763" y="4960"/>
                </a:cubicBezTo>
                <a:cubicBezTo>
                  <a:pt x="4763" y="4960"/>
                  <a:pt x="4763" y="4960"/>
                  <a:pt x="4763" y="4960"/>
                </a:cubicBezTo>
                <a:cubicBezTo>
                  <a:pt x="4681" y="4960"/>
                  <a:pt x="4681" y="4960"/>
                  <a:pt x="4681" y="4960"/>
                </a:cubicBezTo>
                <a:cubicBezTo>
                  <a:pt x="4681" y="4960"/>
                  <a:pt x="4681" y="4960"/>
                  <a:pt x="4599" y="4960"/>
                </a:cubicBezTo>
                <a:cubicBezTo>
                  <a:pt x="4599" y="5120"/>
                  <a:pt x="4599" y="5280"/>
                  <a:pt x="4681" y="5280"/>
                </a:cubicBezTo>
                <a:cubicBezTo>
                  <a:pt x="12402" y="14720"/>
                  <a:pt x="12402" y="14720"/>
                  <a:pt x="12402" y="14720"/>
                </a:cubicBezTo>
                <a:cubicBezTo>
                  <a:pt x="12484" y="14560"/>
                  <a:pt x="12484" y="14560"/>
                  <a:pt x="12484" y="14560"/>
                </a:cubicBezTo>
                <a:cubicBezTo>
                  <a:pt x="12402" y="14400"/>
                  <a:pt x="12402" y="14400"/>
                  <a:pt x="12402" y="14400"/>
                </a:cubicBezTo>
                <a:cubicBezTo>
                  <a:pt x="12484" y="14560"/>
                  <a:pt x="12484" y="14560"/>
                  <a:pt x="12484" y="14560"/>
                </a:cubicBezTo>
                <a:cubicBezTo>
                  <a:pt x="12402" y="14400"/>
                  <a:pt x="12402" y="14400"/>
                  <a:pt x="12402" y="14400"/>
                </a:cubicBezTo>
                <a:cubicBezTo>
                  <a:pt x="12402" y="14400"/>
                  <a:pt x="12402" y="14400"/>
                  <a:pt x="12402" y="14400"/>
                </a:cubicBezTo>
                <a:cubicBezTo>
                  <a:pt x="12484" y="14560"/>
                  <a:pt x="12484" y="14560"/>
                  <a:pt x="12484" y="14560"/>
                </a:cubicBezTo>
                <a:cubicBezTo>
                  <a:pt x="12402" y="14400"/>
                  <a:pt x="12402" y="14400"/>
                  <a:pt x="12402" y="14400"/>
                </a:cubicBezTo>
                <a:cubicBezTo>
                  <a:pt x="12484" y="14560"/>
                  <a:pt x="12484" y="14560"/>
                  <a:pt x="12484" y="14560"/>
                </a:cubicBezTo>
                <a:cubicBezTo>
                  <a:pt x="12484" y="14400"/>
                  <a:pt x="12484" y="14400"/>
                  <a:pt x="12484" y="14400"/>
                </a:cubicBezTo>
                <a:cubicBezTo>
                  <a:pt x="12402" y="14400"/>
                  <a:pt x="12402" y="14400"/>
                  <a:pt x="12402" y="14400"/>
                </a:cubicBezTo>
                <a:cubicBezTo>
                  <a:pt x="12484" y="14560"/>
                  <a:pt x="12484" y="14560"/>
                  <a:pt x="12484" y="14560"/>
                </a:cubicBezTo>
                <a:cubicBezTo>
                  <a:pt x="12484" y="14400"/>
                  <a:pt x="12484" y="14400"/>
                  <a:pt x="12484" y="14400"/>
                </a:cubicBezTo>
                <a:cubicBezTo>
                  <a:pt x="12484" y="14400"/>
                  <a:pt x="12484" y="14400"/>
                  <a:pt x="12484" y="14400"/>
                </a:cubicBezTo>
                <a:cubicBezTo>
                  <a:pt x="12484" y="14400"/>
                  <a:pt x="12484" y="14400"/>
                  <a:pt x="12484" y="14400"/>
                </a:cubicBezTo>
                <a:cubicBezTo>
                  <a:pt x="12484" y="14400"/>
                  <a:pt x="12484" y="14400"/>
                  <a:pt x="12484" y="14400"/>
                </a:cubicBezTo>
                <a:cubicBezTo>
                  <a:pt x="12484" y="14400"/>
                  <a:pt x="12484" y="14400"/>
                  <a:pt x="12484" y="14400"/>
                </a:cubicBezTo>
                <a:cubicBezTo>
                  <a:pt x="12484" y="14400"/>
                  <a:pt x="12484" y="14400"/>
                  <a:pt x="12484" y="14400"/>
                </a:cubicBezTo>
                <a:cubicBezTo>
                  <a:pt x="12484" y="14400"/>
                  <a:pt x="12484" y="14400"/>
                  <a:pt x="12484" y="14400"/>
                </a:cubicBezTo>
                <a:cubicBezTo>
                  <a:pt x="12484" y="14400"/>
                  <a:pt x="12402" y="14240"/>
                  <a:pt x="12319" y="14240"/>
                </a:cubicBezTo>
                <a:cubicBezTo>
                  <a:pt x="11662" y="13600"/>
                  <a:pt x="9609" y="11360"/>
                  <a:pt x="7802" y="9280"/>
                </a:cubicBezTo>
                <a:cubicBezTo>
                  <a:pt x="6817" y="8320"/>
                  <a:pt x="5913" y="7200"/>
                  <a:pt x="5256" y="6560"/>
                </a:cubicBezTo>
                <a:cubicBezTo>
                  <a:pt x="4599" y="5760"/>
                  <a:pt x="4189" y="5280"/>
                  <a:pt x="4189" y="5280"/>
                </a:cubicBezTo>
                <a:cubicBezTo>
                  <a:pt x="4189" y="5280"/>
                  <a:pt x="4106" y="5280"/>
                  <a:pt x="4106" y="5280"/>
                </a:cubicBezTo>
                <a:cubicBezTo>
                  <a:pt x="4024" y="5280"/>
                  <a:pt x="4024" y="5440"/>
                  <a:pt x="4024" y="5440"/>
                </a:cubicBezTo>
                <a:cubicBezTo>
                  <a:pt x="4024" y="5600"/>
                  <a:pt x="4024" y="5600"/>
                  <a:pt x="4024" y="5600"/>
                </a:cubicBezTo>
                <a:cubicBezTo>
                  <a:pt x="4106" y="5600"/>
                  <a:pt x="4106" y="5600"/>
                  <a:pt x="4106" y="5600"/>
                </a:cubicBezTo>
                <a:cubicBezTo>
                  <a:pt x="4106" y="5760"/>
                  <a:pt x="4189" y="5760"/>
                  <a:pt x="4271" y="5920"/>
                </a:cubicBezTo>
                <a:cubicBezTo>
                  <a:pt x="5338" y="7360"/>
                  <a:pt x="11909" y="15200"/>
                  <a:pt x="11909" y="15200"/>
                </a:cubicBezTo>
                <a:cubicBezTo>
                  <a:pt x="11991" y="15040"/>
                  <a:pt x="11991" y="15040"/>
                  <a:pt x="11991" y="15040"/>
                </a:cubicBezTo>
                <a:cubicBezTo>
                  <a:pt x="11909" y="14880"/>
                  <a:pt x="11909" y="14880"/>
                  <a:pt x="11909" y="14880"/>
                </a:cubicBezTo>
                <a:cubicBezTo>
                  <a:pt x="11991" y="15040"/>
                  <a:pt x="11991" y="15040"/>
                  <a:pt x="11991" y="15040"/>
                </a:cubicBezTo>
                <a:cubicBezTo>
                  <a:pt x="11991" y="14880"/>
                  <a:pt x="11991" y="14880"/>
                  <a:pt x="11991" y="14880"/>
                </a:cubicBezTo>
                <a:cubicBezTo>
                  <a:pt x="11909" y="14880"/>
                  <a:pt x="11909" y="14880"/>
                  <a:pt x="11909" y="14880"/>
                </a:cubicBezTo>
                <a:cubicBezTo>
                  <a:pt x="11991" y="15040"/>
                  <a:pt x="11991" y="15040"/>
                  <a:pt x="11991" y="15040"/>
                </a:cubicBezTo>
                <a:cubicBezTo>
                  <a:pt x="11991" y="14880"/>
                  <a:pt x="11991" y="14880"/>
                  <a:pt x="11991" y="14880"/>
                </a:cubicBezTo>
                <a:cubicBezTo>
                  <a:pt x="11991" y="15040"/>
                  <a:pt x="11991" y="15040"/>
                  <a:pt x="11991" y="15040"/>
                </a:cubicBezTo>
                <a:cubicBezTo>
                  <a:pt x="11991" y="14880"/>
                  <a:pt x="11991" y="14880"/>
                  <a:pt x="11991" y="14880"/>
                </a:cubicBezTo>
                <a:cubicBezTo>
                  <a:pt x="11991" y="14880"/>
                  <a:pt x="11991" y="14880"/>
                  <a:pt x="11991" y="14880"/>
                </a:cubicBezTo>
                <a:cubicBezTo>
                  <a:pt x="11991" y="15040"/>
                  <a:pt x="11991" y="15040"/>
                  <a:pt x="11991" y="15040"/>
                </a:cubicBezTo>
                <a:cubicBezTo>
                  <a:pt x="11991" y="14880"/>
                  <a:pt x="11991" y="14880"/>
                  <a:pt x="11991" y="14880"/>
                </a:cubicBezTo>
                <a:cubicBezTo>
                  <a:pt x="11991" y="14880"/>
                  <a:pt x="11991" y="14880"/>
                  <a:pt x="11991" y="14880"/>
                </a:cubicBezTo>
                <a:cubicBezTo>
                  <a:pt x="11991" y="14880"/>
                  <a:pt x="11991" y="14880"/>
                  <a:pt x="11991" y="14880"/>
                </a:cubicBezTo>
                <a:cubicBezTo>
                  <a:pt x="11991" y="14880"/>
                  <a:pt x="11991" y="14880"/>
                  <a:pt x="11991" y="14880"/>
                </a:cubicBezTo>
                <a:cubicBezTo>
                  <a:pt x="11991" y="14880"/>
                  <a:pt x="11991" y="14880"/>
                  <a:pt x="11991" y="14880"/>
                </a:cubicBezTo>
                <a:cubicBezTo>
                  <a:pt x="11991" y="14880"/>
                  <a:pt x="11991" y="14880"/>
                  <a:pt x="11991" y="14880"/>
                </a:cubicBezTo>
                <a:cubicBezTo>
                  <a:pt x="11991" y="14880"/>
                  <a:pt x="11991" y="14880"/>
                  <a:pt x="11991" y="14880"/>
                </a:cubicBezTo>
                <a:cubicBezTo>
                  <a:pt x="11909" y="14720"/>
                  <a:pt x="11744" y="14560"/>
                  <a:pt x="11498" y="14240"/>
                </a:cubicBezTo>
                <a:cubicBezTo>
                  <a:pt x="10513" y="13280"/>
                  <a:pt x="8541" y="11200"/>
                  <a:pt x="6899" y="9120"/>
                </a:cubicBezTo>
                <a:cubicBezTo>
                  <a:pt x="5995" y="8160"/>
                  <a:pt x="5256" y="7360"/>
                  <a:pt x="4681" y="6720"/>
                </a:cubicBezTo>
                <a:cubicBezTo>
                  <a:pt x="4106" y="5920"/>
                  <a:pt x="3696" y="5600"/>
                  <a:pt x="3696" y="5600"/>
                </a:cubicBezTo>
                <a:cubicBezTo>
                  <a:pt x="3614" y="5440"/>
                  <a:pt x="3614" y="5600"/>
                  <a:pt x="3532" y="5600"/>
                </a:cubicBezTo>
                <a:cubicBezTo>
                  <a:pt x="3532" y="5760"/>
                  <a:pt x="3532" y="5920"/>
                  <a:pt x="3614" y="5920"/>
                </a:cubicBezTo>
                <a:cubicBezTo>
                  <a:pt x="11334" y="15360"/>
                  <a:pt x="11334" y="15360"/>
                  <a:pt x="11334" y="15360"/>
                </a:cubicBezTo>
                <a:cubicBezTo>
                  <a:pt x="11416" y="15200"/>
                  <a:pt x="11416" y="15200"/>
                  <a:pt x="11416" y="15200"/>
                </a:cubicBezTo>
                <a:cubicBezTo>
                  <a:pt x="11252" y="15040"/>
                  <a:pt x="11252" y="15040"/>
                  <a:pt x="11252" y="15040"/>
                </a:cubicBezTo>
                <a:cubicBezTo>
                  <a:pt x="11416" y="15200"/>
                  <a:pt x="11416" y="15200"/>
                  <a:pt x="11416" y="15200"/>
                </a:cubicBezTo>
                <a:cubicBezTo>
                  <a:pt x="11334" y="14880"/>
                  <a:pt x="11334" y="14880"/>
                  <a:pt x="11334" y="14880"/>
                </a:cubicBezTo>
                <a:cubicBezTo>
                  <a:pt x="11252" y="15040"/>
                  <a:pt x="11252" y="15040"/>
                  <a:pt x="11252" y="15040"/>
                </a:cubicBezTo>
                <a:cubicBezTo>
                  <a:pt x="11416" y="15200"/>
                  <a:pt x="11416" y="15200"/>
                  <a:pt x="11416" y="15200"/>
                </a:cubicBezTo>
                <a:cubicBezTo>
                  <a:pt x="11334" y="14880"/>
                  <a:pt x="11334" y="14880"/>
                  <a:pt x="11334" y="14880"/>
                </a:cubicBezTo>
                <a:cubicBezTo>
                  <a:pt x="11416" y="15200"/>
                  <a:pt x="11416" y="15200"/>
                  <a:pt x="11416" y="15200"/>
                </a:cubicBezTo>
                <a:cubicBezTo>
                  <a:pt x="11416" y="14880"/>
                  <a:pt x="11416" y="14880"/>
                  <a:pt x="11416" y="14880"/>
                </a:cubicBezTo>
                <a:cubicBezTo>
                  <a:pt x="11334" y="14880"/>
                  <a:pt x="11334" y="14880"/>
                  <a:pt x="11334" y="14880"/>
                </a:cubicBezTo>
                <a:cubicBezTo>
                  <a:pt x="11416" y="15200"/>
                  <a:pt x="11416" y="15200"/>
                  <a:pt x="11416" y="15200"/>
                </a:cubicBezTo>
                <a:cubicBezTo>
                  <a:pt x="11416" y="14880"/>
                  <a:pt x="11416" y="14880"/>
                  <a:pt x="11416" y="14880"/>
                </a:cubicBezTo>
                <a:cubicBezTo>
                  <a:pt x="11416" y="15040"/>
                  <a:pt x="11416" y="15040"/>
                  <a:pt x="11416" y="15040"/>
                </a:cubicBezTo>
                <a:cubicBezTo>
                  <a:pt x="11416" y="14880"/>
                  <a:pt x="11416" y="14880"/>
                  <a:pt x="11416" y="14880"/>
                </a:cubicBezTo>
                <a:cubicBezTo>
                  <a:pt x="11416" y="14880"/>
                  <a:pt x="11416" y="14880"/>
                  <a:pt x="11416" y="14880"/>
                </a:cubicBezTo>
                <a:cubicBezTo>
                  <a:pt x="11416" y="15040"/>
                  <a:pt x="11416" y="15040"/>
                  <a:pt x="11416" y="15040"/>
                </a:cubicBezTo>
                <a:cubicBezTo>
                  <a:pt x="11416" y="14880"/>
                  <a:pt x="11416" y="14880"/>
                  <a:pt x="11416" y="14880"/>
                </a:cubicBezTo>
                <a:cubicBezTo>
                  <a:pt x="11416" y="14880"/>
                  <a:pt x="11334" y="14880"/>
                  <a:pt x="11252" y="14880"/>
                </a:cubicBezTo>
                <a:cubicBezTo>
                  <a:pt x="10677" y="14240"/>
                  <a:pt x="8788" y="12000"/>
                  <a:pt x="6981" y="9920"/>
                </a:cubicBezTo>
                <a:cubicBezTo>
                  <a:pt x="6078" y="8960"/>
                  <a:pt x="5174" y="8000"/>
                  <a:pt x="4435" y="7200"/>
                </a:cubicBezTo>
                <a:cubicBezTo>
                  <a:pt x="4106" y="6880"/>
                  <a:pt x="3778" y="6560"/>
                  <a:pt x="3614" y="6400"/>
                </a:cubicBezTo>
                <a:cubicBezTo>
                  <a:pt x="3449" y="6240"/>
                  <a:pt x="3367" y="6240"/>
                  <a:pt x="3285" y="6080"/>
                </a:cubicBezTo>
                <a:cubicBezTo>
                  <a:pt x="3203" y="6080"/>
                  <a:pt x="3203" y="6080"/>
                  <a:pt x="3121" y="6080"/>
                </a:cubicBezTo>
                <a:cubicBezTo>
                  <a:pt x="3039" y="6080"/>
                  <a:pt x="3039" y="6080"/>
                  <a:pt x="3039" y="6080"/>
                </a:cubicBezTo>
                <a:cubicBezTo>
                  <a:pt x="3039" y="6080"/>
                  <a:pt x="2957" y="6080"/>
                  <a:pt x="2957" y="6080"/>
                </a:cubicBezTo>
                <a:cubicBezTo>
                  <a:pt x="2957" y="6240"/>
                  <a:pt x="2957" y="6400"/>
                  <a:pt x="3039" y="6400"/>
                </a:cubicBezTo>
                <a:cubicBezTo>
                  <a:pt x="10677" y="15840"/>
                  <a:pt x="10677" y="15840"/>
                  <a:pt x="10677" y="15840"/>
                </a:cubicBezTo>
                <a:cubicBezTo>
                  <a:pt x="10759" y="15680"/>
                  <a:pt x="10759" y="15680"/>
                  <a:pt x="10759" y="15680"/>
                </a:cubicBezTo>
                <a:cubicBezTo>
                  <a:pt x="10677" y="15520"/>
                  <a:pt x="10677" y="15520"/>
                  <a:pt x="10677" y="15520"/>
                </a:cubicBezTo>
                <a:cubicBezTo>
                  <a:pt x="10759" y="15680"/>
                  <a:pt x="10759" y="15680"/>
                  <a:pt x="10759" y="15680"/>
                </a:cubicBezTo>
                <a:cubicBezTo>
                  <a:pt x="10759" y="15360"/>
                  <a:pt x="10759" y="15360"/>
                  <a:pt x="10759" y="15360"/>
                </a:cubicBezTo>
                <a:cubicBezTo>
                  <a:pt x="10759" y="15360"/>
                  <a:pt x="10759" y="15360"/>
                  <a:pt x="10677" y="15520"/>
                </a:cubicBezTo>
                <a:cubicBezTo>
                  <a:pt x="10759" y="15680"/>
                  <a:pt x="10759" y="15680"/>
                  <a:pt x="10759" y="15680"/>
                </a:cubicBezTo>
                <a:cubicBezTo>
                  <a:pt x="10759" y="15360"/>
                  <a:pt x="10759" y="15360"/>
                  <a:pt x="10759" y="15360"/>
                </a:cubicBezTo>
                <a:cubicBezTo>
                  <a:pt x="10759" y="15680"/>
                  <a:pt x="10759" y="15680"/>
                  <a:pt x="10759" y="15680"/>
                </a:cubicBezTo>
                <a:cubicBezTo>
                  <a:pt x="10841" y="15360"/>
                  <a:pt x="10841" y="15360"/>
                  <a:pt x="10841" y="15360"/>
                </a:cubicBezTo>
                <a:cubicBezTo>
                  <a:pt x="10759" y="15360"/>
                  <a:pt x="10759" y="15360"/>
                  <a:pt x="10759" y="15360"/>
                </a:cubicBezTo>
                <a:cubicBezTo>
                  <a:pt x="10759" y="15680"/>
                  <a:pt x="10759" y="15680"/>
                  <a:pt x="10759" y="15680"/>
                </a:cubicBezTo>
                <a:cubicBezTo>
                  <a:pt x="10841" y="15360"/>
                  <a:pt x="10841" y="15360"/>
                  <a:pt x="10841" y="15360"/>
                </a:cubicBezTo>
                <a:cubicBezTo>
                  <a:pt x="10759" y="15520"/>
                  <a:pt x="10759" y="15520"/>
                  <a:pt x="10759" y="15520"/>
                </a:cubicBezTo>
                <a:cubicBezTo>
                  <a:pt x="10841" y="15360"/>
                  <a:pt x="10841" y="15360"/>
                  <a:pt x="10841" y="15360"/>
                </a:cubicBezTo>
                <a:cubicBezTo>
                  <a:pt x="10841" y="15360"/>
                  <a:pt x="10841" y="15360"/>
                  <a:pt x="10841" y="15360"/>
                </a:cubicBezTo>
                <a:cubicBezTo>
                  <a:pt x="10759" y="15520"/>
                  <a:pt x="10759" y="15520"/>
                  <a:pt x="10759" y="15520"/>
                </a:cubicBezTo>
                <a:cubicBezTo>
                  <a:pt x="10841" y="15360"/>
                  <a:pt x="10841" y="15360"/>
                  <a:pt x="10841" y="15360"/>
                </a:cubicBezTo>
                <a:cubicBezTo>
                  <a:pt x="10759" y="15360"/>
                  <a:pt x="10759" y="15360"/>
                  <a:pt x="10677" y="15200"/>
                </a:cubicBezTo>
                <a:cubicBezTo>
                  <a:pt x="10102" y="14720"/>
                  <a:pt x="8213" y="12480"/>
                  <a:pt x="6324" y="10400"/>
                </a:cubicBezTo>
                <a:cubicBezTo>
                  <a:pt x="5421" y="9280"/>
                  <a:pt x="4517" y="8320"/>
                  <a:pt x="3778" y="7520"/>
                </a:cubicBezTo>
                <a:cubicBezTo>
                  <a:pt x="3449" y="7200"/>
                  <a:pt x="3203" y="6880"/>
                  <a:pt x="2957" y="6720"/>
                </a:cubicBezTo>
                <a:cubicBezTo>
                  <a:pt x="2875" y="6560"/>
                  <a:pt x="2792" y="6560"/>
                  <a:pt x="2710" y="6400"/>
                </a:cubicBezTo>
                <a:cubicBezTo>
                  <a:pt x="2628" y="6400"/>
                  <a:pt x="2628" y="6400"/>
                  <a:pt x="2628" y="6400"/>
                </a:cubicBezTo>
                <a:cubicBezTo>
                  <a:pt x="2546" y="6400"/>
                  <a:pt x="2546" y="6400"/>
                  <a:pt x="2546" y="6400"/>
                </a:cubicBezTo>
                <a:cubicBezTo>
                  <a:pt x="2464" y="6400"/>
                  <a:pt x="2464" y="6400"/>
                  <a:pt x="2464" y="6400"/>
                </a:cubicBezTo>
                <a:cubicBezTo>
                  <a:pt x="2464" y="6400"/>
                  <a:pt x="2464" y="6400"/>
                  <a:pt x="2382" y="6400"/>
                </a:cubicBezTo>
                <a:cubicBezTo>
                  <a:pt x="2382" y="6560"/>
                  <a:pt x="2382" y="6720"/>
                  <a:pt x="2464" y="6720"/>
                </a:cubicBezTo>
                <a:cubicBezTo>
                  <a:pt x="10020" y="16000"/>
                  <a:pt x="10020" y="16000"/>
                  <a:pt x="10020" y="16000"/>
                </a:cubicBezTo>
                <a:cubicBezTo>
                  <a:pt x="10102" y="15840"/>
                  <a:pt x="10102" y="15840"/>
                  <a:pt x="10102" y="15840"/>
                </a:cubicBezTo>
                <a:cubicBezTo>
                  <a:pt x="10184" y="15680"/>
                  <a:pt x="10184" y="15680"/>
                  <a:pt x="10184" y="15680"/>
                </a:cubicBezTo>
                <a:cubicBezTo>
                  <a:pt x="10184" y="15680"/>
                  <a:pt x="8213" y="13280"/>
                  <a:pt x="6242" y="11040"/>
                </a:cubicBezTo>
                <a:cubicBezTo>
                  <a:pt x="5174" y="9920"/>
                  <a:pt x="4189" y="8800"/>
                  <a:pt x="3367" y="8000"/>
                </a:cubicBezTo>
                <a:cubicBezTo>
                  <a:pt x="2957" y="7520"/>
                  <a:pt x="2628" y="7200"/>
                  <a:pt x="2382" y="6880"/>
                </a:cubicBezTo>
                <a:cubicBezTo>
                  <a:pt x="2300" y="6880"/>
                  <a:pt x="2135" y="6720"/>
                  <a:pt x="2053" y="6560"/>
                </a:cubicBezTo>
                <a:cubicBezTo>
                  <a:pt x="2053" y="6560"/>
                  <a:pt x="1971" y="6560"/>
                  <a:pt x="1971" y="6560"/>
                </a:cubicBezTo>
                <a:cubicBezTo>
                  <a:pt x="1971" y="6560"/>
                  <a:pt x="1889" y="6560"/>
                  <a:pt x="1889" y="6560"/>
                </a:cubicBezTo>
                <a:cubicBezTo>
                  <a:pt x="1807" y="6560"/>
                  <a:pt x="1807" y="6560"/>
                  <a:pt x="1807" y="6560"/>
                </a:cubicBezTo>
                <a:cubicBezTo>
                  <a:pt x="1807" y="6560"/>
                  <a:pt x="1807" y="6560"/>
                  <a:pt x="1807" y="6560"/>
                </a:cubicBezTo>
                <a:cubicBezTo>
                  <a:pt x="1725" y="6720"/>
                  <a:pt x="1725" y="6720"/>
                  <a:pt x="1725" y="6720"/>
                </a:cubicBezTo>
                <a:cubicBezTo>
                  <a:pt x="1725" y="6880"/>
                  <a:pt x="1807" y="6880"/>
                  <a:pt x="1807" y="6880"/>
                </a:cubicBezTo>
                <a:cubicBezTo>
                  <a:pt x="1807" y="7040"/>
                  <a:pt x="1807" y="7040"/>
                  <a:pt x="1807" y="7040"/>
                </a:cubicBezTo>
                <a:cubicBezTo>
                  <a:pt x="1807" y="7040"/>
                  <a:pt x="1889" y="7040"/>
                  <a:pt x="1971" y="7200"/>
                </a:cubicBezTo>
                <a:cubicBezTo>
                  <a:pt x="3039" y="8640"/>
                  <a:pt x="9691" y="16480"/>
                  <a:pt x="9691" y="16480"/>
                </a:cubicBezTo>
                <a:cubicBezTo>
                  <a:pt x="9773" y="16320"/>
                  <a:pt x="9773" y="16320"/>
                  <a:pt x="9773" y="16320"/>
                </a:cubicBezTo>
                <a:cubicBezTo>
                  <a:pt x="9773" y="16160"/>
                  <a:pt x="9773" y="16160"/>
                  <a:pt x="9773" y="16160"/>
                </a:cubicBezTo>
                <a:cubicBezTo>
                  <a:pt x="9773" y="16160"/>
                  <a:pt x="7802" y="13760"/>
                  <a:pt x="5749" y="11520"/>
                </a:cubicBezTo>
                <a:cubicBezTo>
                  <a:pt x="4681" y="10400"/>
                  <a:pt x="3696" y="9120"/>
                  <a:pt x="2875" y="8320"/>
                </a:cubicBezTo>
                <a:cubicBezTo>
                  <a:pt x="2464" y="7840"/>
                  <a:pt x="2053" y="7520"/>
                  <a:pt x="1807" y="7200"/>
                </a:cubicBezTo>
                <a:cubicBezTo>
                  <a:pt x="1643" y="7040"/>
                  <a:pt x="1560" y="7040"/>
                  <a:pt x="1478" y="6880"/>
                </a:cubicBezTo>
                <a:cubicBezTo>
                  <a:pt x="1396" y="6880"/>
                  <a:pt x="1314" y="6880"/>
                  <a:pt x="1232" y="6880"/>
                </a:cubicBezTo>
                <a:cubicBezTo>
                  <a:pt x="1150" y="6880"/>
                  <a:pt x="1150" y="6880"/>
                  <a:pt x="1150" y="6880"/>
                </a:cubicBezTo>
                <a:cubicBezTo>
                  <a:pt x="1150" y="6880"/>
                  <a:pt x="1150" y="6880"/>
                  <a:pt x="1068" y="6880"/>
                </a:cubicBezTo>
                <a:cubicBezTo>
                  <a:pt x="1068" y="7040"/>
                  <a:pt x="1068" y="7040"/>
                  <a:pt x="1068" y="7200"/>
                </a:cubicBezTo>
                <a:cubicBezTo>
                  <a:pt x="1068" y="7200"/>
                  <a:pt x="1068" y="7200"/>
                  <a:pt x="1150" y="7200"/>
                </a:cubicBezTo>
                <a:cubicBezTo>
                  <a:pt x="1150" y="7200"/>
                  <a:pt x="1232" y="7360"/>
                  <a:pt x="1478" y="7680"/>
                </a:cubicBezTo>
                <a:cubicBezTo>
                  <a:pt x="2217" y="8480"/>
                  <a:pt x="4106" y="10720"/>
                  <a:pt x="5831" y="12640"/>
                </a:cubicBezTo>
                <a:cubicBezTo>
                  <a:pt x="6652" y="13760"/>
                  <a:pt x="7474" y="14720"/>
                  <a:pt x="8049" y="15360"/>
                </a:cubicBezTo>
                <a:cubicBezTo>
                  <a:pt x="8377" y="15840"/>
                  <a:pt x="8541" y="16160"/>
                  <a:pt x="8706" y="16320"/>
                </a:cubicBezTo>
                <a:cubicBezTo>
                  <a:pt x="8788" y="16480"/>
                  <a:pt x="8870" y="16640"/>
                  <a:pt x="8952" y="16640"/>
                </a:cubicBezTo>
                <a:cubicBezTo>
                  <a:pt x="8952" y="16640"/>
                  <a:pt x="8952" y="16640"/>
                  <a:pt x="8952" y="16640"/>
                </a:cubicBezTo>
                <a:cubicBezTo>
                  <a:pt x="8952" y="16640"/>
                  <a:pt x="8952" y="16640"/>
                  <a:pt x="8952" y="16640"/>
                </a:cubicBezTo>
                <a:cubicBezTo>
                  <a:pt x="8952" y="16640"/>
                  <a:pt x="8952" y="16640"/>
                  <a:pt x="8952" y="16640"/>
                </a:cubicBezTo>
                <a:cubicBezTo>
                  <a:pt x="8952" y="16640"/>
                  <a:pt x="8952" y="16640"/>
                  <a:pt x="8952" y="16640"/>
                </a:cubicBezTo>
                <a:cubicBezTo>
                  <a:pt x="8952" y="16640"/>
                  <a:pt x="8952" y="16640"/>
                  <a:pt x="8952" y="16640"/>
                </a:cubicBezTo>
                <a:cubicBezTo>
                  <a:pt x="8952" y="16640"/>
                  <a:pt x="8952" y="16640"/>
                  <a:pt x="8952" y="16640"/>
                </a:cubicBezTo>
                <a:cubicBezTo>
                  <a:pt x="9034" y="16640"/>
                  <a:pt x="9034" y="16640"/>
                  <a:pt x="9034" y="16640"/>
                </a:cubicBezTo>
                <a:cubicBezTo>
                  <a:pt x="8952" y="16640"/>
                  <a:pt x="8952" y="16640"/>
                  <a:pt x="8952" y="16640"/>
                </a:cubicBezTo>
                <a:cubicBezTo>
                  <a:pt x="8952" y="16640"/>
                  <a:pt x="8952" y="16640"/>
                  <a:pt x="8952" y="16640"/>
                </a:cubicBezTo>
                <a:cubicBezTo>
                  <a:pt x="9034" y="16640"/>
                  <a:pt x="9034" y="16640"/>
                  <a:pt x="9034" y="16640"/>
                </a:cubicBezTo>
                <a:cubicBezTo>
                  <a:pt x="8952" y="16640"/>
                  <a:pt x="8952" y="16640"/>
                  <a:pt x="8952" y="16640"/>
                </a:cubicBezTo>
                <a:cubicBezTo>
                  <a:pt x="9034" y="16640"/>
                  <a:pt x="9034" y="16640"/>
                  <a:pt x="9034" y="16640"/>
                </a:cubicBezTo>
                <a:cubicBezTo>
                  <a:pt x="8952" y="16480"/>
                  <a:pt x="8952" y="16480"/>
                  <a:pt x="8952" y="16480"/>
                </a:cubicBezTo>
                <a:cubicBezTo>
                  <a:pt x="8952" y="16640"/>
                  <a:pt x="8952" y="16640"/>
                  <a:pt x="8952" y="16640"/>
                </a:cubicBezTo>
                <a:cubicBezTo>
                  <a:pt x="9034" y="16640"/>
                  <a:pt x="9034" y="16640"/>
                  <a:pt x="9034" y="16640"/>
                </a:cubicBezTo>
                <a:cubicBezTo>
                  <a:pt x="8952" y="16480"/>
                  <a:pt x="8952" y="16480"/>
                  <a:pt x="8952" y="16480"/>
                </a:cubicBezTo>
                <a:cubicBezTo>
                  <a:pt x="9116" y="16640"/>
                  <a:pt x="9116" y="16640"/>
                  <a:pt x="9116" y="16640"/>
                </a:cubicBezTo>
                <a:cubicBezTo>
                  <a:pt x="8952" y="16480"/>
                  <a:pt x="8952" y="16480"/>
                  <a:pt x="8952" y="16480"/>
                </a:cubicBezTo>
                <a:cubicBezTo>
                  <a:pt x="9034" y="16640"/>
                  <a:pt x="9034" y="16640"/>
                  <a:pt x="9034" y="16640"/>
                </a:cubicBezTo>
                <a:cubicBezTo>
                  <a:pt x="9034" y="16480"/>
                  <a:pt x="9034" y="16480"/>
                  <a:pt x="9034" y="16480"/>
                </a:cubicBezTo>
                <a:cubicBezTo>
                  <a:pt x="8952" y="16480"/>
                  <a:pt x="8952" y="16480"/>
                  <a:pt x="8952" y="16480"/>
                </a:cubicBezTo>
                <a:cubicBezTo>
                  <a:pt x="9034" y="16640"/>
                  <a:pt x="9034" y="16640"/>
                  <a:pt x="9034" y="16640"/>
                </a:cubicBezTo>
                <a:cubicBezTo>
                  <a:pt x="9034" y="16480"/>
                  <a:pt x="9034" y="16480"/>
                  <a:pt x="9034" y="16480"/>
                </a:cubicBezTo>
                <a:cubicBezTo>
                  <a:pt x="9034" y="16640"/>
                  <a:pt x="9034" y="16640"/>
                  <a:pt x="9034" y="16640"/>
                </a:cubicBezTo>
                <a:cubicBezTo>
                  <a:pt x="9034" y="16480"/>
                  <a:pt x="9034" y="16480"/>
                  <a:pt x="9034" y="16480"/>
                </a:cubicBezTo>
                <a:cubicBezTo>
                  <a:pt x="9034" y="16480"/>
                  <a:pt x="9034" y="16480"/>
                  <a:pt x="9034" y="16480"/>
                </a:cubicBezTo>
                <a:cubicBezTo>
                  <a:pt x="9034" y="16640"/>
                  <a:pt x="9034" y="16640"/>
                  <a:pt x="9034" y="16640"/>
                </a:cubicBezTo>
                <a:cubicBezTo>
                  <a:pt x="9034" y="16480"/>
                  <a:pt x="9034" y="16480"/>
                  <a:pt x="9034" y="16480"/>
                </a:cubicBezTo>
                <a:cubicBezTo>
                  <a:pt x="9034" y="16480"/>
                  <a:pt x="9034" y="16480"/>
                  <a:pt x="9034" y="16480"/>
                </a:cubicBezTo>
                <a:cubicBezTo>
                  <a:pt x="9116" y="16480"/>
                  <a:pt x="9116" y="16480"/>
                  <a:pt x="9116" y="16480"/>
                </a:cubicBezTo>
                <a:cubicBezTo>
                  <a:pt x="9034" y="16480"/>
                  <a:pt x="9034" y="16480"/>
                  <a:pt x="9034" y="16480"/>
                </a:cubicBezTo>
                <a:cubicBezTo>
                  <a:pt x="9034" y="16480"/>
                  <a:pt x="9034" y="16480"/>
                  <a:pt x="9034" y="16480"/>
                </a:cubicBezTo>
                <a:cubicBezTo>
                  <a:pt x="9116" y="16480"/>
                  <a:pt x="9116" y="16480"/>
                  <a:pt x="9116" y="16480"/>
                </a:cubicBezTo>
                <a:cubicBezTo>
                  <a:pt x="9116" y="16480"/>
                  <a:pt x="9116" y="16480"/>
                  <a:pt x="9116" y="16480"/>
                </a:cubicBezTo>
                <a:cubicBezTo>
                  <a:pt x="9034" y="16480"/>
                  <a:pt x="9034" y="16320"/>
                  <a:pt x="8952" y="16320"/>
                </a:cubicBezTo>
                <a:cubicBezTo>
                  <a:pt x="8295" y="15680"/>
                  <a:pt x="6324" y="13440"/>
                  <a:pt x="4517" y="11200"/>
                </a:cubicBezTo>
                <a:cubicBezTo>
                  <a:pt x="3614" y="10240"/>
                  <a:pt x="2710" y="9120"/>
                  <a:pt x="1971" y="8480"/>
                </a:cubicBezTo>
                <a:cubicBezTo>
                  <a:pt x="1643" y="8000"/>
                  <a:pt x="1396" y="7680"/>
                  <a:pt x="1150" y="7520"/>
                </a:cubicBezTo>
                <a:cubicBezTo>
                  <a:pt x="986" y="7360"/>
                  <a:pt x="903" y="7360"/>
                  <a:pt x="821" y="7200"/>
                </a:cubicBezTo>
                <a:cubicBezTo>
                  <a:pt x="739" y="7200"/>
                  <a:pt x="739" y="7200"/>
                  <a:pt x="657" y="7200"/>
                </a:cubicBezTo>
                <a:cubicBezTo>
                  <a:pt x="575" y="7200"/>
                  <a:pt x="575" y="7200"/>
                  <a:pt x="575" y="7200"/>
                </a:cubicBezTo>
                <a:cubicBezTo>
                  <a:pt x="575" y="7200"/>
                  <a:pt x="493" y="7200"/>
                  <a:pt x="493" y="7200"/>
                </a:cubicBezTo>
                <a:cubicBezTo>
                  <a:pt x="493" y="7360"/>
                  <a:pt x="493" y="7360"/>
                  <a:pt x="493" y="7360"/>
                </a:cubicBezTo>
                <a:cubicBezTo>
                  <a:pt x="493" y="7520"/>
                  <a:pt x="493" y="7520"/>
                  <a:pt x="493" y="7520"/>
                </a:cubicBezTo>
                <a:cubicBezTo>
                  <a:pt x="493" y="7520"/>
                  <a:pt x="493" y="7520"/>
                  <a:pt x="493" y="7520"/>
                </a:cubicBezTo>
                <a:cubicBezTo>
                  <a:pt x="575" y="7680"/>
                  <a:pt x="575" y="7680"/>
                  <a:pt x="575" y="7680"/>
                </a:cubicBezTo>
                <a:cubicBezTo>
                  <a:pt x="739" y="7840"/>
                  <a:pt x="1314" y="8480"/>
                  <a:pt x="2053" y="9440"/>
                </a:cubicBezTo>
                <a:cubicBezTo>
                  <a:pt x="4353" y="12160"/>
                  <a:pt x="8295" y="17120"/>
                  <a:pt x="8295" y="17120"/>
                </a:cubicBezTo>
                <a:cubicBezTo>
                  <a:pt x="8377" y="16800"/>
                  <a:pt x="8377" y="16800"/>
                  <a:pt x="8377" y="16800"/>
                </a:cubicBezTo>
                <a:cubicBezTo>
                  <a:pt x="8459" y="16640"/>
                  <a:pt x="8459" y="16640"/>
                  <a:pt x="8459" y="16640"/>
                </a:cubicBezTo>
                <a:cubicBezTo>
                  <a:pt x="8459" y="16640"/>
                  <a:pt x="6488" y="14400"/>
                  <a:pt x="4435" y="12000"/>
                </a:cubicBezTo>
                <a:cubicBezTo>
                  <a:pt x="3367" y="10880"/>
                  <a:pt x="2382" y="9760"/>
                  <a:pt x="1560" y="8960"/>
                </a:cubicBezTo>
                <a:cubicBezTo>
                  <a:pt x="1232" y="8480"/>
                  <a:pt x="821" y="8160"/>
                  <a:pt x="575" y="7840"/>
                </a:cubicBezTo>
                <a:cubicBezTo>
                  <a:pt x="493" y="7680"/>
                  <a:pt x="411" y="7680"/>
                  <a:pt x="329" y="7520"/>
                </a:cubicBezTo>
                <a:cubicBezTo>
                  <a:pt x="246" y="7520"/>
                  <a:pt x="246" y="7520"/>
                  <a:pt x="246" y="7520"/>
                </a:cubicBezTo>
                <a:cubicBezTo>
                  <a:pt x="164" y="7520"/>
                  <a:pt x="164" y="7520"/>
                  <a:pt x="82" y="7520"/>
                </a:cubicBezTo>
                <a:cubicBezTo>
                  <a:pt x="82" y="7520"/>
                  <a:pt x="82" y="7520"/>
                  <a:pt x="82" y="7520"/>
                </a:cubicBezTo>
                <a:cubicBezTo>
                  <a:pt x="82" y="7520"/>
                  <a:pt x="0" y="7520"/>
                  <a:pt x="0" y="7520"/>
                </a:cubicBezTo>
                <a:cubicBezTo>
                  <a:pt x="0" y="7680"/>
                  <a:pt x="0" y="7680"/>
                  <a:pt x="0" y="7680"/>
                </a:cubicBezTo>
                <a:cubicBezTo>
                  <a:pt x="0" y="7840"/>
                  <a:pt x="0" y="7840"/>
                  <a:pt x="82" y="7840"/>
                </a:cubicBezTo>
                <a:cubicBezTo>
                  <a:pt x="82" y="7840"/>
                  <a:pt x="493" y="8480"/>
                  <a:pt x="1232" y="9280"/>
                </a:cubicBezTo>
                <a:cubicBezTo>
                  <a:pt x="2300" y="10720"/>
                  <a:pt x="3942" y="12640"/>
                  <a:pt x="5338" y="14240"/>
                </a:cubicBezTo>
                <a:cubicBezTo>
                  <a:pt x="5995" y="15040"/>
                  <a:pt x="6570" y="15840"/>
                  <a:pt x="7063" y="16320"/>
                </a:cubicBezTo>
                <a:cubicBezTo>
                  <a:pt x="7310" y="16640"/>
                  <a:pt x="7474" y="16800"/>
                  <a:pt x="7556" y="16960"/>
                </a:cubicBezTo>
                <a:cubicBezTo>
                  <a:pt x="7638" y="17120"/>
                  <a:pt x="7638" y="17120"/>
                  <a:pt x="7720" y="17280"/>
                </a:cubicBezTo>
                <a:cubicBezTo>
                  <a:pt x="7720" y="17280"/>
                  <a:pt x="7720" y="17280"/>
                  <a:pt x="7720" y="17280"/>
                </a:cubicBezTo>
                <a:cubicBezTo>
                  <a:pt x="7720" y="17280"/>
                  <a:pt x="7720" y="17280"/>
                  <a:pt x="7720" y="17280"/>
                </a:cubicBezTo>
                <a:cubicBezTo>
                  <a:pt x="7802" y="17120"/>
                  <a:pt x="7802" y="17120"/>
                  <a:pt x="7802" y="17120"/>
                </a:cubicBezTo>
                <a:cubicBezTo>
                  <a:pt x="7720" y="17280"/>
                  <a:pt x="7720" y="17280"/>
                  <a:pt x="7720" y="17280"/>
                </a:cubicBezTo>
                <a:cubicBezTo>
                  <a:pt x="7720" y="17280"/>
                  <a:pt x="7720" y="17280"/>
                  <a:pt x="7720" y="17280"/>
                </a:cubicBezTo>
                <a:cubicBezTo>
                  <a:pt x="7802" y="17120"/>
                  <a:pt x="7802" y="17120"/>
                  <a:pt x="7802" y="17120"/>
                </a:cubicBezTo>
                <a:cubicBezTo>
                  <a:pt x="7720" y="17280"/>
                  <a:pt x="7720" y="17280"/>
                  <a:pt x="7720" y="17280"/>
                </a:cubicBezTo>
                <a:cubicBezTo>
                  <a:pt x="7802" y="17120"/>
                  <a:pt x="7802" y="17120"/>
                  <a:pt x="7802" y="17120"/>
                </a:cubicBezTo>
                <a:cubicBezTo>
                  <a:pt x="7720" y="17280"/>
                  <a:pt x="7720" y="17280"/>
                  <a:pt x="7720" y="17280"/>
                </a:cubicBezTo>
                <a:cubicBezTo>
                  <a:pt x="7720" y="17280"/>
                  <a:pt x="7720" y="17280"/>
                  <a:pt x="7720" y="17280"/>
                </a:cubicBezTo>
                <a:cubicBezTo>
                  <a:pt x="7802" y="17120"/>
                  <a:pt x="7802" y="17120"/>
                  <a:pt x="7802" y="17120"/>
                </a:cubicBezTo>
                <a:cubicBezTo>
                  <a:pt x="7720" y="17280"/>
                  <a:pt x="7720" y="17280"/>
                  <a:pt x="7720" y="17280"/>
                </a:cubicBezTo>
                <a:cubicBezTo>
                  <a:pt x="7802" y="17120"/>
                  <a:pt x="7802" y="17120"/>
                  <a:pt x="7802" y="17120"/>
                </a:cubicBezTo>
                <a:cubicBezTo>
                  <a:pt x="7720" y="17120"/>
                  <a:pt x="7720" y="17120"/>
                  <a:pt x="7720" y="17120"/>
                </a:cubicBezTo>
                <a:cubicBezTo>
                  <a:pt x="7720" y="17280"/>
                  <a:pt x="7720" y="17280"/>
                  <a:pt x="7720" y="17280"/>
                </a:cubicBezTo>
                <a:cubicBezTo>
                  <a:pt x="7802" y="17120"/>
                  <a:pt x="7802" y="17120"/>
                  <a:pt x="7802" y="17120"/>
                </a:cubicBezTo>
                <a:cubicBezTo>
                  <a:pt x="7720" y="17120"/>
                  <a:pt x="7720" y="17120"/>
                  <a:pt x="7720" y="17120"/>
                </a:cubicBezTo>
                <a:cubicBezTo>
                  <a:pt x="7802" y="17120"/>
                  <a:pt x="7802" y="17120"/>
                  <a:pt x="7802" y="17120"/>
                </a:cubicBezTo>
                <a:cubicBezTo>
                  <a:pt x="7720" y="17120"/>
                  <a:pt x="7720" y="17120"/>
                  <a:pt x="7720" y="17120"/>
                </a:cubicBezTo>
                <a:cubicBezTo>
                  <a:pt x="7720" y="17120"/>
                  <a:pt x="7720" y="17120"/>
                  <a:pt x="7720" y="17120"/>
                </a:cubicBezTo>
                <a:cubicBezTo>
                  <a:pt x="7802" y="17120"/>
                  <a:pt x="7802" y="17120"/>
                  <a:pt x="7802" y="17120"/>
                </a:cubicBezTo>
                <a:cubicBezTo>
                  <a:pt x="7720" y="17120"/>
                  <a:pt x="7720" y="17120"/>
                  <a:pt x="7720" y="17120"/>
                </a:cubicBezTo>
                <a:cubicBezTo>
                  <a:pt x="7802" y="17120"/>
                  <a:pt x="7802" y="17120"/>
                  <a:pt x="7802" y="17120"/>
                </a:cubicBezTo>
                <a:cubicBezTo>
                  <a:pt x="7720" y="16960"/>
                  <a:pt x="7720" y="16960"/>
                  <a:pt x="7720" y="16960"/>
                </a:cubicBezTo>
                <a:cubicBezTo>
                  <a:pt x="7802" y="17120"/>
                  <a:pt x="7802" y="17120"/>
                  <a:pt x="7802" y="17120"/>
                </a:cubicBezTo>
                <a:cubicBezTo>
                  <a:pt x="7802" y="16800"/>
                  <a:pt x="7802" y="16800"/>
                  <a:pt x="7802" y="16800"/>
                </a:cubicBezTo>
                <a:cubicBezTo>
                  <a:pt x="7720" y="16960"/>
                  <a:pt x="7720" y="16960"/>
                  <a:pt x="7720" y="16960"/>
                </a:cubicBezTo>
                <a:cubicBezTo>
                  <a:pt x="7802" y="17120"/>
                  <a:pt x="7802" y="17120"/>
                  <a:pt x="7802" y="17120"/>
                </a:cubicBezTo>
                <a:cubicBezTo>
                  <a:pt x="7802" y="16800"/>
                  <a:pt x="7802" y="16800"/>
                  <a:pt x="7802" y="16800"/>
                </a:cubicBezTo>
                <a:cubicBezTo>
                  <a:pt x="7802" y="17120"/>
                  <a:pt x="7802" y="17120"/>
                  <a:pt x="7802" y="17120"/>
                </a:cubicBezTo>
                <a:cubicBezTo>
                  <a:pt x="7802" y="16800"/>
                  <a:pt x="7802" y="16800"/>
                  <a:pt x="7802" y="16800"/>
                </a:cubicBezTo>
                <a:cubicBezTo>
                  <a:pt x="7802" y="16800"/>
                  <a:pt x="7802" y="16800"/>
                  <a:pt x="7802" y="16800"/>
                </a:cubicBezTo>
                <a:cubicBezTo>
                  <a:pt x="7802" y="17120"/>
                  <a:pt x="7802" y="17120"/>
                  <a:pt x="7802" y="17120"/>
                </a:cubicBezTo>
                <a:cubicBezTo>
                  <a:pt x="7802" y="16800"/>
                  <a:pt x="7802" y="16800"/>
                  <a:pt x="7802" y="16800"/>
                </a:cubicBezTo>
                <a:cubicBezTo>
                  <a:pt x="7802" y="16960"/>
                  <a:pt x="7802" y="16960"/>
                  <a:pt x="7802" y="16960"/>
                </a:cubicBezTo>
                <a:cubicBezTo>
                  <a:pt x="7802" y="16800"/>
                  <a:pt x="7802" y="16800"/>
                  <a:pt x="7802" y="16800"/>
                </a:cubicBezTo>
                <a:cubicBezTo>
                  <a:pt x="7802" y="16800"/>
                  <a:pt x="7802" y="16800"/>
                  <a:pt x="7802" y="16800"/>
                </a:cubicBezTo>
                <a:cubicBezTo>
                  <a:pt x="7802" y="16960"/>
                  <a:pt x="7802" y="16960"/>
                  <a:pt x="7802" y="16960"/>
                </a:cubicBezTo>
                <a:cubicBezTo>
                  <a:pt x="7802" y="16800"/>
                  <a:pt x="7802" y="16800"/>
                  <a:pt x="7802" y="16800"/>
                </a:cubicBezTo>
                <a:cubicBezTo>
                  <a:pt x="7802" y="16800"/>
                  <a:pt x="7802" y="16800"/>
                  <a:pt x="7720" y="16800"/>
                </a:cubicBezTo>
                <a:cubicBezTo>
                  <a:pt x="7145" y="16160"/>
                  <a:pt x="5421" y="14080"/>
                  <a:pt x="3778" y="12160"/>
                </a:cubicBezTo>
                <a:cubicBezTo>
                  <a:pt x="2875" y="11200"/>
                  <a:pt x="2135" y="10240"/>
                  <a:pt x="1478" y="9600"/>
                </a:cubicBezTo>
                <a:cubicBezTo>
                  <a:pt x="1150" y="9280"/>
                  <a:pt x="903" y="8960"/>
                  <a:pt x="657" y="8640"/>
                </a:cubicBezTo>
                <a:cubicBezTo>
                  <a:pt x="575" y="8640"/>
                  <a:pt x="493" y="8480"/>
                  <a:pt x="411" y="8480"/>
                </a:cubicBezTo>
                <a:cubicBezTo>
                  <a:pt x="411" y="8480"/>
                  <a:pt x="411" y="8480"/>
                  <a:pt x="329" y="8480"/>
                </a:cubicBezTo>
                <a:cubicBezTo>
                  <a:pt x="329" y="8320"/>
                  <a:pt x="329" y="8320"/>
                  <a:pt x="246" y="8320"/>
                </a:cubicBezTo>
                <a:cubicBezTo>
                  <a:pt x="246" y="8320"/>
                  <a:pt x="246" y="8320"/>
                  <a:pt x="246" y="8320"/>
                </a:cubicBezTo>
                <a:cubicBezTo>
                  <a:pt x="164" y="8480"/>
                  <a:pt x="164" y="8480"/>
                  <a:pt x="164" y="8480"/>
                </a:cubicBezTo>
                <a:cubicBezTo>
                  <a:pt x="82" y="8640"/>
                  <a:pt x="82" y="8800"/>
                  <a:pt x="164" y="8800"/>
                </a:cubicBezTo>
                <a:cubicBezTo>
                  <a:pt x="7310" y="17600"/>
                  <a:pt x="7310" y="17600"/>
                  <a:pt x="7310" y="17600"/>
                </a:cubicBezTo>
                <a:cubicBezTo>
                  <a:pt x="7392" y="17280"/>
                  <a:pt x="7392" y="17280"/>
                  <a:pt x="7392" y="17280"/>
                </a:cubicBezTo>
                <a:cubicBezTo>
                  <a:pt x="7310" y="17280"/>
                  <a:pt x="7310" y="17280"/>
                  <a:pt x="7310" y="17280"/>
                </a:cubicBezTo>
                <a:cubicBezTo>
                  <a:pt x="7392" y="17280"/>
                  <a:pt x="7392" y="17280"/>
                  <a:pt x="7392" y="17280"/>
                </a:cubicBezTo>
                <a:cubicBezTo>
                  <a:pt x="7392" y="17120"/>
                  <a:pt x="7392" y="17120"/>
                  <a:pt x="7392" y="17120"/>
                </a:cubicBezTo>
                <a:cubicBezTo>
                  <a:pt x="7310" y="17280"/>
                  <a:pt x="7310" y="17280"/>
                  <a:pt x="7310" y="17280"/>
                </a:cubicBezTo>
                <a:cubicBezTo>
                  <a:pt x="7392" y="17280"/>
                  <a:pt x="7392" y="17280"/>
                  <a:pt x="7392" y="17280"/>
                </a:cubicBezTo>
                <a:cubicBezTo>
                  <a:pt x="7392" y="17120"/>
                  <a:pt x="7392" y="17120"/>
                  <a:pt x="7392" y="17120"/>
                </a:cubicBezTo>
                <a:cubicBezTo>
                  <a:pt x="7392" y="17280"/>
                  <a:pt x="7392" y="17280"/>
                  <a:pt x="7392" y="17280"/>
                </a:cubicBezTo>
                <a:cubicBezTo>
                  <a:pt x="7392" y="17120"/>
                  <a:pt x="7392" y="17120"/>
                  <a:pt x="7392" y="17120"/>
                </a:cubicBezTo>
                <a:cubicBezTo>
                  <a:pt x="7392" y="17120"/>
                  <a:pt x="7392" y="17120"/>
                  <a:pt x="7392" y="17120"/>
                </a:cubicBezTo>
                <a:cubicBezTo>
                  <a:pt x="7392" y="17280"/>
                  <a:pt x="7392" y="17280"/>
                  <a:pt x="7392" y="17280"/>
                </a:cubicBezTo>
                <a:cubicBezTo>
                  <a:pt x="7392" y="17120"/>
                  <a:pt x="7392" y="17120"/>
                  <a:pt x="7392" y="17120"/>
                </a:cubicBezTo>
                <a:cubicBezTo>
                  <a:pt x="7392" y="17120"/>
                  <a:pt x="7392" y="17120"/>
                  <a:pt x="7392" y="17120"/>
                </a:cubicBezTo>
                <a:cubicBezTo>
                  <a:pt x="7392" y="17120"/>
                  <a:pt x="7392" y="17120"/>
                  <a:pt x="7392" y="17120"/>
                </a:cubicBezTo>
                <a:cubicBezTo>
                  <a:pt x="7392" y="17120"/>
                  <a:pt x="7392" y="17120"/>
                  <a:pt x="7392" y="17120"/>
                </a:cubicBezTo>
                <a:cubicBezTo>
                  <a:pt x="7392" y="17120"/>
                  <a:pt x="7392" y="17120"/>
                  <a:pt x="7392" y="17120"/>
                </a:cubicBezTo>
                <a:cubicBezTo>
                  <a:pt x="7392" y="17120"/>
                  <a:pt x="7392" y="17120"/>
                  <a:pt x="7392" y="17120"/>
                </a:cubicBezTo>
                <a:cubicBezTo>
                  <a:pt x="7392" y="17120"/>
                  <a:pt x="7310" y="17120"/>
                  <a:pt x="7227" y="16960"/>
                </a:cubicBezTo>
                <a:cubicBezTo>
                  <a:pt x="6981" y="16800"/>
                  <a:pt x="6406" y="16160"/>
                  <a:pt x="5667" y="15360"/>
                </a:cubicBezTo>
                <a:cubicBezTo>
                  <a:pt x="4599" y="14240"/>
                  <a:pt x="3285" y="12800"/>
                  <a:pt x="2217" y="11520"/>
                </a:cubicBezTo>
                <a:cubicBezTo>
                  <a:pt x="1643" y="10880"/>
                  <a:pt x="1232" y="10400"/>
                  <a:pt x="821" y="9920"/>
                </a:cubicBezTo>
                <a:cubicBezTo>
                  <a:pt x="657" y="9760"/>
                  <a:pt x="493" y="9600"/>
                  <a:pt x="411" y="9440"/>
                </a:cubicBezTo>
                <a:cubicBezTo>
                  <a:pt x="329" y="9440"/>
                  <a:pt x="329" y="9440"/>
                  <a:pt x="246" y="9280"/>
                </a:cubicBezTo>
                <a:cubicBezTo>
                  <a:pt x="246" y="9280"/>
                  <a:pt x="246" y="9280"/>
                  <a:pt x="246" y="9280"/>
                </a:cubicBezTo>
                <a:cubicBezTo>
                  <a:pt x="164" y="9280"/>
                  <a:pt x="164" y="9280"/>
                  <a:pt x="164" y="9280"/>
                </a:cubicBezTo>
                <a:cubicBezTo>
                  <a:pt x="82" y="9280"/>
                  <a:pt x="82" y="9280"/>
                  <a:pt x="82" y="9280"/>
                </a:cubicBezTo>
                <a:cubicBezTo>
                  <a:pt x="82" y="9440"/>
                  <a:pt x="82" y="9440"/>
                  <a:pt x="82" y="9440"/>
                </a:cubicBezTo>
                <a:cubicBezTo>
                  <a:pt x="164" y="9440"/>
                  <a:pt x="164" y="9440"/>
                  <a:pt x="164" y="9440"/>
                </a:cubicBezTo>
                <a:cubicBezTo>
                  <a:pt x="82" y="9440"/>
                  <a:pt x="82" y="9440"/>
                  <a:pt x="82" y="9440"/>
                </a:cubicBezTo>
                <a:cubicBezTo>
                  <a:pt x="0" y="9440"/>
                  <a:pt x="0" y="9440"/>
                  <a:pt x="0" y="9440"/>
                </a:cubicBezTo>
                <a:cubicBezTo>
                  <a:pt x="0" y="9600"/>
                  <a:pt x="82" y="9600"/>
                  <a:pt x="82" y="9600"/>
                </a:cubicBezTo>
                <a:cubicBezTo>
                  <a:pt x="82" y="9760"/>
                  <a:pt x="82" y="9760"/>
                  <a:pt x="82" y="9760"/>
                </a:cubicBezTo>
                <a:cubicBezTo>
                  <a:pt x="164" y="9920"/>
                  <a:pt x="329" y="10080"/>
                  <a:pt x="575" y="10400"/>
                </a:cubicBezTo>
                <a:cubicBezTo>
                  <a:pt x="2135" y="12480"/>
                  <a:pt x="6735" y="17920"/>
                  <a:pt x="6735" y="17920"/>
                </a:cubicBezTo>
                <a:cubicBezTo>
                  <a:pt x="6817" y="17600"/>
                  <a:pt x="6817" y="17600"/>
                  <a:pt x="6817" y="17600"/>
                </a:cubicBezTo>
                <a:cubicBezTo>
                  <a:pt x="6899" y="17440"/>
                  <a:pt x="6899" y="17440"/>
                  <a:pt x="6899" y="17440"/>
                </a:cubicBezTo>
                <a:cubicBezTo>
                  <a:pt x="246" y="10400"/>
                  <a:pt x="246" y="10400"/>
                  <a:pt x="246" y="10400"/>
                </a:cubicBezTo>
                <a:cubicBezTo>
                  <a:pt x="164" y="10400"/>
                  <a:pt x="82" y="10400"/>
                  <a:pt x="82" y="10560"/>
                </a:cubicBezTo>
                <a:cubicBezTo>
                  <a:pt x="0" y="10560"/>
                  <a:pt x="0" y="10720"/>
                  <a:pt x="82" y="10880"/>
                </a:cubicBezTo>
                <a:cubicBezTo>
                  <a:pt x="82" y="10880"/>
                  <a:pt x="493" y="11200"/>
                  <a:pt x="1068" y="12000"/>
                </a:cubicBezTo>
                <a:cubicBezTo>
                  <a:pt x="1971" y="12960"/>
                  <a:pt x="3203" y="14560"/>
                  <a:pt x="4353" y="15840"/>
                </a:cubicBezTo>
                <a:cubicBezTo>
                  <a:pt x="4846" y="16480"/>
                  <a:pt x="5338" y="17120"/>
                  <a:pt x="5749" y="17600"/>
                </a:cubicBezTo>
                <a:cubicBezTo>
                  <a:pt x="5913" y="17760"/>
                  <a:pt x="5995" y="17920"/>
                  <a:pt x="6160" y="18080"/>
                </a:cubicBezTo>
                <a:cubicBezTo>
                  <a:pt x="6160" y="18240"/>
                  <a:pt x="6242" y="18240"/>
                  <a:pt x="6242" y="18240"/>
                </a:cubicBezTo>
                <a:cubicBezTo>
                  <a:pt x="6242" y="18240"/>
                  <a:pt x="6242" y="18240"/>
                  <a:pt x="6242" y="18240"/>
                </a:cubicBezTo>
                <a:cubicBezTo>
                  <a:pt x="6324" y="18240"/>
                  <a:pt x="6324" y="18240"/>
                  <a:pt x="6324" y="18240"/>
                </a:cubicBezTo>
                <a:cubicBezTo>
                  <a:pt x="6242" y="18240"/>
                  <a:pt x="6242" y="18240"/>
                  <a:pt x="6242" y="18240"/>
                </a:cubicBezTo>
                <a:cubicBezTo>
                  <a:pt x="6242" y="18240"/>
                  <a:pt x="6242" y="18240"/>
                  <a:pt x="6242" y="18240"/>
                </a:cubicBezTo>
                <a:cubicBezTo>
                  <a:pt x="6324" y="18240"/>
                  <a:pt x="6324" y="18240"/>
                  <a:pt x="6324" y="18240"/>
                </a:cubicBezTo>
                <a:cubicBezTo>
                  <a:pt x="6242" y="18240"/>
                  <a:pt x="6242" y="18240"/>
                  <a:pt x="6242" y="18240"/>
                </a:cubicBezTo>
                <a:cubicBezTo>
                  <a:pt x="6324" y="18080"/>
                  <a:pt x="6324" y="18080"/>
                  <a:pt x="6324" y="18080"/>
                </a:cubicBezTo>
                <a:cubicBezTo>
                  <a:pt x="6242" y="18080"/>
                  <a:pt x="6242" y="18080"/>
                  <a:pt x="6242" y="18080"/>
                </a:cubicBezTo>
                <a:cubicBezTo>
                  <a:pt x="6242" y="18240"/>
                  <a:pt x="6242" y="18240"/>
                  <a:pt x="6242" y="18240"/>
                </a:cubicBezTo>
                <a:cubicBezTo>
                  <a:pt x="6324" y="18080"/>
                  <a:pt x="6324" y="18080"/>
                  <a:pt x="6324" y="18080"/>
                </a:cubicBezTo>
                <a:cubicBezTo>
                  <a:pt x="6242" y="18080"/>
                  <a:pt x="6242" y="18080"/>
                  <a:pt x="6242" y="18080"/>
                </a:cubicBezTo>
                <a:cubicBezTo>
                  <a:pt x="6324" y="18080"/>
                  <a:pt x="6324" y="18080"/>
                  <a:pt x="6324" y="18080"/>
                </a:cubicBezTo>
                <a:cubicBezTo>
                  <a:pt x="6242" y="18080"/>
                  <a:pt x="6242" y="18080"/>
                  <a:pt x="6242" y="18080"/>
                </a:cubicBezTo>
                <a:cubicBezTo>
                  <a:pt x="6242" y="18080"/>
                  <a:pt x="6242" y="18080"/>
                  <a:pt x="6242" y="18080"/>
                </a:cubicBezTo>
                <a:cubicBezTo>
                  <a:pt x="6324" y="18080"/>
                  <a:pt x="6324" y="18080"/>
                  <a:pt x="6324" y="18080"/>
                </a:cubicBezTo>
                <a:cubicBezTo>
                  <a:pt x="6242" y="18080"/>
                  <a:pt x="6242" y="18080"/>
                  <a:pt x="6242" y="18080"/>
                </a:cubicBezTo>
                <a:cubicBezTo>
                  <a:pt x="6324" y="18240"/>
                  <a:pt x="6324" y="18240"/>
                  <a:pt x="6324" y="18240"/>
                </a:cubicBezTo>
                <a:cubicBezTo>
                  <a:pt x="6242" y="18080"/>
                  <a:pt x="6242" y="18080"/>
                  <a:pt x="6242" y="18080"/>
                </a:cubicBezTo>
                <a:cubicBezTo>
                  <a:pt x="6324" y="18080"/>
                  <a:pt x="6324" y="18080"/>
                  <a:pt x="6324" y="18080"/>
                </a:cubicBezTo>
                <a:cubicBezTo>
                  <a:pt x="6324" y="17920"/>
                  <a:pt x="6324" y="17920"/>
                  <a:pt x="6324" y="17920"/>
                </a:cubicBezTo>
                <a:cubicBezTo>
                  <a:pt x="6242" y="18080"/>
                  <a:pt x="6242" y="18080"/>
                  <a:pt x="6242" y="18080"/>
                </a:cubicBezTo>
                <a:cubicBezTo>
                  <a:pt x="6324" y="18080"/>
                  <a:pt x="6324" y="18080"/>
                  <a:pt x="6324" y="18080"/>
                </a:cubicBezTo>
                <a:cubicBezTo>
                  <a:pt x="6324" y="17920"/>
                  <a:pt x="6324" y="17920"/>
                  <a:pt x="6324" y="17920"/>
                </a:cubicBezTo>
                <a:cubicBezTo>
                  <a:pt x="6324" y="18080"/>
                  <a:pt x="6324" y="18080"/>
                  <a:pt x="6324" y="18080"/>
                </a:cubicBezTo>
                <a:cubicBezTo>
                  <a:pt x="6324" y="17920"/>
                  <a:pt x="6324" y="17920"/>
                  <a:pt x="6324" y="17920"/>
                </a:cubicBezTo>
                <a:cubicBezTo>
                  <a:pt x="6324" y="17920"/>
                  <a:pt x="6324" y="17920"/>
                  <a:pt x="6324" y="17920"/>
                </a:cubicBezTo>
                <a:cubicBezTo>
                  <a:pt x="6324" y="18080"/>
                  <a:pt x="6324" y="18080"/>
                  <a:pt x="6324" y="18080"/>
                </a:cubicBezTo>
                <a:cubicBezTo>
                  <a:pt x="6324" y="17920"/>
                  <a:pt x="6324" y="17920"/>
                  <a:pt x="6324" y="17920"/>
                </a:cubicBezTo>
                <a:cubicBezTo>
                  <a:pt x="6324" y="18080"/>
                  <a:pt x="6324" y="18080"/>
                  <a:pt x="6324" y="18080"/>
                </a:cubicBezTo>
                <a:cubicBezTo>
                  <a:pt x="6324" y="17920"/>
                  <a:pt x="6324" y="17920"/>
                  <a:pt x="6324" y="17920"/>
                </a:cubicBezTo>
                <a:cubicBezTo>
                  <a:pt x="6324" y="17920"/>
                  <a:pt x="6324" y="17920"/>
                  <a:pt x="6324" y="17920"/>
                </a:cubicBezTo>
                <a:cubicBezTo>
                  <a:pt x="6324" y="18080"/>
                  <a:pt x="6324" y="18080"/>
                  <a:pt x="6324" y="18080"/>
                </a:cubicBezTo>
                <a:cubicBezTo>
                  <a:pt x="6324" y="17920"/>
                  <a:pt x="6324" y="17920"/>
                  <a:pt x="6324" y="17920"/>
                </a:cubicBezTo>
                <a:cubicBezTo>
                  <a:pt x="6324" y="17920"/>
                  <a:pt x="6324" y="17920"/>
                  <a:pt x="6324" y="17920"/>
                </a:cubicBezTo>
                <a:cubicBezTo>
                  <a:pt x="6324" y="17920"/>
                  <a:pt x="6324" y="17920"/>
                  <a:pt x="6242" y="17920"/>
                </a:cubicBezTo>
                <a:cubicBezTo>
                  <a:pt x="5749" y="17440"/>
                  <a:pt x="4271" y="15840"/>
                  <a:pt x="2875" y="14240"/>
                </a:cubicBezTo>
                <a:cubicBezTo>
                  <a:pt x="2217" y="13440"/>
                  <a:pt x="1560" y="12800"/>
                  <a:pt x="1068" y="12320"/>
                </a:cubicBezTo>
                <a:cubicBezTo>
                  <a:pt x="821" y="12000"/>
                  <a:pt x="575" y="11680"/>
                  <a:pt x="411" y="11520"/>
                </a:cubicBezTo>
                <a:cubicBezTo>
                  <a:pt x="329" y="11520"/>
                  <a:pt x="329" y="11520"/>
                  <a:pt x="246" y="11360"/>
                </a:cubicBezTo>
                <a:cubicBezTo>
                  <a:pt x="164" y="11360"/>
                  <a:pt x="164" y="11360"/>
                  <a:pt x="164" y="11360"/>
                </a:cubicBezTo>
                <a:cubicBezTo>
                  <a:pt x="164" y="11360"/>
                  <a:pt x="164" y="11360"/>
                  <a:pt x="82" y="11360"/>
                </a:cubicBezTo>
                <a:cubicBezTo>
                  <a:pt x="82" y="11360"/>
                  <a:pt x="82" y="11360"/>
                  <a:pt x="82" y="11360"/>
                </a:cubicBezTo>
                <a:cubicBezTo>
                  <a:pt x="82" y="11360"/>
                  <a:pt x="0" y="11360"/>
                  <a:pt x="0" y="11360"/>
                </a:cubicBezTo>
                <a:cubicBezTo>
                  <a:pt x="0" y="11520"/>
                  <a:pt x="0" y="11680"/>
                  <a:pt x="0" y="11840"/>
                </a:cubicBezTo>
                <a:cubicBezTo>
                  <a:pt x="5585" y="18560"/>
                  <a:pt x="5585" y="18560"/>
                  <a:pt x="5585" y="18560"/>
                </a:cubicBezTo>
                <a:cubicBezTo>
                  <a:pt x="5667" y="18400"/>
                  <a:pt x="5667" y="18400"/>
                  <a:pt x="5667" y="18400"/>
                </a:cubicBezTo>
                <a:cubicBezTo>
                  <a:pt x="5749" y="18080"/>
                  <a:pt x="5749" y="18080"/>
                  <a:pt x="5749" y="18080"/>
                </a:cubicBezTo>
                <a:cubicBezTo>
                  <a:pt x="5749" y="18080"/>
                  <a:pt x="4435" y="16640"/>
                  <a:pt x="3039" y="15040"/>
                </a:cubicBezTo>
                <a:cubicBezTo>
                  <a:pt x="2382" y="14400"/>
                  <a:pt x="1725" y="13600"/>
                  <a:pt x="1150" y="13120"/>
                </a:cubicBezTo>
                <a:cubicBezTo>
                  <a:pt x="903" y="12800"/>
                  <a:pt x="657" y="12480"/>
                  <a:pt x="493" y="12320"/>
                </a:cubicBezTo>
                <a:cubicBezTo>
                  <a:pt x="411" y="12320"/>
                  <a:pt x="329" y="12160"/>
                  <a:pt x="246" y="12160"/>
                </a:cubicBezTo>
                <a:cubicBezTo>
                  <a:pt x="246" y="12160"/>
                  <a:pt x="164" y="12160"/>
                  <a:pt x="164" y="12160"/>
                </a:cubicBezTo>
                <a:cubicBezTo>
                  <a:pt x="164" y="12160"/>
                  <a:pt x="164" y="12000"/>
                  <a:pt x="82" y="12000"/>
                </a:cubicBezTo>
                <a:cubicBezTo>
                  <a:pt x="82" y="12160"/>
                  <a:pt x="82" y="12160"/>
                  <a:pt x="82" y="12160"/>
                </a:cubicBezTo>
                <a:cubicBezTo>
                  <a:pt x="0" y="12160"/>
                  <a:pt x="0" y="12160"/>
                  <a:pt x="0" y="12160"/>
                </a:cubicBezTo>
                <a:cubicBezTo>
                  <a:pt x="0" y="12320"/>
                  <a:pt x="0" y="12320"/>
                  <a:pt x="0" y="12320"/>
                </a:cubicBezTo>
                <a:cubicBezTo>
                  <a:pt x="0" y="12480"/>
                  <a:pt x="0" y="12480"/>
                  <a:pt x="0" y="12480"/>
                </a:cubicBezTo>
                <a:cubicBezTo>
                  <a:pt x="0" y="12480"/>
                  <a:pt x="0" y="12480"/>
                  <a:pt x="0" y="12480"/>
                </a:cubicBezTo>
                <a:cubicBezTo>
                  <a:pt x="82" y="12480"/>
                  <a:pt x="82" y="12640"/>
                  <a:pt x="164" y="12640"/>
                </a:cubicBezTo>
                <a:cubicBezTo>
                  <a:pt x="903" y="13600"/>
                  <a:pt x="5256" y="18880"/>
                  <a:pt x="5256" y="18880"/>
                </a:cubicBezTo>
                <a:cubicBezTo>
                  <a:pt x="5338" y="18720"/>
                  <a:pt x="5338" y="18720"/>
                  <a:pt x="5338" y="18720"/>
                </a:cubicBezTo>
                <a:cubicBezTo>
                  <a:pt x="5256" y="18560"/>
                  <a:pt x="5256" y="18560"/>
                  <a:pt x="5256" y="18560"/>
                </a:cubicBezTo>
                <a:cubicBezTo>
                  <a:pt x="5338" y="18720"/>
                  <a:pt x="5338" y="18720"/>
                  <a:pt x="5338" y="18720"/>
                </a:cubicBezTo>
                <a:cubicBezTo>
                  <a:pt x="5256" y="18400"/>
                  <a:pt x="5256" y="18400"/>
                  <a:pt x="5256" y="18400"/>
                </a:cubicBezTo>
                <a:cubicBezTo>
                  <a:pt x="5256" y="18560"/>
                  <a:pt x="5256" y="18560"/>
                  <a:pt x="5256" y="18560"/>
                </a:cubicBezTo>
                <a:cubicBezTo>
                  <a:pt x="5338" y="18720"/>
                  <a:pt x="5338" y="18720"/>
                  <a:pt x="5338" y="18720"/>
                </a:cubicBezTo>
                <a:cubicBezTo>
                  <a:pt x="5256" y="18400"/>
                  <a:pt x="5256" y="18400"/>
                  <a:pt x="5256" y="18400"/>
                </a:cubicBezTo>
                <a:cubicBezTo>
                  <a:pt x="5338" y="18720"/>
                  <a:pt x="5338" y="18720"/>
                  <a:pt x="5338" y="18720"/>
                </a:cubicBezTo>
                <a:cubicBezTo>
                  <a:pt x="5338" y="18400"/>
                  <a:pt x="5338" y="18400"/>
                  <a:pt x="5338" y="18400"/>
                </a:cubicBezTo>
                <a:cubicBezTo>
                  <a:pt x="5256" y="18400"/>
                  <a:pt x="5256" y="18400"/>
                  <a:pt x="5256" y="18400"/>
                </a:cubicBezTo>
                <a:cubicBezTo>
                  <a:pt x="5338" y="18720"/>
                  <a:pt x="5338" y="18720"/>
                  <a:pt x="5338" y="18720"/>
                </a:cubicBezTo>
                <a:cubicBezTo>
                  <a:pt x="5338" y="18400"/>
                  <a:pt x="5338" y="18400"/>
                  <a:pt x="5338" y="18400"/>
                </a:cubicBezTo>
                <a:cubicBezTo>
                  <a:pt x="5338" y="18560"/>
                  <a:pt x="5338" y="18560"/>
                  <a:pt x="5338" y="18560"/>
                </a:cubicBezTo>
                <a:cubicBezTo>
                  <a:pt x="5338" y="18400"/>
                  <a:pt x="5338" y="18400"/>
                  <a:pt x="5338" y="18400"/>
                </a:cubicBezTo>
                <a:cubicBezTo>
                  <a:pt x="5338" y="18400"/>
                  <a:pt x="5338" y="18400"/>
                  <a:pt x="5338" y="18400"/>
                </a:cubicBezTo>
                <a:cubicBezTo>
                  <a:pt x="5338" y="18560"/>
                  <a:pt x="5338" y="18560"/>
                  <a:pt x="5338" y="18560"/>
                </a:cubicBezTo>
                <a:cubicBezTo>
                  <a:pt x="5338" y="18400"/>
                  <a:pt x="5338" y="18400"/>
                  <a:pt x="5338" y="18400"/>
                </a:cubicBezTo>
                <a:cubicBezTo>
                  <a:pt x="5338" y="18400"/>
                  <a:pt x="5338" y="18400"/>
                  <a:pt x="5256" y="18400"/>
                </a:cubicBezTo>
                <a:cubicBezTo>
                  <a:pt x="4928" y="18080"/>
                  <a:pt x="3614" y="16800"/>
                  <a:pt x="2464" y="15520"/>
                </a:cubicBezTo>
                <a:cubicBezTo>
                  <a:pt x="1889" y="15040"/>
                  <a:pt x="1314" y="14400"/>
                  <a:pt x="903" y="13920"/>
                </a:cubicBezTo>
                <a:cubicBezTo>
                  <a:pt x="493" y="13600"/>
                  <a:pt x="164" y="13280"/>
                  <a:pt x="164" y="13280"/>
                </a:cubicBezTo>
                <a:cubicBezTo>
                  <a:pt x="164" y="13280"/>
                  <a:pt x="82" y="13280"/>
                  <a:pt x="0" y="13440"/>
                </a:cubicBezTo>
                <a:cubicBezTo>
                  <a:pt x="0" y="13440"/>
                  <a:pt x="0" y="13600"/>
                  <a:pt x="82" y="13760"/>
                </a:cubicBezTo>
                <a:cubicBezTo>
                  <a:pt x="82" y="13760"/>
                  <a:pt x="329" y="14080"/>
                  <a:pt x="739" y="14560"/>
                </a:cubicBezTo>
                <a:cubicBezTo>
                  <a:pt x="1396" y="15200"/>
                  <a:pt x="2300" y="16320"/>
                  <a:pt x="3121" y="17280"/>
                </a:cubicBezTo>
                <a:cubicBezTo>
                  <a:pt x="3532" y="17760"/>
                  <a:pt x="3860" y="18080"/>
                  <a:pt x="4106" y="18560"/>
                </a:cubicBezTo>
                <a:cubicBezTo>
                  <a:pt x="4189" y="18720"/>
                  <a:pt x="4353" y="18720"/>
                  <a:pt x="4435" y="18880"/>
                </a:cubicBezTo>
                <a:cubicBezTo>
                  <a:pt x="4435" y="18880"/>
                  <a:pt x="4435" y="19040"/>
                  <a:pt x="4435" y="19040"/>
                </a:cubicBezTo>
                <a:cubicBezTo>
                  <a:pt x="4435" y="19040"/>
                  <a:pt x="4435" y="19040"/>
                  <a:pt x="4435" y="19040"/>
                </a:cubicBezTo>
                <a:cubicBezTo>
                  <a:pt x="4517" y="19040"/>
                  <a:pt x="4517" y="19040"/>
                  <a:pt x="4517" y="19040"/>
                </a:cubicBezTo>
                <a:cubicBezTo>
                  <a:pt x="4517" y="18880"/>
                  <a:pt x="4517" y="18880"/>
                  <a:pt x="4517" y="18880"/>
                </a:cubicBezTo>
                <a:cubicBezTo>
                  <a:pt x="4435" y="19040"/>
                  <a:pt x="4435" y="19040"/>
                  <a:pt x="4435" y="19040"/>
                </a:cubicBezTo>
                <a:cubicBezTo>
                  <a:pt x="4517" y="19040"/>
                  <a:pt x="4517" y="19040"/>
                  <a:pt x="4517" y="19040"/>
                </a:cubicBezTo>
                <a:cubicBezTo>
                  <a:pt x="4517" y="18880"/>
                  <a:pt x="4517" y="18880"/>
                  <a:pt x="4517" y="18880"/>
                </a:cubicBezTo>
                <a:cubicBezTo>
                  <a:pt x="4435" y="19040"/>
                  <a:pt x="4435" y="19040"/>
                  <a:pt x="4435" y="19040"/>
                </a:cubicBezTo>
                <a:cubicBezTo>
                  <a:pt x="4599" y="18880"/>
                  <a:pt x="4599" y="18880"/>
                  <a:pt x="4599" y="18880"/>
                </a:cubicBezTo>
                <a:cubicBezTo>
                  <a:pt x="4435" y="18880"/>
                  <a:pt x="4435" y="18880"/>
                  <a:pt x="4435" y="18880"/>
                </a:cubicBezTo>
                <a:cubicBezTo>
                  <a:pt x="4435" y="18880"/>
                  <a:pt x="4435" y="19040"/>
                  <a:pt x="4435" y="19040"/>
                </a:cubicBezTo>
                <a:cubicBezTo>
                  <a:pt x="4599" y="18880"/>
                  <a:pt x="4599" y="18880"/>
                  <a:pt x="4599" y="18880"/>
                </a:cubicBezTo>
                <a:cubicBezTo>
                  <a:pt x="4435" y="18880"/>
                  <a:pt x="4435" y="18880"/>
                  <a:pt x="4435" y="18880"/>
                </a:cubicBezTo>
                <a:cubicBezTo>
                  <a:pt x="4599" y="18880"/>
                  <a:pt x="4599" y="18880"/>
                  <a:pt x="4599" y="18880"/>
                </a:cubicBezTo>
                <a:cubicBezTo>
                  <a:pt x="4435" y="18720"/>
                  <a:pt x="4435" y="18720"/>
                  <a:pt x="4435" y="18720"/>
                </a:cubicBezTo>
                <a:cubicBezTo>
                  <a:pt x="4435" y="18880"/>
                  <a:pt x="4435" y="18880"/>
                  <a:pt x="4435" y="18880"/>
                </a:cubicBezTo>
                <a:cubicBezTo>
                  <a:pt x="4599" y="18880"/>
                  <a:pt x="4599" y="18880"/>
                  <a:pt x="4599" y="18880"/>
                </a:cubicBezTo>
                <a:cubicBezTo>
                  <a:pt x="4435" y="18720"/>
                  <a:pt x="4435" y="18720"/>
                  <a:pt x="4435" y="18720"/>
                </a:cubicBezTo>
                <a:cubicBezTo>
                  <a:pt x="4599" y="18880"/>
                  <a:pt x="4599" y="18880"/>
                  <a:pt x="4599" y="18880"/>
                </a:cubicBezTo>
                <a:cubicBezTo>
                  <a:pt x="4599" y="18720"/>
                  <a:pt x="4599" y="18720"/>
                  <a:pt x="4599" y="18720"/>
                </a:cubicBezTo>
                <a:cubicBezTo>
                  <a:pt x="4599" y="18720"/>
                  <a:pt x="3614" y="17600"/>
                  <a:pt x="2546" y="16640"/>
                </a:cubicBezTo>
                <a:cubicBezTo>
                  <a:pt x="1971" y="16000"/>
                  <a:pt x="1478" y="15520"/>
                  <a:pt x="1068" y="15200"/>
                </a:cubicBezTo>
                <a:cubicBezTo>
                  <a:pt x="821" y="14880"/>
                  <a:pt x="657" y="14720"/>
                  <a:pt x="493" y="14720"/>
                </a:cubicBezTo>
                <a:cubicBezTo>
                  <a:pt x="493" y="14560"/>
                  <a:pt x="411" y="14560"/>
                  <a:pt x="329" y="14560"/>
                </a:cubicBezTo>
                <a:cubicBezTo>
                  <a:pt x="329" y="14400"/>
                  <a:pt x="329" y="14400"/>
                  <a:pt x="329" y="14400"/>
                </a:cubicBezTo>
                <a:cubicBezTo>
                  <a:pt x="246" y="14400"/>
                  <a:pt x="246" y="14400"/>
                  <a:pt x="246" y="14400"/>
                </a:cubicBezTo>
                <a:cubicBezTo>
                  <a:pt x="164" y="14400"/>
                  <a:pt x="164" y="14400"/>
                  <a:pt x="164" y="14400"/>
                </a:cubicBezTo>
                <a:cubicBezTo>
                  <a:pt x="164" y="14400"/>
                  <a:pt x="164" y="14560"/>
                  <a:pt x="82" y="14560"/>
                </a:cubicBezTo>
                <a:cubicBezTo>
                  <a:pt x="246" y="14720"/>
                  <a:pt x="246" y="14720"/>
                  <a:pt x="246" y="14720"/>
                </a:cubicBezTo>
                <a:cubicBezTo>
                  <a:pt x="164" y="14560"/>
                  <a:pt x="164" y="14560"/>
                  <a:pt x="164" y="14560"/>
                </a:cubicBezTo>
                <a:cubicBezTo>
                  <a:pt x="82" y="14560"/>
                  <a:pt x="82" y="14720"/>
                  <a:pt x="82" y="14720"/>
                </a:cubicBezTo>
                <a:cubicBezTo>
                  <a:pt x="82" y="14880"/>
                  <a:pt x="164" y="14880"/>
                  <a:pt x="164" y="14880"/>
                </a:cubicBezTo>
                <a:cubicBezTo>
                  <a:pt x="164" y="14880"/>
                  <a:pt x="164" y="14880"/>
                  <a:pt x="164" y="14880"/>
                </a:cubicBezTo>
                <a:cubicBezTo>
                  <a:pt x="246" y="15040"/>
                  <a:pt x="329" y="15040"/>
                  <a:pt x="411" y="15200"/>
                </a:cubicBezTo>
                <a:cubicBezTo>
                  <a:pt x="903" y="15840"/>
                  <a:pt x="1725" y="16800"/>
                  <a:pt x="2546" y="17760"/>
                </a:cubicBezTo>
                <a:cubicBezTo>
                  <a:pt x="2875" y="18080"/>
                  <a:pt x="3203" y="18560"/>
                  <a:pt x="3532" y="18880"/>
                </a:cubicBezTo>
                <a:cubicBezTo>
                  <a:pt x="3614" y="19040"/>
                  <a:pt x="3696" y="19200"/>
                  <a:pt x="3778" y="19200"/>
                </a:cubicBezTo>
                <a:cubicBezTo>
                  <a:pt x="3860" y="19360"/>
                  <a:pt x="3860" y="19360"/>
                  <a:pt x="3860" y="19360"/>
                </a:cubicBezTo>
                <a:cubicBezTo>
                  <a:pt x="3860" y="19360"/>
                  <a:pt x="3860" y="19360"/>
                  <a:pt x="3860" y="19360"/>
                </a:cubicBezTo>
                <a:cubicBezTo>
                  <a:pt x="3860" y="19360"/>
                  <a:pt x="3860" y="19360"/>
                  <a:pt x="3860" y="19360"/>
                </a:cubicBezTo>
                <a:cubicBezTo>
                  <a:pt x="3942" y="19360"/>
                  <a:pt x="3942" y="19360"/>
                  <a:pt x="3942" y="19360"/>
                </a:cubicBezTo>
                <a:cubicBezTo>
                  <a:pt x="3860" y="19360"/>
                  <a:pt x="3860" y="19360"/>
                  <a:pt x="3860" y="19360"/>
                </a:cubicBezTo>
                <a:cubicBezTo>
                  <a:pt x="3860" y="19360"/>
                  <a:pt x="3860" y="19360"/>
                  <a:pt x="3860" y="19360"/>
                </a:cubicBezTo>
                <a:cubicBezTo>
                  <a:pt x="3942" y="19360"/>
                  <a:pt x="3942" y="19360"/>
                  <a:pt x="3942" y="19360"/>
                </a:cubicBezTo>
                <a:cubicBezTo>
                  <a:pt x="3860" y="19360"/>
                  <a:pt x="3860" y="19360"/>
                  <a:pt x="3860" y="19360"/>
                </a:cubicBezTo>
                <a:cubicBezTo>
                  <a:pt x="3942" y="19200"/>
                  <a:pt x="3942" y="19200"/>
                  <a:pt x="3942" y="19200"/>
                </a:cubicBezTo>
                <a:cubicBezTo>
                  <a:pt x="3860" y="19200"/>
                  <a:pt x="3860" y="19200"/>
                  <a:pt x="3860" y="19200"/>
                </a:cubicBezTo>
                <a:cubicBezTo>
                  <a:pt x="3860" y="19360"/>
                  <a:pt x="3860" y="19360"/>
                  <a:pt x="3860" y="19360"/>
                </a:cubicBezTo>
                <a:cubicBezTo>
                  <a:pt x="3942" y="19200"/>
                  <a:pt x="3942" y="19200"/>
                  <a:pt x="3942" y="19200"/>
                </a:cubicBezTo>
                <a:cubicBezTo>
                  <a:pt x="3860" y="19200"/>
                  <a:pt x="3860" y="19200"/>
                  <a:pt x="3860" y="19200"/>
                </a:cubicBezTo>
                <a:cubicBezTo>
                  <a:pt x="4024" y="19200"/>
                  <a:pt x="4024" y="19200"/>
                  <a:pt x="4024" y="19200"/>
                </a:cubicBezTo>
                <a:cubicBezTo>
                  <a:pt x="3860" y="19200"/>
                  <a:pt x="3860" y="19200"/>
                  <a:pt x="3860" y="19200"/>
                </a:cubicBezTo>
                <a:cubicBezTo>
                  <a:pt x="3860" y="19200"/>
                  <a:pt x="3860" y="19200"/>
                  <a:pt x="3860" y="19200"/>
                </a:cubicBezTo>
                <a:cubicBezTo>
                  <a:pt x="4024" y="19200"/>
                  <a:pt x="4024" y="19200"/>
                  <a:pt x="4024" y="19200"/>
                </a:cubicBezTo>
                <a:cubicBezTo>
                  <a:pt x="3860" y="19200"/>
                  <a:pt x="3860" y="19200"/>
                  <a:pt x="3860" y="19200"/>
                </a:cubicBezTo>
                <a:cubicBezTo>
                  <a:pt x="4024" y="19200"/>
                  <a:pt x="4024" y="19200"/>
                  <a:pt x="4024" y="19200"/>
                </a:cubicBezTo>
                <a:cubicBezTo>
                  <a:pt x="4024" y="19040"/>
                  <a:pt x="4024" y="19040"/>
                  <a:pt x="4024" y="19040"/>
                </a:cubicBezTo>
                <a:cubicBezTo>
                  <a:pt x="246" y="15360"/>
                  <a:pt x="246" y="15360"/>
                  <a:pt x="246" y="15360"/>
                </a:cubicBezTo>
                <a:cubicBezTo>
                  <a:pt x="164" y="15360"/>
                  <a:pt x="82" y="15360"/>
                  <a:pt x="82" y="15520"/>
                </a:cubicBezTo>
                <a:cubicBezTo>
                  <a:pt x="0" y="15520"/>
                  <a:pt x="82" y="15680"/>
                  <a:pt x="82" y="15840"/>
                </a:cubicBezTo>
                <a:cubicBezTo>
                  <a:pt x="1889" y="17920"/>
                  <a:pt x="1889" y="17920"/>
                  <a:pt x="1889" y="17920"/>
                </a:cubicBezTo>
                <a:cubicBezTo>
                  <a:pt x="246" y="16480"/>
                  <a:pt x="246" y="16480"/>
                  <a:pt x="246" y="16480"/>
                </a:cubicBezTo>
                <a:cubicBezTo>
                  <a:pt x="164" y="16480"/>
                  <a:pt x="82" y="16480"/>
                  <a:pt x="82" y="16640"/>
                </a:cubicBezTo>
                <a:cubicBezTo>
                  <a:pt x="82" y="16800"/>
                  <a:pt x="82" y="16800"/>
                  <a:pt x="82" y="16800"/>
                </a:cubicBezTo>
                <a:cubicBezTo>
                  <a:pt x="82" y="16800"/>
                  <a:pt x="82" y="16800"/>
                  <a:pt x="82" y="16800"/>
                </a:cubicBezTo>
                <a:cubicBezTo>
                  <a:pt x="82" y="16960"/>
                  <a:pt x="82" y="16960"/>
                  <a:pt x="82" y="16960"/>
                </a:cubicBezTo>
                <a:cubicBezTo>
                  <a:pt x="164" y="16960"/>
                  <a:pt x="246" y="17120"/>
                  <a:pt x="329" y="17280"/>
                </a:cubicBezTo>
                <a:cubicBezTo>
                  <a:pt x="903" y="18080"/>
                  <a:pt x="2792" y="20160"/>
                  <a:pt x="2792" y="20160"/>
                </a:cubicBezTo>
                <a:cubicBezTo>
                  <a:pt x="2875" y="20000"/>
                  <a:pt x="2875" y="20000"/>
                  <a:pt x="2875" y="20000"/>
                </a:cubicBezTo>
                <a:cubicBezTo>
                  <a:pt x="2957" y="19840"/>
                  <a:pt x="2957" y="19840"/>
                  <a:pt x="2957" y="19840"/>
                </a:cubicBezTo>
                <a:cubicBezTo>
                  <a:pt x="246" y="17760"/>
                  <a:pt x="246" y="17760"/>
                  <a:pt x="246" y="17760"/>
                </a:cubicBezTo>
                <a:cubicBezTo>
                  <a:pt x="164" y="17600"/>
                  <a:pt x="82" y="17760"/>
                  <a:pt x="82" y="17760"/>
                </a:cubicBezTo>
                <a:cubicBezTo>
                  <a:pt x="82" y="17920"/>
                  <a:pt x="82" y="18080"/>
                  <a:pt x="82" y="18080"/>
                </a:cubicBezTo>
                <a:cubicBezTo>
                  <a:pt x="82" y="18080"/>
                  <a:pt x="657" y="18720"/>
                  <a:pt x="1150" y="19360"/>
                </a:cubicBezTo>
                <a:cubicBezTo>
                  <a:pt x="1396" y="19680"/>
                  <a:pt x="1643" y="20000"/>
                  <a:pt x="1807" y="20160"/>
                </a:cubicBezTo>
                <a:cubicBezTo>
                  <a:pt x="1889" y="20320"/>
                  <a:pt x="1971" y="20320"/>
                  <a:pt x="2053" y="20480"/>
                </a:cubicBezTo>
                <a:cubicBezTo>
                  <a:pt x="2135" y="20480"/>
                  <a:pt x="2135" y="20480"/>
                  <a:pt x="2135" y="20480"/>
                </a:cubicBezTo>
                <a:cubicBezTo>
                  <a:pt x="2135" y="20480"/>
                  <a:pt x="2135" y="20480"/>
                  <a:pt x="2135" y="20480"/>
                </a:cubicBezTo>
                <a:cubicBezTo>
                  <a:pt x="2135" y="20480"/>
                  <a:pt x="2135" y="20480"/>
                  <a:pt x="2135" y="20480"/>
                </a:cubicBezTo>
                <a:cubicBezTo>
                  <a:pt x="2135" y="20480"/>
                  <a:pt x="2135" y="20480"/>
                  <a:pt x="2135" y="20480"/>
                </a:cubicBezTo>
                <a:cubicBezTo>
                  <a:pt x="2135" y="20480"/>
                  <a:pt x="2135" y="20480"/>
                  <a:pt x="2135" y="20480"/>
                </a:cubicBezTo>
                <a:cubicBezTo>
                  <a:pt x="2135" y="20480"/>
                  <a:pt x="2135" y="20480"/>
                  <a:pt x="2135" y="20480"/>
                </a:cubicBezTo>
                <a:cubicBezTo>
                  <a:pt x="2135" y="20480"/>
                  <a:pt x="2135" y="20480"/>
                  <a:pt x="2135" y="20480"/>
                </a:cubicBezTo>
                <a:cubicBezTo>
                  <a:pt x="2135" y="20480"/>
                  <a:pt x="2135" y="20480"/>
                  <a:pt x="2135" y="20480"/>
                </a:cubicBezTo>
                <a:cubicBezTo>
                  <a:pt x="2217" y="20480"/>
                  <a:pt x="2217" y="20480"/>
                  <a:pt x="2217" y="20480"/>
                </a:cubicBezTo>
                <a:cubicBezTo>
                  <a:pt x="2053" y="20480"/>
                  <a:pt x="2053" y="20480"/>
                  <a:pt x="2053" y="20480"/>
                </a:cubicBezTo>
                <a:cubicBezTo>
                  <a:pt x="2053" y="20480"/>
                  <a:pt x="2135" y="20480"/>
                  <a:pt x="2135" y="20480"/>
                </a:cubicBezTo>
                <a:cubicBezTo>
                  <a:pt x="2217" y="20480"/>
                  <a:pt x="2217" y="20480"/>
                  <a:pt x="2217" y="20480"/>
                </a:cubicBezTo>
                <a:cubicBezTo>
                  <a:pt x="2053" y="20480"/>
                  <a:pt x="2053" y="20480"/>
                  <a:pt x="2053" y="20480"/>
                </a:cubicBezTo>
                <a:cubicBezTo>
                  <a:pt x="2217" y="20480"/>
                  <a:pt x="2217" y="20480"/>
                  <a:pt x="2217" y="20480"/>
                </a:cubicBezTo>
                <a:cubicBezTo>
                  <a:pt x="2135" y="20320"/>
                  <a:pt x="2135" y="20320"/>
                  <a:pt x="2135" y="20320"/>
                </a:cubicBezTo>
                <a:cubicBezTo>
                  <a:pt x="2053" y="20480"/>
                  <a:pt x="2053" y="20480"/>
                  <a:pt x="2053" y="20480"/>
                </a:cubicBezTo>
                <a:cubicBezTo>
                  <a:pt x="2217" y="20480"/>
                  <a:pt x="2217" y="20480"/>
                  <a:pt x="2217" y="20480"/>
                </a:cubicBezTo>
                <a:cubicBezTo>
                  <a:pt x="2135" y="20320"/>
                  <a:pt x="2135" y="20320"/>
                  <a:pt x="2135" y="20320"/>
                </a:cubicBezTo>
                <a:cubicBezTo>
                  <a:pt x="2217" y="20480"/>
                  <a:pt x="2217" y="20480"/>
                  <a:pt x="2217" y="20480"/>
                </a:cubicBezTo>
                <a:cubicBezTo>
                  <a:pt x="2217" y="20160"/>
                  <a:pt x="2217" y="20160"/>
                  <a:pt x="2217" y="20160"/>
                </a:cubicBezTo>
                <a:cubicBezTo>
                  <a:pt x="164" y="18720"/>
                  <a:pt x="164" y="18720"/>
                  <a:pt x="164" y="18720"/>
                </a:cubicBezTo>
                <a:cubicBezTo>
                  <a:pt x="82" y="18720"/>
                  <a:pt x="82" y="18720"/>
                  <a:pt x="0" y="18720"/>
                </a:cubicBezTo>
                <a:cubicBezTo>
                  <a:pt x="0" y="18880"/>
                  <a:pt x="0" y="18880"/>
                  <a:pt x="0" y="18880"/>
                </a:cubicBezTo>
                <a:cubicBezTo>
                  <a:pt x="0" y="19040"/>
                  <a:pt x="0" y="19040"/>
                  <a:pt x="0" y="19040"/>
                </a:cubicBezTo>
                <a:cubicBezTo>
                  <a:pt x="82" y="19200"/>
                  <a:pt x="82" y="19200"/>
                  <a:pt x="82" y="19200"/>
                </a:cubicBezTo>
                <a:cubicBezTo>
                  <a:pt x="164" y="19200"/>
                  <a:pt x="246" y="19360"/>
                  <a:pt x="411" y="19520"/>
                </a:cubicBezTo>
                <a:cubicBezTo>
                  <a:pt x="575" y="19840"/>
                  <a:pt x="821" y="20160"/>
                  <a:pt x="1068" y="20320"/>
                </a:cubicBezTo>
                <a:cubicBezTo>
                  <a:pt x="1150" y="20480"/>
                  <a:pt x="1232" y="20480"/>
                  <a:pt x="1314" y="20640"/>
                </a:cubicBezTo>
                <a:cubicBezTo>
                  <a:pt x="1314" y="20640"/>
                  <a:pt x="1314" y="20640"/>
                  <a:pt x="1314" y="20640"/>
                </a:cubicBezTo>
                <a:cubicBezTo>
                  <a:pt x="1396" y="20640"/>
                  <a:pt x="1396" y="20640"/>
                  <a:pt x="1396" y="20640"/>
                </a:cubicBezTo>
                <a:cubicBezTo>
                  <a:pt x="1396" y="20640"/>
                  <a:pt x="1396" y="20640"/>
                  <a:pt x="1396" y="20640"/>
                </a:cubicBezTo>
                <a:cubicBezTo>
                  <a:pt x="1396" y="20640"/>
                  <a:pt x="1396" y="20640"/>
                  <a:pt x="1396" y="20640"/>
                </a:cubicBezTo>
                <a:cubicBezTo>
                  <a:pt x="1396" y="20640"/>
                  <a:pt x="1396" y="20640"/>
                  <a:pt x="1396" y="20640"/>
                </a:cubicBezTo>
                <a:cubicBezTo>
                  <a:pt x="1396" y="20640"/>
                  <a:pt x="1396" y="20640"/>
                  <a:pt x="1396" y="20640"/>
                </a:cubicBezTo>
                <a:cubicBezTo>
                  <a:pt x="1396" y="20640"/>
                  <a:pt x="1396" y="20640"/>
                  <a:pt x="1396" y="20640"/>
                </a:cubicBezTo>
                <a:cubicBezTo>
                  <a:pt x="1478" y="20480"/>
                  <a:pt x="1478" y="20480"/>
                  <a:pt x="1478" y="20480"/>
                </a:cubicBezTo>
                <a:cubicBezTo>
                  <a:pt x="1314" y="20640"/>
                  <a:pt x="1314" y="20640"/>
                  <a:pt x="1314" y="20640"/>
                </a:cubicBezTo>
                <a:cubicBezTo>
                  <a:pt x="1396" y="20640"/>
                  <a:pt x="1396" y="20640"/>
                  <a:pt x="1396" y="20640"/>
                </a:cubicBezTo>
                <a:cubicBezTo>
                  <a:pt x="1478" y="20480"/>
                  <a:pt x="1478" y="20480"/>
                  <a:pt x="1478" y="20480"/>
                </a:cubicBezTo>
                <a:cubicBezTo>
                  <a:pt x="1314" y="20640"/>
                  <a:pt x="1314" y="20640"/>
                  <a:pt x="1314" y="20640"/>
                </a:cubicBezTo>
                <a:cubicBezTo>
                  <a:pt x="1478" y="20480"/>
                  <a:pt x="1478" y="20480"/>
                  <a:pt x="1478" y="20480"/>
                </a:cubicBezTo>
                <a:cubicBezTo>
                  <a:pt x="1314" y="20480"/>
                  <a:pt x="1314" y="20480"/>
                  <a:pt x="1314" y="20480"/>
                </a:cubicBezTo>
                <a:cubicBezTo>
                  <a:pt x="1314" y="20640"/>
                  <a:pt x="1314" y="20640"/>
                  <a:pt x="1314" y="20640"/>
                </a:cubicBezTo>
                <a:cubicBezTo>
                  <a:pt x="1478" y="20480"/>
                  <a:pt x="1478" y="20480"/>
                  <a:pt x="1478" y="20480"/>
                </a:cubicBezTo>
                <a:cubicBezTo>
                  <a:pt x="1314" y="20480"/>
                  <a:pt x="1314" y="20480"/>
                  <a:pt x="1314" y="20480"/>
                </a:cubicBezTo>
                <a:cubicBezTo>
                  <a:pt x="1478" y="20480"/>
                  <a:pt x="1478" y="20480"/>
                  <a:pt x="1478" y="20480"/>
                </a:cubicBezTo>
                <a:cubicBezTo>
                  <a:pt x="1478" y="20320"/>
                  <a:pt x="1478" y="20320"/>
                  <a:pt x="1478" y="20320"/>
                </a:cubicBezTo>
                <a:cubicBezTo>
                  <a:pt x="329" y="19680"/>
                  <a:pt x="329" y="19680"/>
                  <a:pt x="329" y="19680"/>
                </a:cubicBezTo>
                <a:cubicBezTo>
                  <a:pt x="246" y="19520"/>
                  <a:pt x="164" y="19680"/>
                  <a:pt x="164" y="19680"/>
                </a:cubicBezTo>
                <a:cubicBezTo>
                  <a:pt x="164" y="19840"/>
                  <a:pt x="164" y="20000"/>
                  <a:pt x="164" y="20000"/>
                </a:cubicBezTo>
                <a:cubicBezTo>
                  <a:pt x="411" y="20320"/>
                  <a:pt x="411" y="20320"/>
                  <a:pt x="411" y="20320"/>
                </a:cubicBezTo>
                <a:cubicBezTo>
                  <a:pt x="164" y="20160"/>
                  <a:pt x="164" y="20160"/>
                  <a:pt x="164" y="20160"/>
                </a:cubicBezTo>
                <a:cubicBezTo>
                  <a:pt x="82" y="20160"/>
                  <a:pt x="0" y="20160"/>
                  <a:pt x="0" y="20320"/>
                </a:cubicBezTo>
                <a:cubicBezTo>
                  <a:pt x="0" y="20480"/>
                  <a:pt x="0" y="20480"/>
                  <a:pt x="82" y="20640"/>
                </a:cubicBezTo>
                <a:cubicBezTo>
                  <a:pt x="329" y="20960"/>
                  <a:pt x="329" y="20960"/>
                  <a:pt x="329" y="20960"/>
                </a:cubicBezTo>
                <a:cubicBezTo>
                  <a:pt x="164" y="21120"/>
                  <a:pt x="164" y="21120"/>
                  <a:pt x="164" y="21120"/>
                </a:cubicBezTo>
                <a:cubicBezTo>
                  <a:pt x="82" y="21120"/>
                  <a:pt x="82" y="21120"/>
                  <a:pt x="82" y="21280"/>
                </a:cubicBezTo>
                <a:cubicBezTo>
                  <a:pt x="0" y="21280"/>
                  <a:pt x="82" y="21440"/>
                  <a:pt x="82" y="21440"/>
                </a:cubicBezTo>
                <a:cubicBezTo>
                  <a:pt x="164" y="21440"/>
                  <a:pt x="164" y="21440"/>
                  <a:pt x="164" y="21440"/>
                </a:cubicBezTo>
                <a:cubicBezTo>
                  <a:pt x="164" y="21600"/>
                  <a:pt x="246" y="21600"/>
                  <a:pt x="329" y="21440"/>
                </a:cubicBezTo>
                <a:cubicBezTo>
                  <a:pt x="329" y="21280"/>
                  <a:pt x="329" y="21120"/>
                  <a:pt x="246" y="21120"/>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3" name="Freeform 1214"/>
          <p:cNvSpPr/>
          <p:nvPr>
            <p:custDataLst>
              <p:tags r:id="rId49"/>
            </p:custDataLst>
          </p:nvPr>
        </p:nvSpPr>
        <p:spPr>
          <a:xfrm flipH="1">
            <a:off x="2261870" y="3060700"/>
            <a:ext cx="144780" cy="2990215"/>
          </a:xfrm>
          <a:custGeom>
            <a:avLst/>
            <a:gdLst/>
            <a:ahLst/>
            <a:cxnLst>
              <a:cxn ang="0">
                <a:pos x="wd2" y="hd2"/>
              </a:cxn>
              <a:cxn ang="5400000">
                <a:pos x="wd2" y="hd2"/>
              </a:cxn>
              <a:cxn ang="10800000">
                <a:pos x="wd2" y="hd2"/>
              </a:cxn>
              <a:cxn ang="16200000">
                <a:pos x="wd2" y="hd2"/>
              </a:cxn>
            </a:cxnLst>
            <a:rect l="0" t="0" r="r" b="b"/>
            <a:pathLst>
              <a:path w="21600" h="21595" extrusionOk="0">
                <a:moveTo>
                  <a:pt x="8732" y="21533"/>
                </a:moveTo>
                <a:cubicBezTo>
                  <a:pt x="4596" y="21430"/>
                  <a:pt x="4596" y="21430"/>
                  <a:pt x="4596" y="21430"/>
                </a:cubicBezTo>
                <a:cubicBezTo>
                  <a:pt x="4596" y="21450"/>
                  <a:pt x="4596" y="21450"/>
                  <a:pt x="4596" y="21450"/>
                </a:cubicBezTo>
                <a:cubicBezTo>
                  <a:pt x="4136" y="21471"/>
                  <a:pt x="4136" y="21471"/>
                  <a:pt x="4136" y="21471"/>
                </a:cubicBezTo>
                <a:cubicBezTo>
                  <a:pt x="11949" y="21595"/>
                  <a:pt x="11949" y="21595"/>
                  <a:pt x="11949" y="21595"/>
                </a:cubicBezTo>
                <a:cubicBezTo>
                  <a:pt x="12409" y="21595"/>
                  <a:pt x="12868" y="21595"/>
                  <a:pt x="12868" y="21574"/>
                </a:cubicBezTo>
                <a:cubicBezTo>
                  <a:pt x="12868" y="21554"/>
                  <a:pt x="12868" y="21533"/>
                  <a:pt x="12409" y="21533"/>
                </a:cubicBezTo>
                <a:cubicBezTo>
                  <a:pt x="2298" y="21244"/>
                  <a:pt x="2298" y="21244"/>
                  <a:pt x="2298" y="21244"/>
                </a:cubicBezTo>
                <a:cubicBezTo>
                  <a:pt x="1838" y="21264"/>
                  <a:pt x="1838" y="21264"/>
                  <a:pt x="1838" y="21264"/>
                </a:cubicBezTo>
                <a:cubicBezTo>
                  <a:pt x="1838" y="21306"/>
                  <a:pt x="1838" y="21306"/>
                  <a:pt x="1838" y="21306"/>
                </a:cubicBezTo>
                <a:cubicBezTo>
                  <a:pt x="1838" y="21264"/>
                  <a:pt x="1838" y="21264"/>
                  <a:pt x="1838" y="21264"/>
                </a:cubicBezTo>
                <a:cubicBezTo>
                  <a:pt x="1379" y="21306"/>
                  <a:pt x="1379" y="21306"/>
                  <a:pt x="1379" y="21306"/>
                </a:cubicBezTo>
                <a:cubicBezTo>
                  <a:pt x="1838" y="21306"/>
                  <a:pt x="1838" y="21306"/>
                  <a:pt x="1838" y="21306"/>
                </a:cubicBezTo>
                <a:cubicBezTo>
                  <a:pt x="1838" y="21264"/>
                  <a:pt x="1838" y="21264"/>
                  <a:pt x="1838" y="21264"/>
                </a:cubicBezTo>
                <a:cubicBezTo>
                  <a:pt x="1379" y="21306"/>
                  <a:pt x="1379" y="21306"/>
                  <a:pt x="1379" y="21306"/>
                </a:cubicBezTo>
                <a:cubicBezTo>
                  <a:pt x="1838" y="21264"/>
                  <a:pt x="1838" y="21264"/>
                  <a:pt x="1838" y="21264"/>
                </a:cubicBezTo>
                <a:cubicBezTo>
                  <a:pt x="1379" y="21285"/>
                  <a:pt x="1379" y="21285"/>
                  <a:pt x="1379" y="21285"/>
                </a:cubicBezTo>
                <a:cubicBezTo>
                  <a:pt x="1379" y="21306"/>
                  <a:pt x="1379" y="21306"/>
                  <a:pt x="1379" y="21306"/>
                </a:cubicBezTo>
                <a:cubicBezTo>
                  <a:pt x="1838" y="21264"/>
                  <a:pt x="1838" y="21264"/>
                  <a:pt x="1838" y="21264"/>
                </a:cubicBezTo>
                <a:cubicBezTo>
                  <a:pt x="1379" y="21285"/>
                  <a:pt x="1379" y="21285"/>
                  <a:pt x="1379" y="21285"/>
                </a:cubicBezTo>
                <a:cubicBezTo>
                  <a:pt x="1379" y="21285"/>
                  <a:pt x="1379" y="21285"/>
                  <a:pt x="1379" y="21285"/>
                </a:cubicBezTo>
                <a:cubicBezTo>
                  <a:pt x="1379" y="21285"/>
                  <a:pt x="1379" y="21285"/>
                  <a:pt x="1379" y="21285"/>
                </a:cubicBezTo>
                <a:cubicBezTo>
                  <a:pt x="1379" y="21285"/>
                  <a:pt x="1379" y="21285"/>
                  <a:pt x="1379" y="21285"/>
                </a:cubicBezTo>
                <a:cubicBezTo>
                  <a:pt x="1379" y="21285"/>
                  <a:pt x="1379" y="21285"/>
                  <a:pt x="1379" y="21285"/>
                </a:cubicBezTo>
                <a:cubicBezTo>
                  <a:pt x="1379" y="21285"/>
                  <a:pt x="1379" y="21285"/>
                  <a:pt x="1379" y="21285"/>
                </a:cubicBezTo>
                <a:cubicBezTo>
                  <a:pt x="1838" y="21306"/>
                  <a:pt x="4596" y="21368"/>
                  <a:pt x="7813" y="21430"/>
                </a:cubicBezTo>
                <a:cubicBezTo>
                  <a:pt x="9651" y="21450"/>
                  <a:pt x="11030" y="21492"/>
                  <a:pt x="12409" y="21512"/>
                </a:cubicBezTo>
                <a:cubicBezTo>
                  <a:pt x="12868" y="21533"/>
                  <a:pt x="13328" y="21533"/>
                  <a:pt x="13787" y="21554"/>
                </a:cubicBezTo>
                <a:cubicBezTo>
                  <a:pt x="14247" y="21554"/>
                  <a:pt x="14247" y="21554"/>
                  <a:pt x="14247" y="21554"/>
                </a:cubicBezTo>
                <a:cubicBezTo>
                  <a:pt x="14706" y="21554"/>
                  <a:pt x="14706" y="21554"/>
                  <a:pt x="15166" y="21554"/>
                </a:cubicBezTo>
                <a:cubicBezTo>
                  <a:pt x="15166" y="21554"/>
                  <a:pt x="15166" y="21554"/>
                  <a:pt x="15166" y="21554"/>
                </a:cubicBezTo>
                <a:cubicBezTo>
                  <a:pt x="15166" y="21554"/>
                  <a:pt x="15626" y="21554"/>
                  <a:pt x="15626" y="21533"/>
                </a:cubicBezTo>
                <a:cubicBezTo>
                  <a:pt x="15626" y="21533"/>
                  <a:pt x="15626" y="21533"/>
                  <a:pt x="15626" y="21533"/>
                </a:cubicBezTo>
                <a:cubicBezTo>
                  <a:pt x="15626" y="21533"/>
                  <a:pt x="15626" y="21533"/>
                  <a:pt x="15626" y="21533"/>
                </a:cubicBezTo>
                <a:cubicBezTo>
                  <a:pt x="15626" y="21512"/>
                  <a:pt x="15626" y="21512"/>
                  <a:pt x="15626" y="21512"/>
                </a:cubicBezTo>
                <a:cubicBezTo>
                  <a:pt x="15166" y="21492"/>
                  <a:pt x="15166" y="21492"/>
                  <a:pt x="15166" y="21492"/>
                </a:cubicBezTo>
                <a:cubicBezTo>
                  <a:pt x="14706" y="21471"/>
                  <a:pt x="13328" y="21430"/>
                  <a:pt x="11949" y="21388"/>
                </a:cubicBezTo>
                <a:cubicBezTo>
                  <a:pt x="9651" y="21347"/>
                  <a:pt x="7353" y="21264"/>
                  <a:pt x="5055" y="21202"/>
                </a:cubicBezTo>
                <a:cubicBezTo>
                  <a:pt x="4136" y="21182"/>
                  <a:pt x="3217" y="21161"/>
                  <a:pt x="2298" y="21140"/>
                </a:cubicBezTo>
                <a:cubicBezTo>
                  <a:pt x="1838" y="21120"/>
                  <a:pt x="1838" y="21120"/>
                  <a:pt x="1379" y="21120"/>
                </a:cubicBezTo>
                <a:cubicBezTo>
                  <a:pt x="1379" y="21099"/>
                  <a:pt x="1379" y="21099"/>
                  <a:pt x="1379" y="21099"/>
                </a:cubicBezTo>
                <a:cubicBezTo>
                  <a:pt x="1379" y="21099"/>
                  <a:pt x="1379" y="21099"/>
                  <a:pt x="1379" y="21099"/>
                </a:cubicBezTo>
                <a:cubicBezTo>
                  <a:pt x="1379" y="21099"/>
                  <a:pt x="1379" y="21099"/>
                  <a:pt x="1379" y="21099"/>
                </a:cubicBezTo>
                <a:cubicBezTo>
                  <a:pt x="1379" y="21099"/>
                  <a:pt x="1379" y="21099"/>
                  <a:pt x="1379" y="21099"/>
                </a:cubicBezTo>
                <a:cubicBezTo>
                  <a:pt x="1379" y="21099"/>
                  <a:pt x="1379" y="21099"/>
                  <a:pt x="1379" y="21099"/>
                </a:cubicBezTo>
                <a:cubicBezTo>
                  <a:pt x="1379" y="21099"/>
                  <a:pt x="1379" y="21099"/>
                  <a:pt x="1379" y="21099"/>
                </a:cubicBezTo>
                <a:cubicBezTo>
                  <a:pt x="919" y="21120"/>
                  <a:pt x="919" y="21120"/>
                  <a:pt x="919" y="21120"/>
                </a:cubicBezTo>
                <a:cubicBezTo>
                  <a:pt x="1379" y="21120"/>
                  <a:pt x="1379" y="21120"/>
                  <a:pt x="1379" y="21120"/>
                </a:cubicBezTo>
                <a:cubicBezTo>
                  <a:pt x="1379" y="21099"/>
                  <a:pt x="1379" y="21099"/>
                  <a:pt x="1379" y="21099"/>
                </a:cubicBezTo>
                <a:cubicBezTo>
                  <a:pt x="919" y="21120"/>
                  <a:pt x="919" y="21120"/>
                  <a:pt x="919" y="21120"/>
                </a:cubicBezTo>
                <a:cubicBezTo>
                  <a:pt x="1379" y="21120"/>
                  <a:pt x="1379" y="21120"/>
                  <a:pt x="1379" y="21120"/>
                </a:cubicBezTo>
                <a:cubicBezTo>
                  <a:pt x="919" y="21120"/>
                  <a:pt x="919" y="21120"/>
                  <a:pt x="919" y="21120"/>
                </a:cubicBezTo>
                <a:cubicBezTo>
                  <a:pt x="1379" y="21120"/>
                  <a:pt x="1379" y="21120"/>
                  <a:pt x="1379" y="21120"/>
                </a:cubicBezTo>
                <a:cubicBezTo>
                  <a:pt x="1379" y="21120"/>
                  <a:pt x="1379" y="21120"/>
                  <a:pt x="1379" y="21120"/>
                </a:cubicBezTo>
                <a:cubicBezTo>
                  <a:pt x="919" y="21120"/>
                  <a:pt x="919" y="21120"/>
                  <a:pt x="919" y="21120"/>
                </a:cubicBezTo>
                <a:cubicBezTo>
                  <a:pt x="1379" y="21120"/>
                  <a:pt x="1379" y="21120"/>
                  <a:pt x="1379" y="21120"/>
                </a:cubicBezTo>
                <a:cubicBezTo>
                  <a:pt x="919" y="21120"/>
                  <a:pt x="919" y="21120"/>
                  <a:pt x="919" y="21120"/>
                </a:cubicBezTo>
                <a:cubicBezTo>
                  <a:pt x="460" y="21161"/>
                  <a:pt x="460" y="21161"/>
                  <a:pt x="460" y="21161"/>
                </a:cubicBezTo>
                <a:cubicBezTo>
                  <a:pt x="460" y="21161"/>
                  <a:pt x="4596" y="21244"/>
                  <a:pt x="8272" y="21326"/>
                </a:cubicBezTo>
                <a:cubicBezTo>
                  <a:pt x="10111" y="21368"/>
                  <a:pt x="12409" y="21409"/>
                  <a:pt x="13787" y="21430"/>
                </a:cubicBezTo>
                <a:cubicBezTo>
                  <a:pt x="14247" y="21450"/>
                  <a:pt x="15166" y="21450"/>
                  <a:pt x="15626" y="21471"/>
                </a:cubicBezTo>
                <a:cubicBezTo>
                  <a:pt x="15626" y="21471"/>
                  <a:pt x="16085" y="21471"/>
                  <a:pt x="16085" y="21471"/>
                </a:cubicBezTo>
                <a:cubicBezTo>
                  <a:pt x="16545" y="21471"/>
                  <a:pt x="16545" y="21471"/>
                  <a:pt x="16545" y="21471"/>
                </a:cubicBezTo>
                <a:cubicBezTo>
                  <a:pt x="16545" y="21471"/>
                  <a:pt x="16545" y="21492"/>
                  <a:pt x="16545" y="21492"/>
                </a:cubicBezTo>
                <a:cubicBezTo>
                  <a:pt x="17004" y="21471"/>
                  <a:pt x="17004" y="21471"/>
                  <a:pt x="17004" y="21471"/>
                </a:cubicBezTo>
                <a:cubicBezTo>
                  <a:pt x="17004" y="21471"/>
                  <a:pt x="17004" y="21471"/>
                  <a:pt x="17464" y="21471"/>
                </a:cubicBezTo>
                <a:cubicBezTo>
                  <a:pt x="17464" y="21471"/>
                  <a:pt x="17464" y="21471"/>
                  <a:pt x="17464" y="21471"/>
                </a:cubicBezTo>
                <a:cubicBezTo>
                  <a:pt x="17464" y="21450"/>
                  <a:pt x="17464" y="21450"/>
                  <a:pt x="17464" y="21450"/>
                </a:cubicBezTo>
                <a:cubicBezTo>
                  <a:pt x="17464" y="21430"/>
                  <a:pt x="17464" y="21430"/>
                  <a:pt x="17004" y="21430"/>
                </a:cubicBezTo>
                <a:cubicBezTo>
                  <a:pt x="17004" y="21430"/>
                  <a:pt x="17004" y="21409"/>
                  <a:pt x="16545" y="21409"/>
                </a:cubicBezTo>
                <a:cubicBezTo>
                  <a:pt x="16085" y="21388"/>
                  <a:pt x="14706" y="21347"/>
                  <a:pt x="13328" y="21306"/>
                </a:cubicBezTo>
                <a:cubicBezTo>
                  <a:pt x="8732" y="21161"/>
                  <a:pt x="1379" y="20975"/>
                  <a:pt x="1379" y="20975"/>
                </a:cubicBezTo>
                <a:cubicBezTo>
                  <a:pt x="919" y="21016"/>
                  <a:pt x="919" y="21016"/>
                  <a:pt x="919" y="21016"/>
                </a:cubicBezTo>
                <a:cubicBezTo>
                  <a:pt x="1379" y="21016"/>
                  <a:pt x="1379" y="21016"/>
                  <a:pt x="1379" y="21016"/>
                </a:cubicBezTo>
                <a:cubicBezTo>
                  <a:pt x="919" y="21016"/>
                  <a:pt x="919" y="21016"/>
                  <a:pt x="919" y="21016"/>
                </a:cubicBezTo>
                <a:cubicBezTo>
                  <a:pt x="919" y="21037"/>
                  <a:pt x="919" y="21037"/>
                  <a:pt x="919" y="21037"/>
                </a:cubicBezTo>
                <a:cubicBezTo>
                  <a:pt x="1379" y="21037"/>
                  <a:pt x="1379" y="21037"/>
                  <a:pt x="1379" y="21016"/>
                </a:cubicBezTo>
                <a:cubicBezTo>
                  <a:pt x="919" y="21016"/>
                  <a:pt x="919" y="21016"/>
                  <a:pt x="919" y="21016"/>
                </a:cubicBezTo>
                <a:cubicBezTo>
                  <a:pt x="919" y="21037"/>
                  <a:pt x="919" y="21037"/>
                  <a:pt x="919" y="21037"/>
                </a:cubicBezTo>
                <a:cubicBezTo>
                  <a:pt x="919" y="21016"/>
                  <a:pt x="919" y="21016"/>
                  <a:pt x="919" y="21016"/>
                </a:cubicBezTo>
                <a:cubicBezTo>
                  <a:pt x="919" y="21037"/>
                  <a:pt x="919" y="21037"/>
                  <a:pt x="919" y="21037"/>
                </a:cubicBezTo>
                <a:cubicBezTo>
                  <a:pt x="919" y="21037"/>
                  <a:pt x="919" y="21037"/>
                  <a:pt x="919" y="21037"/>
                </a:cubicBezTo>
                <a:cubicBezTo>
                  <a:pt x="919" y="21016"/>
                  <a:pt x="919" y="21016"/>
                  <a:pt x="919" y="21016"/>
                </a:cubicBezTo>
                <a:cubicBezTo>
                  <a:pt x="919" y="21037"/>
                  <a:pt x="919" y="21037"/>
                  <a:pt x="919" y="21037"/>
                </a:cubicBezTo>
                <a:cubicBezTo>
                  <a:pt x="919" y="21016"/>
                  <a:pt x="919" y="21016"/>
                  <a:pt x="919" y="21016"/>
                </a:cubicBezTo>
                <a:cubicBezTo>
                  <a:pt x="919" y="21037"/>
                  <a:pt x="919" y="21037"/>
                  <a:pt x="919" y="21037"/>
                </a:cubicBezTo>
                <a:cubicBezTo>
                  <a:pt x="919" y="21037"/>
                  <a:pt x="919" y="21037"/>
                  <a:pt x="919" y="21037"/>
                </a:cubicBezTo>
                <a:cubicBezTo>
                  <a:pt x="919" y="21016"/>
                  <a:pt x="919" y="21016"/>
                  <a:pt x="919" y="21016"/>
                </a:cubicBezTo>
                <a:cubicBezTo>
                  <a:pt x="919" y="21037"/>
                  <a:pt x="919" y="21037"/>
                  <a:pt x="919" y="21037"/>
                </a:cubicBezTo>
                <a:cubicBezTo>
                  <a:pt x="919" y="21037"/>
                  <a:pt x="919" y="21037"/>
                  <a:pt x="919" y="21037"/>
                </a:cubicBezTo>
                <a:cubicBezTo>
                  <a:pt x="919" y="21037"/>
                  <a:pt x="919" y="21037"/>
                  <a:pt x="919" y="21037"/>
                </a:cubicBezTo>
                <a:cubicBezTo>
                  <a:pt x="919" y="21037"/>
                  <a:pt x="919" y="21037"/>
                  <a:pt x="919" y="21037"/>
                </a:cubicBezTo>
                <a:cubicBezTo>
                  <a:pt x="919" y="21037"/>
                  <a:pt x="919" y="21037"/>
                  <a:pt x="919" y="21037"/>
                </a:cubicBezTo>
                <a:cubicBezTo>
                  <a:pt x="919" y="21037"/>
                  <a:pt x="919" y="21037"/>
                  <a:pt x="919" y="21037"/>
                </a:cubicBezTo>
                <a:cubicBezTo>
                  <a:pt x="919" y="21037"/>
                  <a:pt x="1379" y="21037"/>
                  <a:pt x="1838" y="21058"/>
                </a:cubicBezTo>
                <a:cubicBezTo>
                  <a:pt x="3677" y="21099"/>
                  <a:pt x="7353" y="21182"/>
                  <a:pt x="11030" y="21244"/>
                </a:cubicBezTo>
                <a:cubicBezTo>
                  <a:pt x="12409" y="21285"/>
                  <a:pt x="14247" y="21306"/>
                  <a:pt x="15626" y="21347"/>
                </a:cubicBezTo>
                <a:cubicBezTo>
                  <a:pt x="16085" y="21347"/>
                  <a:pt x="17004" y="21368"/>
                  <a:pt x="17464" y="21368"/>
                </a:cubicBezTo>
                <a:cubicBezTo>
                  <a:pt x="17464" y="21368"/>
                  <a:pt x="17464" y="21368"/>
                  <a:pt x="17923" y="21388"/>
                </a:cubicBezTo>
                <a:cubicBezTo>
                  <a:pt x="17923" y="21388"/>
                  <a:pt x="17923" y="21388"/>
                  <a:pt x="18383" y="21388"/>
                </a:cubicBezTo>
                <a:cubicBezTo>
                  <a:pt x="18383" y="21388"/>
                  <a:pt x="18383" y="21388"/>
                  <a:pt x="18383" y="21388"/>
                </a:cubicBezTo>
                <a:cubicBezTo>
                  <a:pt x="18843" y="21388"/>
                  <a:pt x="18843" y="21368"/>
                  <a:pt x="18843" y="21368"/>
                </a:cubicBezTo>
                <a:cubicBezTo>
                  <a:pt x="18843" y="21368"/>
                  <a:pt x="19302" y="21347"/>
                  <a:pt x="18843" y="21347"/>
                </a:cubicBezTo>
                <a:cubicBezTo>
                  <a:pt x="18843" y="21326"/>
                  <a:pt x="18843" y="21326"/>
                  <a:pt x="18843" y="21326"/>
                </a:cubicBezTo>
                <a:cubicBezTo>
                  <a:pt x="1838" y="20851"/>
                  <a:pt x="1838" y="20851"/>
                  <a:pt x="1838" y="20851"/>
                </a:cubicBezTo>
                <a:cubicBezTo>
                  <a:pt x="1838" y="20872"/>
                  <a:pt x="1838" y="20872"/>
                  <a:pt x="1838" y="20872"/>
                </a:cubicBezTo>
                <a:cubicBezTo>
                  <a:pt x="2298" y="20892"/>
                  <a:pt x="2298" y="20892"/>
                  <a:pt x="2298" y="20892"/>
                </a:cubicBezTo>
                <a:cubicBezTo>
                  <a:pt x="1838" y="20872"/>
                  <a:pt x="1838" y="20872"/>
                  <a:pt x="1838" y="20872"/>
                </a:cubicBezTo>
                <a:cubicBezTo>
                  <a:pt x="1838" y="20913"/>
                  <a:pt x="1838" y="20913"/>
                  <a:pt x="1838" y="20913"/>
                </a:cubicBezTo>
                <a:cubicBezTo>
                  <a:pt x="1838" y="20913"/>
                  <a:pt x="2298" y="20913"/>
                  <a:pt x="2298" y="20892"/>
                </a:cubicBezTo>
                <a:cubicBezTo>
                  <a:pt x="1838" y="20872"/>
                  <a:pt x="1838" y="20872"/>
                  <a:pt x="1838" y="20872"/>
                </a:cubicBezTo>
                <a:cubicBezTo>
                  <a:pt x="1838" y="20913"/>
                  <a:pt x="1838" y="20913"/>
                  <a:pt x="1838" y="20913"/>
                </a:cubicBezTo>
                <a:cubicBezTo>
                  <a:pt x="1838" y="20872"/>
                  <a:pt x="1838" y="20872"/>
                  <a:pt x="1838" y="20872"/>
                </a:cubicBezTo>
                <a:cubicBezTo>
                  <a:pt x="1838" y="20913"/>
                  <a:pt x="1838" y="20913"/>
                  <a:pt x="1838" y="20913"/>
                </a:cubicBezTo>
                <a:cubicBezTo>
                  <a:pt x="1838" y="20913"/>
                  <a:pt x="1838" y="20913"/>
                  <a:pt x="1838" y="20913"/>
                </a:cubicBezTo>
                <a:cubicBezTo>
                  <a:pt x="1838" y="20872"/>
                  <a:pt x="1838" y="20872"/>
                  <a:pt x="1838" y="20872"/>
                </a:cubicBezTo>
                <a:cubicBezTo>
                  <a:pt x="1838" y="20913"/>
                  <a:pt x="1838" y="20913"/>
                  <a:pt x="1838" y="20913"/>
                </a:cubicBezTo>
                <a:cubicBezTo>
                  <a:pt x="1838" y="20892"/>
                  <a:pt x="1838" y="20892"/>
                  <a:pt x="1838" y="20892"/>
                </a:cubicBezTo>
                <a:cubicBezTo>
                  <a:pt x="1379" y="20913"/>
                  <a:pt x="1379" y="20913"/>
                  <a:pt x="1379" y="20913"/>
                </a:cubicBezTo>
                <a:cubicBezTo>
                  <a:pt x="1379" y="20913"/>
                  <a:pt x="1379" y="20913"/>
                  <a:pt x="1838" y="20913"/>
                </a:cubicBezTo>
                <a:cubicBezTo>
                  <a:pt x="1838" y="20892"/>
                  <a:pt x="1838" y="20892"/>
                  <a:pt x="1838" y="20892"/>
                </a:cubicBezTo>
                <a:cubicBezTo>
                  <a:pt x="1379" y="20913"/>
                  <a:pt x="1379" y="20913"/>
                  <a:pt x="1379" y="20913"/>
                </a:cubicBezTo>
                <a:cubicBezTo>
                  <a:pt x="1379" y="20913"/>
                  <a:pt x="1379" y="20913"/>
                  <a:pt x="1379" y="20913"/>
                </a:cubicBezTo>
                <a:cubicBezTo>
                  <a:pt x="1838" y="20913"/>
                  <a:pt x="2757" y="20934"/>
                  <a:pt x="4596" y="20975"/>
                </a:cubicBezTo>
                <a:cubicBezTo>
                  <a:pt x="7353" y="21016"/>
                  <a:pt x="10570" y="21099"/>
                  <a:pt x="13787" y="21161"/>
                </a:cubicBezTo>
                <a:cubicBezTo>
                  <a:pt x="15166" y="21182"/>
                  <a:pt x="16545" y="21202"/>
                  <a:pt x="17464" y="21223"/>
                </a:cubicBezTo>
                <a:cubicBezTo>
                  <a:pt x="17923" y="21244"/>
                  <a:pt x="18383" y="21244"/>
                  <a:pt x="18843" y="21244"/>
                </a:cubicBezTo>
                <a:cubicBezTo>
                  <a:pt x="19302" y="21264"/>
                  <a:pt x="19302" y="21264"/>
                  <a:pt x="19302" y="21264"/>
                </a:cubicBezTo>
                <a:cubicBezTo>
                  <a:pt x="19302" y="21264"/>
                  <a:pt x="19302" y="21264"/>
                  <a:pt x="19302" y="21264"/>
                </a:cubicBezTo>
                <a:cubicBezTo>
                  <a:pt x="19302" y="21264"/>
                  <a:pt x="19302" y="21264"/>
                  <a:pt x="19302" y="21264"/>
                </a:cubicBezTo>
                <a:cubicBezTo>
                  <a:pt x="19762" y="21264"/>
                  <a:pt x="19762" y="21264"/>
                  <a:pt x="19762" y="21264"/>
                </a:cubicBezTo>
                <a:cubicBezTo>
                  <a:pt x="19762" y="21264"/>
                  <a:pt x="19762" y="21264"/>
                  <a:pt x="20221" y="21244"/>
                </a:cubicBezTo>
                <a:cubicBezTo>
                  <a:pt x="20221" y="21244"/>
                  <a:pt x="20221" y="21244"/>
                  <a:pt x="20221" y="21223"/>
                </a:cubicBezTo>
                <a:cubicBezTo>
                  <a:pt x="20221" y="21223"/>
                  <a:pt x="20221" y="21202"/>
                  <a:pt x="19762" y="21202"/>
                </a:cubicBezTo>
                <a:cubicBezTo>
                  <a:pt x="10111" y="20934"/>
                  <a:pt x="10111" y="20934"/>
                  <a:pt x="10111" y="20934"/>
                </a:cubicBezTo>
                <a:cubicBezTo>
                  <a:pt x="20681" y="21140"/>
                  <a:pt x="20681" y="21140"/>
                  <a:pt x="20681" y="21140"/>
                </a:cubicBezTo>
                <a:cubicBezTo>
                  <a:pt x="20681" y="21140"/>
                  <a:pt x="21140" y="21140"/>
                  <a:pt x="21600" y="21120"/>
                </a:cubicBezTo>
                <a:cubicBezTo>
                  <a:pt x="21600" y="21120"/>
                  <a:pt x="21600" y="21099"/>
                  <a:pt x="21140" y="21078"/>
                </a:cubicBezTo>
                <a:cubicBezTo>
                  <a:pt x="21140" y="21078"/>
                  <a:pt x="19762" y="21058"/>
                  <a:pt x="17923" y="20996"/>
                </a:cubicBezTo>
                <a:cubicBezTo>
                  <a:pt x="15166" y="20934"/>
                  <a:pt x="11030" y="20810"/>
                  <a:pt x="7813" y="20706"/>
                </a:cubicBezTo>
                <a:cubicBezTo>
                  <a:pt x="5974" y="20665"/>
                  <a:pt x="4596" y="20624"/>
                  <a:pt x="3217" y="20582"/>
                </a:cubicBezTo>
                <a:cubicBezTo>
                  <a:pt x="2757" y="20582"/>
                  <a:pt x="2298" y="20562"/>
                  <a:pt x="2298" y="20562"/>
                </a:cubicBezTo>
                <a:cubicBezTo>
                  <a:pt x="1838" y="20541"/>
                  <a:pt x="1838" y="20541"/>
                  <a:pt x="1838" y="20541"/>
                </a:cubicBezTo>
                <a:cubicBezTo>
                  <a:pt x="1838" y="20541"/>
                  <a:pt x="1838" y="20541"/>
                  <a:pt x="1838" y="20541"/>
                </a:cubicBezTo>
                <a:cubicBezTo>
                  <a:pt x="1379" y="20562"/>
                  <a:pt x="1379" y="20562"/>
                  <a:pt x="1379" y="20562"/>
                </a:cubicBezTo>
                <a:cubicBezTo>
                  <a:pt x="1838" y="20541"/>
                  <a:pt x="1838" y="20541"/>
                  <a:pt x="1838" y="20541"/>
                </a:cubicBezTo>
                <a:cubicBezTo>
                  <a:pt x="1838" y="20541"/>
                  <a:pt x="1838" y="20541"/>
                  <a:pt x="1838" y="20541"/>
                </a:cubicBezTo>
                <a:cubicBezTo>
                  <a:pt x="1379" y="20562"/>
                  <a:pt x="1379" y="20562"/>
                  <a:pt x="1379" y="20562"/>
                </a:cubicBezTo>
                <a:cubicBezTo>
                  <a:pt x="1838" y="20541"/>
                  <a:pt x="1838" y="20541"/>
                  <a:pt x="1838" y="20541"/>
                </a:cubicBezTo>
                <a:cubicBezTo>
                  <a:pt x="1379" y="20562"/>
                  <a:pt x="1379" y="20562"/>
                  <a:pt x="1379" y="20562"/>
                </a:cubicBezTo>
                <a:cubicBezTo>
                  <a:pt x="1838" y="20541"/>
                  <a:pt x="1838" y="20541"/>
                  <a:pt x="1838" y="20541"/>
                </a:cubicBezTo>
                <a:cubicBezTo>
                  <a:pt x="1838" y="20541"/>
                  <a:pt x="1838" y="20541"/>
                  <a:pt x="1838" y="20541"/>
                </a:cubicBezTo>
                <a:cubicBezTo>
                  <a:pt x="1379" y="20562"/>
                  <a:pt x="1379" y="20562"/>
                  <a:pt x="1379" y="20562"/>
                </a:cubicBezTo>
                <a:cubicBezTo>
                  <a:pt x="1838" y="20541"/>
                  <a:pt x="1838" y="20541"/>
                  <a:pt x="1838" y="20541"/>
                </a:cubicBezTo>
                <a:cubicBezTo>
                  <a:pt x="1379" y="20562"/>
                  <a:pt x="1379" y="20562"/>
                  <a:pt x="1379" y="20562"/>
                </a:cubicBezTo>
                <a:cubicBezTo>
                  <a:pt x="1838" y="20562"/>
                  <a:pt x="1838" y="20562"/>
                  <a:pt x="1838" y="20562"/>
                </a:cubicBezTo>
                <a:cubicBezTo>
                  <a:pt x="1838" y="20562"/>
                  <a:pt x="1838" y="20541"/>
                  <a:pt x="1838" y="20541"/>
                </a:cubicBezTo>
                <a:cubicBezTo>
                  <a:pt x="1379" y="20562"/>
                  <a:pt x="1379" y="20562"/>
                  <a:pt x="1379" y="20562"/>
                </a:cubicBezTo>
                <a:cubicBezTo>
                  <a:pt x="1838" y="20562"/>
                  <a:pt x="1838" y="20562"/>
                  <a:pt x="1838" y="20562"/>
                </a:cubicBezTo>
                <a:cubicBezTo>
                  <a:pt x="1379" y="20562"/>
                  <a:pt x="1379" y="20562"/>
                  <a:pt x="1379" y="20562"/>
                </a:cubicBezTo>
                <a:cubicBezTo>
                  <a:pt x="1838" y="20582"/>
                  <a:pt x="1838" y="20582"/>
                  <a:pt x="1838" y="20582"/>
                </a:cubicBezTo>
                <a:cubicBezTo>
                  <a:pt x="1379" y="20562"/>
                  <a:pt x="1379" y="20562"/>
                  <a:pt x="1379" y="20562"/>
                </a:cubicBezTo>
                <a:cubicBezTo>
                  <a:pt x="1379" y="20582"/>
                  <a:pt x="1379" y="20582"/>
                  <a:pt x="1379" y="20582"/>
                </a:cubicBezTo>
                <a:cubicBezTo>
                  <a:pt x="1379" y="20582"/>
                  <a:pt x="1838" y="20582"/>
                  <a:pt x="1838" y="20582"/>
                </a:cubicBezTo>
                <a:cubicBezTo>
                  <a:pt x="1379" y="20562"/>
                  <a:pt x="1379" y="20562"/>
                  <a:pt x="1379" y="20562"/>
                </a:cubicBezTo>
                <a:cubicBezTo>
                  <a:pt x="1379" y="20582"/>
                  <a:pt x="1379" y="20582"/>
                  <a:pt x="1379" y="20582"/>
                </a:cubicBezTo>
                <a:cubicBezTo>
                  <a:pt x="1379" y="20562"/>
                  <a:pt x="1379" y="20562"/>
                  <a:pt x="1379" y="20562"/>
                </a:cubicBezTo>
                <a:cubicBezTo>
                  <a:pt x="1379" y="20582"/>
                  <a:pt x="1379" y="20582"/>
                  <a:pt x="1379" y="20582"/>
                </a:cubicBezTo>
                <a:cubicBezTo>
                  <a:pt x="1379" y="20582"/>
                  <a:pt x="1379" y="20582"/>
                  <a:pt x="1379" y="20582"/>
                </a:cubicBezTo>
                <a:cubicBezTo>
                  <a:pt x="1379" y="20562"/>
                  <a:pt x="1379" y="20562"/>
                  <a:pt x="1379" y="20562"/>
                </a:cubicBezTo>
                <a:cubicBezTo>
                  <a:pt x="1379" y="20582"/>
                  <a:pt x="1379" y="20582"/>
                  <a:pt x="1379" y="20582"/>
                </a:cubicBezTo>
                <a:cubicBezTo>
                  <a:pt x="1379" y="20562"/>
                  <a:pt x="1379" y="20562"/>
                  <a:pt x="1379" y="20562"/>
                </a:cubicBezTo>
                <a:cubicBezTo>
                  <a:pt x="919" y="20582"/>
                  <a:pt x="919" y="20582"/>
                  <a:pt x="919" y="20582"/>
                </a:cubicBezTo>
                <a:cubicBezTo>
                  <a:pt x="1379" y="20582"/>
                  <a:pt x="1379" y="20582"/>
                  <a:pt x="1379" y="20582"/>
                </a:cubicBezTo>
                <a:cubicBezTo>
                  <a:pt x="1379" y="20562"/>
                  <a:pt x="1379" y="20562"/>
                  <a:pt x="1379" y="20562"/>
                </a:cubicBezTo>
                <a:cubicBezTo>
                  <a:pt x="919" y="20582"/>
                  <a:pt x="919" y="20582"/>
                  <a:pt x="919" y="20582"/>
                </a:cubicBezTo>
                <a:cubicBezTo>
                  <a:pt x="919" y="20582"/>
                  <a:pt x="919" y="20582"/>
                  <a:pt x="919" y="20582"/>
                </a:cubicBezTo>
                <a:cubicBezTo>
                  <a:pt x="1379" y="20603"/>
                  <a:pt x="1838" y="20603"/>
                  <a:pt x="2298" y="20624"/>
                </a:cubicBezTo>
                <a:cubicBezTo>
                  <a:pt x="4596" y="20665"/>
                  <a:pt x="8732" y="20748"/>
                  <a:pt x="12868" y="20830"/>
                </a:cubicBezTo>
                <a:cubicBezTo>
                  <a:pt x="16545" y="20913"/>
                  <a:pt x="19762" y="20975"/>
                  <a:pt x="19762" y="20975"/>
                </a:cubicBezTo>
                <a:cubicBezTo>
                  <a:pt x="20221" y="20996"/>
                  <a:pt x="20681" y="20996"/>
                  <a:pt x="20681" y="20975"/>
                </a:cubicBezTo>
                <a:cubicBezTo>
                  <a:pt x="20681" y="20954"/>
                  <a:pt x="20681" y="20934"/>
                  <a:pt x="20221" y="20934"/>
                </a:cubicBezTo>
                <a:cubicBezTo>
                  <a:pt x="20221" y="20934"/>
                  <a:pt x="19302" y="20892"/>
                  <a:pt x="17464" y="20851"/>
                </a:cubicBezTo>
                <a:cubicBezTo>
                  <a:pt x="14706" y="20789"/>
                  <a:pt x="10570" y="20665"/>
                  <a:pt x="7353" y="20582"/>
                </a:cubicBezTo>
                <a:cubicBezTo>
                  <a:pt x="5974" y="20541"/>
                  <a:pt x="4136" y="20499"/>
                  <a:pt x="3217" y="20458"/>
                </a:cubicBezTo>
                <a:cubicBezTo>
                  <a:pt x="2757" y="20437"/>
                  <a:pt x="2298" y="20437"/>
                  <a:pt x="1838" y="20417"/>
                </a:cubicBezTo>
                <a:cubicBezTo>
                  <a:pt x="1838" y="20417"/>
                  <a:pt x="1838" y="20417"/>
                  <a:pt x="1838" y="20417"/>
                </a:cubicBezTo>
                <a:cubicBezTo>
                  <a:pt x="1838" y="20417"/>
                  <a:pt x="1838" y="20417"/>
                  <a:pt x="1838" y="20417"/>
                </a:cubicBezTo>
                <a:cubicBezTo>
                  <a:pt x="1379" y="20417"/>
                  <a:pt x="1379" y="20417"/>
                  <a:pt x="1379" y="20417"/>
                </a:cubicBezTo>
                <a:cubicBezTo>
                  <a:pt x="1838" y="20417"/>
                  <a:pt x="1838" y="20417"/>
                  <a:pt x="1838" y="20417"/>
                </a:cubicBezTo>
                <a:cubicBezTo>
                  <a:pt x="1838" y="20417"/>
                  <a:pt x="1838" y="20417"/>
                  <a:pt x="1838" y="20417"/>
                </a:cubicBezTo>
                <a:cubicBezTo>
                  <a:pt x="1379" y="20417"/>
                  <a:pt x="1379" y="20417"/>
                  <a:pt x="1379" y="20417"/>
                </a:cubicBezTo>
                <a:cubicBezTo>
                  <a:pt x="1838" y="20417"/>
                  <a:pt x="1838" y="20417"/>
                  <a:pt x="1838" y="20417"/>
                </a:cubicBezTo>
                <a:cubicBezTo>
                  <a:pt x="919" y="20417"/>
                  <a:pt x="919" y="20417"/>
                  <a:pt x="919" y="20417"/>
                </a:cubicBezTo>
                <a:cubicBezTo>
                  <a:pt x="1838" y="20417"/>
                  <a:pt x="1838" y="20417"/>
                  <a:pt x="1838" y="20417"/>
                </a:cubicBezTo>
                <a:cubicBezTo>
                  <a:pt x="1838" y="20417"/>
                  <a:pt x="1838" y="20417"/>
                  <a:pt x="1838" y="20417"/>
                </a:cubicBezTo>
                <a:cubicBezTo>
                  <a:pt x="919" y="20417"/>
                  <a:pt x="919" y="20417"/>
                  <a:pt x="919" y="20417"/>
                </a:cubicBezTo>
                <a:cubicBezTo>
                  <a:pt x="1838" y="20417"/>
                  <a:pt x="1838" y="20417"/>
                  <a:pt x="1838" y="20417"/>
                </a:cubicBezTo>
                <a:cubicBezTo>
                  <a:pt x="919" y="20417"/>
                  <a:pt x="919" y="20417"/>
                  <a:pt x="919" y="20417"/>
                </a:cubicBezTo>
                <a:cubicBezTo>
                  <a:pt x="1838" y="20437"/>
                  <a:pt x="1838" y="20437"/>
                  <a:pt x="1838" y="20437"/>
                </a:cubicBezTo>
                <a:cubicBezTo>
                  <a:pt x="1838" y="20417"/>
                  <a:pt x="1838" y="20417"/>
                  <a:pt x="1838" y="20417"/>
                </a:cubicBezTo>
                <a:cubicBezTo>
                  <a:pt x="919" y="20417"/>
                  <a:pt x="919" y="20417"/>
                  <a:pt x="919" y="20417"/>
                </a:cubicBezTo>
                <a:cubicBezTo>
                  <a:pt x="1838" y="20437"/>
                  <a:pt x="1838" y="20437"/>
                  <a:pt x="1838" y="20437"/>
                </a:cubicBezTo>
                <a:cubicBezTo>
                  <a:pt x="919" y="20417"/>
                  <a:pt x="919" y="20417"/>
                  <a:pt x="919" y="20417"/>
                </a:cubicBezTo>
                <a:cubicBezTo>
                  <a:pt x="919" y="20458"/>
                  <a:pt x="919" y="20458"/>
                  <a:pt x="919" y="20458"/>
                </a:cubicBezTo>
                <a:cubicBezTo>
                  <a:pt x="919" y="20458"/>
                  <a:pt x="5055" y="20562"/>
                  <a:pt x="10111" y="20665"/>
                </a:cubicBezTo>
                <a:cubicBezTo>
                  <a:pt x="12409" y="20706"/>
                  <a:pt x="14706" y="20748"/>
                  <a:pt x="16545" y="20789"/>
                </a:cubicBezTo>
                <a:cubicBezTo>
                  <a:pt x="17464" y="20810"/>
                  <a:pt x="18383" y="20830"/>
                  <a:pt x="18843" y="20851"/>
                </a:cubicBezTo>
                <a:cubicBezTo>
                  <a:pt x="19302" y="20851"/>
                  <a:pt x="19302" y="20851"/>
                  <a:pt x="19762" y="20851"/>
                </a:cubicBezTo>
                <a:cubicBezTo>
                  <a:pt x="19762" y="20851"/>
                  <a:pt x="20221" y="20872"/>
                  <a:pt x="20221" y="20872"/>
                </a:cubicBezTo>
                <a:cubicBezTo>
                  <a:pt x="20681" y="20872"/>
                  <a:pt x="20681" y="20872"/>
                  <a:pt x="20681" y="20872"/>
                </a:cubicBezTo>
                <a:cubicBezTo>
                  <a:pt x="20681" y="20851"/>
                  <a:pt x="20681" y="20851"/>
                  <a:pt x="21140" y="20851"/>
                </a:cubicBezTo>
                <a:cubicBezTo>
                  <a:pt x="21140" y="20851"/>
                  <a:pt x="21140" y="20830"/>
                  <a:pt x="21140" y="20830"/>
                </a:cubicBezTo>
                <a:cubicBezTo>
                  <a:pt x="21140" y="20810"/>
                  <a:pt x="20681" y="20810"/>
                  <a:pt x="20681" y="20810"/>
                </a:cubicBezTo>
                <a:cubicBezTo>
                  <a:pt x="1379" y="20251"/>
                  <a:pt x="1379" y="20251"/>
                  <a:pt x="1379" y="20251"/>
                </a:cubicBezTo>
                <a:cubicBezTo>
                  <a:pt x="919" y="20293"/>
                  <a:pt x="919" y="20293"/>
                  <a:pt x="919" y="20293"/>
                </a:cubicBezTo>
                <a:cubicBezTo>
                  <a:pt x="460" y="20313"/>
                  <a:pt x="460" y="20313"/>
                  <a:pt x="460" y="20313"/>
                </a:cubicBezTo>
                <a:cubicBezTo>
                  <a:pt x="460" y="20313"/>
                  <a:pt x="5515" y="20417"/>
                  <a:pt x="10111" y="20541"/>
                </a:cubicBezTo>
                <a:cubicBezTo>
                  <a:pt x="12868" y="20603"/>
                  <a:pt x="15166" y="20644"/>
                  <a:pt x="17004" y="20686"/>
                </a:cubicBezTo>
                <a:cubicBezTo>
                  <a:pt x="17923" y="20727"/>
                  <a:pt x="18843" y="20727"/>
                  <a:pt x="19302" y="20748"/>
                </a:cubicBezTo>
                <a:cubicBezTo>
                  <a:pt x="19762" y="20748"/>
                  <a:pt x="19762" y="20768"/>
                  <a:pt x="20221" y="20768"/>
                </a:cubicBezTo>
                <a:cubicBezTo>
                  <a:pt x="20221" y="20768"/>
                  <a:pt x="20221" y="20768"/>
                  <a:pt x="20221" y="20768"/>
                </a:cubicBezTo>
                <a:cubicBezTo>
                  <a:pt x="20681" y="20768"/>
                  <a:pt x="20681" y="20768"/>
                  <a:pt x="20681" y="20768"/>
                </a:cubicBezTo>
                <a:cubicBezTo>
                  <a:pt x="21140" y="20768"/>
                  <a:pt x="21140" y="20768"/>
                  <a:pt x="21140" y="20768"/>
                </a:cubicBezTo>
                <a:cubicBezTo>
                  <a:pt x="21140" y="20768"/>
                  <a:pt x="21140" y="20768"/>
                  <a:pt x="21140" y="20748"/>
                </a:cubicBezTo>
                <a:cubicBezTo>
                  <a:pt x="21140" y="20748"/>
                  <a:pt x="21140" y="20748"/>
                  <a:pt x="21140" y="20748"/>
                </a:cubicBezTo>
                <a:cubicBezTo>
                  <a:pt x="21600" y="20748"/>
                  <a:pt x="21600" y="20748"/>
                  <a:pt x="21600" y="20748"/>
                </a:cubicBezTo>
                <a:cubicBezTo>
                  <a:pt x="21600" y="20727"/>
                  <a:pt x="21140" y="20727"/>
                  <a:pt x="21140" y="20727"/>
                </a:cubicBezTo>
                <a:cubicBezTo>
                  <a:pt x="21140" y="20706"/>
                  <a:pt x="21140" y="20706"/>
                  <a:pt x="21140" y="20706"/>
                </a:cubicBezTo>
                <a:cubicBezTo>
                  <a:pt x="20681" y="20706"/>
                  <a:pt x="20221" y="20686"/>
                  <a:pt x="19762" y="20665"/>
                </a:cubicBezTo>
                <a:cubicBezTo>
                  <a:pt x="15166" y="20520"/>
                  <a:pt x="919" y="20148"/>
                  <a:pt x="919" y="20148"/>
                </a:cubicBezTo>
                <a:cubicBezTo>
                  <a:pt x="919" y="20169"/>
                  <a:pt x="919" y="20169"/>
                  <a:pt x="919" y="20169"/>
                </a:cubicBezTo>
                <a:cubicBezTo>
                  <a:pt x="460" y="20210"/>
                  <a:pt x="460" y="20210"/>
                  <a:pt x="460" y="20210"/>
                </a:cubicBezTo>
                <a:cubicBezTo>
                  <a:pt x="20221" y="20603"/>
                  <a:pt x="20221" y="20603"/>
                  <a:pt x="20221" y="20603"/>
                </a:cubicBezTo>
                <a:cubicBezTo>
                  <a:pt x="20681" y="20603"/>
                  <a:pt x="20681" y="20603"/>
                  <a:pt x="21140" y="20582"/>
                </a:cubicBezTo>
                <a:cubicBezTo>
                  <a:pt x="21140" y="20582"/>
                  <a:pt x="21140" y="20562"/>
                  <a:pt x="20681" y="20541"/>
                </a:cubicBezTo>
                <a:cubicBezTo>
                  <a:pt x="11489" y="20293"/>
                  <a:pt x="11489" y="20293"/>
                  <a:pt x="11489" y="20293"/>
                </a:cubicBezTo>
                <a:cubicBezTo>
                  <a:pt x="19762" y="20458"/>
                  <a:pt x="19762" y="20458"/>
                  <a:pt x="19762" y="20458"/>
                </a:cubicBezTo>
                <a:cubicBezTo>
                  <a:pt x="20221" y="20458"/>
                  <a:pt x="20681" y="20458"/>
                  <a:pt x="20681" y="20458"/>
                </a:cubicBezTo>
                <a:cubicBezTo>
                  <a:pt x="20681" y="20437"/>
                  <a:pt x="20681" y="20437"/>
                  <a:pt x="20681" y="20437"/>
                </a:cubicBezTo>
                <a:cubicBezTo>
                  <a:pt x="20681" y="20417"/>
                  <a:pt x="20681" y="20417"/>
                  <a:pt x="20681" y="20417"/>
                </a:cubicBezTo>
                <a:cubicBezTo>
                  <a:pt x="20681" y="20396"/>
                  <a:pt x="20221" y="20396"/>
                  <a:pt x="20221" y="20396"/>
                </a:cubicBezTo>
                <a:cubicBezTo>
                  <a:pt x="19302" y="20375"/>
                  <a:pt x="17923" y="20334"/>
                  <a:pt x="16085" y="20272"/>
                </a:cubicBezTo>
                <a:cubicBezTo>
                  <a:pt x="10570" y="20107"/>
                  <a:pt x="1379" y="19879"/>
                  <a:pt x="1379" y="19879"/>
                </a:cubicBezTo>
                <a:cubicBezTo>
                  <a:pt x="919" y="19900"/>
                  <a:pt x="919" y="19900"/>
                  <a:pt x="919" y="19900"/>
                </a:cubicBezTo>
                <a:cubicBezTo>
                  <a:pt x="919" y="19921"/>
                  <a:pt x="919" y="19921"/>
                  <a:pt x="919" y="19921"/>
                </a:cubicBezTo>
                <a:cubicBezTo>
                  <a:pt x="19762" y="20334"/>
                  <a:pt x="19762" y="20334"/>
                  <a:pt x="19762" y="20334"/>
                </a:cubicBezTo>
                <a:cubicBezTo>
                  <a:pt x="19762" y="20334"/>
                  <a:pt x="20221" y="20334"/>
                  <a:pt x="20221" y="20334"/>
                </a:cubicBezTo>
                <a:cubicBezTo>
                  <a:pt x="20681" y="20334"/>
                  <a:pt x="20681" y="20313"/>
                  <a:pt x="20681" y="20313"/>
                </a:cubicBezTo>
                <a:cubicBezTo>
                  <a:pt x="20681" y="20293"/>
                  <a:pt x="20681" y="20293"/>
                  <a:pt x="20681" y="20293"/>
                </a:cubicBezTo>
                <a:cubicBezTo>
                  <a:pt x="20681" y="20272"/>
                  <a:pt x="20681" y="20272"/>
                  <a:pt x="20681" y="20272"/>
                </a:cubicBezTo>
                <a:cubicBezTo>
                  <a:pt x="20221" y="20272"/>
                  <a:pt x="20221" y="20272"/>
                  <a:pt x="20221" y="20272"/>
                </a:cubicBezTo>
                <a:cubicBezTo>
                  <a:pt x="18843" y="20231"/>
                  <a:pt x="13787" y="20086"/>
                  <a:pt x="9651" y="19983"/>
                </a:cubicBezTo>
                <a:cubicBezTo>
                  <a:pt x="7353" y="19921"/>
                  <a:pt x="5055" y="19859"/>
                  <a:pt x="3677" y="19817"/>
                </a:cubicBezTo>
                <a:cubicBezTo>
                  <a:pt x="2757" y="19797"/>
                  <a:pt x="2298" y="19776"/>
                  <a:pt x="1838" y="19755"/>
                </a:cubicBezTo>
                <a:cubicBezTo>
                  <a:pt x="1838" y="19755"/>
                  <a:pt x="1379" y="19755"/>
                  <a:pt x="1379" y="19735"/>
                </a:cubicBezTo>
                <a:cubicBezTo>
                  <a:pt x="1379" y="19735"/>
                  <a:pt x="1379" y="19735"/>
                  <a:pt x="1379" y="19735"/>
                </a:cubicBezTo>
                <a:cubicBezTo>
                  <a:pt x="1379" y="19735"/>
                  <a:pt x="1379" y="19735"/>
                  <a:pt x="1379" y="19735"/>
                </a:cubicBezTo>
                <a:cubicBezTo>
                  <a:pt x="919" y="19755"/>
                  <a:pt x="919" y="19755"/>
                  <a:pt x="919" y="19755"/>
                </a:cubicBezTo>
                <a:cubicBezTo>
                  <a:pt x="1379" y="19735"/>
                  <a:pt x="1379" y="19735"/>
                  <a:pt x="1379" y="19735"/>
                </a:cubicBezTo>
                <a:cubicBezTo>
                  <a:pt x="1379" y="19735"/>
                  <a:pt x="1379" y="19735"/>
                  <a:pt x="1379" y="19735"/>
                </a:cubicBezTo>
                <a:cubicBezTo>
                  <a:pt x="919" y="19755"/>
                  <a:pt x="919" y="19755"/>
                  <a:pt x="919" y="19755"/>
                </a:cubicBezTo>
                <a:cubicBezTo>
                  <a:pt x="1379" y="19735"/>
                  <a:pt x="1379" y="19735"/>
                  <a:pt x="1379" y="19735"/>
                </a:cubicBezTo>
                <a:cubicBezTo>
                  <a:pt x="919" y="19755"/>
                  <a:pt x="919" y="19755"/>
                  <a:pt x="919" y="19755"/>
                </a:cubicBezTo>
                <a:cubicBezTo>
                  <a:pt x="1379" y="19755"/>
                  <a:pt x="1379" y="19755"/>
                  <a:pt x="1379" y="19755"/>
                </a:cubicBezTo>
                <a:cubicBezTo>
                  <a:pt x="1379" y="19735"/>
                  <a:pt x="1379" y="19735"/>
                  <a:pt x="1379" y="19735"/>
                </a:cubicBezTo>
                <a:cubicBezTo>
                  <a:pt x="919" y="19755"/>
                  <a:pt x="919" y="19755"/>
                  <a:pt x="919" y="19755"/>
                </a:cubicBezTo>
                <a:cubicBezTo>
                  <a:pt x="1379" y="19755"/>
                  <a:pt x="1379" y="19755"/>
                  <a:pt x="1379" y="19755"/>
                </a:cubicBezTo>
                <a:cubicBezTo>
                  <a:pt x="919" y="19755"/>
                  <a:pt x="919" y="19755"/>
                  <a:pt x="919" y="19755"/>
                </a:cubicBezTo>
                <a:cubicBezTo>
                  <a:pt x="1379" y="19755"/>
                  <a:pt x="1379" y="19755"/>
                  <a:pt x="1379" y="19755"/>
                </a:cubicBezTo>
                <a:cubicBezTo>
                  <a:pt x="1379" y="19755"/>
                  <a:pt x="1379" y="19755"/>
                  <a:pt x="1379" y="19755"/>
                </a:cubicBezTo>
                <a:cubicBezTo>
                  <a:pt x="919" y="19755"/>
                  <a:pt x="919" y="19755"/>
                  <a:pt x="919" y="19755"/>
                </a:cubicBezTo>
                <a:cubicBezTo>
                  <a:pt x="1379" y="19755"/>
                  <a:pt x="1379" y="19755"/>
                  <a:pt x="1379" y="19755"/>
                </a:cubicBezTo>
                <a:cubicBezTo>
                  <a:pt x="919" y="19755"/>
                  <a:pt x="919" y="19755"/>
                  <a:pt x="919" y="19755"/>
                </a:cubicBezTo>
                <a:cubicBezTo>
                  <a:pt x="1379" y="19776"/>
                  <a:pt x="1379" y="19776"/>
                  <a:pt x="1379" y="19776"/>
                </a:cubicBezTo>
                <a:cubicBezTo>
                  <a:pt x="919" y="19755"/>
                  <a:pt x="919" y="19755"/>
                  <a:pt x="919" y="19755"/>
                </a:cubicBezTo>
                <a:cubicBezTo>
                  <a:pt x="919" y="19797"/>
                  <a:pt x="919" y="19797"/>
                  <a:pt x="919" y="19797"/>
                </a:cubicBezTo>
                <a:cubicBezTo>
                  <a:pt x="919" y="19797"/>
                  <a:pt x="1379" y="19797"/>
                  <a:pt x="1379" y="19776"/>
                </a:cubicBezTo>
                <a:cubicBezTo>
                  <a:pt x="919" y="19755"/>
                  <a:pt x="919" y="19755"/>
                  <a:pt x="919" y="19755"/>
                </a:cubicBezTo>
                <a:cubicBezTo>
                  <a:pt x="919" y="19797"/>
                  <a:pt x="919" y="19797"/>
                  <a:pt x="919" y="19797"/>
                </a:cubicBezTo>
                <a:cubicBezTo>
                  <a:pt x="919" y="19755"/>
                  <a:pt x="919" y="19755"/>
                  <a:pt x="919" y="19755"/>
                </a:cubicBezTo>
                <a:cubicBezTo>
                  <a:pt x="919" y="19797"/>
                  <a:pt x="919" y="19797"/>
                  <a:pt x="919" y="19797"/>
                </a:cubicBezTo>
                <a:cubicBezTo>
                  <a:pt x="919" y="19797"/>
                  <a:pt x="919" y="19797"/>
                  <a:pt x="919" y="19797"/>
                </a:cubicBezTo>
                <a:cubicBezTo>
                  <a:pt x="919" y="19755"/>
                  <a:pt x="919" y="19755"/>
                  <a:pt x="919" y="19755"/>
                </a:cubicBezTo>
                <a:cubicBezTo>
                  <a:pt x="919" y="19797"/>
                  <a:pt x="919" y="19797"/>
                  <a:pt x="919" y="19797"/>
                </a:cubicBezTo>
                <a:cubicBezTo>
                  <a:pt x="919" y="19776"/>
                  <a:pt x="919" y="19776"/>
                  <a:pt x="919" y="19776"/>
                </a:cubicBezTo>
                <a:cubicBezTo>
                  <a:pt x="460" y="19797"/>
                  <a:pt x="460" y="19797"/>
                  <a:pt x="460" y="19797"/>
                </a:cubicBezTo>
                <a:cubicBezTo>
                  <a:pt x="919" y="19797"/>
                  <a:pt x="919" y="19797"/>
                  <a:pt x="919" y="19797"/>
                </a:cubicBezTo>
                <a:cubicBezTo>
                  <a:pt x="919" y="19776"/>
                  <a:pt x="919" y="19776"/>
                  <a:pt x="919" y="19776"/>
                </a:cubicBezTo>
                <a:cubicBezTo>
                  <a:pt x="460" y="19797"/>
                  <a:pt x="460" y="19797"/>
                  <a:pt x="460" y="19797"/>
                </a:cubicBezTo>
                <a:cubicBezTo>
                  <a:pt x="460" y="19797"/>
                  <a:pt x="460" y="19797"/>
                  <a:pt x="460" y="19797"/>
                </a:cubicBezTo>
                <a:cubicBezTo>
                  <a:pt x="460" y="19797"/>
                  <a:pt x="460" y="19797"/>
                  <a:pt x="460" y="19797"/>
                </a:cubicBezTo>
                <a:cubicBezTo>
                  <a:pt x="460" y="19797"/>
                  <a:pt x="460" y="19797"/>
                  <a:pt x="460" y="19797"/>
                </a:cubicBezTo>
                <a:cubicBezTo>
                  <a:pt x="460" y="19797"/>
                  <a:pt x="460" y="19797"/>
                  <a:pt x="460" y="19797"/>
                </a:cubicBezTo>
                <a:cubicBezTo>
                  <a:pt x="460" y="19797"/>
                  <a:pt x="460" y="19797"/>
                  <a:pt x="460" y="19797"/>
                </a:cubicBezTo>
                <a:cubicBezTo>
                  <a:pt x="919" y="19797"/>
                  <a:pt x="919" y="19797"/>
                  <a:pt x="1838" y="19817"/>
                </a:cubicBezTo>
                <a:cubicBezTo>
                  <a:pt x="3677" y="19859"/>
                  <a:pt x="8272" y="19962"/>
                  <a:pt x="12409" y="20065"/>
                </a:cubicBezTo>
                <a:cubicBezTo>
                  <a:pt x="14247" y="20107"/>
                  <a:pt x="16545" y="20169"/>
                  <a:pt x="17923" y="20189"/>
                </a:cubicBezTo>
                <a:cubicBezTo>
                  <a:pt x="18383" y="20210"/>
                  <a:pt x="19302" y="20231"/>
                  <a:pt x="19762" y="20231"/>
                </a:cubicBezTo>
                <a:cubicBezTo>
                  <a:pt x="19762" y="20231"/>
                  <a:pt x="20221" y="20231"/>
                  <a:pt x="20221" y="20251"/>
                </a:cubicBezTo>
                <a:cubicBezTo>
                  <a:pt x="20681" y="20251"/>
                  <a:pt x="20681" y="20251"/>
                  <a:pt x="20681" y="20251"/>
                </a:cubicBezTo>
                <a:cubicBezTo>
                  <a:pt x="21140" y="20251"/>
                  <a:pt x="21140" y="20251"/>
                  <a:pt x="21140" y="20251"/>
                </a:cubicBezTo>
                <a:cubicBezTo>
                  <a:pt x="21140" y="20251"/>
                  <a:pt x="21600" y="20231"/>
                  <a:pt x="21600" y="20231"/>
                </a:cubicBezTo>
                <a:cubicBezTo>
                  <a:pt x="21600" y="20231"/>
                  <a:pt x="21600" y="20210"/>
                  <a:pt x="21600" y="20210"/>
                </a:cubicBezTo>
                <a:cubicBezTo>
                  <a:pt x="21600" y="20210"/>
                  <a:pt x="21600" y="20189"/>
                  <a:pt x="21140" y="20189"/>
                </a:cubicBezTo>
                <a:cubicBezTo>
                  <a:pt x="1838" y="19652"/>
                  <a:pt x="1838" y="19652"/>
                  <a:pt x="1838" y="19652"/>
                </a:cubicBezTo>
                <a:cubicBezTo>
                  <a:pt x="1379" y="19673"/>
                  <a:pt x="1379" y="19673"/>
                  <a:pt x="1379" y="19673"/>
                </a:cubicBezTo>
                <a:cubicBezTo>
                  <a:pt x="1838" y="19693"/>
                  <a:pt x="1838" y="19693"/>
                  <a:pt x="1838" y="19693"/>
                </a:cubicBezTo>
                <a:cubicBezTo>
                  <a:pt x="1379" y="19673"/>
                  <a:pt x="1379" y="19673"/>
                  <a:pt x="1379" y="19673"/>
                </a:cubicBezTo>
                <a:cubicBezTo>
                  <a:pt x="1838" y="19693"/>
                  <a:pt x="1838" y="19693"/>
                  <a:pt x="1838" y="19693"/>
                </a:cubicBezTo>
                <a:cubicBezTo>
                  <a:pt x="1838" y="19693"/>
                  <a:pt x="1838" y="19693"/>
                  <a:pt x="1838" y="19693"/>
                </a:cubicBezTo>
                <a:cubicBezTo>
                  <a:pt x="1379" y="19673"/>
                  <a:pt x="1379" y="19673"/>
                  <a:pt x="1379" y="19673"/>
                </a:cubicBezTo>
                <a:cubicBezTo>
                  <a:pt x="1838" y="19693"/>
                  <a:pt x="1838" y="19693"/>
                  <a:pt x="1838" y="19693"/>
                </a:cubicBezTo>
                <a:cubicBezTo>
                  <a:pt x="1379" y="19673"/>
                  <a:pt x="1379" y="19673"/>
                  <a:pt x="1379" y="19673"/>
                </a:cubicBezTo>
                <a:cubicBezTo>
                  <a:pt x="1379" y="19693"/>
                  <a:pt x="1379" y="19693"/>
                  <a:pt x="1379" y="19693"/>
                </a:cubicBezTo>
                <a:cubicBezTo>
                  <a:pt x="1838" y="19693"/>
                  <a:pt x="1838" y="19693"/>
                  <a:pt x="1838" y="19693"/>
                </a:cubicBezTo>
                <a:cubicBezTo>
                  <a:pt x="1379" y="19673"/>
                  <a:pt x="1379" y="19673"/>
                  <a:pt x="1379" y="19673"/>
                </a:cubicBezTo>
                <a:cubicBezTo>
                  <a:pt x="1379" y="19693"/>
                  <a:pt x="1379" y="19693"/>
                  <a:pt x="1379" y="19693"/>
                </a:cubicBezTo>
                <a:cubicBezTo>
                  <a:pt x="1379" y="19673"/>
                  <a:pt x="1379" y="19673"/>
                  <a:pt x="1379" y="19673"/>
                </a:cubicBezTo>
                <a:cubicBezTo>
                  <a:pt x="1379" y="19693"/>
                  <a:pt x="1379" y="19693"/>
                  <a:pt x="1379" y="19693"/>
                </a:cubicBezTo>
                <a:cubicBezTo>
                  <a:pt x="1379" y="19693"/>
                  <a:pt x="1379" y="19693"/>
                  <a:pt x="1379" y="19693"/>
                </a:cubicBezTo>
                <a:cubicBezTo>
                  <a:pt x="1379" y="19673"/>
                  <a:pt x="1379" y="19673"/>
                  <a:pt x="1379" y="19673"/>
                </a:cubicBezTo>
                <a:cubicBezTo>
                  <a:pt x="1379" y="19693"/>
                  <a:pt x="1379" y="19693"/>
                  <a:pt x="1379" y="19693"/>
                </a:cubicBezTo>
                <a:cubicBezTo>
                  <a:pt x="1379" y="19693"/>
                  <a:pt x="1379" y="19693"/>
                  <a:pt x="1379" y="19693"/>
                </a:cubicBezTo>
                <a:cubicBezTo>
                  <a:pt x="1379" y="19693"/>
                  <a:pt x="1838" y="19714"/>
                  <a:pt x="2757" y="19714"/>
                </a:cubicBezTo>
                <a:cubicBezTo>
                  <a:pt x="4596" y="19776"/>
                  <a:pt x="9191" y="19859"/>
                  <a:pt x="12868" y="19941"/>
                </a:cubicBezTo>
                <a:cubicBezTo>
                  <a:pt x="14706" y="19983"/>
                  <a:pt x="16545" y="20024"/>
                  <a:pt x="17923" y="20065"/>
                </a:cubicBezTo>
                <a:cubicBezTo>
                  <a:pt x="18383" y="20065"/>
                  <a:pt x="19302" y="20086"/>
                  <a:pt x="19302" y="20086"/>
                </a:cubicBezTo>
                <a:cubicBezTo>
                  <a:pt x="19762" y="20086"/>
                  <a:pt x="19762" y="20107"/>
                  <a:pt x="19762" y="20107"/>
                </a:cubicBezTo>
                <a:cubicBezTo>
                  <a:pt x="20221" y="20107"/>
                  <a:pt x="20221" y="20107"/>
                  <a:pt x="20221" y="20107"/>
                </a:cubicBezTo>
                <a:cubicBezTo>
                  <a:pt x="20221" y="20107"/>
                  <a:pt x="20221" y="20107"/>
                  <a:pt x="20221" y="20107"/>
                </a:cubicBezTo>
                <a:cubicBezTo>
                  <a:pt x="20221" y="20107"/>
                  <a:pt x="20221" y="20107"/>
                  <a:pt x="20221" y="20107"/>
                </a:cubicBezTo>
                <a:cubicBezTo>
                  <a:pt x="20681" y="20107"/>
                  <a:pt x="20681" y="20107"/>
                  <a:pt x="20681" y="20107"/>
                </a:cubicBezTo>
                <a:cubicBezTo>
                  <a:pt x="21140" y="20086"/>
                  <a:pt x="21140" y="20086"/>
                  <a:pt x="21140" y="20086"/>
                </a:cubicBezTo>
                <a:cubicBezTo>
                  <a:pt x="21140" y="20086"/>
                  <a:pt x="21140" y="20086"/>
                  <a:pt x="21140" y="20065"/>
                </a:cubicBezTo>
                <a:cubicBezTo>
                  <a:pt x="21140" y="20065"/>
                  <a:pt x="21140" y="20045"/>
                  <a:pt x="20681" y="20045"/>
                </a:cubicBezTo>
                <a:cubicBezTo>
                  <a:pt x="20681" y="20045"/>
                  <a:pt x="19762" y="20024"/>
                  <a:pt x="17923" y="19962"/>
                </a:cubicBezTo>
                <a:cubicBezTo>
                  <a:pt x="15166" y="19900"/>
                  <a:pt x="11030" y="19797"/>
                  <a:pt x="7813" y="19714"/>
                </a:cubicBezTo>
                <a:cubicBezTo>
                  <a:pt x="6434" y="19652"/>
                  <a:pt x="4596" y="19611"/>
                  <a:pt x="3677" y="19590"/>
                </a:cubicBezTo>
                <a:cubicBezTo>
                  <a:pt x="3217" y="19569"/>
                  <a:pt x="2757" y="19549"/>
                  <a:pt x="2298" y="19549"/>
                </a:cubicBezTo>
                <a:cubicBezTo>
                  <a:pt x="2298" y="19528"/>
                  <a:pt x="2298" y="19528"/>
                  <a:pt x="2298" y="19528"/>
                </a:cubicBezTo>
                <a:cubicBezTo>
                  <a:pt x="2298" y="19528"/>
                  <a:pt x="2298" y="19528"/>
                  <a:pt x="2298" y="19528"/>
                </a:cubicBezTo>
                <a:cubicBezTo>
                  <a:pt x="1838" y="19549"/>
                  <a:pt x="1838" y="19549"/>
                  <a:pt x="1838" y="19549"/>
                </a:cubicBezTo>
                <a:cubicBezTo>
                  <a:pt x="2298" y="19528"/>
                  <a:pt x="2298" y="19528"/>
                  <a:pt x="2298" y="19528"/>
                </a:cubicBezTo>
                <a:cubicBezTo>
                  <a:pt x="2298" y="19528"/>
                  <a:pt x="2298" y="19528"/>
                  <a:pt x="2298" y="19528"/>
                </a:cubicBezTo>
                <a:cubicBezTo>
                  <a:pt x="1838" y="19549"/>
                  <a:pt x="1838" y="19549"/>
                  <a:pt x="1838" y="19549"/>
                </a:cubicBezTo>
                <a:cubicBezTo>
                  <a:pt x="2298" y="19528"/>
                  <a:pt x="2298" y="19528"/>
                  <a:pt x="2298" y="19528"/>
                </a:cubicBezTo>
                <a:cubicBezTo>
                  <a:pt x="1838" y="19549"/>
                  <a:pt x="1838" y="19549"/>
                  <a:pt x="1838" y="19549"/>
                </a:cubicBezTo>
                <a:cubicBezTo>
                  <a:pt x="2298" y="19549"/>
                  <a:pt x="2298" y="19549"/>
                  <a:pt x="2298" y="19549"/>
                </a:cubicBezTo>
                <a:cubicBezTo>
                  <a:pt x="2298" y="19528"/>
                  <a:pt x="2298" y="19528"/>
                  <a:pt x="2298" y="19528"/>
                </a:cubicBezTo>
                <a:cubicBezTo>
                  <a:pt x="1838" y="19549"/>
                  <a:pt x="1838" y="19549"/>
                  <a:pt x="1838" y="19549"/>
                </a:cubicBezTo>
                <a:cubicBezTo>
                  <a:pt x="2298" y="19549"/>
                  <a:pt x="2298" y="19549"/>
                  <a:pt x="2298" y="19549"/>
                </a:cubicBezTo>
                <a:cubicBezTo>
                  <a:pt x="1838" y="19549"/>
                  <a:pt x="1838" y="19549"/>
                  <a:pt x="1838" y="19549"/>
                </a:cubicBezTo>
                <a:cubicBezTo>
                  <a:pt x="2298" y="19569"/>
                  <a:pt x="2298" y="19569"/>
                  <a:pt x="2298" y="19569"/>
                </a:cubicBezTo>
                <a:cubicBezTo>
                  <a:pt x="2298" y="19549"/>
                  <a:pt x="2298" y="19549"/>
                  <a:pt x="2298" y="19549"/>
                </a:cubicBezTo>
                <a:cubicBezTo>
                  <a:pt x="1838" y="19549"/>
                  <a:pt x="1838" y="19549"/>
                  <a:pt x="1838" y="19549"/>
                </a:cubicBezTo>
                <a:cubicBezTo>
                  <a:pt x="2298" y="19569"/>
                  <a:pt x="2298" y="19569"/>
                  <a:pt x="2298" y="19569"/>
                </a:cubicBezTo>
                <a:cubicBezTo>
                  <a:pt x="1379" y="19549"/>
                  <a:pt x="1379" y="19549"/>
                  <a:pt x="1379" y="19549"/>
                </a:cubicBezTo>
                <a:cubicBezTo>
                  <a:pt x="1379" y="19569"/>
                  <a:pt x="1379" y="19569"/>
                  <a:pt x="1379" y="19569"/>
                </a:cubicBezTo>
                <a:cubicBezTo>
                  <a:pt x="20681" y="20003"/>
                  <a:pt x="20681" y="20003"/>
                  <a:pt x="20681" y="20003"/>
                </a:cubicBezTo>
                <a:cubicBezTo>
                  <a:pt x="20681" y="20003"/>
                  <a:pt x="21140" y="20003"/>
                  <a:pt x="21600" y="19983"/>
                </a:cubicBezTo>
                <a:cubicBezTo>
                  <a:pt x="21600" y="19983"/>
                  <a:pt x="21600" y="19962"/>
                  <a:pt x="21140" y="19941"/>
                </a:cubicBezTo>
                <a:cubicBezTo>
                  <a:pt x="10570" y="19652"/>
                  <a:pt x="10570" y="19652"/>
                  <a:pt x="10570" y="19652"/>
                </a:cubicBezTo>
                <a:cubicBezTo>
                  <a:pt x="19762" y="19838"/>
                  <a:pt x="19762" y="19838"/>
                  <a:pt x="19762" y="19838"/>
                </a:cubicBezTo>
                <a:cubicBezTo>
                  <a:pt x="19762" y="19859"/>
                  <a:pt x="20221" y="19838"/>
                  <a:pt x="20221" y="19838"/>
                </a:cubicBezTo>
                <a:cubicBezTo>
                  <a:pt x="20681" y="19817"/>
                  <a:pt x="20681" y="19817"/>
                  <a:pt x="20681" y="19817"/>
                </a:cubicBezTo>
                <a:cubicBezTo>
                  <a:pt x="20681" y="19797"/>
                  <a:pt x="20221" y="19797"/>
                  <a:pt x="20221" y="19797"/>
                </a:cubicBezTo>
                <a:cubicBezTo>
                  <a:pt x="20221" y="19776"/>
                  <a:pt x="20221" y="19776"/>
                  <a:pt x="20221" y="19776"/>
                </a:cubicBezTo>
                <a:cubicBezTo>
                  <a:pt x="19762" y="19776"/>
                  <a:pt x="19302" y="19755"/>
                  <a:pt x="18843" y="19735"/>
                </a:cubicBezTo>
                <a:cubicBezTo>
                  <a:pt x="14706" y="19611"/>
                  <a:pt x="1838" y="19259"/>
                  <a:pt x="1838" y="19259"/>
                </a:cubicBezTo>
                <a:cubicBezTo>
                  <a:pt x="1379" y="19301"/>
                  <a:pt x="1379" y="19301"/>
                  <a:pt x="1379" y="19301"/>
                </a:cubicBezTo>
                <a:cubicBezTo>
                  <a:pt x="919" y="19321"/>
                  <a:pt x="919" y="19321"/>
                  <a:pt x="919" y="19321"/>
                </a:cubicBezTo>
                <a:cubicBezTo>
                  <a:pt x="19762" y="19755"/>
                  <a:pt x="19762" y="19755"/>
                  <a:pt x="19762" y="19755"/>
                </a:cubicBezTo>
                <a:cubicBezTo>
                  <a:pt x="20221" y="19755"/>
                  <a:pt x="20681" y="19755"/>
                  <a:pt x="20681" y="19735"/>
                </a:cubicBezTo>
                <a:cubicBezTo>
                  <a:pt x="21140" y="19735"/>
                  <a:pt x="21140" y="19714"/>
                  <a:pt x="20681" y="19693"/>
                </a:cubicBezTo>
                <a:cubicBezTo>
                  <a:pt x="20681" y="19693"/>
                  <a:pt x="19302" y="19673"/>
                  <a:pt x="17464" y="19611"/>
                </a:cubicBezTo>
                <a:cubicBezTo>
                  <a:pt x="14706" y="19549"/>
                  <a:pt x="11030" y="19445"/>
                  <a:pt x="7353" y="19342"/>
                </a:cubicBezTo>
                <a:cubicBezTo>
                  <a:pt x="5974" y="19301"/>
                  <a:pt x="4136" y="19259"/>
                  <a:pt x="3217" y="19218"/>
                </a:cubicBezTo>
                <a:cubicBezTo>
                  <a:pt x="2757" y="19197"/>
                  <a:pt x="2298" y="19197"/>
                  <a:pt x="1838" y="19177"/>
                </a:cubicBezTo>
                <a:cubicBezTo>
                  <a:pt x="1379" y="19177"/>
                  <a:pt x="1379" y="19177"/>
                  <a:pt x="1379" y="19177"/>
                </a:cubicBezTo>
                <a:cubicBezTo>
                  <a:pt x="1379" y="19177"/>
                  <a:pt x="1379" y="19177"/>
                  <a:pt x="1379" y="19177"/>
                </a:cubicBezTo>
                <a:cubicBezTo>
                  <a:pt x="1379" y="19177"/>
                  <a:pt x="1379" y="19177"/>
                  <a:pt x="1379" y="19177"/>
                </a:cubicBezTo>
                <a:cubicBezTo>
                  <a:pt x="1379" y="19177"/>
                  <a:pt x="1379" y="19177"/>
                  <a:pt x="1379" y="19177"/>
                </a:cubicBezTo>
                <a:cubicBezTo>
                  <a:pt x="1838" y="19177"/>
                  <a:pt x="1838" y="19177"/>
                  <a:pt x="1838" y="19177"/>
                </a:cubicBezTo>
                <a:cubicBezTo>
                  <a:pt x="1379" y="19177"/>
                  <a:pt x="1379" y="19177"/>
                  <a:pt x="1379" y="19177"/>
                </a:cubicBezTo>
                <a:cubicBezTo>
                  <a:pt x="1379" y="19177"/>
                  <a:pt x="1379" y="19177"/>
                  <a:pt x="1379" y="19177"/>
                </a:cubicBezTo>
                <a:cubicBezTo>
                  <a:pt x="1838" y="19177"/>
                  <a:pt x="1838" y="19177"/>
                  <a:pt x="1838" y="19177"/>
                </a:cubicBezTo>
                <a:cubicBezTo>
                  <a:pt x="919" y="19197"/>
                  <a:pt x="919" y="19197"/>
                  <a:pt x="919" y="19197"/>
                </a:cubicBezTo>
                <a:cubicBezTo>
                  <a:pt x="1838" y="19197"/>
                  <a:pt x="1838" y="19197"/>
                  <a:pt x="1838" y="19197"/>
                </a:cubicBezTo>
                <a:cubicBezTo>
                  <a:pt x="1838" y="19177"/>
                  <a:pt x="1838" y="19177"/>
                  <a:pt x="1838" y="19177"/>
                </a:cubicBezTo>
                <a:cubicBezTo>
                  <a:pt x="919" y="19197"/>
                  <a:pt x="919" y="19197"/>
                  <a:pt x="919" y="19197"/>
                </a:cubicBezTo>
                <a:cubicBezTo>
                  <a:pt x="1838" y="19197"/>
                  <a:pt x="1838" y="19197"/>
                  <a:pt x="1838" y="19197"/>
                </a:cubicBezTo>
                <a:cubicBezTo>
                  <a:pt x="919" y="19197"/>
                  <a:pt x="919" y="19197"/>
                  <a:pt x="919" y="19197"/>
                </a:cubicBezTo>
                <a:cubicBezTo>
                  <a:pt x="1379" y="19197"/>
                  <a:pt x="1379" y="19197"/>
                  <a:pt x="1379" y="19197"/>
                </a:cubicBezTo>
                <a:cubicBezTo>
                  <a:pt x="1838" y="19197"/>
                  <a:pt x="1838" y="19197"/>
                  <a:pt x="1838" y="19197"/>
                </a:cubicBezTo>
                <a:cubicBezTo>
                  <a:pt x="919" y="19197"/>
                  <a:pt x="919" y="19197"/>
                  <a:pt x="919" y="19197"/>
                </a:cubicBezTo>
                <a:cubicBezTo>
                  <a:pt x="1379" y="19197"/>
                  <a:pt x="1379" y="19197"/>
                  <a:pt x="1379" y="19197"/>
                </a:cubicBezTo>
                <a:cubicBezTo>
                  <a:pt x="919" y="19197"/>
                  <a:pt x="919" y="19197"/>
                  <a:pt x="919" y="19197"/>
                </a:cubicBezTo>
                <a:cubicBezTo>
                  <a:pt x="919" y="19218"/>
                  <a:pt x="919" y="19218"/>
                  <a:pt x="919" y="19218"/>
                </a:cubicBezTo>
                <a:cubicBezTo>
                  <a:pt x="919" y="19218"/>
                  <a:pt x="5515" y="19321"/>
                  <a:pt x="10111" y="19404"/>
                </a:cubicBezTo>
                <a:cubicBezTo>
                  <a:pt x="12409" y="19466"/>
                  <a:pt x="14706" y="19507"/>
                  <a:pt x="16545" y="19549"/>
                </a:cubicBezTo>
                <a:cubicBezTo>
                  <a:pt x="17464" y="19569"/>
                  <a:pt x="18383" y="19590"/>
                  <a:pt x="18843" y="19590"/>
                </a:cubicBezTo>
                <a:cubicBezTo>
                  <a:pt x="19302" y="19590"/>
                  <a:pt x="19302" y="19611"/>
                  <a:pt x="19762" y="19611"/>
                </a:cubicBezTo>
                <a:cubicBezTo>
                  <a:pt x="19762" y="19611"/>
                  <a:pt x="19762" y="19611"/>
                  <a:pt x="19762" y="19611"/>
                </a:cubicBezTo>
                <a:cubicBezTo>
                  <a:pt x="19762" y="19611"/>
                  <a:pt x="19762" y="19611"/>
                  <a:pt x="20221" y="19611"/>
                </a:cubicBezTo>
                <a:cubicBezTo>
                  <a:pt x="20221" y="19611"/>
                  <a:pt x="20221" y="19611"/>
                  <a:pt x="20221" y="19611"/>
                </a:cubicBezTo>
                <a:cubicBezTo>
                  <a:pt x="20681" y="19611"/>
                  <a:pt x="20681" y="19611"/>
                  <a:pt x="20681" y="19590"/>
                </a:cubicBezTo>
                <a:cubicBezTo>
                  <a:pt x="20681" y="19590"/>
                  <a:pt x="20681" y="19590"/>
                  <a:pt x="20681" y="19569"/>
                </a:cubicBezTo>
                <a:cubicBezTo>
                  <a:pt x="20681" y="19569"/>
                  <a:pt x="20681" y="19569"/>
                  <a:pt x="20681" y="19549"/>
                </a:cubicBezTo>
                <a:cubicBezTo>
                  <a:pt x="20681" y="19549"/>
                  <a:pt x="19302" y="19528"/>
                  <a:pt x="17464" y="19466"/>
                </a:cubicBezTo>
                <a:cubicBezTo>
                  <a:pt x="14706" y="19404"/>
                  <a:pt x="10570" y="19280"/>
                  <a:pt x="7353" y="19197"/>
                </a:cubicBezTo>
                <a:cubicBezTo>
                  <a:pt x="5515" y="19135"/>
                  <a:pt x="4136" y="19094"/>
                  <a:pt x="2757" y="19073"/>
                </a:cubicBezTo>
                <a:cubicBezTo>
                  <a:pt x="2298" y="19053"/>
                  <a:pt x="1838" y="19032"/>
                  <a:pt x="1838" y="19032"/>
                </a:cubicBezTo>
                <a:cubicBezTo>
                  <a:pt x="1379" y="19011"/>
                  <a:pt x="1379" y="19011"/>
                  <a:pt x="1379" y="19011"/>
                </a:cubicBezTo>
                <a:cubicBezTo>
                  <a:pt x="1379" y="19011"/>
                  <a:pt x="1379" y="19011"/>
                  <a:pt x="1379" y="19011"/>
                </a:cubicBezTo>
                <a:cubicBezTo>
                  <a:pt x="919" y="19032"/>
                  <a:pt x="919" y="19032"/>
                  <a:pt x="919" y="19032"/>
                </a:cubicBezTo>
                <a:cubicBezTo>
                  <a:pt x="1379" y="19011"/>
                  <a:pt x="1379" y="19011"/>
                  <a:pt x="1379" y="19011"/>
                </a:cubicBezTo>
                <a:cubicBezTo>
                  <a:pt x="1379" y="19011"/>
                  <a:pt x="1379" y="19011"/>
                  <a:pt x="1379" y="19011"/>
                </a:cubicBezTo>
                <a:cubicBezTo>
                  <a:pt x="919" y="19032"/>
                  <a:pt x="919" y="19032"/>
                  <a:pt x="919" y="19032"/>
                </a:cubicBezTo>
                <a:cubicBezTo>
                  <a:pt x="1379" y="19011"/>
                  <a:pt x="1379" y="19011"/>
                  <a:pt x="1379" y="19011"/>
                </a:cubicBezTo>
                <a:cubicBezTo>
                  <a:pt x="919" y="19032"/>
                  <a:pt x="919" y="19032"/>
                  <a:pt x="919" y="19032"/>
                </a:cubicBezTo>
                <a:cubicBezTo>
                  <a:pt x="1379" y="19032"/>
                  <a:pt x="1379" y="19032"/>
                  <a:pt x="1379" y="19032"/>
                </a:cubicBezTo>
                <a:cubicBezTo>
                  <a:pt x="1379" y="19011"/>
                  <a:pt x="1379" y="19011"/>
                  <a:pt x="1379" y="19011"/>
                </a:cubicBezTo>
                <a:cubicBezTo>
                  <a:pt x="919" y="19032"/>
                  <a:pt x="919" y="19032"/>
                  <a:pt x="919" y="19032"/>
                </a:cubicBezTo>
                <a:cubicBezTo>
                  <a:pt x="1379" y="19032"/>
                  <a:pt x="1379" y="19032"/>
                  <a:pt x="1379" y="19032"/>
                </a:cubicBezTo>
                <a:cubicBezTo>
                  <a:pt x="919" y="19032"/>
                  <a:pt x="919" y="19032"/>
                  <a:pt x="919" y="19032"/>
                </a:cubicBezTo>
                <a:cubicBezTo>
                  <a:pt x="1379" y="19032"/>
                  <a:pt x="1379" y="19032"/>
                  <a:pt x="1379" y="19032"/>
                </a:cubicBezTo>
                <a:cubicBezTo>
                  <a:pt x="1379" y="19032"/>
                  <a:pt x="1379" y="19032"/>
                  <a:pt x="1379" y="19032"/>
                </a:cubicBezTo>
                <a:cubicBezTo>
                  <a:pt x="919" y="19032"/>
                  <a:pt x="919" y="19032"/>
                  <a:pt x="919" y="19032"/>
                </a:cubicBezTo>
                <a:cubicBezTo>
                  <a:pt x="1379" y="19032"/>
                  <a:pt x="1379" y="19032"/>
                  <a:pt x="1379" y="19032"/>
                </a:cubicBezTo>
                <a:cubicBezTo>
                  <a:pt x="919" y="19032"/>
                  <a:pt x="919" y="19032"/>
                  <a:pt x="919" y="19032"/>
                </a:cubicBezTo>
                <a:cubicBezTo>
                  <a:pt x="460" y="19073"/>
                  <a:pt x="460" y="19073"/>
                  <a:pt x="460" y="19073"/>
                </a:cubicBezTo>
                <a:cubicBezTo>
                  <a:pt x="20221" y="19466"/>
                  <a:pt x="20221" y="19466"/>
                  <a:pt x="20221" y="19466"/>
                </a:cubicBezTo>
                <a:cubicBezTo>
                  <a:pt x="20681" y="19487"/>
                  <a:pt x="20681" y="19466"/>
                  <a:pt x="21140" y="19466"/>
                </a:cubicBezTo>
                <a:cubicBezTo>
                  <a:pt x="21140" y="19445"/>
                  <a:pt x="21140" y="19425"/>
                  <a:pt x="20681" y="19425"/>
                </a:cubicBezTo>
                <a:cubicBezTo>
                  <a:pt x="10570" y="19135"/>
                  <a:pt x="10570" y="19135"/>
                  <a:pt x="10570" y="19135"/>
                </a:cubicBezTo>
                <a:cubicBezTo>
                  <a:pt x="20221" y="19342"/>
                  <a:pt x="20221" y="19342"/>
                  <a:pt x="20221" y="19342"/>
                </a:cubicBezTo>
                <a:cubicBezTo>
                  <a:pt x="20681" y="19342"/>
                  <a:pt x="21140" y="19342"/>
                  <a:pt x="21140" y="19321"/>
                </a:cubicBezTo>
                <a:cubicBezTo>
                  <a:pt x="21600" y="19301"/>
                  <a:pt x="21140" y="19280"/>
                  <a:pt x="21140" y="19280"/>
                </a:cubicBezTo>
                <a:cubicBezTo>
                  <a:pt x="21140" y="19280"/>
                  <a:pt x="19762" y="19239"/>
                  <a:pt x="17923" y="19197"/>
                </a:cubicBezTo>
                <a:cubicBezTo>
                  <a:pt x="15166" y="19115"/>
                  <a:pt x="11030" y="19011"/>
                  <a:pt x="7353" y="18908"/>
                </a:cubicBezTo>
                <a:cubicBezTo>
                  <a:pt x="5974" y="18867"/>
                  <a:pt x="4136" y="18825"/>
                  <a:pt x="3217" y="18784"/>
                </a:cubicBezTo>
                <a:cubicBezTo>
                  <a:pt x="2757" y="18763"/>
                  <a:pt x="2298" y="18763"/>
                  <a:pt x="1838" y="18743"/>
                </a:cubicBezTo>
                <a:cubicBezTo>
                  <a:pt x="1379" y="18743"/>
                  <a:pt x="1379" y="18743"/>
                  <a:pt x="1379" y="18743"/>
                </a:cubicBezTo>
                <a:cubicBezTo>
                  <a:pt x="1379" y="18743"/>
                  <a:pt x="1379" y="18743"/>
                  <a:pt x="1379" y="18743"/>
                </a:cubicBezTo>
                <a:cubicBezTo>
                  <a:pt x="1379" y="18743"/>
                  <a:pt x="1379" y="18743"/>
                  <a:pt x="1379" y="18743"/>
                </a:cubicBezTo>
                <a:cubicBezTo>
                  <a:pt x="1379" y="18743"/>
                  <a:pt x="1379" y="18743"/>
                  <a:pt x="1379" y="18743"/>
                </a:cubicBezTo>
                <a:cubicBezTo>
                  <a:pt x="1379" y="18743"/>
                  <a:pt x="1379" y="18743"/>
                  <a:pt x="1379" y="18743"/>
                </a:cubicBezTo>
                <a:cubicBezTo>
                  <a:pt x="1379" y="18743"/>
                  <a:pt x="1379" y="18743"/>
                  <a:pt x="1379" y="18743"/>
                </a:cubicBezTo>
                <a:cubicBezTo>
                  <a:pt x="1379" y="18743"/>
                  <a:pt x="1379" y="18743"/>
                  <a:pt x="1379" y="18743"/>
                </a:cubicBezTo>
                <a:cubicBezTo>
                  <a:pt x="1379" y="18743"/>
                  <a:pt x="1379" y="18743"/>
                  <a:pt x="1379" y="18743"/>
                </a:cubicBezTo>
                <a:cubicBezTo>
                  <a:pt x="919" y="18763"/>
                  <a:pt x="919" y="18763"/>
                  <a:pt x="919" y="18763"/>
                </a:cubicBezTo>
                <a:cubicBezTo>
                  <a:pt x="1838" y="18763"/>
                  <a:pt x="1838" y="18763"/>
                  <a:pt x="1838" y="18763"/>
                </a:cubicBezTo>
                <a:cubicBezTo>
                  <a:pt x="1838" y="18743"/>
                  <a:pt x="1379" y="18743"/>
                  <a:pt x="1379" y="18743"/>
                </a:cubicBezTo>
                <a:cubicBezTo>
                  <a:pt x="919" y="18763"/>
                  <a:pt x="919" y="18763"/>
                  <a:pt x="919" y="18763"/>
                </a:cubicBezTo>
                <a:cubicBezTo>
                  <a:pt x="1838" y="18763"/>
                  <a:pt x="1838" y="18763"/>
                  <a:pt x="1838" y="18763"/>
                </a:cubicBezTo>
                <a:cubicBezTo>
                  <a:pt x="919" y="18763"/>
                  <a:pt x="919" y="18763"/>
                  <a:pt x="919" y="18763"/>
                </a:cubicBezTo>
                <a:cubicBezTo>
                  <a:pt x="1379" y="18763"/>
                  <a:pt x="1379" y="18763"/>
                  <a:pt x="1379" y="18763"/>
                </a:cubicBezTo>
                <a:cubicBezTo>
                  <a:pt x="1838" y="18763"/>
                  <a:pt x="1838" y="18763"/>
                  <a:pt x="1838" y="18763"/>
                </a:cubicBezTo>
                <a:cubicBezTo>
                  <a:pt x="919" y="18763"/>
                  <a:pt x="919" y="18763"/>
                  <a:pt x="919" y="18763"/>
                </a:cubicBezTo>
                <a:cubicBezTo>
                  <a:pt x="1379" y="18763"/>
                  <a:pt x="1379" y="18763"/>
                  <a:pt x="1379" y="18763"/>
                </a:cubicBezTo>
                <a:cubicBezTo>
                  <a:pt x="1379" y="18763"/>
                  <a:pt x="1379" y="18763"/>
                  <a:pt x="1379" y="18763"/>
                </a:cubicBezTo>
                <a:cubicBezTo>
                  <a:pt x="919" y="18763"/>
                  <a:pt x="919" y="18763"/>
                  <a:pt x="919" y="18763"/>
                </a:cubicBezTo>
                <a:cubicBezTo>
                  <a:pt x="1379" y="18784"/>
                  <a:pt x="1379" y="18784"/>
                  <a:pt x="1379" y="18784"/>
                </a:cubicBezTo>
                <a:cubicBezTo>
                  <a:pt x="1379" y="18784"/>
                  <a:pt x="1379" y="18784"/>
                  <a:pt x="1379" y="18763"/>
                </a:cubicBezTo>
                <a:cubicBezTo>
                  <a:pt x="919" y="18763"/>
                  <a:pt x="919" y="18763"/>
                  <a:pt x="919" y="18763"/>
                </a:cubicBezTo>
                <a:cubicBezTo>
                  <a:pt x="1379" y="18784"/>
                  <a:pt x="1379" y="18784"/>
                  <a:pt x="1379" y="18784"/>
                </a:cubicBezTo>
                <a:cubicBezTo>
                  <a:pt x="919" y="18763"/>
                  <a:pt x="919" y="18763"/>
                  <a:pt x="919" y="18763"/>
                </a:cubicBezTo>
                <a:cubicBezTo>
                  <a:pt x="919" y="18784"/>
                  <a:pt x="919" y="18784"/>
                  <a:pt x="919" y="18784"/>
                </a:cubicBezTo>
                <a:cubicBezTo>
                  <a:pt x="1379" y="18784"/>
                  <a:pt x="1379" y="18784"/>
                  <a:pt x="1379" y="18784"/>
                </a:cubicBezTo>
                <a:cubicBezTo>
                  <a:pt x="919" y="18763"/>
                  <a:pt x="919" y="18763"/>
                  <a:pt x="919" y="18763"/>
                </a:cubicBezTo>
                <a:cubicBezTo>
                  <a:pt x="919" y="18784"/>
                  <a:pt x="919" y="18784"/>
                  <a:pt x="919" y="18784"/>
                </a:cubicBezTo>
                <a:cubicBezTo>
                  <a:pt x="919" y="18763"/>
                  <a:pt x="919" y="18763"/>
                  <a:pt x="919" y="18763"/>
                </a:cubicBezTo>
                <a:cubicBezTo>
                  <a:pt x="919" y="18784"/>
                  <a:pt x="919" y="18784"/>
                  <a:pt x="919" y="18784"/>
                </a:cubicBezTo>
                <a:cubicBezTo>
                  <a:pt x="919" y="18784"/>
                  <a:pt x="919" y="18784"/>
                  <a:pt x="919" y="18784"/>
                </a:cubicBezTo>
                <a:cubicBezTo>
                  <a:pt x="919" y="18763"/>
                  <a:pt x="919" y="18763"/>
                  <a:pt x="919" y="18763"/>
                </a:cubicBezTo>
                <a:cubicBezTo>
                  <a:pt x="919" y="18784"/>
                  <a:pt x="919" y="18784"/>
                  <a:pt x="919" y="18784"/>
                </a:cubicBezTo>
                <a:cubicBezTo>
                  <a:pt x="919" y="18784"/>
                  <a:pt x="1379" y="18784"/>
                  <a:pt x="2298" y="18805"/>
                </a:cubicBezTo>
                <a:cubicBezTo>
                  <a:pt x="4596" y="18846"/>
                  <a:pt x="9191" y="18949"/>
                  <a:pt x="12868" y="19053"/>
                </a:cubicBezTo>
                <a:cubicBezTo>
                  <a:pt x="15166" y="19094"/>
                  <a:pt x="17004" y="19135"/>
                  <a:pt x="17923" y="19177"/>
                </a:cubicBezTo>
                <a:cubicBezTo>
                  <a:pt x="19302" y="19197"/>
                  <a:pt x="20221" y="19218"/>
                  <a:pt x="20221" y="19218"/>
                </a:cubicBezTo>
                <a:cubicBezTo>
                  <a:pt x="20681" y="19239"/>
                  <a:pt x="21140" y="19218"/>
                  <a:pt x="21140" y="19218"/>
                </a:cubicBezTo>
                <a:cubicBezTo>
                  <a:pt x="21140" y="19197"/>
                  <a:pt x="21140" y="19197"/>
                  <a:pt x="21140" y="19197"/>
                </a:cubicBezTo>
                <a:cubicBezTo>
                  <a:pt x="21140" y="19177"/>
                  <a:pt x="21140" y="19177"/>
                  <a:pt x="21140" y="19177"/>
                </a:cubicBezTo>
                <a:cubicBezTo>
                  <a:pt x="21140" y="19156"/>
                  <a:pt x="20681" y="19156"/>
                  <a:pt x="20681" y="19156"/>
                </a:cubicBezTo>
                <a:cubicBezTo>
                  <a:pt x="19762" y="19115"/>
                  <a:pt x="18383" y="19073"/>
                  <a:pt x="16545" y="19032"/>
                </a:cubicBezTo>
                <a:cubicBezTo>
                  <a:pt x="10570" y="18867"/>
                  <a:pt x="1838" y="18639"/>
                  <a:pt x="1838" y="18639"/>
                </a:cubicBezTo>
                <a:cubicBezTo>
                  <a:pt x="1379" y="18660"/>
                  <a:pt x="1379" y="18660"/>
                  <a:pt x="1379" y="18660"/>
                </a:cubicBezTo>
                <a:cubicBezTo>
                  <a:pt x="2298" y="18681"/>
                  <a:pt x="2298" y="18681"/>
                  <a:pt x="2298" y="18681"/>
                </a:cubicBezTo>
                <a:cubicBezTo>
                  <a:pt x="1379" y="18660"/>
                  <a:pt x="1379" y="18660"/>
                  <a:pt x="1379" y="18660"/>
                </a:cubicBezTo>
                <a:cubicBezTo>
                  <a:pt x="1838" y="18681"/>
                  <a:pt x="1838" y="18681"/>
                  <a:pt x="1838" y="18681"/>
                </a:cubicBezTo>
                <a:cubicBezTo>
                  <a:pt x="1838" y="18681"/>
                  <a:pt x="1838" y="18681"/>
                  <a:pt x="2298" y="18681"/>
                </a:cubicBezTo>
                <a:cubicBezTo>
                  <a:pt x="1379" y="18660"/>
                  <a:pt x="1379" y="18660"/>
                  <a:pt x="1379" y="18660"/>
                </a:cubicBezTo>
                <a:cubicBezTo>
                  <a:pt x="1838" y="18681"/>
                  <a:pt x="1838" y="18681"/>
                  <a:pt x="1838" y="18681"/>
                </a:cubicBezTo>
                <a:cubicBezTo>
                  <a:pt x="1379" y="18660"/>
                  <a:pt x="1379" y="18660"/>
                  <a:pt x="1379" y="18660"/>
                </a:cubicBezTo>
                <a:cubicBezTo>
                  <a:pt x="1379" y="18681"/>
                  <a:pt x="1379" y="18681"/>
                  <a:pt x="1379" y="18681"/>
                </a:cubicBezTo>
                <a:cubicBezTo>
                  <a:pt x="1838" y="18681"/>
                  <a:pt x="1838" y="18681"/>
                  <a:pt x="1838" y="18681"/>
                </a:cubicBezTo>
                <a:cubicBezTo>
                  <a:pt x="1379" y="18660"/>
                  <a:pt x="1379" y="18660"/>
                  <a:pt x="1379" y="18660"/>
                </a:cubicBezTo>
                <a:cubicBezTo>
                  <a:pt x="1379" y="18681"/>
                  <a:pt x="1379" y="18681"/>
                  <a:pt x="1379" y="18681"/>
                </a:cubicBezTo>
                <a:cubicBezTo>
                  <a:pt x="1379" y="18660"/>
                  <a:pt x="1379" y="18660"/>
                  <a:pt x="1379" y="18660"/>
                </a:cubicBezTo>
                <a:cubicBezTo>
                  <a:pt x="1379" y="18681"/>
                  <a:pt x="1379" y="18681"/>
                  <a:pt x="1379" y="18681"/>
                </a:cubicBezTo>
                <a:cubicBezTo>
                  <a:pt x="1379" y="18681"/>
                  <a:pt x="1379" y="18681"/>
                  <a:pt x="1379" y="18681"/>
                </a:cubicBezTo>
                <a:cubicBezTo>
                  <a:pt x="1379" y="18660"/>
                  <a:pt x="1379" y="18660"/>
                  <a:pt x="1379" y="18660"/>
                </a:cubicBezTo>
                <a:cubicBezTo>
                  <a:pt x="1379" y="18681"/>
                  <a:pt x="1379" y="18681"/>
                  <a:pt x="1379" y="18681"/>
                </a:cubicBezTo>
                <a:cubicBezTo>
                  <a:pt x="1379" y="18681"/>
                  <a:pt x="1379" y="18681"/>
                  <a:pt x="1379" y="18681"/>
                </a:cubicBezTo>
                <a:cubicBezTo>
                  <a:pt x="1838" y="18701"/>
                  <a:pt x="3217" y="18722"/>
                  <a:pt x="4596" y="18763"/>
                </a:cubicBezTo>
                <a:cubicBezTo>
                  <a:pt x="7353" y="18805"/>
                  <a:pt x="11489" y="18887"/>
                  <a:pt x="14706" y="18949"/>
                </a:cubicBezTo>
                <a:cubicBezTo>
                  <a:pt x="16085" y="18991"/>
                  <a:pt x="17464" y="19011"/>
                  <a:pt x="18383" y="19032"/>
                </a:cubicBezTo>
                <a:cubicBezTo>
                  <a:pt x="19302" y="19053"/>
                  <a:pt x="19762" y="19053"/>
                  <a:pt x="19762" y="19073"/>
                </a:cubicBezTo>
                <a:cubicBezTo>
                  <a:pt x="20221" y="19073"/>
                  <a:pt x="20221" y="19073"/>
                  <a:pt x="20221" y="19073"/>
                </a:cubicBezTo>
                <a:cubicBezTo>
                  <a:pt x="20221" y="19073"/>
                  <a:pt x="20221" y="19073"/>
                  <a:pt x="20221" y="19073"/>
                </a:cubicBezTo>
                <a:cubicBezTo>
                  <a:pt x="20681" y="19073"/>
                  <a:pt x="20681" y="19073"/>
                  <a:pt x="20681" y="19073"/>
                </a:cubicBezTo>
                <a:cubicBezTo>
                  <a:pt x="20681" y="19073"/>
                  <a:pt x="20681" y="19073"/>
                  <a:pt x="20681" y="19073"/>
                </a:cubicBezTo>
                <a:cubicBezTo>
                  <a:pt x="21140" y="19073"/>
                  <a:pt x="21140" y="19073"/>
                  <a:pt x="21140" y="19073"/>
                </a:cubicBezTo>
                <a:cubicBezTo>
                  <a:pt x="21140" y="19053"/>
                  <a:pt x="21140" y="19053"/>
                  <a:pt x="21140" y="19053"/>
                </a:cubicBezTo>
                <a:cubicBezTo>
                  <a:pt x="21600" y="19053"/>
                  <a:pt x="21600" y="19053"/>
                  <a:pt x="21600" y="19053"/>
                </a:cubicBezTo>
                <a:cubicBezTo>
                  <a:pt x="21140" y="19032"/>
                  <a:pt x="21140" y="19032"/>
                  <a:pt x="21140" y="19032"/>
                </a:cubicBezTo>
                <a:cubicBezTo>
                  <a:pt x="21140" y="19011"/>
                  <a:pt x="21140" y="19011"/>
                  <a:pt x="20681" y="19011"/>
                </a:cubicBezTo>
                <a:cubicBezTo>
                  <a:pt x="20221" y="18991"/>
                  <a:pt x="18843" y="18929"/>
                  <a:pt x="16545" y="18887"/>
                </a:cubicBezTo>
                <a:cubicBezTo>
                  <a:pt x="13787" y="18805"/>
                  <a:pt x="10111" y="18701"/>
                  <a:pt x="7353" y="18639"/>
                </a:cubicBezTo>
                <a:cubicBezTo>
                  <a:pt x="5974" y="18598"/>
                  <a:pt x="4596" y="18557"/>
                  <a:pt x="3677" y="18536"/>
                </a:cubicBezTo>
                <a:cubicBezTo>
                  <a:pt x="3217" y="18515"/>
                  <a:pt x="2757" y="18515"/>
                  <a:pt x="2298" y="18495"/>
                </a:cubicBezTo>
                <a:cubicBezTo>
                  <a:pt x="2298" y="18495"/>
                  <a:pt x="2298" y="18495"/>
                  <a:pt x="2298" y="18495"/>
                </a:cubicBezTo>
                <a:cubicBezTo>
                  <a:pt x="2298" y="18495"/>
                  <a:pt x="2298" y="18495"/>
                  <a:pt x="2298" y="18495"/>
                </a:cubicBezTo>
                <a:cubicBezTo>
                  <a:pt x="1838" y="18515"/>
                  <a:pt x="1838" y="18515"/>
                  <a:pt x="1838" y="18515"/>
                </a:cubicBezTo>
                <a:cubicBezTo>
                  <a:pt x="2298" y="18495"/>
                  <a:pt x="2298" y="18495"/>
                  <a:pt x="2298" y="18495"/>
                </a:cubicBezTo>
                <a:cubicBezTo>
                  <a:pt x="2298" y="18495"/>
                  <a:pt x="2298" y="18495"/>
                  <a:pt x="2298" y="18495"/>
                </a:cubicBezTo>
                <a:cubicBezTo>
                  <a:pt x="1838" y="18515"/>
                  <a:pt x="1838" y="18515"/>
                  <a:pt x="1838" y="18515"/>
                </a:cubicBezTo>
                <a:cubicBezTo>
                  <a:pt x="2298" y="18495"/>
                  <a:pt x="2298" y="18495"/>
                  <a:pt x="2298" y="18495"/>
                </a:cubicBezTo>
                <a:cubicBezTo>
                  <a:pt x="1838" y="18515"/>
                  <a:pt x="1838" y="18515"/>
                  <a:pt x="1838" y="18515"/>
                </a:cubicBezTo>
                <a:cubicBezTo>
                  <a:pt x="2298" y="18495"/>
                  <a:pt x="2298" y="18495"/>
                  <a:pt x="2298" y="18495"/>
                </a:cubicBezTo>
                <a:cubicBezTo>
                  <a:pt x="2298" y="18495"/>
                  <a:pt x="2298" y="18495"/>
                  <a:pt x="2298" y="18495"/>
                </a:cubicBezTo>
                <a:cubicBezTo>
                  <a:pt x="1838" y="18515"/>
                  <a:pt x="1838" y="18515"/>
                  <a:pt x="1838" y="18515"/>
                </a:cubicBezTo>
                <a:cubicBezTo>
                  <a:pt x="2298" y="18495"/>
                  <a:pt x="2298" y="18495"/>
                  <a:pt x="2298" y="18495"/>
                </a:cubicBezTo>
                <a:cubicBezTo>
                  <a:pt x="1838" y="18515"/>
                  <a:pt x="1838" y="18515"/>
                  <a:pt x="1838" y="18515"/>
                </a:cubicBezTo>
                <a:cubicBezTo>
                  <a:pt x="2298" y="18515"/>
                  <a:pt x="2298" y="18515"/>
                  <a:pt x="2298" y="18515"/>
                </a:cubicBezTo>
                <a:cubicBezTo>
                  <a:pt x="2298" y="18495"/>
                  <a:pt x="2298" y="18495"/>
                  <a:pt x="2298" y="18495"/>
                </a:cubicBezTo>
                <a:cubicBezTo>
                  <a:pt x="1838" y="18515"/>
                  <a:pt x="1838" y="18515"/>
                  <a:pt x="1838" y="18515"/>
                </a:cubicBezTo>
                <a:cubicBezTo>
                  <a:pt x="2298" y="18515"/>
                  <a:pt x="2298" y="18515"/>
                  <a:pt x="2298" y="18515"/>
                </a:cubicBezTo>
                <a:cubicBezTo>
                  <a:pt x="1838" y="18515"/>
                  <a:pt x="1838" y="18515"/>
                  <a:pt x="1838" y="18515"/>
                </a:cubicBezTo>
                <a:cubicBezTo>
                  <a:pt x="1379" y="18536"/>
                  <a:pt x="1379" y="18536"/>
                  <a:pt x="1379" y="18536"/>
                </a:cubicBezTo>
                <a:cubicBezTo>
                  <a:pt x="19762" y="18929"/>
                  <a:pt x="19762" y="18929"/>
                  <a:pt x="19762" y="18929"/>
                </a:cubicBezTo>
                <a:cubicBezTo>
                  <a:pt x="20221" y="18929"/>
                  <a:pt x="20681" y="18929"/>
                  <a:pt x="20681" y="18908"/>
                </a:cubicBezTo>
                <a:cubicBezTo>
                  <a:pt x="20681" y="18908"/>
                  <a:pt x="20681" y="18887"/>
                  <a:pt x="20221" y="18887"/>
                </a:cubicBezTo>
                <a:cubicBezTo>
                  <a:pt x="1379" y="18350"/>
                  <a:pt x="1379" y="18350"/>
                  <a:pt x="1379" y="18350"/>
                </a:cubicBezTo>
                <a:cubicBezTo>
                  <a:pt x="919" y="18371"/>
                  <a:pt x="919" y="18371"/>
                  <a:pt x="919" y="18371"/>
                </a:cubicBezTo>
                <a:cubicBezTo>
                  <a:pt x="1379" y="18391"/>
                  <a:pt x="1379" y="18391"/>
                  <a:pt x="1379" y="18391"/>
                </a:cubicBezTo>
                <a:cubicBezTo>
                  <a:pt x="919" y="18371"/>
                  <a:pt x="919" y="18371"/>
                  <a:pt x="919" y="18371"/>
                </a:cubicBezTo>
                <a:cubicBezTo>
                  <a:pt x="1379" y="18391"/>
                  <a:pt x="1379" y="18391"/>
                  <a:pt x="1379" y="18391"/>
                </a:cubicBezTo>
                <a:cubicBezTo>
                  <a:pt x="1379" y="18391"/>
                  <a:pt x="1379" y="18391"/>
                  <a:pt x="1379" y="18391"/>
                </a:cubicBezTo>
                <a:cubicBezTo>
                  <a:pt x="919" y="18371"/>
                  <a:pt x="919" y="18371"/>
                  <a:pt x="919" y="18371"/>
                </a:cubicBezTo>
                <a:cubicBezTo>
                  <a:pt x="1379" y="18391"/>
                  <a:pt x="1379" y="18391"/>
                  <a:pt x="1379" y="18391"/>
                </a:cubicBezTo>
                <a:cubicBezTo>
                  <a:pt x="919" y="18371"/>
                  <a:pt x="919" y="18371"/>
                  <a:pt x="919" y="18371"/>
                </a:cubicBezTo>
                <a:cubicBezTo>
                  <a:pt x="919" y="18391"/>
                  <a:pt x="919" y="18391"/>
                  <a:pt x="919" y="18391"/>
                </a:cubicBezTo>
                <a:cubicBezTo>
                  <a:pt x="1379" y="18391"/>
                  <a:pt x="1379" y="18391"/>
                  <a:pt x="1379" y="18391"/>
                </a:cubicBezTo>
                <a:cubicBezTo>
                  <a:pt x="919" y="18371"/>
                  <a:pt x="919" y="18371"/>
                  <a:pt x="919" y="18371"/>
                </a:cubicBezTo>
                <a:cubicBezTo>
                  <a:pt x="919" y="18391"/>
                  <a:pt x="919" y="18391"/>
                  <a:pt x="919" y="18391"/>
                </a:cubicBezTo>
                <a:cubicBezTo>
                  <a:pt x="919" y="18391"/>
                  <a:pt x="919" y="18391"/>
                  <a:pt x="919" y="18391"/>
                </a:cubicBezTo>
                <a:cubicBezTo>
                  <a:pt x="919" y="18391"/>
                  <a:pt x="919" y="18391"/>
                  <a:pt x="919" y="18391"/>
                </a:cubicBezTo>
                <a:cubicBezTo>
                  <a:pt x="919" y="18391"/>
                  <a:pt x="919" y="18391"/>
                  <a:pt x="919" y="18391"/>
                </a:cubicBezTo>
                <a:cubicBezTo>
                  <a:pt x="919" y="18391"/>
                  <a:pt x="919" y="18391"/>
                  <a:pt x="919" y="18391"/>
                </a:cubicBezTo>
                <a:cubicBezTo>
                  <a:pt x="919" y="18391"/>
                  <a:pt x="919" y="18391"/>
                  <a:pt x="919" y="18391"/>
                </a:cubicBezTo>
                <a:cubicBezTo>
                  <a:pt x="919" y="18391"/>
                  <a:pt x="1379" y="18412"/>
                  <a:pt x="2298" y="18412"/>
                </a:cubicBezTo>
                <a:cubicBezTo>
                  <a:pt x="4136" y="18453"/>
                  <a:pt x="8732" y="18577"/>
                  <a:pt x="12868" y="18660"/>
                </a:cubicBezTo>
                <a:cubicBezTo>
                  <a:pt x="14706" y="18722"/>
                  <a:pt x="16545" y="18763"/>
                  <a:pt x="17923" y="18784"/>
                </a:cubicBezTo>
                <a:cubicBezTo>
                  <a:pt x="18843" y="18805"/>
                  <a:pt x="19302" y="18825"/>
                  <a:pt x="19762" y="18825"/>
                </a:cubicBezTo>
                <a:cubicBezTo>
                  <a:pt x="19762" y="18846"/>
                  <a:pt x="20221" y="18846"/>
                  <a:pt x="20221" y="18846"/>
                </a:cubicBezTo>
                <a:cubicBezTo>
                  <a:pt x="20681" y="18846"/>
                  <a:pt x="20681" y="18846"/>
                  <a:pt x="20681" y="18846"/>
                </a:cubicBezTo>
                <a:cubicBezTo>
                  <a:pt x="20681" y="18846"/>
                  <a:pt x="20681" y="18846"/>
                  <a:pt x="20681" y="18846"/>
                </a:cubicBezTo>
                <a:cubicBezTo>
                  <a:pt x="21140" y="18846"/>
                  <a:pt x="21140" y="18846"/>
                  <a:pt x="21140" y="18846"/>
                </a:cubicBezTo>
                <a:cubicBezTo>
                  <a:pt x="21600" y="18825"/>
                  <a:pt x="21600" y="18825"/>
                  <a:pt x="21600" y="18825"/>
                </a:cubicBezTo>
                <a:cubicBezTo>
                  <a:pt x="21600" y="18825"/>
                  <a:pt x="21600" y="18825"/>
                  <a:pt x="21600" y="18805"/>
                </a:cubicBezTo>
                <a:cubicBezTo>
                  <a:pt x="21600" y="18805"/>
                  <a:pt x="21600" y="18805"/>
                  <a:pt x="21140" y="18784"/>
                </a:cubicBezTo>
                <a:cubicBezTo>
                  <a:pt x="21140" y="18784"/>
                  <a:pt x="20221" y="18763"/>
                  <a:pt x="17923" y="18701"/>
                </a:cubicBezTo>
                <a:cubicBezTo>
                  <a:pt x="15166" y="18639"/>
                  <a:pt x="11030" y="18515"/>
                  <a:pt x="7353" y="18433"/>
                </a:cubicBezTo>
                <a:cubicBezTo>
                  <a:pt x="5974" y="18371"/>
                  <a:pt x="4136" y="18329"/>
                  <a:pt x="3217" y="18288"/>
                </a:cubicBezTo>
                <a:cubicBezTo>
                  <a:pt x="2757" y="18288"/>
                  <a:pt x="2298" y="18267"/>
                  <a:pt x="1838" y="18246"/>
                </a:cubicBezTo>
                <a:cubicBezTo>
                  <a:pt x="1379" y="18246"/>
                  <a:pt x="1379" y="18246"/>
                  <a:pt x="1379" y="18246"/>
                </a:cubicBezTo>
                <a:cubicBezTo>
                  <a:pt x="1379" y="18246"/>
                  <a:pt x="1379" y="18246"/>
                  <a:pt x="1379" y="18246"/>
                </a:cubicBezTo>
                <a:cubicBezTo>
                  <a:pt x="1379" y="18246"/>
                  <a:pt x="1379" y="18246"/>
                  <a:pt x="1379" y="18246"/>
                </a:cubicBezTo>
                <a:cubicBezTo>
                  <a:pt x="1379" y="18246"/>
                  <a:pt x="1379" y="18246"/>
                  <a:pt x="1379" y="18246"/>
                </a:cubicBezTo>
                <a:cubicBezTo>
                  <a:pt x="1379" y="18246"/>
                  <a:pt x="1379" y="18246"/>
                  <a:pt x="1379" y="18246"/>
                </a:cubicBezTo>
                <a:cubicBezTo>
                  <a:pt x="1379" y="18246"/>
                  <a:pt x="1379" y="18246"/>
                  <a:pt x="1379" y="18246"/>
                </a:cubicBezTo>
                <a:cubicBezTo>
                  <a:pt x="1379" y="18246"/>
                  <a:pt x="1379" y="18246"/>
                  <a:pt x="1379" y="18246"/>
                </a:cubicBezTo>
                <a:cubicBezTo>
                  <a:pt x="919" y="18246"/>
                  <a:pt x="919" y="18246"/>
                  <a:pt x="919" y="18246"/>
                </a:cubicBezTo>
                <a:cubicBezTo>
                  <a:pt x="1379" y="18246"/>
                  <a:pt x="1379" y="18246"/>
                  <a:pt x="1379" y="18246"/>
                </a:cubicBezTo>
                <a:cubicBezTo>
                  <a:pt x="1379" y="18246"/>
                  <a:pt x="1379" y="18246"/>
                  <a:pt x="1379" y="18246"/>
                </a:cubicBezTo>
                <a:cubicBezTo>
                  <a:pt x="919" y="18246"/>
                  <a:pt x="919" y="18246"/>
                  <a:pt x="919" y="18246"/>
                </a:cubicBezTo>
                <a:cubicBezTo>
                  <a:pt x="1379" y="18246"/>
                  <a:pt x="1379" y="18246"/>
                  <a:pt x="1379" y="18246"/>
                </a:cubicBezTo>
                <a:cubicBezTo>
                  <a:pt x="919" y="18246"/>
                  <a:pt x="919" y="18246"/>
                  <a:pt x="919" y="18246"/>
                </a:cubicBezTo>
                <a:cubicBezTo>
                  <a:pt x="1379" y="18267"/>
                  <a:pt x="1379" y="18267"/>
                  <a:pt x="1379" y="18267"/>
                </a:cubicBezTo>
                <a:cubicBezTo>
                  <a:pt x="1379" y="18246"/>
                  <a:pt x="1379" y="18246"/>
                  <a:pt x="1379" y="18246"/>
                </a:cubicBezTo>
                <a:cubicBezTo>
                  <a:pt x="919" y="18246"/>
                  <a:pt x="919" y="18246"/>
                  <a:pt x="919" y="18246"/>
                </a:cubicBezTo>
                <a:cubicBezTo>
                  <a:pt x="1379" y="18267"/>
                  <a:pt x="1379" y="18267"/>
                  <a:pt x="1379" y="18267"/>
                </a:cubicBezTo>
                <a:cubicBezTo>
                  <a:pt x="1379" y="18267"/>
                  <a:pt x="1379" y="18267"/>
                  <a:pt x="1379" y="18267"/>
                </a:cubicBezTo>
                <a:cubicBezTo>
                  <a:pt x="919" y="18246"/>
                  <a:pt x="919" y="18246"/>
                  <a:pt x="919" y="18246"/>
                </a:cubicBezTo>
                <a:cubicBezTo>
                  <a:pt x="919" y="18288"/>
                  <a:pt x="919" y="18288"/>
                  <a:pt x="919" y="18288"/>
                </a:cubicBezTo>
                <a:cubicBezTo>
                  <a:pt x="1379" y="18267"/>
                  <a:pt x="1379" y="18267"/>
                  <a:pt x="1379" y="18267"/>
                </a:cubicBezTo>
                <a:cubicBezTo>
                  <a:pt x="919" y="18246"/>
                  <a:pt x="919" y="18246"/>
                  <a:pt x="919" y="18246"/>
                </a:cubicBezTo>
                <a:cubicBezTo>
                  <a:pt x="919" y="18288"/>
                  <a:pt x="919" y="18288"/>
                  <a:pt x="919" y="18288"/>
                </a:cubicBezTo>
                <a:cubicBezTo>
                  <a:pt x="919" y="18267"/>
                  <a:pt x="919" y="18267"/>
                  <a:pt x="919" y="18267"/>
                </a:cubicBezTo>
                <a:cubicBezTo>
                  <a:pt x="919" y="18288"/>
                  <a:pt x="919" y="18288"/>
                  <a:pt x="919" y="18288"/>
                </a:cubicBezTo>
                <a:cubicBezTo>
                  <a:pt x="919" y="18288"/>
                  <a:pt x="919" y="18288"/>
                  <a:pt x="919" y="18288"/>
                </a:cubicBezTo>
                <a:cubicBezTo>
                  <a:pt x="919" y="18267"/>
                  <a:pt x="919" y="18267"/>
                  <a:pt x="919" y="18267"/>
                </a:cubicBezTo>
                <a:cubicBezTo>
                  <a:pt x="919" y="18288"/>
                  <a:pt x="919" y="18288"/>
                  <a:pt x="919" y="18288"/>
                </a:cubicBezTo>
                <a:cubicBezTo>
                  <a:pt x="919" y="18267"/>
                  <a:pt x="919" y="18267"/>
                  <a:pt x="919" y="18267"/>
                </a:cubicBezTo>
                <a:cubicBezTo>
                  <a:pt x="919" y="18288"/>
                  <a:pt x="919" y="18288"/>
                  <a:pt x="919" y="18288"/>
                </a:cubicBezTo>
                <a:cubicBezTo>
                  <a:pt x="919" y="18288"/>
                  <a:pt x="919" y="18288"/>
                  <a:pt x="919" y="18288"/>
                </a:cubicBezTo>
                <a:cubicBezTo>
                  <a:pt x="919" y="18267"/>
                  <a:pt x="919" y="18267"/>
                  <a:pt x="919" y="18267"/>
                </a:cubicBezTo>
                <a:cubicBezTo>
                  <a:pt x="919" y="18288"/>
                  <a:pt x="919" y="18288"/>
                  <a:pt x="919" y="18288"/>
                </a:cubicBezTo>
                <a:cubicBezTo>
                  <a:pt x="919" y="18288"/>
                  <a:pt x="1379" y="18288"/>
                  <a:pt x="1838" y="18308"/>
                </a:cubicBezTo>
                <a:cubicBezTo>
                  <a:pt x="4136" y="18350"/>
                  <a:pt x="8732" y="18433"/>
                  <a:pt x="12409" y="18536"/>
                </a:cubicBezTo>
                <a:cubicBezTo>
                  <a:pt x="14247" y="18577"/>
                  <a:pt x="16085" y="18619"/>
                  <a:pt x="17464" y="18639"/>
                </a:cubicBezTo>
                <a:cubicBezTo>
                  <a:pt x="18383" y="18660"/>
                  <a:pt x="18843" y="18681"/>
                  <a:pt x="19302" y="18681"/>
                </a:cubicBezTo>
                <a:cubicBezTo>
                  <a:pt x="19762" y="18681"/>
                  <a:pt x="19762" y="18681"/>
                  <a:pt x="19762" y="18681"/>
                </a:cubicBezTo>
                <a:cubicBezTo>
                  <a:pt x="20221" y="18701"/>
                  <a:pt x="20221" y="18701"/>
                  <a:pt x="20681" y="18701"/>
                </a:cubicBezTo>
                <a:cubicBezTo>
                  <a:pt x="20681" y="18701"/>
                  <a:pt x="20681" y="18701"/>
                  <a:pt x="20681" y="18701"/>
                </a:cubicBezTo>
                <a:cubicBezTo>
                  <a:pt x="20681" y="18701"/>
                  <a:pt x="21140" y="18681"/>
                  <a:pt x="21140" y="18681"/>
                </a:cubicBezTo>
                <a:cubicBezTo>
                  <a:pt x="21140" y="18681"/>
                  <a:pt x="21140" y="18660"/>
                  <a:pt x="21140" y="18660"/>
                </a:cubicBezTo>
                <a:cubicBezTo>
                  <a:pt x="21140" y="18639"/>
                  <a:pt x="21140" y="18639"/>
                  <a:pt x="20681" y="18639"/>
                </a:cubicBezTo>
                <a:cubicBezTo>
                  <a:pt x="20681" y="18639"/>
                  <a:pt x="19762" y="18598"/>
                  <a:pt x="17923" y="18557"/>
                </a:cubicBezTo>
                <a:cubicBezTo>
                  <a:pt x="15166" y="18474"/>
                  <a:pt x="11030" y="18371"/>
                  <a:pt x="7813" y="18267"/>
                </a:cubicBezTo>
                <a:cubicBezTo>
                  <a:pt x="5974" y="18226"/>
                  <a:pt x="4596" y="18184"/>
                  <a:pt x="3217" y="18143"/>
                </a:cubicBezTo>
                <a:cubicBezTo>
                  <a:pt x="2757" y="18143"/>
                  <a:pt x="2298" y="18122"/>
                  <a:pt x="1838" y="18122"/>
                </a:cubicBezTo>
                <a:cubicBezTo>
                  <a:pt x="1838" y="18102"/>
                  <a:pt x="1838" y="18102"/>
                  <a:pt x="1838" y="18102"/>
                </a:cubicBezTo>
                <a:cubicBezTo>
                  <a:pt x="1838" y="18102"/>
                  <a:pt x="1838" y="18102"/>
                  <a:pt x="1838" y="18102"/>
                </a:cubicBezTo>
                <a:cubicBezTo>
                  <a:pt x="1838" y="18102"/>
                  <a:pt x="1838" y="18102"/>
                  <a:pt x="1838" y="18102"/>
                </a:cubicBezTo>
                <a:cubicBezTo>
                  <a:pt x="1379" y="18122"/>
                  <a:pt x="1379" y="18122"/>
                  <a:pt x="1379" y="18122"/>
                </a:cubicBezTo>
                <a:cubicBezTo>
                  <a:pt x="1838" y="18102"/>
                  <a:pt x="1838" y="18102"/>
                  <a:pt x="1838" y="18102"/>
                </a:cubicBezTo>
                <a:cubicBezTo>
                  <a:pt x="1838" y="18102"/>
                  <a:pt x="1838" y="18102"/>
                  <a:pt x="1838" y="18102"/>
                </a:cubicBezTo>
                <a:cubicBezTo>
                  <a:pt x="1379" y="18122"/>
                  <a:pt x="1379" y="18122"/>
                  <a:pt x="1379" y="18122"/>
                </a:cubicBezTo>
                <a:cubicBezTo>
                  <a:pt x="1838" y="18102"/>
                  <a:pt x="1838" y="18102"/>
                  <a:pt x="1838" y="18102"/>
                </a:cubicBezTo>
                <a:cubicBezTo>
                  <a:pt x="1379" y="18122"/>
                  <a:pt x="1379" y="18122"/>
                  <a:pt x="1379" y="18122"/>
                </a:cubicBezTo>
                <a:cubicBezTo>
                  <a:pt x="1838" y="18122"/>
                  <a:pt x="1838" y="18122"/>
                  <a:pt x="1838" y="18122"/>
                </a:cubicBezTo>
                <a:cubicBezTo>
                  <a:pt x="1838" y="18102"/>
                  <a:pt x="1838" y="18102"/>
                  <a:pt x="1838" y="18102"/>
                </a:cubicBezTo>
                <a:cubicBezTo>
                  <a:pt x="1379" y="18122"/>
                  <a:pt x="1379" y="18122"/>
                  <a:pt x="1379" y="18122"/>
                </a:cubicBezTo>
                <a:cubicBezTo>
                  <a:pt x="1838" y="18122"/>
                  <a:pt x="1838" y="18122"/>
                  <a:pt x="1838" y="18122"/>
                </a:cubicBezTo>
                <a:cubicBezTo>
                  <a:pt x="1379" y="18122"/>
                  <a:pt x="1379" y="18122"/>
                  <a:pt x="1379" y="18122"/>
                </a:cubicBezTo>
                <a:cubicBezTo>
                  <a:pt x="1838" y="18143"/>
                  <a:pt x="1838" y="18143"/>
                  <a:pt x="1838" y="18143"/>
                </a:cubicBezTo>
                <a:cubicBezTo>
                  <a:pt x="1838" y="18122"/>
                  <a:pt x="1838" y="18122"/>
                  <a:pt x="1838" y="18122"/>
                </a:cubicBezTo>
                <a:cubicBezTo>
                  <a:pt x="1379" y="18122"/>
                  <a:pt x="1379" y="18122"/>
                  <a:pt x="1379" y="18122"/>
                </a:cubicBezTo>
                <a:cubicBezTo>
                  <a:pt x="1838" y="18143"/>
                  <a:pt x="1838" y="18143"/>
                  <a:pt x="1838" y="18143"/>
                </a:cubicBezTo>
                <a:cubicBezTo>
                  <a:pt x="1379" y="18122"/>
                  <a:pt x="1379" y="18122"/>
                  <a:pt x="1379" y="18122"/>
                </a:cubicBezTo>
                <a:cubicBezTo>
                  <a:pt x="919" y="18143"/>
                  <a:pt x="919" y="18143"/>
                  <a:pt x="919" y="18143"/>
                </a:cubicBezTo>
                <a:cubicBezTo>
                  <a:pt x="20221" y="18557"/>
                  <a:pt x="20221" y="18557"/>
                  <a:pt x="20221" y="18557"/>
                </a:cubicBezTo>
                <a:cubicBezTo>
                  <a:pt x="20681" y="18557"/>
                  <a:pt x="21140" y="18557"/>
                  <a:pt x="21140" y="18536"/>
                </a:cubicBezTo>
                <a:cubicBezTo>
                  <a:pt x="21140" y="18536"/>
                  <a:pt x="21140" y="18515"/>
                  <a:pt x="21140" y="18495"/>
                </a:cubicBezTo>
                <a:cubicBezTo>
                  <a:pt x="1838" y="17978"/>
                  <a:pt x="1838" y="17978"/>
                  <a:pt x="1838" y="17978"/>
                </a:cubicBezTo>
                <a:cubicBezTo>
                  <a:pt x="1379" y="17998"/>
                  <a:pt x="1379" y="17998"/>
                  <a:pt x="1379" y="17998"/>
                </a:cubicBezTo>
                <a:cubicBezTo>
                  <a:pt x="2298" y="18019"/>
                  <a:pt x="2298" y="18019"/>
                  <a:pt x="2298" y="18019"/>
                </a:cubicBezTo>
                <a:cubicBezTo>
                  <a:pt x="1838" y="17998"/>
                  <a:pt x="1838" y="17998"/>
                  <a:pt x="1838" y="17998"/>
                </a:cubicBezTo>
                <a:cubicBezTo>
                  <a:pt x="1838" y="18019"/>
                  <a:pt x="1838" y="18019"/>
                  <a:pt x="1838" y="18019"/>
                </a:cubicBezTo>
                <a:cubicBezTo>
                  <a:pt x="1838" y="18019"/>
                  <a:pt x="2298" y="18019"/>
                  <a:pt x="2298" y="18019"/>
                </a:cubicBezTo>
                <a:cubicBezTo>
                  <a:pt x="1838" y="17998"/>
                  <a:pt x="1838" y="17998"/>
                  <a:pt x="1838" y="17998"/>
                </a:cubicBezTo>
                <a:cubicBezTo>
                  <a:pt x="1838" y="18019"/>
                  <a:pt x="1838" y="18019"/>
                  <a:pt x="1838" y="18019"/>
                </a:cubicBezTo>
                <a:cubicBezTo>
                  <a:pt x="1838" y="17998"/>
                  <a:pt x="1838" y="17998"/>
                  <a:pt x="1838" y="17998"/>
                </a:cubicBezTo>
                <a:cubicBezTo>
                  <a:pt x="1838" y="18019"/>
                  <a:pt x="1838" y="18019"/>
                  <a:pt x="1838" y="18019"/>
                </a:cubicBezTo>
                <a:cubicBezTo>
                  <a:pt x="1838" y="18019"/>
                  <a:pt x="1838" y="18019"/>
                  <a:pt x="1838" y="18019"/>
                </a:cubicBezTo>
                <a:cubicBezTo>
                  <a:pt x="1838" y="17998"/>
                  <a:pt x="1838" y="17998"/>
                  <a:pt x="1838" y="17998"/>
                </a:cubicBezTo>
                <a:cubicBezTo>
                  <a:pt x="1838" y="18019"/>
                  <a:pt x="1838" y="18019"/>
                  <a:pt x="1838" y="18019"/>
                </a:cubicBezTo>
                <a:cubicBezTo>
                  <a:pt x="1838" y="18019"/>
                  <a:pt x="1838" y="18019"/>
                  <a:pt x="1838" y="18019"/>
                </a:cubicBezTo>
                <a:cubicBezTo>
                  <a:pt x="1838" y="18019"/>
                  <a:pt x="1838" y="18019"/>
                  <a:pt x="1838" y="18019"/>
                </a:cubicBezTo>
                <a:cubicBezTo>
                  <a:pt x="1838" y="18019"/>
                  <a:pt x="1838" y="18019"/>
                  <a:pt x="1838" y="18019"/>
                </a:cubicBezTo>
                <a:cubicBezTo>
                  <a:pt x="1838" y="18019"/>
                  <a:pt x="1838" y="18019"/>
                  <a:pt x="1838" y="18019"/>
                </a:cubicBezTo>
                <a:cubicBezTo>
                  <a:pt x="1838" y="18019"/>
                  <a:pt x="1838" y="18019"/>
                  <a:pt x="1838" y="18019"/>
                </a:cubicBezTo>
                <a:cubicBezTo>
                  <a:pt x="1838" y="18019"/>
                  <a:pt x="2298" y="18040"/>
                  <a:pt x="2757" y="18040"/>
                </a:cubicBezTo>
                <a:cubicBezTo>
                  <a:pt x="5055" y="18081"/>
                  <a:pt x="9651" y="18164"/>
                  <a:pt x="13328" y="18246"/>
                </a:cubicBezTo>
                <a:cubicBezTo>
                  <a:pt x="15166" y="18288"/>
                  <a:pt x="17004" y="18329"/>
                  <a:pt x="18383" y="18350"/>
                </a:cubicBezTo>
                <a:cubicBezTo>
                  <a:pt x="19762" y="18391"/>
                  <a:pt x="20221" y="18412"/>
                  <a:pt x="20221" y="18412"/>
                </a:cubicBezTo>
                <a:cubicBezTo>
                  <a:pt x="20681" y="18412"/>
                  <a:pt x="20681" y="18412"/>
                  <a:pt x="21140" y="18412"/>
                </a:cubicBezTo>
                <a:cubicBezTo>
                  <a:pt x="21140" y="18391"/>
                  <a:pt x="21600" y="18391"/>
                  <a:pt x="21600" y="18371"/>
                </a:cubicBezTo>
                <a:cubicBezTo>
                  <a:pt x="21140" y="18371"/>
                  <a:pt x="21140" y="18371"/>
                  <a:pt x="21140" y="18350"/>
                </a:cubicBezTo>
                <a:cubicBezTo>
                  <a:pt x="21140" y="18350"/>
                  <a:pt x="21140" y="18350"/>
                  <a:pt x="21140" y="18350"/>
                </a:cubicBezTo>
                <a:cubicBezTo>
                  <a:pt x="21140" y="18350"/>
                  <a:pt x="20681" y="18350"/>
                  <a:pt x="20681" y="18329"/>
                </a:cubicBezTo>
                <a:cubicBezTo>
                  <a:pt x="17923" y="18246"/>
                  <a:pt x="1379" y="17812"/>
                  <a:pt x="1379" y="17792"/>
                </a:cubicBezTo>
                <a:cubicBezTo>
                  <a:pt x="919" y="17833"/>
                  <a:pt x="919" y="17833"/>
                  <a:pt x="919" y="17833"/>
                </a:cubicBezTo>
                <a:cubicBezTo>
                  <a:pt x="1838" y="17854"/>
                  <a:pt x="1838" y="17854"/>
                  <a:pt x="1838" y="17854"/>
                </a:cubicBezTo>
                <a:cubicBezTo>
                  <a:pt x="1379" y="17833"/>
                  <a:pt x="1379" y="17833"/>
                  <a:pt x="1379" y="17833"/>
                </a:cubicBezTo>
                <a:cubicBezTo>
                  <a:pt x="1379" y="17854"/>
                  <a:pt x="1379" y="17854"/>
                  <a:pt x="1379" y="17854"/>
                </a:cubicBezTo>
                <a:cubicBezTo>
                  <a:pt x="1379" y="17854"/>
                  <a:pt x="1838" y="17854"/>
                  <a:pt x="1838" y="17854"/>
                </a:cubicBezTo>
                <a:cubicBezTo>
                  <a:pt x="1379" y="17833"/>
                  <a:pt x="1379" y="17833"/>
                  <a:pt x="1379" y="17833"/>
                </a:cubicBezTo>
                <a:cubicBezTo>
                  <a:pt x="1379" y="17854"/>
                  <a:pt x="1379" y="17854"/>
                  <a:pt x="1379" y="17854"/>
                </a:cubicBezTo>
                <a:cubicBezTo>
                  <a:pt x="1379" y="17833"/>
                  <a:pt x="1379" y="17833"/>
                  <a:pt x="1379" y="17833"/>
                </a:cubicBezTo>
                <a:cubicBezTo>
                  <a:pt x="1379" y="17854"/>
                  <a:pt x="1379" y="17854"/>
                  <a:pt x="1379" y="17854"/>
                </a:cubicBezTo>
                <a:cubicBezTo>
                  <a:pt x="1379" y="17854"/>
                  <a:pt x="1379" y="17854"/>
                  <a:pt x="1379" y="17854"/>
                </a:cubicBezTo>
                <a:cubicBezTo>
                  <a:pt x="1379" y="17833"/>
                  <a:pt x="1379" y="17833"/>
                  <a:pt x="1379" y="17833"/>
                </a:cubicBezTo>
                <a:cubicBezTo>
                  <a:pt x="1379" y="17854"/>
                  <a:pt x="1379" y="17854"/>
                  <a:pt x="1379" y="17854"/>
                </a:cubicBezTo>
                <a:cubicBezTo>
                  <a:pt x="1379" y="17833"/>
                  <a:pt x="1379" y="17833"/>
                  <a:pt x="1379" y="17833"/>
                </a:cubicBezTo>
                <a:cubicBezTo>
                  <a:pt x="1379" y="17854"/>
                  <a:pt x="1379" y="17854"/>
                  <a:pt x="1379" y="17854"/>
                </a:cubicBezTo>
                <a:cubicBezTo>
                  <a:pt x="1379" y="17854"/>
                  <a:pt x="1379" y="17854"/>
                  <a:pt x="1379" y="17854"/>
                </a:cubicBezTo>
                <a:cubicBezTo>
                  <a:pt x="1379" y="17833"/>
                  <a:pt x="1379" y="17833"/>
                  <a:pt x="1379" y="17833"/>
                </a:cubicBezTo>
                <a:cubicBezTo>
                  <a:pt x="1379" y="17854"/>
                  <a:pt x="1379" y="17854"/>
                  <a:pt x="1379" y="17854"/>
                </a:cubicBezTo>
                <a:cubicBezTo>
                  <a:pt x="1379" y="17854"/>
                  <a:pt x="1379" y="17854"/>
                  <a:pt x="1379" y="17854"/>
                </a:cubicBezTo>
                <a:cubicBezTo>
                  <a:pt x="1379" y="17854"/>
                  <a:pt x="1379" y="17854"/>
                  <a:pt x="1379" y="17854"/>
                </a:cubicBezTo>
                <a:cubicBezTo>
                  <a:pt x="1379" y="17854"/>
                  <a:pt x="1379" y="17854"/>
                  <a:pt x="1379" y="17854"/>
                </a:cubicBezTo>
                <a:cubicBezTo>
                  <a:pt x="1379" y="17854"/>
                  <a:pt x="1379" y="17854"/>
                  <a:pt x="1379" y="17854"/>
                </a:cubicBezTo>
                <a:cubicBezTo>
                  <a:pt x="1379" y="17854"/>
                  <a:pt x="1379" y="17854"/>
                  <a:pt x="1379" y="17854"/>
                </a:cubicBezTo>
                <a:cubicBezTo>
                  <a:pt x="1379" y="17854"/>
                  <a:pt x="1838" y="17874"/>
                  <a:pt x="2298" y="17874"/>
                </a:cubicBezTo>
                <a:cubicBezTo>
                  <a:pt x="4596" y="17916"/>
                  <a:pt x="8732" y="17998"/>
                  <a:pt x="12409" y="18081"/>
                </a:cubicBezTo>
                <a:cubicBezTo>
                  <a:pt x="14247" y="18122"/>
                  <a:pt x="16085" y="18164"/>
                  <a:pt x="17464" y="18184"/>
                </a:cubicBezTo>
                <a:cubicBezTo>
                  <a:pt x="17923" y="18205"/>
                  <a:pt x="18843" y="18205"/>
                  <a:pt x="18843" y="18226"/>
                </a:cubicBezTo>
                <a:cubicBezTo>
                  <a:pt x="19302" y="18226"/>
                  <a:pt x="19302" y="18226"/>
                  <a:pt x="19762" y="18226"/>
                </a:cubicBezTo>
                <a:cubicBezTo>
                  <a:pt x="19762" y="18226"/>
                  <a:pt x="19762" y="18226"/>
                  <a:pt x="19762" y="18226"/>
                </a:cubicBezTo>
                <a:cubicBezTo>
                  <a:pt x="19762" y="18226"/>
                  <a:pt x="19762" y="18226"/>
                  <a:pt x="20221" y="18226"/>
                </a:cubicBezTo>
                <a:cubicBezTo>
                  <a:pt x="20221" y="18226"/>
                  <a:pt x="20221" y="18226"/>
                  <a:pt x="20221" y="18226"/>
                </a:cubicBezTo>
                <a:cubicBezTo>
                  <a:pt x="20221" y="18226"/>
                  <a:pt x="20681" y="18226"/>
                  <a:pt x="20681" y="18226"/>
                </a:cubicBezTo>
                <a:cubicBezTo>
                  <a:pt x="20681" y="18205"/>
                  <a:pt x="20681" y="18205"/>
                  <a:pt x="20681" y="18205"/>
                </a:cubicBezTo>
                <a:cubicBezTo>
                  <a:pt x="20681" y="18184"/>
                  <a:pt x="20681" y="18184"/>
                  <a:pt x="20221" y="18184"/>
                </a:cubicBezTo>
                <a:cubicBezTo>
                  <a:pt x="2298" y="17668"/>
                  <a:pt x="2298" y="17668"/>
                  <a:pt x="2298" y="17668"/>
                </a:cubicBezTo>
                <a:cubicBezTo>
                  <a:pt x="1838" y="17688"/>
                  <a:pt x="1838" y="17688"/>
                  <a:pt x="1838" y="17688"/>
                </a:cubicBezTo>
                <a:cubicBezTo>
                  <a:pt x="2298" y="17709"/>
                  <a:pt x="2298" y="17709"/>
                  <a:pt x="2298" y="17709"/>
                </a:cubicBezTo>
                <a:cubicBezTo>
                  <a:pt x="1838" y="17688"/>
                  <a:pt x="1838" y="17688"/>
                  <a:pt x="1838" y="17688"/>
                </a:cubicBezTo>
                <a:cubicBezTo>
                  <a:pt x="1838" y="17709"/>
                  <a:pt x="1838" y="17709"/>
                  <a:pt x="1838" y="17709"/>
                </a:cubicBezTo>
                <a:cubicBezTo>
                  <a:pt x="1838" y="17709"/>
                  <a:pt x="2298" y="17709"/>
                  <a:pt x="2298" y="17709"/>
                </a:cubicBezTo>
                <a:cubicBezTo>
                  <a:pt x="1838" y="17688"/>
                  <a:pt x="1838" y="17688"/>
                  <a:pt x="1838" y="17688"/>
                </a:cubicBezTo>
                <a:cubicBezTo>
                  <a:pt x="1838" y="17709"/>
                  <a:pt x="1838" y="17709"/>
                  <a:pt x="1838" y="17709"/>
                </a:cubicBezTo>
                <a:cubicBezTo>
                  <a:pt x="1838" y="17688"/>
                  <a:pt x="1838" y="17688"/>
                  <a:pt x="1838" y="17688"/>
                </a:cubicBezTo>
                <a:cubicBezTo>
                  <a:pt x="1838" y="17709"/>
                  <a:pt x="1838" y="17709"/>
                  <a:pt x="1838" y="17709"/>
                </a:cubicBezTo>
                <a:cubicBezTo>
                  <a:pt x="1838" y="17709"/>
                  <a:pt x="1838" y="17709"/>
                  <a:pt x="1838" y="17709"/>
                </a:cubicBezTo>
                <a:cubicBezTo>
                  <a:pt x="1838" y="17688"/>
                  <a:pt x="1838" y="17688"/>
                  <a:pt x="1838" y="17688"/>
                </a:cubicBezTo>
                <a:cubicBezTo>
                  <a:pt x="1838" y="17709"/>
                  <a:pt x="1838" y="17709"/>
                  <a:pt x="1838" y="17709"/>
                </a:cubicBezTo>
                <a:cubicBezTo>
                  <a:pt x="1838" y="17688"/>
                  <a:pt x="1838" y="17688"/>
                  <a:pt x="1838" y="17688"/>
                </a:cubicBezTo>
                <a:cubicBezTo>
                  <a:pt x="1838" y="17709"/>
                  <a:pt x="1838" y="17709"/>
                  <a:pt x="1838" y="17709"/>
                </a:cubicBezTo>
                <a:cubicBezTo>
                  <a:pt x="1838" y="17709"/>
                  <a:pt x="1838" y="17709"/>
                  <a:pt x="1838" y="17709"/>
                </a:cubicBezTo>
                <a:cubicBezTo>
                  <a:pt x="1838" y="17688"/>
                  <a:pt x="1838" y="17688"/>
                  <a:pt x="1838" y="17688"/>
                </a:cubicBezTo>
                <a:cubicBezTo>
                  <a:pt x="1838" y="17709"/>
                  <a:pt x="1838" y="17709"/>
                  <a:pt x="1838" y="17709"/>
                </a:cubicBezTo>
                <a:cubicBezTo>
                  <a:pt x="1838" y="17709"/>
                  <a:pt x="1838" y="17709"/>
                  <a:pt x="1838" y="17709"/>
                </a:cubicBezTo>
                <a:cubicBezTo>
                  <a:pt x="1838" y="17709"/>
                  <a:pt x="2298" y="17730"/>
                  <a:pt x="2757" y="17730"/>
                </a:cubicBezTo>
                <a:cubicBezTo>
                  <a:pt x="5055" y="17771"/>
                  <a:pt x="9191" y="17874"/>
                  <a:pt x="12868" y="17957"/>
                </a:cubicBezTo>
                <a:cubicBezTo>
                  <a:pt x="16545" y="18040"/>
                  <a:pt x="19762" y="18102"/>
                  <a:pt x="19762" y="18102"/>
                </a:cubicBezTo>
                <a:cubicBezTo>
                  <a:pt x="20221" y="18102"/>
                  <a:pt x="20221" y="18102"/>
                  <a:pt x="20681" y="18102"/>
                </a:cubicBezTo>
                <a:cubicBezTo>
                  <a:pt x="20681" y="18102"/>
                  <a:pt x="20681" y="18081"/>
                  <a:pt x="20681" y="18081"/>
                </a:cubicBezTo>
                <a:cubicBezTo>
                  <a:pt x="20681" y="18060"/>
                  <a:pt x="20681" y="18060"/>
                  <a:pt x="20681" y="18060"/>
                </a:cubicBezTo>
                <a:cubicBezTo>
                  <a:pt x="20681" y="18060"/>
                  <a:pt x="20681" y="18060"/>
                  <a:pt x="20681" y="18060"/>
                </a:cubicBezTo>
                <a:cubicBezTo>
                  <a:pt x="20681" y="18040"/>
                  <a:pt x="20221" y="18040"/>
                  <a:pt x="20221" y="18040"/>
                </a:cubicBezTo>
                <a:cubicBezTo>
                  <a:pt x="18843" y="17998"/>
                  <a:pt x="14247" y="17874"/>
                  <a:pt x="10111" y="17750"/>
                </a:cubicBezTo>
                <a:cubicBezTo>
                  <a:pt x="5974" y="17626"/>
                  <a:pt x="1838" y="17523"/>
                  <a:pt x="1838" y="17523"/>
                </a:cubicBezTo>
                <a:cubicBezTo>
                  <a:pt x="1838" y="17544"/>
                  <a:pt x="1838" y="17544"/>
                  <a:pt x="1838" y="17544"/>
                </a:cubicBezTo>
                <a:cubicBezTo>
                  <a:pt x="1379" y="17585"/>
                  <a:pt x="1379" y="17585"/>
                  <a:pt x="1379" y="17585"/>
                </a:cubicBezTo>
                <a:cubicBezTo>
                  <a:pt x="20221" y="17978"/>
                  <a:pt x="20221" y="17978"/>
                  <a:pt x="20221" y="17978"/>
                </a:cubicBezTo>
                <a:cubicBezTo>
                  <a:pt x="20221" y="17978"/>
                  <a:pt x="20681" y="17978"/>
                  <a:pt x="21140" y="17957"/>
                </a:cubicBezTo>
                <a:cubicBezTo>
                  <a:pt x="21140" y="17957"/>
                  <a:pt x="21140" y="17936"/>
                  <a:pt x="20681" y="17916"/>
                </a:cubicBezTo>
                <a:cubicBezTo>
                  <a:pt x="919" y="17378"/>
                  <a:pt x="919" y="17378"/>
                  <a:pt x="919" y="17378"/>
                </a:cubicBezTo>
                <a:cubicBezTo>
                  <a:pt x="919" y="17399"/>
                  <a:pt x="919" y="17399"/>
                  <a:pt x="919" y="17399"/>
                </a:cubicBezTo>
                <a:cubicBezTo>
                  <a:pt x="1379" y="17420"/>
                  <a:pt x="1379" y="17420"/>
                  <a:pt x="1379" y="17420"/>
                </a:cubicBezTo>
                <a:cubicBezTo>
                  <a:pt x="919" y="17399"/>
                  <a:pt x="919" y="17399"/>
                  <a:pt x="919" y="17399"/>
                </a:cubicBezTo>
                <a:cubicBezTo>
                  <a:pt x="919" y="17420"/>
                  <a:pt x="919" y="17420"/>
                  <a:pt x="919" y="17420"/>
                </a:cubicBezTo>
                <a:cubicBezTo>
                  <a:pt x="1379" y="17420"/>
                  <a:pt x="1379" y="17420"/>
                  <a:pt x="1379" y="17420"/>
                </a:cubicBezTo>
                <a:cubicBezTo>
                  <a:pt x="919" y="17399"/>
                  <a:pt x="919" y="17399"/>
                  <a:pt x="919" y="17399"/>
                </a:cubicBezTo>
                <a:cubicBezTo>
                  <a:pt x="919" y="17420"/>
                  <a:pt x="919" y="17420"/>
                  <a:pt x="919" y="17420"/>
                </a:cubicBezTo>
                <a:cubicBezTo>
                  <a:pt x="919" y="17399"/>
                  <a:pt x="919" y="17399"/>
                  <a:pt x="919" y="17399"/>
                </a:cubicBezTo>
                <a:cubicBezTo>
                  <a:pt x="919" y="17420"/>
                  <a:pt x="919" y="17420"/>
                  <a:pt x="919" y="17420"/>
                </a:cubicBezTo>
                <a:cubicBezTo>
                  <a:pt x="919" y="17420"/>
                  <a:pt x="919" y="17420"/>
                  <a:pt x="919" y="17420"/>
                </a:cubicBezTo>
                <a:cubicBezTo>
                  <a:pt x="919" y="17399"/>
                  <a:pt x="919" y="17399"/>
                  <a:pt x="919" y="17399"/>
                </a:cubicBezTo>
                <a:cubicBezTo>
                  <a:pt x="919" y="17420"/>
                  <a:pt x="919" y="17420"/>
                  <a:pt x="919" y="17420"/>
                </a:cubicBezTo>
                <a:cubicBezTo>
                  <a:pt x="919" y="17420"/>
                  <a:pt x="919" y="17420"/>
                  <a:pt x="919" y="17420"/>
                </a:cubicBezTo>
                <a:cubicBezTo>
                  <a:pt x="919" y="17420"/>
                  <a:pt x="919" y="17420"/>
                  <a:pt x="919" y="17420"/>
                </a:cubicBezTo>
                <a:cubicBezTo>
                  <a:pt x="919" y="17420"/>
                  <a:pt x="919" y="17420"/>
                  <a:pt x="919" y="17420"/>
                </a:cubicBezTo>
                <a:cubicBezTo>
                  <a:pt x="919" y="17420"/>
                  <a:pt x="919" y="17420"/>
                  <a:pt x="919" y="17420"/>
                </a:cubicBezTo>
                <a:cubicBezTo>
                  <a:pt x="919" y="17420"/>
                  <a:pt x="919" y="17420"/>
                  <a:pt x="919" y="17420"/>
                </a:cubicBezTo>
                <a:cubicBezTo>
                  <a:pt x="919" y="17420"/>
                  <a:pt x="1379" y="17440"/>
                  <a:pt x="1838" y="17440"/>
                </a:cubicBezTo>
                <a:cubicBezTo>
                  <a:pt x="4136" y="17502"/>
                  <a:pt x="8732" y="17606"/>
                  <a:pt x="12409" y="17688"/>
                </a:cubicBezTo>
                <a:cubicBezTo>
                  <a:pt x="14247" y="17750"/>
                  <a:pt x="16545" y="17792"/>
                  <a:pt x="17923" y="17812"/>
                </a:cubicBezTo>
                <a:cubicBezTo>
                  <a:pt x="18383" y="17833"/>
                  <a:pt x="18843" y="17854"/>
                  <a:pt x="19302" y="17854"/>
                </a:cubicBezTo>
                <a:cubicBezTo>
                  <a:pt x="19762" y="17854"/>
                  <a:pt x="19762" y="17874"/>
                  <a:pt x="20221" y="17874"/>
                </a:cubicBezTo>
                <a:cubicBezTo>
                  <a:pt x="20221" y="17874"/>
                  <a:pt x="20221" y="17874"/>
                  <a:pt x="20221" y="17874"/>
                </a:cubicBezTo>
                <a:cubicBezTo>
                  <a:pt x="20681" y="17874"/>
                  <a:pt x="20681" y="17874"/>
                  <a:pt x="20681" y="17874"/>
                </a:cubicBezTo>
                <a:cubicBezTo>
                  <a:pt x="20681" y="17874"/>
                  <a:pt x="20681" y="17874"/>
                  <a:pt x="20681" y="17874"/>
                </a:cubicBezTo>
                <a:cubicBezTo>
                  <a:pt x="21140" y="17874"/>
                  <a:pt x="21140" y="17874"/>
                  <a:pt x="21140" y="17854"/>
                </a:cubicBezTo>
                <a:cubicBezTo>
                  <a:pt x="21140" y="17854"/>
                  <a:pt x="21140" y="17854"/>
                  <a:pt x="21140" y="17854"/>
                </a:cubicBezTo>
                <a:cubicBezTo>
                  <a:pt x="21140" y="17833"/>
                  <a:pt x="21140" y="17833"/>
                  <a:pt x="21140" y="17833"/>
                </a:cubicBezTo>
                <a:cubicBezTo>
                  <a:pt x="21140" y="17812"/>
                  <a:pt x="21140" y="17812"/>
                  <a:pt x="21140" y="17812"/>
                </a:cubicBezTo>
                <a:cubicBezTo>
                  <a:pt x="21140" y="17812"/>
                  <a:pt x="20681" y="17812"/>
                  <a:pt x="20681" y="17812"/>
                </a:cubicBezTo>
                <a:cubicBezTo>
                  <a:pt x="19302" y="17771"/>
                  <a:pt x="14247" y="17626"/>
                  <a:pt x="10111" y="17502"/>
                </a:cubicBezTo>
                <a:cubicBezTo>
                  <a:pt x="7813" y="17440"/>
                  <a:pt x="5515" y="17378"/>
                  <a:pt x="4136" y="17337"/>
                </a:cubicBezTo>
                <a:cubicBezTo>
                  <a:pt x="3217" y="17316"/>
                  <a:pt x="2298" y="17296"/>
                  <a:pt x="1838" y="17296"/>
                </a:cubicBezTo>
                <a:cubicBezTo>
                  <a:pt x="1838" y="17275"/>
                  <a:pt x="1838" y="17275"/>
                  <a:pt x="1379" y="17275"/>
                </a:cubicBezTo>
                <a:cubicBezTo>
                  <a:pt x="1379" y="17275"/>
                  <a:pt x="1379" y="17275"/>
                  <a:pt x="1379" y="17275"/>
                </a:cubicBezTo>
                <a:cubicBezTo>
                  <a:pt x="1379" y="17275"/>
                  <a:pt x="1379" y="17275"/>
                  <a:pt x="1379" y="17275"/>
                </a:cubicBezTo>
                <a:cubicBezTo>
                  <a:pt x="1379" y="17275"/>
                  <a:pt x="1379" y="17275"/>
                  <a:pt x="1379" y="17275"/>
                </a:cubicBezTo>
                <a:cubicBezTo>
                  <a:pt x="1379" y="17275"/>
                  <a:pt x="1379" y="17275"/>
                  <a:pt x="1379" y="17275"/>
                </a:cubicBezTo>
                <a:cubicBezTo>
                  <a:pt x="1379" y="17275"/>
                  <a:pt x="1379" y="17275"/>
                  <a:pt x="1379" y="17275"/>
                </a:cubicBezTo>
                <a:cubicBezTo>
                  <a:pt x="1379" y="17275"/>
                  <a:pt x="1379" y="17275"/>
                  <a:pt x="1379" y="17275"/>
                </a:cubicBezTo>
                <a:cubicBezTo>
                  <a:pt x="919" y="17296"/>
                  <a:pt x="919" y="17296"/>
                  <a:pt x="919" y="17296"/>
                </a:cubicBezTo>
                <a:cubicBezTo>
                  <a:pt x="1379" y="17275"/>
                  <a:pt x="1379" y="17275"/>
                  <a:pt x="1379" y="17275"/>
                </a:cubicBezTo>
                <a:cubicBezTo>
                  <a:pt x="1379" y="17275"/>
                  <a:pt x="1379" y="17275"/>
                  <a:pt x="1379" y="17275"/>
                </a:cubicBezTo>
                <a:cubicBezTo>
                  <a:pt x="919" y="17296"/>
                  <a:pt x="919" y="17296"/>
                  <a:pt x="919" y="17296"/>
                </a:cubicBezTo>
                <a:cubicBezTo>
                  <a:pt x="1379" y="17275"/>
                  <a:pt x="1379" y="17275"/>
                  <a:pt x="1379" y="17275"/>
                </a:cubicBezTo>
                <a:cubicBezTo>
                  <a:pt x="919" y="17296"/>
                  <a:pt x="919" y="17296"/>
                  <a:pt x="919" y="17296"/>
                </a:cubicBezTo>
                <a:cubicBezTo>
                  <a:pt x="1838" y="17296"/>
                  <a:pt x="1838" y="17296"/>
                  <a:pt x="1838" y="17296"/>
                </a:cubicBezTo>
                <a:cubicBezTo>
                  <a:pt x="1838" y="17275"/>
                  <a:pt x="1379" y="17275"/>
                  <a:pt x="1379" y="17275"/>
                </a:cubicBezTo>
                <a:cubicBezTo>
                  <a:pt x="919" y="17296"/>
                  <a:pt x="919" y="17296"/>
                  <a:pt x="919" y="17296"/>
                </a:cubicBezTo>
                <a:cubicBezTo>
                  <a:pt x="1838" y="17296"/>
                  <a:pt x="1838" y="17296"/>
                  <a:pt x="1838" y="17296"/>
                </a:cubicBezTo>
                <a:cubicBezTo>
                  <a:pt x="919" y="17296"/>
                  <a:pt x="919" y="17296"/>
                  <a:pt x="919" y="17296"/>
                </a:cubicBezTo>
                <a:cubicBezTo>
                  <a:pt x="460" y="17316"/>
                  <a:pt x="460" y="17316"/>
                  <a:pt x="460" y="17316"/>
                </a:cubicBezTo>
                <a:cubicBezTo>
                  <a:pt x="19762" y="17709"/>
                  <a:pt x="19762" y="17709"/>
                  <a:pt x="19762" y="17709"/>
                </a:cubicBezTo>
                <a:cubicBezTo>
                  <a:pt x="20221" y="17709"/>
                  <a:pt x="20681" y="17709"/>
                  <a:pt x="20681" y="17688"/>
                </a:cubicBezTo>
                <a:cubicBezTo>
                  <a:pt x="21140" y="17668"/>
                  <a:pt x="20681" y="17647"/>
                  <a:pt x="20681" y="17647"/>
                </a:cubicBezTo>
                <a:cubicBezTo>
                  <a:pt x="20681" y="17647"/>
                  <a:pt x="19302" y="17626"/>
                  <a:pt x="17464" y="17564"/>
                </a:cubicBezTo>
                <a:cubicBezTo>
                  <a:pt x="15166" y="17502"/>
                  <a:pt x="11030" y="17399"/>
                  <a:pt x="7813" y="17316"/>
                </a:cubicBezTo>
                <a:cubicBezTo>
                  <a:pt x="6434" y="17254"/>
                  <a:pt x="4596" y="17213"/>
                  <a:pt x="3677" y="17192"/>
                </a:cubicBezTo>
                <a:cubicBezTo>
                  <a:pt x="3217" y="17172"/>
                  <a:pt x="2757" y="17172"/>
                  <a:pt x="2298" y="17151"/>
                </a:cubicBezTo>
                <a:cubicBezTo>
                  <a:pt x="2298" y="17151"/>
                  <a:pt x="2298" y="17151"/>
                  <a:pt x="2298" y="17151"/>
                </a:cubicBezTo>
                <a:cubicBezTo>
                  <a:pt x="2298" y="17130"/>
                  <a:pt x="2298" y="17130"/>
                  <a:pt x="2298" y="17130"/>
                </a:cubicBezTo>
                <a:cubicBezTo>
                  <a:pt x="1838" y="17151"/>
                  <a:pt x="1838" y="17151"/>
                  <a:pt x="1838" y="17151"/>
                </a:cubicBezTo>
                <a:cubicBezTo>
                  <a:pt x="2298" y="17151"/>
                  <a:pt x="2298" y="17151"/>
                  <a:pt x="2298" y="17151"/>
                </a:cubicBezTo>
                <a:cubicBezTo>
                  <a:pt x="2298" y="17130"/>
                  <a:pt x="2298" y="17130"/>
                  <a:pt x="2298" y="17130"/>
                </a:cubicBezTo>
                <a:cubicBezTo>
                  <a:pt x="1838" y="17151"/>
                  <a:pt x="1838" y="17151"/>
                  <a:pt x="1838" y="17151"/>
                </a:cubicBezTo>
                <a:cubicBezTo>
                  <a:pt x="2298" y="17151"/>
                  <a:pt x="2298" y="17151"/>
                  <a:pt x="2298" y="17151"/>
                </a:cubicBezTo>
                <a:cubicBezTo>
                  <a:pt x="1838" y="17151"/>
                  <a:pt x="1838" y="17151"/>
                  <a:pt x="1838" y="17151"/>
                </a:cubicBezTo>
                <a:cubicBezTo>
                  <a:pt x="2298" y="17151"/>
                  <a:pt x="2298" y="17151"/>
                  <a:pt x="2298" y="17151"/>
                </a:cubicBezTo>
                <a:cubicBezTo>
                  <a:pt x="2298" y="17151"/>
                  <a:pt x="2298" y="17151"/>
                  <a:pt x="2298" y="17151"/>
                </a:cubicBezTo>
                <a:cubicBezTo>
                  <a:pt x="1838" y="17151"/>
                  <a:pt x="1838" y="17151"/>
                  <a:pt x="1838" y="17151"/>
                </a:cubicBezTo>
                <a:cubicBezTo>
                  <a:pt x="2298" y="17151"/>
                  <a:pt x="2298" y="17151"/>
                  <a:pt x="2298" y="17151"/>
                </a:cubicBezTo>
                <a:cubicBezTo>
                  <a:pt x="1838" y="17151"/>
                  <a:pt x="1838" y="17151"/>
                  <a:pt x="1838" y="17151"/>
                </a:cubicBezTo>
                <a:cubicBezTo>
                  <a:pt x="2298" y="17172"/>
                  <a:pt x="2298" y="17172"/>
                  <a:pt x="2298" y="17172"/>
                </a:cubicBezTo>
                <a:cubicBezTo>
                  <a:pt x="2298" y="17151"/>
                  <a:pt x="2298" y="17151"/>
                  <a:pt x="2298" y="17151"/>
                </a:cubicBezTo>
                <a:cubicBezTo>
                  <a:pt x="1838" y="17151"/>
                  <a:pt x="1838" y="17151"/>
                  <a:pt x="1838" y="17151"/>
                </a:cubicBezTo>
                <a:cubicBezTo>
                  <a:pt x="2298" y="17172"/>
                  <a:pt x="2298" y="17172"/>
                  <a:pt x="2298" y="17172"/>
                </a:cubicBezTo>
                <a:cubicBezTo>
                  <a:pt x="2298" y="17172"/>
                  <a:pt x="2298" y="17172"/>
                  <a:pt x="2298" y="17172"/>
                </a:cubicBezTo>
                <a:cubicBezTo>
                  <a:pt x="1838" y="17151"/>
                  <a:pt x="1838" y="17151"/>
                  <a:pt x="1838" y="17151"/>
                </a:cubicBezTo>
                <a:cubicBezTo>
                  <a:pt x="1838" y="17172"/>
                  <a:pt x="1838" y="17172"/>
                  <a:pt x="1838" y="17172"/>
                </a:cubicBezTo>
                <a:cubicBezTo>
                  <a:pt x="2298" y="17172"/>
                  <a:pt x="2298" y="17172"/>
                  <a:pt x="2298" y="17172"/>
                </a:cubicBezTo>
                <a:cubicBezTo>
                  <a:pt x="1838" y="17151"/>
                  <a:pt x="1838" y="17151"/>
                  <a:pt x="1838" y="17151"/>
                </a:cubicBezTo>
                <a:cubicBezTo>
                  <a:pt x="1838" y="17172"/>
                  <a:pt x="1838" y="17172"/>
                  <a:pt x="1838" y="17172"/>
                </a:cubicBezTo>
                <a:cubicBezTo>
                  <a:pt x="1838" y="17151"/>
                  <a:pt x="1838" y="17151"/>
                  <a:pt x="1838" y="17151"/>
                </a:cubicBezTo>
                <a:cubicBezTo>
                  <a:pt x="1838" y="17192"/>
                  <a:pt x="1838" y="17192"/>
                  <a:pt x="1838" y="17192"/>
                </a:cubicBezTo>
                <a:cubicBezTo>
                  <a:pt x="1838" y="17172"/>
                  <a:pt x="1838" y="17172"/>
                  <a:pt x="1838" y="17172"/>
                </a:cubicBezTo>
                <a:cubicBezTo>
                  <a:pt x="1838" y="17151"/>
                  <a:pt x="1838" y="17151"/>
                  <a:pt x="1838" y="17151"/>
                </a:cubicBezTo>
                <a:cubicBezTo>
                  <a:pt x="1838" y="17192"/>
                  <a:pt x="1838" y="17192"/>
                  <a:pt x="1838" y="17192"/>
                </a:cubicBezTo>
                <a:cubicBezTo>
                  <a:pt x="1838" y="17151"/>
                  <a:pt x="1838" y="17151"/>
                  <a:pt x="1838" y="17151"/>
                </a:cubicBezTo>
                <a:cubicBezTo>
                  <a:pt x="1379" y="17172"/>
                  <a:pt x="1379" y="17172"/>
                  <a:pt x="1379" y="17172"/>
                </a:cubicBezTo>
                <a:cubicBezTo>
                  <a:pt x="1838" y="17192"/>
                  <a:pt x="1838" y="17192"/>
                  <a:pt x="1838" y="17192"/>
                </a:cubicBezTo>
                <a:cubicBezTo>
                  <a:pt x="1838" y="17151"/>
                  <a:pt x="1838" y="17151"/>
                  <a:pt x="1838" y="17151"/>
                </a:cubicBezTo>
                <a:cubicBezTo>
                  <a:pt x="1379" y="17172"/>
                  <a:pt x="1379" y="17172"/>
                  <a:pt x="1379" y="17172"/>
                </a:cubicBezTo>
                <a:cubicBezTo>
                  <a:pt x="1379" y="17172"/>
                  <a:pt x="1379" y="17172"/>
                  <a:pt x="1379" y="17172"/>
                </a:cubicBezTo>
                <a:cubicBezTo>
                  <a:pt x="1379" y="17172"/>
                  <a:pt x="1379" y="17172"/>
                  <a:pt x="1379" y="17172"/>
                </a:cubicBezTo>
                <a:cubicBezTo>
                  <a:pt x="1379" y="17172"/>
                  <a:pt x="1379" y="17172"/>
                  <a:pt x="1379" y="17172"/>
                </a:cubicBezTo>
                <a:cubicBezTo>
                  <a:pt x="1379" y="17172"/>
                  <a:pt x="1379" y="17172"/>
                  <a:pt x="1379" y="17172"/>
                </a:cubicBezTo>
                <a:cubicBezTo>
                  <a:pt x="1379" y="17172"/>
                  <a:pt x="1379" y="17172"/>
                  <a:pt x="1379" y="17172"/>
                </a:cubicBezTo>
                <a:cubicBezTo>
                  <a:pt x="1379" y="17172"/>
                  <a:pt x="1379" y="17172"/>
                  <a:pt x="1379" y="17172"/>
                </a:cubicBezTo>
                <a:cubicBezTo>
                  <a:pt x="1838" y="17192"/>
                  <a:pt x="2757" y="17213"/>
                  <a:pt x="4596" y="17254"/>
                </a:cubicBezTo>
                <a:cubicBezTo>
                  <a:pt x="7353" y="17316"/>
                  <a:pt x="10570" y="17378"/>
                  <a:pt x="13787" y="17461"/>
                </a:cubicBezTo>
                <a:cubicBezTo>
                  <a:pt x="15626" y="17482"/>
                  <a:pt x="17004" y="17523"/>
                  <a:pt x="17923" y="17544"/>
                </a:cubicBezTo>
                <a:cubicBezTo>
                  <a:pt x="18383" y="17544"/>
                  <a:pt x="18843" y="17564"/>
                  <a:pt x="19302" y="17564"/>
                </a:cubicBezTo>
                <a:cubicBezTo>
                  <a:pt x="19762" y="17564"/>
                  <a:pt x="19762" y="17564"/>
                  <a:pt x="19762" y="17564"/>
                </a:cubicBezTo>
                <a:cubicBezTo>
                  <a:pt x="20221" y="17564"/>
                  <a:pt x="20221" y="17585"/>
                  <a:pt x="20221" y="17585"/>
                </a:cubicBezTo>
                <a:cubicBezTo>
                  <a:pt x="20681" y="17564"/>
                  <a:pt x="20681" y="17564"/>
                  <a:pt x="20681" y="17564"/>
                </a:cubicBezTo>
                <a:cubicBezTo>
                  <a:pt x="20681" y="17564"/>
                  <a:pt x="21140" y="17564"/>
                  <a:pt x="21140" y="17564"/>
                </a:cubicBezTo>
                <a:cubicBezTo>
                  <a:pt x="21140" y="17544"/>
                  <a:pt x="21140" y="17544"/>
                  <a:pt x="21140" y="17544"/>
                </a:cubicBezTo>
                <a:cubicBezTo>
                  <a:pt x="21140" y="17523"/>
                  <a:pt x="21140" y="17523"/>
                  <a:pt x="20681" y="17523"/>
                </a:cubicBezTo>
                <a:cubicBezTo>
                  <a:pt x="20681" y="17523"/>
                  <a:pt x="19762" y="17482"/>
                  <a:pt x="17923" y="17440"/>
                </a:cubicBezTo>
                <a:cubicBezTo>
                  <a:pt x="15166" y="17358"/>
                  <a:pt x="11489" y="17254"/>
                  <a:pt x="7813" y="17172"/>
                </a:cubicBezTo>
                <a:cubicBezTo>
                  <a:pt x="6434" y="17110"/>
                  <a:pt x="4596" y="17068"/>
                  <a:pt x="3677" y="17048"/>
                </a:cubicBezTo>
                <a:cubicBezTo>
                  <a:pt x="3217" y="17027"/>
                  <a:pt x="2757" y="17006"/>
                  <a:pt x="2298" y="17006"/>
                </a:cubicBezTo>
                <a:cubicBezTo>
                  <a:pt x="2298" y="17006"/>
                  <a:pt x="2298" y="17006"/>
                  <a:pt x="2298" y="17006"/>
                </a:cubicBezTo>
                <a:cubicBezTo>
                  <a:pt x="2298" y="16986"/>
                  <a:pt x="2298" y="16986"/>
                  <a:pt x="2298" y="16986"/>
                </a:cubicBezTo>
                <a:cubicBezTo>
                  <a:pt x="2298" y="16986"/>
                  <a:pt x="2298" y="16986"/>
                  <a:pt x="2298" y="16986"/>
                </a:cubicBezTo>
                <a:cubicBezTo>
                  <a:pt x="1838" y="17006"/>
                  <a:pt x="1838" y="17006"/>
                  <a:pt x="1838" y="17006"/>
                </a:cubicBezTo>
                <a:cubicBezTo>
                  <a:pt x="2298" y="17006"/>
                  <a:pt x="2298" y="17006"/>
                  <a:pt x="2298" y="17006"/>
                </a:cubicBezTo>
                <a:cubicBezTo>
                  <a:pt x="2298" y="16986"/>
                  <a:pt x="2298" y="16986"/>
                  <a:pt x="2298" y="16986"/>
                </a:cubicBezTo>
                <a:cubicBezTo>
                  <a:pt x="1838" y="17006"/>
                  <a:pt x="1838" y="17006"/>
                  <a:pt x="1838" y="17006"/>
                </a:cubicBezTo>
                <a:cubicBezTo>
                  <a:pt x="2298" y="17006"/>
                  <a:pt x="2298" y="17006"/>
                  <a:pt x="2298" y="17006"/>
                </a:cubicBezTo>
                <a:cubicBezTo>
                  <a:pt x="1838" y="17006"/>
                  <a:pt x="1838" y="17006"/>
                  <a:pt x="1838" y="17006"/>
                </a:cubicBezTo>
                <a:cubicBezTo>
                  <a:pt x="2298" y="17006"/>
                  <a:pt x="2298" y="17006"/>
                  <a:pt x="2298" y="17006"/>
                </a:cubicBezTo>
                <a:cubicBezTo>
                  <a:pt x="2298" y="17006"/>
                  <a:pt x="2298" y="17006"/>
                  <a:pt x="2298" y="17006"/>
                </a:cubicBezTo>
                <a:cubicBezTo>
                  <a:pt x="1838" y="17006"/>
                  <a:pt x="1838" y="17006"/>
                  <a:pt x="1838" y="17006"/>
                </a:cubicBezTo>
                <a:cubicBezTo>
                  <a:pt x="2298" y="17006"/>
                  <a:pt x="2298" y="17006"/>
                  <a:pt x="2298" y="17006"/>
                </a:cubicBezTo>
                <a:cubicBezTo>
                  <a:pt x="1838" y="17006"/>
                  <a:pt x="1838" y="17006"/>
                  <a:pt x="1838" y="17006"/>
                </a:cubicBezTo>
                <a:cubicBezTo>
                  <a:pt x="2298" y="17027"/>
                  <a:pt x="2298" y="17027"/>
                  <a:pt x="2298" y="17027"/>
                </a:cubicBezTo>
                <a:cubicBezTo>
                  <a:pt x="2298" y="17027"/>
                  <a:pt x="2298" y="17027"/>
                  <a:pt x="2298" y="17006"/>
                </a:cubicBezTo>
                <a:cubicBezTo>
                  <a:pt x="1838" y="17006"/>
                  <a:pt x="1838" y="17006"/>
                  <a:pt x="1838" y="17006"/>
                </a:cubicBezTo>
                <a:cubicBezTo>
                  <a:pt x="2298" y="17027"/>
                  <a:pt x="2298" y="17027"/>
                  <a:pt x="2298" y="17027"/>
                </a:cubicBezTo>
                <a:cubicBezTo>
                  <a:pt x="1838" y="17006"/>
                  <a:pt x="1838" y="17006"/>
                  <a:pt x="1838" y="17006"/>
                </a:cubicBezTo>
                <a:cubicBezTo>
                  <a:pt x="1379" y="17048"/>
                  <a:pt x="1379" y="17048"/>
                  <a:pt x="1379" y="17048"/>
                </a:cubicBezTo>
                <a:cubicBezTo>
                  <a:pt x="20221" y="17420"/>
                  <a:pt x="20221" y="17420"/>
                  <a:pt x="20221" y="17420"/>
                </a:cubicBezTo>
                <a:cubicBezTo>
                  <a:pt x="20681" y="17420"/>
                  <a:pt x="21140" y="17420"/>
                  <a:pt x="21140" y="17420"/>
                </a:cubicBezTo>
                <a:cubicBezTo>
                  <a:pt x="21600" y="17399"/>
                  <a:pt x="21600" y="17399"/>
                  <a:pt x="21600" y="17399"/>
                </a:cubicBezTo>
                <a:cubicBezTo>
                  <a:pt x="21600" y="17378"/>
                  <a:pt x="21140" y="17378"/>
                  <a:pt x="21140" y="17378"/>
                </a:cubicBezTo>
                <a:cubicBezTo>
                  <a:pt x="21140" y="17378"/>
                  <a:pt x="21140" y="17378"/>
                  <a:pt x="21140" y="17378"/>
                </a:cubicBezTo>
                <a:cubicBezTo>
                  <a:pt x="21140" y="17358"/>
                  <a:pt x="21140" y="17358"/>
                  <a:pt x="20681" y="17358"/>
                </a:cubicBezTo>
                <a:cubicBezTo>
                  <a:pt x="19302" y="17316"/>
                  <a:pt x="14706" y="17172"/>
                  <a:pt x="10111" y="17068"/>
                </a:cubicBezTo>
                <a:cubicBezTo>
                  <a:pt x="5974" y="16944"/>
                  <a:pt x="1838" y="16820"/>
                  <a:pt x="1838" y="16820"/>
                </a:cubicBezTo>
                <a:cubicBezTo>
                  <a:pt x="1379" y="16862"/>
                  <a:pt x="1379" y="16862"/>
                  <a:pt x="1379" y="16862"/>
                </a:cubicBezTo>
                <a:cubicBezTo>
                  <a:pt x="1838" y="16862"/>
                  <a:pt x="1838" y="16862"/>
                  <a:pt x="1838" y="16862"/>
                </a:cubicBezTo>
                <a:cubicBezTo>
                  <a:pt x="1379" y="16862"/>
                  <a:pt x="1379" y="16862"/>
                  <a:pt x="1379" y="16862"/>
                </a:cubicBezTo>
                <a:cubicBezTo>
                  <a:pt x="1838" y="16882"/>
                  <a:pt x="1838" y="16882"/>
                  <a:pt x="1838" y="16882"/>
                </a:cubicBezTo>
                <a:cubicBezTo>
                  <a:pt x="1838" y="16882"/>
                  <a:pt x="1838" y="16882"/>
                  <a:pt x="1838" y="16862"/>
                </a:cubicBezTo>
                <a:cubicBezTo>
                  <a:pt x="1379" y="16862"/>
                  <a:pt x="1379" y="16862"/>
                  <a:pt x="1379" y="16862"/>
                </a:cubicBezTo>
                <a:cubicBezTo>
                  <a:pt x="1838" y="16882"/>
                  <a:pt x="1838" y="16882"/>
                  <a:pt x="1838" y="16882"/>
                </a:cubicBezTo>
                <a:cubicBezTo>
                  <a:pt x="1379" y="16862"/>
                  <a:pt x="1379" y="16862"/>
                  <a:pt x="1379" y="16862"/>
                </a:cubicBezTo>
                <a:cubicBezTo>
                  <a:pt x="1379" y="16882"/>
                  <a:pt x="1379" y="16882"/>
                  <a:pt x="1379" y="16882"/>
                </a:cubicBezTo>
                <a:cubicBezTo>
                  <a:pt x="1838" y="16882"/>
                  <a:pt x="1838" y="16882"/>
                  <a:pt x="1838" y="16882"/>
                </a:cubicBezTo>
                <a:cubicBezTo>
                  <a:pt x="1379" y="16862"/>
                  <a:pt x="1379" y="16862"/>
                  <a:pt x="1379" y="16862"/>
                </a:cubicBezTo>
                <a:cubicBezTo>
                  <a:pt x="1379" y="16882"/>
                  <a:pt x="1379" y="16882"/>
                  <a:pt x="1379" y="16882"/>
                </a:cubicBezTo>
                <a:cubicBezTo>
                  <a:pt x="1379" y="16862"/>
                  <a:pt x="1379" y="16862"/>
                  <a:pt x="1379" y="16862"/>
                </a:cubicBezTo>
                <a:cubicBezTo>
                  <a:pt x="1379" y="16882"/>
                  <a:pt x="1379" y="16882"/>
                  <a:pt x="1379" y="16882"/>
                </a:cubicBezTo>
                <a:cubicBezTo>
                  <a:pt x="1379" y="16882"/>
                  <a:pt x="1379" y="16882"/>
                  <a:pt x="1379" y="16882"/>
                </a:cubicBezTo>
                <a:cubicBezTo>
                  <a:pt x="1379" y="16862"/>
                  <a:pt x="1379" y="16862"/>
                  <a:pt x="1379" y="16862"/>
                </a:cubicBezTo>
                <a:cubicBezTo>
                  <a:pt x="1379" y="16882"/>
                  <a:pt x="1379" y="16882"/>
                  <a:pt x="1379" y="16882"/>
                </a:cubicBezTo>
                <a:cubicBezTo>
                  <a:pt x="1379" y="16882"/>
                  <a:pt x="1379" y="16882"/>
                  <a:pt x="1379" y="16882"/>
                </a:cubicBezTo>
                <a:cubicBezTo>
                  <a:pt x="1379" y="16882"/>
                  <a:pt x="1379" y="16882"/>
                  <a:pt x="1379" y="16882"/>
                </a:cubicBezTo>
                <a:cubicBezTo>
                  <a:pt x="1379" y="16882"/>
                  <a:pt x="1379" y="16882"/>
                  <a:pt x="1379" y="16882"/>
                </a:cubicBezTo>
                <a:cubicBezTo>
                  <a:pt x="1379" y="16882"/>
                  <a:pt x="1379" y="16882"/>
                  <a:pt x="1379" y="16882"/>
                </a:cubicBezTo>
                <a:cubicBezTo>
                  <a:pt x="1379" y="16882"/>
                  <a:pt x="1379" y="16882"/>
                  <a:pt x="1379" y="16882"/>
                </a:cubicBezTo>
                <a:cubicBezTo>
                  <a:pt x="1379" y="16882"/>
                  <a:pt x="1838" y="16903"/>
                  <a:pt x="2298" y="16903"/>
                </a:cubicBezTo>
                <a:cubicBezTo>
                  <a:pt x="4136" y="16944"/>
                  <a:pt x="8732" y="17027"/>
                  <a:pt x="12409" y="17110"/>
                </a:cubicBezTo>
                <a:cubicBezTo>
                  <a:pt x="14247" y="17151"/>
                  <a:pt x="16085" y="17192"/>
                  <a:pt x="17464" y="17213"/>
                </a:cubicBezTo>
                <a:cubicBezTo>
                  <a:pt x="18383" y="17234"/>
                  <a:pt x="18843" y="17254"/>
                  <a:pt x="19302" y="17254"/>
                </a:cubicBezTo>
                <a:cubicBezTo>
                  <a:pt x="19762" y="17254"/>
                  <a:pt x="19762" y="17254"/>
                  <a:pt x="19762" y="17275"/>
                </a:cubicBezTo>
                <a:cubicBezTo>
                  <a:pt x="20221" y="17275"/>
                  <a:pt x="20221" y="17275"/>
                  <a:pt x="20221" y="17275"/>
                </a:cubicBezTo>
                <a:cubicBezTo>
                  <a:pt x="20681" y="17275"/>
                  <a:pt x="20681" y="17275"/>
                  <a:pt x="20681" y="17275"/>
                </a:cubicBezTo>
                <a:cubicBezTo>
                  <a:pt x="20681" y="17275"/>
                  <a:pt x="21140" y="17254"/>
                  <a:pt x="21140" y="17254"/>
                </a:cubicBezTo>
                <a:cubicBezTo>
                  <a:pt x="21140" y="17254"/>
                  <a:pt x="21140" y="17234"/>
                  <a:pt x="21140" y="17234"/>
                </a:cubicBezTo>
                <a:cubicBezTo>
                  <a:pt x="21140" y="17234"/>
                  <a:pt x="21140" y="17213"/>
                  <a:pt x="20681" y="17213"/>
                </a:cubicBezTo>
                <a:cubicBezTo>
                  <a:pt x="1379" y="16676"/>
                  <a:pt x="1379" y="16676"/>
                  <a:pt x="1379" y="16676"/>
                </a:cubicBezTo>
                <a:cubicBezTo>
                  <a:pt x="1379" y="16696"/>
                  <a:pt x="1379" y="16696"/>
                  <a:pt x="1379" y="16696"/>
                </a:cubicBezTo>
                <a:cubicBezTo>
                  <a:pt x="1838" y="16717"/>
                  <a:pt x="1838" y="16717"/>
                  <a:pt x="1838" y="16717"/>
                </a:cubicBezTo>
                <a:cubicBezTo>
                  <a:pt x="1379" y="16696"/>
                  <a:pt x="1379" y="16696"/>
                  <a:pt x="1379" y="16696"/>
                </a:cubicBezTo>
                <a:cubicBezTo>
                  <a:pt x="1379" y="16717"/>
                  <a:pt x="1379" y="16717"/>
                  <a:pt x="1379" y="16717"/>
                </a:cubicBezTo>
                <a:cubicBezTo>
                  <a:pt x="1379" y="16717"/>
                  <a:pt x="1838" y="16717"/>
                  <a:pt x="1838" y="16717"/>
                </a:cubicBezTo>
                <a:cubicBezTo>
                  <a:pt x="1379" y="16696"/>
                  <a:pt x="1379" y="16696"/>
                  <a:pt x="1379" y="16696"/>
                </a:cubicBezTo>
                <a:cubicBezTo>
                  <a:pt x="1379" y="16717"/>
                  <a:pt x="1379" y="16717"/>
                  <a:pt x="1379" y="16717"/>
                </a:cubicBezTo>
                <a:cubicBezTo>
                  <a:pt x="1379" y="16696"/>
                  <a:pt x="1379" y="16696"/>
                  <a:pt x="1379" y="16696"/>
                </a:cubicBezTo>
                <a:cubicBezTo>
                  <a:pt x="1379" y="16717"/>
                  <a:pt x="1379" y="16717"/>
                  <a:pt x="1379" y="16717"/>
                </a:cubicBezTo>
                <a:cubicBezTo>
                  <a:pt x="1379" y="16717"/>
                  <a:pt x="1379" y="16717"/>
                  <a:pt x="1379" y="16717"/>
                </a:cubicBezTo>
                <a:cubicBezTo>
                  <a:pt x="1379" y="16696"/>
                  <a:pt x="1379" y="16696"/>
                  <a:pt x="1379" y="16696"/>
                </a:cubicBezTo>
                <a:cubicBezTo>
                  <a:pt x="1379" y="16717"/>
                  <a:pt x="1379" y="16717"/>
                  <a:pt x="1379" y="16717"/>
                </a:cubicBezTo>
                <a:cubicBezTo>
                  <a:pt x="1379" y="16717"/>
                  <a:pt x="1379" y="16717"/>
                  <a:pt x="1379" y="16717"/>
                </a:cubicBezTo>
                <a:cubicBezTo>
                  <a:pt x="919" y="16717"/>
                  <a:pt x="919" y="16717"/>
                  <a:pt x="919" y="16717"/>
                </a:cubicBezTo>
                <a:cubicBezTo>
                  <a:pt x="1379" y="16717"/>
                  <a:pt x="1379" y="16717"/>
                  <a:pt x="1379" y="16717"/>
                </a:cubicBezTo>
                <a:cubicBezTo>
                  <a:pt x="1379" y="16717"/>
                  <a:pt x="1379" y="16717"/>
                  <a:pt x="1379" y="16717"/>
                </a:cubicBezTo>
                <a:cubicBezTo>
                  <a:pt x="919" y="16717"/>
                  <a:pt x="919" y="16717"/>
                  <a:pt x="919" y="16717"/>
                </a:cubicBezTo>
                <a:cubicBezTo>
                  <a:pt x="919" y="16717"/>
                  <a:pt x="1379" y="16738"/>
                  <a:pt x="1379" y="16738"/>
                </a:cubicBezTo>
                <a:cubicBezTo>
                  <a:pt x="2757" y="16758"/>
                  <a:pt x="7353" y="16841"/>
                  <a:pt x="11949" y="16944"/>
                </a:cubicBezTo>
                <a:cubicBezTo>
                  <a:pt x="13787" y="16986"/>
                  <a:pt x="16085" y="17027"/>
                  <a:pt x="17464" y="17048"/>
                </a:cubicBezTo>
                <a:cubicBezTo>
                  <a:pt x="18843" y="17089"/>
                  <a:pt x="19762" y="17110"/>
                  <a:pt x="19762" y="17110"/>
                </a:cubicBezTo>
                <a:cubicBezTo>
                  <a:pt x="20221" y="17110"/>
                  <a:pt x="20681" y="17110"/>
                  <a:pt x="20681" y="17089"/>
                </a:cubicBezTo>
                <a:cubicBezTo>
                  <a:pt x="20681" y="17089"/>
                  <a:pt x="20681" y="17089"/>
                  <a:pt x="20681" y="17089"/>
                </a:cubicBezTo>
                <a:cubicBezTo>
                  <a:pt x="20681" y="17068"/>
                  <a:pt x="20681" y="17068"/>
                  <a:pt x="20681" y="17068"/>
                </a:cubicBezTo>
                <a:cubicBezTo>
                  <a:pt x="20681" y="17048"/>
                  <a:pt x="20681" y="17048"/>
                  <a:pt x="20681" y="17048"/>
                </a:cubicBezTo>
                <a:cubicBezTo>
                  <a:pt x="20221" y="17048"/>
                  <a:pt x="19762" y="17027"/>
                  <a:pt x="19302" y="17006"/>
                </a:cubicBezTo>
                <a:cubicBezTo>
                  <a:pt x="17004" y="16944"/>
                  <a:pt x="12409" y="16820"/>
                  <a:pt x="8732" y="16717"/>
                </a:cubicBezTo>
                <a:cubicBezTo>
                  <a:pt x="6434" y="16676"/>
                  <a:pt x="4596" y="16634"/>
                  <a:pt x="3677" y="16593"/>
                </a:cubicBezTo>
                <a:cubicBezTo>
                  <a:pt x="2757" y="16572"/>
                  <a:pt x="2298" y="16552"/>
                  <a:pt x="1838" y="16552"/>
                </a:cubicBezTo>
                <a:cubicBezTo>
                  <a:pt x="1838" y="16531"/>
                  <a:pt x="1838" y="16531"/>
                  <a:pt x="1379" y="16531"/>
                </a:cubicBezTo>
                <a:cubicBezTo>
                  <a:pt x="1379" y="16531"/>
                  <a:pt x="1379" y="16531"/>
                  <a:pt x="1379" y="16531"/>
                </a:cubicBezTo>
                <a:cubicBezTo>
                  <a:pt x="1379" y="16531"/>
                  <a:pt x="1379" y="16531"/>
                  <a:pt x="1379" y="16531"/>
                </a:cubicBezTo>
                <a:cubicBezTo>
                  <a:pt x="919" y="16552"/>
                  <a:pt x="919" y="16552"/>
                  <a:pt x="919" y="16552"/>
                </a:cubicBezTo>
                <a:cubicBezTo>
                  <a:pt x="1838" y="16552"/>
                  <a:pt x="1838" y="16552"/>
                  <a:pt x="1838" y="16552"/>
                </a:cubicBezTo>
                <a:cubicBezTo>
                  <a:pt x="1838" y="16531"/>
                  <a:pt x="1379" y="16531"/>
                  <a:pt x="1379" y="16531"/>
                </a:cubicBezTo>
                <a:cubicBezTo>
                  <a:pt x="919" y="16552"/>
                  <a:pt x="919" y="16552"/>
                  <a:pt x="919" y="16552"/>
                </a:cubicBezTo>
                <a:cubicBezTo>
                  <a:pt x="1838" y="16552"/>
                  <a:pt x="1838" y="16552"/>
                  <a:pt x="1838" y="16552"/>
                </a:cubicBezTo>
                <a:cubicBezTo>
                  <a:pt x="919" y="16552"/>
                  <a:pt x="919" y="16552"/>
                  <a:pt x="919" y="16552"/>
                </a:cubicBezTo>
                <a:cubicBezTo>
                  <a:pt x="1379" y="16552"/>
                  <a:pt x="1379" y="16552"/>
                  <a:pt x="1379" y="16552"/>
                </a:cubicBezTo>
                <a:cubicBezTo>
                  <a:pt x="1838" y="16552"/>
                  <a:pt x="1838" y="16552"/>
                  <a:pt x="1838" y="16552"/>
                </a:cubicBezTo>
                <a:cubicBezTo>
                  <a:pt x="919" y="16552"/>
                  <a:pt x="919" y="16552"/>
                  <a:pt x="919" y="16552"/>
                </a:cubicBezTo>
                <a:cubicBezTo>
                  <a:pt x="1379" y="16552"/>
                  <a:pt x="1379" y="16552"/>
                  <a:pt x="1379" y="16552"/>
                </a:cubicBezTo>
                <a:cubicBezTo>
                  <a:pt x="1379" y="16552"/>
                  <a:pt x="1379" y="16552"/>
                  <a:pt x="1379" y="16552"/>
                </a:cubicBezTo>
                <a:cubicBezTo>
                  <a:pt x="919" y="16552"/>
                  <a:pt x="919" y="16552"/>
                  <a:pt x="919" y="16552"/>
                </a:cubicBezTo>
                <a:cubicBezTo>
                  <a:pt x="1379" y="16572"/>
                  <a:pt x="1379" y="16572"/>
                  <a:pt x="1379" y="16572"/>
                </a:cubicBezTo>
                <a:cubicBezTo>
                  <a:pt x="1379" y="16572"/>
                  <a:pt x="1379" y="16572"/>
                  <a:pt x="1379" y="16552"/>
                </a:cubicBezTo>
                <a:cubicBezTo>
                  <a:pt x="919" y="16552"/>
                  <a:pt x="919" y="16552"/>
                  <a:pt x="919" y="16552"/>
                </a:cubicBezTo>
                <a:cubicBezTo>
                  <a:pt x="1379" y="16572"/>
                  <a:pt x="1379" y="16572"/>
                  <a:pt x="1379" y="16572"/>
                </a:cubicBezTo>
                <a:cubicBezTo>
                  <a:pt x="919" y="16552"/>
                  <a:pt x="919" y="16552"/>
                  <a:pt x="919" y="16552"/>
                </a:cubicBezTo>
                <a:cubicBezTo>
                  <a:pt x="919" y="16572"/>
                  <a:pt x="919" y="16572"/>
                  <a:pt x="919" y="16572"/>
                </a:cubicBezTo>
                <a:cubicBezTo>
                  <a:pt x="1379" y="16572"/>
                  <a:pt x="1379" y="16572"/>
                  <a:pt x="1379" y="16572"/>
                </a:cubicBezTo>
                <a:cubicBezTo>
                  <a:pt x="919" y="16552"/>
                  <a:pt x="919" y="16552"/>
                  <a:pt x="919" y="16552"/>
                </a:cubicBezTo>
                <a:cubicBezTo>
                  <a:pt x="919" y="16572"/>
                  <a:pt x="919" y="16572"/>
                  <a:pt x="919" y="16572"/>
                </a:cubicBezTo>
                <a:cubicBezTo>
                  <a:pt x="919" y="16572"/>
                  <a:pt x="919" y="16572"/>
                  <a:pt x="919" y="16572"/>
                </a:cubicBezTo>
                <a:cubicBezTo>
                  <a:pt x="919" y="16572"/>
                  <a:pt x="919" y="16572"/>
                  <a:pt x="919" y="16572"/>
                </a:cubicBezTo>
                <a:cubicBezTo>
                  <a:pt x="919" y="16572"/>
                  <a:pt x="919" y="16572"/>
                  <a:pt x="919" y="16572"/>
                </a:cubicBezTo>
                <a:cubicBezTo>
                  <a:pt x="919" y="16572"/>
                  <a:pt x="919" y="16572"/>
                  <a:pt x="919" y="16572"/>
                </a:cubicBezTo>
                <a:cubicBezTo>
                  <a:pt x="919" y="16572"/>
                  <a:pt x="919" y="16572"/>
                  <a:pt x="919" y="16572"/>
                </a:cubicBezTo>
                <a:cubicBezTo>
                  <a:pt x="919" y="16572"/>
                  <a:pt x="1838" y="16572"/>
                  <a:pt x="2298" y="16593"/>
                </a:cubicBezTo>
                <a:cubicBezTo>
                  <a:pt x="4596" y="16634"/>
                  <a:pt x="9191" y="16738"/>
                  <a:pt x="13328" y="16820"/>
                </a:cubicBezTo>
                <a:cubicBezTo>
                  <a:pt x="15166" y="16862"/>
                  <a:pt x="17004" y="16924"/>
                  <a:pt x="18383" y="16944"/>
                </a:cubicBezTo>
                <a:cubicBezTo>
                  <a:pt x="19762" y="16986"/>
                  <a:pt x="20681" y="17006"/>
                  <a:pt x="20681" y="17006"/>
                </a:cubicBezTo>
                <a:cubicBezTo>
                  <a:pt x="20681" y="17006"/>
                  <a:pt x="21140" y="17006"/>
                  <a:pt x="21600" y="16986"/>
                </a:cubicBezTo>
                <a:cubicBezTo>
                  <a:pt x="21600" y="16965"/>
                  <a:pt x="21600" y="16944"/>
                  <a:pt x="21140" y="16944"/>
                </a:cubicBezTo>
                <a:cubicBezTo>
                  <a:pt x="919" y="16386"/>
                  <a:pt x="919" y="16386"/>
                  <a:pt x="919" y="16386"/>
                </a:cubicBezTo>
                <a:cubicBezTo>
                  <a:pt x="919" y="16407"/>
                  <a:pt x="919" y="16407"/>
                  <a:pt x="919" y="16407"/>
                </a:cubicBezTo>
                <a:cubicBezTo>
                  <a:pt x="1379" y="16428"/>
                  <a:pt x="1379" y="16428"/>
                  <a:pt x="1379" y="16428"/>
                </a:cubicBezTo>
                <a:cubicBezTo>
                  <a:pt x="919" y="16407"/>
                  <a:pt x="919" y="16407"/>
                  <a:pt x="919" y="16407"/>
                </a:cubicBezTo>
                <a:cubicBezTo>
                  <a:pt x="919" y="16428"/>
                  <a:pt x="919" y="16428"/>
                  <a:pt x="919" y="16428"/>
                </a:cubicBezTo>
                <a:cubicBezTo>
                  <a:pt x="919" y="16428"/>
                  <a:pt x="1379" y="16428"/>
                  <a:pt x="1379" y="16428"/>
                </a:cubicBezTo>
                <a:cubicBezTo>
                  <a:pt x="919" y="16407"/>
                  <a:pt x="919" y="16407"/>
                  <a:pt x="919" y="16407"/>
                </a:cubicBezTo>
                <a:cubicBezTo>
                  <a:pt x="919" y="16428"/>
                  <a:pt x="919" y="16428"/>
                  <a:pt x="919" y="16428"/>
                </a:cubicBezTo>
                <a:cubicBezTo>
                  <a:pt x="919" y="16407"/>
                  <a:pt x="919" y="16407"/>
                  <a:pt x="919" y="16407"/>
                </a:cubicBezTo>
                <a:cubicBezTo>
                  <a:pt x="919" y="16428"/>
                  <a:pt x="919" y="16428"/>
                  <a:pt x="919" y="16428"/>
                </a:cubicBezTo>
                <a:cubicBezTo>
                  <a:pt x="919" y="16428"/>
                  <a:pt x="919" y="16428"/>
                  <a:pt x="919" y="16428"/>
                </a:cubicBezTo>
                <a:cubicBezTo>
                  <a:pt x="919" y="16407"/>
                  <a:pt x="919" y="16407"/>
                  <a:pt x="919" y="16407"/>
                </a:cubicBezTo>
                <a:cubicBezTo>
                  <a:pt x="919" y="16428"/>
                  <a:pt x="919" y="16428"/>
                  <a:pt x="919" y="16428"/>
                </a:cubicBezTo>
                <a:cubicBezTo>
                  <a:pt x="919" y="16428"/>
                  <a:pt x="919" y="16428"/>
                  <a:pt x="919" y="16428"/>
                </a:cubicBezTo>
                <a:cubicBezTo>
                  <a:pt x="919" y="16428"/>
                  <a:pt x="919" y="16428"/>
                  <a:pt x="919" y="16428"/>
                </a:cubicBezTo>
                <a:cubicBezTo>
                  <a:pt x="919" y="16428"/>
                  <a:pt x="919" y="16428"/>
                  <a:pt x="919" y="16428"/>
                </a:cubicBezTo>
                <a:cubicBezTo>
                  <a:pt x="919" y="16428"/>
                  <a:pt x="919" y="16428"/>
                  <a:pt x="919" y="16428"/>
                </a:cubicBezTo>
                <a:cubicBezTo>
                  <a:pt x="919" y="16428"/>
                  <a:pt x="919" y="16428"/>
                  <a:pt x="919" y="16428"/>
                </a:cubicBezTo>
                <a:cubicBezTo>
                  <a:pt x="919" y="16428"/>
                  <a:pt x="1379" y="16448"/>
                  <a:pt x="1838" y="16448"/>
                </a:cubicBezTo>
                <a:cubicBezTo>
                  <a:pt x="4136" y="16510"/>
                  <a:pt x="9191" y="16614"/>
                  <a:pt x="12868" y="16696"/>
                </a:cubicBezTo>
                <a:cubicBezTo>
                  <a:pt x="15166" y="16738"/>
                  <a:pt x="17004" y="16779"/>
                  <a:pt x="18383" y="16820"/>
                </a:cubicBezTo>
                <a:cubicBezTo>
                  <a:pt x="19762" y="16841"/>
                  <a:pt x="20681" y="16862"/>
                  <a:pt x="20681" y="16862"/>
                </a:cubicBezTo>
                <a:cubicBezTo>
                  <a:pt x="21140" y="16882"/>
                  <a:pt x="21140" y="16862"/>
                  <a:pt x="21600" y="16862"/>
                </a:cubicBezTo>
                <a:cubicBezTo>
                  <a:pt x="21600" y="16841"/>
                  <a:pt x="21600" y="16820"/>
                  <a:pt x="21140" y="16820"/>
                </a:cubicBezTo>
                <a:cubicBezTo>
                  <a:pt x="11489" y="16531"/>
                  <a:pt x="11489" y="16531"/>
                  <a:pt x="11489" y="16531"/>
                </a:cubicBezTo>
                <a:cubicBezTo>
                  <a:pt x="19762" y="16717"/>
                  <a:pt x="19762" y="16717"/>
                  <a:pt x="19762" y="16717"/>
                </a:cubicBezTo>
                <a:cubicBezTo>
                  <a:pt x="20221" y="16717"/>
                  <a:pt x="20681" y="16717"/>
                  <a:pt x="20681" y="16717"/>
                </a:cubicBezTo>
                <a:cubicBezTo>
                  <a:pt x="20681" y="16696"/>
                  <a:pt x="20681" y="16696"/>
                  <a:pt x="20681" y="16696"/>
                </a:cubicBezTo>
                <a:cubicBezTo>
                  <a:pt x="20681" y="16676"/>
                  <a:pt x="20681" y="16676"/>
                  <a:pt x="20681" y="16676"/>
                </a:cubicBezTo>
                <a:cubicBezTo>
                  <a:pt x="20681" y="16655"/>
                  <a:pt x="20681" y="16655"/>
                  <a:pt x="20681" y="16655"/>
                </a:cubicBezTo>
                <a:cubicBezTo>
                  <a:pt x="20221" y="16655"/>
                  <a:pt x="19762" y="16634"/>
                  <a:pt x="19302" y="16614"/>
                </a:cubicBezTo>
                <a:cubicBezTo>
                  <a:pt x="14706" y="16490"/>
                  <a:pt x="1838" y="16138"/>
                  <a:pt x="1838" y="16138"/>
                </a:cubicBezTo>
                <a:cubicBezTo>
                  <a:pt x="1838" y="16179"/>
                  <a:pt x="1838" y="16179"/>
                  <a:pt x="1838" y="16179"/>
                </a:cubicBezTo>
                <a:cubicBezTo>
                  <a:pt x="2298" y="16179"/>
                  <a:pt x="2298" y="16179"/>
                  <a:pt x="2298" y="16179"/>
                </a:cubicBezTo>
                <a:cubicBezTo>
                  <a:pt x="1838" y="16179"/>
                  <a:pt x="1838" y="16179"/>
                  <a:pt x="1838" y="16179"/>
                </a:cubicBezTo>
                <a:cubicBezTo>
                  <a:pt x="1838" y="16200"/>
                  <a:pt x="1838" y="16200"/>
                  <a:pt x="1838" y="16200"/>
                </a:cubicBezTo>
                <a:cubicBezTo>
                  <a:pt x="1838" y="16200"/>
                  <a:pt x="2298" y="16200"/>
                  <a:pt x="2298" y="16179"/>
                </a:cubicBezTo>
                <a:cubicBezTo>
                  <a:pt x="1838" y="16179"/>
                  <a:pt x="1838" y="16179"/>
                  <a:pt x="1838" y="16179"/>
                </a:cubicBezTo>
                <a:cubicBezTo>
                  <a:pt x="1838" y="16200"/>
                  <a:pt x="1838" y="16200"/>
                  <a:pt x="1838" y="16200"/>
                </a:cubicBezTo>
                <a:cubicBezTo>
                  <a:pt x="1838" y="16179"/>
                  <a:pt x="1838" y="16179"/>
                  <a:pt x="1838" y="16179"/>
                </a:cubicBezTo>
                <a:cubicBezTo>
                  <a:pt x="1838" y="16200"/>
                  <a:pt x="1838" y="16200"/>
                  <a:pt x="1838" y="16200"/>
                </a:cubicBezTo>
                <a:cubicBezTo>
                  <a:pt x="1838" y="16200"/>
                  <a:pt x="1838" y="16200"/>
                  <a:pt x="1838" y="16200"/>
                </a:cubicBezTo>
                <a:cubicBezTo>
                  <a:pt x="1838" y="16179"/>
                  <a:pt x="1838" y="16179"/>
                  <a:pt x="1838" y="16179"/>
                </a:cubicBezTo>
                <a:cubicBezTo>
                  <a:pt x="1838" y="16200"/>
                  <a:pt x="1838" y="16200"/>
                  <a:pt x="1838" y="16200"/>
                </a:cubicBezTo>
                <a:cubicBezTo>
                  <a:pt x="1838" y="16179"/>
                  <a:pt x="1838" y="16179"/>
                  <a:pt x="1838" y="16179"/>
                </a:cubicBezTo>
                <a:cubicBezTo>
                  <a:pt x="1379" y="16200"/>
                  <a:pt x="1379" y="16200"/>
                  <a:pt x="1379" y="16200"/>
                </a:cubicBezTo>
                <a:cubicBezTo>
                  <a:pt x="1838" y="16200"/>
                  <a:pt x="1838" y="16200"/>
                  <a:pt x="1838" y="16200"/>
                </a:cubicBezTo>
                <a:cubicBezTo>
                  <a:pt x="1838" y="16179"/>
                  <a:pt x="1838" y="16179"/>
                  <a:pt x="1838" y="16179"/>
                </a:cubicBezTo>
                <a:cubicBezTo>
                  <a:pt x="1379" y="16200"/>
                  <a:pt x="1379" y="16200"/>
                  <a:pt x="1379" y="16200"/>
                </a:cubicBezTo>
                <a:cubicBezTo>
                  <a:pt x="1379" y="16200"/>
                  <a:pt x="1379" y="16200"/>
                  <a:pt x="1379" y="16200"/>
                </a:cubicBezTo>
                <a:cubicBezTo>
                  <a:pt x="1379" y="16200"/>
                  <a:pt x="1379" y="16200"/>
                  <a:pt x="1379" y="16200"/>
                </a:cubicBezTo>
                <a:cubicBezTo>
                  <a:pt x="1379" y="16200"/>
                  <a:pt x="1379" y="16200"/>
                  <a:pt x="1379" y="16200"/>
                </a:cubicBezTo>
                <a:cubicBezTo>
                  <a:pt x="1379" y="16200"/>
                  <a:pt x="1379" y="16200"/>
                  <a:pt x="1379" y="16200"/>
                </a:cubicBezTo>
                <a:cubicBezTo>
                  <a:pt x="1379" y="16200"/>
                  <a:pt x="1379" y="16200"/>
                  <a:pt x="1379" y="16200"/>
                </a:cubicBezTo>
                <a:cubicBezTo>
                  <a:pt x="1379" y="16200"/>
                  <a:pt x="1838" y="16200"/>
                  <a:pt x="2757" y="16221"/>
                </a:cubicBezTo>
                <a:cubicBezTo>
                  <a:pt x="4596" y="16262"/>
                  <a:pt x="8732" y="16366"/>
                  <a:pt x="12409" y="16448"/>
                </a:cubicBezTo>
                <a:cubicBezTo>
                  <a:pt x="14247" y="16490"/>
                  <a:pt x="16085" y="16531"/>
                  <a:pt x="17464" y="16552"/>
                </a:cubicBezTo>
                <a:cubicBezTo>
                  <a:pt x="17923" y="16572"/>
                  <a:pt x="18843" y="16572"/>
                  <a:pt x="19302" y="16593"/>
                </a:cubicBezTo>
                <a:cubicBezTo>
                  <a:pt x="19302" y="16593"/>
                  <a:pt x="19302" y="16593"/>
                  <a:pt x="19762" y="16593"/>
                </a:cubicBezTo>
                <a:cubicBezTo>
                  <a:pt x="19762" y="16593"/>
                  <a:pt x="19762" y="16593"/>
                  <a:pt x="19762" y="16593"/>
                </a:cubicBezTo>
                <a:cubicBezTo>
                  <a:pt x="20221" y="16593"/>
                  <a:pt x="20221" y="16593"/>
                  <a:pt x="20221" y="16593"/>
                </a:cubicBezTo>
                <a:cubicBezTo>
                  <a:pt x="20221" y="16593"/>
                  <a:pt x="20221" y="16593"/>
                  <a:pt x="20221" y="16593"/>
                </a:cubicBezTo>
                <a:cubicBezTo>
                  <a:pt x="20221" y="16593"/>
                  <a:pt x="20681" y="16593"/>
                  <a:pt x="20681" y="16593"/>
                </a:cubicBezTo>
                <a:cubicBezTo>
                  <a:pt x="20681" y="16572"/>
                  <a:pt x="20681" y="16572"/>
                  <a:pt x="20681" y="16572"/>
                </a:cubicBezTo>
                <a:cubicBezTo>
                  <a:pt x="20681" y="16552"/>
                  <a:pt x="20681" y="16552"/>
                  <a:pt x="20681" y="16552"/>
                </a:cubicBezTo>
                <a:cubicBezTo>
                  <a:pt x="20681" y="16552"/>
                  <a:pt x="20681" y="16552"/>
                  <a:pt x="20681" y="16552"/>
                </a:cubicBezTo>
                <a:cubicBezTo>
                  <a:pt x="20681" y="16552"/>
                  <a:pt x="20221" y="16531"/>
                  <a:pt x="20221" y="16531"/>
                </a:cubicBezTo>
                <a:cubicBezTo>
                  <a:pt x="18843" y="16490"/>
                  <a:pt x="14247" y="16366"/>
                  <a:pt x="10111" y="16242"/>
                </a:cubicBezTo>
                <a:cubicBezTo>
                  <a:pt x="5515" y="16117"/>
                  <a:pt x="1838" y="16014"/>
                  <a:pt x="1838" y="16014"/>
                </a:cubicBezTo>
                <a:cubicBezTo>
                  <a:pt x="1379" y="16035"/>
                  <a:pt x="1379" y="16035"/>
                  <a:pt x="1379" y="16035"/>
                </a:cubicBezTo>
                <a:cubicBezTo>
                  <a:pt x="919" y="16076"/>
                  <a:pt x="919" y="16076"/>
                  <a:pt x="919" y="16076"/>
                </a:cubicBezTo>
                <a:cubicBezTo>
                  <a:pt x="919" y="16076"/>
                  <a:pt x="5515" y="16179"/>
                  <a:pt x="10111" y="16283"/>
                </a:cubicBezTo>
                <a:cubicBezTo>
                  <a:pt x="12409" y="16345"/>
                  <a:pt x="15166" y="16407"/>
                  <a:pt x="17004" y="16448"/>
                </a:cubicBezTo>
                <a:cubicBezTo>
                  <a:pt x="17923" y="16469"/>
                  <a:pt x="18383" y="16490"/>
                  <a:pt x="19302" y="16490"/>
                </a:cubicBezTo>
                <a:cubicBezTo>
                  <a:pt x="19302" y="16510"/>
                  <a:pt x="19762" y="16510"/>
                  <a:pt x="19762" y="16510"/>
                </a:cubicBezTo>
                <a:cubicBezTo>
                  <a:pt x="20221" y="16510"/>
                  <a:pt x="20221" y="16510"/>
                  <a:pt x="20221" y="16510"/>
                </a:cubicBezTo>
                <a:cubicBezTo>
                  <a:pt x="20681" y="16510"/>
                  <a:pt x="20681" y="16510"/>
                  <a:pt x="20681" y="16510"/>
                </a:cubicBezTo>
                <a:cubicBezTo>
                  <a:pt x="20681" y="16510"/>
                  <a:pt x="20681" y="16510"/>
                  <a:pt x="20681" y="16510"/>
                </a:cubicBezTo>
                <a:cubicBezTo>
                  <a:pt x="21140" y="16510"/>
                  <a:pt x="21140" y="16510"/>
                  <a:pt x="21140" y="16510"/>
                </a:cubicBezTo>
                <a:cubicBezTo>
                  <a:pt x="21140" y="16490"/>
                  <a:pt x="21140" y="16490"/>
                  <a:pt x="21140" y="16469"/>
                </a:cubicBezTo>
                <a:cubicBezTo>
                  <a:pt x="21140" y="16469"/>
                  <a:pt x="21140" y="16469"/>
                  <a:pt x="21140" y="16448"/>
                </a:cubicBezTo>
                <a:cubicBezTo>
                  <a:pt x="13787" y="16262"/>
                  <a:pt x="13787" y="16262"/>
                  <a:pt x="13787" y="16262"/>
                </a:cubicBezTo>
                <a:cubicBezTo>
                  <a:pt x="19762" y="16386"/>
                  <a:pt x="19762" y="16386"/>
                  <a:pt x="19762" y="16386"/>
                </a:cubicBezTo>
                <a:cubicBezTo>
                  <a:pt x="20221" y="16407"/>
                  <a:pt x="20681" y="16386"/>
                  <a:pt x="20681" y="16386"/>
                </a:cubicBezTo>
                <a:cubicBezTo>
                  <a:pt x="21140" y="16366"/>
                  <a:pt x="21140" y="16366"/>
                  <a:pt x="21140" y="16366"/>
                </a:cubicBezTo>
                <a:cubicBezTo>
                  <a:pt x="21140" y="16345"/>
                  <a:pt x="20681" y="16345"/>
                  <a:pt x="20681" y="16345"/>
                </a:cubicBezTo>
                <a:cubicBezTo>
                  <a:pt x="20681" y="16345"/>
                  <a:pt x="20681" y="16345"/>
                  <a:pt x="20681" y="16345"/>
                </a:cubicBezTo>
                <a:cubicBezTo>
                  <a:pt x="20221" y="16324"/>
                  <a:pt x="19762" y="16304"/>
                  <a:pt x="19302" y="16283"/>
                </a:cubicBezTo>
                <a:cubicBezTo>
                  <a:pt x="14706" y="16159"/>
                  <a:pt x="1379" y="15787"/>
                  <a:pt x="1379" y="15787"/>
                </a:cubicBezTo>
                <a:cubicBezTo>
                  <a:pt x="919" y="15828"/>
                  <a:pt x="919" y="15828"/>
                  <a:pt x="919" y="15828"/>
                </a:cubicBezTo>
                <a:cubicBezTo>
                  <a:pt x="1379" y="15828"/>
                  <a:pt x="1379" y="15828"/>
                  <a:pt x="1379" y="15828"/>
                </a:cubicBezTo>
                <a:cubicBezTo>
                  <a:pt x="919" y="15828"/>
                  <a:pt x="919" y="15828"/>
                  <a:pt x="919" y="15828"/>
                </a:cubicBezTo>
                <a:cubicBezTo>
                  <a:pt x="1379" y="15849"/>
                  <a:pt x="1379" y="15849"/>
                  <a:pt x="1379" y="15849"/>
                </a:cubicBezTo>
                <a:cubicBezTo>
                  <a:pt x="1379" y="15849"/>
                  <a:pt x="1379" y="15849"/>
                  <a:pt x="1379" y="15828"/>
                </a:cubicBezTo>
                <a:cubicBezTo>
                  <a:pt x="919" y="15828"/>
                  <a:pt x="919" y="15828"/>
                  <a:pt x="919" y="15828"/>
                </a:cubicBezTo>
                <a:cubicBezTo>
                  <a:pt x="1379" y="15849"/>
                  <a:pt x="1379" y="15849"/>
                  <a:pt x="1379" y="15849"/>
                </a:cubicBezTo>
                <a:cubicBezTo>
                  <a:pt x="919" y="15828"/>
                  <a:pt x="919" y="15828"/>
                  <a:pt x="919" y="15828"/>
                </a:cubicBezTo>
                <a:cubicBezTo>
                  <a:pt x="919" y="15849"/>
                  <a:pt x="919" y="15849"/>
                  <a:pt x="919" y="15849"/>
                </a:cubicBezTo>
                <a:cubicBezTo>
                  <a:pt x="1379" y="15849"/>
                  <a:pt x="1379" y="15849"/>
                  <a:pt x="1379" y="15849"/>
                </a:cubicBezTo>
                <a:cubicBezTo>
                  <a:pt x="919" y="15828"/>
                  <a:pt x="919" y="15828"/>
                  <a:pt x="919" y="15828"/>
                </a:cubicBezTo>
                <a:cubicBezTo>
                  <a:pt x="919" y="15849"/>
                  <a:pt x="919" y="15849"/>
                  <a:pt x="919" y="15849"/>
                </a:cubicBezTo>
                <a:cubicBezTo>
                  <a:pt x="919" y="15828"/>
                  <a:pt x="919" y="15828"/>
                  <a:pt x="919" y="15828"/>
                </a:cubicBezTo>
                <a:cubicBezTo>
                  <a:pt x="919" y="15849"/>
                  <a:pt x="919" y="15849"/>
                  <a:pt x="919" y="15849"/>
                </a:cubicBezTo>
                <a:cubicBezTo>
                  <a:pt x="919" y="15849"/>
                  <a:pt x="919" y="15849"/>
                  <a:pt x="919" y="15849"/>
                </a:cubicBezTo>
                <a:cubicBezTo>
                  <a:pt x="919" y="15828"/>
                  <a:pt x="919" y="15828"/>
                  <a:pt x="919" y="15828"/>
                </a:cubicBezTo>
                <a:cubicBezTo>
                  <a:pt x="919" y="15849"/>
                  <a:pt x="919" y="15849"/>
                  <a:pt x="919" y="15849"/>
                </a:cubicBezTo>
                <a:cubicBezTo>
                  <a:pt x="919" y="15849"/>
                  <a:pt x="919" y="15849"/>
                  <a:pt x="919" y="15849"/>
                </a:cubicBezTo>
                <a:cubicBezTo>
                  <a:pt x="919" y="15849"/>
                  <a:pt x="919" y="15849"/>
                  <a:pt x="919" y="15849"/>
                </a:cubicBezTo>
                <a:cubicBezTo>
                  <a:pt x="919" y="15849"/>
                  <a:pt x="919" y="15849"/>
                  <a:pt x="919" y="15849"/>
                </a:cubicBezTo>
                <a:cubicBezTo>
                  <a:pt x="919" y="15849"/>
                  <a:pt x="919" y="15849"/>
                  <a:pt x="919" y="15849"/>
                </a:cubicBezTo>
                <a:cubicBezTo>
                  <a:pt x="919" y="15849"/>
                  <a:pt x="919" y="15849"/>
                  <a:pt x="919" y="15849"/>
                </a:cubicBezTo>
                <a:cubicBezTo>
                  <a:pt x="919" y="15849"/>
                  <a:pt x="1379" y="15869"/>
                  <a:pt x="1838" y="15869"/>
                </a:cubicBezTo>
                <a:cubicBezTo>
                  <a:pt x="3677" y="15931"/>
                  <a:pt x="8272" y="16035"/>
                  <a:pt x="11949" y="16117"/>
                </a:cubicBezTo>
                <a:cubicBezTo>
                  <a:pt x="13787" y="16159"/>
                  <a:pt x="15626" y="16200"/>
                  <a:pt x="17464" y="16242"/>
                </a:cubicBezTo>
                <a:cubicBezTo>
                  <a:pt x="17923" y="16262"/>
                  <a:pt x="18383" y="16262"/>
                  <a:pt x="18843" y="16283"/>
                </a:cubicBezTo>
                <a:cubicBezTo>
                  <a:pt x="19302" y="16283"/>
                  <a:pt x="19302" y="16283"/>
                  <a:pt x="19762" y="16283"/>
                </a:cubicBezTo>
                <a:cubicBezTo>
                  <a:pt x="19762" y="16283"/>
                  <a:pt x="19762" y="16304"/>
                  <a:pt x="20221" y="16304"/>
                </a:cubicBezTo>
                <a:cubicBezTo>
                  <a:pt x="20681" y="16283"/>
                  <a:pt x="20681" y="16283"/>
                  <a:pt x="20681" y="16283"/>
                </a:cubicBezTo>
                <a:cubicBezTo>
                  <a:pt x="20681" y="16283"/>
                  <a:pt x="20681" y="16283"/>
                  <a:pt x="20681" y="16283"/>
                </a:cubicBezTo>
                <a:cubicBezTo>
                  <a:pt x="21140" y="16262"/>
                  <a:pt x="21140" y="16262"/>
                  <a:pt x="21140" y="16262"/>
                </a:cubicBezTo>
                <a:cubicBezTo>
                  <a:pt x="20681" y="16242"/>
                  <a:pt x="20681" y="16242"/>
                  <a:pt x="20681" y="16242"/>
                </a:cubicBezTo>
                <a:cubicBezTo>
                  <a:pt x="11949" y="15993"/>
                  <a:pt x="11949" y="15993"/>
                  <a:pt x="11949" y="15993"/>
                </a:cubicBezTo>
                <a:cubicBezTo>
                  <a:pt x="19762" y="16159"/>
                  <a:pt x="19762" y="16159"/>
                  <a:pt x="19762" y="16159"/>
                </a:cubicBezTo>
                <a:cubicBezTo>
                  <a:pt x="20221" y="16179"/>
                  <a:pt x="20681" y="16159"/>
                  <a:pt x="20681" y="16159"/>
                </a:cubicBezTo>
                <a:cubicBezTo>
                  <a:pt x="21140" y="16138"/>
                  <a:pt x="21140" y="16117"/>
                  <a:pt x="20681" y="16117"/>
                </a:cubicBezTo>
                <a:cubicBezTo>
                  <a:pt x="1379" y="15580"/>
                  <a:pt x="1379" y="15580"/>
                  <a:pt x="1379" y="15580"/>
                </a:cubicBezTo>
                <a:cubicBezTo>
                  <a:pt x="919" y="15601"/>
                  <a:pt x="919" y="15601"/>
                  <a:pt x="919" y="15601"/>
                </a:cubicBezTo>
                <a:cubicBezTo>
                  <a:pt x="919" y="15621"/>
                  <a:pt x="919" y="15621"/>
                  <a:pt x="919" y="15621"/>
                </a:cubicBezTo>
                <a:cubicBezTo>
                  <a:pt x="919" y="15621"/>
                  <a:pt x="5515" y="15725"/>
                  <a:pt x="10111" y="15828"/>
                </a:cubicBezTo>
                <a:cubicBezTo>
                  <a:pt x="12409" y="15869"/>
                  <a:pt x="14706" y="15931"/>
                  <a:pt x="16545" y="15973"/>
                </a:cubicBezTo>
                <a:cubicBezTo>
                  <a:pt x="17923" y="15993"/>
                  <a:pt x="18383" y="15993"/>
                  <a:pt x="19302" y="16014"/>
                </a:cubicBezTo>
                <a:cubicBezTo>
                  <a:pt x="19762" y="16014"/>
                  <a:pt x="19762" y="16014"/>
                  <a:pt x="20221" y="16035"/>
                </a:cubicBezTo>
                <a:cubicBezTo>
                  <a:pt x="20221" y="16035"/>
                  <a:pt x="20221" y="16035"/>
                  <a:pt x="20681" y="16035"/>
                </a:cubicBezTo>
                <a:cubicBezTo>
                  <a:pt x="21140" y="16035"/>
                  <a:pt x="21140" y="16035"/>
                  <a:pt x="21140" y="16035"/>
                </a:cubicBezTo>
                <a:cubicBezTo>
                  <a:pt x="21140" y="16035"/>
                  <a:pt x="21140" y="16035"/>
                  <a:pt x="21140" y="16014"/>
                </a:cubicBezTo>
                <a:cubicBezTo>
                  <a:pt x="21600" y="16014"/>
                  <a:pt x="21600" y="15993"/>
                  <a:pt x="21600" y="15993"/>
                </a:cubicBezTo>
                <a:cubicBezTo>
                  <a:pt x="21600" y="15993"/>
                  <a:pt x="21140" y="15973"/>
                  <a:pt x="21140" y="15973"/>
                </a:cubicBezTo>
                <a:cubicBezTo>
                  <a:pt x="14706" y="15787"/>
                  <a:pt x="14706" y="15787"/>
                  <a:pt x="14706" y="15787"/>
                </a:cubicBezTo>
                <a:cubicBezTo>
                  <a:pt x="20221" y="15931"/>
                  <a:pt x="20221" y="15931"/>
                  <a:pt x="20221" y="15931"/>
                </a:cubicBezTo>
                <a:cubicBezTo>
                  <a:pt x="20681" y="15931"/>
                  <a:pt x="21140" y="15931"/>
                  <a:pt x="21140" y="15911"/>
                </a:cubicBezTo>
                <a:cubicBezTo>
                  <a:pt x="21600" y="15890"/>
                  <a:pt x="21600" y="15869"/>
                  <a:pt x="21140" y="15869"/>
                </a:cubicBezTo>
                <a:cubicBezTo>
                  <a:pt x="21140" y="15869"/>
                  <a:pt x="19762" y="15828"/>
                  <a:pt x="17923" y="15787"/>
                </a:cubicBezTo>
                <a:cubicBezTo>
                  <a:pt x="15626" y="15725"/>
                  <a:pt x="11489" y="15601"/>
                  <a:pt x="8272" y="15518"/>
                </a:cubicBezTo>
                <a:cubicBezTo>
                  <a:pt x="6434" y="15456"/>
                  <a:pt x="5055" y="15415"/>
                  <a:pt x="3677" y="15394"/>
                </a:cubicBezTo>
                <a:cubicBezTo>
                  <a:pt x="3217" y="15373"/>
                  <a:pt x="2757" y="15373"/>
                  <a:pt x="2757" y="15353"/>
                </a:cubicBezTo>
                <a:cubicBezTo>
                  <a:pt x="2298" y="15353"/>
                  <a:pt x="2298" y="15353"/>
                  <a:pt x="2298" y="15353"/>
                </a:cubicBezTo>
                <a:cubicBezTo>
                  <a:pt x="2298" y="15353"/>
                  <a:pt x="2298" y="15353"/>
                  <a:pt x="2298" y="15353"/>
                </a:cubicBezTo>
                <a:cubicBezTo>
                  <a:pt x="1838" y="15353"/>
                  <a:pt x="1838" y="15353"/>
                  <a:pt x="1838" y="15353"/>
                </a:cubicBezTo>
                <a:cubicBezTo>
                  <a:pt x="2298" y="15353"/>
                  <a:pt x="2298" y="15353"/>
                  <a:pt x="2298" y="15353"/>
                </a:cubicBezTo>
                <a:cubicBezTo>
                  <a:pt x="2298" y="15353"/>
                  <a:pt x="2298" y="15353"/>
                  <a:pt x="2298" y="15353"/>
                </a:cubicBezTo>
                <a:cubicBezTo>
                  <a:pt x="1838" y="15353"/>
                  <a:pt x="1838" y="15353"/>
                  <a:pt x="1838" y="15353"/>
                </a:cubicBezTo>
                <a:cubicBezTo>
                  <a:pt x="2298" y="15353"/>
                  <a:pt x="2298" y="15353"/>
                  <a:pt x="2298" y="15353"/>
                </a:cubicBezTo>
                <a:cubicBezTo>
                  <a:pt x="1838" y="15373"/>
                  <a:pt x="1838" y="15373"/>
                  <a:pt x="1838" y="15373"/>
                </a:cubicBezTo>
                <a:cubicBezTo>
                  <a:pt x="2298" y="15353"/>
                  <a:pt x="2298" y="15353"/>
                  <a:pt x="2298" y="15353"/>
                </a:cubicBezTo>
                <a:cubicBezTo>
                  <a:pt x="2298" y="15353"/>
                  <a:pt x="2298" y="15353"/>
                  <a:pt x="2298" y="15353"/>
                </a:cubicBezTo>
                <a:cubicBezTo>
                  <a:pt x="1838" y="15373"/>
                  <a:pt x="1838" y="15373"/>
                  <a:pt x="1838" y="15373"/>
                </a:cubicBezTo>
                <a:cubicBezTo>
                  <a:pt x="2298" y="15353"/>
                  <a:pt x="2298" y="15353"/>
                  <a:pt x="2298" y="15353"/>
                </a:cubicBezTo>
                <a:cubicBezTo>
                  <a:pt x="1838" y="15373"/>
                  <a:pt x="1838" y="15373"/>
                  <a:pt x="1838" y="15373"/>
                </a:cubicBezTo>
                <a:cubicBezTo>
                  <a:pt x="2298" y="15373"/>
                  <a:pt x="2298" y="15373"/>
                  <a:pt x="2298" y="15373"/>
                </a:cubicBezTo>
                <a:cubicBezTo>
                  <a:pt x="2298" y="15353"/>
                  <a:pt x="2298" y="15353"/>
                  <a:pt x="2298" y="15353"/>
                </a:cubicBezTo>
                <a:cubicBezTo>
                  <a:pt x="1838" y="15373"/>
                  <a:pt x="1838" y="15373"/>
                  <a:pt x="1838" y="15373"/>
                </a:cubicBezTo>
                <a:cubicBezTo>
                  <a:pt x="2298" y="15373"/>
                  <a:pt x="2298" y="15373"/>
                  <a:pt x="2298" y="15373"/>
                </a:cubicBezTo>
                <a:cubicBezTo>
                  <a:pt x="1838" y="15373"/>
                  <a:pt x="1838" y="15373"/>
                  <a:pt x="1838" y="15373"/>
                </a:cubicBezTo>
                <a:cubicBezTo>
                  <a:pt x="1379" y="15394"/>
                  <a:pt x="1379" y="15394"/>
                  <a:pt x="1379" y="15394"/>
                </a:cubicBezTo>
                <a:cubicBezTo>
                  <a:pt x="20681" y="15807"/>
                  <a:pt x="20681" y="15807"/>
                  <a:pt x="20681" y="15807"/>
                </a:cubicBezTo>
                <a:cubicBezTo>
                  <a:pt x="20681" y="15828"/>
                  <a:pt x="21140" y="15807"/>
                  <a:pt x="21600" y="15807"/>
                </a:cubicBezTo>
                <a:cubicBezTo>
                  <a:pt x="21600" y="15787"/>
                  <a:pt x="21600" y="15766"/>
                  <a:pt x="21140" y="15766"/>
                </a:cubicBezTo>
                <a:cubicBezTo>
                  <a:pt x="21140" y="15766"/>
                  <a:pt x="19762" y="15725"/>
                  <a:pt x="17923" y="15683"/>
                </a:cubicBezTo>
                <a:cubicBezTo>
                  <a:pt x="15166" y="15601"/>
                  <a:pt x="11489" y="15497"/>
                  <a:pt x="7813" y="15415"/>
                </a:cubicBezTo>
                <a:cubicBezTo>
                  <a:pt x="6434" y="15353"/>
                  <a:pt x="4596" y="15311"/>
                  <a:pt x="3677" y="15291"/>
                </a:cubicBezTo>
                <a:cubicBezTo>
                  <a:pt x="3217" y="15270"/>
                  <a:pt x="2757" y="15249"/>
                  <a:pt x="2298" y="15249"/>
                </a:cubicBezTo>
                <a:cubicBezTo>
                  <a:pt x="1838" y="15229"/>
                  <a:pt x="1838" y="15229"/>
                  <a:pt x="1838" y="15229"/>
                </a:cubicBezTo>
                <a:cubicBezTo>
                  <a:pt x="1838" y="15229"/>
                  <a:pt x="1838" y="15229"/>
                  <a:pt x="1838" y="15229"/>
                </a:cubicBezTo>
                <a:cubicBezTo>
                  <a:pt x="1838" y="15229"/>
                  <a:pt x="1838" y="15229"/>
                  <a:pt x="1838" y="15229"/>
                </a:cubicBezTo>
                <a:cubicBezTo>
                  <a:pt x="2298" y="15229"/>
                  <a:pt x="2298" y="15229"/>
                  <a:pt x="2298" y="15229"/>
                </a:cubicBezTo>
                <a:cubicBezTo>
                  <a:pt x="1838" y="15229"/>
                  <a:pt x="1838" y="15229"/>
                  <a:pt x="1838" y="15229"/>
                </a:cubicBezTo>
                <a:cubicBezTo>
                  <a:pt x="1838" y="15229"/>
                  <a:pt x="1838" y="15229"/>
                  <a:pt x="1838" y="15229"/>
                </a:cubicBezTo>
                <a:cubicBezTo>
                  <a:pt x="2298" y="15229"/>
                  <a:pt x="2298" y="15229"/>
                  <a:pt x="2298" y="15229"/>
                </a:cubicBezTo>
                <a:cubicBezTo>
                  <a:pt x="1379" y="15249"/>
                  <a:pt x="1379" y="15249"/>
                  <a:pt x="1379" y="15249"/>
                </a:cubicBezTo>
                <a:cubicBezTo>
                  <a:pt x="2298" y="15249"/>
                  <a:pt x="2298" y="15249"/>
                  <a:pt x="2298" y="15249"/>
                </a:cubicBezTo>
                <a:cubicBezTo>
                  <a:pt x="2298" y="15229"/>
                  <a:pt x="2298" y="15229"/>
                  <a:pt x="2298" y="15229"/>
                </a:cubicBezTo>
                <a:cubicBezTo>
                  <a:pt x="1379" y="15249"/>
                  <a:pt x="1379" y="15249"/>
                  <a:pt x="1379" y="15249"/>
                </a:cubicBezTo>
                <a:cubicBezTo>
                  <a:pt x="2298" y="15249"/>
                  <a:pt x="2298" y="15249"/>
                  <a:pt x="2298" y="15249"/>
                </a:cubicBezTo>
                <a:cubicBezTo>
                  <a:pt x="1379" y="15249"/>
                  <a:pt x="1379" y="15249"/>
                  <a:pt x="1379" y="15249"/>
                </a:cubicBezTo>
                <a:cubicBezTo>
                  <a:pt x="1838" y="15270"/>
                  <a:pt x="1838" y="15270"/>
                  <a:pt x="1838" y="15270"/>
                </a:cubicBezTo>
                <a:cubicBezTo>
                  <a:pt x="2298" y="15249"/>
                  <a:pt x="2298" y="15249"/>
                  <a:pt x="2298" y="15249"/>
                </a:cubicBezTo>
                <a:cubicBezTo>
                  <a:pt x="1379" y="15249"/>
                  <a:pt x="1379" y="15249"/>
                  <a:pt x="1379" y="15249"/>
                </a:cubicBezTo>
                <a:cubicBezTo>
                  <a:pt x="1838" y="15270"/>
                  <a:pt x="1838" y="15270"/>
                  <a:pt x="1838" y="15270"/>
                </a:cubicBezTo>
                <a:cubicBezTo>
                  <a:pt x="1838" y="15249"/>
                  <a:pt x="1838" y="15249"/>
                  <a:pt x="1838" y="15249"/>
                </a:cubicBezTo>
                <a:cubicBezTo>
                  <a:pt x="1379" y="15249"/>
                  <a:pt x="1379" y="15249"/>
                  <a:pt x="1379" y="15249"/>
                </a:cubicBezTo>
                <a:cubicBezTo>
                  <a:pt x="1838" y="15270"/>
                  <a:pt x="1838" y="15270"/>
                  <a:pt x="1838" y="15270"/>
                </a:cubicBezTo>
                <a:cubicBezTo>
                  <a:pt x="1838" y="15270"/>
                  <a:pt x="1838" y="15270"/>
                  <a:pt x="1838" y="15249"/>
                </a:cubicBezTo>
                <a:cubicBezTo>
                  <a:pt x="1379" y="15249"/>
                  <a:pt x="1379" y="15249"/>
                  <a:pt x="1379" y="15249"/>
                </a:cubicBezTo>
                <a:cubicBezTo>
                  <a:pt x="1838" y="15270"/>
                  <a:pt x="1838" y="15270"/>
                  <a:pt x="1838" y="15270"/>
                </a:cubicBezTo>
                <a:cubicBezTo>
                  <a:pt x="1379" y="15249"/>
                  <a:pt x="1379" y="15249"/>
                  <a:pt x="1379" y="15249"/>
                </a:cubicBezTo>
                <a:cubicBezTo>
                  <a:pt x="1379" y="15270"/>
                  <a:pt x="1379" y="15270"/>
                  <a:pt x="1379" y="15270"/>
                </a:cubicBezTo>
                <a:cubicBezTo>
                  <a:pt x="1838" y="15270"/>
                  <a:pt x="1838" y="15270"/>
                  <a:pt x="1838" y="15270"/>
                </a:cubicBezTo>
                <a:cubicBezTo>
                  <a:pt x="1379" y="15249"/>
                  <a:pt x="1379" y="15249"/>
                  <a:pt x="1379" y="15249"/>
                </a:cubicBezTo>
                <a:cubicBezTo>
                  <a:pt x="1379" y="15270"/>
                  <a:pt x="1379" y="15270"/>
                  <a:pt x="1379" y="15270"/>
                </a:cubicBezTo>
                <a:cubicBezTo>
                  <a:pt x="1379" y="15249"/>
                  <a:pt x="1379" y="15249"/>
                  <a:pt x="1379" y="15249"/>
                </a:cubicBezTo>
                <a:cubicBezTo>
                  <a:pt x="1379" y="15270"/>
                  <a:pt x="1379" y="15270"/>
                  <a:pt x="1379" y="15270"/>
                </a:cubicBezTo>
                <a:cubicBezTo>
                  <a:pt x="1379" y="15270"/>
                  <a:pt x="1379" y="15270"/>
                  <a:pt x="1379" y="15270"/>
                </a:cubicBezTo>
                <a:cubicBezTo>
                  <a:pt x="1379" y="15249"/>
                  <a:pt x="1379" y="15249"/>
                  <a:pt x="1379" y="15249"/>
                </a:cubicBezTo>
                <a:cubicBezTo>
                  <a:pt x="1379" y="15270"/>
                  <a:pt x="1379" y="15270"/>
                  <a:pt x="1379" y="15270"/>
                </a:cubicBezTo>
                <a:cubicBezTo>
                  <a:pt x="1379" y="15270"/>
                  <a:pt x="1379" y="15270"/>
                  <a:pt x="1379" y="15270"/>
                </a:cubicBezTo>
                <a:cubicBezTo>
                  <a:pt x="1379" y="15270"/>
                  <a:pt x="1838" y="15291"/>
                  <a:pt x="2757" y="15291"/>
                </a:cubicBezTo>
                <a:cubicBezTo>
                  <a:pt x="4596" y="15332"/>
                  <a:pt x="9191" y="15435"/>
                  <a:pt x="12868" y="15518"/>
                </a:cubicBezTo>
                <a:cubicBezTo>
                  <a:pt x="14706" y="15580"/>
                  <a:pt x="16545" y="15601"/>
                  <a:pt x="17464" y="15642"/>
                </a:cubicBezTo>
                <a:cubicBezTo>
                  <a:pt x="18383" y="15663"/>
                  <a:pt x="18843" y="15663"/>
                  <a:pt x="19302" y="15683"/>
                </a:cubicBezTo>
                <a:cubicBezTo>
                  <a:pt x="19302" y="15683"/>
                  <a:pt x="19302" y="15683"/>
                  <a:pt x="19762" y="15683"/>
                </a:cubicBezTo>
                <a:cubicBezTo>
                  <a:pt x="19762" y="15683"/>
                  <a:pt x="19762" y="15683"/>
                  <a:pt x="19762" y="15683"/>
                </a:cubicBezTo>
                <a:cubicBezTo>
                  <a:pt x="19762" y="15683"/>
                  <a:pt x="19762" y="15683"/>
                  <a:pt x="19762" y="15683"/>
                </a:cubicBezTo>
                <a:cubicBezTo>
                  <a:pt x="19762" y="15683"/>
                  <a:pt x="19762" y="15683"/>
                  <a:pt x="19762" y="15683"/>
                </a:cubicBezTo>
                <a:cubicBezTo>
                  <a:pt x="19762" y="15683"/>
                  <a:pt x="19762" y="15683"/>
                  <a:pt x="20221" y="15683"/>
                </a:cubicBezTo>
                <a:cubicBezTo>
                  <a:pt x="20221" y="15683"/>
                  <a:pt x="20681" y="15683"/>
                  <a:pt x="20681" y="15663"/>
                </a:cubicBezTo>
                <a:cubicBezTo>
                  <a:pt x="20681" y="15663"/>
                  <a:pt x="20681" y="15642"/>
                  <a:pt x="20221" y="15642"/>
                </a:cubicBezTo>
                <a:cubicBezTo>
                  <a:pt x="20221" y="15642"/>
                  <a:pt x="19302" y="15601"/>
                  <a:pt x="17464" y="15559"/>
                </a:cubicBezTo>
                <a:cubicBezTo>
                  <a:pt x="14706" y="15477"/>
                  <a:pt x="10570" y="15373"/>
                  <a:pt x="7353" y="15291"/>
                </a:cubicBezTo>
                <a:cubicBezTo>
                  <a:pt x="5974" y="15229"/>
                  <a:pt x="4136" y="15187"/>
                  <a:pt x="3217" y="15167"/>
                </a:cubicBezTo>
                <a:cubicBezTo>
                  <a:pt x="2757" y="15146"/>
                  <a:pt x="2298" y="15125"/>
                  <a:pt x="1838" y="15125"/>
                </a:cubicBezTo>
                <a:cubicBezTo>
                  <a:pt x="1838" y="15105"/>
                  <a:pt x="1838" y="15105"/>
                  <a:pt x="1838" y="15105"/>
                </a:cubicBezTo>
                <a:cubicBezTo>
                  <a:pt x="1838" y="15105"/>
                  <a:pt x="1838" y="15105"/>
                  <a:pt x="1838" y="15105"/>
                </a:cubicBezTo>
                <a:cubicBezTo>
                  <a:pt x="1838" y="15105"/>
                  <a:pt x="1838" y="15105"/>
                  <a:pt x="1838" y="15105"/>
                </a:cubicBezTo>
                <a:cubicBezTo>
                  <a:pt x="1379" y="15125"/>
                  <a:pt x="1379" y="15125"/>
                  <a:pt x="1379" y="15125"/>
                </a:cubicBezTo>
                <a:cubicBezTo>
                  <a:pt x="1838" y="15125"/>
                  <a:pt x="1838" y="15125"/>
                  <a:pt x="1838" y="15125"/>
                </a:cubicBezTo>
                <a:cubicBezTo>
                  <a:pt x="1838" y="15105"/>
                  <a:pt x="1838" y="15105"/>
                  <a:pt x="1838" y="15105"/>
                </a:cubicBezTo>
                <a:cubicBezTo>
                  <a:pt x="1379" y="15125"/>
                  <a:pt x="1379" y="15125"/>
                  <a:pt x="1379" y="15125"/>
                </a:cubicBezTo>
                <a:cubicBezTo>
                  <a:pt x="1838" y="15125"/>
                  <a:pt x="1838" y="15125"/>
                  <a:pt x="1838" y="15125"/>
                </a:cubicBezTo>
                <a:cubicBezTo>
                  <a:pt x="1379" y="15125"/>
                  <a:pt x="1379" y="15125"/>
                  <a:pt x="1379" y="15125"/>
                </a:cubicBezTo>
                <a:cubicBezTo>
                  <a:pt x="1838" y="15125"/>
                  <a:pt x="1838" y="15125"/>
                  <a:pt x="1838" y="15125"/>
                </a:cubicBezTo>
                <a:cubicBezTo>
                  <a:pt x="1838" y="15125"/>
                  <a:pt x="1838" y="15125"/>
                  <a:pt x="1838" y="15125"/>
                </a:cubicBezTo>
                <a:cubicBezTo>
                  <a:pt x="1379" y="15125"/>
                  <a:pt x="1379" y="15125"/>
                  <a:pt x="1379" y="15125"/>
                </a:cubicBezTo>
                <a:cubicBezTo>
                  <a:pt x="1838" y="15125"/>
                  <a:pt x="1838" y="15125"/>
                  <a:pt x="1838" y="15125"/>
                </a:cubicBezTo>
                <a:cubicBezTo>
                  <a:pt x="1379" y="15125"/>
                  <a:pt x="1379" y="15125"/>
                  <a:pt x="1379" y="15125"/>
                </a:cubicBezTo>
                <a:cubicBezTo>
                  <a:pt x="1838" y="15146"/>
                  <a:pt x="1838" y="15146"/>
                  <a:pt x="1838" y="15146"/>
                </a:cubicBezTo>
                <a:cubicBezTo>
                  <a:pt x="1838" y="15146"/>
                  <a:pt x="1838" y="15125"/>
                  <a:pt x="1838" y="15125"/>
                </a:cubicBezTo>
                <a:cubicBezTo>
                  <a:pt x="1379" y="15125"/>
                  <a:pt x="1379" y="15125"/>
                  <a:pt x="1379" y="15125"/>
                </a:cubicBezTo>
                <a:cubicBezTo>
                  <a:pt x="1838" y="15146"/>
                  <a:pt x="1838" y="15146"/>
                  <a:pt x="1838" y="15146"/>
                </a:cubicBezTo>
                <a:cubicBezTo>
                  <a:pt x="1838" y="15146"/>
                  <a:pt x="1838" y="15146"/>
                  <a:pt x="1838" y="15146"/>
                </a:cubicBezTo>
                <a:cubicBezTo>
                  <a:pt x="919" y="15125"/>
                  <a:pt x="919" y="15125"/>
                  <a:pt x="919" y="15125"/>
                </a:cubicBezTo>
                <a:cubicBezTo>
                  <a:pt x="1379" y="15167"/>
                  <a:pt x="1379" y="15167"/>
                  <a:pt x="1379" y="15167"/>
                </a:cubicBezTo>
                <a:cubicBezTo>
                  <a:pt x="1379" y="15167"/>
                  <a:pt x="1838" y="15146"/>
                  <a:pt x="1838" y="15146"/>
                </a:cubicBezTo>
                <a:cubicBezTo>
                  <a:pt x="919" y="15125"/>
                  <a:pt x="919" y="15125"/>
                  <a:pt x="919" y="15125"/>
                </a:cubicBezTo>
                <a:cubicBezTo>
                  <a:pt x="1379" y="15167"/>
                  <a:pt x="1379" y="15167"/>
                  <a:pt x="1379" y="15167"/>
                </a:cubicBezTo>
                <a:cubicBezTo>
                  <a:pt x="1379" y="15125"/>
                  <a:pt x="1379" y="15125"/>
                  <a:pt x="1379" y="15125"/>
                </a:cubicBezTo>
                <a:cubicBezTo>
                  <a:pt x="1379" y="15167"/>
                  <a:pt x="1379" y="15167"/>
                  <a:pt x="1379" y="15167"/>
                </a:cubicBezTo>
                <a:cubicBezTo>
                  <a:pt x="1379" y="15167"/>
                  <a:pt x="1379" y="15167"/>
                  <a:pt x="1379" y="15167"/>
                </a:cubicBezTo>
                <a:cubicBezTo>
                  <a:pt x="1379" y="15125"/>
                  <a:pt x="1379" y="15125"/>
                  <a:pt x="1379" y="15125"/>
                </a:cubicBezTo>
                <a:cubicBezTo>
                  <a:pt x="1379" y="15167"/>
                  <a:pt x="1379" y="15167"/>
                  <a:pt x="1379" y="15167"/>
                </a:cubicBezTo>
                <a:cubicBezTo>
                  <a:pt x="1379" y="15146"/>
                  <a:pt x="1379" y="15146"/>
                  <a:pt x="1379" y="15146"/>
                </a:cubicBezTo>
                <a:cubicBezTo>
                  <a:pt x="919" y="15167"/>
                  <a:pt x="919" y="15167"/>
                  <a:pt x="919" y="15167"/>
                </a:cubicBezTo>
                <a:cubicBezTo>
                  <a:pt x="1379" y="15167"/>
                  <a:pt x="1379" y="15167"/>
                  <a:pt x="1379" y="15167"/>
                </a:cubicBezTo>
                <a:cubicBezTo>
                  <a:pt x="1379" y="15146"/>
                  <a:pt x="1379" y="15146"/>
                  <a:pt x="1379" y="15146"/>
                </a:cubicBezTo>
                <a:cubicBezTo>
                  <a:pt x="919" y="15167"/>
                  <a:pt x="919" y="15167"/>
                  <a:pt x="919" y="15167"/>
                </a:cubicBezTo>
                <a:cubicBezTo>
                  <a:pt x="919" y="15167"/>
                  <a:pt x="919" y="15167"/>
                  <a:pt x="919" y="15167"/>
                </a:cubicBezTo>
                <a:cubicBezTo>
                  <a:pt x="919" y="15167"/>
                  <a:pt x="919" y="15167"/>
                  <a:pt x="919" y="15167"/>
                </a:cubicBezTo>
                <a:cubicBezTo>
                  <a:pt x="919" y="15167"/>
                  <a:pt x="919" y="15167"/>
                  <a:pt x="919" y="15167"/>
                </a:cubicBezTo>
                <a:cubicBezTo>
                  <a:pt x="919" y="15167"/>
                  <a:pt x="919" y="15167"/>
                  <a:pt x="919" y="15167"/>
                </a:cubicBezTo>
                <a:cubicBezTo>
                  <a:pt x="919" y="15167"/>
                  <a:pt x="919" y="15167"/>
                  <a:pt x="919" y="15167"/>
                </a:cubicBezTo>
                <a:cubicBezTo>
                  <a:pt x="919" y="15167"/>
                  <a:pt x="1379" y="15167"/>
                  <a:pt x="2298" y="15187"/>
                </a:cubicBezTo>
                <a:cubicBezTo>
                  <a:pt x="4136" y="15229"/>
                  <a:pt x="8732" y="15332"/>
                  <a:pt x="12868" y="15435"/>
                </a:cubicBezTo>
                <a:cubicBezTo>
                  <a:pt x="15166" y="15477"/>
                  <a:pt x="17004" y="15518"/>
                  <a:pt x="18383" y="15559"/>
                </a:cubicBezTo>
                <a:cubicBezTo>
                  <a:pt x="19762" y="15580"/>
                  <a:pt x="20681" y="15601"/>
                  <a:pt x="20681" y="15601"/>
                </a:cubicBezTo>
                <a:cubicBezTo>
                  <a:pt x="20681" y="15621"/>
                  <a:pt x="21140" y="15601"/>
                  <a:pt x="21600" y="15601"/>
                </a:cubicBezTo>
                <a:cubicBezTo>
                  <a:pt x="21600" y="15580"/>
                  <a:pt x="21600" y="15559"/>
                  <a:pt x="21140" y="15559"/>
                </a:cubicBezTo>
                <a:cubicBezTo>
                  <a:pt x="21140" y="15559"/>
                  <a:pt x="19762" y="15518"/>
                  <a:pt x="17923" y="15477"/>
                </a:cubicBezTo>
                <a:cubicBezTo>
                  <a:pt x="15166" y="15394"/>
                  <a:pt x="11030" y="15270"/>
                  <a:pt x="7353" y="15167"/>
                </a:cubicBezTo>
                <a:cubicBezTo>
                  <a:pt x="5515" y="15125"/>
                  <a:pt x="4136" y="15084"/>
                  <a:pt x="2757" y="15043"/>
                </a:cubicBezTo>
                <a:cubicBezTo>
                  <a:pt x="2298" y="15022"/>
                  <a:pt x="1838" y="15022"/>
                  <a:pt x="1838" y="15001"/>
                </a:cubicBezTo>
                <a:cubicBezTo>
                  <a:pt x="1379" y="15001"/>
                  <a:pt x="1379" y="15001"/>
                  <a:pt x="1379" y="15001"/>
                </a:cubicBezTo>
                <a:cubicBezTo>
                  <a:pt x="1379" y="15001"/>
                  <a:pt x="1379" y="15001"/>
                  <a:pt x="1379" y="15001"/>
                </a:cubicBezTo>
                <a:cubicBezTo>
                  <a:pt x="1379" y="15001"/>
                  <a:pt x="1379" y="15001"/>
                  <a:pt x="1379" y="15001"/>
                </a:cubicBezTo>
                <a:cubicBezTo>
                  <a:pt x="919" y="15001"/>
                  <a:pt x="919" y="15001"/>
                  <a:pt x="919" y="15001"/>
                </a:cubicBezTo>
                <a:cubicBezTo>
                  <a:pt x="1379" y="15001"/>
                  <a:pt x="1379" y="15001"/>
                  <a:pt x="1379" y="15001"/>
                </a:cubicBezTo>
                <a:cubicBezTo>
                  <a:pt x="1379" y="15001"/>
                  <a:pt x="1379" y="15001"/>
                  <a:pt x="1379" y="15001"/>
                </a:cubicBezTo>
                <a:cubicBezTo>
                  <a:pt x="919" y="15001"/>
                  <a:pt x="919" y="15001"/>
                  <a:pt x="919" y="15001"/>
                </a:cubicBezTo>
                <a:cubicBezTo>
                  <a:pt x="1379" y="15001"/>
                  <a:pt x="1379" y="15001"/>
                  <a:pt x="1379" y="15001"/>
                </a:cubicBezTo>
                <a:cubicBezTo>
                  <a:pt x="919" y="15022"/>
                  <a:pt x="919" y="15022"/>
                  <a:pt x="919" y="15022"/>
                </a:cubicBezTo>
                <a:cubicBezTo>
                  <a:pt x="1379" y="15001"/>
                  <a:pt x="1379" y="15001"/>
                  <a:pt x="1379" y="15001"/>
                </a:cubicBezTo>
                <a:cubicBezTo>
                  <a:pt x="1379" y="15001"/>
                  <a:pt x="1379" y="15001"/>
                  <a:pt x="1379" y="15001"/>
                </a:cubicBezTo>
                <a:cubicBezTo>
                  <a:pt x="919" y="15022"/>
                  <a:pt x="919" y="15022"/>
                  <a:pt x="919" y="15022"/>
                </a:cubicBezTo>
                <a:cubicBezTo>
                  <a:pt x="1379" y="15001"/>
                  <a:pt x="1379" y="15001"/>
                  <a:pt x="1379" y="15001"/>
                </a:cubicBezTo>
                <a:cubicBezTo>
                  <a:pt x="919" y="15022"/>
                  <a:pt x="919" y="15022"/>
                  <a:pt x="919" y="15022"/>
                </a:cubicBezTo>
                <a:cubicBezTo>
                  <a:pt x="1379" y="15022"/>
                  <a:pt x="1379" y="15022"/>
                  <a:pt x="1379" y="15022"/>
                </a:cubicBezTo>
                <a:cubicBezTo>
                  <a:pt x="1379" y="15001"/>
                  <a:pt x="1379" y="15001"/>
                  <a:pt x="1379" y="15001"/>
                </a:cubicBezTo>
                <a:cubicBezTo>
                  <a:pt x="919" y="15022"/>
                  <a:pt x="919" y="15022"/>
                  <a:pt x="919" y="15022"/>
                </a:cubicBezTo>
                <a:cubicBezTo>
                  <a:pt x="1379" y="15022"/>
                  <a:pt x="1379" y="15022"/>
                  <a:pt x="1379" y="15022"/>
                </a:cubicBezTo>
                <a:cubicBezTo>
                  <a:pt x="919" y="15022"/>
                  <a:pt x="919" y="15022"/>
                  <a:pt x="919" y="15022"/>
                </a:cubicBezTo>
                <a:cubicBezTo>
                  <a:pt x="1379" y="15043"/>
                  <a:pt x="1379" y="15043"/>
                  <a:pt x="1379" y="15043"/>
                </a:cubicBezTo>
                <a:cubicBezTo>
                  <a:pt x="1379" y="15022"/>
                  <a:pt x="1379" y="15022"/>
                  <a:pt x="1379" y="15022"/>
                </a:cubicBezTo>
                <a:cubicBezTo>
                  <a:pt x="919" y="15022"/>
                  <a:pt x="919" y="15022"/>
                  <a:pt x="919" y="15022"/>
                </a:cubicBezTo>
                <a:cubicBezTo>
                  <a:pt x="1379" y="15043"/>
                  <a:pt x="1379" y="15043"/>
                  <a:pt x="1379" y="15043"/>
                </a:cubicBezTo>
                <a:cubicBezTo>
                  <a:pt x="919" y="15022"/>
                  <a:pt x="919" y="15022"/>
                  <a:pt x="919" y="15022"/>
                </a:cubicBezTo>
                <a:cubicBezTo>
                  <a:pt x="460" y="15043"/>
                  <a:pt x="460" y="15043"/>
                  <a:pt x="460" y="15043"/>
                </a:cubicBezTo>
                <a:cubicBezTo>
                  <a:pt x="460" y="15043"/>
                  <a:pt x="5055" y="15146"/>
                  <a:pt x="9651" y="15249"/>
                </a:cubicBezTo>
                <a:cubicBezTo>
                  <a:pt x="11949" y="15311"/>
                  <a:pt x="14706" y="15353"/>
                  <a:pt x="16545" y="15394"/>
                </a:cubicBezTo>
                <a:cubicBezTo>
                  <a:pt x="17464" y="15415"/>
                  <a:pt x="18383" y="15435"/>
                  <a:pt x="18843" y="15435"/>
                </a:cubicBezTo>
                <a:cubicBezTo>
                  <a:pt x="19302" y="15456"/>
                  <a:pt x="19302" y="15456"/>
                  <a:pt x="19762" y="15456"/>
                </a:cubicBezTo>
                <a:cubicBezTo>
                  <a:pt x="19762" y="15456"/>
                  <a:pt x="19762" y="15456"/>
                  <a:pt x="19762" y="15456"/>
                </a:cubicBezTo>
                <a:cubicBezTo>
                  <a:pt x="20221" y="15456"/>
                  <a:pt x="20221" y="15456"/>
                  <a:pt x="20221" y="15456"/>
                </a:cubicBezTo>
                <a:cubicBezTo>
                  <a:pt x="20221" y="15456"/>
                  <a:pt x="20221" y="15456"/>
                  <a:pt x="20221" y="15456"/>
                </a:cubicBezTo>
                <a:cubicBezTo>
                  <a:pt x="20681" y="15456"/>
                  <a:pt x="20681" y="15456"/>
                  <a:pt x="20681" y="15456"/>
                </a:cubicBezTo>
                <a:cubicBezTo>
                  <a:pt x="21140" y="15435"/>
                  <a:pt x="21140" y="15435"/>
                  <a:pt x="21140" y="15435"/>
                </a:cubicBezTo>
                <a:cubicBezTo>
                  <a:pt x="20681" y="15415"/>
                  <a:pt x="20681" y="15415"/>
                  <a:pt x="20681" y="15415"/>
                </a:cubicBezTo>
                <a:cubicBezTo>
                  <a:pt x="13787" y="15229"/>
                  <a:pt x="13787" y="15229"/>
                  <a:pt x="13787" y="15229"/>
                </a:cubicBezTo>
                <a:cubicBezTo>
                  <a:pt x="20221" y="15353"/>
                  <a:pt x="20221" y="15353"/>
                  <a:pt x="20221" y="15353"/>
                </a:cubicBezTo>
                <a:cubicBezTo>
                  <a:pt x="20681" y="15373"/>
                  <a:pt x="21140" y="15373"/>
                  <a:pt x="21140" y="15353"/>
                </a:cubicBezTo>
                <a:cubicBezTo>
                  <a:pt x="21140" y="15332"/>
                  <a:pt x="21140" y="15311"/>
                  <a:pt x="20681" y="15311"/>
                </a:cubicBezTo>
                <a:cubicBezTo>
                  <a:pt x="11030" y="15022"/>
                  <a:pt x="11030" y="15022"/>
                  <a:pt x="11030" y="15022"/>
                </a:cubicBezTo>
                <a:cubicBezTo>
                  <a:pt x="20681" y="15229"/>
                  <a:pt x="20681" y="15229"/>
                  <a:pt x="20681" y="15229"/>
                </a:cubicBezTo>
                <a:cubicBezTo>
                  <a:pt x="20681" y="15229"/>
                  <a:pt x="21140" y="15229"/>
                  <a:pt x="21140" y="15229"/>
                </a:cubicBezTo>
                <a:cubicBezTo>
                  <a:pt x="21600" y="15208"/>
                  <a:pt x="21600" y="15208"/>
                  <a:pt x="21600" y="15208"/>
                </a:cubicBezTo>
                <a:cubicBezTo>
                  <a:pt x="21600" y="15187"/>
                  <a:pt x="21140" y="15187"/>
                  <a:pt x="21140" y="15187"/>
                </a:cubicBezTo>
                <a:cubicBezTo>
                  <a:pt x="21140" y="15167"/>
                  <a:pt x="21140" y="15167"/>
                  <a:pt x="21140" y="15167"/>
                </a:cubicBezTo>
                <a:cubicBezTo>
                  <a:pt x="20681" y="15167"/>
                  <a:pt x="20221" y="15146"/>
                  <a:pt x="19762" y="15125"/>
                </a:cubicBezTo>
                <a:cubicBezTo>
                  <a:pt x="17464" y="15063"/>
                  <a:pt x="13328" y="14939"/>
                  <a:pt x="9191" y="14836"/>
                </a:cubicBezTo>
                <a:cubicBezTo>
                  <a:pt x="7353" y="14795"/>
                  <a:pt x="5515" y="14733"/>
                  <a:pt x="4136" y="14712"/>
                </a:cubicBezTo>
                <a:cubicBezTo>
                  <a:pt x="3677" y="14691"/>
                  <a:pt x="3217" y="14671"/>
                  <a:pt x="2757" y="14671"/>
                </a:cubicBezTo>
                <a:cubicBezTo>
                  <a:pt x="2757" y="14650"/>
                  <a:pt x="2298" y="14650"/>
                  <a:pt x="2298" y="14650"/>
                </a:cubicBezTo>
                <a:cubicBezTo>
                  <a:pt x="2298" y="14650"/>
                  <a:pt x="2298" y="14650"/>
                  <a:pt x="2298" y="14650"/>
                </a:cubicBezTo>
                <a:cubicBezTo>
                  <a:pt x="1838" y="14671"/>
                  <a:pt x="1838" y="14671"/>
                  <a:pt x="1838" y="14671"/>
                </a:cubicBezTo>
                <a:cubicBezTo>
                  <a:pt x="2298" y="14650"/>
                  <a:pt x="2298" y="14650"/>
                  <a:pt x="2298" y="14650"/>
                </a:cubicBezTo>
                <a:cubicBezTo>
                  <a:pt x="2298" y="14650"/>
                  <a:pt x="2298" y="14650"/>
                  <a:pt x="2298" y="14650"/>
                </a:cubicBezTo>
                <a:cubicBezTo>
                  <a:pt x="1838" y="14671"/>
                  <a:pt x="1838" y="14671"/>
                  <a:pt x="1838" y="14671"/>
                </a:cubicBezTo>
                <a:cubicBezTo>
                  <a:pt x="2298" y="14650"/>
                  <a:pt x="2298" y="14650"/>
                  <a:pt x="2298" y="14650"/>
                </a:cubicBezTo>
                <a:cubicBezTo>
                  <a:pt x="1838" y="14671"/>
                  <a:pt x="1838" y="14671"/>
                  <a:pt x="1838" y="14671"/>
                </a:cubicBezTo>
                <a:cubicBezTo>
                  <a:pt x="2298" y="14650"/>
                  <a:pt x="2298" y="14650"/>
                  <a:pt x="2298" y="14650"/>
                </a:cubicBezTo>
                <a:cubicBezTo>
                  <a:pt x="2298" y="14650"/>
                  <a:pt x="2298" y="14650"/>
                  <a:pt x="2298" y="14650"/>
                </a:cubicBezTo>
                <a:cubicBezTo>
                  <a:pt x="1838" y="14671"/>
                  <a:pt x="1838" y="14671"/>
                  <a:pt x="1838" y="14671"/>
                </a:cubicBezTo>
                <a:cubicBezTo>
                  <a:pt x="2298" y="14650"/>
                  <a:pt x="2298" y="14650"/>
                  <a:pt x="2298" y="14650"/>
                </a:cubicBezTo>
                <a:cubicBezTo>
                  <a:pt x="1838" y="14671"/>
                  <a:pt x="1838" y="14671"/>
                  <a:pt x="1838" y="14671"/>
                </a:cubicBezTo>
                <a:cubicBezTo>
                  <a:pt x="2298" y="14671"/>
                  <a:pt x="2298" y="14671"/>
                  <a:pt x="2298" y="14671"/>
                </a:cubicBezTo>
                <a:cubicBezTo>
                  <a:pt x="2298" y="14671"/>
                  <a:pt x="2298" y="14650"/>
                  <a:pt x="2298" y="14650"/>
                </a:cubicBezTo>
                <a:cubicBezTo>
                  <a:pt x="1838" y="14671"/>
                  <a:pt x="1838" y="14671"/>
                  <a:pt x="1838" y="14671"/>
                </a:cubicBezTo>
                <a:cubicBezTo>
                  <a:pt x="2298" y="14671"/>
                  <a:pt x="2298" y="14671"/>
                  <a:pt x="2298" y="14671"/>
                </a:cubicBezTo>
                <a:cubicBezTo>
                  <a:pt x="1838" y="14671"/>
                  <a:pt x="1838" y="14671"/>
                  <a:pt x="1838" y="14671"/>
                </a:cubicBezTo>
                <a:cubicBezTo>
                  <a:pt x="2298" y="14691"/>
                  <a:pt x="2298" y="14691"/>
                  <a:pt x="2298" y="14691"/>
                </a:cubicBezTo>
                <a:cubicBezTo>
                  <a:pt x="1838" y="14671"/>
                  <a:pt x="1838" y="14671"/>
                  <a:pt x="1838" y="14671"/>
                </a:cubicBezTo>
                <a:cubicBezTo>
                  <a:pt x="1838" y="14691"/>
                  <a:pt x="1838" y="14691"/>
                  <a:pt x="1838" y="14691"/>
                </a:cubicBezTo>
                <a:cubicBezTo>
                  <a:pt x="2298" y="14691"/>
                  <a:pt x="2298" y="14691"/>
                  <a:pt x="2298" y="14691"/>
                </a:cubicBezTo>
                <a:cubicBezTo>
                  <a:pt x="1838" y="14671"/>
                  <a:pt x="1838" y="14671"/>
                  <a:pt x="1838" y="14671"/>
                </a:cubicBezTo>
                <a:cubicBezTo>
                  <a:pt x="1838" y="14691"/>
                  <a:pt x="1838" y="14691"/>
                  <a:pt x="1838" y="14691"/>
                </a:cubicBezTo>
                <a:cubicBezTo>
                  <a:pt x="1838" y="14671"/>
                  <a:pt x="1838" y="14671"/>
                  <a:pt x="1838" y="14671"/>
                </a:cubicBezTo>
                <a:cubicBezTo>
                  <a:pt x="1838" y="14691"/>
                  <a:pt x="1838" y="14691"/>
                  <a:pt x="1838" y="14691"/>
                </a:cubicBezTo>
                <a:cubicBezTo>
                  <a:pt x="1838" y="14691"/>
                  <a:pt x="1838" y="14691"/>
                  <a:pt x="1838" y="14691"/>
                </a:cubicBezTo>
                <a:cubicBezTo>
                  <a:pt x="1838" y="14671"/>
                  <a:pt x="1838" y="14671"/>
                  <a:pt x="1838" y="14671"/>
                </a:cubicBezTo>
                <a:cubicBezTo>
                  <a:pt x="1838" y="14691"/>
                  <a:pt x="1838" y="14691"/>
                  <a:pt x="1838" y="14691"/>
                </a:cubicBezTo>
                <a:cubicBezTo>
                  <a:pt x="1838" y="14691"/>
                  <a:pt x="1838" y="14691"/>
                  <a:pt x="1838" y="14691"/>
                </a:cubicBezTo>
                <a:cubicBezTo>
                  <a:pt x="1838" y="14691"/>
                  <a:pt x="1838" y="14691"/>
                  <a:pt x="1838" y="14691"/>
                </a:cubicBezTo>
                <a:cubicBezTo>
                  <a:pt x="1838" y="14691"/>
                  <a:pt x="1838" y="14691"/>
                  <a:pt x="1838" y="14691"/>
                </a:cubicBezTo>
                <a:cubicBezTo>
                  <a:pt x="1838" y="14691"/>
                  <a:pt x="1838" y="14691"/>
                  <a:pt x="1838" y="14691"/>
                </a:cubicBezTo>
                <a:cubicBezTo>
                  <a:pt x="1838" y="14691"/>
                  <a:pt x="1838" y="14691"/>
                  <a:pt x="1838" y="14691"/>
                </a:cubicBezTo>
                <a:cubicBezTo>
                  <a:pt x="1838" y="14691"/>
                  <a:pt x="2298" y="14712"/>
                  <a:pt x="2757" y="14712"/>
                </a:cubicBezTo>
                <a:cubicBezTo>
                  <a:pt x="5055" y="14753"/>
                  <a:pt x="9191" y="14836"/>
                  <a:pt x="12868" y="14919"/>
                </a:cubicBezTo>
                <a:cubicBezTo>
                  <a:pt x="14706" y="14960"/>
                  <a:pt x="16545" y="15001"/>
                  <a:pt x="17923" y="15022"/>
                </a:cubicBezTo>
                <a:cubicBezTo>
                  <a:pt x="18383" y="15043"/>
                  <a:pt x="18843" y="15063"/>
                  <a:pt x="19302" y="15063"/>
                </a:cubicBezTo>
                <a:cubicBezTo>
                  <a:pt x="19762" y="15063"/>
                  <a:pt x="19762" y="15063"/>
                  <a:pt x="19762" y="15084"/>
                </a:cubicBezTo>
                <a:cubicBezTo>
                  <a:pt x="19762" y="15084"/>
                  <a:pt x="19762" y="15084"/>
                  <a:pt x="19762" y="15084"/>
                </a:cubicBezTo>
                <a:cubicBezTo>
                  <a:pt x="20221" y="15084"/>
                  <a:pt x="20221" y="15084"/>
                  <a:pt x="20221" y="15084"/>
                </a:cubicBezTo>
                <a:cubicBezTo>
                  <a:pt x="20221" y="15084"/>
                  <a:pt x="20221" y="15084"/>
                  <a:pt x="20221" y="15084"/>
                </a:cubicBezTo>
                <a:cubicBezTo>
                  <a:pt x="20221" y="15084"/>
                  <a:pt x="20221" y="15084"/>
                  <a:pt x="20221" y="15084"/>
                </a:cubicBezTo>
                <a:cubicBezTo>
                  <a:pt x="20681" y="15063"/>
                  <a:pt x="20681" y="15063"/>
                  <a:pt x="20681" y="15063"/>
                </a:cubicBezTo>
                <a:cubicBezTo>
                  <a:pt x="21140" y="15063"/>
                  <a:pt x="21140" y="15063"/>
                  <a:pt x="21140" y="15043"/>
                </a:cubicBezTo>
                <a:cubicBezTo>
                  <a:pt x="21140" y="15043"/>
                  <a:pt x="20681" y="15022"/>
                  <a:pt x="20681" y="15022"/>
                </a:cubicBezTo>
                <a:cubicBezTo>
                  <a:pt x="1379" y="14485"/>
                  <a:pt x="1379" y="14485"/>
                  <a:pt x="1379" y="14485"/>
                </a:cubicBezTo>
                <a:cubicBezTo>
                  <a:pt x="919" y="14505"/>
                  <a:pt x="919" y="14505"/>
                  <a:pt x="919" y="14505"/>
                </a:cubicBezTo>
                <a:cubicBezTo>
                  <a:pt x="1838" y="14526"/>
                  <a:pt x="1838" y="14526"/>
                  <a:pt x="1838" y="14526"/>
                </a:cubicBezTo>
                <a:cubicBezTo>
                  <a:pt x="919" y="14505"/>
                  <a:pt x="919" y="14505"/>
                  <a:pt x="919" y="14505"/>
                </a:cubicBezTo>
                <a:cubicBezTo>
                  <a:pt x="1379" y="14547"/>
                  <a:pt x="1379" y="14547"/>
                  <a:pt x="1379" y="14547"/>
                </a:cubicBezTo>
                <a:cubicBezTo>
                  <a:pt x="1379" y="14547"/>
                  <a:pt x="1379" y="14526"/>
                  <a:pt x="1838" y="14526"/>
                </a:cubicBezTo>
                <a:cubicBezTo>
                  <a:pt x="919" y="14505"/>
                  <a:pt x="919" y="14505"/>
                  <a:pt x="919" y="14505"/>
                </a:cubicBezTo>
                <a:cubicBezTo>
                  <a:pt x="1379" y="14547"/>
                  <a:pt x="1379" y="14547"/>
                  <a:pt x="1379" y="14547"/>
                </a:cubicBezTo>
                <a:cubicBezTo>
                  <a:pt x="919" y="14505"/>
                  <a:pt x="919" y="14505"/>
                  <a:pt x="919" y="14505"/>
                </a:cubicBezTo>
                <a:cubicBezTo>
                  <a:pt x="919" y="14547"/>
                  <a:pt x="919" y="14547"/>
                  <a:pt x="919" y="14547"/>
                </a:cubicBezTo>
                <a:cubicBezTo>
                  <a:pt x="1379" y="14547"/>
                  <a:pt x="1379" y="14547"/>
                  <a:pt x="1379" y="14547"/>
                </a:cubicBezTo>
                <a:cubicBezTo>
                  <a:pt x="919" y="14505"/>
                  <a:pt x="919" y="14505"/>
                  <a:pt x="919" y="14505"/>
                </a:cubicBezTo>
                <a:cubicBezTo>
                  <a:pt x="919" y="14547"/>
                  <a:pt x="919" y="14547"/>
                  <a:pt x="919" y="14547"/>
                </a:cubicBezTo>
                <a:cubicBezTo>
                  <a:pt x="919" y="14526"/>
                  <a:pt x="919" y="14526"/>
                  <a:pt x="919" y="14526"/>
                </a:cubicBezTo>
                <a:cubicBezTo>
                  <a:pt x="919" y="14547"/>
                  <a:pt x="919" y="14547"/>
                  <a:pt x="919" y="14547"/>
                </a:cubicBezTo>
                <a:cubicBezTo>
                  <a:pt x="919" y="14547"/>
                  <a:pt x="919" y="14547"/>
                  <a:pt x="919" y="14547"/>
                </a:cubicBezTo>
                <a:cubicBezTo>
                  <a:pt x="919" y="14526"/>
                  <a:pt x="919" y="14526"/>
                  <a:pt x="919" y="14526"/>
                </a:cubicBezTo>
                <a:cubicBezTo>
                  <a:pt x="919" y="14547"/>
                  <a:pt x="919" y="14547"/>
                  <a:pt x="919" y="14547"/>
                </a:cubicBezTo>
                <a:cubicBezTo>
                  <a:pt x="919" y="14547"/>
                  <a:pt x="919" y="14547"/>
                  <a:pt x="919" y="14547"/>
                </a:cubicBezTo>
                <a:cubicBezTo>
                  <a:pt x="1379" y="14547"/>
                  <a:pt x="1838" y="14547"/>
                  <a:pt x="2298" y="14567"/>
                </a:cubicBezTo>
                <a:cubicBezTo>
                  <a:pt x="4596" y="14609"/>
                  <a:pt x="9191" y="14712"/>
                  <a:pt x="12868" y="14815"/>
                </a:cubicBezTo>
                <a:cubicBezTo>
                  <a:pt x="14706" y="14857"/>
                  <a:pt x="16545" y="14898"/>
                  <a:pt x="17923" y="14919"/>
                </a:cubicBezTo>
                <a:cubicBezTo>
                  <a:pt x="19302" y="14960"/>
                  <a:pt x="20221" y="14981"/>
                  <a:pt x="20221" y="14981"/>
                </a:cubicBezTo>
                <a:cubicBezTo>
                  <a:pt x="20221" y="14981"/>
                  <a:pt x="20681" y="14981"/>
                  <a:pt x="21140" y="14960"/>
                </a:cubicBezTo>
                <a:cubicBezTo>
                  <a:pt x="21140" y="14939"/>
                  <a:pt x="21140" y="14939"/>
                  <a:pt x="20681" y="14919"/>
                </a:cubicBezTo>
                <a:cubicBezTo>
                  <a:pt x="12868" y="14712"/>
                  <a:pt x="12868" y="14712"/>
                  <a:pt x="12868" y="14712"/>
                </a:cubicBezTo>
                <a:cubicBezTo>
                  <a:pt x="20681" y="14877"/>
                  <a:pt x="20681" y="14877"/>
                  <a:pt x="20681" y="14877"/>
                </a:cubicBezTo>
                <a:cubicBezTo>
                  <a:pt x="20681" y="14877"/>
                  <a:pt x="21140" y="14877"/>
                  <a:pt x="21600" y="14857"/>
                </a:cubicBezTo>
                <a:cubicBezTo>
                  <a:pt x="21600" y="14836"/>
                  <a:pt x="21600" y="14815"/>
                  <a:pt x="21140" y="14815"/>
                </a:cubicBezTo>
                <a:cubicBezTo>
                  <a:pt x="11030" y="14526"/>
                  <a:pt x="11030" y="14526"/>
                  <a:pt x="11030" y="14526"/>
                </a:cubicBezTo>
                <a:cubicBezTo>
                  <a:pt x="19762" y="14712"/>
                  <a:pt x="19762" y="14712"/>
                  <a:pt x="19762" y="14712"/>
                </a:cubicBezTo>
                <a:cubicBezTo>
                  <a:pt x="20221" y="14712"/>
                  <a:pt x="20221" y="14712"/>
                  <a:pt x="20681" y="14712"/>
                </a:cubicBezTo>
                <a:cubicBezTo>
                  <a:pt x="20681" y="14712"/>
                  <a:pt x="20681" y="14691"/>
                  <a:pt x="20681" y="14691"/>
                </a:cubicBezTo>
                <a:cubicBezTo>
                  <a:pt x="20681" y="14671"/>
                  <a:pt x="20681" y="14671"/>
                  <a:pt x="20681" y="14671"/>
                </a:cubicBezTo>
                <a:cubicBezTo>
                  <a:pt x="20681" y="14650"/>
                  <a:pt x="20681" y="14650"/>
                  <a:pt x="20681" y="14650"/>
                </a:cubicBezTo>
                <a:cubicBezTo>
                  <a:pt x="20681" y="14650"/>
                  <a:pt x="20681" y="14650"/>
                  <a:pt x="20681" y="14650"/>
                </a:cubicBezTo>
                <a:cubicBezTo>
                  <a:pt x="20221" y="14650"/>
                  <a:pt x="18843" y="14609"/>
                  <a:pt x="17004" y="14547"/>
                </a:cubicBezTo>
                <a:cubicBezTo>
                  <a:pt x="14247" y="14485"/>
                  <a:pt x="10570" y="14381"/>
                  <a:pt x="7353" y="14299"/>
                </a:cubicBezTo>
                <a:cubicBezTo>
                  <a:pt x="5974" y="14257"/>
                  <a:pt x="4596" y="14216"/>
                  <a:pt x="3677" y="14195"/>
                </a:cubicBezTo>
                <a:cubicBezTo>
                  <a:pt x="3217" y="14175"/>
                  <a:pt x="2757" y="14154"/>
                  <a:pt x="2298" y="14154"/>
                </a:cubicBezTo>
                <a:cubicBezTo>
                  <a:pt x="2298" y="14133"/>
                  <a:pt x="2298" y="14133"/>
                  <a:pt x="2298" y="14133"/>
                </a:cubicBezTo>
                <a:cubicBezTo>
                  <a:pt x="2298" y="14133"/>
                  <a:pt x="2298" y="14133"/>
                  <a:pt x="2298" y="14133"/>
                </a:cubicBezTo>
                <a:cubicBezTo>
                  <a:pt x="1838" y="14154"/>
                  <a:pt x="1838" y="14154"/>
                  <a:pt x="1838" y="14154"/>
                </a:cubicBezTo>
                <a:cubicBezTo>
                  <a:pt x="2298" y="14133"/>
                  <a:pt x="2298" y="14133"/>
                  <a:pt x="2298" y="14133"/>
                </a:cubicBezTo>
                <a:cubicBezTo>
                  <a:pt x="2298" y="14133"/>
                  <a:pt x="2298" y="14133"/>
                  <a:pt x="2298" y="14133"/>
                </a:cubicBezTo>
                <a:cubicBezTo>
                  <a:pt x="1838" y="14154"/>
                  <a:pt x="1838" y="14154"/>
                  <a:pt x="1838" y="14154"/>
                </a:cubicBezTo>
                <a:cubicBezTo>
                  <a:pt x="2298" y="14133"/>
                  <a:pt x="2298" y="14133"/>
                  <a:pt x="2298" y="14133"/>
                </a:cubicBezTo>
                <a:cubicBezTo>
                  <a:pt x="1838" y="14154"/>
                  <a:pt x="1838" y="14154"/>
                  <a:pt x="1838" y="14154"/>
                </a:cubicBezTo>
                <a:cubicBezTo>
                  <a:pt x="2298" y="14154"/>
                  <a:pt x="2298" y="14154"/>
                  <a:pt x="2298" y="14154"/>
                </a:cubicBezTo>
                <a:cubicBezTo>
                  <a:pt x="2298" y="14154"/>
                  <a:pt x="2298" y="14154"/>
                  <a:pt x="2298" y="14133"/>
                </a:cubicBezTo>
                <a:cubicBezTo>
                  <a:pt x="1838" y="14154"/>
                  <a:pt x="1838" y="14154"/>
                  <a:pt x="1838" y="14154"/>
                </a:cubicBezTo>
                <a:cubicBezTo>
                  <a:pt x="2298" y="14154"/>
                  <a:pt x="2298" y="14154"/>
                  <a:pt x="2298" y="14154"/>
                </a:cubicBezTo>
                <a:cubicBezTo>
                  <a:pt x="1379" y="14154"/>
                  <a:pt x="1379" y="14154"/>
                  <a:pt x="1379" y="14154"/>
                </a:cubicBezTo>
                <a:cubicBezTo>
                  <a:pt x="2298" y="14175"/>
                  <a:pt x="2298" y="14175"/>
                  <a:pt x="2298" y="14175"/>
                </a:cubicBezTo>
                <a:cubicBezTo>
                  <a:pt x="2298" y="14154"/>
                  <a:pt x="2298" y="14154"/>
                  <a:pt x="2298" y="14154"/>
                </a:cubicBezTo>
                <a:cubicBezTo>
                  <a:pt x="1379" y="14154"/>
                  <a:pt x="1379" y="14154"/>
                  <a:pt x="1379" y="14154"/>
                </a:cubicBezTo>
                <a:cubicBezTo>
                  <a:pt x="2298" y="14175"/>
                  <a:pt x="2298" y="14175"/>
                  <a:pt x="2298" y="14175"/>
                </a:cubicBezTo>
                <a:cubicBezTo>
                  <a:pt x="1379" y="14154"/>
                  <a:pt x="1379" y="14154"/>
                  <a:pt x="1379" y="14154"/>
                </a:cubicBezTo>
                <a:cubicBezTo>
                  <a:pt x="1379" y="14195"/>
                  <a:pt x="1379" y="14195"/>
                  <a:pt x="1379" y="14195"/>
                </a:cubicBezTo>
                <a:cubicBezTo>
                  <a:pt x="19762" y="14567"/>
                  <a:pt x="19762" y="14567"/>
                  <a:pt x="19762" y="14567"/>
                </a:cubicBezTo>
                <a:cubicBezTo>
                  <a:pt x="20221" y="14567"/>
                  <a:pt x="20221" y="14567"/>
                  <a:pt x="20681" y="14547"/>
                </a:cubicBezTo>
                <a:cubicBezTo>
                  <a:pt x="20681" y="14547"/>
                  <a:pt x="20681" y="14526"/>
                  <a:pt x="20221" y="14505"/>
                </a:cubicBezTo>
                <a:cubicBezTo>
                  <a:pt x="10570" y="14237"/>
                  <a:pt x="10570" y="14237"/>
                  <a:pt x="10570" y="14237"/>
                </a:cubicBezTo>
                <a:cubicBezTo>
                  <a:pt x="20221" y="14443"/>
                  <a:pt x="20221" y="14443"/>
                  <a:pt x="20221" y="14443"/>
                </a:cubicBezTo>
                <a:cubicBezTo>
                  <a:pt x="20681" y="14443"/>
                  <a:pt x="21140" y="14443"/>
                  <a:pt x="21140" y="14423"/>
                </a:cubicBezTo>
                <a:cubicBezTo>
                  <a:pt x="21600" y="14423"/>
                  <a:pt x="21140" y="14402"/>
                  <a:pt x="21140" y="14381"/>
                </a:cubicBezTo>
                <a:cubicBezTo>
                  <a:pt x="21140" y="14381"/>
                  <a:pt x="19762" y="14361"/>
                  <a:pt x="17923" y="14299"/>
                </a:cubicBezTo>
                <a:cubicBezTo>
                  <a:pt x="15166" y="14237"/>
                  <a:pt x="11030" y="14113"/>
                  <a:pt x="7813" y="14009"/>
                </a:cubicBezTo>
                <a:cubicBezTo>
                  <a:pt x="5974" y="13968"/>
                  <a:pt x="4596" y="13926"/>
                  <a:pt x="3217" y="13885"/>
                </a:cubicBezTo>
                <a:cubicBezTo>
                  <a:pt x="2757" y="13885"/>
                  <a:pt x="2298" y="13864"/>
                  <a:pt x="1838" y="13864"/>
                </a:cubicBezTo>
                <a:cubicBezTo>
                  <a:pt x="1838" y="13844"/>
                  <a:pt x="1838" y="13844"/>
                  <a:pt x="1838" y="13844"/>
                </a:cubicBezTo>
                <a:cubicBezTo>
                  <a:pt x="1838" y="13844"/>
                  <a:pt x="1838" y="13844"/>
                  <a:pt x="1838" y="13844"/>
                </a:cubicBezTo>
                <a:cubicBezTo>
                  <a:pt x="1838" y="13844"/>
                  <a:pt x="1838" y="13844"/>
                  <a:pt x="1838" y="13844"/>
                </a:cubicBezTo>
                <a:cubicBezTo>
                  <a:pt x="1379" y="13864"/>
                  <a:pt x="1379" y="13864"/>
                  <a:pt x="1379" y="13864"/>
                </a:cubicBezTo>
                <a:cubicBezTo>
                  <a:pt x="1838" y="13844"/>
                  <a:pt x="1838" y="13844"/>
                  <a:pt x="1838" y="13844"/>
                </a:cubicBezTo>
                <a:cubicBezTo>
                  <a:pt x="1838" y="13844"/>
                  <a:pt x="1838" y="13844"/>
                  <a:pt x="1838" y="13844"/>
                </a:cubicBezTo>
                <a:cubicBezTo>
                  <a:pt x="1379" y="13864"/>
                  <a:pt x="1379" y="13864"/>
                  <a:pt x="1379" y="13864"/>
                </a:cubicBezTo>
                <a:cubicBezTo>
                  <a:pt x="1838" y="13844"/>
                  <a:pt x="1838" y="13844"/>
                  <a:pt x="1838" y="13844"/>
                </a:cubicBezTo>
                <a:cubicBezTo>
                  <a:pt x="919" y="13864"/>
                  <a:pt x="919" y="13864"/>
                  <a:pt x="919" y="13864"/>
                </a:cubicBezTo>
                <a:cubicBezTo>
                  <a:pt x="1838" y="13864"/>
                  <a:pt x="1838" y="13864"/>
                  <a:pt x="1838" y="13864"/>
                </a:cubicBezTo>
                <a:cubicBezTo>
                  <a:pt x="1838" y="13844"/>
                  <a:pt x="1838" y="13844"/>
                  <a:pt x="1838" y="13844"/>
                </a:cubicBezTo>
                <a:cubicBezTo>
                  <a:pt x="919" y="13864"/>
                  <a:pt x="919" y="13864"/>
                  <a:pt x="919" y="13864"/>
                </a:cubicBezTo>
                <a:cubicBezTo>
                  <a:pt x="1838" y="13864"/>
                  <a:pt x="1838" y="13864"/>
                  <a:pt x="1838" y="13864"/>
                </a:cubicBezTo>
                <a:cubicBezTo>
                  <a:pt x="919" y="13864"/>
                  <a:pt x="919" y="13864"/>
                  <a:pt x="919" y="13864"/>
                </a:cubicBezTo>
                <a:cubicBezTo>
                  <a:pt x="1838" y="13885"/>
                  <a:pt x="1838" y="13885"/>
                  <a:pt x="1838" y="13885"/>
                </a:cubicBezTo>
                <a:cubicBezTo>
                  <a:pt x="1838" y="13864"/>
                  <a:pt x="1838" y="13864"/>
                  <a:pt x="1838" y="13864"/>
                </a:cubicBezTo>
                <a:cubicBezTo>
                  <a:pt x="919" y="13864"/>
                  <a:pt x="919" y="13864"/>
                  <a:pt x="919" y="13864"/>
                </a:cubicBezTo>
                <a:cubicBezTo>
                  <a:pt x="1838" y="13885"/>
                  <a:pt x="1838" y="13885"/>
                  <a:pt x="1838" y="13885"/>
                </a:cubicBezTo>
                <a:cubicBezTo>
                  <a:pt x="1838" y="13885"/>
                  <a:pt x="1838" y="13885"/>
                  <a:pt x="1838" y="13885"/>
                </a:cubicBezTo>
                <a:cubicBezTo>
                  <a:pt x="919" y="13864"/>
                  <a:pt x="919" y="13864"/>
                  <a:pt x="919" y="13864"/>
                </a:cubicBezTo>
                <a:cubicBezTo>
                  <a:pt x="1379" y="13885"/>
                  <a:pt x="1379" y="13885"/>
                  <a:pt x="1379" y="13885"/>
                </a:cubicBezTo>
                <a:cubicBezTo>
                  <a:pt x="1838" y="13885"/>
                  <a:pt x="1838" y="13885"/>
                  <a:pt x="1838" y="13885"/>
                </a:cubicBezTo>
                <a:cubicBezTo>
                  <a:pt x="919" y="13864"/>
                  <a:pt x="919" y="13864"/>
                  <a:pt x="919" y="13864"/>
                </a:cubicBezTo>
                <a:cubicBezTo>
                  <a:pt x="1379" y="13885"/>
                  <a:pt x="1379" y="13885"/>
                  <a:pt x="1379" y="13885"/>
                </a:cubicBezTo>
                <a:cubicBezTo>
                  <a:pt x="919" y="13864"/>
                  <a:pt x="919" y="13864"/>
                  <a:pt x="919" y="13864"/>
                </a:cubicBezTo>
                <a:cubicBezTo>
                  <a:pt x="919" y="13885"/>
                  <a:pt x="919" y="13885"/>
                  <a:pt x="919" y="13885"/>
                </a:cubicBezTo>
                <a:cubicBezTo>
                  <a:pt x="1379" y="13885"/>
                  <a:pt x="1379" y="13885"/>
                  <a:pt x="1379" y="13885"/>
                </a:cubicBezTo>
                <a:cubicBezTo>
                  <a:pt x="919" y="13864"/>
                  <a:pt x="919" y="13864"/>
                  <a:pt x="919" y="13864"/>
                </a:cubicBezTo>
                <a:cubicBezTo>
                  <a:pt x="919" y="13885"/>
                  <a:pt x="919" y="13885"/>
                  <a:pt x="919" y="13885"/>
                </a:cubicBezTo>
                <a:cubicBezTo>
                  <a:pt x="919" y="13864"/>
                  <a:pt x="919" y="13864"/>
                  <a:pt x="919" y="13864"/>
                </a:cubicBezTo>
                <a:cubicBezTo>
                  <a:pt x="919" y="13885"/>
                  <a:pt x="919" y="13885"/>
                  <a:pt x="919" y="13885"/>
                </a:cubicBezTo>
                <a:cubicBezTo>
                  <a:pt x="919" y="13885"/>
                  <a:pt x="919" y="13885"/>
                  <a:pt x="919" y="13885"/>
                </a:cubicBezTo>
                <a:cubicBezTo>
                  <a:pt x="919" y="13864"/>
                  <a:pt x="919" y="13864"/>
                  <a:pt x="919" y="13864"/>
                </a:cubicBezTo>
                <a:cubicBezTo>
                  <a:pt x="919" y="13885"/>
                  <a:pt x="919" y="13885"/>
                  <a:pt x="919" y="13885"/>
                </a:cubicBezTo>
                <a:cubicBezTo>
                  <a:pt x="919" y="13885"/>
                  <a:pt x="919" y="13885"/>
                  <a:pt x="919" y="13885"/>
                </a:cubicBezTo>
                <a:cubicBezTo>
                  <a:pt x="1379" y="13885"/>
                  <a:pt x="1838" y="13906"/>
                  <a:pt x="2298" y="13926"/>
                </a:cubicBezTo>
                <a:cubicBezTo>
                  <a:pt x="4596" y="13968"/>
                  <a:pt x="8732" y="14071"/>
                  <a:pt x="12409" y="14154"/>
                </a:cubicBezTo>
                <a:cubicBezTo>
                  <a:pt x="14247" y="14195"/>
                  <a:pt x="16085" y="14257"/>
                  <a:pt x="17464" y="14278"/>
                </a:cubicBezTo>
                <a:cubicBezTo>
                  <a:pt x="17923" y="14299"/>
                  <a:pt x="18843" y="14299"/>
                  <a:pt x="19302" y="14319"/>
                </a:cubicBezTo>
                <a:cubicBezTo>
                  <a:pt x="19302" y="14319"/>
                  <a:pt x="19302" y="14319"/>
                  <a:pt x="19762" y="14319"/>
                </a:cubicBezTo>
                <a:cubicBezTo>
                  <a:pt x="19762" y="14340"/>
                  <a:pt x="19762" y="14340"/>
                  <a:pt x="19762" y="14340"/>
                </a:cubicBezTo>
                <a:cubicBezTo>
                  <a:pt x="19762" y="14340"/>
                  <a:pt x="19762" y="14340"/>
                  <a:pt x="20221" y="14340"/>
                </a:cubicBezTo>
                <a:cubicBezTo>
                  <a:pt x="20221" y="14340"/>
                  <a:pt x="20221" y="14340"/>
                  <a:pt x="20221" y="14340"/>
                </a:cubicBezTo>
                <a:cubicBezTo>
                  <a:pt x="20681" y="14319"/>
                  <a:pt x="20681" y="14319"/>
                  <a:pt x="20681" y="14319"/>
                </a:cubicBezTo>
                <a:cubicBezTo>
                  <a:pt x="20681" y="14319"/>
                  <a:pt x="20681" y="14299"/>
                  <a:pt x="20681" y="14299"/>
                </a:cubicBezTo>
                <a:cubicBezTo>
                  <a:pt x="20681" y="14278"/>
                  <a:pt x="20681" y="14278"/>
                  <a:pt x="20681" y="14278"/>
                </a:cubicBezTo>
                <a:cubicBezTo>
                  <a:pt x="1838" y="13761"/>
                  <a:pt x="1838" y="13761"/>
                  <a:pt x="1838" y="13761"/>
                </a:cubicBezTo>
                <a:cubicBezTo>
                  <a:pt x="1379" y="13782"/>
                  <a:pt x="1379" y="13782"/>
                  <a:pt x="1379" y="13782"/>
                </a:cubicBezTo>
                <a:cubicBezTo>
                  <a:pt x="2298" y="13802"/>
                  <a:pt x="2298" y="13802"/>
                  <a:pt x="2298" y="13802"/>
                </a:cubicBezTo>
                <a:cubicBezTo>
                  <a:pt x="1379" y="13782"/>
                  <a:pt x="1379" y="13782"/>
                  <a:pt x="1379" y="13782"/>
                </a:cubicBezTo>
                <a:cubicBezTo>
                  <a:pt x="1838" y="13802"/>
                  <a:pt x="1838" y="13802"/>
                  <a:pt x="1838" y="13802"/>
                </a:cubicBezTo>
                <a:cubicBezTo>
                  <a:pt x="1838" y="13802"/>
                  <a:pt x="1838" y="13802"/>
                  <a:pt x="2298" y="13802"/>
                </a:cubicBezTo>
                <a:cubicBezTo>
                  <a:pt x="1379" y="13782"/>
                  <a:pt x="1379" y="13782"/>
                  <a:pt x="1379" y="13782"/>
                </a:cubicBezTo>
                <a:cubicBezTo>
                  <a:pt x="1838" y="13802"/>
                  <a:pt x="1838" y="13802"/>
                  <a:pt x="1838" y="13802"/>
                </a:cubicBezTo>
                <a:cubicBezTo>
                  <a:pt x="1379" y="13782"/>
                  <a:pt x="1379" y="13782"/>
                  <a:pt x="1379" y="13782"/>
                </a:cubicBezTo>
                <a:cubicBezTo>
                  <a:pt x="1379" y="13802"/>
                  <a:pt x="1379" y="13802"/>
                  <a:pt x="1379" y="13802"/>
                </a:cubicBezTo>
                <a:cubicBezTo>
                  <a:pt x="1838" y="13802"/>
                  <a:pt x="1838" y="13802"/>
                  <a:pt x="1838" y="13802"/>
                </a:cubicBezTo>
                <a:cubicBezTo>
                  <a:pt x="1379" y="13782"/>
                  <a:pt x="1379" y="13782"/>
                  <a:pt x="1379" y="13782"/>
                </a:cubicBezTo>
                <a:cubicBezTo>
                  <a:pt x="1379" y="13802"/>
                  <a:pt x="1379" y="13802"/>
                  <a:pt x="1379" y="13802"/>
                </a:cubicBezTo>
                <a:cubicBezTo>
                  <a:pt x="1379" y="13802"/>
                  <a:pt x="1379" y="13802"/>
                  <a:pt x="1379" y="13802"/>
                </a:cubicBezTo>
                <a:cubicBezTo>
                  <a:pt x="1379" y="13802"/>
                  <a:pt x="1379" y="13802"/>
                  <a:pt x="1379" y="13802"/>
                </a:cubicBezTo>
                <a:cubicBezTo>
                  <a:pt x="1379" y="13802"/>
                  <a:pt x="1379" y="13802"/>
                  <a:pt x="1379" y="13802"/>
                </a:cubicBezTo>
                <a:cubicBezTo>
                  <a:pt x="1379" y="13802"/>
                  <a:pt x="1379" y="13802"/>
                  <a:pt x="1379" y="13802"/>
                </a:cubicBezTo>
                <a:cubicBezTo>
                  <a:pt x="1379" y="13802"/>
                  <a:pt x="1379" y="13802"/>
                  <a:pt x="1379" y="13802"/>
                </a:cubicBezTo>
                <a:cubicBezTo>
                  <a:pt x="1379" y="13802"/>
                  <a:pt x="1838" y="13823"/>
                  <a:pt x="2757" y="13823"/>
                </a:cubicBezTo>
                <a:cubicBezTo>
                  <a:pt x="4596" y="13864"/>
                  <a:pt x="8732" y="13947"/>
                  <a:pt x="12868" y="14030"/>
                </a:cubicBezTo>
                <a:cubicBezTo>
                  <a:pt x="14706" y="14071"/>
                  <a:pt x="16545" y="14113"/>
                  <a:pt x="17923" y="14154"/>
                </a:cubicBezTo>
                <a:cubicBezTo>
                  <a:pt x="18383" y="14154"/>
                  <a:pt x="19302" y="14175"/>
                  <a:pt x="19762" y="14175"/>
                </a:cubicBezTo>
                <a:cubicBezTo>
                  <a:pt x="19762" y="14195"/>
                  <a:pt x="20221" y="14195"/>
                  <a:pt x="20221" y="14195"/>
                </a:cubicBezTo>
                <a:cubicBezTo>
                  <a:pt x="20681" y="14195"/>
                  <a:pt x="20681" y="14195"/>
                  <a:pt x="20681" y="14195"/>
                </a:cubicBezTo>
                <a:cubicBezTo>
                  <a:pt x="21140" y="14195"/>
                  <a:pt x="21140" y="14195"/>
                  <a:pt x="21140" y="14195"/>
                </a:cubicBezTo>
                <a:cubicBezTo>
                  <a:pt x="21140" y="14195"/>
                  <a:pt x="21140" y="14195"/>
                  <a:pt x="21600" y="14175"/>
                </a:cubicBezTo>
                <a:cubicBezTo>
                  <a:pt x="21600" y="14175"/>
                  <a:pt x="21600" y="14175"/>
                  <a:pt x="21600" y="14154"/>
                </a:cubicBezTo>
                <a:cubicBezTo>
                  <a:pt x="21600" y="14154"/>
                  <a:pt x="21600" y="14154"/>
                  <a:pt x="21140" y="14133"/>
                </a:cubicBezTo>
                <a:cubicBezTo>
                  <a:pt x="1379" y="13575"/>
                  <a:pt x="1379" y="13575"/>
                  <a:pt x="1379" y="13575"/>
                </a:cubicBezTo>
                <a:cubicBezTo>
                  <a:pt x="919" y="13616"/>
                  <a:pt x="919" y="13616"/>
                  <a:pt x="919" y="13616"/>
                </a:cubicBezTo>
                <a:cubicBezTo>
                  <a:pt x="919" y="13637"/>
                  <a:pt x="919" y="13637"/>
                  <a:pt x="919" y="13637"/>
                </a:cubicBezTo>
                <a:cubicBezTo>
                  <a:pt x="919" y="13616"/>
                  <a:pt x="919" y="13616"/>
                  <a:pt x="919" y="13616"/>
                </a:cubicBezTo>
                <a:cubicBezTo>
                  <a:pt x="919" y="13637"/>
                  <a:pt x="919" y="13637"/>
                  <a:pt x="919" y="13637"/>
                </a:cubicBezTo>
                <a:cubicBezTo>
                  <a:pt x="919" y="13637"/>
                  <a:pt x="919" y="13637"/>
                  <a:pt x="919" y="13637"/>
                </a:cubicBezTo>
                <a:cubicBezTo>
                  <a:pt x="919" y="13616"/>
                  <a:pt x="919" y="13616"/>
                  <a:pt x="919" y="13616"/>
                </a:cubicBezTo>
                <a:cubicBezTo>
                  <a:pt x="919" y="13637"/>
                  <a:pt x="919" y="13637"/>
                  <a:pt x="919" y="13637"/>
                </a:cubicBezTo>
                <a:cubicBezTo>
                  <a:pt x="919" y="13616"/>
                  <a:pt x="919" y="13616"/>
                  <a:pt x="919" y="13616"/>
                </a:cubicBezTo>
                <a:cubicBezTo>
                  <a:pt x="919" y="13637"/>
                  <a:pt x="919" y="13637"/>
                  <a:pt x="919" y="13637"/>
                </a:cubicBezTo>
                <a:cubicBezTo>
                  <a:pt x="919" y="13637"/>
                  <a:pt x="919" y="13637"/>
                  <a:pt x="919" y="13637"/>
                </a:cubicBezTo>
                <a:cubicBezTo>
                  <a:pt x="919" y="13616"/>
                  <a:pt x="919" y="13616"/>
                  <a:pt x="919" y="13616"/>
                </a:cubicBezTo>
                <a:cubicBezTo>
                  <a:pt x="919" y="13637"/>
                  <a:pt x="919" y="13637"/>
                  <a:pt x="919" y="13637"/>
                </a:cubicBezTo>
                <a:cubicBezTo>
                  <a:pt x="919" y="13637"/>
                  <a:pt x="919" y="13637"/>
                  <a:pt x="919" y="13637"/>
                </a:cubicBezTo>
                <a:cubicBezTo>
                  <a:pt x="919" y="13637"/>
                  <a:pt x="919" y="13637"/>
                  <a:pt x="919" y="13637"/>
                </a:cubicBezTo>
                <a:cubicBezTo>
                  <a:pt x="919" y="13637"/>
                  <a:pt x="919" y="13637"/>
                  <a:pt x="919" y="13637"/>
                </a:cubicBezTo>
                <a:cubicBezTo>
                  <a:pt x="919" y="13637"/>
                  <a:pt x="919" y="13637"/>
                  <a:pt x="919" y="13637"/>
                </a:cubicBezTo>
                <a:cubicBezTo>
                  <a:pt x="919" y="13637"/>
                  <a:pt x="919" y="13637"/>
                  <a:pt x="919" y="13637"/>
                </a:cubicBezTo>
                <a:cubicBezTo>
                  <a:pt x="919" y="13637"/>
                  <a:pt x="2298" y="13658"/>
                  <a:pt x="4136" y="13699"/>
                </a:cubicBezTo>
                <a:cubicBezTo>
                  <a:pt x="6894" y="13761"/>
                  <a:pt x="10570" y="13864"/>
                  <a:pt x="13787" y="13926"/>
                </a:cubicBezTo>
                <a:cubicBezTo>
                  <a:pt x="15626" y="13968"/>
                  <a:pt x="17004" y="13988"/>
                  <a:pt x="18383" y="14030"/>
                </a:cubicBezTo>
                <a:cubicBezTo>
                  <a:pt x="18843" y="14030"/>
                  <a:pt x="19302" y="14051"/>
                  <a:pt x="19762" y="14051"/>
                </a:cubicBezTo>
                <a:cubicBezTo>
                  <a:pt x="19762" y="14051"/>
                  <a:pt x="20221" y="14051"/>
                  <a:pt x="20221" y="14051"/>
                </a:cubicBezTo>
                <a:cubicBezTo>
                  <a:pt x="20221" y="14051"/>
                  <a:pt x="20681" y="14071"/>
                  <a:pt x="20681" y="14071"/>
                </a:cubicBezTo>
                <a:cubicBezTo>
                  <a:pt x="21140" y="14071"/>
                  <a:pt x="21140" y="14071"/>
                  <a:pt x="21140" y="14071"/>
                </a:cubicBezTo>
                <a:cubicBezTo>
                  <a:pt x="21140" y="14051"/>
                  <a:pt x="21140" y="14051"/>
                  <a:pt x="21140" y="14051"/>
                </a:cubicBezTo>
                <a:cubicBezTo>
                  <a:pt x="21600" y="14051"/>
                  <a:pt x="21600" y="14030"/>
                  <a:pt x="21600" y="14030"/>
                </a:cubicBezTo>
                <a:cubicBezTo>
                  <a:pt x="21600" y="14009"/>
                  <a:pt x="21140" y="14009"/>
                  <a:pt x="21140" y="14009"/>
                </a:cubicBezTo>
                <a:cubicBezTo>
                  <a:pt x="21140" y="14009"/>
                  <a:pt x="19762" y="13968"/>
                  <a:pt x="17923" y="13926"/>
                </a:cubicBezTo>
                <a:cubicBezTo>
                  <a:pt x="15626" y="13844"/>
                  <a:pt x="11489" y="13740"/>
                  <a:pt x="8272" y="13658"/>
                </a:cubicBezTo>
                <a:cubicBezTo>
                  <a:pt x="6434" y="13596"/>
                  <a:pt x="5055" y="13554"/>
                  <a:pt x="3677" y="13534"/>
                </a:cubicBezTo>
                <a:cubicBezTo>
                  <a:pt x="3217" y="13513"/>
                  <a:pt x="2757" y="13492"/>
                  <a:pt x="2757" y="13492"/>
                </a:cubicBezTo>
                <a:cubicBezTo>
                  <a:pt x="2298" y="13472"/>
                  <a:pt x="2298" y="13472"/>
                  <a:pt x="2298" y="13472"/>
                </a:cubicBezTo>
                <a:cubicBezTo>
                  <a:pt x="2298" y="13472"/>
                  <a:pt x="2298" y="13472"/>
                  <a:pt x="2298" y="13472"/>
                </a:cubicBezTo>
                <a:cubicBezTo>
                  <a:pt x="2298" y="13472"/>
                  <a:pt x="2298" y="13472"/>
                  <a:pt x="2298" y="13472"/>
                </a:cubicBezTo>
                <a:cubicBezTo>
                  <a:pt x="2298" y="13472"/>
                  <a:pt x="2298" y="13472"/>
                  <a:pt x="2298" y="13472"/>
                </a:cubicBezTo>
                <a:cubicBezTo>
                  <a:pt x="2298" y="13472"/>
                  <a:pt x="2298" y="13472"/>
                  <a:pt x="2298" y="13472"/>
                </a:cubicBezTo>
                <a:cubicBezTo>
                  <a:pt x="2298" y="13472"/>
                  <a:pt x="2298" y="13472"/>
                  <a:pt x="2298" y="13472"/>
                </a:cubicBezTo>
                <a:cubicBezTo>
                  <a:pt x="2298" y="13472"/>
                  <a:pt x="2298" y="13472"/>
                  <a:pt x="2298" y="13472"/>
                </a:cubicBezTo>
                <a:cubicBezTo>
                  <a:pt x="1838" y="13492"/>
                  <a:pt x="1838" y="13492"/>
                  <a:pt x="1838" y="13492"/>
                </a:cubicBezTo>
                <a:cubicBezTo>
                  <a:pt x="2298" y="13492"/>
                  <a:pt x="2298" y="13492"/>
                  <a:pt x="2298" y="13492"/>
                </a:cubicBezTo>
                <a:cubicBezTo>
                  <a:pt x="2298" y="13472"/>
                  <a:pt x="2298" y="13472"/>
                  <a:pt x="2298" y="13472"/>
                </a:cubicBezTo>
                <a:cubicBezTo>
                  <a:pt x="1838" y="13492"/>
                  <a:pt x="1838" y="13492"/>
                  <a:pt x="1838" y="13492"/>
                </a:cubicBezTo>
                <a:cubicBezTo>
                  <a:pt x="2298" y="13492"/>
                  <a:pt x="2298" y="13492"/>
                  <a:pt x="2298" y="13492"/>
                </a:cubicBezTo>
                <a:cubicBezTo>
                  <a:pt x="1838" y="13492"/>
                  <a:pt x="1838" y="13492"/>
                  <a:pt x="1838" y="13492"/>
                </a:cubicBezTo>
                <a:cubicBezTo>
                  <a:pt x="2298" y="13492"/>
                  <a:pt x="2298" y="13492"/>
                  <a:pt x="2298" y="13492"/>
                </a:cubicBezTo>
                <a:cubicBezTo>
                  <a:pt x="2298" y="13492"/>
                  <a:pt x="2298" y="13492"/>
                  <a:pt x="2298" y="13492"/>
                </a:cubicBezTo>
                <a:cubicBezTo>
                  <a:pt x="1838" y="13492"/>
                  <a:pt x="1838" y="13492"/>
                  <a:pt x="1838" y="13492"/>
                </a:cubicBezTo>
                <a:cubicBezTo>
                  <a:pt x="2298" y="13492"/>
                  <a:pt x="2298" y="13492"/>
                  <a:pt x="2298" y="13492"/>
                </a:cubicBezTo>
                <a:cubicBezTo>
                  <a:pt x="1838" y="13492"/>
                  <a:pt x="1838" y="13492"/>
                  <a:pt x="1838" y="13492"/>
                </a:cubicBezTo>
                <a:cubicBezTo>
                  <a:pt x="2298" y="13513"/>
                  <a:pt x="2298" y="13513"/>
                  <a:pt x="2298" y="13513"/>
                </a:cubicBezTo>
                <a:cubicBezTo>
                  <a:pt x="2298" y="13492"/>
                  <a:pt x="2298" y="13492"/>
                  <a:pt x="2298" y="13492"/>
                </a:cubicBezTo>
                <a:cubicBezTo>
                  <a:pt x="1838" y="13492"/>
                  <a:pt x="1838" y="13492"/>
                  <a:pt x="1838" y="13492"/>
                </a:cubicBezTo>
                <a:cubicBezTo>
                  <a:pt x="2298" y="13513"/>
                  <a:pt x="2298" y="13513"/>
                  <a:pt x="2298" y="13513"/>
                </a:cubicBezTo>
                <a:cubicBezTo>
                  <a:pt x="2298" y="13513"/>
                  <a:pt x="2298" y="13513"/>
                  <a:pt x="2298" y="13513"/>
                </a:cubicBezTo>
                <a:cubicBezTo>
                  <a:pt x="1838" y="13492"/>
                  <a:pt x="1838" y="13492"/>
                  <a:pt x="1838" y="13492"/>
                </a:cubicBezTo>
                <a:cubicBezTo>
                  <a:pt x="1838" y="13534"/>
                  <a:pt x="1838" y="13534"/>
                  <a:pt x="1838" y="13534"/>
                </a:cubicBezTo>
                <a:cubicBezTo>
                  <a:pt x="2298" y="13534"/>
                  <a:pt x="2298" y="13513"/>
                  <a:pt x="2298" y="13513"/>
                </a:cubicBezTo>
                <a:cubicBezTo>
                  <a:pt x="1838" y="13492"/>
                  <a:pt x="1838" y="13492"/>
                  <a:pt x="1838" y="13492"/>
                </a:cubicBezTo>
                <a:cubicBezTo>
                  <a:pt x="1838" y="13534"/>
                  <a:pt x="1838" y="13534"/>
                  <a:pt x="1838" y="13534"/>
                </a:cubicBezTo>
                <a:cubicBezTo>
                  <a:pt x="1838" y="13513"/>
                  <a:pt x="1838" y="13513"/>
                  <a:pt x="1838" y="13513"/>
                </a:cubicBezTo>
                <a:cubicBezTo>
                  <a:pt x="1838" y="13534"/>
                  <a:pt x="1838" y="13534"/>
                  <a:pt x="1838" y="13534"/>
                </a:cubicBezTo>
                <a:cubicBezTo>
                  <a:pt x="1838" y="13534"/>
                  <a:pt x="1838" y="13534"/>
                  <a:pt x="1838" y="13534"/>
                </a:cubicBezTo>
                <a:cubicBezTo>
                  <a:pt x="1838" y="13513"/>
                  <a:pt x="1838" y="13513"/>
                  <a:pt x="1838" y="13513"/>
                </a:cubicBezTo>
                <a:cubicBezTo>
                  <a:pt x="1838" y="13534"/>
                  <a:pt x="1838" y="13534"/>
                  <a:pt x="1838" y="13534"/>
                </a:cubicBezTo>
                <a:cubicBezTo>
                  <a:pt x="1838" y="13513"/>
                  <a:pt x="1838" y="13513"/>
                  <a:pt x="1838" y="13513"/>
                </a:cubicBezTo>
                <a:cubicBezTo>
                  <a:pt x="1838" y="13534"/>
                  <a:pt x="1838" y="13534"/>
                  <a:pt x="1838" y="13534"/>
                </a:cubicBezTo>
                <a:cubicBezTo>
                  <a:pt x="1838" y="13534"/>
                  <a:pt x="1838" y="13534"/>
                  <a:pt x="1838" y="13534"/>
                </a:cubicBezTo>
                <a:cubicBezTo>
                  <a:pt x="1838" y="13513"/>
                  <a:pt x="1838" y="13513"/>
                  <a:pt x="1838" y="13513"/>
                </a:cubicBezTo>
                <a:cubicBezTo>
                  <a:pt x="1838" y="13534"/>
                  <a:pt x="1838" y="13534"/>
                  <a:pt x="1838" y="13534"/>
                </a:cubicBezTo>
                <a:cubicBezTo>
                  <a:pt x="1838" y="13534"/>
                  <a:pt x="2298" y="13534"/>
                  <a:pt x="2757" y="13554"/>
                </a:cubicBezTo>
                <a:cubicBezTo>
                  <a:pt x="5055" y="13575"/>
                  <a:pt x="9191" y="13678"/>
                  <a:pt x="12868" y="13761"/>
                </a:cubicBezTo>
                <a:cubicBezTo>
                  <a:pt x="15166" y="13802"/>
                  <a:pt x="16545" y="13844"/>
                  <a:pt x="17923" y="13864"/>
                </a:cubicBezTo>
                <a:cubicBezTo>
                  <a:pt x="18843" y="13885"/>
                  <a:pt x="19302" y="13906"/>
                  <a:pt x="19762" y="13906"/>
                </a:cubicBezTo>
                <a:cubicBezTo>
                  <a:pt x="19762" y="13906"/>
                  <a:pt x="20221" y="13906"/>
                  <a:pt x="20221" y="13926"/>
                </a:cubicBezTo>
                <a:cubicBezTo>
                  <a:pt x="20221" y="13926"/>
                  <a:pt x="20221" y="13926"/>
                  <a:pt x="20221" y="13926"/>
                </a:cubicBezTo>
                <a:cubicBezTo>
                  <a:pt x="20221" y="13926"/>
                  <a:pt x="20681" y="13926"/>
                  <a:pt x="20681" y="13926"/>
                </a:cubicBezTo>
                <a:cubicBezTo>
                  <a:pt x="20681" y="13926"/>
                  <a:pt x="20681" y="13926"/>
                  <a:pt x="20681" y="13926"/>
                </a:cubicBezTo>
                <a:cubicBezTo>
                  <a:pt x="21140" y="13926"/>
                  <a:pt x="21140" y="13926"/>
                  <a:pt x="21140" y="13906"/>
                </a:cubicBezTo>
                <a:cubicBezTo>
                  <a:pt x="21140" y="13906"/>
                  <a:pt x="21600" y="13885"/>
                  <a:pt x="21140" y="13885"/>
                </a:cubicBezTo>
                <a:cubicBezTo>
                  <a:pt x="21140" y="13885"/>
                  <a:pt x="21140" y="13864"/>
                  <a:pt x="21140" y="13864"/>
                </a:cubicBezTo>
                <a:cubicBezTo>
                  <a:pt x="1838" y="13327"/>
                  <a:pt x="1838" y="13327"/>
                  <a:pt x="1838" y="13327"/>
                </a:cubicBezTo>
                <a:cubicBezTo>
                  <a:pt x="1838" y="13348"/>
                  <a:pt x="1838" y="13348"/>
                  <a:pt x="1838" y="13348"/>
                </a:cubicBezTo>
                <a:cubicBezTo>
                  <a:pt x="2298" y="13368"/>
                  <a:pt x="2298" y="13368"/>
                  <a:pt x="2298" y="13368"/>
                </a:cubicBezTo>
                <a:cubicBezTo>
                  <a:pt x="1838" y="13348"/>
                  <a:pt x="1838" y="13348"/>
                  <a:pt x="1838" y="13348"/>
                </a:cubicBezTo>
                <a:cubicBezTo>
                  <a:pt x="1838" y="13389"/>
                  <a:pt x="1838" y="13389"/>
                  <a:pt x="1838" y="13389"/>
                </a:cubicBezTo>
                <a:cubicBezTo>
                  <a:pt x="1838" y="13389"/>
                  <a:pt x="2298" y="13389"/>
                  <a:pt x="2298" y="13368"/>
                </a:cubicBezTo>
                <a:cubicBezTo>
                  <a:pt x="1838" y="13348"/>
                  <a:pt x="1838" y="13348"/>
                  <a:pt x="1838" y="13348"/>
                </a:cubicBezTo>
                <a:cubicBezTo>
                  <a:pt x="1838" y="13389"/>
                  <a:pt x="1838" y="13389"/>
                  <a:pt x="1838" y="13389"/>
                </a:cubicBezTo>
                <a:cubicBezTo>
                  <a:pt x="1838" y="13368"/>
                  <a:pt x="1838" y="13368"/>
                  <a:pt x="1838" y="13368"/>
                </a:cubicBezTo>
                <a:cubicBezTo>
                  <a:pt x="1838" y="13389"/>
                  <a:pt x="1838" y="13389"/>
                  <a:pt x="1838" y="13389"/>
                </a:cubicBezTo>
                <a:cubicBezTo>
                  <a:pt x="1838" y="13389"/>
                  <a:pt x="1838" y="13389"/>
                  <a:pt x="1838" y="13389"/>
                </a:cubicBezTo>
                <a:cubicBezTo>
                  <a:pt x="1838" y="13368"/>
                  <a:pt x="1838" y="13368"/>
                  <a:pt x="1838" y="13368"/>
                </a:cubicBezTo>
                <a:cubicBezTo>
                  <a:pt x="1838" y="13389"/>
                  <a:pt x="1838" y="13389"/>
                  <a:pt x="1838" y="13389"/>
                </a:cubicBezTo>
                <a:cubicBezTo>
                  <a:pt x="1838" y="13368"/>
                  <a:pt x="1838" y="13368"/>
                  <a:pt x="1838" y="13368"/>
                </a:cubicBezTo>
                <a:cubicBezTo>
                  <a:pt x="1838" y="13389"/>
                  <a:pt x="1838" y="13389"/>
                  <a:pt x="1838" y="13389"/>
                </a:cubicBezTo>
                <a:cubicBezTo>
                  <a:pt x="1838" y="13389"/>
                  <a:pt x="1838" y="13389"/>
                  <a:pt x="1838" y="13389"/>
                </a:cubicBezTo>
                <a:cubicBezTo>
                  <a:pt x="1838" y="13368"/>
                  <a:pt x="1838" y="13368"/>
                  <a:pt x="1838" y="13368"/>
                </a:cubicBezTo>
                <a:cubicBezTo>
                  <a:pt x="1838" y="13389"/>
                  <a:pt x="1838" y="13389"/>
                  <a:pt x="1838" y="13389"/>
                </a:cubicBezTo>
                <a:cubicBezTo>
                  <a:pt x="1838" y="13389"/>
                  <a:pt x="2298" y="13389"/>
                  <a:pt x="2757" y="13410"/>
                </a:cubicBezTo>
                <a:cubicBezTo>
                  <a:pt x="4596" y="13451"/>
                  <a:pt x="9191" y="13534"/>
                  <a:pt x="12868" y="13637"/>
                </a:cubicBezTo>
                <a:cubicBezTo>
                  <a:pt x="14706" y="13678"/>
                  <a:pt x="16545" y="13720"/>
                  <a:pt x="17923" y="13740"/>
                </a:cubicBezTo>
                <a:cubicBezTo>
                  <a:pt x="18383" y="13761"/>
                  <a:pt x="19302" y="13761"/>
                  <a:pt x="19762" y="13782"/>
                </a:cubicBezTo>
                <a:cubicBezTo>
                  <a:pt x="19762" y="13782"/>
                  <a:pt x="19762" y="13782"/>
                  <a:pt x="20221" y="13782"/>
                </a:cubicBezTo>
                <a:cubicBezTo>
                  <a:pt x="20221" y="13782"/>
                  <a:pt x="20221" y="13782"/>
                  <a:pt x="20221" y="13782"/>
                </a:cubicBezTo>
                <a:cubicBezTo>
                  <a:pt x="20681" y="13782"/>
                  <a:pt x="20681" y="13782"/>
                  <a:pt x="20681" y="13782"/>
                </a:cubicBezTo>
                <a:cubicBezTo>
                  <a:pt x="20681" y="13782"/>
                  <a:pt x="20681" y="13782"/>
                  <a:pt x="20681" y="13782"/>
                </a:cubicBezTo>
                <a:cubicBezTo>
                  <a:pt x="21140" y="13782"/>
                  <a:pt x="21140" y="13782"/>
                  <a:pt x="21140" y="13782"/>
                </a:cubicBezTo>
                <a:cubicBezTo>
                  <a:pt x="21140" y="13782"/>
                  <a:pt x="21140" y="13782"/>
                  <a:pt x="21140" y="13782"/>
                </a:cubicBezTo>
                <a:cubicBezTo>
                  <a:pt x="21140" y="13761"/>
                  <a:pt x="21140" y="13761"/>
                  <a:pt x="21140" y="13761"/>
                </a:cubicBezTo>
                <a:cubicBezTo>
                  <a:pt x="21140" y="13740"/>
                  <a:pt x="21140" y="13740"/>
                  <a:pt x="21140" y="13740"/>
                </a:cubicBezTo>
                <a:cubicBezTo>
                  <a:pt x="21140" y="13740"/>
                  <a:pt x="21140" y="13740"/>
                  <a:pt x="21140" y="13740"/>
                </a:cubicBezTo>
                <a:cubicBezTo>
                  <a:pt x="20681" y="13720"/>
                  <a:pt x="20221" y="13699"/>
                  <a:pt x="19762" y="13678"/>
                </a:cubicBezTo>
                <a:cubicBezTo>
                  <a:pt x="15166" y="13554"/>
                  <a:pt x="1838" y="13182"/>
                  <a:pt x="1838" y="13182"/>
                </a:cubicBezTo>
                <a:cubicBezTo>
                  <a:pt x="1379" y="13224"/>
                  <a:pt x="1379" y="13224"/>
                  <a:pt x="1379" y="13224"/>
                </a:cubicBezTo>
                <a:cubicBezTo>
                  <a:pt x="919" y="13244"/>
                  <a:pt x="919" y="13244"/>
                  <a:pt x="919" y="13244"/>
                </a:cubicBezTo>
                <a:cubicBezTo>
                  <a:pt x="919" y="13244"/>
                  <a:pt x="5515" y="13348"/>
                  <a:pt x="10111" y="13472"/>
                </a:cubicBezTo>
                <a:cubicBezTo>
                  <a:pt x="12409" y="13513"/>
                  <a:pt x="15166" y="13575"/>
                  <a:pt x="17004" y="13616"/>
                </a:cubicBezTo>
                <a:cubicBezTo>
                  <a:pt x="17923" y="13637"/>
                  <a:pt x="18383" y="13658"/>
                  <a:pt x="19302" y="13658"/>
                </a:cubicBezTo>
                <a:cubicBezTo>
                  <a:pt x="19302" y="13658"/>
                  <a:pt x="19762" y="13678"/>
                  <a:pt x="20221" y="13678"/>
                </a:cubicBezTo>
                <a:cubicBezTo>
                  <a:pt x="20221" y="13678"/>
                  <a:pt x="20221" y="13678"/>
                  <a:pt x="20681" y="13678"/>
                </a:cubicBezTo>
                <a:cubicBezTo>
                  <a:pt x="20681" y="13678"/>
                  <a:pt x="20681" y="13678"/>
                  <a:pt x="20681" y="13678"/>
                </a:cubicBezTo>
                <a:cubicBezTo>
                  <a:pt x="21140" y="13678"/>
                  <a:pt x="21140" y="13678"/>
                  <a:pt x="21140" y="13658"/>
                </a:cubicBezTo>
                <a:cubicBezTo>
                  <a:pt x="21140" y="13658"/>
                  <a:pt x="21600" y="13658"/>
                  <a:pt x="21140" y="13637"/>
                </a:cubicBezTo>
                <a:cubicBezTo>
                  <a:pt x="21140" y="13637"/>
                  <a:pt x="21140" y="13637"/>
                  <a:pt x="21140" y="13616"/>
                </a:cubicBezTo>
                <a:cubicBezTo>
                  <a:pt x="21140" y="13616"/>
                  <a:pt x="19762" y="13596"/>
                  <a:pt x="17923" y="13534"/>
                </a:cubicBezTo>
                <a:cubicBezTo>
                  <a:pt x="15166" y="13472"/>
                  <a:pt x="11030" y="13368"/>
                  <a:pt x="7813" y="13265"/>
                </a:cubicBezTo>
                <a:cubicBezTo>
                  <a:pt x="5974" y="13224"/>
                  <a:pt x="4596" y="13182"/>
                  <a:pt x="3677" y="13141"/>
                </a:cubicBezTo>
                <a:cubicBezTo>
                  <a:pt x="3217" y="13120"/>
                  <a:pt x="2757" y="13120"/>
                  <a:pt x="2298" y="13100"/>
                </a:cubicBezTo>
                <a:cubicBezTo>
                  <a:pt x="1838" y="13100"/>
                  <a:pt x="1838" y="13100"/>
                  <a:pt x="1838" y="13100"/>
                </a:cubicBezTo>
                <a:cubicBezTo>
                  <a:pt x="1838" y="13100"/>
                  <a:pt x="1838" y="13100"/>
                  <a:pt x="1838" y="13100"/>
                </a:cubicBezTo>
                <a:cubicBezTo>
                  <a:pt x="1838" y="13100"/>
                  <a:pt x="1838" y="13100"/>
                  <a:pt x="1838" y="13100"/>
                </a:cubicBezTo>
                <a:cubicBezTo>
                  <a:pt x="1838" y="13100"/>
                  <a:pt x="1838" y="13100"/>
                  <a:pt x="1838" y="13100"/>
                </a:cubicBezTo>
                <a:cubicBezTo>
                  <a:pt x="1838" y="13100"/>
                  <a:pt x="1838" y="13100"/>
                  <a:pt x="1838" y="13100"/>
                </a:cubicBezTo>
                <a:cubicBezTo>
                  <a:pt x="1838" y="13100"/>
                  <a:pt x="1838" y="13100"/>
                  <a:pt x="1838" y="13100"/>
                </a:cubicBezTo>
                <a:cubicBezTo>
                  <a:pt x="1838" y="13100"/>
                  <a:pt x="1838" y="13100"/>
                  <a:pt x="1838" y="13100"/>
                </a:cubicBezTo>
                <a:cubicBezTo>
                  <a:pt x="1838" y="13100"/>
                  <a:pt x="1838" y="13100"/>
                  <a:pt x="1838" y="13100"/>
                </a:cubicBezTo>
                <a:cubicBezTo>
                  <a:pt x="1379" y="13100"/>
                  <a:pt x="1379" y="13100"/>
                  <a:pt x="1379" y="13100"/>
                </a:cubicBezTo>
                <a:cubicBezTo>
                  <a:pt x="2298" y="13100"/>
                  <a:pt x="2298" y="13100"/>
                  <a:pt x="2298" y="13100"/>
                </a:cubicBezTo>
                <a:cubicBezTo>
                  <a:pt x="2298" y="13100"/>
                  <a:pt x="1838" y="13100"/>
                  <a:pt x="1838" y="13100"/>
                </a:cubicBezTo>
                <a:cubicBezTo>
                  <a:pt x="1379" y="13100"/>
                  <a:pt x="1379" y="13100"/>
                  <a:pt x="1379" y="13100"/>
                </a:cubicBezTo>
                <a:cubicBezTo>
                  <a:pt x="2298" y="13100"/>
                  <a:pt x="2298" y="13100"/>
                  <a:pt x="2298" y="13100"/>
                </a:cubicBezTo>
                <a:cubicBezTo>
                  <a:pt x="1379" y="13100"/>
                  <a:pt x="1379" y="13100"/>
                  <a:pt x="1379" y="13100"/>
                </a:cubicBezTo>
                <a:cubicBezTo>
                  <a:pt x="1838" y="13120"/>
                  <a:pt x="1838" y="13120"/>
                  <a:pt x="1838" y="13120"/>
                </a:cubicBezTo>
                <a:cubicBezTo>
                  <a:pt x="2298" y="13100"/>
                  <a:pt x="2298" y="13100"/>
                  <a:pt x="2298" y="13100"/>
                </a:cubicBezTo>
                <a:cubicBezTo>
                  <a:pt x="1379" y="13100"/>
                  <a:pt x="1379" y="13100"/>
                  <a:pt x="1379" y="13100"/>
                </a:cubicBezTo>
                <a:cubicBezTo>
                  <a:pt x="1838" y="13120"/>
                  <a:pt x="1838" y="13120"/>
                  <a:pt x="1838" y="13120"/>
                </a:cubicBezTo>
                <a:cubicBezTo>
                  <a:pt x="1379" y="13100"/>
                  <a:pt x="1379" y="13100"/>
                  <a:pt x="1379" y="13100"/>
                </a:cubicBezTo>
                <a:cubicBezTo>
                  <a:pt x="919" y="13141"/>
                  <a:pt x="919" y="13141"/>
                  <a:pt x="919" y="13141"/>
                </a:cubicBezTo>
                <a:cubicBezTo>
                  <a:pt x="19762" y="13513"/>
                  <a:pt x="19762" y="13513"/>
                  <a:pt x="19762" y="13513"/>
                </a:cubicBezTo>
                <a:cubicBezTo>
                  <a:pt x="20221" y="13513"/>
                  <a:pt x="20681" y="13513"/>
                  <a:pt x="20681" y="13492"/>
                </a:cubicBezTo>
                <a:cubicBezTo>
                  <a:pt x="20681" y="13472"/>
                  <a:pt x="20681" y="13472"/>
                  <a:pt x="20681" y="13472"/>
                </a:cubicBezTo>
                <a:cubicBezTo>
                  <a:pt x="20681" y="13472"/>
                  <a:pt x="20681" y="13451"/>
                  <a:pt x="20681" y="13451"/>
                </a:cubicBezTo>
                <a:cubicBezTo>
                  <a:pt x="20681" y="13451"/>
                  <a:pt x="20681" y="13451"/>
                  <a:pt x="20681" y="13451"/>
                </a:cubicBezTo>
                <a:cubicBezTo>
                  <a:pt x="20221" y="13430"/>
                  <a:pt x="19762" y="13430"/>
                  <a:pt x="19302" y="13410"/>
                </a:cubicBezTo>
                <a:cubicBezTo>
                  <a:pt x="17004" y="13348"/>
                  <a:pt x="12409" y="13224"/>
                  <a:pt x="8732" y="13120"/>
                </a:cubicBezTo>
                <a:cubicBezTo>
                  <a:pt x="6894" y="13079"/>
                  <a:pt x="5055" y="13017"/>
                  <a:pt x="3677" y="12996"/>
                </a:cubicBezTo>
                <a:cubicBezTo>
                  <a:pt x="3217" y="12976"/>
                  <a:pt x="2757" y="12955"/>
                  <a:pt x="2298" y="12934"/>
                </a:cubicBezTo>
                <a:cubicBezTo>
                  <a:pt x="1838" y="12934"/>
                  <a:pt x="1838" y="12934"/>
                  <a:pt x="1838" y="12934"/>
                </a:cubicBezTo>
                <a:cubicBezTo>
                  <a:pt x="1838" y="12934"/>
                  <a:pt x="1838" y="12934"/>
                  <a:pt x="1838" y="12934"/>
                </a:cubicBezTo>
                <a:cubicBezTo>
                  <a:pt x="1838" y="12934"/>
                  <a:pt x="1838" y="12934"/>
                  <a:pt x="1838" y="12934"/>
                </a:cubicBezTo>
                <a:cubicBezTo>
                  <a:pt x="1379" y="12955"/>
                  <a:pt x="1379" y="12955"/>
                  <a:pt x="1379" y="12955"/>
                </a:cubicBezTo>
                <a:cubicBezTo>
                  <a:pt x="1838" y="12955"/>
                  <a:pt x="1838" y="12955"/>
                  <a:pt x="1838" y="12955"/>
                </a:cubicBezTo>
                <a:cubicBezTo>
                  <a:pt x="1838" y="12934"/>
                  <a:pt x="1838" y="12934"/>
                  <a:pt x="1838" y="12934"/>
                </a:cubicBezTo>
                <a:cubicBezTo>
                  <a:pt x="1379" y="12955"/>
                  <a:pt x="1379" y="12955"/>
                  <a:pt x="1379" y="12955"/>
                </a:cubicBezTo>
                <a:cubicBezTo>
                  <a:pt x="1838" y="12955"/>
                  <a:pt x="1838" y="12955"/>
                  <a:pt x="1838" y="12955"/>
                </a:cubicBezTo>
                <a:cubicBezTo>
                  <a:pt x="1379" y="12955"/>
                  <a:pt x="1379" y="12955"/>
                  <a:pt x="1379" y="12955"/>
                </a:cubicBezTo>
                <a:cubicBezTo>
                  <a:pt x="1838" y="12955"/>
                  <a:pt x="1838" y="12955"/>
                  <a:pt x="1838" y="12955"/>
                </a:cubicBezTo>
                <a:cubicBezTo>
                  <a:pt x="1838" y="12955"/>
                  <a:pt x="1838" y="12955"/>
                  <a:pt x="1838" y="12955"/>
                </a:cubicBezTo>
                <a:cubicBezTo>
                  <a:pt x="1379" y="12955"/>
                  <a:pt x="1379" y="12955"/>
                  <a:pt x="1379" y="12955"/>
                </a:cubicBezTo>
                <a:cubicBezTo>
                  <a:pt x="1838" y="12955"/>
                  <a:pt x="1838" y="12955"/>
                  <a:pt x="1838" y="12955"/>
                </a:cubicBezTo>
                <a:cubicBezTo>
                  <a:pt x="1379" y="12934"/>
                  <a:pt x="1379" y="12934"/>
                  <a:pt x="1379" y="12934"/>
                </a:cubicBezTo>
                <a:cubicBezTo>
                  <a:pt x="919" y="12976"/>
                  <a:pt x="919" y="12976"/>
                  <a:pt x="919" y="12976"/>
                </a:cubicBezTo>
                <a:cubicBezTo>
                  <a:pt x="919" y="12976"/>
                  <a:pt x="5515" y="13079"/>
                  <a:pt x="10111" y="13182"/>
                </a:cubicBezTo>
                <a:cubicBezTo>
                  <a:pt x="12409" y="13224"/>
                  <a:pt x="15166" y="13265"/>
                  <a:pt x="17004" y="13306"/>
                </a:cubicBezTo>
                <a:cubicBezTo>
                  <a:pt x="17923" y="13327"/>
                  <a:pt x="18843" y="13348"/>
                  <a:pt x="19302" y="13368"/>
                </a:cubicBezTo>
                <a:cubicBezTo>
                  <a:pt x="19762" y="13368"/>
                  <a:pt x="19762" y="13368"/>
                  <a:pt x="20221" y="13368"/>
                </a:cubicBezTo>
                <a:cubicBezTo>
                  <a:pt x="20221" y="13368"/>
                  <a:pt x="20681" y="13389"/>
                  <a:pt x="20681" y="13389"/>
                </a:cubicBezTo>
                <a:cubicBezTo>
                  <a:pt x="21140" y="13368"/>
                  <a:pt x="21140" y="13368"/>
                  <a:pt x="21140" y="13368"/>
                </a:cubicBezTo>
                <a:cubicBezTo>
                  <a:pt x="21140" y="13368"/>
                  <a:pt x="21140" y="13368"/>
                  <a:pt x="21600" y="13368"/>
                </a:cubicBezTo>
                <a:cubicBezTo>
                  <a:pt x="21600" y="13348"/>
                  <a:pt x="21600" y="13348"/>
                  <a:pt x="21600" y="13348"/>
                </a:cubicBezTo>
                <a:cubicBezTo>
                  <a:pt x="21600" y="13327"/>
                  <a:pt x="21600" y="13327"/>
                  <a:pt x="21140" y="13327"/>
                </a:cubicBezTo>
                <a:cubicBezTo>
                  <a:pt x="1379" y="12769"/>
                  <a:pt x="1379" y="12769"/>
                  <a:pt x="1379" y="12769"/>
                </a:cubicBezTo>
                <a:cubicBezTo>
                  <a:pt x="919" y="12790"/>
                  <a:pt x="919" y="12790"/>
                  <a:pt x="919" y="12790"/>
                </a:cubicBezTo>
                <a:cubicBezTo>
                  <a:pt x="1379" y="12810"/>
                  <a:pt x="1379" y="12810"/>
                  <a:pt x="1379" y="12810"/>
                </a:cubicBezTo>
                <a:cubicBezTo>
                  <a:pt x="919" y="12790"/>
                  <a:pt x="919" y="12790"/>
                  <a:pt x="919" y="12790"/>
                </a:cubicBezTo>
                <a:cubicBezTo>
                  <a:pt x="1379" y="12810"/>
                  <a:pt x="1379" y="12810"/>
                  <a:pt x="1379" y="12810"/>
                </a:cubicBezTo>
                <a:cubicBezTo>
                  <a:pt x="1379" y="12810"/>
                  <a:pt x="1379" y="12810"/>
                  <a:pt x="1379" y="12810"/>
                </a:cubicBezTo>
                <a:cubicBezTo>
                  <a:pt x="919" y="12790"/>
                  <a:pt x="919" y="12790"/>
                  <a:pt x="919" y="12790"/>
                </a:cubicBezTo>
                <a:cubicBezTo>
                  <a:pt x="1379" y="12810"/>
                  <a:pt x="1379" y="12810"/>
                  <a:pt x="1379" y="12810"/>
                </a:cubicBezTo>
                <a:cubicBezTo>
                  <a:pt x="919" y="12790"/>
                  <a:pt x="919" y="12790"/>
                  <a:pt x="919" y="12790"/>
                </a:cubicBezTo>
                <a:cubicBezTo>
                  <a:pt x="919" y="12810"/>
                  <a:pt x="919" y="12810"/>
                  <a:pt x="919" y="12810"/>
                </a:cubicBezTo>
                <a:cubicBezTo>
                  <a:pt x="1379" y="12810"/>
                  <a:pt x="1379" y="12810"/>
                  <a:pt x="1379" y="12810"/>
                </a:cubicBezTo>
                <a:cubicBezTo>
                  <a:pt x="919" y="12790"/>
                  <a:pt x="919" y="12790"/>
                  <a:pt x="919" y="12790"/>
                </a:cubicBezTo>
                <a:cubicBezTo>
                  <a:pt x="919" y="12810"/>
                  <a:pt x="919" y="12810"/>
                  <a:pt x="919" y="12810"/>
                </a:cubicBezTo>
                <a:cubicBezTo>
                  <a:pt x="919" y="12810"/>
                  <a:pt x="919" y="12810"/>
                  <a:pt x="919" y="12810"/>
                </a:cubicBezTo>
                <a:cubicBezTo>
                  <a:pt x="919" y="12810"/>
                  <a:pt x="919" y="12810"/>
                  <a:pt x="919" y="12810"/>
                </a:cubicBezTo>
                <a:cubicBezTo>
                  <a:pt x="919" y="12810"/>
                  <a:pt x="919" y="12810"/>
                  <a:pt x="919" y="12810"/>
                </a:cubicBezTo>
                <a:cubicBezTo>
                  <a:pt x="919" y="12810"/>
                  <a:pt x="919" y="12810"/>
                  <a:pt x="919" y="12810"/>
                </a:cubicBezTo>
                <a:cubicBezTo>
                  <a:pt x="919" y="12810"/>
                  <a:pt x="919" y="12810"/>
                  <a:pt x="919" y="12810"/>
                </a:cubicBezTo>
                <a:cubicBezTo>
                  <a:pt x="919" y="12810"/>
                  <a:pt x="919" y="12810"/>
                  <a:pt x="1379" y="12831"/>
                </a:cubicBezTo>
                <a:cubicBezTo>
                  <a:pt x="2757" y="12852"/>
                  <a:pt x="7813" y="12955"/>
                  <a:pt x="11949" y="13038"/>
                </a:cubicBezTo>
                <a:cubicBezTo>
                  <a:pt x="14247" y="13100"/>
                  <a:pt x="16545" y="13141"/>
                  <a:pt x="17923" y="13162"/>
                </a:cubicBezTo>
                <a:cubicBezTo>
                  <a:pt x="19302" y="13203"/>
                  <a:pt x="20681" y="13224"/>
                  <a:pt x="20681" y="13224"/>
                </a:cubicBezTo>
                <a:cubicBezTo>
                  <a:pt x="20681" y="13224"/>
                  <a:pt x="21140" y="13224"/>
                  <a:pt x="21140" y="13224"/>
                </a:cubicBezTo>
                <a:cubicBezTo>
                  <a:pt x="21600" y="13203"/>
                  <a:pt x="21600" y="13203"/>
                  <a:pt x="21600" y="13203"/>
                </a:cubicBezTo>
                <a:cubicBezTo>
                  <a:pt x="21600" y="13182"/>
                  <a:pt x="21140" y="13182"/>
                  <a:pt x="21140" y="13182"/>
                </a:cubicBezTo>
                <a:cubicBezTo>
                  <a:pt x="21140" y="13162"/>
                  <a:pt x="21140" y="13162"/>
                  <a:pt x="20681" y="13162"/>
                </a:cubicBezTo>
                <a:cubicBezTo>
                  <a:pt x="19762" y="13120"/>
                  <a:pt x="18383" y="13079"/>
                  <a:pt x="16545" y="13038"/>
                </a:cubicBezTo>
                <a:cubicBezTo>
                  <a:pt x="13787" y="12955"/>
                  <a:pt x="10111" y="12852"/>
                  <a:pt x="6894" y="12769"/>
                </a:cubicBezTo>
                <a:cubicBezTo>
                  <a:pt x="5515" y="12728"/>
                  <a:pt x="4136" y="12707"/>
                  <a:pt x="3217" y="12686"/>
                </a:cubicBezTo>
                <a:cubicBezTo>
                  <a:pt x="2757" y="12666"/>
                  <a:pt x="2757" y="12645"/>
                  <a:pt x="2298" y="12645"/>
                </a:cubicBezTo>
                <a:cubicBezTo>
                  <a:pt x="1838" y="12645"/>
                  <a:pt x="1838" y="12645"/>
                  <a:pt x="1838" y="12645"/>
                </a:cubicBezTo>
                <a:cubicBezTo>
                  <a:pt x="1838" y="12645"/>
                  <a:pt x="1838" y="12645"/>
                  <a:pt x="1838" y="12645"/>
                </a:cubicBezTo>
                <a:cubicBezTo>
                  <a:pt x="1838" y="12645"/>
                  <a:pt x="1838" y="12645"/>
                  <a:pt x="1838" y="12645"/>
                </a:cubicBezTo>
                <a:cubicBezTo>
                  <a:pt x="1838" y="12645"/>
                  <a:pt x="1838" y="12645"/>
                  <a:pt x="1838" y="12645"/>
                </a:cubicBezTo>
                <a:cubicBezTo>
                  <a:pt x="1838" y="12645"/>
                  <a:pt x="1838" y="12645"/>
                  <a:pt x="1838" y="12645"/>
                </a:cubicBezTo>
                <a:cubicBezTo>
                  <a:pt x="1838" y="12645"/>
                  <a:pt x="1838" y="12645"/>
                  <a:pt x="1838" y="12645"/>
                </a:cubicBezTo>
                <a:cubicBezTo>
                  <a:pt x="1838" y="12645"/>
                  <a:pt x="1838" y="12645"/>
                  <a:pt x="1838" y="12645"/>
                </a:cubicBezTo>
                <a:cubicBezTo>
                  <a:pt x="1379" y="12666"/>
                  <a:pt x="1379" y="12666"/>
                  <a:pt x="1379" y="12666"/>
                </a:cubicBezTo>
                <a:cubicBezTo>
                  <a:pt x="2298" y="12645"/>
                  <a:pt x="2298" y="12645"/>
                  <a:pt x="2298" y="12645"/>
                </a:cubicBezTo>
                <a:cubicBezTo>
                  <a:pt x="1838" y="12645"/>
                  <a:pt x="1838" y="12645"/>
                  <a:pt x="1838" y="12645"/>
                </a:cubicBezTo>
                <a:cubicBezTo>
                  <a:pt x="1379" y="12666"/>
                  <a:pt x="1379" y="12666"/>
                  <a:pt x="1379" y="12666"/>
                </a:cubicBezTo>
                <a:cubicBezTo>
                  <a:pt x="2298" y="12645"/>
                  <a:pt x="2298" y="12645"/>
                  <a:pt x="2298" y="12645"/>
                </a:cubicBezTo>
                <a:cubicBezTo>
                  <a:pt x="1379" y="12666"/>
                  <a:pt x="1379" y="12666"/>
                  <a:pt x="1379" y="12666"/>
                </a:cubicBezTo>
                <a:cubicBezTo>
                  <a:pt x="2298" y="12666"/>
                  <a:pt x="2298" y="12666"/>
                  <a:pt x="2298" y="12666"/>
                </a:cubicBezTo>
                <a:cubicBezTo>
                  <a:pt x="2298" y="12645"/>
                  <a:pt x="2298" y="12645"/>
                  <a:pt x="2298" y="12645"/>
                </a:cubicBezTo>
                <a:cubicBezTo>
                  <a:pt x="1379" y="12666"/>
                  <a:pt x="1379" y="12666"/>
                  <a:pt x="1379" y="12666"/>
                </a:cubicBezTo>
                <a:cubicBezTo>
                  <a:pt x="2298" y="12666"/>
                  <a:pt x="2298" y="12666"/>
                  <a:pt x="2298" y="12666"/>
                </a:cubicBezTo>
                <a:cubicBezTo>
                  <a:pt x="1379" y="12666"/>
                  <a:pt x="1379" y="12666"/>
                  <a:pt x="1379" y="12666"/>
                </a:cubicBezTo>
                <a:cubicBezTo>
                  <a:pt x="1838" y="12686"/>
                  <a:pt x="1838" y="12686"/>
                  <a:pt x="1838" y="12686"/>
                </a:cubicBezTo>
                <a:cubicBezTo>
                  <a:pt x="2298" y="12666"/>
                  <a:pt x="2298" y="12666"/>
                  <a:pt x="2298" y="12666"/>
                </a:cubicBezTo>
                <a:cubicBezTo>
                  <a:pt x="1379" y="12666"/>
                  <a:pt x="1379" y="12666"/>
                  <a:pt x="1379" y="12666"/>
                </a:cubicBezTo>
                <a:cubicBezTo>
                  <a:pt x="1838" y="12686"/>
                  <a:pt x="1838" y="12686"/>
                  <a:pt x="1838" y="12686"/>
                </a:cubicBezTo>
                <a:cubicBezTo>
                  <a:pt x="1379" y="12666"/>
                  <a:pt x="1379" y="12666"/>
                  <a:pt x="1379" y="12666"/>
                </a:cubicBezTo>
                <a:cubicBezTo>
                  <a:pt x="1379" y="12686"/>
                  <a:pt x="1379" y="12686"/>
                  <a:pt x="1379" y="12686"/>
                </a:cubicBezTo>
                <a:cubicBezTo>
                  <a:pt x="1379" y="12686"/>
                  <a:pt x="5515" y="12790"/>
                  <a:pt x="10111" y="12893"/>
                </a:cubicBezTo>
                <a:cubicBezTo>
                  <a:pt x="12409" y="12934"/>
                  <a:pt x="14706" y="12996"/>
                  <a:pt x="16545" y="13017"/>
                </a:cubicBezTo>
                <a:cubicBezTo>
                  <a:pt x="17464" y="13038"/>
                  <a:pt x="18383" y="13058"/>
                  <a:pt x="18843" y="13079"/>
                </a:cubicBezTo>
                <a:cubicBezTo>
                  <a:pt x="19302" y="13079"/>
                  <a:pt x="19302" y="13079"/>
                  <a:pt x="19762" y="13079"/>
                </a:cubicBezTo>
                <a:cubicBezTo>
                  <a:pt x="19762" y="13100"/>
                  <a:pt x="19762" y="13100"/>
                  <a:pt x="20221" y="13100"/>
                </a:cubicBezTo>
                <a:cubicBezTo>
                  <a:pt x="20221" y="13100"/>
                  <a:pt x="20221" y="13100"/>
                  <a:pt x="20221" y="13100"/>
                </a:cubicBezTo>
                <a:cubicBezTo>
                  <a:pt x="20681" y="13100"/>
                  <a:pt x="20681" y="13079"/>
                  <a:pt x="20681" y="13079"/>
                </a:cubicBezTo>
                <a:cubicBezTo>
                  <a:pt x="20681" y="13079"/>
                  <a:pt x="21140" y="13058"/>
                  <a:pt x="20681" y="13058"/>
                </a:cubicBezTo>
                <a:cubicBezTo>
                  <a:pt x="20681" y="13038"/>
                  <a:pt x="20681" y="13038"/>
                  <a:pt x="20681" y="13038"/>
                </a:cubicBezTo>
                <a:cubicBezTo>
                  <a:pt x="10111" y="12748"/>
                  <a:pt x="10111" y="12748"/>
                  <a:pt x="10111" y="12748"/>
                </a:cubicBezTo>
                <a:cubicBezTo>
                  <a:pt x="20221" y="12955"/>
                  <a:pt x="20221" y="12955"/>
                  <a:pt x="20221" y="12955"/>
                </a:cubicBezTo>
                <a:cubicBezTo>
                  <a:pt x="20681" y="12955"/>
                  <a:pt x="21140" y="12955"/>
                  <a:pt x="21140" y="12934"/>
                </a:cubicBezTo>
                <a:cubicBezTo>
                  <a:pt x="21140" y="12934"/>
                  <a:pt x="21140" y="12914"/>
                  <a:pt x="21140" y="12893"/>
                </a:cubicBezTo>
                <a:cubicBezTo>
                  <a:pt x="11489" y="12645"/>
                  <a:pt x="11489" y="12645"/>
                  <a:pt x="11489" y="12645"/>
                </a:cubicBezTo>
                <a:cubicBezTo>
                  <a:pt x="20221" y="12810"/>
                  <a:pt x="20221" y="12810"/>
                  <a:pt x="20221" y="12810"/>
                </a:cubicBezTo>
                <a:cubicBezTo>
                  <a:pt x="20221" y="12831"/>
                  <a:pt x="20681" y="12810"/>
                  <a:pt x="20681" y="12810"/>
                </a:cubicBezTo>
                <a:cubicBezTo>
                  <a:pt x="21140" y="12790"/>
                  <a:pt x="21140" y="12769"/>
                  <a:pt x="20681" y="12769"/>
                </a:cubicBezTo>
                <a:cubicBezTo>
                  <a:pt x="1838" y="12232"/>
                  <a:pt x="1838" y="12232"/>
                  <a:pt x="1838" y="12232"/>
                </a:cubicBezTo>
                <a:cubicBezTo>
                  <a:pt x="1379" y="12252"/>
                  <a:pt x="1379" y="12252"/>
                  <a:pt x="1379" y="12252"/>
                </a:cubicBezTo>
                <a:cubicBezTo>
                  <a:pt x="2298" y="12273"/>
                  <a:pt x="2298" y="12273"/>
                  <a:pt x="2298" y="12273"/>
                </a:cubicBezTo>
                <a:cubicBezTo>
                  <a:pt x="1379" y="12252"/>
                  <a:pt x="1379" y="12252"/>
                  <a:pt x="1379" y="12252"/>
                </a:cubicBezTo>
                <a:cubicBezTo>
                  <a:pt x="1379" y="12294"/>
                  <a:pt x="1379" y="12294"/>
                  <a:pt x="1379" y="12294"/>
                </a:cubicBezTo>
                <a:cubicBezTo>
                  <a:pt x="1838" y="12294"/>
                  <a:pt x="1838" y="12294"/>
                  <a:pt x="2298" y="12273"/>
                </a:cubicBezTo>
                <a:cubicBezTo>
                  <a:pt x="1379" y="12252"/>
                  <a:pt x="1379" y="12252"/>
                  <a:pt x="1379" y="12252"/>
                </a:cubicBezTo>
                <a:cubicBezTo>
                  <a:pt x="1379" y="12294"/>
                  <a:pt x="1379" y="12294"/>
                  <a:pt x="1379" y="12294"/>
                </a:cubicBezTo>
                <a:cubicBezTo>
                  <a:pt x="1379" y="12273"/>
                  <a:pt x="1379" y="12273"/>
                  <a:pt x="1379" y="12273"/>
                </a:cubicBezTo>
                <a:cubicBezTo>
                  <a:pt x="1379" y="12294"/>
                  <a:pt x="1379" y="12294"/>
                  <a:pt x="1379" y="12294"/>
                </a:cubicBezTo>
                <a:cubicBezTo>
                  <a:pt x="1379" y="12294"/>
                  <a:pt x="1379" y="12294"/>
                  <a:pt x="1379" y="12294"/>
                </a:cubicBezTo>
                <a:cubicBezTo>
                  <a:pt x="1379" y="12273"/>
                  <a:pt x="1379" y="12273"/>
                  <a:pt x="1379" y="12273"/>
                </a:cubicBezTo>
                <a:cubicBezTo>
                  <a:pt x="1379" y="12294"/>
                  <a:pt x="1379" y="12294"/>
                  <a:pt x="1379" y="12294"/>
                </a:cubicBezTo>
                <a:cubicBezTo>
                  <a:pt x="1379" y="12294"/>
                  <a:pt x="1379" y="12294"/>
                  <a:pt x="1379" y="12294"/>
                </a:cubicBezTo>
                <a:cubicBezTo>
                  <a:pt x="1379" y="12294"/>
                  <a:pt x="1379" y="12294"/>
                  <a:pt x="1379" y="12294"/>
                </a:cubicBezTo>
                <a:cubicBezTo>
                  <a:pt x="1379" y="12294"/>
                  <a:pt x="1379" y="12294"/>
                  <a:pt x="1379" y="12294"/>
                </a:cubicBezTo>
                <a:cubicBezTo>
                  <a:pt x="1379" y="12294"/>
                  <a:pt x="1379" y="12294"/>
                  <a:pt x="1379" y="12294"/>
                </a:cubicBezTo>
                <a:cubicBezTo>
                  <a:pt x="1379" y="12294"/>
                  <a:pt x="1379" y="12294"/>
                  <a:pt x="1379" y="12294"/>
                </a:cubicBezTo>
                <a:cubicBezTo>
                  <a:pt x="1379" y="12294"/>
                  <a:pt x="1838" y="12294"/>
                  <a:pt x="2298" y="12314"/>
                </a:cubicBezTo>
                <a:cubicBezTo>
                  <a:pt x="4136" y="12356"/>
                  <a:pt x="8732" y="12459"/>
                  <a:pt x="12409" y="12542"/>
                </a:cubicBezTo>
                <a:cubicBezTo>
                  <a:pt x="14247" y="12583"/>
                  <a:pt x="16085" y="12624"/>
                  <a:pt x="17464" y="12645"/>
                </a:cubicBezTo>
                <a:cubicBezTo>
                  <a:pt x="17923" y="12666"/>
                  <a:pt x="18843" y="12666"/>
                  <a:pt x="19302" y="12686"/>
                </a:cubicBezTo>
                <a:cubicBezTo>
                  <a:pt x="19302" y="12686"/>
                  <a:pt x="19302" y="12686"/>
                  <a:pt x="19762" y="12686"/>
                </a:cubicBezTo>
                <a:cubicBezTo>
                  <a:pt x="19762" y="12686"/>
                  <a:pt x="19762" y="12686"/>
                  <a:pt x="20221" y="12686"/>
                </a:cubicBezTo>
                <a:cubicBezTo>
                  <a:pt x="20221" y="12686"/>
                  <a:pt x="20221" y="12686"/>
                  <a:pt x="20221" y="12686"/>
                </a:cubicBezTo>
                <a:cubicBezTo>
                  <a:pt x="20681" y="12686"/>
                  <a:pt x="20681" y="12686"/>
                  <a:pt x="20681" y="12686"/>
                </a:cubicBezTo>
                <a:cubicBezTo>
                  <a:pt x="20681" y="12666"/>
                  <a:pt x="21140" y="12666"/>
                  <a:pt x="20681" y="12666"/>
                </a:cubicBezTo>
                <a:cubicBezTo>
                  <a:pt x="20681" y="12645"/>
                  <a:pt x="20681" y="12645"/>
                  <a:pt x="20681" y="12645"/>
                </a:cubicBezTo>
                <a:cubicBezTo>
                  <a:pt x="20681" y="12645"/>
                  <a:pt x="19302" y="12604"/>
                  <a:pt x="17464" y="12562"/>
                </a:cubicBezTo>
                <a:cubicBezTo>
                  <a:pt x="15166" y="12500"/>
                  <a:pt x="11030" y="12397"/>
                  <a:pt x="7813" y="12294"/>
                </a:cubicBezTo>
                <a:cubicBezTo>
                  <a:pt x="6434" y="12252"/>
                  <a:pt x="4596" y="12211"/>
                  <a:pt x="3677" y="12170"/>
                </a:cubicBezTo>
                <a:cubicBezTo>
                  <a:pt x="3217" y="12170"/>
                  <a:pt x="2757" y="12149"/>
                  <a:pt x="2298" y="12149"/>
                </a:cubicBezTo>
                <a:cubicBezTo>
                  <a:pt x="2298" y="12128"/>
                  <a:pt x="2298" y="12128"/>
                  <a:pt x="2298" y="12128"/>
                </a:cubicBezTo>
                <a:cubicBezTo>
                  <a:pt x="2298" y="12128"/>
                  <a:pt x="2298" y="12128"/>
                  <a:pt x="2298" y="12128"/>
                </a:cubicBezTo>
                <a:cubicBezTo>
                  <a:pt x="1838" y="12128"/>
                  <a:pt x="1838" y="12128"/>
                  <a:pt x="1838" y="12128"/>
                </a:cubicBezTo>
                <a:cubicBezTo>
                  <a:pt x="2298" y="12128"/>
                  <a:pt x="2298" y="12128"/>
                  <a:pt x="2298" y="12128"/>
                </a:cubicBezTo>
                <a:cubicBezTo>
                  <a:pt x="2298" y="12128"/>
                  <a:pt x="2298" y="12128"/>
                  <a:pt x="2298" y="12128"/>
                </a:cubicBezTo>
                <a:cubicBezTo>
                  <a:pt x="1838" y="12128"/>
                  <a:pt x="1838" y="12128"/>
                  <a:pt x="1838" y="12128"/>
                </a:cubicBezTo>
                <a:cubicBezTo>
                  <a:pt x="2298" y="12128"/>
                  <a:pt x="2298" y="12128"/>
                  <a:pt x="2298" y="12128"/>
                </a:cubicBezTo>
                <a:cubicBezTo>
                  <a:pt x="1838" y="12149"/>
                  <a:pt x="1838" y="12149"/>
                  <a:pt x="1838" y="12149"/>
                </a:cubicBezTo>
                <a:cubicBezTo>
                  <a:pt x="2298" y="12149"/>
                  <a:pt x="2298" y="12149"/>
                  <a:pt x="2298" y="12149"/>
                </a:cubicBezTo>
                <a:cubicBezTo>
                  <a:pt x="2298" y="12128"/>
                  <a:pt x="2298" y="12128"/>
                  <a:pt x="2298" y="12128"/>
                </a:cubicBezTo>
                <a:cubicBezTo>
                  <a:pt x="1838" y="12149"/>
                  <a:pt x="1838" y="12149"/>
                  <a:pt x="1838" y="12149"/>
                </a:cubicBezTo>
                <a:cubicBezTo>
                  <a:pt x="2298" y="12149"/>
                  <a:pt x="2298" y="12149"/>
                  <a:pt x="2298" y="12149"/>
                </a:cubicBezTo>
                <a:cubicBezTo>
                  <a:pt x="1838" y="12149"/>
                  <a:pt x="1838" y="12149"/>
                  <a:pt x="1838" y="12149"/>
                </a:cubicBezTo>
                <a:cubicBezTo>
                  <a:pt x="2298" y="12149"/>
                  <a:pt x="2298" y="12149"/>
                  <a:pt x="2298" y="12149"/>
                </a:cubicBezTo>
                <a:cubicBezTo>
                  <a:pt x="2298" y="12149"/>
                  <a:pt x="2298" y="12149"/>
                  <a:pt x="2298" y="12149"/>
                </a:cubicBezTo>
                <a:cubicBezTo>
                  <a:pt x="1838" y="12149"/>
                  <a:pt x="1838" y="12149"/>
                  <a:pt x="1838" y="12149"/>
                </a:cubicBezTo>
                <a:cubicBezTo>
                  <a:pt x="2298" y="12149"/>
                  <a:pt x="2298" y="12149"/>
                  <a:pt x="2298" y="12149"/>
                </a:cubicBezTo>
                <a:cubicBezTo>
                  <a:pt x="2298" y="12149"/>
                  <a:pt x="2298" y="12149"/>
                  <a:pt x="2298" y="12149"/>
                </a:cubicBezTo>
                <a:cubicBezTo>
                  <a:pt x="1838" y="12149"/>
                  <a:pt x="1838" y="12149"/>
                  <a:pt x="1838" y="12149"/>
                </a:cubicBezTo>
                <a:cubicBezTo>
                  <a:pt x="1838" y="12170"/>
                  <a:pt x="1838" y="12170"/>
                  <a:pt x="1838" y="12170"/>
                </a:cubicBezTo>
                <a:cubicBezTo>
                  <a:pt x="1838" y="12170"/>
                  <a:pt x="2298" y="12170"/>
                  <a:pt x="2298" y="12149"/>
                </a:cubicBezTo>
                <a:cubicBezTo>
                  <a:pt x="1838" y="12149"/>
                  <a:pt x="1838" y="12149"/>
                  <a:pt x="1838" y="12149"/>
                </a:cubicBezTo>
                <a:cubicBezTo>
                  <a:pt x="1838" y="12170"/>
                  <a:pt x="1838" y="12170"/>
                  <a:pt x="1838" y="12170"/>
                </a:cubicBezTo>
                <a:cubicBezTo>
                  <a:pt x="1838" y="12149"/>
                  <a:pt x="1838" y="12149"/>
                  <a:pt x="1838" y="12149"/>
                </a:cubicBezTo>
                <a:cubicBezTo>
                  <a:pt x="1838" y="12170"/>
                  <a:pt x="1838" y="12170"/>
                  <a:pt x="1838" y="12170"/>
                </a:cubicBezTo>
                <a:cubicBezTo>
                  <a:pt x="1838" y="12170"/>
                  <a:pt x="1838" y="12170"/>
                  <a:pt x="1838" y="12170"/>
                </a:cubicBezTo>
                <a:cubicBezTo>
                  <a:pt x="1838" y="12149"/>
                  <a:pt x="1838" y="12149"/>
                  <a:pt x="1838" y="12149"/>
                </a:cubicBezTo>
                <a:cubicBezTo>
                  <a:pt x="1838" y="12170"/>
                  <a:pt x="1838" y="12170"/>
                  <a:pt x="1838" y="12170"/>
                </a:cubicBezTo>
                <a:cubicBezTo>
                  <a:pt x="1838" y="12149"/>
                  <a:pt x="1838" y="12149"/>
                  <a:pt x="1838" y="12149"/>
                </a:cubicBezTo>
                <a:cubicBezTo>
                  <a:pt x="1379" y="12170"/>
                  <a:pt x="1379" y="12170"/>
                  <a:pt x="1379" y="12170"/>
                </a:cubicBezTo>
                <a:cubicBezTo>
                  <a:pt x="1838" y="12170"/>
                  <a:pt x="1838" y="12170"/>
                  <a:pt x="1838" y="12170"/>
                </a:cubicBezTo>
                <a:cubicBezTo>
                  <a:pt x="1838" y="12149"/>
                  <a:pt x="1838" y="12149"/>
                  <a:pt x="1838" y="12149"/>
                </a:cubicBezTo>
                <a:cubicBezTo>
                  <a:pt x="1379" y="12170"/>
                  <a:pt x="1379" y="12170"/>
                  <a:pt x="1379" y="12170"/>
                </a:cubicBezTo>
                <a:cubicBezTo>
                  <a:pt x="1838" y="12170"/>
                  <a:pt x="2298" y="12170"/>
                  <a:pt x="2757" y="12190"/>
                </a:cubicBezTo>
                <a:cubicBezTo>
                  <a:pt x="4596" y="12232"/>
                  <a:pt x="8732" y="12314"/>
                  <a:pt x="12868" y="12397"/>
                </a:cubicBezTo>
                <a:cubicBezTo>
                  <a:pt x="14706" y="12438"/>
                  <a:pt x="16545" y="12480"/>
                  <a:pt x="17923" y="12500"/>
                </a:cubicBezTo>
                <a:cubicBezTo>
                  <a:pt x="18383" y="12521"/>
                  <a:pt x="19302" y="12542"/>
                  <a:pt x="19762" y="12542"/>
                </a:cubicBezTo>
                <a:cubicBezTo>
                  <a:pt x="19762" y="12542"/>
                  <a:pt x="20221" y="12542"/>
                  <a:pt x="20221" y="12562"/>
                </a:cubicBezTo>
                <a:cubicBezTo>
                  <a:pt x="20221" y="12562"/>
                  <a:pt x="20221" y="12562"/>
                  <a:pt x="20681" y="12562"/>
                </a:cubicBezTo>
                <a:cubicBezTo>
                  <a:pt x="21140" y="12562"/>
                  <a:pt x="21140" y="12562"/>
                  <a:pt x="21140" y="12562"/>
                </a:cubicBezTo>
                <a:cubicBezTo>
                  <a:pt x="21140" y="12562"/>
                  <a:pt x="21140" y="12542"/>
                  <a:pt x="21140" y="12542"/>
                </a:cubicBezTo>
                <a:cubicBezTo>
                  <a:pt x="21140" y="12542"/>
                  <a:pt x="21140" y="12542"/>
                  <a:pt x="21140" y="12542"/>
                </a:cubicBezTo>
                <a:cubicBezTo>
                  <a:pt x="21600" y="12521"/>
                  <a:pt x="21600" y="12521"/>
                  <a:pt x="21600" y="12521"/>
                </a:cubicBezTo>
                <a:cubicBezTo>
                  <a:pt x="21600" y="12521"/>
                  <a:pt x="21140" y="12500"/>
                  <a:pt x="21140" y="12500"/>
                </a:cubicBezTo>
                <a:cubicBezTo>
                  <a:pt x="21140" y="12500"/>
                  <a:pt x="21140" y="12500"/>
                  <a:pt x="21140" y="12500"/>
                </a:cubicBezTo>
                <a:cubicBezTo>
                  <a:pt x="20681" y="12480"/>
                  <a:pt x="20221" y="12480"/>
                  <a:pt x="19762" y="12459"/>
                </a:cubicBezTo>
                <a:cubicBezTo>
                  <a:pt x="15166" y="12314"/>
                  <a:pt x="1838" y="11963"/>
                  <a:pt x="1838" y="11963"/>
                </a:cubicBezTo>
                <a:cubicBezTo>
                  <a:pt x="1379" y="11984"/>
                  <a:pt x="1379" y="11984"/>
                  <a:pt x="1379" y="11984"/>
                </a:cubicBezTo>
                <a:cubicBezTo>
                  <a:pt x="919" y="12004"/>
                  <a:pt x="919" y="12004"/>
                  <a:pt x="919" y="12004"/>
                </a:cubicBezTo>
                <a:cubicBezTo>
                  <a:pt x="20221" y="12397"/>
                  <a:pt x="20221" y="12397"/>
                  <a:pt x="20221" y="12397"/>
                </a:cubicBezTo>
                <a:cubicBezTo>
                  <a:pt x="20681" y="12418"/>
                  <a:pt x="21140" y="12397"/>
                  <a:pt x="21140" y="12397"/>
                </a:cubicBezTo>
                <a:cubicBezTo>
                  <a:pt x="21600" y="12376"/>
                  <a:pt x="21140" y="12356"/>
                  <a:pt x="21140" y="12356"/>
                </a:cubicBezTo>
                <a:cubicBezTo>
                  <a:pt x="1838" y="11818"/>
                  <a:pt x="1838" y="11818"/>
                  <a:pt x="1838" y="11818"/>
                </a:cubicBezTo>
                <a:cubicBezTo>
                  <a:pt x="1379" y="11839"/>
                  <a:pt x="1379" y="11839"/>
                  <a:pt x="1379" y="11839"/>
                </a:cubicBezTo>
                <a:cubicBezTo>
                  <a:pt x="1379" y="11859"/>
                  <a:pt x="1379" y="11859"/>
                  <a:pt x="1379" y="11859"/>
                </a:cubicBezTo>
                <a:cubicBezTo>
                  <a:pt x="1379" y="11839"/>
                  <a:pt x="1379" y="11839"/>
                  <a:pt x="1379" y="11839"/>
                </a:cubicBezTo>
                <a:cubicBezTo>
                  <a:pt x="1379" y="11859"/>
                  <a:pt x="1379" y="11859"/>
                  <a:pt x="1379" y="11859"/>
                </a:cubicBezTo>
                <a:cubicBezTo>
                  <a:pt x="1379" y="11859"/>
                  <a:pt x="1379" y="11859"/>
                  <a:pt x="1379" y="11859"/>
                </a:cubicBezTo>
                <a:cubicBezTo>
                  <a:pt x="1379" y="11839"/>
                  <a:pt x="1379" y="11839"/>
                  <a:pt x="1379" y="11839"/>
                </a:cubicBezTo>
                <a:cubicBezTo>
                  <a:pt x="1379" y="11859"/>
                  <a:pt x="1379" y="11859"/>
                  <a:pt x="1379" y="11859"/>
                </a:cubicBezTo>
                <a:cubicBezTo>
                  <a:pt x="1379" y="11839"/>
                  <a:pt x="1379" y="11839"/>
                  <a:pt x="1379" y="11839"/>
                </a:cubicBezTo>
                <a:cubicBezTo>
                  <a:pt x="1379" y="11859"/>
                  <a:pt x="1379" y="11859"/>
                  <a:pt x="1379" y="11859"/>
                </a:cubicBezTo>
                <a:cubicBezTo>
                  <a:pt x="1379" y="11859"/>
                  <a:pt x="1379" y="11859"/>
                  <a:pt x="1379" y="11859"/>
                </a:cubicBezTo>
                <a:cubicBezTo>
                  <a:pt x="1379" y="11839"/>
                  <a:pt x="1379" y="11839"/>
                  <a:pt x="1379" y="11839"/>
                </a:cubicBezTo>
                <a:cubicBezTo>
                  <a:pt x="1379" y="11859"/>
                  <a:pt x="1379" y="11859"/>
                  <a:pt x="1379" y="11859"/>
                </a:cubicBezTo>
                <a:cubicBezTo>
                  <a:pt x="1379" y="11859"/>
                  <a:pt x="1379" y="11859"/>
                  <a:pt x="1379" y="11859"/>
                </a:cubicBezTo>
                <a:cubicBezTo>
                  <a:pt x="2757" y="11901"/>
                  <a:pt x="7353" y="12004"/>
                  <a:pt x="11489" y="12087"/>
                </a:cubicBezTo>
                <a:cubicBezTo>
                  <a:pt x="13328" y="12128"/>
                  <a:pt x="15626" y="12170"/>
                  <a:pt x="17004" y="12211"/>
                </a:cubicBezTo>
                <a:cubicBezTo>
                  <a:pt x="17923" y="12232"/>
                  <a:pt x="18843" y="12232"/>
                  <a:pt x="19302" y="12252"/>
                </a:cubicBezTo>
                <a:cubicBezTo>
                  <a:pt x="19302" y="12252"/>
                  <a:pt x="19762" y="12252"/>
                  <a:pt x="19762" y="12273"/>
                </a:cubicBezTo>
                <a:cubicBezTo>
                  <a:pt x="20221" y="12273"/>
                  <a:pt x="20221" y="12273"/>
                  <a:pt x="20681" y="12273"/>
                </a:cubicBezTo>
                <a:cubicBezTo>
                  <a:pt x="20681" y="12273"/>
                  <a:pt x="20681" y="12273"/>
                  <a:pt x="20681" y="12273"/>
                </a:cubicBezTo>
                <a:cubicBezTo>
                  <a:pt x="20681" y="12273"/>
                  <a:pt x="21140" y="12252"/>
                  <a:pt x="21140" y="12252"/>
                </a:cubicBezTo>
                <a:cubicBezTo>
                  <a:pt x="21140" y="12252"/>
                  <a:pt x="21140" y="12252"/>
                  <a:pt x="21140" y="12252"/>
                </a:cubicBezTo>
                <a:cubicBezTo>
                  <a:pt x="21140" y="12232"/>
                  <a:pt x="21140" y="12232"/>
                  <a:pt x="21140" y="12232"/>
                </a:cubicBezTo>
                <a:cubicBezTo>
                  <a:pt x="21140" y="12232"/>
                  <a:pt x="21140" y="12232"/>
                  <a:pt x="21140" y="12211"/>
                </a:cubicBezTo>
                <a:cubicBezTo>
                  <a:pt x="21140" y="12211"/>
                  <a:pt x="21140" y="12211"/>
                  <a:pt x="21140" y="12211"/>
                </a:cubicBezTo>
                <a:cubicBezTo>
                  <a:pt x="20681" y="12190"/>
                  <a:pt x="20221" y="12190"/>
                  <a:pt x="19302" y="12170"/>
                </a:cubicBezTo>
                <a:cubicBezTo>
                  <a:pt x="17464" y="12087"/>
                  <a:pt x="12868" y="11984"/>
                  <a:pt x="8732" y="11880"/>
                </a:cubicBezTo>
                <a:cubicBezTo>
                  <a:pt x="6894" y="11818"/>
                  <a:pt x="5055" y="11777"/>
                  <a:pt x="3677" y="11735"/>
                </a:cubicBezTo>
                <a:cubicBezTo>
                  <a:pt x="3217" y="11715"/>
                  <a:pt x="2298" y="11694"/>
                  <a:pt x="2298" y="11694"/>
                </a:cubicBezTo>
                <a:cubicBezTo>
                  <a:pt x="1838" y="11673"/>
                  <a:pt x="1838" y="11673"/>
                  <a:pt x="1838" y="11673"/>
                </a:cubicBezTo>
                <a:cubicBezTo>
                  <a:pt x="1838" y="11673"/>
                  <a:pt x="1838" y="11673"/>
                  <a:pt x="1838" y="11673"/>
                </a:cubicBezTo>
                <a:cubicBezTo>
                  <a:pt x="1838" y="11673"/>
                  <a:pt x="1838" y="11673"/>
                  <a:pt x="1838" y="11673"/>
                </a:cubicBezTo>
                <a:cubicBezTo>
                  <a:pt x="1379" y="11694"/>
                  <a:pt x="1379" y="11694"/>
                  <a:pt x="1379" y="11694"/>
                </a:cubicBezTo>
                <a:cubicBezTo>
                  <a:pt x="1838" y="11673"/>
                  <a:pt x="1838" y="11673"/>
                  <a:pt x="1838" y="11673"/>
                </a:cubicBezTo>
                <a:cubicBezTo>
                  <a:pt x="1838" y="11673"/>
                  <a:pt x="1838" y="11673"/>
                  <a:pt x="1838" y="11673"/>
                </a:cubicBezTo>
                <a:cubicBezTo>
                  <a:pt x="1379" y="11694"/>
                  <a:pt x="1379" y="11694"/>
                  <a:pt x="1379" y="11694"/>
                </a:cubicBezTo>
                <a:cubicBezTo>
                  <a:pt x="1838" y="11673"/>
                  <a:pt x="1838" y="11673"/>
                  <a:pt x="1838" y="11673"/>
                </a:cubicBezTo>
                <a:cubicBezTo>
                  <a:pt x="1379" y="11694"/>
                  <a:pt x="1379" y="11694"/>
                  <a:pt x="1379" y="11694"/>
                </a:cubicBezTo>
                <a:cubicBezTo>
                  <a:pt x="1838" y="11694"/>
                  <a:pt x="1838" y="11694"/>
                  <a:pt x="1838" y="11694"/>
                </a:cubicBezTo>
                <a:cubicBezTo>
                  <a:pt x="1838" y="11673"/>
                  <a:pt x="1838" y="11673"/>
                  <a:pt x="1838" y="11673"/>
                </a:cubicBezTo>
                <a:cubicBezTo>
                  <a:pt x="1379" y="11694"/>
                  <a:pt x="1379" y="11694"/>
                  <a:pt x="1379" y="11694"/>
                </a:cubicBezTo>
                <a:cubicBezTo>
                  <a:pt x="1838" y="11694"/>
                  <a:pt x="1838" y="11694"/>
                  <a:pt x="1838" y="11694"/>
                </a:cubicBezTo>
                <a:cubicBezTo>
                  <a:pt x="1379" y="11694"/>
                  <a:pt x="1379" y="11694"/>
                  <a:pt x="1379" y="11694"/>
                </a:cubicBezTo>
                <a:cubicBezTo>
                  <a:pt x="1838" y="11715"/>
                  <a:pt x="1838" y="11715"/>
                  <a:pt x="1838" y="11715"/>
                </a:cubicBezTo>
                <a:cubicBezTo>
                  <a:pt x="1838" y="11694"/>
                  <a:pt x="1838" y="11694"/>
                  <a:pt x="1838" y="11694"/>
                </a:cubicBezTo>
                <a:cubicBezTo>
                  <a:pt x="1379" y="11694"/>
                  <a:pt x="1379" y="11694"/>
                  <a:pt x="1379" y="11694"/>
                </a:cubicBezTo>
                <a:cubicBezTo>
                  <a:pt x="1838" y="11715"/>
                  <a:pt x="1838" y="11715"/>
                  <a:pt x="1838" y="11715"/>
                </a:cubicBezTo>
                <a:cubicBezTo>
                  <a:pt x="1838" y="11715"/>
                  <a:pt x="1838" y="11715"/>
                  <a:pt x="1838" y="11715"/>
                </a:cubicBezTo>
                <a:cubicBezTo>
                  <a:pt x="1379" y="11694"/>
                  <a:pt x="1379" y="11694"/>
                  <a:pt x="1379" y="11694"/>
                </a:cubicBezTo>
                <a:cubicBezTo>
                  <a:pt x="1379" y="11715"/>
                  <a:pt x="1379" y="11715"/>
                  <a:pt x="1379" y="11715"/>
                </a:cubicBezTo>
                <a:cubicBezTo>
                  <a:pt x="1379" y="11715"/>
                  <a:pt x="1838" y="11715"/>
                  <a:pt x="1838" y="11715"/>
                </a:cubicBezTo>
                <a:cubicBezTo>
                  <a:pt x="1379" y="11694"/>
                  <a:pt x="1379" y="11694"/>
                  <a:pt x="1379" y="11694"/>
                </a:cubicBezTo>
                <a:cubicBezTo>
                  <a:pt x="1379" y="11715"/>
                  <a:pt x="1379" y="11715"/>
                  <a:pt x="1379" y="11715"/>
                </a:cubicBezTo>
                <a:cubicBezTo>
                  <a:pt x="1379" y="11694"/>
                  <a:pt x="1379" y="11694"/>
                  <a:pt x="1379" y="11694"/>
                </a:cubicBezTo>
                <a:cubicBezTo>
                  <a:pt x="1379" y="11715"/>
                  <a:pt x="1379" y="11715"/>
                  <a:pt x="1379" y="11715"/>
                </a:cubicBezTo>
                <a:cubicBezTo>
                  <a:pt x="1379" y="11715"/>
                  <a:pt x="1379" y="11715"/>
                  <a:pt x="1379" y="11715"/>
                </a:cubicBezTo>
                <a:cubicBezTo>
                  <a:pt x="1379" y="11694"/>
                  <a:pt x="1379" y="11694"/>
                  <a:pt x="1379" y="11694"/>
                </a:cubicBezTo>
                <a:cubicBezTo>
                  <a:pt x="1379" y="11715"/>
                  <a:pt x="1379" y="11715"/>
                  <a:pt x="1379" y="11715"/>
                </a:cubicBezTo>
                <a:cubicBezTo>
                  <a:pt x="1379" y="11715"/>
                  <a:pt x="1379" y="11715"/>
                  <a:pt x="1379" y="11715"/>
                </a:cubicBezTo>
                <a:cubicBezTo>
                  <a:pt x="1379" y="11715"/>
                  <a:pt x="1379" y="11715"/>
                  <a:pt x="1379" y="11715"/>
                </a:cubicBezTo>
                <a:cubicBezTo>
                  <a:pt x="1379" y="11715"/>
                  <a:pt x="1379" y="11715"/>
                  <a:pt x="1379" y="11715"/>
                </a:cubicBezTo>
                <a:cubicBezTo>
                  <a:pt x="1379" y="11715"/>
                  <a:pt x="1379" y="11715"/>
                  <a:pt x="1379" y="11715"/>
                </a:cubicBezTo>
                <a:cubicBezTo>
                  <a:pt x="1379" y="11715"/>
                  <a:pt x="1379" y="11715"/>
                  <a:pt x="1379" y="11715"/>
                </a:cubicBezTo>
                <a:cubicBezTo>
                  <a:pt x="1379" y="11715"/>
                  <a:pt x="1838" y="11735"/>
                  <a:pt x="2298" y="11735"/>
                </a:cubicBezTo>
                <a:cubicBezTo>
                  <a:pt x="4596" y="11797"/>
                  <a:pt x="9191" y="11901"/>
                  <a:pt x="12868" y="11984"/>
                </a:cubicBezTo>
                <a:cubicBezTo>
                  <a:pt x="15166" y="12025"/>
                  <a:pt x="17004" y="12066"/>
                  <a:pt x="18383" y="12108"/>
                </a:cubicBezTo>
                <a:cubicBezTo>
                  <a:pt x="19762" y="12149"/>
                  <a:pt x="20221" y="12170"/>
                  <a:pt x="20221" y="12170"/>
                </a:cubicBezTo>
                <a:cubicBezTo>
                  <a:pt x="20681" y="12170"/>
                  <a:pt x="21140" y="12170"/>
                  <a:pt x="21140" y="12149"/>
                </a:cubicBezTo>
                <a:cubicBezTo>
                  <a:pt x="21600" y="12128"/>
                  <a:pt x="21600" y="12108"/>
                  <a:pt x="21140" y="12108"/>
                </a:cubicBezTo>
                <a:cubicBezTo>
                  <a:pt x="12409" y="11859"/>
                  <a:pt x="12409" y="11859"/>
                  <a:pt x="12409" y="11859"/>
                </a:cubicBezTo>
                <a:cubicBezTo>
                  <a:pt x="19762" y="12025"/>
                  <a:pt x="19762" y="12025"/>
                  <a:pt x="19762" y="12025"/>
                </a:cubicBezTo>
                <a:cubicBezTo>
                  <a:pt x="20221" y="12025"/>
                  <a:pt x="20681" y="12025"/>
                  <a:pt x="20681" y="12004"/>
                </a:cubicBezTo>
                <a:cubicBezTo>
                  <a:pt x="20681" y="12004"/>
                  <a:pt x="20681" y="11984"/>
                  <a:pt x="20681" y="11963"/>
                </a:cubicBezTo>
                <a:cubicBezTo>
                  <a:pt x="20681" y="11963"/>
                  <a:pt x="19302" y="11942"/>
                  <a:pt x="17464" y="11901"/>
                </a:cubicBezTo>
                <a:cubicBezTo>
                  <a:pt x="14706" y="11818"/>
                  <a:pt x="11030" y="11715"/>
                  <a:pt x="7813" y="11611"/>
                </a:cubicBezTo>
                <a:cubicBezTo>
                  <a:pt x="5974" y="11570"/>
                  <a:pt x="4596" y="11529"/>
                  <a:pt x="3217" y="11508"/>
                </a:cubicBezTo>
                <a:cubicBezTo>
                  <a:pt x="2757" y="11487"/>
                  <a:pt x="2298" y="11467"/>
                  <a:pt x="2298" y="11467"/>
                </a:cubicBezTo>
                <a:cubicBezTo>
                  <a:pt x="1838" y="11446"/>
                  <a:pt x="1838" y="11446"/>
                  <a:pt x="1838" y="11446"/>
                </a:cubicBezTo>
                <a:cubicBezTo>
                  <a:pt x="1838" y="11446"/>
                  <a:pt x="1838" y="11446"/>
                  <a:pt x="1838" y="11446"/>
                </a:cubicBezTo>
                <a:cubicBezTo>
                  <a:pt x="1838" y="11446"/>
                  <a:pt x="1838" y="11446"/>
                  <a:pt x="1838" y="11446"/>
                </a:cubicBezTo>
                <a:cubicBezTo>
                  <a:pt x="1379" y="11467"/>
                  <a:pt x="1379" y="11467"/>
                  <a:pt x="1379" y="11467"/>
                </a:cubicBezTo>
                <a:cubicBezTo>
                  <a:pt x="1838" y="11446"/>
                  <a:pt x="1838" y="11446"/>
                  <a:pt x="1838" y="11446"/>
                </a:cubicBezTo>
                <a:cubicBezTo>
                  <a:pt x="1838" y="11446"/>
                  <a:pt x="1838" y="11446"/>
                  <a:pt x="1838" y="11446"/>
                </a:cubicBezTo>
                <a:cubicBezTo>
                  <a:pt x="1379" y="11467"/>
                  <a:pt x="1379" y="11467"/>
                  <a:pt x="1379" y="11467"/>
                </a:cubicBezTo>
                <a:cubicBezTo>
                  <a:pt x="1838" y="11446"/>
                  <a:pt x="1838" y="11446"/>
                  <a:pt x="1838" y="11446"/>
                </a:cubicBezTo>
                <a:cubicBezTo>
                  <a:pt x="1379" y="11467"/>
                  <a:pt x="1379" y="11467"/>
                  <a:pt x="1379" y="11467"/>
                </a:cubicBezTo>
                <a:cubicBezTo>
                  <a:pt x="1838" y="11467"/>
                  <a:pt x="1838" y="11467"/>
                  <a:pt x="1838" y="11467"/>
                </a:cubicBezTo>
                <a:cubicBezTo>
                  <a:pt x="1838" y="11467"/>
                  <a:pt x="1838" y="11446"/>
                  <a:pt x="1838" y="11446"/>
                </a:cubicBezTo>
                <a:cubicBezTo>
                  <a:pt x="1379" y="11467"/>
                  <a:pt x="1379" y="11467"/>
                  <a:pt x="1379" y="11467"/>
                </a:cubicBezTo>
                <a:cubicBezTo>
                  <a:pt x="1838" y="11467"/>
                  <a:pt x="1838" y="11467"/>
                  <a:pt x="1838" y="11467"/>
                </a:cubicBezTo>
                <a:cubicBezTo>
                  <a:pt x="1379" y="11467"/>
                  <a:pt x="1379" y="11467"/>
                  <a:pt x="1379" y="11467"/>
                </a:cubicBezTo>
                <a:cubicBezTo>
                  <a:pt x="1838" y="11487"/>
                  <a:pt x="1838" y="11487"/>
                  <a:pt x="1838" y="11487"/>
                </a:cubicBezTo>
                <a:cubicBezTo>
                  <a:pt x="1838" y="11467"/>
                  <a:pt x="1838" y="11467"/>
                  <a:pt x="1838" y="11467"/>
                </a:cubicBezTo>
                <a:cubicBezTo>
                  <a:pt x="1379" y="11467"/>
                  <a:pt x="1379" y="11467"/>
                  <a:pt x="1379" y="11467"/>
                </a:cubicBezTo>
                <a:cubicBezTo>
                  <a:pt x="1838" y="11487"/>
                  <a:pt x="1838" y="11487"/>
                  <a:pt x="1838" y="11487"/>
                </a:cubicBezTo>
                <a:cubicBezTo>
                  <a:pt x="1838" y="11487"/>
                  <a:pt x="1838" y="11487"/>
                  <a:pt x="1838" y="11487"/>
                </a:cubicBezTo>
                <a:cubicBezTo>
                  <a:pt x="1379" y="11467"/>
                  <a:pt x="1379" y="11467"/>
                  <a:pt x="1379" y="11467"/>
                </a:cubicBezTo>
                <a:cubicBezTo>
                  <a:pt x="1379" y="11508"/>
                  <a:pt x="1379" y="11508"/>
                  <a:pt x="1379" y="11508"/>
                </a:cubicBezTo>
                <a:cubicBezTo>
                  <a:pt x="1838" y="11487"/>
                  <a:pt x="1838" y="11487"/>
                  <a:pt x="1838" y="11487"/>
                </a:cubicBezTo>
                <a:cubicBezTo>
                  <a:pt x="1379" y="11467"/>
                  <a:pt x="1379" y="11467"/>
                  <a:pt x="1379" y="11467"/>
                </a:cubicBezTo>
                <a:cubicBezTo>
                  <a:pt x="1379" y="11508"/>
                  <a:pt x="1379" y="11508"/>
                  <a:pt x="1379" y="11508"/>
                </a:cubicBezTo>
                <a:cubicBezTo>
                  <a:pt x="1379" y="11467"/>
                  <a:pt x="1379" y="11467"/>
                  <a:pt x="1379" y="11467"/>
                </a:cubicBezTo>
                <a:cubicBezTo>
                  <a:pt x="1379" y="11508"/>
                  <a:pt x="1379" y="11508"/>
                  <a:pt x="1379" y="11508"/>
                </a:cubicBezTo>
                <a:cubicBezTo>
                  <a:pt x="1379" y="11508"/>
                  <a:pt x="1379" y="11508"/>
                  <a:pt x="1379" y="11508"/>
                </a:cubicBezTo>
                <a:cubicBezTo>
                  <a:pt x="1379" y="11467"/>
                  <a:pt x="1379" y="11467"/>
                  <a:pt x="1379" y="11467"/>
                </a:cubicBezTo>
                <a:cubicBezTo>
                  <a:pt x="1379" y="11508"/>
                  <a:pt x="1379" y="11508"/>
                  <a:pt x="1379" y="11508"/>
                </a:cubicBezTo>
                <a:cubicBezTo>
                  <a:pt x="1379" y="11467"/>
                  <a:pt x="1379" y="11467"/>
                  <a:pt x="1379" y="11467"/>
                </a:cubicBezTo>
                <a:cubicBezTo>
                  <a:pt x="1379" y="11508"/>
                  <a:pt x="1379" y="11508"/>
                  <a:pt x="1379" y="11508"/>
                </a:cubicBezTo>
                <a:cubicBezTo>
                  <a:pt x="1379" y="11508"/>
                  <a:pt x="1379" y="11508"/>
                  <a:pt x="1379" y="11508"/>
                </a:cubicBezTo>
                <a:cubicBezTo>
                  <a:pt x="1379" y="11467"/>
                  <a:pt x="1379" y="11467"/>
                  <a:pt x="1379" y="11467"/>
                </a:cubicBezTo>
                <a:cubicBezTo>
                  <a:pt x="1379" y="11508"/>
                  <a:pt x="1379" y="11508"/>
                  <a:pt x="1379" y="11508"/>
                </a:cubicBezTo>
                <a:cubicBezTo>
                  <a:pt x="1379" y="11508"/>
                  <a:pt x="1379" y="11508"/>
                  <a:pt x="1379" y="11508"/>
                </a:cubicBezTo>
                <a:cubicBezTo>
                  <a:pt x="1379" y="11508"/>
                  <a:pt x="1838" y="11508"/>
                  <a:pt x="2298" y="11529"/>
                </a:cubicBezTo>
                <a:cubicBezTo>
                  <a:pt x="4596" y="11570"/>
                  <a:pt x="8732" y="11653"/>
                  <a:pt x="12868" y="11756"/>
                </a:cubicBezTo>
                <a:cubicBezTo>
                  <a:pt x="14706" y="11797"/>
                  <a:pt x="16545" y="11818"/>
                  <a:pt x="17923" y="11859"/>
                </a:cubicBezTo>
                <a:cubicBezTo>
                  <a:pt x="18383" y="11880"/>
                  <a:pt x="19302" y="11880"/>
                  <a:pt x="19762" y="11901"/>
                </a:cubicBezTo>
                <a:cubicBezTo>
                  <a:pt x="19762" y="11901"/>
                  <a:pt x="19762" y="11901"/>
                  <a:pt x="20221" y="11901"/>
                </a:cubicBezTo>
                <a:cubicBezTo>
                  <a:pt x="20221" y="11901"/>
                  <a:pt x="20221" y="11901"/>
                  <a:pt x="20221" y="11901"/>
                </a:cubicBezTo>
                <a:cubicBezTo>
                  <a:pt x="20221" y="11901"/>
                  <a:pt x="20221" y="11901"/>
                  <a:pt x="20681" y="11901"/>
                </a:cubicBezTo>
                <a:cubicBezTo>
                  <a:pt x="20681" y="11901"/>
                  <a:pt x="20681" y="11901"/>
                  <a:pt x="20681" y="11901"/>
                </a:cubicBezTo>
                <a:cubicBezTo>
                  <a:pt x="20681" y="11901"/>
                  <a:pt x="21140" y="11901"/>
                  <a:pt x="21140" y="11901"/>
                </a:cubicBezTo>
                <a:cubicBezTo>
                  <a:pt x="21140" y="11901"/>
                  <a:pt x="21140" y="11901"/>
                  <a:pt x="21140" y="11901"/>
                </a:cubicBezTo>
                <a:cubicBezTo>
                  <a:pt x="21140" y="11880"/>
                  <a:pt x="21140" y="11880"/>
                  <a:pt x="21140" y="11880"/>
                </a:cubicBezTo>
                <a:cubicBezTo>
                  <a:pt x="21140" y="11859"/>
                  <a:pt x="21140" y="11859"/>
                  <a:pt x="21140" y="11859"/>
                </a:cubicBezTo>
                <a:cubicBezTo>
                  <a:pt x="21140" y="11839"/>
                  <a:pt x="21140" y="11839"/>
                  <a:pt x="21140" y="11839"/>
                </a:cubicBezTo>
                <a:cubicBezTo>
                  <a:pt x="20681" y="11839"/>
                  <a:pt x="20221" y="11818"/>
                  <a:pt x="19762" y="11797"/>
                </a:cubicBezTo>
                <a:cubicBezTo>
                  <a:pt x="15166" y="11673"/>
                  <a:pt x="1379" y="11301"/>
                  <a:pt x="1379" y="11301"/>
                </a:cubicBezTo>
                <a:cubicBezTo>
                  <a:pt x="919" y="11322"/>
                  <a:pt x="919" y="11322"/>
                  <a:pt x="919" y="11322"/>
                </a:cubicBezTo>
                <a:cubicBezTo>
                  <a:pt x="919" y="11363"/>
                  <a:pt x="919" y="11363"/>
                  <a:pt x="919" y="11363"/>
                </a:cubicBezTo>
                <a:cubicBezTo>
                  <a:pt x="20681" y="11797"/>
                  <a:pt x="20681" y="11797"/>
                  <a:pt x="20681" y="11797"/>
                </a:cubicBezTo>
                <a:cubicBezTo>
                  <a:pt x="20681" y="11797"/>
                  <a:pt x="21140" y="11797"/>
                  <a:pt x="21600" y="11797"/>
                </a:cubicBezTo>
                <a:cubicBezTo>
                  <a:pt x="21600" y="11777"/>
                  <a:pt x="21600" y="11777"/>
                  <a:pt x="21600" y="11777"/>
                </a:cubicBezTo>
                <a:cubicBezTo>
                  <a:pt x="21600" y="11756"/>
                  <a:pt x="21600" y="11756"/>
                  <a:pt x="21600" y="11756"/>
                </a:cubicBezTo>
                <a:cubicBezTo>
                  <a:pt x="21140" y="11735"/>
                  <a:pt x="21140" y="11735"/>
                  <a:pt x="21140" y="11735"/>
                </a:cubicBezTo>
                <a:cubicBezTo>
                  <a:pt x="21140" y="11735"/>
                  <a:pt x="20681" y="11715"/>
                  <a:pt x="19762" y="11694"/>
                </a:cubicBezTo>
                <a:cubicBezTo>
                  <a:pt x="17464" y="11632"/>
                  <a:pt x="12868" y="11508"/>
                  <a:pt x="8732" y="11405"/>
                </a:cubicBezTo>
                <a:cubicBezTo>
                  <a:pt x="6894" y="11343"/>
                  <a:pt x="5055" y="11301"/>
                  <a:pt x="3677" y="11260"/>
                </a:cubicBezTo>
                <a:cubicBezTo>
                  <a:pt x="2757" y="11239"/>
                  <a:pt x="2298" y="11219"/>
                  <a:pt x="1838" y="11219"/>
                </a:cubicBezTo>
                <a:cubicBezTo>
                  <a:pt x="1838" y="11198"/>
                  <a:pt x="1379" y="11198"/>
                  <a:pt x="1379" y="11198"/>
                </a:cubicBezTo>
                <a:cubicBezTo>
                  <a:pt x="1379" y="11198"/>
                  <a:pt x="1379" y="11198"/>
                  <a:pt x="1379" y="11198"/>
                </a:cubicBezTo>
                <a:cubicBezTo>
                  <a:pt x="1379" y="11198"/>
                  <a:pt x="1379" y="11198"/>
                  <a:pt x="1379" y="11198"/>
                </a:cubicBezTo>
                <a:cubicBezTo>
                  <a:pt x="1379" y="11198"/>
                  <a:pt x="1379" y="11198"/>
                  <a:pt x="1379" y="11198"/>
                </a:cubicBezTo>
                <a:cubicBezTo>
                  <a:pt x="1379" y="11198"/>
                  <a:pt x="1379" y="11198"/>
                  <a:pt x="1379" y="11198"/>
                </a:cubicBezTo>
                <a:cubicBezTo>
                  <a:pt x="1379" y="11198"/>
                  <a:pt x="1379" y="11198"/>
                  <a:pt x="1379" y="11198"/>
                </a:cubicBezTo>
                <a:cubicBezTo>
                  <a:pt x="1379" y="11198"/>
                  <a:pt x="1379" y="11198"/>
                  <a:pt x="1379" y="11198"/>
                </a:cubicBezTo>
                <a:cubicBezTo>
                  <a:pt x="1379" y="11198"/>
                  <a:pt x="1379" y="11198"/>
                  <a:pt x="1379" y="11198"/>
                </a:cubicBezTo>
                <a:cubicBezTo>
                  <a:pt x="919" y="11219"/>
                  <a:pt x="919" y="11219"/>
                  <a:pt x="919" y="11219"/>
                </a:cubicBezTo>
                <a:cubicBezTo>
                  <a:pt x="1838" y="11219"/>
                  <a:pt x="1838" y="11219"/>
                  <a:pt x="1838" y="11219"/>
                </a:cubicBezTo>
                <a:cubicBezTo>
                  <a:pt x="1379" y="11198"/>
                  <a:pt x="1379" y="11198"/>
                  <a:pt x="1379" y="11198"/>
                </a:cubicBezTo>
                <a:cubicBezTo>
                  <a:pt x="919" y="11219"/>
                  <a:pt x="919" y="11219"/>
                  <a:pt x="919" y="11219"/>
                </a:cubicBezTo>
                <a:cubicBezTo>
                  <a:pt x="1838" y="11219"/>
                  <a:pt x="1838" y="11219"/>
                  <a:pt x="1838" y="11219"/>
                </a:cubicBezTo>
                <a:cubicBezTo>
                  <a:pt x="919" y="11219"/>
                  <a:pt x="919" y="11219"/>
                  <a:pt x="919" y="11219"/>
                </a:cubicBezTo>
                <a:cubicBezTo>
                  <a:pt x="1379" y="11219"/>
                  <a:pt x="1379" y="11219"/>
                  <a:pt x="1379" y="11219"/>
                </a:cubicBezTo>
                <a:cubicBezTo>
                  <a:pt x="1838" y="11219"/>
                  <a:pt x="1838" y="11219"/>
                  <a:pt x="1838" y="11219"/>
                </a:cubicBezTo>
                <a:cubicBezTo>
                  <a:pt x="919" y="11219"/>
                  <a:pt x="919" y="11219"/>
                  <a:pt x="919" y="11219"/>
                </a:cubicBezTo>
                <a:cubicBezTo>
                  <a:pt x="1379" y="11219"/>
                  <a:pt x="1379" y="11219"/>
                  <a:pt x="1379" y="11219"/>
                </a:cubicBezTo>
                <a:cubicBezTo>
                  <a:pt x="919" y="11219"/>
                  <a:pt x="919" y="11219"/>
                  <a:pt x="919" y="11219"/>
                </a:cubicBezTo>
                <a:cubicBezTo>
                  <a:pt x="460" y="11239"/>
                  <a:pt x="460" y="11239"/>
                  <a:pt x="460" y="11239"/>
                </a:cubicBezTo>
                <a:cubicBezTo>
                  <a:pt x="460" y="11239"/>
                  <a:pt x="5515" y="11343"/>
                  <a:pt x="10111" y="11446"/>
                </a:cubicBezTo>
                <a:cubicBezTo>
                  <a:pt x="12409" y="11508"/>
                  <a:pt x="14706" y="11549"/>
                  <a:pt x="16545" y="11591"/>
                </a:cubicBezTo>
                <a:cubicBezTo>
                  <a:pt x="17464" y="11611"/>
                  <a:pt x="18383" y="11632"/>
                  <a:pt x="18843" y="11653"/>
                </a:cubicBezTo>
                <a:cubicBezTo>
                  <a:pt x="19302" y="11653"/>
                  <a:pt x="19762" y="11653"/>
                  <a:pt x="19762" y="11653"/>
                </a:cubicBezTo>
                <a:cubicBezTo>
                  <a:pt x="20221" y="11673"/>
                  <a:pt x="20221" y="11673"/>
                  <a:pt x="20221" y="11673"/>
                </a:cubicBezTo>
                <a:cubicBezTo>
                  <a:pt x="20221" y="11673"/>
                  <a:pt x="20221" y="11673"/>
                  <a:pt x="20221" y="11673"/>
                </a:cubicBezTo>
                <a:cubicBezTo>
                  <a:pt x="20681" y="11673"/>
                  <a:pt x="20681" y="11673"/>
                  <a:pt x="20681" y="11673"/>
                </a:cubicBezTo>
                <a:cubicBezTo>
                  <a:pt x="20681" y="11673"/>
                  <a:pt x="20681" y="11653"/>
                  <a:pt x="21140" y="11653"/>
                </a:cubicBezTo>
                <a:cubicBezTo>
                  <a:pt x="21140" y="11653"/>
                  <a:pt x="21140" y="11632"/>
                  <a:pt x="21140" y="11632"/>
                </a:cubicBezTo>
                <a:cubicBezTo>
                  <a:pt x="21140" y="11632"/>
                  <a:pt x="21140" y="11611"/>
                  <a:pt x="20681" y="11611"/>
                </a:cubicBezTo>
                <a:cubicBezTo>
                  <a:pt x="11030" y="11343"/>
                  <a:pt x="11030" y="11343"/>
                  <a:pt x="11030" y="11343"/>
                </a:cubicBezTo>
                <a:cubicBezTo>
                  <a:pt x="19762" y="11529"/>
                  <a:pt x="19762" y="11529"/>
                  <a:pt x="19762" y="11529"/>
                </a:cubicBezTo>
                <a:cubicBezTo>
                  <a:pt x="20221" y="11529"/>
                  <a:pt x="20681" y="11529"/>
                  <a:pt x="20681" y="11508"/>
                </a:cubicBezTo>
                <a:cubicBezTo>
                  <a:pt x="20681" y="11487"/>
                  <a:pt x="20681" y="11467"/>
                  <a:pt x="20221" y="11467"/>
                </a:cubicBezTo>
                <a:cubicBezTo>
                  <a:pt x="20221" y="11467"/>
                  <a:pt x="19302" y="11446"/>
                  <a:pt x="17464" y="11384"/>
                </a:cubicBezTo>
                <a:cubicBezTo>
                  <a:pt x="14706" y="11322"/>
                  <a:pt x="10570" y="11198"/>
                  <a:pt x="7353" y="11115"/>
                </a:cubicBezTo>
                <a:cubicBezTo>
                  <a:pt x="5515" y="11074"/>
                  <a:pt x="4136" y="11012"/>
                  <a:pt x="3217" y="10991"/>
                </a:cubicBezTo>
                <a:cubicBezTo>
                  <a:pt x="2298" y="10971"/>
                  <a:pt x="1838" y="10971"/>
                  <a:pt x="1838" y="10950"/>
                </a:cubicBezTo>
                <a:cubicBezTo>
                  <a:pt x="1379" y="10950"/>
                  <a:pt x="1379" y="10950"/>
                  <a:pt x="1379" y="10950"/>
                </a:cubicBezTo>
                <a:cubicBezTo>
                  <a:pt x="1379" y="10929"/>
                  <a:pt x="1379" y="10929"/>
                  <a:pt x="1379" y="10929"/>
                </a:cubicBezTo>
                <a:cubicBezTo>
                  <a:pt x="1379" y="10950"/>
                  <a:pt x="1379" y="10950"/>
                  <a:pt x="1379" y="10950"/>
                </a:cubicBezTo>
                <a:cubicBezTo>
                  <a:pt x="1379" y="10929"/>
                  <a:pt x="1379" y="10929"/>
                  <a:pt x="1379" y="10929"/>
                </a:cubicBezTo>
                <a:cubicBezTo>
                  <a:pt x="1379" y="10929"/>
                  <a:pt x="1379" y="10929"/>
                  <a:pt x="1379" y="10929"/>
                </a:cubicBezTo>
                <a:cubicBezTo>
                  <a:pt x="1379" y="10950"/>
                  <a:pt x="1379" y="10950"/>
                  <a:pt x="1379" y="10950"/>
                </a:cubicBezTo>
                <a:cubicBezTo>
                  <a:pt x="1379" y="10929"/>
                  <a:pt x="1379" y="10929"/>
                  <a:pt x="1379" y="10929"/>
                </a:cubicBezTo>
                <a:cubicBezTo>
                  <a:pt x="919" y="10950"/>
                  <a:pt x="919" y="10950"/>
                  <a:pt x="919" y="10950"/>
                </a:cubicBezTo>
                <a:cubicBezTo>
                  <a:pt x="1379" y="10950"/>
                  <a:pt x="1379" y="10950"/>
                  <a:pt x="1379" y="10950"/>
                </a:cubicBezTo>
                <a:cubicBezTo>
                  <a:pt x="1379" y="10929"/>
                  <a:pt x="1379" y="10929"/>
                  <a:pt x="1379" y="10929"/>
                </a:cubicBezTo>
                <a:cubicBezTo>
                  <a:pt x="919" y="10950"/>
                  <a:pt x="919" y="10950"/>
                  <a:pt x="919" y="10950"/>
                </a:cubicBezTo>
                <a:cubicBezTo>
                  <a:pt x="1379" y="10950"/>
                  <a:pt x="1379" y="10950"/>
                  <a:pt x="1379" y="10950"/>
                </a:cubicBezTo>
                <a:cubicBezTo>
                  <a:pt x="919" y="10950"/>
                  <a:pt x="919" y="10950"/>
                  <a:pt x="919" y="10950"/>
                </a:cubicBezTo>
                <a:cubicBezTo>
                  <a:pt x="1379" y="10950"/>
                  <a:pt x="1379" y="10950"/>
                  <a:pt x="1379" y="10950"/>
                </a:cubicBezTo>
                <a:cubicBezTo>
                  <a:pt x="1379" y="10950"/>
                  <a:pt x="1379" y="10950"/>
                  <a:pt x="1379" y="10950"/>
                </a:cubicBezTo>
                <a:cubicBezTo>
                  <a:pt x="919" y="10950"/>
                  <a:pt x="919" y="10950"/>
                  <a:pt x="919" y="10950"/>
                </a:cubicBezTo>
                <a:cubicBezTo>
                  <a:pt x="1379" y="10950"/>
                  <a:pt x="1379" y="10950"/>
                  <a:pt x="1379" y="10950"/>
                </a:cubicBezTo>
                <a:cubicBezTo>
                  <a:pt x="919" y="10950"/>
                  <a:pt x="919" y="10950"/>
                  <a:pt x="919" y="10950"/>
                </a:cubicBezTo>
                <a:cubicBezTo>
                  <a:pt x="1379" y="10971"/>
                  <a:pt x="1379" y="10971"/>
                  <a:pt x="1379" y="10971"/>
                </a:cubicBezTo>
                <a:cubicBezTo>
                  <a:pt x="1379" y="10950"/>
                  <a:pt x="1379" y="10950"/>
                  <a:pt x="1379" y="10950"/>
                </a:cubicBezTo>
                <a:cubicBezTo>
                  <a:pt x="919" y="10950"/>
                  <a:pt x="919" y="10950"/>
                  <a:pt x="919" y="10950"/>
                </a:cubicBezTo>
                <a:cubicBezTo>
                  <a:pt x="1379" y="10971"/>
                  <a:pt x="1379" y="10971"/>
                  <a:pt x="1379" y="10971"/>
                </a:cubicBezTo>
                <a:cubicBezTo>
                  <a:pt x="919" y="10950"/>
                  <a:pt x="919" y="10950"/>
                  <a:pt x="919" y="10950"/>
                </a:cubicBezTo>
                <a:cubicBezTo>
                  <a:pt x="460" y="10991"/>
                  <a:pt x="460" y="10991"/>
                  <a:pt x="460" y="10991"/>
                </a:cubicBezTo>
                <a:cubicBezTo>
                  <a:pt x="19762" y="11384"/>
                  <a:pt x="19762" y="11384"/>
                  <a:pt x="19762" y="11384"/>
                </a:cubicBezTo>
                <a:cubicBezTo>
                  <a:pt x="20221" y="11405"/>
                  <a:pt x="20681" y="11405"/>
                  <a:pt x="20681" y="11384"/>
                </a:cubicBezTo>
                <a:cubicBezTo>
                  <a:pt x="20681" y="11363"/>
                  <a:pt x="20681" y="11343"/>
                  <a:pt x="20681" y="11343"/>
                </a:cubicBezTo>
                <a:cubicBezTo>
                  <a:pt x="9651" y="11033"/>
                  <a:pt x="9651" y="11033"/>
                  <a:pt x="9651" y="11033"/>
                </a:cubicBezTo>
                <a:cubicBezTo>
                  <a:pt x="20221" y="11239"/>
                  <a:pt x="20221" y="11239"/>
                  <a:pt x="20221" y="11239"/>
                </a:cubicBezTo>
                <a:cubicBezTo>
                  <a:pt x="20681" y="11260"/>
                  <a:pt x="21140" y="11239"/>
                  <a:pt x="21140" y="11239"/>
                </a:cubicBezTo>
                <a:cubicBezTo>
                  <a:pt x="21140" y="11219"/>
                  <a:pt x="21140" y="11198"/>
                  <a:pt x="20681" y="11198"/>
                </a:cubicBezTo>
                <a:cubicBezTo>
                  <a:pt x="20681" y="11198"/>
                  <a:pt x="19762" y="11157"/>
                  <a:pt x="17923" y="11115"/>
                </a:cubicBezTo>
                <a:cubicBezTo>
                  <a:pt x="15166" y="11033"/>
                  <a:pt x="11030" y="10929"/>
                  <a:pt x="7353" y="10826"/>
                </a:cubicBezTo>
                <a:cubicBezTo>
                  <a:pt x="5515" y="10785"/>
                  <a:pt x="4136" y="10743"/>
                  <a:pt x="3217" y="10702"/>
                </a:cubicBezTo>
                <a:cubicBezTo>
                  <a:pt x="2298" y="10681"/>
                  <a:pt x="1838" y="10681"/>
                  <a:pt x="1838" y="10661"/>
                </a:cubicBezTo>
                <a:cubicBezTo>
                  <a:pt x="1379" y="10661"/>
                  <a:pt x="1379" y="10661"/>
                  <a:pt x="1379" y="10661"/>
                </a:cubicBezTo>
                <a:cubicBezTo>
                  <a:pt x="1379" y="10661"/>
                  <a:pt x="1379" y="10661"/>
                  <a:pt x="1379" y="10661"/>
                </a:cubicBezTo>
                <a:cubicBezTo>
                  <a:pt x="1379" y="10661"/>
                  <a:pt x="1379" y="10661"/>
                  <a:pt x="1379" y="10661"/>
                </a:cubicBezTo>
                <a:cubicBezTo>
                  <a:pt x="1379" y="10661"/>
                  <a:pt x="1379" y="10661"/>
                  <a:pt x="1379" y="10661"/>
                </a:cubicBezTo>
                <a:cubicBezTo>
                  <a:pt x="1379" y="10661"/>
                  <a:pt x="1379" y="10661"/>
                  <a:pt x="1379" y="10661"/>
                </a:cubicBezTo>
                <a:cubicBezTo>
                  <a:pt x="1379" y="10661"/>
                  <a:pt x="1379" y="10661"/>
                  <a:pt x="1379" y="10661"/>
                </a:cubicBezTo>
                <a:cubicBezTo>
                  <a:pt x="1379" y="10661"/>
                  <a:pt x="1379" y="10661"/>
                  <a:pt x="1379" y="10661"/>
                </a:cubicBezTo>
                <a:cubicBezTo>
                  <a:pt x="919" y="10661"/>
                  <a:pt x="919" y="10661"/>
                  <a:pt x="919" y="10661"/>
                </a:cubicBezTo>
                <a:cubicBezTo>
                  <a:pt x="1379" y="10661"/>
                  <a:pt x="1379" y="10661"/>
                  <a:pt x="1379" y="10661"/>
                </a:cubicBezTo>
                <a:cubicBezTo>
                  <a:pt x="1379" y="10661"/>
                  <a:pt x="1379" y="10661"/>
                  <a:pt x="1379" y="10661"/>
                </a:cubicBezTo>
                <a:cubicBezTo>
                  <a:pt x="919" y="10661"/>
                  <a:pt x="919" y="10661"/>
                  <a:pt x="919" y="10661"/>
                </a:cubicBezTo>
                <a:cubicBezTo>
                  <a:pt x="1379" y="10661"/>
                  <a:pt x="1379" y="10661"/>
                  <a:pt x="1379" y="10661"/>
                </a:cubicBezTo>
                <a:cubicBezTo>
                  <a:pt x="919" y="10661"/>
                  <a:pt x="919" y="10661"/>
                  <a:pt x="919" y="10661"/>
                </a:cubicBezTo>
                <a:cubicBezTo>
                  <a:pt x="1379" y="10681"/>
                  <a:pt x="1379" y="10681"/>
                  <a:pt x="1379" y="10681"/>
                </a:cubicBezTo>
                <a:cubicBezTo>
                  <a:pt x="1379" y="10661"/>
                  <a:pt x="1379" y="10661"/>
                  <a:pt x="1379" y="10661"/>
                </a:cubicBezTo>
                <a:cubicBezTo>
                  <a:pt x="919" y="10661"/>
                  <a:pt x="919" y="10661"/>
                  <a:pt x="919" y="10661"/>
                </a:cubicBezTo>
                <a:cubicBezTo>
                  <a:pt x="1379" y="10681"/>
                  <a:pt x="1379" y="10681"/>
                  <a:pt x="1379" y="10681"/>
                </a:cubicBezTo>
                <a:cubicBezTo>
                  <a:pt x="1379" y="10681"/>
                  <a:pt x="1379" y="10681"/>
                  <a:pt x="1379" y="10681"/>
                </a:cubicBezTo>
                <a:cubicBezTo>
                  <a:pt x="919" y="10661"/>
                  <a:pt x="919" y="10661"/>
                  <a:pt x="919" y="10661"/>
                </a:cubicBezTo>
                <a:cubicBezTo>
                  <a:pt x="919" y="10702"/>
                  <a:pt x="919" y="10702"/>
                  <a:pt x="919" y="10702"/>
                </a:cubicBezTo>
                <a:cubicBezTo>
                  <a:pt x="1379" y="10702"/>
                  <a:pt x="1379" y="10681"/>
                  <a:pt x="1379" y="10681"/>
                </a:cubicBezTo>
                <a:cubicBezTo>
                  <a:pt x="919" y="10661"/>
                  <a:pt x="919" y="10661"/>
                  <a:pt x="919" y="10661"/>
                </a:cubicBezTo>
                <a:cubicBezTo>
                  <a:pt x="919" y="10702"/>
                  <a:pt x="919" y="10702"/>
                  <a:pt x="919" y="10702"/>
                </a:cubicBezTo>
                <a:cubicBezTo>
                  <a:pt x="919" y="10661"/>
                  <a:pt x="919" y="10661"/>
                  <a:pt x="919" y="10661"/>
                </a:cubicBezTo>
                <a:cubicBezTo>
                  <a:pt x="919" y="10702"/>
                  <a:pt x="919" y="10702"/>
                  <a:pt x="919" y="10702"/>
                </a:cubicBezTo>
                <a:cubicBezTo>
                  <a:pt x="919" y="10702"/>
                  <a:pt x="919" y="10702"/>
                  <a:pt x="919" y="10702"/>
                </a:cubicBezTo>
                <a:cubicBezTo>
                  <a:pt x="919" y="10661"/>
                  <a:pt x="919" y="10661"/>
                  <a:pt x="919" y="10661"/>
                </a:cubicBezTo>
                <a:cubicBezTo>
                  <a:pt x="919" y="10702"/>
                  <a:pt x="919" y="10702"/>
                  <a:pt x="919" y="10702"/>
                </a:cubicBezTo>
                <a:cubicBezTo>
                  <a:pt x="919" y="10681"/>
                  <a:pt x="919" y="10681"/>
                  <a:pt x="919" y="10681"/>
                </a:cubicBezTo>
                <a:cubicBezTo>
                  <a:pt x="919" y="10702"/>
                  <a:pt x="919" y="10702"/>
                  <a:pt x="919" y="10702"/>
                </a:cubicBezTo>
                <a:cubicBezTo>
                  <a:pt x="919" y="10702"/>
                  <a:pt x="919" y="10702"/>
                  <a:pt x="919" y="10702"/>
                </a:cubicBezTo>
                <a:cubicBezTo>
                  <a:pt x="919" y="10681"/>
                  <a:pt x="919" y="10681"/>
                  <a:pt x="919" y="10681"/>
                </a:cubicBezTo>
                <a:cubicBezTo>
                  <a:pt x="919" y="10702"/>
                  <a:pt x="919" y="10702"/>
                  <a:pt x="919" y="10702"/>
                </a:cubicBezTo>
                <a:cubicBezTo>
                  <a:pt x="919" y="10702"/>
                  <a:pt x="919" y="10702"/>
                  <a:pt x="1379" y="10702"/>
                </a:cubicBezTo>
                <a:cubicBezTo>
                  <a:pt x="2757" y="10723"/>
                  <a:pt x="7353" y="10847"/>
                  <a:pt x="11949" y="10950"/>
                </a:cubicBezTo>
                <a:cubicBezTo>
                  <a:pt x="14247" y="10991"/>
                  <a:pt x="16085" y="11053"/>
                  <a:pt x="17923" y="11095"/>
                </a:cubicBezTo>
                <a:cubicBezTo>
                  <a:pt x="19302" y="11115"/>
                  <a:pt x="20221" y="11136"/>
                  <a:pt x="20221" y="11136"/>
                </a:cubicBezTo>
                <a:cubicBezTo>
                  <a:pt x="20681" y="11157"/>
                  <a:pt x="21140" y="11157"/>
                  <a:pt x="21140" y="11136"/>
                </a:cubicBezTo>
                <a:cubicBezTo>
                  <a:pt x="21600" y="11115"/>
                  <a:pt x="21140" y="11095"/>
                  <a:pt x="21140" y="11095"/>
                </a:cubicBezTo>
                <a:cubicBezTo>
                  <a:pt x="21140" y="11095"/>
                  <a:pt x="19762" y="11053"/>
                  <a:pt x="17923" y="11012"/>
                </a:cubicBezTo>
                <a:cubicBezTo>
                  <a:pt x="15166" y="10929"/>
                  <a:pt x="11030" y="10826"/>
                  <a:pt x="7813" y="10723"/>
                </a:cubicBezTo>
                <a:cubicBezTo>
                  <a:pt x="5974" y="10681"/>
                  <a:pt x="4596" y="10640"/>
                  <a:pt x="3217" y="10619"/>
                </a:cubicBezTo>
                <a:cubicBezTo>
                  <a:pt x="2757" y="10599"/>
                  <a:pt x="2298" y="10578"/>
                  <a:pt x="2298" y="10578"/>
                </a:cubicBezTo>
                <a:cubicBezTo>
                  <a:pt x="1838" y="10557"/>
                  <a:pt x="1838" y="10557"/>
                  <a:pt x="1838" y="10557"/>
                </a:cubicBezTo>
                <a:cubicBezTo>
                  <a:pt x="1838" y="10557"/>
                  <a:pt x="1838" y="10557"/>
                  <a:pt x="1838" y="10557"/>
                </a:cubicBezTo>
                <a:cubicBezTo>
                  <a:pt x="1838" y="10557"/>
                  <a:pt x="1838" y="10557"/>
                  <a:pt x="1838" y="10557"/>
                </a:cubicBezTo>
                <a:cubicBezTo>
                  <a:pt x="1838" y="10557"/>
                  <a:pt x="1838" y="10557"/>
                  <a:pt x="1838" y="10557"/>
                </a:cubicBezTo>
                <a:cubicBezTo>
                  <a:pt x="1838" y="10557"/>
                  <a:pt x="1838" y="10557"/>
                  <a:pt x="1838" y="10557"/>
                </a:cubicBezTo>
                <a:cubicBezTo>
                  <a:pt x="1838" y="10557"/>
                  <a:pt x="1838" y="10557"/>
                  <a:pt x="1838" y="10557"/>
                </a:cubicBezTo>
                <a:cubicBezTo>
                  <a:pt x="1838" y="10557"/>
                  <a:pt x="1838" y="10557"/>
                  <a:pt x="1838" y="10557"/>
                </a:cubicBezTo>
                <a:cubicBezTo>
                  <a:pt x="1379" y="10578"/>
                  <a:pt x="1379" y="10578"/>
                  <a:pt x="1379" y="10578"/>
                </a:cubicBezTo>
                <a:cubicBezTo>
                  <a:pt x="1838" y="10557"/>
                  <a:pt x="1838" y="10557"/>
                  <a:pt x="1838" y="10557"/>
                </a:cubicBezTo>
                <a:cubicBezTo>
                  <a:pt x="1838" y="10557"/>
                  <a:pt x="1838" y="10557"/>
                  <a:pt x="1838" y="10557"/>
                </a:cubicBezTo>
                <a:cubicBezTo>
                  <a:pt x="1379" y="10578"/>
                  <a:pt x="1379" y="10578"/>
                  <a:pt x="1379" y="10578"/>
                </a:cubicBezTo>
                <a:cubicBezTo>
                  <a:pt x="1838" y="10557"/>
                  <a:pt x="1838" y="10557"/>
                  <a:pt x="1838" y="10557"/>
                </a:cubicBezTo>
                <a:cubicBezTo>
                  <a:pt x="1379" y="10578"/>
                  <a:pt x="1379" y="10578"/>
                  <a:pt x="1379" y="10578"/>
                </a:cubicBezTo>
                <a:cubicBezTo>
                  <a:pt x="1838" y="10578"/>
                  <a:pt x="1838" y="10578"/>
                  <a:pt x="1838" y="10578"/>
                </a:cubicBezTo>
                <a:cubicBezTo>
                  <a:pt x="1838" y="10557"/>
                  <a:pt x="1838" y="10557"/>
                  <a:pt x="1838" y="10557"/>
                </a:cubicBezTo>
                <a:cubicBezTo>
                  <a:pt x="1379" y="10578"/>
                  <a:pt x="1379" y="10578"/>
                  <a:pt x="1379" y="10578"/>
                </a:cubicBezTo>
                <a:cubicBezTo>
                  <a:pt x="1838" y="10578"/>
                  <a:pt x="1838" y="10578"/>
                  <a:pt x="1838" y="10578"/>
                </a:cubicBezTo>
                <a:cubicBezTo>
                  <a:pt x="1379" y="10578"/>
                  <a:pt x="1379" y="10578"/>
                  <a:pt x="1379" y="10578"/>
                </a:cubicBezTo>
                <a:cubicBezTo>
                  <a:pt x="1838" y="10599"/>
                  <a:pt x="1838" y="10599"/>
                  <a:pt x="1838" y="10599"/>
                </a:cubicBezTo>
                <a:cubicBezTo>
                  <a:pt x="1838" y="10578"/>
                  <a:pt x="1838" y="10578"/>
                  <a:pt x="1838" y="10578"/>
                </a:cubicBezTo>
                <a:cubicBezTo>
                  <a:pt x="1379" y="10578"/>
                  <a:pt x="1379" y="10578"/>
                  <a:pt x="1379" y="10578"/>
                </a:cubicBezTo>
                <a:cubicBezTo>
                  <a:pt x="1838" y="10599"/>
                  <a:pt x="1838" y="10599"/>
                  <a:pt x="1838" y="10599"/>
                </a:cubicBezTo>
                <a:cubicBezTo>
                  <a:pt x="1838" y="10599"/>
                  <a:pt x="1838" y="10599"/>
                  <a:pt x="1838" y="10599"/>
                </a:cubicBezTo>
                <a:cubicBezTo>
                  <a:pt x="1379" y="10578"/>
                  <a:pt x="1379" y="10578"/>
                  <a:pt x="1379" y="10578"/>
                </a:cubicBezTo>
                <a:cubicBezTo>
                  <a:pt x="1379" y="10599"/>
                  <a:pt x="1379" y="10599"/>
                  <a:pt x="1379" y="10599"/>
                </a:cubicBezTo>
                <a:cubicBezTo>
                  <a:pt x="1379" y="10599"/>
                  <a:pt x="1838" y="10599"/>
                  <a:pt x="1838" y="10599"/>
                </a:cubicBezTo>
                <a:cubicBezTo>
                  <a:pt x="1379" y="10578"/>
                  <a:pt x="1379" y="10578"/>
                  <a:pt x="1379" y="10578"/>
                </a:cubicBezTo>
                <a:cubicBezTo>
                  <a:pt x="1379" y="10599"/>
                  <a:pt x="1379" y="10599"/>
                  <a:pt x="1379" y="10599"/>
                </a:cubicBezTo>
                <a:cubicBezTo>
                  <a:pt x="1379" y="10578"/>
                  <a:pt x="1379" y="10578"/>
                  <a:pt x="1379" y="10578"/>
                </a:cubicBezTo>
                <a:cubicBezTo>
                  <a:pt x="1379" y="10599"/>
                  <a:pt x="1379" y="10599"/>
                  <a:pt x="1379" y="10599"/>
                </a:cubicBezTo>
                <a:cubicBezTo>
                  <a:pt x="1379" y="10599"/>
                  <a:pt x="1379" y="10599"/>
                  <a:pt x="1379" y="10599"/>
                </a:cubicBezTo>
                <a:cubicBezTo>
                  <a:pt x="1379" y="10578"/>
                  <a:pt x="1379" y="10578"/>
                  <a:pt x="1379" y="10578"/>
                </a:cubicBezTo>
                <a:cubicBezTo>
                  <a:pt x="1379" y="10599"/>
                  <a:pt x="1379" y="10599"/>
                  <a:pt x="1379" y="10599"/>
                </a:cubicBezTo>
                <a:cubicBezTo>
                  <a:pt x="1379" y="10578"/>
                  <a:pt x="1379" y="10578"/>
                  <a:pt x="1379" y="10578"/>
                </a:cubicBezTo>
                <a:cubicBezTo>
                  <a:pt x="919" y="10599"/>
                  <a:pt x="919" y="10599"/>
                  <a:pt x="919" y="10599"/>
                </a:cubicBezTo>
                <a:cubicBezTo>
                  <a:pt x="1379" y="10599"/>
                  <a:pt x="1379" y="10599"/>
                  <a:pt x="1379" y="10599"/>
                </a:cubicBezTo>
                <a:cubicBezTo>
                  <a:pt x="1379" y="10578"/>
                  <a:pt x="1379" y="10578"/>
                  <a:pt x="1379" y="10578"/>
                </a:cubicBezTo>
                <a:cubicBezTo>
                  <a:pt x="919" y="10599"/>
                  <a:pt x="919" y="10599"/>
                  <a:pt x="919" y="10599"/>
                </a:cubicBezTo>
                <a:cubicBezTo>
                  <a:pt x="919" y="10599"/>
                  <a:pt x="919" y="10599"/>
                  <a:pt x="919" y="10599"/>
                </a:cubicBezTo>
                <a:cubicBezTo>
                  <a:pt x="919" y="10599"/>
                  <a:pt x="919" y="10599"/>
                  <a:pt x="919" y="10599"/>
                </a:cubicBezTo>
                <a:cubicBezTo>
                  <a:pt x="919" y="10599"/>
                  <a:pt x="919" y="10599"/>
                  <a:pt x="919" y="10599"/>
                </a:cubicBezTo>
                <a:cubicBezTo>
                  <a:pt x="919" y="10599"/>
                  <a:pt x="919" y="10599"/>
                  <a:pt x="919" y="10599"/>
                </a:cubicBezTo>
                <a:cubicBezTo>
                  <a:pt x="919" y="10599"/>
                  <a:pt x="919" y="10599"/>
                  <a:pt x="919" y="10599"/>
                </a:cubicBezTo>
                <a:cubicBezTo>
                  <a:pt x="1379" y="10599"/>
                  <a:pt x="1379" y="10619"/>
                  <a:pt x="2298" y="10619"/>
                </a:cubicBezTo>
                <a:cubicBezTo>
                  <a:pt x="4136" y="10661"/>
                  <a:pt x="8272" y="10764"/>
                  <a:pt x="11949" y="10847"/>
                </a:cubicBezTo>
                <a:cubicBezTo>
                  <a:pt x="13787" y="10888"/>
                  <a:pt x="15626" y="10929"/>
                  <a:pt x="17004" y="10950"/>
                </a:cubicBezTo>
                <a:cubicBezTo>
                  <a:pt x="17923" y="10971"/>
                  <a:pt x="18383" y="10991"/>
                  <a:pt x="18843" y="10991"/>
                </a:cubicBezTo>
                <a:cubicBezTo>
                  <a:pt x="18843" y="10991"/>
                  <a:pt x="19302" y="11012"/>
                  <a:pt x="19302" y="11012"/>
                </a:cubicBezTo>
                <a:cubicBezTo>
                  <a:pt x="19302" y="11012"/>
                  <a:pt x="19302" y="11012"/>
                  <a:pt x="19302" y="11012"/>
                </a:cubicBezTo>
                <a:cubicBezTo>
                  <a:pt x="19762" y="11012"/>
                  <a:pt x="19762" y="11012"/>
                  <a:pt x="19762" y="11012"/>
                </a:cubicBezTo>
                <a:cubicBezTo>
                  <a:pt x="19762" y="11012"/>
                  <a:pt x="19762" y="11012"/>
                  <a:pt x="19762" y="11012"/>
                </a:cubicBezTo>
                <a:cubicBezTo>
                  <a:pt x="20221" y="11012"/>
                  <a:pt x="20221" y="11012"/>
                  <a:pt x="20221" y="10991"/>
                </a:cubicBezTo>
                <a:cubicBezTo>
                  <a:pt x="20681" y="10991"/>
                  <a:pt x="20681" y="10991"/>
                  <a:pt x="20681" y="10971"/>
                </a:cubicBezTo>
                <a:cubicBezTo>
                  <a:pt x="20221" y="10971"/>
                  <a:pt x="20221" y="10950"/>
                  <a:pt x="20221" y="10950"/>
                </a:cubicBezTo>
                <a:cubicBezTo>
                  <a:pt x="20221" y="10950"/>
                  <a:pt x="18843" y="10929"/>
                  <a:pt x="17004" y="10867"/>
                </a:cubicBezTo>
                <a:cubicBezTo>
                  <a:pt x="14706" y="10805"/>
                  <a:pt x="10570" y="10702"/>
                  <a:pt x="7353" y="10619"/>
                </a:cubicBezTo>
                <a:cubicBezTo>
                  <a:pt x="5974" y="10557"/>
                  <a:pt x="4136" y="10516"/>
                  <a:pt x="3217" y="10495"/>
                </a:cubicBezTo>
                <a:cubicBezTo>
                  <a:pt x="2757" y="10475"/>
                  <a:pt x="2298" y="10454"/>
                  <a:pt x="1838" y="10454"/>
                </a:cubicBezTo>
                <a:cubicBezTo>
                  <a:pt x="1838" y="10433"/>
                  <a:pt x="1838" y="10433"/>
                  <a:pt x="1838" y="10433"/>
                </a:cubicBezTo>
                <a:cubicBezTo>
                  <a:pt x="1838" y="10433"/>
                  <a:pt x="1838" y="10433"/>
                  <a:pt x="1838" y="10433"/>
                </a:cubicBezTo>
                <a:cubicBezTo>
                  <a:pt x="1379" y="10454"/>
                  <a:pt x="1379" y="10454"/>
                  <a:pt x="1379" y="10454"/>
                </a:cubicBezTo>
                <a:cubicBezTo>
                  <a:pt x="1838" y="10454"/>
                  <a:pt x="1838" y="10454"/>
                  <a:pt x="1838" y="10454"/>
                </a:cubicBezTo>
                <a:cubicBezTo>
                  <a:pt x="1838" y="10433"/>
                  <a:pt x="1838" y="10433"/>
                  <a:pt x="1838" y="10433"/>
                </a:cubicBezTo>
                <a:cubicBezTo>
                  <a:pt x="1379" y="10454"/>
                  <a:pt x="1379" y="10454"/>
                  <a:pt x="1379" y="10454"/>
                </a:cubicBezTo>
                <a:cubicBezTo>
                  <a:pt x="1838" y="10454"/>
                  <a:pt x="1838" y="10454"/>
                  <a:pt x="1838" y="10454"/>
                </a:cubicBezTo>
                <a:cubicBezTo>
                  <a:pt x="1379" y="10454"/>
                  <a:pt x="1379" y="10454"/>
                  <a:pt x="1379" y="10454"/>
                </a:cubicBezTo>
                <a:cubicBezTo>
                  <a:pt x="1838" y="10454"/>
                  <a:pt x="1838" y="10454"/>
                  <a:pt x="1838" y="10454"/>
                </a:cubicBezTo>
                <a:cubicBezTo>
                  <a:pt x="1838" y="10454"/>
                  <a:pt x="1838" y="10454"/>
                  <a:pt x="1838" y="10454"/>
                </a:cubicBezTo>
                <a:cubicBezTo>
                  <a:pt x="1379" y="10454"/>
                  <a:pt x="1379" y="10454"/>
                  <a:pt x="1379" y="10454"/>
                </a:cubicBezTo>
                <a:cubicBezTo>
                  <a:pt x="1838" y="10454"/>
                  <a:pt x="1838" y="10454"/>
                  <a:pt x="1838" y="10454"/>
                </a:cubicBezTo>
                <a:cubicBezTo>
                  <a:pt x="1379" y="10454"/>
                  <a:pt x="1379" y="10454"/>
                  <a:pt x="1379" y="10454"/>
                </a:cubicBezTo>
                <a:cubicBezTo>
                  <a:pt x="1838" y="10475"/>
                  <a:pt x="1838" y="10475"/>
                  <a:pt x="1838" y="10475"/>
                </a:cubicBezTo>
                <a:cubicBezTo>
                  <a:pt x="1838" y="10454"/>
                  <a:pt x="1838" y="10454"/>
                  <a:pt x="1838" y="10454"/>
                </a:cubicBezTo>
                <a:cubicBezTo>
                  <a:pt x="1379" y="10454"/>
                  <a:pt x="1379" y="10454"/>
                  <a:pt x="1379" y="10454"/>
                </a:cubicBezTo>
                <a:cubicBezTo>
                  <a:pt x="1838" y="10475"/>
                  <a:pt x="1838" y="10475"/>
                  <a:pt x="1838" y="10475"/>
                </a:cubicBezTo>
                <a:cubicBezTo>
                  <a:pt x="1379" y="10454"/>
                  <a:pt x="1379" y="10454"/>
                  <a:pt x="1379" y="10454"/>
                </a:cubicBezTo>
                <a:cubicBezTo>
                  <a:pt x="919" y="10475"/>
                  <a:pt x="919" y="10475"/>
                  <a:pt x="919" y="10475"/>
                </a:cubicBezTo>
                <a:cubicBezTo>
                  <a:pt x="919" y="10475"/>
                  <a:pt x="5515" y="10599"/>
                  <a:pt x="10111" y="10702"/>
                </a:cubicBezTo>
                <a:cubicBezTo>
                  <a:pt x="12409" y="10764"/>
                  <a:pt x="14706" y="10805"/>
                  <a:pt x="16545" y="10847"/>
                </a:cubicBezTo>
                <a:cubicBezTo>
                  <a:pt x="17464" y="10867"/>
                  <a:pt x="18383" y="10888"/>
                  <a:pt x="18843" y="10909"/>
                </a:cubicBezTo>
                <a:cubicBezTo>
                  <a:pt x="19302" y="10909"/>
                  <a:pt x="19762" y="10909"/>
                  <a:pt x="19762" y="10909"/>
                </a:cubicBezTo>
                <a:cubicBezTo>
                  <a:pt x="19762" y="10929"/>
                  <a:pt x="19762" y="10929"/>
                  <a:pt x="19762" y="10929"/>
                </a:cubicBezTo>
                <a:cubicBezTo>
                  <a:pt x="20221" y="10929"/>
                  <a:pt x="20221" y="10929"/>
                  <a:pt x="20221" y="10929"/>
                </a:cubicBezTo>
                <a:cubicBezTo>
                  <a:pt x="20681" y="10929"/>
                  <a:pt x="20681" y="10929"/>
                  <a:pt x="20681" y="10929"/>
                </a:cubicBezTo>
                <a:cubicBezTo>
                  <a:pt x="20681" y="10909"/>
                  <a:pt x="20681" y="10909"/>
                  <a:pt x="20681" y="10909"/>
                </a:cubicBezTo>
                <a:cubicBezTo>
                  <a:pt x="21140" y="10909"/>
                  <a:pt x="21140" y="10888"/>
                  <a:pt x="21140" y="10888"/>
                </a:cubicBezTo>
                <a:cubicBezTo>
                  <a:pt x="21140" y="10888"/>
                  <a:pt x="20681" y="10867"/>
                  <a:pt x="20681" y="10867"/>
                </a:cubicBezTo>
                <a:cubicBezTo>
                  <a:pt x="20681" y="10867"/>
                  <a:pt x="19302" y="10847"/>
                  <a:pt x="17923" y="10785"/>
                </a:cubicBezTo>
                <a:cubicBezTo>
                  <a:pt x="15166" y="10723"/>
                  <a:pt x="11489" y="10619"/>
                  <a:pt x="7813" y="10516"/>
                </a:cubicBezTo>
                <a:cubicBezTo>
                  <a:pt x="6434" y="10475"/>
                  <a:pt x="5055" y="10433"/>
                  <a:pt x="3677" y="10413"/>
                </a:cubicBezTo>
                <a:cubicBezTo>
                  <a:pt x="3217" y="10392"/>
                  <a:pt x="2757" y="10371"/>
                  <a:pt x="2757" y="10371"/>
                </a:cubicBezTo>
                <a:cubicBezTo>
                  <a:pt x="2298" y="10351"/>
                  <a:pt x="2298" y="10351"/>
                  <a:pt x="2298" y="10351"/>
                </a:cubicBezTo>
                <a:cubicBezTo>
                  <a:pt x="2298" y="10351"/>
                  <a:pt x="2298" y="10351"/>
                  <a:pt x="2298" y="10351"/>
                </a:cubicBezTo>
                <a:cubicBezTo>
                  <a:pt x="2298" y="10371"/>
                  <a:pt x="2298" y="10371"/>
                  <a:pt x="2298" y="10371"/>
                </a:cubicBezTo>
                <a:cubicBezTo>
                  <a:pt x="2298" y="10351"/>
                  <a:pt x="2298" y="10351"/>
                  <a:pt x="2298" y="10351"/>
                </a:cubicBezTo>
                <a:cubicBezTo>
                  <a:pt x="2298" y="10351"/>
                  <a:pt x="2298" y="10351"/>
                  <a:pt x="2298" y="10351"/>
                </a:cubicBezTo>
                <a:cubicBezTo>
                  <a:pt x="2298" y="10371"/>
                  <a:pt x="2298" y="10371"/>
                  <a:pt x="2298" y="10371"/>
                </a:cubicBezTo>
                <a:cubicBezTo>
                  <a:pt x="2298" y="10351"/>
                  <a:pt x="2298" y="10351"/>
                  <a:pt x="2298" y="10351"/>
                </a:cubicBezTo>
                <a:cubicBezTo>
                  <a:pt x="1838" y="10371"/>
                  <a:pt x="1838" y="10371"/>
                  <a:pt x="1838" y="10371"/>
                </a:cubicBezTo>
                <a:cubicBezTo>
                  <a:pt x="2298" y="10371"/>
                  <a:pt x="2298" y="10371"/>
                  <a:pt x="2298" y="10371"/>
                </a:cubicBezTo>
                <a:cubicBezTo>
                  <a:pt x="2298" y="10371"/>
                  <a:pt x="2298" y="10351"/>
                  <a:pt x="2298" y="10351"/>
                </a:cubicBezTo>
                <a:cubicBezTo>
                  <a:pt x="1838" y="10371"/>
                  <a:pt x="1838" y="10371"/>
                  <a:pt x="1838" y="10371"/>
                </a:cubicBezTo>
                <a:cubicBezTo>
                  <a:pt x="2298" y="10371"/>
                  <a:pt x="2298" y="10371"/>
                  <a:pt x="2298" y="10371"/>
                </a:cubicBezTo>
                <a:cubicBezTo>
                  <a:pt x="1838" y="10371"/>
                  <a:pt x="1838" y="10371"/>
                  <a:pt x="1838" y="10371"/>
                </a:cubicBezTo>
                <a:cubicBezTo>
                  <a:pt x="2298" y="10392"/>
                  <a:pt x="2298" y="10392"/>
                  <a:pt x="2298" y="10392"/>
                </a:cubicBezTo>
                <a:cubicBezTo>
                  <a:pt x="2298" y="10371"/>
                  <a:pt x="2298" y="10371"/>
                  <a:pt x="2298" y="10371"/>
                </a:cubicBezTo>
                <a:cubicBezTo>
                  <a:pt x="1838" y="10371"/>
                  <a:pt x="1838" y="10371"/>
                  <a:pt x="1838" y="10371"/>
                </a:cubicBezTo>
                <a:cubicBezTo>
                  <a:pt x="2298" y="10392"/>
                  <a:pt x="2298" y="10392"/>
                  <a:pt x="2298" y="10392"/>
                </a:cubicBezTo>
                <a:cubicBezTo>
                  <a:pt x="1838" y="10371"/>
                  <a:pt x="1838" y="10371"/>
                  <a:pt x="1838" y="10371"/>
                </a:cubicBezTo>
                <a:cubicBezTo>
                  <a:pt x="1379" y="10392"/>
                  <a:pt x="1379" y="10392"/>
                  <a:pt x="1379" y="10392"/>
                </a:cubicBezTo>
                <a:cubicBezTo>
                  <a:pt x="20221" y="10805"/>
                  <a:pt x="20221" y="10805"/>
                  <a:pt x="20221" y="10805"/>
                </a:cubicBezTo>
                <a:cubicBezTo>
                  <a:pt x="20221" y="10805"/>
                  <a:pt x="20681" y="10805"/>
                  <a:pt x="20681" y="10805"/>
                </a:cubicBezTo>
                <a:cubicBezTo>
                  <a:pt x="21140" y="10785"/>
                  <a:pt x="21140" y="10785"/>
                  <a:pt x="21140" y="10764"/>
                </a:cubicBezTo>
                <a:cubicBezTo>
                  <a:pt x="21140" y="10764"/>
                  <a:pt x="21140" y="10764"/>
                  <a:pt x="21140" y="10764"/>
                </a:cubicBezTo>
                <a:cubicBezTo>
                  <a:pt x="21140" y="10743"/>
                  <a:pt x="21140" y="10743"/>
                  <a:pt x="21140" y="10743"/>
                </a:cubicBezTo>
                <a:cubicBezTo>
                  <a:pt x="20681" y="10743"/>
                  <a:pt x="20681" y="10743"/>
                  <a:pt x="20681" y="10743"/>
                </a:cubicBezTo>
                <a:cubicBezTo>
                  <a:pt x="20681" y="10743"/>
                  <a:pt x="20681" y="10743"/>
                  <a:pt x="19762" y="10723"/>
                </a:cubicBezTo>
                <a:cubicBezTo>
                  <a:pt x="17923" y="10661"/>
                  <a:pt x="13328" y="10537"/>
                  <a:pt x="9651" y="10433"/>
                </a:cubicBezTo>
                <a:cubicBezTo>
                  <a:pt x="7353" y="10371"/>
                  <a:pt x="5515" y="10330"/>
                  <a:pt x="4136" y="10289"/>
                </a:cubicBezTo>
                <a:cubicBezTo>
                  <a:pt x="3677" y="10268"/>
                  <a:pt x="2757" y="10247"/>
                  <a:pt x="2757" y="10247"/>
                </a:cubicBezTo>
                <a:cubicBezTo>
                  <a:pt x="2298" y="10227"/>
                  <a:pt x="2298" y="10227"/>
                  <a:pt x="2298" y="10227"/>
                </a:cubicBezTo>
                <a:cubicBezTo>
                  <a:pt x="2298" y="10227"/>
                  <a:pt x="2298" y="10227"/>
                  <a:pt x="2298" y="10227"/>
                </a:cubicBezTo>
                <a:cubicBezTo>
                  <a:pt x="1838" y="10227"/>
                  <a:pt x="1838" y="10227"/>
                  <a:pt x="1838" y="10227"/>
                </a:cubicBezTo>
                <a:cubicBezTo>
                  <a:pt x="2298" y="10227"/>
                  <a:pt x="2298" y="10227"/>
                  <a:pt x="2298" y="10227"/>
                </a:cubicBezTo>
                <a:cubicBezTo>
                  <a:pt x="2298" y="10227"/>
                  <a:pt x="2298" y="10227"/>
                  <a:pt x="2298" y="10227"/>
                </a:cubicBezTo>
                <a:cubicBezTo>
                  <a:pt x="1838" y="10227"/>
                  <a:pt x="1838" y="10227"/>
                  <a:pt x="1838" y="10227"/>
                </a:cubicBezTo>
                <a:cubicBezTo>
                  <a:pt x="2298" y="10227"/>
                  <a:pt x="2298" y="10227"/>
                  <a:pt x="2298" y="10227"/>
                </a:cubicBezTo>
                <a:cubicBezTo>
                  <a:pt x="1838" y="10247"/>
                  <a:pt x="1838" y="10247"/>
                  <a:pt x="1838" y="10247"/>
                </a:cubicBezTo>
                <a:cubicBezTo>
                  <a:pt x="2298" y="10227"/>
                  <a:pt x="2298" y="10227"/>
                  <a:pt x="2298" y="10227"/>
                </a:cubicBezTo>
                <a:cubicBezTo>
                  <a:pt x="2298" y="10227"/>
                  <a:pt x="2298" y="10227"/>
                  <a:pt x="2298" y="10227"/>
                </a:cubicBezTo>
                <a:cubicBezTo>
                  <a:pt x="1838" y="10247"/>
                  <a:pt x="1838" y="10247"/>
                  <a:pt x="1838" y="10247"/>
                </a:cubicBezTo>
                <a:cubicBezTo>
                  <a:pt x="2298" y="10227"/>
                  <a:pt x="2298" y="10227"/>
                  <a:pt x="2298" y="10227"/>
                </a:cubicBezTo>
                <a:cubicBezTo>
                  <a:pt x="1379" y="10247"/>
                  <a:pt x="1379" y="10247"/>
                  <a:pt x="1379" y="10247"/>
                </a:cubicBezTo>
                <a:cubicBezTo>
                  <a:pt x="2298" y="10247"/>
                  <a:pt x="2298" y="10247"/>
                  <a:pt x="2298" y="10247"/>
                </a:cubicBezTo>
                <a:cubicBezTo>
                  <a:pt x="2298" y="10227"/>
                  <a:pt x="2298" y="10227"/>
                  <a:pt x="2298" y="10227"/>
                </a:cubicBezTo>
                <a:cubicBezTo>
                  <a:pt x="1379" y="10247"/>
                  <a:pt x="1379" y="10247"/>
                  <a:pt x="1379" y="10247"/>
                </a:cubicBezTo>
                <a:cubicBezTo>
                  <a:pt x="2298" y="10247"/>
                  <a:pt x="2298" y="10247"/>
                  <a:pt x="2298" y="10247"/>
                </a:cubicBezTo>
                <a:cubicBezTo>
                  <a:pt x="1379" y="10247"/>
                  <a:pt x="1379" y="10247"/>
                  <a:pt x="1379" y="10247"/>
                </a:cubicBezTo>
                <a:cubicBezTo>
                  <a:pt x="2298" y="10268"/>
                  <a:pt x="2298" y="10268"/>
                  <a:pt x="2298" y="10268"/>
                </a:cubicBezTo>
                <a:cubicBezTo>
                  <a:pt x="1838" y="10247"/>
                  <a:pt x="1838" y="10247"/>
                  <a:pt x="1838" y="10247"/>
                </a:cubicBezTo>
                <a:cubicBezTo>
                  <a:pt x="1838" y="10268"/>
                  <a:pt x="1838" y="10268"/>
                  <a:pt x="1838" y="10268"/>
                </a:cubicBezTo>
                <a:cubicBezTo>
                  <a:pt x="1838" y="10268"/>
                  <a:pt x="1838" y="10268"/>
                  <a:pt x="2298" y="10268"/>
                </a:cubicBezTo>
                <a:cubicBezTo>
                  <a:pt x="1838" y="10247"/>
                  <a:pt x="1838" y="10247"/>
                  <a:pt x="1838" y="10247"/>
                </a:cubicBezTo>
                <a:cubicBezTo>
                  <a:pt x="1838" y="10268"/>
                  <a:pt x="1838" y="10268"/>
                  <a:pt x="1838" y="10268"/>
                </a:cubicBezTo>
                <a:cubicBezTo>
                  <a:pt x="1838" y="10247"/>
                  <a:pt x="1838" y="10247"/>
                  <a:pt x="1838" y="10247"/>
                </a:cubicBezTo>
                <a:cubicBezTo>
                  <a:pt x="1838" y="10268"/>
                  <a:pt x="1838" y="10268"/>
                  <a:pt x="1838" y="10268"/>
                </a:cubicBezTo>
                <a:cubicBezTo>
                  <a:pt x="1838" y="10268"/>
                  <a:pt x="1838" y="10268"/>
                  <a:pt x="1838" y="10268"/>
                </a:cubicBezTo>
                <a:cubicBezTo>
                  <a:pt x="1838" y="10247"/>
                  <a:pt x="1838" y="10247"/>
                  <a:pt x="1838" y="10247"/>
                </a:cubicBezTo>
                <a:cubicBezTo>
                  <a:pt x="1838" y="10268"/>
                  <a:pt x="1838" y="10268"/>
                  <a:pt x="1838" y="10268"/>
                </a:cubicBezTo>
                <a:cubicBezTo>
                  <a:pt x="1838" y="10268"/>
                  <a:pt x="1838" y="10268"/>
                  <a:pt x="1838" y="10268"/>
                </a:cubicBezTo>
                <a:cubicBezTo>
                  <a:pt x="1838" y="10268"/>
                  <a:pt x="1838" y="10268"/>
                  <a:pt x="1838" y="10268"/>
                </a:cubicBezTo>
                <a:cubicBezTo>
                  <a:pt x="1838" y="10268"/>
                  <a:pt x="1838" y="10268"/>
                  <a:pt x="1838" y="10268"/>
                </a:cubicBezTo>
                <a:cubicBezTo>
                  <a:pt x="1838" y="10268"/>
                  <a:pt x="1838" y="10268"/>
                  <a:pt x="1838" y="10268"/>
                </a:cubicBezTo>
                <a:cubicBezTo>
                  <a:pt x="1838" y="10268"/>
                  <a:pt x="1838" y="10268"/>
                  <a:pt x="1838" y="10268"/>
                </a:cubicBezTo>
                <a:cubicBezTo>
                  <a:pt x="1838" y="10268"/>
                  <a:pt x="2298" y="10289"/>
                  <a:pt x="2757" y="10289"/>
                </a:cubicBezTo>
                <a:cubicBezTo>
                  <a:pt x="5055" y="10330"/>
                  <a:pt x="9191" y="10433"/>
                  <a:pt x="12868" y="10516"/>
                </a:cubicBezTo>
                <a:cubicBezTo>
                  <a:pt x="15166" y="10557"/>
                  <a:pt x="17004" y="10599"/>
                  <a:pt x="18383" y="10619"/>
                </a:cubicBezTo>
                <a:cubicBezTo>
                  <a:pt x="18843" y="10640"/>
                  <a:pt x="19302" y="10640"/>
                  <a:pt x="19762" y="10661"/>
                </a:cubicBezTo>
                <a:cubicBezTo>
                  <a:pt x="20221" y="10661"/>
                  <a:pt x="20221" y="10661"/>
                  <a:pt x="20221" y="10661"/>
                </a:cubicBezTo>
                <a:cubicBezTo>
                  <a:pt x="20681" y="10661"/>
                  <a:pt x="20681" y="10661"/>
                  <a:pt x="20681" y="10661"/>
                </a:cubicBezTo>
                <a:cubicBezTo>
                  <a:pt x="20681" y="10681"/>
                  <a:pt x="20681" y="10681"/>
                  <a:pt x="20681" y="10681"/>
                </a:cubicBezTo>
                <a:cubicBezTo>
                  <a:pt x="21140" y="10681"/>
                  <a:pt x="21140" y="10681"/>
                  <a:pt x="21140" y="10681"/>
                </a:cubicBezTo>
                <a:cubicBezTo>
                  <a:pt x="21140" y="10661"/>
                  <a:pt x="21140" y="10661"/>
                  <a:pt x="21600" y="10661"/>
                </a:cubicBezTo>
                <a:cubicBezTo>
                  <a:pt x="21600" y="10661"/>
                  <a:pt x="21600" y="10640"/>
                  <a:pt x="21600" y="10640"/>
                </a:cubicBezTo>
                <a:cubicBezTo>
                  <a:pt x="21600" y="10619"/>
                  <a:pt x="21600" y="10619"/>
                  <a:pt x="21140" y="10619"/>
                </a:cubicBezTo>
                <a:cubicBezTo>
                  <a:pt x="21140" y="10619"/>
                  <a:pt x="20221" y="10578"/>
                  <a:pt x="18383" y="10537"/>
                </a:cubicBezTo>
                <a:cubicBezTo>
                  <a:pt x="15626" y="10454"/>
                  <a:pt x="11489" y="10351"/>
                  <a:pt x="7813" y="10247"/>
                </a:cubicBezTo>
                <a:cubicBezTo>
                  <a:pt x="6434" y="10206"/>
                  <a:pt x="4596" y="10165"/>
                  <a:pt x="3677" y="10123"/>
                </a:cubicBezTo>
                <a:cubicBezTo>
                  <a:pt x="3217" y="10103"/>
                  <a:pt x="2757" y="10103"/>
                  <a:pt x="2298" y="10082"/>
                </a:cubicBezTo>
                <a:cubicBezTo>
                  <a:pt x="2298" y="10082"/>
                  <a:pt x="2298" y="10082"/>
                  <a:pt x="2298" y="10082"/>
                </a:cubicBezTo>
                <a:cubicBezTo>
                  <a:pt x="1838" y="10082"/>
                  <a:pt x="1838" y="10082"/>
                  <a:pt x="1838" y="10082"/>
                </a:cubicBezTo>
                <a:cubicBezTo>
                  <a:pt x="1838" y="10082"/>
                  <a:pt x="1838" y="10082"/>
                  <a:pt x="1838" y="10082"/>
                </a:cubicBezTo>
                <a:cubicBezTo>
                  <a:pt x="1838" y="10082"/>
                  <a:pt x="1838" y="10082"/>
                  <a:pt x="1838" y="10082"/>
                </a:cubicBezTo>
                <a:cubicBezTo>
                  <a:pt x="2298" y="10082"/>
                  <a:pt x="2298" y="10082"/>
                  <a:pt x="2298" y="10082"/>
                </a:cubicBezTo>
                <a:cubicBezTo>
                  <a:pt x="1838" y="10082"/>
                  <a:pt x="1838" y="10082"/>
                  <a:pt x="1838" y="10082"/>
                </a:cubicBezTo>
                <a:cubicBezTo>
                  <a:pt x="1838" y="10082"/>
                  <a:pt x="1838" y="10082"/>
                  <a:pt x="1838" y="10082"/>
                </a:cubicBezTo>
                <a:cubicBezTo>
                  <a:pt x="2298" y="10082"/>
                  <a:pt x="2298" y="10082"/>
                  <a:pt x="2298" y="10082"/>
                </a:cubicBezTo>
                <a:cubicBezTo>
                  <a:pt x="1838" y="10103"/>
                  <a:pt x="1838" y="10103"/>
                  <a:pt x="1838" y="10103"/>
                </a:cubicBezTo>
                <a:cubicBezTo>
                  <a:pt x="2298" y="10082"/>
                  <a:pt x="2298" y="10082"/>
                  <a:pt x="2298" y="10082"/>
                </a:cubicBezTo>
                <a:cubicBezTo>
                  <a:pt x="2298" y="10082"/>
                  <a:pt x="2298" y="10082"/>
                  <a:pt x="2298" y="10082"/>
                </a:cubicBezTo>
                <a:cubicBezTo>
                  <a:pt x="1838" y="10103"/>
                  <a:pt x="1838" y="10103"/>
                  <a:pt x="1838" y="10103"/>
                </a:cubicBezTo>
                <a:cubicBezTo>
                  <a:pt x="2298" y="10082"/>
                  <a:pt x="2298" y="10082"/>
                  <a:pt x="2298" y="10082"/>
                </a:cubicBezTo>
                <a:cubicBezTo>
                  <a:pt x="1379" y="10103"/>
                  <a:pt x="1379" y="10103"/>
                  <a:pt x="1379" y="10103"/>
                </a:cubicBezTo>
                <a:cubicBezTo>
                  <a:pt x="2298" y="10103"/>
                  <a:pt x="2298" y="10103"/>
                  <a:pt x="2298" y="10103"/>
                </a:cubicBezTo>
                <a:cubicBezTo>
                  <a:pt x="2298" y="10082"/>
                  <a:pt x="2298" y="10082"/>
                  <a:pt x="2298" y="10082"/>
                </a:cubicBezTo>
                <a:cubicBezTo>
                  <a:pt x="1379" y="10103"/>
                  <a:pt x="1379" y="10103"/>
                  <a:pt x="1379" y="10103"/>
                </a:cubicBezTo>
                <a:cubicBezTo>
                  <a:pt x="2298" y="10103"/>
                  <a:pt x="2298" y="10103"/>
                  <a:pt x="2298" y="10103"/>
                </a:cubicBezTo>
                <a:cubicBezTo>
                  <a:pt x="1379" y="10103"/>
                  <a:pt x="1379" y="10103"/>
                  <a:pt x="1379" y="10103"/>
                </a:cubicBezTo>
                <a:cubicBezTo>
                  <a:pt x="2298" y="10103"/>
                  <a:pt x="2298" y="10103"/>
                  <a:pt x="2298" y="10103"/>
                </a:cubicBezTo>
                <a:cubicBezTo>
                  <a:pt x="2298" y="10103"/>
                  <a:pt x="2298" y="10103"/>
                  <a:pt x="2298" y="10103"/>
                </a:cubicBezTo>
                <a:cubicBezTo>
                  <a:pt x="1379" y="10103"/>
                  <a:pt x="1379" y="10103"/>
                  <a:pt x="1379" y="10103"/>
                </a:cubicBezTo>
                <a:cubicBezTo>
                  <a:pt x="2298" y="10103"/>
                  <a:pt x="2298" y="10103"/>
                  <a:pt x="2298" y="10103"/>
                </a:cubicBezTo>
                <a:cubicBezTo>
                  <a:pt x="1379" y="10103"/>
                  <a:pt x="1379" y="10103"/>
                  <a:pt x="1379" y="10103"/>
                </a:cubicBezTo>
                <a:cubicBezTo>
                  <a:pt x="1838" y="10123"/>
                  <a:pt x="1838" y="10123"/>
                  <a:pt x="1838" y="10123"/>
                </a:cubicBezTo>
                <a:cubicBezTo>
                  <a:pt x="2298" y="10103"/>
                  <a:pt x="2298" y="10103"/>
                  <a:pt x="2298" y="10103"/>
                </a:cubicBezTo>
                <a:cubicBezTo>
                  <a:pt x="1379" y="10103"/>
                  <a:pt x="1379" y="10103"/>
                  <a:pt x="1379" y="10103"/>
                </a:cubicBezTo>
                <a:cubicBezTo>
                  <a:pt x="1838" y="10123"/>
                  <a:pt x="1838" y="10123"/>
                  <a:pt x="1838" y="10123"/>
                </a:cubicBezTo>
                <a:cubicBezTo>
                  <a:pt x="2298" y="10123"/>
                  <a:pt x="2298" y="10123"/>
                  <a:pt x="2298" y="10123"/>
                </a:cubicBezTo>
                <a:cubicBezTo>
                  <a:pt x="1379" y="10103"/>
                  <a:pt x="1379" y="10103"/>
                  <a:pt x="1379" y="10103"/>
                </a:cubicBezTo>
                <a:cubicBezTo>
                  <a:pt x="1838" y="10123"/>
                  <a:pt x="1838" y="10123"/>
                  <a:pt x="1838" y="10123"/>
                </a:cubicBezTo>
                <a:cubicBezTo>
                  <a:pt x="2298" y="10123"/>
                  <a:pt x="2298" y="10123"/>
                  <a:pt x="2298" y="10123"/>
                </a:cubicBezTo>
                <a:cubicBezTo>
                  <a:pt x="1379" y="10103"/>
                  <a:pt x="1379" y="10103"/>
                  <a:pt x="1379" y="10103"/>
                </a:cubicBezTo>
                <a:cubicBezTo>
                  <a:pt x="1838" y="10123"/>
                  <a:pt x="1838" y="10123"/>
                  <a:pt x="1838" y="10123"/>
                </a:cubicBezTo>
                <a:cubicBezTo>
                  <a:pt x="1838" y="10103"/>
                  <a:pt x="1838" y="10103"/>
                  <a:pt x="1838" y="10103"/>
                </a:cubicBezTo>
                <a:cubicBezTo>
                  <a:pt x="1838" y="10123"/>
                  <a:pt x="1838" y="10123"/>
                  <a:pt x="1838" y="10123"/>
                </a:cubicBezTo>
                <a:cubicBezTo>
                  <a:pt x="1838" y="10123"/>
                  <a:pt x="1838" y="10123"/>
                  <a:pt x="1838" y="10123"/>
                </a:cubicBezTo>
                <a:cubicBezTo>
                  <a:pt x="1838" y="10103"/>
                  <a:pt x="1838" y="10103"/>
                  <a:pt x="1838" y="10103"/>
                </a:cubicBezTo>
                <a:cubicBezTo>
                  <a:pt x="1838" y="10123"/>
                  <a:pt x="1838" y="10123"/>
                  <a:pt x="1838" y="10123"/>
                </a:cubicBezTo>
                <a:cubicBezTo>
                  <a:pt x="1838" y="10123"/>
                  <a:pt x="1838" y="10123"/>
                  <a:pt x="1838" y="10123"/>
                </a:cubicBezTo>
                <a:cubicBezTo>
                  <a:pt x="1379" y="10123"/>
                  <a:pt x="1379" y="10123"/>
                  <a:pt x="1379" y="10123"/>
                </a:cubicBezTo>
                <a:cubicBezTo>
                  <a:pt x="1838" y="10123"/>
                  <a:pt x="1838" y="10123"/>
                  <a:pt x="1838" y="10123"/>
                </a:cubicBezTo>
                <a:cubicBezTo>
                  <a:pt x="1838" y="10123"/>
                  <a:pt x="1838" y="10123"/>
                  <a:pt x="1838" y="10123"/>
                </a:cubicBezTo>
                <a:cubicBezTo>
                  <a:pt x="1379" y="10123"/>
                  <a:pt x="1379" y="10123"/>
                  <a:pt x="1379" y="10123"/>
                </a:cubicBezTo>
                <a:cubicBezTo>
                  <a:pt x="1838" y="10123"/>
                  <a:pt x="2298" y="10144"/>
                  <a:pt x="2757" y="10144"/>
                </a:cubicBezTo>
                <a:cubicBezTo>
                  <a:pt x="4596" y="10185"/>
                  <a:pt x="9191" y="10289"/>
                  <a:pt x="12868" y="10371"/>
                </a:cubicBezTo>
                <a:cubicBezTo>
                  <a:pt x="14706" y="10413"/>
                  <a:pt x="16085" y="10454"/>
                  <a:pt x="17464" y="10495"/>
                </a:cubicBezTo>
                <a:cubicBezTo>
                  <a:pt x="18843" y="10516"/>
                  <a:pt x="19762" y="10537"/>
                  <a:pt x="19762" y="10537"/>
                </a:cubicBezTo>
                <a:cubicBezTo>
                  <a:pt x="19762" y="10557"/>
                  <a:pt x="20221" y="10537"/>
                  <a:pt x="20681" y="10537"/>
                </a:cubicBezTo>
                <a:cubicBezTo>
                  <a:pt x="20681" y="10516"/>
                  <a:pt x="20681" y="10516"/>
                  <a:pt x="20681" y="10516"/>
                </a:cubicBezTo>
                <a:cubicBezTo>
                  <a:pt x="20681" y="10495"/>
                  <a:pt x="20681" y="10495"/>
                  <a:pt x="20681" y="10495"/>
                </a:cubicBezTo>
                <a:cubicBezTo>
                  <a:pt x="20221" y="10495"/>
                  <a:pt x="20221" y="10495"/>
                  <a:pt x="20221" y="10495"/>
                </a:cubicBezTo>
                <a:cubicBezTo>
                  <a:pt x="19762" y="10475"/>
                  <a:pt x="19762" y="10454"/>
                  <a:pt x="18843" y="10433"/>
                </a:cubicBezTo>
                <a:cubicBezTo>
                  <a:pt x="14247" y="10309"/>
                  <a:pt x="919" y="9958"/>
                  <a:pt x="919" y="9958"/>
                </a:cubicBezTo>
                <a:cubicBezTo>
                  <a:pt x="919" y="9979"/>
                  <a:pt x="919" y="9979"/>
                  <a:pt x="919" y="9979"/>
                </a:cubicBezTo>
                <a:cubicBezTo>
                  <a:pt x="1379" y="9999"/>
                  <a:pt x="1379" y="9999"/>
                  <a:pt x="1379" y="9999"/>
                </a:cubicBezTo>
                <a:cubicBezTo>
                  <a:pt x="919" y="9979"/>
                  <a:pt x="919" y="9979"/>
                  <a:pt x="919" y="9979"/>
                </a:cubicBezTo>
                <a:cubicBezTo>
                  <a:pt x="919" y="9999"/>
                  <a:pt x="919" y="9999"/>
                  <a:pt x="919" y="9999"/>
                </a:cubicBezTo>
                <a:cubicBezTo>
                  <a:pt x="919" y="9999"/>
                  <a:pt x="1379" y="9999"/>
                  <a:pt x="1379" y="9999"/>
                </a:cubicBezTo>
                <a:cubicBezTo>
                  <a:pt x="919" y="9979"/>
                  <a:pt x="919" y="9979"/>
                  <a:pt x="919" y="9979"/>
                </a:cubicBezTo>
                <a:cubicBezTo>
                  <a:pt x="919" y="9999"/>
                  <a:pt x="919" y="9999"/>
                  <a:pt x="919" y="9999"/>
                </a:cubicBezTo>
                <a:cubicBezTo>
                  <a:pt x="919" y="9979"/>
                  <a:pt x="919" y="9979"/>
                  <a:pt x="919" y="9979"/>
                </a:cubicBezTo>
                <a:cubicBezTo>
                  <a:pt x="919" y="9999"/>
                  <a:pt x="919" y="9999"/>
                  <a:pt x="919" y="9999"/>
                </a:cubicBezTo>
                <a:cubicBezTo>
                  <a:pt x="919" y="9999"/>
                  <a:pt x="919" y="9999"/>
                  <a:pt x="919" y="9999"/>
                </a:cubicBezTo>
                <a:cubicBezTo>
                  <a:pt x="919" y="9979"/>
                  <a:pt x="919" y="9979"/>
                  <a:pt x="919" y="9979"/>
                </a:cubicBezTo>
                <a:cubicBezTo>
                  <a:pt x="919" y="9999"/>
                  <a:pt x="919" y="9999"/>
                  <a:pt x="919" y="9999"/>
                </a:cubicBezTo>
                <a:cubicBezTo>
                  <a:pt x="919" y="9979"/>
                  <a:pt x="919" y="9979"/>
                  <a:pt x="919" y="9979"/>
                </a:cubicBezTo>
                <a:cubicBezTo>
                  <a:pt x="460" y="9999"/>
                  <a:pt x="460" y="9999"/>
                  <a:pt x="460" y="9999"/>
                </a:cubicBezTo>
                <a:cubicBezTo>
                  <a:pt x="919" y="9999"/>
                  <a:pt x="919" y="9999"/>
                  <a:pt x="919" y="9999"/>
                </a:cubicBezTo>
                <a:cubicBezTo>
                  <a:pt x="919" y="9979"/>
                  <a:pt x="919" y="9979"/>
                  <a:pt x="919" y="9979"/>
                </a:cubicBezTo>
                <a:cubicBezTo>
                  <a:pt x="460" y="9999"/>
                  <a:pt x="460" y="9999"/>
                  <a:pt x="460" y="9999"/>
                </a:cubicBezTo>
                <a:cubicBezTo>
                  <a:pt x="460" y="9999"/>
                  <a:pt x="460" y="9999"/>
                  <a:pt x="460" y="9999"/>
                </a:cubicBezTo>
                <a:cubicBezTo>
                  <a:pt x="919" y="9999"/>
                  <a:pt x="1379" y="10020"/>
                  <a:pt x="1838" y="10041"/>
                </a:cubicBezTo>
                <a:cubicBezTo>
                  <a:pt x="4136" y="10082"/>
                  <a:pt x="8732" y="10165"/>
                  <a:pt x="12868" y="10268"/>
                </a:cubicBezTo>
                <a:cubicBezTo>
                  <a:pt x="16545" y="10351"/>
                  <a:pt x="20221" y="10413"/>
                  <a:pt x="20221" y="10413"/>
                </a:cubicBezTo>
                <a:cubicBezTo>
                  <a:pt x="20221" y="10433"/>
                  <a:pt x="20681" y="10413"/>
                  <a:pt x="20681" y="10413"/>
                </a:cubicBezTo>
                <a:cubicBezTo>
                  <a:pt x="21140" y="10392"/>
                  <a:pt x="21140" y="10371"/>
                  <a:pt x="20681" y="10371"/>
                </a:cubicBezTo>
                <a:cubicBezTo>
                  <a:pt x="20681" y="10371"/>
                  <a:pt x="19302" y="10330"/>
                  <a:pt x="17464" y="10289"/>
                </a:cubicBezTo>
                <a:cubicBezTo>
                  <a:pt x="14706" y="10206"/>
                  <a:pt x="11030" y="10103"/>
                  <a:pt x="7353" y="9999"/>
                </a:cubicBezTo>
                <a:cubicBezTo>
                  <a:pt x="5515" y="9958"/>
                  <a:pt x="4136" y="9917"/>
                  <a:pt x="3217" y="9875"/>
                </a:cubicBezTo>
                <a:cubicBezTo>
                  <a:pt x="2757" y="9855"/>
                  <a:pt x="2298" y="9855"/>
                  <a:pt x="1838" y="9834"/>
                </a:cubicBezTo>
                <a:cubicBezTo>
                  <a:pt x="1379" y="9834"/>
                  <a:pt x="1379" y="9834"/>
                  <a:pt x="1379" y="9834"/>
                </a:cubicBezTo>
                <a:cubicBezTo>
                  <a:pt x="1379" y="9834"/>
                  <a:pt x="1379" y="9834"/>
                  <a:pt x="1379" y="9834"/>
                </a:cubicBezTo>
                <a:cubicBezTo>
                  <a:pt x="1379" y="9834"/>
                  <a:pt x="1379" y="9834"/>
                  <a:pt x="1379" y="9834"/>
                </a:cubicBezTo>
                <a:cubicBezTo>
                  <a:pt x="1379" y="9834"/>
                  <a:pt x="1379" y="9834"/>
                  <a:pt x="1379" y="9834"/>
                </a:cubicBezTo>
                <a:cubicBezTo>
                  <a:pt x="1379" y="9834"/>
                  <a:pt x="1379" y="9834"/>
                  <a:pt x="1379" y="9834"/>
                </a:cubicBezTo>
                <a:cubicBezTo>
                  <a:pt x="1379" y="9834"/>
                  <a:pt x="1379" y="9834"/>
                  <a:pt x="1379" y="9834"/>
                </a:cubicBezTo>
                <a:cubicBezTo>
                  <a:pt x="1379" y="9834"/>
                  <a:pt x="1379" y="9834"/>
                  <a:pt x="1379" y="9834"/>
                </a:cubicBezTo>
                <a:cubicBezTo>
                  <a:pt x="1379" y="9834"/>
                  <a:pt x="1379" y="9834"/>
                  <a:pt x="1379" y="9834"/>
                </a:cubicBezTo>
                <a:cubicBezTo>
                  <a:pt x="919" y="9855"/>
                  <a:pt x="919" y="9855"/>
                  <a:pt x="919" y="9855"/>
                </a:cubicBezTo>
                <a:cubicBezTo>
                  <a:pt x="1379" y="9834"/>
                  <a:pt x="1379" y="9834"/>
                  <a:pt x="1379" y="9834"/>
                </a:cubicBezTo>
                <a:cubicBezTo>
                  <a:pt x="1379" y="9834"/>
                  <a:pt x="1379" y="9834"/>
                  <a:pt x="1379" y="9834"/>
                </a:cubicBezTo>
                <a:cubicBezTo>
                  <a:pt x="919" y="9855"/>
                  <a:pt x="919" y="9855"/>
                  <a:pt x="919" y="9855"/>
                </a:cubicBezTo>
                <a:cubicBezTo>
                  <a:pt x="1379" y="9834"/>
                  <a:pt x="1379" y="9834"/>
                  <a:pt x="1379" y="9834"/>
                </a:cubicBezTo>
                <a:cubicBezTo>
                  <a:pt x="919" y="9855"/>
                  <a:pt x="919" y="9855"/>
                  <a:pt x="919" y="9855"/>
                </a:cubicBezTo>
                <a:cubicBezTo>
                  <a:pt x="1838" y="9855"/>
                  <a:pt x="1838" y="9855"/>
                  <a:pt x="1838" y="9855"/>
                </a:cubicBezTo>
                <a:cubicBezTo>
                  <a:pt x="1838" y="9834"/>
                  <a:pt x="1379" y="9834"/>
                  <a:pt x="1379" y="9834"/>
                </a:cubicBezTo>
                <a:cubicBezTo>
                  <a:pt x="919" y="9855"/>
                  <a:pt x="919" y="9855"/>
                  <a:pt x="919" y="9855"/>
                </a:cubicBezTo>
                <a:cubicBezTo>
                  <a:pt x="1838" y="9855"/>
                  <a:pt x="1838" y="9855"/>
                  <a:pt x="1838" y="9855"/>
                </a:cubicBezTo>
                <a:cubicBezTo>
                  <a:pt x="919" y="9855"/>
                  <a:pt x="919" y="9855"/>
                  <a:pt x="919" y="9855"/>
                </a:cubicBezTo>
                <a:cubicBezTo>
                  <a:pt x="460" y="9875"/>
                  <a:pt x="460" y="9875"/>
                  <a:pt x="460" y="9875"/>
                </a:cubicBezTo>
                <a:cubicBezTo>
                  <a:pt x="460" y="9875"/>
                  <a:pt x="5055" y="9979"/>
                  <a:pt x="10111" y="10082"/>
                </a:cubicBezTo>
                <a:cubicBezTo>
                  <a:pt x="12409" y="10144"/>
                  <a:pt x="14706" y="10185"/>
                  <a:pt x="16545" y="10227"/>
                </a:cubicBezTo>
                <a:cubicBezTo>
                  <a:pt x="17464" y="10247"/>
                  <a:pt x="18383" y="10268"/>
                  <a:pt x="19302" y="10268"/>
                </a:cubicBezTo>
                <a:cubicBezTo>
                  <a:pt x="19302" y="10289"/>
                  <a:pt x="19762" y="10289"/>
                  <a:pt x="19762" y="10289"/>
                </a:cubicBezTo>
                <a:cubicBezTo>
                  <a:pt x="20221" y="10289"/>
                  <a:pt x="20221" y="10289"/>
                  <a:pt x="20681" y="10289"/>
                </a:cubicBezTo>
                <a:cubicBezTo>
                  <a:pt x="20681" y="10289"/>
                  <a:pt x="20681" y="10289"/>
                  <a:pt x="20681" y="10289"/>
                </a:cubicBezTo>
                <a:cubicBezTo>
                  <a:pt x="21140" y="10289"/>
                  <a:pt x="21140" y="10289"/>
                  <a:pt x="21140" y="10289"/>
                </a:cubicBezTo>
                <a:cubicBezTo>
                  <a:pt x="21140" y="10268"/>
                  <a:pt x="21600" y="10268"/>
                  <a:pt x="21140" y="10247"/>
                </a:cubicBezTo>
                <a:cubicBezTo>
                  <a:pt x="21140" y="10247"/>
                  <a:pt x="21140" y="10247"/>
                  <a:pt x="21140" y="10247"/>
                </a:cubicBezTo>
                <a:cubicBezTo>
                  <a:pt x="11030" y="9958"/>
                  <a:pt x="11030" y="9958"/>
                  <a:pt x="11030" y="9958"/>
                </a:cubicBezTo>
                <a:cubicBezTo>
                  <a:pt x="20221" y="10144"/>
                  <a:pt x="20221" y="10144"/>
                  <a:pt x="20221" y="10144"/>
                </a:cubicBezTo>
                <a:cubicBezTo>
                  <a:pt x="20681" y="10144"/>
                  <a:pt x="20681" y="10144"/>
                  <a:pt x="21140" y="10123"/>
                </a:cubicBezTo>
                <a:cubicBezTo>
                  <a:pt x="21140" y="10123"/>
                  <a:pt x="21140" y="10103"/>
                  <a:pt x="20681" y="10103"/>
                </a:cubicBezTo>
                <a:cubicBezTo>
                  <a:pt x="15166" y="9937"/>
                  <a:pt x="15166" y="9937"/>
                  <a:pt x="15166" y="9937"/>
                </a:cubicBezTo>
                <a:cubicBezTo>
                  <a:pt x="20221" y="10041"/>
                  <a:pt x="20221" y="10041"/>
                  <a:pt x="20221" y="10041"/>
                </a:cubicBezTo>
                <a:cubicBezTo>
                  <a:pt x="20681" y="10061"/>
                  <a:pt x="21140" y="10061"/>
                  <a:pt x="21140" y="10041"/>
                </a:cubicBezTo>
                <a:cubicBezTo>
                  <a:pt x="21140" y="10020"/>
                  <a:pt x="21140" y="9999"/>
                  <a:pt x="20681" y="9999"/>
                </a:cubicBezTo>
                <a:cubicBezTo>
                  <a:pt x="20681" y="9999"/>
                  <a:pt x="19762" y="9958"/>
                  <a:pt x="17923" y="9917"/>
                </a:cubicBezTo>
                <a:cubicBezTo>
                  <a:pt x="15166" y="9834"/>
                  <a:pt x="11489" y="9731"/>
                  <a:pt x="7813" y="9648"/>
                </a:cubicBezTo>
                <a:cubicBezTo>
                  <a:pt x="6434" y="9606"/>
                  <a:pt x="5055" y="9565"/>
                  <a:pt x="3677" y="9524"/>
                </a:cubicBezTo>
                <a:cubicBezTo>
                  <a:pt x="3217" y="9503"/>
                  <a:pt x="2757" y="9503"/>
                  <a:pt x="2757" y="9482"/>
                </a:cubicBezTo>
                <a:cubicBezTo>
                  <a:pt x="2298" y="9482"/>
                  <a:pt x="2298" y="9482"/>
                  <a:pt x="2298" y="9482"/>
                </a:cubicBezTo>
                <a:cubicBezTo>
                  <a:pt x="2298" y="9482"/>
                  <a:pt x="2298" y="9482"/>
                  <a:pt x="2298" y="9482"/>
                </a:cubicBezTo>
                <a:cubicBezTo>
                  <a:pt x="2298" y="9482"/>
                  <a:pt x="2298" y="9482"/>
                  <a:pt x="2298" y="9482"/>
                </a:cubicBezTo>
                <a:cubicBezTo>
                  <a:pt x="1838" y="9482"/>
                  <a:pt x="1838" y="9482"/>
                  <a:pt x="1838" y="9482"/>
                </a:cubicBezTo>
                <a:cubicBezTo>
                  <a:pt x="2298" y="9482"/>
                  <a:pt x="2298" y="9482"/>
                  <a:pt x="2298" y="9482"/>
                </a:cubicBezTo>
                <a:cubicBezTo>
                  <a:pt x="2298" y="9482"/>
                  <a:pt x="2298" y="9482"/>
                  <a:pt x="2298" y="9482"/>
                </a:cubicBezTo>
                <a:cubicBezTo>
                  <a:pt x="1838" y="9482"/>
                  <a:pt x="1838" y="9482"/>
                  <a:pt x="1838" y="9482"/>
                </a:cubicBezTo>
                <a:cubicBezTo>
                  <a:pt x="2298" y="9482"/>
                  <a:pt x="2298" y="9482"/>
                  <a:pt x="2298" y="9482"/>
                </a:cubicBezTo>
                <a:cubicBezTo>
                  <a:pt x="1838" y="9503"/>
                  <a:pt x="1838" y="9503"/>
                  <a:pt x="1838" y="9503"/>
                </a:cubicBezTo>
                <a:cubicBezTo>
                  <a:pt x="2298" y="9503"/>
                  <a:pt x="2298" y="9503"/>
                  <a:pt x="2298" y="9503"/>
                </a:cubicBezTo>
                <a:cubicBezTo>
                  <a:pt x="2298" y="9482"/>
                  <a:pt x="2298" y="9482"/>
                  <a:pt x="2298" y="9482"/>
                </a:cubicBezTo>
                <a:cubicBezTo>
                  <a:pt x="1838" y="9503"/>
                  <a:pt x="1838" y="9503"/>
                  <a:pt x="1838" y="9503"/>
                </a:cubicBezTo>
                <a:cubicBezTo>
                  <a:pt x="2298" y="9503"/>
                  <a:pt x="2298" y="9503"/>
                  <a:pt x="2298" y="9503"/>
                </a:cubicBezTo>
                <a:cubicBezTo>
                  <a:pt x="1838" y="9503"/>
                  <a:pt x="1838" y="9503"/>
                  <a:pt x="1838" y="9503"/>
                </a:cubicBezTo>
                <a:cubicBezTo>
                  <a:pt x="2298" y="9524"/>
                  <a:pt x="2298" y="9524"/>
                  <a:pt x="2298" y="9524"/>
                </a:cubicBezTo>
                <a:cubicBezTo>
                  <a:pt x="2298" y="9503"/>
                  <a:pt x="2298" y="9503"/>
                  <a:pt x="2298" y="9503"/>
                </a:cubicBezTo>
                <a:cubicBezTo>
                  <a:pt x="1838" y="9503"/>
                  <a:pt x="1838" y="9503"/>
                  <a:pt x="1838" y="9503"/>
                </a:cubicBezTo>
                <a:cubicBezTo>
                  <a:pt x="2298" y="9524"/>
                  <a:pt x="2298" y="9524"/>
                  <a:pt x="2298" y="9524"/>
                </a:cubicBezTo>
                <a:cubicBezTo>
                  <a:pt x="2298" y="9503"/>
                  <a:pt x="2298" y="9503"/>
                  <a:pt x="2298" y="9503"/>
                </a:cubicBezTo>
                <a:cubicBezTo>
                  <a:pt x="1838" y="9503"/>
                  <a:pt x="1838" y="9503"/>
                  <a:pt x="1838" y="9503"/>
                </a:cubicBezTo>
                <a:cubicBezTo>
                  <a:pt x="1838" y="9524"/>
                  <a:pt x="1838" y="9524"/>
                  <a:pt x="1838" y="9524"/>
                </a:cubicBezTo>
                <a:cubicBezTo>
                  <a:pt x="1838" y="9524"/>
                  <a:pt x="2298" y="9524"/>
                  <a:pt x="2298" y="9503"/>
                </a:cubicBezTo>
                <a:cubicBezTo>
                  <a:pt x="1838" y="9503"/>
                  <a:pt x="1838" y="9503"/>
                  <a:pt x="1838" y="9503"/>
                </a:cubicBezTo>
                <a:cubicBezTo>
                  <a:pt x="1838" y="9524"/>
                  <a:pt x="1838" y="9524"/>
                  <a:pt x="1838" y="9524"/>
                </a:cubicBezTo>
                <a:cubicBezTo>
                  <a:pt x="1838" y="9503"/>
                  <a:pt x="1838" y="9503"/>
                  <a:pt x="1838" y="9503"/>
                </a:cubicBezTo>
                <a:cubicBezTo>
                  <a:pt x="1838" y="9524"/>
                  <a:pt x="1838" y="9524"/>
                  <a:pt x="1838" y="9524"/>
                </a:cubicBezTo>
                <a:cubicBezTo>
                  <a:pt x="1838" y="9524"/>
                  <a:pt x="1838" y="9524"/>
                  <a:pt x="1838" y="9524"/>
                </a:cubicBezTo>
                <a:cubicBezTo>
                  <a:pt x="1838" y="9503"/>
                  <a:pt x="1838" y="9503"/>
                  <a:pt x="1838" y="9503"/>
                </a:cubicBezTo>
                <a:cubicBezTo>
                  <a:pt x="1838" y="9524"/>
                  <a:pt x="1838" y="9524"/>
                  <a:pt x="1838" y="9524"/>
                </a:cubicBezTo>
                <a:cubicBezTo>
                  <a:pt x="1838" y="9503"/>
                  <a:pt x="1838" y="9503"/>
                  <a:pt x="1838" y="9503"/>
                </a:cubicBezTo>
                <a:cubicBezTo>
                  <a:pt x="1838" y="9524"/>
                  <a:pt x="1838" y="9524"/>
                  <a:pt x="1838" y="9524"/>
                </a:cubicBezTo>
                <a:cubicBezTo>
                  <a:pt x="1838" y="9524"/>
                  <a:pt x="1838" y="9524"/>
                  <a:pt x="1838" y="9524"/>
                </a:cubicBezTo>
                <a:cubicBezTo>
                  <a:pt x="1838" y="9503"/>
                  <a:pt x="1838" y="9503"/>
                  <a:pt x="1838" y="9503"/>
                </a:cubicBezTo>
                <a:cubicBezTo>
                  <a:pt x="1838" y="9524"/>
                  <a:pt x="1838" y="9524"/>
                  <a:pt x="1838" y="9524"/>
                </a:cubicBezTo>
                <a:cubicBezTo>
                  <a:pt x="1838" y="9524"/>
                  <a:pt x="2298" y="9524"/>
                  <a:pt x="2757" y="9544"/>
                </a:cubicBezTo>
                <a:cubicBezTo>
                  <a:pt x="5055" y="9586"/>
                  <a:pt x="9191" y="9668"/>
                  <a:pt x="12868" y="9751"/>
                </a:cubicBezTo>
                <a:cubicBezTo>
                  <a:pt x="16545" y="9813"/>
                  <a:pt x="19762" y="9875"/>
                  <a:pt x="19762" y="9875"/>
                </a:cubicBezTo>
                <a:cubicBezTo>
                  <a:pt x="20221" y="9896"/>
                  <a:pt x="20221" y="9896"/>
                  <a:pt x="20681" y="9875"/>
                </a:cubicBezTo>
                <a:cubicBezTo>
                  <a:pt x="20681" y="9855"/>
                  <a:pt x="20681" y="9834"/>
                  <a:pt x="20221" y="9834"/>
                </a:cubicBezTo>
                <a:cubicBezTo>
                  <a:pt x="11030" y="9565"/>
                  <a:pt x="11030" y="9565"/>
                  <a:pt x="11030" y="9565"/>
                </a:cubicBezTo>
                <a:cubicBezTo>
                  <a:pt x="19762" y="9751"/>
                  <a:pt x="19762" y="9751"/>
                  <a:pt x="19762" y="9751"/>
                </a:cubicBezTo>
                <a:cubicBezTo>
                  <a:pt x="20221" y="9751"/>
                  <a:pt x="20221" y="9751"/>
                  <a:pt x="20681" y="9731"/>
                </a:cubicBezTo>
                <a:cubicBezTo>
                  <a:pt x="20681" y="9731"/>
                  <a:pt x="20681" y="9710"/>
                  <a:pt x="20221" y="9710"/>
                </a:cubicBezTo>
                <a:cubicBezTo>
                  <a:pt x="1379" y="9172"/>
                  <a:pt x="1379" y="9172"/>
                  <a:pt x="1379" y="9172"/>
                </a:cubicBezTo>
                <a:cubicBezTo>
                  <a:pt x="919" y="9193"/>
                  <a:pt x="919" y="9193"/>
                  <a:pt x="919" y="9193"/>
                </a:cubicBezTo>
                <a:cubicBezTo>
                  <a:pt x="919" y="9214"/>
                  <a:pt x="919" y="9214"/>
                  <a:pt x="919" y="9214"/>
                </a:cubicBezTo>
                <a:cubicBezTo>
                  <a:pt x="919" y="9214"/>
                  <a:pt x="5055" y="9317"/>
                  <a:pt x="9651" y="9400"/>
                </a:cubicBezTo>
                <a:cubicBezTo>
                  <a:pt x="11949" y="9462"/>
                  <a:pt x="14247" y="9503"/>
                  <a:pt x="16085" y="9524"/>
                </a:cubicBezTo>
                <a:cubicBezTo>
                  <a:pt x="17004" y="9544"/>
                  <a:pt x="17923" y="9565"/>
                  <a:pt x="18383" y="9586"/>
                </a:cubicBezTo>
                <a:cubicBezTo>
                  <a:pt x="18843" y="9586"/>
                  <a:pt x="18843" y="9586"/>
                  <a:pt x="19302" y="9586"/>
                </a:cubicBezTo>
                <a:cubicBezTo>
                  <a:pt x="19302" y="9586"/>
                  <a:pt x="19302" y="9586"/>
                  <a:pt x="19302" y="9586"/>
                </a:cubicBezTo>
                <a:cubicBezTo>
                  <a:pt x="19762" y="9586"/>
                  <a:pt x="19762" y="9586"/>
                  <a:pt x="19762" y="9586"/>
                </a:cubicBezTo>
                <a:cubicBezTo>
                  <a:pt x="20221" y="9586"/>
                  <a:pt x="20221" y="9586"/>
                  <a:pt x="20221" y="9586"/>
                </a:cubicBezTo>
                <a:cubicBezTo>
                  <a:pt x="20221" y="9586"/>
                  <a:pt x="20221" y="9586"/>
                  <a:pt x="20221" y="9586"/>
                </a:cubicBezTo>
                <a:cubicBezTo>
                  <a:pt x="20681" y="9565"/>
                  <a:pt x="20681" y="9565"/>
                  <a:pt x="20681" y="9565"/>
                </a:cubicBezTo>
                <a:cubicBezTo>
                  <a:pt x="20681" y="9544"/>
                  <a:pt x="20221" y="9544"/>
                  <a:pt x="20221" y="9544"/>
                </a:cubicBezTo>
                <a:cubicBezTo>
                  <a:pt x="2298" y="9028"/>
                  <a:pt x="2298" y="9028"/>
                  <a:pt x="2298" y="9028"/>
                </a:cubicBezTo>
                <a:cubicBezTo>
                  <a:pt x="1838" y="9048"/>
                  <a:pt x="1838" y="9048"/>
                  <a:pt x="1838" y="9048"/>
                </a:cubicBezTo>
                <a:cubicBezTo>
                  <a:pt x="1379" y="9090"/>
                  <a:pt x="1379" y="9090"/>
                  <a:pt x="1379" y="9090"/>
                </a:cubicBezTo>
                <a:cubicBezTo>
                  <a:pt x="1379" y="9090"/>
                  <a:pt x="5974" y="9172"/>
                  <a:pt x="10111" y="9276"/>
                </a:cubicBezTo>
                <a:cubicBezTo>
                  <a:pt x="12409" y="9338"/>
                  <a:pt x="14706" y="9379"/>
                  <a:pt x="16545" y="9420"/>
                </a:cubicBezTo>
                <a:cubicBezTo>
                  <a:pt x="17464" y="9441"/>
                  <a:pt x="18383" y="9462"/>
                  <a:pt x="18843" y="9462"/>
                </a:cubicBezTo>
                <a:cubicBezTo>
                  <a:pt x="18843" y="9462"/>
                  <a:pt x="19302" y="9482"/>
                  <a:pt x="19302" y="9482"/>
                </a:cubicBezTo>
                <a:cubicBezTo>
                  <a:pt x="19762" y="9482"/>
                  <a:pt x="19762" y="9482"/>
                  <a:pt x="19762" y="9482"/>
                </a:cubicBezTo>
                <a:cubicBezTo>
                  <a:pt x="19762" y="9482"/>
                  <a:pt x="19762" y="9482"/>
                  <a:pt x="20221" y="9482"/>
                </a:cubicBezTo>
                <a:cubicBezTo>
                  <a:pt x="20221" y="9482"/>
                  <a:pt x="20221" y="9482"/>
                  <a:pt x="20221" y="9482"/>
                </a:cubicBezTo>
                <a:cubicBezTo>
                  <a:pt x="20221" y="9482"/>
                  <a:pt x="20681" y="9482"/>
                  <a:pt x="20681" y="9462"/>
                </a:cubicBezTo>
                <a:cubicBezTo>
                  <a:pt x="20681" y="9462"/>
                  <a:pt x="20681" y="9462"/>
                  <a:pt x="20681" y="9441"/>
                </a:cubicBezTo>
                <a:cubicBezTo>
                  <a:pt x="20681" y="9441"/>
                  <a:pt x="20681" y="9441"/>
                  <a:pt x="20681" y="9420"/>
                </a:cubicBezTo>
                <a:cubicBezTo>
                  <a:pt x="1379" y="8904"/>
                  <a:pt x="1379" y="8904"/>
                  <a:pt x="1379" y="8904"/>
                </a:cubicBezTo>
                <a:cubicBezTo>
                  <a:pt x="1379" y="8924"/>
                  <a:pt x="1379" y="8924"/>
                  <a:pt x="1379" y="8924"/>
                </a:cubicBezTo>
                <a:cubicBezTo>
                  <a:pt x="1838" y="8945"/>
                  <a:pt x="1838" y="8945"/>
                  <a:pt x="1838" y="8945"/>
                </a:cubicBezTo>
                <a:cubicBezTo>
                  <a:pt x="1379" y="8924"/>
                  <a:pt x="1379" y="8924"/>
                  <a:pt x="1379" y="8924"/>
                </a:cubicBezTo>
                <a:cubicBezTo>
                  <a:pt x="1379" y="8945"/>
                  <a:pt x="1379" y="8945"/>
                  <a:pt x="1379" y="8945"/>
                </a:cubicBezTo>
                <a:cubicBezTo>
                  <a:pt x="1379" y="8945"/>
                  <a:pt x="1838" y="8945"/>
                  <a:pt x="1838" y="8945"/>
                </a:cubicBezTo>
                <a:cubicBezTo>
                  <a:pt x="1379" y="8924"/>
                  <a:pt x="1379" y="8924"/>
                  <a:pt x="1379" y="8924"/>
                </a:cubicBezTo>
                <a:cubicBezTo>
                  <a:pt x="1379" y="8945"/>
                  <a:pt x="1379" y="8945"/>
                  <a:pt x="1379" y="8945"/>
                </a:cubicBezTo>
                <a:cubicBezTo>
                  <a:pt x="1379" y="8924"/>
                  <a:pt x="1379" y="8924"/>
                  <a:pt x="1379" y="8924"/>
                </a:cubicBezTo>
                <a:cubicBezTo>
                  <a:pt x="1379" y="8945"/>
                  <a:pt x="1379" y="8945"/>
                  <a:pt x="1379" y="8945"/>
                </a:cubicBezTo>
                <a:cubicBezTo>
                  <a:pt x="1379" y="8945"/>
                  <a:pt x="1379" y="8945"/>
                  <a:pt x="1379" y="8945"/>
                </a:cubicBezTo>
                <a:cubicBezTo>
                  <a:pt x="1379" y="8924"/>
                  <a:pt x="1379" y="8924"/>
                  <a:pt x="1379" y="8924"/>
                </a:cubicBezTo>
                <a:cubicBezTo>
                  <a:pt x="1379" y="8945"/>
                  <a:pt x="1379" y="8945"/>
                  <a:pt x="1379" y="8945"/>
                </a:cubicBezTo>
                <a:cubicBezTo>
                  <a:pt x="1379" y="8945"/>
                  <a:pt x="1379" y="8945"/>
                  <a:pt x="1379" y="8945"/>
                </a:cubicBezTo>
                <a:cubicBezTo>
                  <a:pt x="1379" y="8945"/>
                  <a:pt x="1379" y="8945"/>
                  <a:pt x="1379" y="8945"/>
                </a:cubicBezTo>
                <a:cubicBezTo>
                  <a:pt x="1379" y="8945"/>
                  <a:pt x="1379" y="8945"/>
                  <a:pt x="1379" y="8945"/>
                </a:cubicBezTo>
                <a:cubicBezTo>
                  <a:pt x="1379" y="8945"/>
                  <a:pt x="1379" y="8945"/>
                  <a:pt x="1379" y="8945"/>
                </a:cubicBezTo>
                <a:cubicBezTo>
                  <a:pt x="1379" y="8945"/>
                  <a:pt x="1379" y="8945"/>
                  <a:pt x="1379" y="8945"/>
                </a:cubicBezTo>
                <a:cubicBezTo>
                  <a:pt x="1379" y="8945"/>
                  <a:pt x="1838" y="8966"/>
                  <a:pt x="2298" y="8966"/>
                </a:cubicBezTo>
                <a:cubicBezTo>
                  <a:pt x="4596" y="9007"/>
                  <a:pt x="9191" y="9090"/>
                  <a:pt x="12868" y="9172"/>
                </a:cubicBezTo>
                <a:cubicBezTo>
                  <a:pt x="14706" y="9214"/>
                  <a:pt x="16545" y="9255"/>
                  <a:pt x="17923" y="9276"/>
                </a:cubicBezTo>
                <a:cubicBezTo>
                  <a:pt x="18383" y="9296"/>
                  <a:pt x="18843" y="9317"/>
                  <a:pt x="19302" y="9317"/>
                </a:cubicBezTo>
                <a:cubicBezTo>
                  <a:pt x="19302" y="9317"/>
                  <a:pt x="19762" y="9317"/>
                  <a:pt x="19762" y="9317"/>
                </a:cubicBezTo>
                <a:cubicBezTo>
                  <a:pt x="19762" y="9338"/>
                  <a:pt x="19762" y="9338"/>
                  <a:pt x="19762" y="9338"/>
                </a:cubicBezTo>
                <a:cubicBezTo>
                  <a:pt x="19762" y="9338"/>
                  <a:pt x="19762" y="9338"/>
                  <a:pt x="19762" y="9338"/>
                </a:cubicBezTo>
                <a:cubicBezTo>
                  <a:pt x="19762" y="9338"/>
                  <a:pt x="19762" y="9338"/>
                  <a:pt x="19762" y="9338"/>
                </a:cubicBezTo>
                <a:cubicBezTo>
                  <a:pt x="19762" y="9338"/>
                  <a:pt x="19762" y="9338"/>
                  <a:pt x="19762" y="9338"/>
                </a:cubicBezTo>
                <a:cubicBezTo>
                  <a:pt x="20221" y="9338"/>
                  <a:pt x="20221" y="9338"/>
                  <a:pt x="20221" y="9338"/>
                </a:cubicBezTo>
                <a:cubicBezTo>
                  <a:pt x="20221" y="9338"/>
                  <a:pt x="20221" y="9338"/>
                  <a:pt x="20221" y="9338"/>
                </a:cubicBezTo>
                <a:cubicBezTo>
                  <a:pt x="20681" y="9338"/>
                  <a:pt x="20681" y="9317"/>
                  <a:pt x="20681" y="9317"/>
                </a:cubicBezTo>
                <a:cubicBezTo>
                  <a:pt x="21140" y="9296"/>
                  <a:pt x="20681" y="9276"/>
                  <a:pt x="20681" y="9276"/>
                </a:cubicBezTo>
                <a:cubicBezTo>
                  <a:pt x="1379" y="8738"/>
                  <a:pt x="1379" y="8738"/>
                  <a:pt x="1379" y="8738"/>
                </a:cubicBezTo>
                <a:cubicBezTo>
                  <a:pt x="919" y="8759"/>
                  <a:pt x="919" y="8759"/>
                  <a:pt x="919" y="8759"/>
                </a:cubicBezTo>
                <a:cubicBezTo>
                  <a:pt x="1379" y="8780"/>
                  <a:pt x="1379" y="8780"/>
                  <a:pt x="1379" y="8780"/>
                </a:cubicBezTo>
                <a:cubicBezTo>
                  <a:pt x="919" y="8759"/>
                  <a:pt x="919" y="8759"/>
                  <a:pt x="919" y="8759"/>
                </a:cubicBezTo>
                <a:cubicBezTo>
                  <a:pt x="919" y="8780"/>
                  <a:pt x="919" y="8780"/>
                  <a:pt x="919" y="8780"/>
                </a:cubicBezTo>
                <a:cubicBezTo>
                  <a:pt x="1379" y="8780"/>
                  <a:pt x="1379" y="8780"/>
                  <a:pt x="1379" y="8780"/>
                </a:cubicBezTo>
                <a:cubicBezTo>
                  <a:pt x="919" y="8759"/>
                  <a:pt x="919" y="8759"/>
                  <a:pt x="919" y="8759"/>
                </a:cubicBezTo>
                <a:cubicBezTo>
                  <a:pt x="919" y="8780"/>
                  <a:pt x="919" y="8780"/>
                  <a:pt x="919" y="8780"/>
                </a:cubicBezTo>
                <a:cubicBezTo>
                  <a:pt x="919" y="8759"/>
                  <a:pt x="919" y="8759"/>
                  <a:pt x="919" y="8759"/>
                </a:cubicBezTo>
                <a:cubicBezTo>
                  <a:pt x="919" y="8780"/>
                  <a:pt x="919" y="8780"/>
                  <a:pt x="919" y="8780"/>
                </a:cubicBezTo>
                <a:cubicBezTo>
                  <a:pt x="919" y="8780"/>
                  <a:pt x="919" y="8780"/>
                  <a:pt x="919" y="8780"/>
                </a:cubicBezTo>
                <a:cubicBezTo>
                  <a:pt x="919" y="8759"/>
                  <a:pt x="919" y="8759"/>
                  <a:pt x="919" y="8759"/>
                </a:cubicBezTo>
                <a:cubicBezTo>
                  <a:pt x="919" y="8780"/>
                  <a:pt x="919" y="8780"/>
                  <a:pt x="919" y="8780"/>
                </a:cubicBezTo>
                <a:cubicBezTo>
                  <a:pt x="919" y="8780"/>
                  <a:pt x="919" y="8780"/>
                  <a:pt x="919" y="8780"/>
                </a:cubicBezTo>
                <a:cubicBezTo>
                  <a:pt x="919" y="8780"/>
                  <a:pt x="919" y="8780"/>
                  <a:pt x="919" y="8780"/>
                </a:cubicBezTo>
                <a:cubicBezTo>
                  <a:pt x="919" y="8780"/>
                  <a:pt x="919" y="8780"/>
                  <a:pt x="919" y="8780"/>
                </a:cubicBezTo>
                <a:cubicBezTo>
                  <a:pt x="919" y="8780"/>
                  <a:pt x="919" y="8780"/>
                  <a:pt x="919" y="8780"/>
                </a:cubicBezTo>
                <a:cubicBezTo>
                  <a:pt x="919" y="8780"/>
                  <a:pt x="919" y="8780"/>
                  <a:pt x="919" y="8780"/>
                </a:cubicBezTo>
                <a:cubicBezTo>
                  <a:pt x="919" y="8780"/>
                  <a:pt x="1379" y="8800"/>
                  <a:pt x="2298" y="8800"/>
                </a:cubicBezTo>
                <a:cubicBezTo>
                  <a:pt x="4596" y="8842"/>
                  <a:pt x="9191" y="8945"/>
                  <a:pt x="12868" y="9028"/>
                </a:cubicBezTo>
                <a:cubicBezTo>
                  <a:pt x="15166" y="9069"/>
                  <a:pt x="17004" y="9110"/>
                  <a:pt x="18383" y="9152"/>
                </a:cubicBezTo>
                <a:cubicBezTo>
                  <a:pt x="18843" y="9172"/>
                  <a:pt x="19302" y="9172"/>
                  <a:pt x="19762" y="9193"/>
                </a:cubicBezTo>
                <a:cubicBezTo>
                  <a:pt x="20221" y="9193"/>
                  <a:pt x="20221" y="9193"/>
                  <a:pt x="20221" y="9193"/>
                </a:cubicBezTo>
                <a:cubicBezTo>
                  <a:pt x="20681" y="9193"/>
                  <a:pt x="20681" y="9193"/>
                  <a:pt x="20681" y="9193"/>
                </a:cubicBezTo>
                <a:cubicBezTo>
                  <a:pt x="20681" y="9193"/>
                  <a:pt x="20681" y="9193"/>
                  <a:pt x="20681" y="9193"/>
                </a:cubicBezTo>
                <a:cubicBezTo>
                  <a:pt x="20681" y="9193"/>
                  <a:pt x="20681" y="9193"/>
                  <a:pt x="20681" y="9193"/>
                </a:cubicBezTo>
                <a:cubicBezTo>
                  <a:pt x="20681" y="9193"/>
                  <a:pt x="20681" y="9193"/>
                  <a:pt x="20681" y="9193"/>
                </a:cubicBezTo>
                <a:cubicBezTo>
                  <a:pt x="20681" y="9193"/>
                  <a:pt x="20681" y="9193"/>
                  <a:pt x="20681" y="9193"/>
                </a:cubicBezTo>
                <a:cubicBezTo>
                  <a:pt x="21140" y="9193"/>
                  <a:pt x="21600" y="9193"/>
                  <a:pt x="21600" y="9172"/>
                </a:cubicBezTo>
                <a:cubicBezTo>
                  <a:pt x="21600" y="9172"/>
                  <a:pt x="21600" y="9152"/>
                  <a:pt x="21140" y="9152"/>
                </a:cubicBezTo>
                <a:cubicBezTo>
                  <a:pt x="1838" y="8614"/>
                  <a:pt x="1838" y="8614"/>
                  <a:pt x="1838" y="8614"/>
                </a:cubicBezTo>
                <a:cubicBezTo>
                  <a:pt x="1379" y="8635"/>
                  <a:pt x="1379" y="8635"/>
                  <a:pt x="1379" y="8635"/>
                </a:cubicBezTo>
                <a:cubicBezTo>
                  <a:pt x="2298" y="8656"/>
                  <a:pt x="2298" y="8656"/>
                  <a:pt x="2298" y="8656"/>
                </a:cubicBezTo>
                <a:cubicBezTo>
                  <a:pt x="1838" y="8635"/>
                  <a:pt x="1838" y="8635"/>
                  <a:pt x="1838" y="8635"/>
                </a:cubicBezTo>
                <a:cubicBezTo>
                  <a:pt x="1838" y="8656"/>
                  <a:pt x="1838" y="8656"/>
                  <a:pt x="1838" y="8656"/>
                </a:cubicBezTo>
                <a:cubicBezTo>
                  <a:pt x="1838" y="8656"/>
                  <a:pt x="1838" y="8656"/>
                  <a:pt x="2298" y="8656"/>
                </a:cubicBezTo>
                <a:cubicBezTo>
                  <a:pt x="1838" y="8635"/>
                  <a:pt x="1838" y="8635"/>
                  <a:pt x="1838" y="8635"/>
                </a:cubicBezTo>
                <a:cubicBezTo>
                  <a:pt x="1838" y="8656"/>
                  <a:pt x="1838" y="8656"/>
                  <a:pt x="1838" y="8656"/>
                </a:cubicBezTo>
                <a:cubicBezTo>
                  <a:pt x="1838" y="8635"/>
                  <a:pt x="1838" y="8635"/>
                  <a:pt x="1838" y="8635"/>
                </a:cubicBezTo>
                <a:cubicBezTo>
                  <a:pt x="1838" y="8656"/>
                  <a:pt x="1838" y="8656"/>
                  <a:pt x="1838" y="8656"/>
                </a:cubicBezTo>
                <a:cubicBezTo>
                  <a:pt x="1838" y="8656"/>
                  <a:pt x="1838" y="8656"/>
                  <a:pt x="1838" y="8656"/>
                </a:cubicBezTo>
                <a:cubicBezTo>
                  <a:pt x="1838" y="8635"/>
                  <a:pt x="1838" y="8635"/>
                  <a:pt x="1838" y="8635"/>
                </a:cubicBezTo>
                <a:cubicBezTo>
                  <a:pt x="1838" y="8656"/>
                  <a:pt x="1838" y="8656"/>
                  <a:pt x="1838" y="8656"/>
                </a:cubicBezTo>
                <a:cubicBezTo>
                  <a:pt x="1838" y="8656"/>
                  <a:pt x="1838" y="8656"/>
                  <a:pt x="1838" y="8656"/>
                </a:cubicBezTo>
                <a:cubicBezTo>
                  <a:pt x="1379" y="8656"/>
                  <a:pt x="1379" y="8656"/>
                  <a:pt x="1379" y="8656"/>
                </a:cubicBezTo>
                <a:cubicBezTo>
                  <a:pt x="1838" y="8656"/>
                  <a:pt x="1838" y="8656"/>
                  <a:pt x="1838" y="8656"/>
                </a:cubicBezTo>
                <a:cubicBezTo>
                  <a:pt x="1838" y="8656"/>
                  <a:pt x="1838" y="8656"/>
                  <a:pt x="1838" y="8656"/>
                </a:cubicBezTo>
                <a:cubicBezTo>
                  <a:pt x="1379" y="8656"/>
                  <a:pt x="1379" y="8656"/>
                  <a:pt x="1379" y="8656"/>
                </a:cubicBezTo>
                <a:cubicBezTo>
                  <a:pt x="1838" y="8656"/>
                  <a:pt x="2298" y="8676"/>
                  <a:pt x="2757" y="8676"/>
                </a:cubicBezTo>
                <a:cubicBezTo>
                  <a:pt x="5055" y="8718"/>
                  <a:pt x="9191" y="8821"/>
                  <a:pt x="12868" y="8904"/>
                </a:cubicBezTo>
                <a:cubicBezTo>
                  <a:pt x="14706" y="8945"/>
                  <a:pt x="16545" y="8986"/>
                  <a:pt x="17923" y="9007"/>
                </a:cubicBezTo>
                <a:cubicBezTo>
                  <a:pt x="19302" y="9048"/>
                  <a:pt x="19762" y="9069"/>
                  <a:pt x="19762" y="9069"/>
                </a:cubicBezTo>
                <a:cubicBezTo>
                  <a:pt x="20221" y="9069"/>
                  <a:pt x="20681" y="9069"/>
                  <a:pt x="20681" y="9048"/>
                </a:cubicBezTo>
                <a:cubicBezTo>
                  <a:pt x="21140" y="9028"/>
                  <a:pt x="21140" y="9028"/>
                  <a:pt x="21140" y="9028"/>
                </a:cubicBezTo>
                <a:cubicBezTo>
                  <a:pt x="21140" y="9028"/>
                  <a:pt x="20681" y="9028"/>
                  <a:pt x="20681" y="9028"/>
                </a:cubicBezTo>
                <a:cubicBezTo>
                  <a:pt x="20681" y="9007"/>
                  <a:pt x="20681" y="9007"/>
                  <a:pt x="20681" y="9007"/>
                </a:cubicBezTo>
                <a:cubicBezTo>
                  <a:pt x="20221" y="9007"/>
                  <a:pt x="19762" y="8986"/>
                  <a:pt x="19302" y="8966"/>
                </a:cubicBezTo>
                <a:cubicBezTo>
                  <a:pt x="17004" y="8904"/>
                  <a:pt x="12868" y="8780"/>
                  <a:pt x="9191" y="8676"/>
                </a:cubicBezTo>
                <a:cubicBezTo>
                  <a:pt x="7353" y="8635"/>
                  <a:pt x="5515" y="8573"/>
                  <a:pt x="4136" y="8552"/>
                </a:cubicBezTo>
                <a:cubicBezTo>
                  <a:pt x="3677" y="8532"/>
                  <a:pt x="2757" y="8511"/>
                  <a:pt x="2757" y="8511"/>
                </a:cubicBezTo>
                <a:cubicBezTo>
                  <a:pt x="2298" y="8490"/>
                  <a:pt x="2298" y="8490"/>
                  <a:pt x="2298" y="8490"/>
                </a:cubicBezTo>
                <a:cubicBezTo>
                  <a:pt x="2298" y="8490"/>
                  <a:pt x="2298" y="8490"/>
                  <a:pt x="2298" y="8490"/>
                </a:cubicBezTo>
                <a:cubicBezTo>
                  <a:pt x="1838" y="8511"/>
                  <a:pt x="1838" y="8511"/>
                  <a:pt x="1838" y="8511"/>
                </a:cubicBezTo>
                <a:cubicBezTo>
                  <a:pt x="2298" y="8490"/>
                  <a:pt x="2298" y="8490"/>
                  <a:pt x="2298" y="8490"/>
                </a:cubicBezTo>
                <a:cubicBezTo>
                  <a:pt x="2298" y="8490"/>
                  <a:pt x="2298" y="8490"/>
                  <a:pt x="2298" y="8490"/>
                </a:cubicBezTo>
                <a:cubicBezTo>
                  <a:pt x="1838" y="8511"/>
                  <a:pt x="1838" y="8511"/>
                  <a:pt x="1838" y="8511"/>
                </a:cubicBezTo>
                <a:cubicBezTo>
                  <a:pt x="2298" y="8490"/>
                  <a:pt x="2298" y="8490"/>
                  <a:pt x="2298" y="8490"/>
                </a:cubicBezTo>
                <a:cubicBezTo>
                  <a:pt x="1838" y="8511"/>
                  <a:pt x="1838" y="8511"/>
                  <a:pt x="1838" y="8511"/>
                </a:cubicBezTo>
                <a:cubicBezTo>
                  <a:pt x="2298" y="8490"/>
                  <a:pt x="2298" y="8490"/>
                  <a:pt x="2298" y="8490"/>
                </a:cubicBezTo>
                <a:cubicBezTo>
                  <a:pt x="2298" y="8490"/>
                  <a:pt x="2298" y="8490"/>
                  <a:pt x="2298" y="8490"/>
                </a:cubicBezTo>
                <a:cubicBezTo>
                  <a:pt x="1838" y="8511"/>
                  <a:pt x="1838" y="8511"/>
                  <a:pt x="1838" y="8511"/>
                </a:cubicBezTo>
                <a:cubicBezTo>
                  <a:pt x="2298" y="8490"/>
                  <a:pt x="2298" y="8490"/>
                  <a:pt x="2298" y="8490"/>
                </a:cubicBezTo>
                <a:cubicBezTo>
                  <a:pt x="1838" y="8511"/>
                  <a:pt x="1838" y="8511"/>
                  <a:pt x="1838" y="8511"/>
                </a:cubicBezTo>
                <a:cubicBezTo>
                  <a:pt x="2298" y="8490"/>
                  <a:pt x="2298" y="8490"/>
                  <a:pt x="2298" y="8490"/>
                </a:cubicBezTo>
                <a:cubicBezTo>
                  <a:pt x="2298" y="8490"/>
                  <a:pt x="2298" y="8490"/>
                  <a:pt x="2298" y="8490"/>
                </a:cubicBezTo>
                <a:cubicBezTo>
                  <a:pt x="1838" y="8511"/>
                  <a:pt x="1838" y="8511"/>
                  <a:pt x="1838" y="8511"/>
                </a:cubicBezTo>
                <a:cubicBezTo>
                  <a:pt x="2298" y="8490"/>
                  <a:pt x="2298" y="8490"/>
                  <a:pt x="2298" y="8490"/>
                </a:cubicBezTo>
                <a:cubicBezTo>
                  <a:pt x="1838" y="8511"/>
                  <a:pt x="1838" y="8511"/>
                  <a:pt x="1838" y="8511"/>
                </a:cubicBezTo>
                <a:cubicBezTo>
                  <a:pt x="2298" y="8511"/>
                  <a:pt x="2298" y="8511"/>
                  <a:pt x="2298" y="8511"/>
                </a:cubicBezTo>
                <a:cubicBezTo>
                  <a:pt x="2298" y="8511"/>
                  <a:pt x="2298" y="8511"/>
                  <a:pt x="2298" y="8490"/>
                </a:cubicBezTo>
                <a:cubicBezTo>
                  <a:pt x="1838" y="8511"/>
                  <a:pt x="1838" y="8511"/>
                  <a:pt x="1838" y="8511"/>
                </a:cubicBezTo>
                <a:cubicBezTo>
                  <a:pt x="2298" y="8511"/>
                  <a:pt x="2298" y="8511"/>
                  <a:pt x="2298" y="8511"/>
                </a:cubicBezTo>
                <a:cubicBezTo>
                  <a:pt x="1838" y="8511"/>
                  <a:pt x="1838" y="8511"/>
                  <a:pt x="1838" y="8511"/>
                </a:cubicBezTo>
                <a:cubicBezTo>
                  <a:pt x="2298" y="8532"/>
                  <a:pt x="2298" y="8532"/>
                  <a:pt x="2298" y="8532"/>
                </a:cubicBezTo>
                <a:cubicBezTo>
                  <a:pt x="1838" y="8511"/>
                  <a:pt x="1838" y="8511"/>
                  <a:pt x="1838" y="8511"/>
                </a:cubicBezTo>
                <a:cubicBezTo>
                  <a:pt x="1838" y="8552"/>
                  <a:pt x="1838" y="8552"/>
                  <a:pt x="1838" y="8552"/>
                </a:cubicBezTo>
                <a:cubicBezTo>
                  <a:pt x="2298" y="8532"/>
                  <a:pt x="2298" y="8532"/>
                  <a:pt x="2298" y="8532"/>
                </a:cubicBezTo>
                <a:cubicBezTo>
                  <a:pt x="1838" y="8511"/>
                  <a:pt x="1838" y="8511"/>
                  <a:pt x="1838" y="8511"/>
                </a:cubicBezTo>
                <a:cubicBezTo>
                  <a:pt x="1838" y="8552"/>
                  <a:pt x="1838" y="8552"/>
                  <a:pt x="1838" y="8552"/>
                </a:cubicBezTo>
                <a:cubicBezTo>
                  <a:pt x="1838" y="8511"/>
                  <a:pt x="1838" y="8511"/>
                  <a:pt x="1838" y="8511"/>
                </a:cubicBezTo>
                <a:cubicBezTo>
                  <a:pt x="1838" y="8552"/>
                  <a:pt x="1838" y="8552"/>
                  <a:pt x="1838" y="8552"/>
                </a:cubicBezTo>
                <a:cubicBezTo>
                  <a:pt x="1838" y="8552"/>
                  <a:pt x="1838" y="8552"/>
                  <a:pt x="1838" y="8552"/>
                </a:cubicBezTo>
                <a:cubicBezTo>
                  <a:pt x="1838" y="8511"/>
                  <a:pt x="1838" y="8511"/>
                  <a:pt x="1838" y="8511"/>
                </a:cubicBezTo>
                <a:cubicBezTo>
                  <a:pt x="1838" y="8552"/>
                  <a:pt x="1838" y="8552"/>
                  <a:pt x="1838" y="8552"/>
                </a:cubicBezTo>
                <a:cubicBezTo>
                  <a:pt x="1838" y="8532"/>
                  <a:pt x="1838" y="8532"/>
                  <a:pt x="1838" y="8532"/>
                </a:cubicBezTo>
                <a:cubicBezTo>
                  <a:pt x="1838" y="8552"/>
                  <a:pt x="1838" y="8552"/>
                  <a:pt x="1838" y="8552"/>
                </a:cubicBezTo>
                <a:cubicBezTo>
                  <a:pt x="1838" y="8552"/>
                  <a:pt x="1838" y="8552"/>
                  <a:pt x="1838" y="8552"/>
                </a:cubicBezTo>
                <a:cubicBezTo>
                  <a:pt x="1838" y="8532"/>
                  <a:pt x="1838" y="8532"/>
                  <a:pt x="1838" y="8532"/>
                </a:cubicBezTo>
                <a:cubicBezTo>
                  <a:pt x="1838" y="8552"/>
                  <a:pt x="1838" y="8552"/>
                  <a:pt x="1838" y="8552"/>
                </a:cubicBezTo>
                <a:cubicBezTo>
                  <a:pt x="1838" y="8552"/>
                  <a:pt x="2298" y="8552"/>
                  <a:pt x="2757" y="8573"/>
                </a:cubicBezTo>
                <a:cubicBezTo>
                  <a:pt x="5055" y="8614"/>
                  <a:pt x="9191" y="8697"/>
                  <a:pt x="12868" y="8780"/>
                </a:cubicBezTo>
                <a:cubicBezTo>
                  <a:pt x="14706" y="8821"/>
                  <a:pt x="16545" y="8862"/>
                  <a:pt x="17923" y="8904"/>
                </a:cubicBezTo>
                <a:cubicBezTo>
                  <a:pt x="18383" y="8924"/>
                  <a:pt x="18843" y="8924"/>
                  <a:pt x="19302" y="8945"/>
                </a:cubicBezTo>
                <a:cubicBezTo>
                  <a:pt x="19762" y="8945"/>
                  <a:pt x="19762" y="8945"/>
                  <a:pt x="20221" y="8945"/>
                </a:cubicBezTo>
                <a:cubicBezTo>
                  <a:pt x="20221" y="8945"/>
                  <a:pt x="20221" y="8945"/>
                  <a:pt x="20681" y="8945"/>
                </a:cubicBezTo>
                <a:cubicBezTo>
                  <a:pt x="20681" y="8945"/>
                  <a:pt x="20681" y="8945"/>
                  <a:pt x="20681" y="8945"/>
                </a:cubicBezTo>
                <a:cubicBezTo>
                  <a:pt x="20681" y="8945"/>
                  <a:pt x="21140" y="8945"/>
                  <a:pt x="21140" y="8945"/>
                </a:cubicBezTo>
                <a:cubicBezTo>
                  <a:pt x="21140" y="8945"/>
                  <a:pt x="21140" y="8945"/>
                  <a:pt x="21140" y="8945"/>
                </a:cubicBezTo>
                <a:cubicBezTo>
                  <a:pt x="21140" y="8924"/>
                  <a:pt x="21140" y="8924"/>
                  <a:pt x="21140" y="8924"/>
                </a:cubicBezTo>
                <a:cubicBezTo>
                  <a:pt x="21140" y="8904"/>
                  <a:pt x="21140" y="8904"/>
                  <a:pt x="21140" y="8904"/>
                </a:cubicBezTo>
                <a:cubicBezTo>
                  <a:pt x="21140" y="8883"/>
                  <a:pt x="21140" y="8883"/>
                  <a:pt x="21140" y="8883"/>
                </a:cubicBezTo>
                <a:cubicBezTo>
                  <a:pt x="20681" y="8883"/>
                  <a:pt x="20221" y="8862"/>
                  <a:pt x="19762" y="8842"/>
                </a:cubicBezTo>
                <a:cubicBezTo>
                  <a:pt x="15166" y="8718"/>
                  <a:pt x="1838" y="8366"/>
                  <a:pt x="1838" y="8366"/>
                </a:cubicBezTo>
                <a:cubicBezTo>
                  <a:pt x="1379" y="8387"/>
                  <a:pt x="1379" y="8387"/>
                  <a:pt x="1379" y="8387"/>
                </a:cubicBezTo>
                <a:cubicBezTo>
                  <a:pt x="919" y="8408"/>
                  <a:pt x="919" y="8408"/>
                  <a:pt x="919" y="8408"/>
                </a:cubicBezTo>
                <a:cubicBezTo>
                  <a:pt x="919" y="8408"/>
                  <a:pt x="5515" y="8511"/>
                  <a:pt x="10570" y="8635"/>
                </a:cubicBezTo>
                <a:cubicBezTo>
                  <a:pt x="12868" y="8676"/>
                  <a:pt x="15166" y="8738"/>
                  <a:pt x="17004" y="8780"/>
                </a:cubicBezTo>
                <a:cubicBezTo>
                  <a:pt x="17923" y="8800"/>
                  <a:pt x="18843" y="8821"/>
                  <a:pt x="19302" y="8821"/>
                </a:cubicBezTo>
                <a:cubicBezTo>
                  <a:pt x="19762" y="8842"/>
                  <a:pt x="19762" y="8842"/>
                  <a:pt x="20221" y="8842"/>
                </a:cubicBezTo>
                <a:cubicBezTo>
                  <a:pt x="20221" y="8842"/>
                  <a:pt x="20221" y="8842"/>
                  <a:pt x="20221" y="8842"/>
                </a:cubicBezTo>
                <a:cubicBezTo>
                  <a:pt x="20221" y="8842"/>
                  <a:pt x="20681" y="8842"/>
                  <a:pt x="20681" y="8842"/>
                </a:cubicBezTo>
                <a:cubicBezTo>
                  <a:pt x="20681" y="8842"/>
                  <a:pt x="20681" y="8842"/>
                  <a:pt x="20681" y="8842"/>
                </a:cubicBezTo>
                <a:cubicBezTo>
                  <a:pt x="21140" y="8842"/>
                  <a:pt x="21140" y="8842"/>
                  <a:pt x="21140" y="8842"/>
                </a:cubicBezTo>
                <a:cubicBezTo>
                  <a:pt x="21140" y="8842"/>
                  <a:pt x="21140" y="8842"/>
                  <a:pt x="21140" y="8842"/>
                </a:cubicBezTo>
                <a:cubicBezTo>
                  <a:pt x="21140" y="8821"/>
                  <a:pt x="21140" y="8821"/>
                  <a:pt x="21140" y="8821"/>
                </a:cubicBezTo>
                <a:cubicBezTo>
                  <a:pt x="21140" y="8800"/>
                  <a:pt x="21140" y="8800"/>
                  <a:pt x="21140" y="8800"/>
                </a:cubicBezTo>
                <a:cubicBezTo>
                  <a:pt x="21140" y="8780"/>
                  <a:pt x="20681" y="8780"/>
                  <a:pt x="20681" y="8780"/>
                </a:cubicBezTo>
                <a:cubicBezTo>
                  <a:pt x="19762" y="8738"/>
                  <a:pt x="18383" y="8697"/>
                  <a:pt x="16545" y="8656"/>
                </a:cubicBezTo>
                <a:cubicBezTo>
                  <a:pt x="13328" y="8573"/>
                  <a:pt x="9651" y="8470"/>
                  <a:pt x="6894" y="8387"/>
                </a:cubicBezTo>
                <a:cubicBezTo>
                  <a:pt x="5515" y="8346"/>
                  <a:pt x="4136" y="8304"/>
                  <a:pt x="3217" y="8284"/>
                </a:cubicBezTo>
                <a:cubicBezTo>
                  <a:pt x="2757" y="8284"/>
                  <a:pt x="2298" y="8263"/>
                  <a:pt x="1838" y="8263"/>
                </a:cubicBezTo>
                <a:cubicBezTo>
                  <a:pt x="1838" y="8242"/>
                  <a:pt x="1838" y="8242"/>
                  <a:pt x="1838" y="8242"/>
                </a:cubicBezTo>
                <a:cubicBezTo>
                  <a:pt x="1838" y="8242"/>
                  <a:pt x="1838" y="8242"/>
                  <a:pt x="1838" y="8242"/>
                </a:cubicBezTo>
                <a:cubicBezTo>
                  <a:pt x="1838" y="8242"/>
                  <a:pt x="1838" y="8242"/>
                  <a:pt x="1838" y="8242"/>
                </a:cubicBezTo>
                <a:cubicBezTo>
                  <a:pt x="1379" y="8263"/>
                  <a:pt x="1379" y="8263"/>
                  <a:pt x="1379" y="8263"/>
                </a:cubicBezTo>
                <a:cubicBezTo>
                  <a:pt x="1838" y="8242"/>
                  <a:pt x="1838" y="8242"/>
                  <a:pt x="1838" y="8242"/>
                </a:cubicBezTo>
                <a:cubicBezTo>
                  <a:pt x="1838" y="8242"/>
                  <a:pt x="1838" y="8242"/>
                  <a:pt x="1838" y="8242"/>
                </a:cubicBezTo>
                <a:cubicBezTo>
                  <a:pt x="1379" y="8263"/>
                  <a:pt x="1379" y="8263"/>
                  <a:pt x="1379" y="8263"/>
                </a:cubicBezTo>
                <a:cubicBezTo>
                  <a:pt x="1838" y="8242"/>
                  <a:pt x="1838" y="8242"/>
                  <a:pt x="1838" y="8242"/>
                </a:cubicBezTo>
                <a:cubicBezTo>
                  <a:pt x="1379" y="8263"/>
                  <a:pt x="1379" y="8263"/>
                  <a:pt x="1379" y="8263"/>
                </a:cubicBezTo>
                <a:cubicBezTo>
                  <a:pt x="1838" y="8263"/>
                  <a:pt x="1838" y="8263"/>
                  <a:pt x="1838" y="8263"/>
                </a:cubicBezTo>
                <a:cubicBezTo>
                  <a:pt x="1838" y="8242"/>
                  <a:pt x="1838" y="8242"/>
                  <a:pt x="1838" y="8242"/>
                </a:cubicBezTo>
                <a:cubicBezTo>
                  <a:pt x="1379" y="8263"/>
                  <a:pt x="1379" y="8263"/>
                  <a:pt x="1379" y="8263"/>
                </a:cubicBezTo>
                <a:cubicBezTo>
                  <a:pt x="1838" y="8263"/>
                  <a:pt x="1838" y="8263"/>
                  <a:pt x="1838" y="8263"/>
                </a:cubicBezTo>
                <a:cubicBezTo>
                  <a:pt x="1379" y="8263"/>
                  <a:pt x="1379" y="8263"/>
                  <a:pt x="1379" y="8263"/>
                </a:cubicBezTo>
                <a:cubicBezTo>
                  <a:pt x="1838" y="8263"/>
                  <a:pt x="1838" y="8263"/>
                  <a:pt x="1838" y="8263"/>
                </a:cubicBezTo>
                <a:cubicBezTo>
                  <a:pt x="1838" y="8263"/>
                  <a:pt x="1838" y="8263"/>
                  <a:pt x="1838" y="8263"/>
                </a:cubicBezTo>
                <a:cubicBezTo>
                  <a:pt x="1379" y="8263"/>
                  <a:pt x="1379" y="8263"/>
                  <a:pt x="1379" y="8263"/>
                </a:cubicBezTo>
                <a:cubicBezTo>
                  <a:pt x="1838" y="8263"/>
                  <a:pt x="1838" y="8263"/>
                  <a:pt x="1838" y="8263"/>
                </a:cubicBezTo>
                <a:cubicBezTo>
                  <a:pt x="1379" y="8263"/>
                  <a:pt x="1379" y="8263"/>
                  <a:pt x="1379" y="8263"/>
                </a:cubicBezTo>
                <a:cubicBezTo>
                  <a:pt x="1838" y="8284"/>
                  <a:pt x="1838" y="8284"/>
                  <a:pt x="1838" y="8284"/>
                </a:cubicBezTo>
                <a:cubicBezTo>
                  <a:pt x="1379" y="8284"/>
                  <a:pt x="1379" y="8284"/>
                  <a:pt x="1379" y="8284"/>
                </a:cubicBezTo>
                <a:cubicBezTo>
                  <a:pt x="1379" y="8304"/>
                  <a:pt x="1379" y="8304"/>
                  <a:pt x="1379" y="8304"/>
                </a:cubicBezTo>
                <a:cubicBezTo>
                  <a:pt x="1379" y="8304"/>
                  <a:pt x="1838" y="8304"/>
                  <a:pt x="1838" y="8284"/>
                </a:cubicBezTo>
                <a:cubicBezTo>
                  <a:pt x="1379" y="8284"/>
                  <a:pt x="1379" y="8284"/>
                  <a:pt x="1379" y="8284"/>
                </a:cubicBezTo>
                <a:cubicBezTo>
                  <a:pt x="1379" y="8304"/>
                  <a:pt x="1379" y="8304"/>
                  <a:pt x="1379" y="8304"/>
                </a:cubicBezTo>
                <a:cubicBezTo>
                  <a:pt x="1379" y="8284"/>
                  <a:pt x="1379" y="8284"/>
                  <a:pt x="1379" y="8284"/>
                </a:cubicBezTo>
                <a:cubicBezTo>
                  <a:pt x="1379" y="8304"/>
                  <a:pt x="1379" y="8304"/>
                  <a:pt x="1379" y="8304"/>
                </a:cubicBezTo>
                <a:cubicBezTo>
                  <a:pt x="1379" y="8304"/>
                  <a:pt x="1379" y="8304"/>
                  <a:pt x="1379" y="8304"/>
                </a:cubicBezTo>
                <a:cubicBezTo>
                  <a:pt x="1379" y="8284"/>
                  <a:pt x="1379" y="8284"/>
                  <a:pt x="1379" y="8284"/>
                </a:cubicBezTo>
                <a:cubicBezTo>
                  <a:pt x="1379" y="8304"/>
                  <a:pt x="1379" y="8304"/>
                  <a:pt x="1379" y="8304"/>
                </a:cubicBezTo>
                <a:cubicBezTo>
                  <a:pt x="1379" y="8284"/>
                  <a:pt x="1379" y="8284"/>
                  <a:pt x="1379" y="8284"/>
                </a:cubicBezTo>
                <a:cubicBezTo>
                  <a:pt x="1379" y="8304"/>
                  <a:pt x="1379" y="8304"/>
                  <a:pt x="1379" y="8304"/>
                </a:cubicBezTo>
                <a:cubicBezTo>
                  <a:pt x="1379" y="8304"/>
                  <a:pt x="1379" y="8304"/>
                  <a:pt x="1379" y="8304"/>
                </a:cubicBezTo>
                <a:cubicBezTo>
                  <a:pt x="1379" y="8284"/>
                  <a:pt x="1379" y="8284"/>
                  <a:pt x="1379" y="8284"/>
                </a:cubicBezTo>
                <a:cubicBezTo>
                  <a:pt x="1379" y="8304"/>
                  <a:pt x="1379" y="8304"/>
                  <a:pt x="1379" y="8304"/>
                </a:cubicBezTo>
                <a:cubicBezTo>
                  <a:pt x="1379" y="8304"/>
                  <a:pt x="1379" y="8304"/>
                  <a:pt x="1379" y="8304"/>
                </a:cubicBezTo>
                <a:cubicBezTo>
                  <a:pt x="2757" y="8325"/>
                  <a:pt x="7813" y="8428"/>
                  <a:pt x="11949" y="8511"/>
                </a:cubicBezTo>
                <a:cubicBezTo>
                  <a:pt x="14247" y="8552"/>
                  <a:pt x="16085" y="8594"/>
                  <a:pt x="17464" y="8635"/>
                </a:cubicBezTo>
                <a:cubicBezTo>
                  <a:pt x="19302" y="8656"/>
                  <a:pt x="20221" y="8676"/>
                  <a:pt x="20221" y="8676"/>
                </a:cubicBezTo>
                <a:cubicBezTo>
                  <a:pt x="20681" y="8697"/>
                  <a:pt x="20681" y="8676"/>
                  <a:pt x="21140" y="8676"/>
                </a:cubicBezTo>
                <a:cubicBezTo>
                  <a:pt x="21140" y="8656"/>
                  <a:pt x="21140" y="8635"/>
                  <a:pt x="20681" y="8635"/>
                </a:cubicBezTo>
                <a:cubicBezTo>
                  <a:pt x="20681" y="8635"/>
                  <a:pt x="19762" y="8594"/>
                  <a:pt x="17923" y="8552"/>
                </a:cubicBezTo>
                <a:cubicBezTo>
                  <a:pt x="15166" y="8470"/>
                  <a:pt x="11030" y="8366"/>
                  <a:pt x="7353" y="8284"/>
                </a:cubicBezTo>
                <a:cubicBezTo>
                  <a:pt x="5974" y="8222"/>
                  <a:pt x="4136" y="8180"/>
                  <a:pt x="3217" y="8139"/>
                </a:cubicBezTo>
                <a:cubicBezTo>
                  <a:pt x="2757" y="8139"/>
                  <a:pt x="2298" y="8118"/>
                  <a:pt x="1838" y="8098"/>
                </a:cubicBezTo>
                <a:cubicBezTo>
                  <a:pt x="1379" y="8098"/>
                  <a:pt x="1379" y="8098"/>
                  <a:pt x="1379" y="8098"/>
                </a:cubicBezTo>
                <a:cubicBezTo>
                  <a:pt x="1379" y="8098"/>
                  <a:pt x="1379" y="8098"/>
                  <a:pt x="1379" y="8098"/>
                </a:cubicBezTo>
                <a:cubicBezTo>
                  <a:pt x="1379" y="8098"/>
                  <a:pt x="1379" y="8098"/>
                  <a:pt x="1379" y="8098"/>
                </a:cubicBezTo>
                <a:cubicBezTo>
                  <a:pt x="1379" y="8098"/>
                  <a:pt x="1379" y="8098"/>
                  <a:pt x="1379" y="8098"/>
                </a:cubicBezTo>
                <a:cubicBezTo>
                  <a:pt x="1379" y="8098"/>
                  <a:pt x="1379" y="8098"/>
                  <a:pt x="1379" y="8098"/>
                </a:cubicBezTo>
                <a:cubicBezTo>
                  <a:pt x="1379" y="8098"/>
                  <a:pt x="1379" y="8098"/>
                  <a:pt x="1379" y="8098"/>
                </a:cubicBezTo>
                <a:cubicBezTo>
                  <a:pt x="1379" y="8098"/>
                  <a:pt x="1379" y="8098"/>
                  <a:pt x="1379" y="8098"/>
                </a:cubicBezTo>
                <a:cubicBezTo>
                  <a:pt x="919" y="8118"/>
                  <a:pt x="919" y="8118"/>
                  <a:pt x="919" y="8118"/>
                </a:cubicBezTo>
                <a:cubicBezTo>
                  <a:pt x="1838" y="8118"/>
                  <a:pt x="1838" y="8118"/>
                  <a:pt x="1838" y="8118"/>
                </a:cubicBezTo>
                <a:cubicBezTo>
                  <a:pt x="1838" y="8098"/>
                  <a:pt x="1379" y="8098"/>
                  <a:pt x="1379" y="8098"/>
                </a:cubicBezTo>
                <a:cubicBezTo>
                  <a:pt x="919" y="8118"/>
                  <a:pt x="919" y="8118"/>
                  <a:pt x="919" y="8118"/>
                </a:cubicBezTo>
                <a:cubicBezTo>
                  <a:pt x="1838" y="8118"/>
                  <a:pt x="1838" y="8118"/>
                  <a:pt x="1838" y="8118"/>
                </a:cubicBezTo>
                <a:cubicBezTo>
                  <a:pt x="919" y="8118"/>
                  <a:pt x="919" y="8118"/>
                  <a:pt x="919" y="8118"/>
                </a:cubicBezTo>
                <a:cubicBezTo>
                  <a:pt x="1379" y="8118"/>
                  <a:pt x="1379" y="8118"/>
                  <a:pt x="1379" y="8118"/>
                </a:cubicBezTo>
                <a:cubicBezTo>
                  <a:pt x="1838" y="8118"/>
                  <a:pt x="1838" y="8118"/>
                  <a:pt x="1838" y="8118"/>
                </a:cubicBezTo>
                <a:cubicBezTo>
                  <a:pt x="919" y="8118"/>
                  <a:pt x="919" y="8118"/>
                  <a:pt x="919" y="8118"/>
                </a:cubicBezTo>
                <a:cubicBezTo>
                  <a:pt x="1379" y="8118"/>
                  <a:pt x="1379" y="8118"/>
                  <a:pt x="1379" y="8118"/>
                </a:cubicBezTo>
                <a:cubicBezTo>
                  <a:pt x="919" y="8118"/>
                  <a:pt x="919" y="8118"/>
                  <a:pt x="919" y="8118"/>
                </a:cubicBezTo>
                <a:cubicBezTo>
                  <a:pt x="460" y="8139"/>
                  <a:pt x="460" y="8139"/>
                  <a:pt x="460" y="8139"/>
                </a:cubicBezTo>
                <a:cubicBezTo>
                  <a:pt x="460" y="8139"/>
                  <a:pt x="5515" y="8242"/>
                  <a:pt x="10570" y="8346"/>
                </a:cubicBezTo>
                <a:cubicBezTo>
                  <a:pt x="12868" y="8408"/>
                  <a:pt x="15166" y="8449"/>
                  <a:pt x="17004" y="8490"/>
                </a:cubicBezTo>
                <a:cubicBezTo>
                  <a:pt x="18383" y="8511"/>
                  <a:pt x="18843" y="8532"/>
                  <a:pt x="19762" y="8552"/>
                </a:cubicBezTo>
                <a:cubicBezTo>
                  <a:pt x="19762" y="8552"/>
                  <a:pt x="20221" y="8552"/>
                  <a:pt x="20221" y="8552"/>
                </a:cubicBezTo>
                <a:cubicBezTo>
                  <a:pt x="20681" y="8573"/>
                  <a:pt x="20681" y="8573"/>
                  <a:pt x="20681" y="8573"/>
                </a:cubicBezTo>
                <a:cubicBezTo>
                  <a:pt x="20681" y="8573"/>
                  <a:pt x="20681" y="8573"/>
                  <a:pt x="20681" y="8573"/>
                </a:cubicBezTo>
                <a:cubicBezTo>
                  <a:pt x="20681" y="8573"/>
                  <a:pt x="20681" y="8573"/>
                  <a:pt x="20681" y="8573"/>
                </a:cubicBezTo>
                <a:cubicBezTo>
                  <a:pt x="21140" y="8573"/>
                  <a:pt x="21140" y="8573"/>
                  <a:pt x="21140" y="8573"/>
                </a:cubicBezTo>
                <a:cubicBezTo>
                  <a:pt x="21140" y="8573"/>
                  <a:pt x="21140" y="8573"/>
                  <a:pt x="21600" y="8552"/>
                </a:cubicBezTo>
                <a:cubicBezTo>
                  <a:pt x="21600" y="8552"/>
                  <a:pt x="21600" y="8552"/>
                  <a:pt x="21600" y="8552"/>
                </a:cubicBezTo>
                <a:cubicBezTo>
                  <a:pt x="21600" y="8532"/>
                  <a:pt x="21600" y="8532"/>
                  <a:pt x="21600" y="8532"/>
                </a:cubicBezTo>
                <a:cubicBezTo>
                  <a:pt x="21600" y="8532"/>
                  <a:pt x="21600" y="8532"/>
                  <a:pt x="21600" y="8532"/>
                </a:cubicBezTo>
                <a:cubicBezTo>
                  <a:pt x="21140" y="8511"/>
                  <a:pt x="21140" y="8511"/>
                  <a:pt x="21140" y="8511"/>
                </a:cubicBezTo>
                <a:cubicBezTo>
                  <a:pt x="21140" y="8511"/>
                  <a:pt x="21140" y="8511"/>
                  <a:pt x="20681" y="8490"/>
                </a:cubicBezTo>
                <a:cubicBezTo>
                  <a:pt x="19302" y="8449"/>
                  <a:pt x="14706" y="8325"/>
                  <a:pt x="10111" y="8201"/>
                </a:cubicBezTo>
                <a:cubicBezTo>
                  <a:pt x="5974" y="8077"/>
                  <a:pt x="1838" y="7974"/>
                  <a:pt x="1838" y="7974"/>
                </a:cubicBezTo>
                <a:cubicBezTo>
                  <a:pt x="1379" y="7994"/>
                  <a:pt x="1379" y="7994"/>
                  <a:pt x="1379" y="7994"/>
                </a:cubicBezTo>
                <a:cubicBezTo>
                  <a:pt x="919" y="8015"/>
                  <a:pt x="919" y="8015"/>
                  <a:pt x="919" y="8015"/>
                </a:cubicBezTo>
                <a:cubicBezTo>
                  <a:pt x="19762" y="8428"/>
                  <a:pt x="19762" y="8428"/>
                  <a:pt x="19762" y="8428"/>
                </a:cubicBezTo>
                <a:cubicBezTo>
                  <a:pt x="20221" y="8428"/>
                  <a:pt x="20221" y="8428"/>
                  <a:pt x="20681" y="8408"/>
                </a:cubicBezTo>
                <a:cubicBezTo>
                  <a:pt x="20681" y="8408"/>
                  <a:pt x="20681" y="8408"/>
                  <a:pt x="20681" y="8387"/>
                </a:cubicBezTo>
                <a:cubicBezTo>
                  <a:pt x="20681" y="8387"/>
                  <a:pt x="20681" y="8366"/>
                  <a:pt x="20681" y="8366"/>
                </a:cubicBezTo>
                <a:cubicBezTo>
                  <a:pt x="20681" y="8366"/>
                  <a:pt x="20681" y="8366"/>
                  <a:pt x="20681" y="8366"/>
                </a:cubicBezTo>
                <a:cubicBezTo>
                  <a:pt x="20681" y="8366"/>
                  <a:pt x="20221" y="8366"/>
                  <a:pt x="20221" y="8346"/>
                </a:cubicBezTo>
                <a:cubicBezTo>
                  <a:pt x="18843" y="8304"/>
                  <a:pt x="14247" y="8201"/>
                  <a:pt x="9651" y="8077"/>
                </a:cubicBezTo>
                <a:cubicBezTo>
                  <a:pt x="7813" y="8015"/>
                  <a:pt x="5515" y="7974"/>
                  <a:pt x="4136" y="7912"/>
                </a:cubicBezTo>
                <a:cubicBezTo>
                  <a:pt x="3217" y="7891"/>
                  <a:pt x="2757" y="7870"/>
                  <a:pt x="2298" y="7870"/>
                </a:cubicBezTo>
                <a:cubicBezTo>
                  <a:pt x="2298" y="7850"/>
                  <a:pt x="1838" y="7850"/>
                  <a:pt x="1838" y="7850"/>
                </a:cubicBezTo>
                <a:cubicBezTo>
                  <a:pt x="1838" y="7850"/>
                  <a:pt x="1838" y="7850"/>
                  <a:pt x="1838" y="7850"/>
                </a:cubicBezTo>
                <a:cubicBezTo>
                  <a:pt x="1838" y="7850"/>
                  <a:pt x="1838" y="7850"/>
                  <a:pt x="1838" y="7850"/>
                </a:cubicBezTo>
                <a:cubicBezTo>
                  <a:pt x="1379" y="7870"/>
                  <a:pt x="1379" y="7870"/>
                  <a:pt x="1379" y="7870"/>
                </a:cubicBezTo>
                <a:cubicBezTo>
                  <a:pt x="1838" y="7870"/>
                  <a:pt x="1838" y="7870"/>
                  <a:pt x="1838" y="7870"/>
                </a:cubicBezTo>
                <a:cubicBezTo>
                  <a:pt x="1838" y="7850"/>
                  <a:pt x="1838" y="7850"/>
                  <a:pt x="1838" y="7850"/>
                </a:cubicBezTo>
                <a:cubicBezTo>
                  <a:pt x="1379" y="7870"/>
                  <a:pt x="1379" y="7870"/>
                  <a:pt x="1379" y="7870"/>
                </a:cubicBezTo>
                <a:cubicBezTo>
                  <a:pt x="1838" y="7870"/>
                  <a:pt x="1838" y="7870"/>
                  <a:pt x="1838" y="7870"/>
                </a:cubicBezTo>
                <a:cubicBezTo>
                  <a:pt x="1379" y="7870"/>
                  <a:pt x="1379" y="7870"/>
                  <a:pt x="1379" y="7870"/>
                </a:cubicBezTo>
                <a:cubicBezTo>
                  <a:pt x="1838" y="7870"/>
                  <a:pt x="1838" y="7870"/>
                  <a:pt x="1838" y="7870"/>
                </a:cubicBezTo>
                <a:cubicBezTo>
                  <a:pt x="1838" y="7870"/>
                  <a:pt x="1838" y="7870"/>
                  <a:pt x="1838" y="7870"/>
                </a:cubicBezTo>
                <a:cubicBezTo>
                  <a:pt x="1379" y="7870"/>
                  <a:pt x="1379" y="7870"/>
                  <a:pt x="1379" y="7870"/>
                </a:cubicBezTo>
                <a:cubicBezTo>
                  <a:pt x="1838" y="7870"/>
                  <a:pt x="1838" y="7870"/>
                  <a:pt x="1838" y="7870"/>
                </a:cubicBezTo>
                <a:cubicBezTo>
                  <a:pt x="1838" y="7870"/>
                  <a:pt x="1838" y="7870"/>
                  <a:pt x="1838" y="7870"/>
                </a:cubicBezTo>
                <a:cubicBezTo>
                  <a:pt x="1379" y="7850"/>
                  <a:pt x="1379" y="7850"/>
                  <a:pt x="1379" y="7850"/>
                </a:cubicBezTo>
                <a:cubicBezTo>
                  <a:pt x="1379" y="7891"/>
                  <a:pt x="1379" y="7891"/>
                  <a:pt x="1379" y="7891"/>
                </a:cubicBezTo>
                <a:cubicBezTo>
                  <a:pt x="1379" y="7891"/>
                  <a:pt x="1838" y="7891"/>
                  <a:pt x="1838" y="7870"/>
                </a:cubicBezTo>
                <a:cubicBezTo>
                  <a:pt x="1379" y="7850"/>
                  <a:pt x="1379" y="7850"/>
                  <a:pt x="1379" y="7850"/>
                </a:cubicBezTo>
                <a:cubicBezTo>
                  <a:pt x="1379" y="7891"/>
                  <a:pt x="1379" y="7891"/>
                  <a:pt x="1379" y="7891"/>
                </a:cubicBezTo>
                <a:cubicBezTo>
                  <a:pt x="1379" y="7870"/>
                  <a:pt x="1379" y="7870"/>
                  <a:pt x="1379" y="7870"/>
                </a:cubicBezTo>
                <a:cubicBezTo>
                  <a:pt x="1379" y="7891"/>
                  <a:pt x="1379" y="7891"/>
                  <a:pt x="1379" y="7891"/>
                </a:cubicBezTo>
                <a:cubicBezTo>
                  <a:pt x="1379" y="7891"/>
                  <a:pt x="1379" y="7891"/>
                  <a:pt x="1379" y="7891"/>
                </a:cubicBezTo>
                <a:cubicBezTo>
                  <a:pt x="1379" y="7870"/>
                  <a:pt x="1379" y="7870"/>
                  <a:pt x="1379" y="7870"/>
                </a:cubicBezTo>
                <a:cubicBezTo>
                  <a:pt x="1379" y="7891"/>
                  <a:pt x="1379" y="7891"/>
                  <a:pt x="1379" y="7891"/>
                </a:cubicBezTo>
                <a:cubicBezTo>
                  <a:pt x="1379" y="7870"/>
                  <a:pt x="1379" y="7870"/>
                  <a:pt x="1379" y="7870"/>
                </a:cubicBezTo>
                <a:cubicBezTo>
                  <a:pt x="1379" y="7891"/>
                  <a:pt x="1379" y="7891"/>
                  <a:pt x="1379" y="7891"/>
                </a:cubicBezTo>
                <a:cubicBezTo>
                  <a:pt x="1379" y="7891"/>
                  <a:pt x="1379" y="7891"/>
                  <a:pt x="1379" y="7891"/>
                </a:cubicBezTo>
                <a:cubicBezTo>
                  <a:pt x="1379" y="7870"/>
                  <a:pt x="1379" y="7870"/>
                  <a:pt x="1379" y="7870"/>
                </a:cubicBezTo>
                <a:cubicBezTo>
                  <a:pt x="1379" y="7891"/>
                  <a:pt x="1379" y="7891"/>
                  <a:pt x="1379" y="7891"/>
                </a:cubicBezTo>
                <a:cubicBezTo>
                  <a:pt x="1379" y="7891"/>
                  <a:pt x="1838" y="7891"/>
                  <a:pt x="2298" y="7912"/>
                </a:cubicBezTo>
                <a:cubicBezTo>
                  <a:pt x="4596" y="7953"/>
                  <a:pt x="8732" y="8056"/>
                  <a:pt x="12409" y="8139"/>
                </a:cubicBezTo>
                <a:cubicBezTo>
                  <a:pt x="14247" y="8180"/>
                  <a:pt x="16085" y="8222"/>
                  <a:pt x="17464" y="8263"/>
                </a:cubicBezTo>
                <a:cubicBezTo>
                  <a:pt x="18843" y="8284"/>
                  <a:pt x="19762" y="8304"/>
                  <a:pt x="19762" y="8304"/>
                </a:cubicBezTo>
                <a:cubicBezTo>
                  <a:pt x="19762" y="8325"/>
                  <a:pt x="20221" y="8304"/>
                  <a:pt x="20681" y="8304"/>
                </a:cubicBezTo>
                <a:cubicBezTo>
                  <a:pt x="20681" y="8284"/>
                  <a:pt x="20681" y="8263"/>
                  <a:pt x="20221" y="8263"/>
                </a:cubicBezTo>
                <a:cubicBezTo>
                  <a:pt x="1838" y="7746"/>
                  <a:pt x="1838" y="7746"/>
                  <a:pt x="1838" y="7746"/>
                </a:cubicBezTo>
                <a:cubicBezTo>
                  <a:pt x="1379" y="7767"/>
                  <a:pt x="1379" y="7767"/>
                  <a:pt x="1379" y="7767"/>
                </a:cubicBezTo>
                <a:cubicBezTo>
                  <a:pt x="1379" y="7788"/>
                  <a:pt x="1379" y="7788"/>
                  <a:pt x="1379" y="7788"/>
                </a:cubicBezTo>
                <a:cubicBezTo>
                  <a:pt x="1379" y="7788"/>
                  <a:pt x="5515" y="7891"/>
                  <a:pt x="10570" y="7994"/>
                </a:cubicBezTo>
                <a:cubicBezTo>
                  <a:pt x="12868" y="8036"/>
                  <a:pt x="15166" y="8098"/>
                  <a:pt x="17004" y="8139"/>
                </a:cubicBezTo>
                <a:cubicBezTo>
                  <a:pt x="17923" y="8139"/>
                  <a:pt x="18383" y="8160"/>
                  <a:pt x="18843" y="8180"/>
                </a:cubicBezTo>
                <a:cubicBezTo>
                  <a:pt x="19302" y="8180"/>
                  <a:pt x="19762" y="8180"/>
                  <a:pt x="19762" y="8180"/>
                </a:cubicBezTo>
                <a:cubicBezTo>
                  <a:pt x="19762" y="8201"/>
                  <a:pt x="19762" y="8201"/>
                  <a:pt x="19762" y="8201"/>
                </a:cubicBezTo>
                <a:cubicBezTo>
                  <a:pt x="20221" y="8201"/>
                  <a:pt x="20221" y="8201"/>
                  <a:pt x="20221" y="8201"/>
                </a:cubicBezTo>
                <a:cubicBezTo>
                  <a:pt x="20221" y="8201"/>
                  <a:pt x="20221" y="8201"/>
                  <a:pt x="20221" y="8201"/>
                </a:cubicBezTo>
                <a:cubicBezTo>
                  <a:pt x="20681" y="8201"/>
                  <a:pt x="20681" y="8201"/>
                  <a:pt x="20681" y="8201"/>
                </a:cubicBezTo>
                <a:cubicBezTo>
                  <a:pt x="20681" y="8180"/>
                  <a:pt x="20681" y="8180"/>
                  <a:pt x="20681" y="8180"/>
                </a:cubicBezTo>
                <a:cubicBezTo>
                  <a:pt x="21140" y="8180"/>
                  <a:pt x="21140" y="8160"/>
                  <a:pt x="21140" y="8160"/>
                </a:cubicBezTo>
                <a:cubicBezTo>
                  <a:pt x="21140" y="8160"/>
                  <a:pt x="20681" y="8139"/>
                  <a:pt x="20681" y="8139"/>
                </a:cubicBezTo>
                <a:cubicBezTo>
                  <a:pt x="13328" y="7932"/>
                  <a:pt x="13328" y="7932"/>
                  <a:pt x="13328" y="7932"/>
                </a:cubicBezTo>
                <a:cubicBezTo>
                  <a:pt x="19762" y="8077"/>
                  <a:pt x="19762" y="8077"/>
                  <a:pt x="19762" y="8077"/>
                </a:cubicBezTo>
                <a:cubicBezTo>
                  <a:pt x="20221" y="8077"/>
                  <a:pt x="20681" y="8077"/>
                  <a:pt x="20681" y="8056"/>
                </a:cubicBezTo>
                <a:cubicBezTo>
                  <a:pt x="20681" y="8056"/>
                  <a:pt x="20681" y="8056"/>
                  <a:pt x="20681" y="8056"/>
                </a:cubicBezTo>
                <a:cubicBezTo>
                  <a:pt x="20681" y="8036"/>
                  <a:pt x="20681" y="8036"/>
                  <a:pt x="20681" y="8036"/>
                </a:cubicBezTo>
                <a:cubicBezTo>
                  <a:pt x="20681" y="8015"/>
                  <a:pt x="20681" y="8015"/>
                  <a:pt x="20681" y="8015"/>
                </a:cubicBezTo>
                <a:cubicBezTo>
                  <a:pt x="20221" y="8015"/>
                  <a:pt x="19762" y="7994"/>
                  <a:pt x="19302" y="7974"/>
                </a:cubicBezTo>
                <a:cubicBezTo>
                  <a:pt x="14706" y="7850"/>
                  <a:pt x="1838" y="7498"/>
                  <a:pt x="1838" y="7498"/>
                </a:cubicBezTo>
                <a:cubicBezTo>
                  <a:pt x="1379" y="7519"/>
                  <a:pt x="1379" y="7519"/>
                  <a:pt x="1379" y="7519"/>
                </a:cubicBezTo>
                <a:cubicBezTo>
                  <a:pt x="1379" y="7560"/>
                  <a:pt x="1379" y="7560"/>
                  <a:pt x="1379" y="7560"/>
                </a:cubicBezTo>
                <a:cubicBezTo>
                  <a:pt x="19762" y="7953"/>
                  <a:pt x="19762" y="7953"/>
                  <a:pt x="19762" y="7953"/>
                </a:cubicBezTo>
                <a:cubicBezTo>
                  <a:pt x="20221" y="7953"/>
                  <a:pt x="20221" y="7953"/>
                  <a:pt x="20681" y="7932"/>
                </a:cubicBezTo>
                <a:cubicBezTo>
                  <a:pt x="20681" y="7932"/>
                  <a:pt x="20681" y="7912"/>
                  <a:pt x="20221" y="7891"/>
                </a:cubicBezTo>
                <a:cubicBezTo>
                  <a:pt x="15626" y="7767"/>
                  <a:pt x="15626" y="7767"/>
                  <a:pt x="15626" y="7767"/>
                </a:cubicBezTo>
                <a:cubicBezTo>
                  <a:pt x="20221" y="7870"/>
                  <a:pt x="20221" y="7870"/>
                  <a:pt x="20221" y="7870"/>
                </a:cubicBezTo>
                <a:cubicBezTo>
                  <a:pt x="20681" y="7891"/>
                  <a:pt x="21140" y="7870"/>
                  <a:pt x="21140" y="7870"/>
                </a:cubicBezTo>
                <a:cubicBezTo>
                  <a:pt x="21600" y="7850"/>
                  <a:pt x="21600" y="7829"/>
                  <a:pt x="21140" y="7829"/>
                </a:cubicBezTo>
                <a:cubicBezTo>
                  <a:pt x="12868" y="7602"/>
                  <a:pt x="12868" y="7602"/>
                  <a:pt x="12868" y="7602"/>
                </a:cubicBezTo>
                <a:cubicBezTo>
                  <a:pt x="20221" y="7746"/>
                  <a:pt x="20221" y="7746"/>
                  <a:pt x="20221" y="7746"/>
                </a:cubicBezTo>
                <a:cubicBezTo>
                  <a:pt x="20221" y="7767"/>
                  <a:pt x="20681" y="7746"/>
                  <a:pt x="21140" y="7746"/>
                </a:cubicBezTo>
                <a:cubicBezTo>
                  <a:pt x="21140" y="7726"/>
                  <a:pt x="21140" y="7705"/>
                  <a:pt x="20681" y="7705"/>
                </a:cubicBezTo>
                <a:cubicBezTo>
                  <a:pt x="12868" y="7477"/>
                  <a:pt x="12868" y="7477"/>
                  <a:pt x="12868" y="7477"/>
                </a:cubicBezTo>
                <a:cubicBezTo>
                  <a:pt x="19762" y="7643"/>
                  <a:pt x="19762" y="7643"/>
                  <a:pt x="19762" y="7643"/>
                </a:cubicBezTo>
                <a:cubicBezTo>
                  <a:pt x="20221" y="7643"/>
                  <a:pt x="20681" y="7643"/>
                  <a:pt x="20681" y="7622"/>
                </a:cubicBezTo>
                <a:cubicBezTo>
                  <a:pt x="21140" y="7602"/>
                  <a:pt x="21140" y="7602"/>
                  <a:pt x="21140" y="7602"/>
                </a:cubicBezTo>
                <a:cubicBezTo>
                  <a:pt x="21140" y="7602"/>
                  <a:pt x="20681" y="7581"/>
                  <a:pt x="20681" y="7581"/>
                </a:cubicBezTo>
                <a:cubicBezTo>
                  <a:pt x="20681" y="7581"/>
                  <a:pt x="20681" y="7581"/>
                  <a:pt x="20681" y="7581"/>
                </a:cubicBezTo>
                <a:cubicBezTo>
                  <a:pt x="20221" y="7560"/>
                  <a:pt x="19762" y="7560"/>
                  <a:pt x="19302" y="7539"/>
                </a:cubicBezTo>
                <a:cubicBezTo>
                  <a:pt x="14706" y="7395"/>
                  <a:pt x="1838" y="7043"/>
                  <a:pt x="1838" y="7043"/>
                </a:cubicBezTo>
                <a:cubicBezTo>
                  <a:pt x="1379" y="7085"/>
                  <a:pt x="1379" y="7085"/>
                  <a:pt x="1379" y="7085"/>
                </a:cubicBezTo>
                <a:cubicBezTo>
                  <a:pt x="2298" y="7105"/>
                  <a:pt x="2298" y="7105"/>
                  <a:pt x="2298" y="7105"/>
                </a:cubicBezTo>
                <a:cubicBezTo>
                  <a:pt x="1379" y="7085"/>
                  <a:pt x="1379" y="7085"/>
                  <a:pt x="1379" y="7085"/>
                </a:cubicBezTo>
                <a:cubicBezTo>
                  <a:pt x="1838" y="7105"/>
                  <a:pt x="1838" y="7105"/>
                  <a:pt x="1838" y="7105"/>
                </a:cubicBezTo>
                <a:cubicBezTo>
                  <a:pt x="1838" y="7105"/>
                  <a:pt x="1838" y="7105"/>
                  <a:pt x="2298" y="7105"/>
                </a:cubicBezTo>
                <a:cubicBezTo>
                  <a:pt x="1379" y="7085"/>
                  <a:pt x="1379" y="7085"/>
                  <a:pt x="1379" y="7085"/>
                </a:cubicBezTo>
                <a:cubicBezTo>
                  <a:pt x="1838" y="7105"/>
                  <a:pt x="1838" y="7105"/>
                  <a:pt x="1838" y="7105"/>
                </a:cubicBezTo>
                <a:cubicBezTo>
                  <a:pt x="1379" y="7085"/>
                  <a:pt x="1379" y="7085"/>
                  <a:pt x="1379" y="7085"/>
                </a:cubicBezTo>
                <a:cubicBezTo>
                  <a:pt x="1379" y="7105"/>
                  <a:pt x="1379" y="7105"/>
                  <a:pt x="1379" y="7105"/>
                </a:cubicBezTo>
                <a:cubicBezTo>
                  <a:pt x="1838" y="7105"/>
                  <a:pt x="1838" y="7105"/>
                  <a:pt x="1838" y="7105"/>
                </a:cubicBezTo>
                <a:cubicBezTo>
                  <a:pt x="1379" y="7085"/>
                  <a:pt x="1379" y="7085"/>
                  <a:pt x="1379" y="7085"/>
                </a:cubicBezTo>
                <a:cubicBezTo>
                  <a:pt x="1379" y="7105"/>
                  <a:pt x="1379" y="7105"/>
                  <a:pt x="1379" y="7105"/>
                </a:cubicBezTo>
                <a:cubicBezTo>
                  <a:pt x="1379" y="7085"/>
                  <a:pt x="1379" y="7085"/>
                  <a:pt x="1379" y="7085"/>
                </a:cubicBezTo>
                <a:cubicBezTo>
                  <a:pt x="1379" y="7105"/>
                  <a:pt x="1379" y="7105"/>
                  <a:pt x="1379" y="7105"/>
                </a:cubicBezTo>
                <a:cubicBezTo>
                  <a:pt x="1379" y="7105"/>
                  <a:pt x="1379" y="7105"/>
                  <a:pt x="1379" y="7105"/>
                </a:cubicBezTo>
                <a:cubicBezTo>
                  <a:pt x="1379" y="7085"/>
                  <a:pt x="1379" y="7085"/>
                  <a:pt x="1379" y="7085"/>
                </a:cubicBezTo>
                <a:cubicBezTo>
                  <a:pt x="1379" y="7105"/>
                  <a:pt x="1379" y="7105"/>
                  <a:pt x="1379" y="7105"/>
                </a:cubicBezTo>
                <a:cubicBezTo>
                  <a:pt x="1379" y="7105"/>
                  <a:pt x="1379" y="7105"/>
                  <a:pt x="1379" y="7105"/>
                </a:cubicBezTo>
                <a:cubicBezTo>
                  <a:pt x="1379" y="7105"/>
                  <a:pt x="2298" y="7126"/>
                  <a:pt x="2757" y="7126"/>
                </a:cubicBezTo>
                <a:cubicBezTo>
                  <a:pt x="5055" y="7188"/>
                  <a:pt x="9191" y="7271"/>
                  <a:pt x="12868" y="7353"/>
                </a:cubicBezTo>
                <a:cubicBezTo>
                  <a:pt x="16545" y="7457"/>
                  <a:pt x="19762" y="7519"/>
                  <a:pt x="19762" y="7519"/>
                </a:cubicBezTo>
                <a:cubicBezTo>
                  <a:pt x="20221" y="7539"/>
                  <a:pt x="20681" y="7519"/>
                  <a:pt x="20681" y="7519"/>
                </a:cubicBezTo>
                <a:cubicBezTo>
                  <a:pt x="20681" y="7498"/>
                  <a:pt x="20681" y="7477"/>
                  <a:pt x="20681" y="7477"/>
                </a:cubicBezTo>
                <a:cubicBezTo>
                  <a:pt x="20681" y="7477"/>
                  <a:pt x="19302" y="7436"/>
                  <a:pt x="17464" y="7395"/>
                </a:cubicBezTo>
                <a:cubicBezTo>
                  <a:pt x="14706" y="7333"/>
                  <a:pt x="11030" y="7229"/>
                  <a:pt x="7813" y="7126"/>
                </a:cubicBezTo>
                <a:cubicBezTo>
                  <a:pt x="5974" y="7085"/>
                  <a:pt x="4596" y="7043"/>
                  <a:pt x="3217" y="7002"/>
                </a:cubicBezTo>
                <a:cubicBezTo>
                  <a:pt x="2757" y="7002"/>
                  <a:pt x="2298" y="6981"/>
                  <a:pt x="2298" y="6961"/>
                </a:cubicBezTo>
                <a:cubicBezTo>
                  <a:pt x="1838" y="6961"/>
                  <a:pt x="1838" y="6961"/>
                  <a:pt x="1838" y="6961"/>
                </a:cubicBezTo>
                <a:cubicBezTo>
                  <a:pt x="1838" y="6961"/>
                  <a:pt x="1838" y="6961"/>
                  <a:pt x="1838" y="6961"/>
                </a:cubicBezTo>
                <a:cubicBezTo>
                  <a:pt x="1838" y="6961"/>
                  <a:pt x="1838" y="6961"/>
                  <a:pt x="1838" y="6961"/>
                </a:cubicBezTo>
                <a:cubicBezTo>
                  <a:pt x="1838" y="6961"/>
                  <a:pt x="1838" y="6961"/>
                  <a:pt x="1838" y="6961"/>
                </a:cubicBezTo>
                <a:cubicBezTo>
                  <a:pt x="1838" y="6961"/>
                  <a:pt x="1838" y="6961"/>
                  <a:pt x="1838" y="6961"/>
                </a:cubicBezTo>
                <a:cubicBezTo>
                  <a:pt x="1838" y="6961"/>
                  <a:pt x="1838" y="6961"/>
                  <a:pt x="1838" y="6961"/>
                </a:cubicBezTo>
                <a:cubicBezTo>
                  <a:pt x="1838" y="6961"/>
                  <a:pt x="1838" y="6961"/>
                  <a:pt x="1838" y="6961"/>
                </a:cubicBezTo>
                <a:cubicBezTo>
                  <a:pt x="1379" y="6961"/>
                  <a:pt x="1379" y="6961"/>
                  <a:pt x="1379" y="6961"/>
                </a:cubicBezTo>
                <a:cubicBezTo>
                  <a:pt x="1838" y="6961"/>
                  <a:pt x="1838" y="6961"/>
                  <a:pt x="1838" y="6961"/>
                </a:cubicBezTo>
                <a:cubicBezTo>
                  <a:pt x="1838" y="6961"/>
                  <a:pt x="1838" y="6961"/>
                  <a:pt x="1838" y="6961"/>
                </a:cubicBezTo>
                <a:cubicBezTo>
                  <a:pt x="1379" y="6961"/>
                  <a:pt x="1379" y="6961"/>
                  <a:pt x="1379" y="6961"/>
                </a:cubicBezTo>
                <a:cubicBezTo>
                  <a:pt x="1838" y="6961"/>
                  <a:pt x="1838" y="6961"/>
                  <a:pt x="1838" y="6961"/>
                </a:cubicBezTo>
                <a:cubicBezTo>
                  <a:pt x="1379" y="6961"/>
                  <a:pt x="1379" y="6961"/>
                  <a:pt x="1379" y="6961"/>
                </a:cubicBezTo>
                <a:cubicBezTo>
                  <a:pt x="1838" y="6981"/>
                  <a:pt x="1838" y="6981"/>
                  <a:pt x="1838" y="6981"/>
                </a:cubicBezTo>
                <a:cubicBezTo>
                  <a:pt x="1838" y="6961"/>
                  <a:pt x="1838" y="6961"/>
                  <a:pt x="1838" y="6961"/>
                </a:cubicBezTo>
                <a:cubicBezTo>
                  <a:pt x="1379" y="6961"/>
                  <a:pt x="1379" y="6961"/>
                  <a:pt x="1379" y="6961"/>
                </a:cubicBezTo>
                <a:cubicBezTo>
                  <a:pt x="1838" y="6981"/>
                  <a:pt x="1838" y="6981"/>
                  <a:pt x="1838" y="6981"/>
                </a:cubicBezTo>
                <a:cubicBezTo>
                  <a:pt x="1838" y="6981"/>
                  <a:pt x="1838" y="6981"/>
                  <a:pt x="1838" y="6981"/>
                </a:cubicBezTo>
                <a:cubicBezTo>
                  <a:pt x="1379" y="6961"/>
                  <a:pt x="1379" y="6961"/>
                  <a:pt x="1379" y="6961"/>
                </a:cubicBezTo>
                <a:cubicBezTo>
                  <a:pt x="1379" y="7002"/>
                  <a:pt x="1379" y="7002"/>
                  <a:pt x="1379" y="7002"/>
                </a:cubicBezTo>
                <a:cubicBezTo>
                  <a:pt x="1838" y="6981"/>
                  <a:pt x="1838" y="6981"/>
                  <a:pt x="1838" y="6981"/>
                </a:cubicBezTo>
                <a:cubicBezTo>
                  <a:pt x="1379" y="6961"/>
                  <a:pt x="1379" y="6961"/>
                  <a:pt x="1379" y="6961"/>
                </a:cubicBezTo>
                <a:cubicBezTo>
                  <a:pt x="1379" y="7002"/>
                  <a:pt x="1379" y="7002"/>
                  <a:pt x="1379" y="7002"/>
                </a:cubicBezTo>
                <a:cubicBezTo>
                  <a:pt x="1379" y="6961"/>
                  <a:pt x="1379" y="6961"/>
                  <a:pt x="1379" y="6961"/>
                </a:cubicBezTo>
                <a:cubicBezTo>
                  <a:pt x="1379" y="7002"/>
                  <a:pt x="1379" y="7002"/>
                  <a:pt x="1379" y="7002"/>
                </a:cubicBezTo>
                <a:cubicBezTo>
                  <a:pt x="1379" y="7002"/>
                  <a:pt x="1379" y="7002"/>
                  <a:pt x="1379" y="7002"/>
                </a:cubicBezTo>
                <a:cubicBezTo>
                  <a:pt x="1379" y="6961"/>
                  <a:pt x="1379" y="6961"/>
                  <a:pt x="1379" y="6961"/>
                </a:cubicBezTo>
                <a:cubicBezTo>
                  <a:pt x="1379" y="7002"/>
                  <a:pt x="1379" y="7002"/>
                  <a:pt x="1379" y="7002"/>
                </a:cubicBezTo>
                <a:cubicBezTo>
                  <a:pt x="1379" y="6981"/>
                  <a:pt x="1379" y="6981"/>
                  <a:pt x="1379" y="6981"/>
                </a:cubicBezTo>
                <a:cubicBezTo>
                  <a:pt x="1379" y="7002"/>
                  <a:pt x="1379" y="7002"/>
                  <a:pt x="1379" y="7002"/>
                </a:cubicBezTo>
                <a:cubicBezTo>
                  <a:pt x="1379" y="7002"/>
                  <a:pt x="1379" y="7002"/>
                  <a:pt x="1379" y="7002"/>
                </a:cubicBezTo>
                <a:cubicBezTo>
                  <a:pt x="1379" y="6981"/>
                  <a:pt x="1379" y="6981"/>
                  <a:pt x="1379" y="6981"/>
                </a:cubicBezTo>
                <a:cubicBezTo>
                  <a:pt x="1379" y="7002"/>
                  <a:pt x="1379" y="7002"/>
                  <a:pt x="1379" y="7002"/>
                </a:cubicBezTo>
                <a:cubicBezTo>
                  <a:pt x="1379" y="7002"/>
                  <a:pt x="1379" y="7002"/>
                  <a:pt x="1379" y="7002"/>
                </a:cubicBezTo>
                <a:cubicBezTo>
                  <a:pt x="1379" y="7002"/>
                  <a:pt x="1379" y="7002"/>
                  <a:pt x="1379" y="7002"/>
                </a:cubicBezTo>
                <a:cubicBezTo>
                  <a:pt x="1379" y="7002"/>
                  <a:pt x="1379" y="7002"/>
                  <a:pt x="1379" y="7002"/>
                </a:cubicBezTo>
                <a:cubicBezTo>
                  <a:pt x="1379" y="7002"/>
                  <a:pt x="1379" y="7002"/>
                  <a:pt x="1379" y="7002"/>
                </a:cubicBezTo>
                <a:cubicBezTo>
                  <a:pt x="1379" y="7002"/>
                  <a:pt x="1379" y="7002"/>
                  <a:pt x="1379" y="7002"/>
                </a:cubicBezTo>
                <a:cubicBezTo>
                  <a:pt x="1379" y="7002"/>
                  <a:pt x="1838" y="7002"/>
                  <a:pt x="2298" y="7023"/>
                </a:cubicBezTo>
                <a:cubicBezTo>
                  <a:pt x="4136" y="7064"/>
                  <a:pt x="8272" y="7167"/>
                  <a:pt x="11949" y="7250"/>
                </a:cubicBezTo>
                <a:cubicBezTo>
                  <a:pt x="13787" y="7291"/>
                  <a:pt x="15626" y="7333"/>
                  <a:pt x="17004" y="7374"/>
                </a:cubicBezTo>
                <a:cubicBezTo>
                  <a:pt x="17923" y="7374"/>
                  <a:pt x="18383" y="7395"/>
                  <a:pt x="18843" y="7395"/>
                </a:cubicBezTo>
                <a:cubicBezTo>
                  <a:pt x="19302" y="7415"/>
                  <a:pt x="19302" y="7415"/>
                  <a:pt x="19302" y="7415"/>
                </a:cubicBezTo>
                <a:cubicBezTo>
                  <a:pt x="19762" y="7415"/>
                  <a:pt x="19762" y="7415"/>
                  <a:pt x="20221" y="7415"/>
                </a:cubicBezTo>
                <a:cubicBezTo>
                  <a:pt x="20221" y="7415"/>
                  <a:pt x="20221" y="7415"/>
                  <a:pt x="20221" y="7415"/>
                </a:cubicBezTo>
                <a:cubicBezTo>
                  <a:pt x="20221" y="7415"/>
                  <a:pt x="20681" y="7415"/>
                  <a:pt x="20681" y="7395"/>
                </a:cubicBezTo>
                <a:cubicBezTo>
                  <a:pt x="20681" y="7395"/>
                  <a:pt x="20681" y="7395"/>
                  <a:pt x="20681" y="7374"/>
                </a:cubicBezTo>
                <a:cubicBezTo>
                  <a:pt x="20681" y="7374"/>
                  <a:pt x="20681" y="7374"/>
                  <a:pt x="20681" y="7353"/>
                </a:cubicBezTo>
                <a:cubicBezTo>
                  <a:pt x="12409" y="7126"/>
                  <a:pt x="12409" y="7126"/>
                  <a:pt x="12409" y="7126"/>
                </a:cubicBezTo>
                <a:cubicBezTo>
                  <a:pt x="19762" y="7291"/>
                  <a:pt x="19762" y="7291"/>
                  <a:pt x="19762" y="7291"/>
                </a:cubicBezTo>
                <a:cubicBezTo>
                  <a:pt x="20221" y="7312"/>
                  <a:pt x="20681" y="7291"/>
                  <a:pt x="20681" y="7291"/>
                </a:cubicBezTo>
                <a:cubicBezTo>
                  <a:pt x="20681" y="7271"/>
                  <a:pt x="20681" y="7250"/>
                  <a:pt x="20221" y="7250"/>
                </a:cubicBezTo>
                <a:cubicBezTo>
                  <a:pt x="1838" y="6713"/>
                  <a:pt x="1838" y="6713"/>
                  <a:pt x="1838" y="6713"/>
                </a:cubicBezTo>
                <a:cubicBezTo>
                  <a:pt x="1379" y="6733"/>
                  <a:pt x="1379" y="6733"/>
                  <a:pt x="1379" y="6733"/>
                </a:cubicBezTo>
                <a:cubicBezTo>
                  <a:pt x="919" y="6775"/>
                  <a:pt x="919" y="6775"/>
                  <a:pt x="919" y="6775"/>
                </a:cubicBezTo>
                <a:cubicBezTo>
                  <a:pt x="919" y="6775"/>
                  <a:pt x="5055" y="6857"/>
                  <a:pt x="9651" y="6961"/>
                </a:cubicBezTo>
                <a:cubicBezTo>
                  <a:pt x="11949" y="7023"/>
                  <a:pt x="14247" y="7064"/>
                  <a:pt x="16085" y="7105"/>
                </a:cubicBezTo>
                <a:cubicBezTo>
                  <a:pt x="17004" y="7126"/>
                  <a:pt x="17923" y="7147"/>
                  <a:pt x="18383" y="7147"/>
                </a:cubicBezTo>
                <a:cubicBezTo>
                  <a:pt x="18843" y="7167"/>
                  <a:pt x="18843" y="7167"/>
                  <a:pt x="19302" y="7167"/>
                </a:cubicBezTo>
                <a:cubicBezTo>
                  <a:pt x="19302" y="7167"/>
                  <a:pt x="19762" y="7167"/>
                  <a:pt x="19762" y="7167"/>
                </a:cubicBezTo>
                <a:cubicBezTo>
                  <a:pt x="20221" y="7167"/>
                  <a:pt x="20221" y="7167"/>
                  <a:pt x="20221" y="7167"/>
                </a:cubicBezTo>
                <a:cubicBezTo>
                  <a:pt x="20221" y="7167"/>
                  <a:pt x="20221" y="7167"/>
                  <a:pt x="20681" y="7147"/>
                </a:cubicBezTo>
                <a:cubicBezTo>
                  <a:pt x="20681" y="7147"/>
                  <a:pt x="20681" y="7147"/>
                  <a:pt x="20681" y="7147"/>
                </a:cubicBezTo>
                <a:cubicBezTo>
                  <a:pt x="20681" y="7147"/>
                  <a:pt x="20681" y="7147"/>
                  <a:pt x="20681" y="7147"/>
                </a:cubicBezTo>
                <a:cubicBezTo>
                  <a:pt x="20681" y="7126"/>
                  <a:pt x="20681" y="7126"/>
                  <a:pt x="20681" y="7105"/>
                </a:cubicBezTo>
                <a:cubicBezTo>
                  <a:pt x="20221" y="7105"/>
                  <a:pt x="20221" y="7105"/>
                  <a:pt x="19762" y="7085"/>
                </a:cubicBezTo>
                <a:cubicBezTo>
                  <a:pt x="19302" y="7064"/>
                  <a:pt x="17464" y="7023"/>
                  <a:pt x="15626" y="6961"/>
                </a:cubicBezTo>
                <a:cubicBezTo>
                  <a:pt x="12868" y="6878"/>
                  <a:pt x="9191" y="6795"/>
                  <a:pt x="6434" y="6713"/>
                </a:cubicBezTo>
                <a:cubicBezTo>
                  <a:pt x="4596" y="6671"/>
                  <a:pt x="3217" y="6630"/>
                  <a:pt x="2298" y="6609"/>
                </a:cubicBezTo>
                <a:cubicBezTo>
                  <a:pt x="1838" y="6609"/>
                  <a:pt x="1838" y="6589"/>
                  <a:pt x="1379" y="6589"/>
                </a:cubicBezTo>
                <a:cubicBezTo>
                  <a:pt x="919" y="6568"/>
                  <a:pt x="919" y="6568"/>
                  <a:pt x="919" y="6568"/>
                </a:cubicBezTo>
                <a:cubicBezTo>
                  <a:pt x="919" y="6568"/>
                  <a:pt x="919" y="6568"/>
                  <a:pt x="919" y="6568"/>
                </a:cubicBezTo>
                <a:cubicBezTo>
                  <a:pt x="919" y="6589"/>
                  <a:pt x="919" y="6589"/>
                  <a:pt x="919" y="6589"/>
                </a:cubicBezTo>
                <a:cubicBezTo>
                  <a:pt x="919" y="6568"/>
                  <a:pt x="919" y="6568"/>
                  <a:pt x="919" y="6568"/>
                </a:cubicBezTo>
                <a:cubicBezTo>
                  <a:pt x="919" y="6568"/>
                  <a:pt x="919" y="6568"/>
                  <a:pt x="919" y="6568"/>
                </a:cubicBezTo>
                <a:cubicBezTo>
                  <a:pt x="919" y="6589"/>
                  <a:pt x="919" y="6589"/>
                  <a:pt x="919" y="6589"/>
                </a:cubicBezTo>
                <a:cubicBezTo>
                  <a:pt x="919" y="6568"/>
                  <a:pt x="919" y="6568"/>
                  <a:pt x="919" y="6568"/>
                </a:cubicBezTo>
                <a:cubicBezTo>
                  <a:pt x="919" y="6589"/>
                  <a:pt x="919" y="6589"/>
                  <a:pt x="919" y="6589"/>
                </a:cubicBezTo>
                <a:cubicBezTo>
                  <a:pt x="1379" y="6568"/>
                  <a:pt x="1379" y="6568"/>
                  <a:pt x="1379" y="6568"/>
                </a:cubicBezTo>
                <a:cubicBezTo>
                  <a:pt x="919" y="6568"/>
                  <a:pt x="919" y="6568"/>
                  <a:pt x="919" y="6568"/>
                </a:cubicBezTo>
                <a:cubicBezTo>
                  <a:pt x="919" y="6589"/>
                  <a:pt x="919" y="6589"/>
                  <a:pt x="919" y="6589"/>
                </a:cubicBezTo>
                <a:cubicBezTo>
                  <a:pt x="1379" y="6568"/>
                  <a:pt x="1379" y="6568"/>
                  <a:pt x="1379" y="6568"/>
                </a:cubicBezTo>
                <a:cubicBezTo>
                  <a:pt x="460" y="6589"/>
                  <a:pt x="460" y="6589"/>
                  <a:pt x="460" y="6589"/>
                </a:cubicBezTo>
                <a:cubicBezTo>
                  <a:pt x="1379" y="6589"/>
                  <a:pt x="1379" y="6589"/>
                  <a:pt x="1379" y="6589"/>
                </a:cubicBezTo>
                <a:cubicBezTo>
                  <a:pt x="1379" y="6568"/>
                  <a:pt x="1379" y="6568"/>
                  <a:pt x="1379" y="6568"/>
                </a:cubicBezTo>
                <a:cubicBezTo>
                  <a:pt x="460" y="6589"/>
                  <a:pt x="460" y="6589"/>
                  <a:pt x="460" y="6589"/>
                </a:cubicBezTo>
                <a:cubicBezTo>
                  <a:pt x="1379" y="6589"/>
                  <a:pt x="1379" y="6589"/>
                  <a:pt x="1379" y="6589"/>
                </a:cubicBezTo>
                <a:cubicBezTo>
                  <a:pt x="460" y="6589"/>
                  <a:pt x="460" y="6589"/>
                  <a:pt x="460" y="6589"/>
                </a:cubicBezTo>
                <a:cubicBezTo>
                  <a:pt x="1379" y="6589"/>
                  <a:pt x="1379" y="6589"/>
                  <a:pt x="1379" y="6589"/>
                </a:cubicBezTo>
                <a:cubicBezTo>
                  <a:pt x="1379" y="6589"/>
                  <a:pt x="1379" y="6589"/>
                  <a:pt x="1379" y="6589"/>
                </a:cubicBezTo>
                <a:cubicBezTo>
                  <a:pt x="460" y="6589"/>
                  <a:pt x="460" y="6589"/>
                  <a:pt x="460" y="6589"/>
                </a:cubicBezTo>
                <a:cubicBezTo>
                  <a:pt x="1379" y="6589"/>
                  <a:pt x="1379" y="6589"/>
                  <a:pt x="1379" y="6589"/>
                </a:cubicBezTo>
                <a:cubicBezTo>
                  <a:pt x="460" y="6589"/>
                  <a:pt x="460" y="6589"/>
                  <a:pt x="460" y="6589"/>
                </a:cubicBezTo>
                <a:cubicBezTo>
                  <a:pt x="460" y="6630"/>
                  <a:pt x="460" y="6630"/>
                  <a:pt x="460" y="6630"/>
                </a:cubicBezTo>
                <a:cubicBezTo>
                  <a:pt x="19762" y="7064"/>
                  <a:pt x="19762" y="7064"/>
                  <a:pt x="19762" y="7064"/>
                </a:cubicBezTo>
                <a:cubicBezTo>
                  <a:pt x="20221" y="7064"/>
                  <a:pt x="20681" y="7064"/>
                  <a:pt x="20681" y="7043"/>
                </a:cubicBezTo>
                <a:cubicBezTo>
                  <a:pt x="20681" y="7023"/>
                  <a:pt x="20681" y="7023"/>
                  <a:pt x="20221" y="7002"/>
                </a:cubicBezTo>
                <a:cubicBezTo>
                  <a:pt x="20221" y="7002"/>
                  <a:pt x="19302" y="6981"/>
                  <a:pt x="17464" y="6919"/>
                </a:cubicBezTo>
                <a:cubicBezTo>
                  <a:pt x="15166" y="6857"/>
                  <a:pt x="11030" y="6754"/>
                  <a:pt x="7813" y="6671"/>
                </a:cubicBezTo>
                <a:cubicBezTo>
                  <a:pt x="6434" y="6609"/>
                  <a:pt x="5055" y="6568"/>
                  <a:pt x="3677" y="6547"/>
                </a:cubicBezTo>
                <a:cubicBezTo>
                  <a:pt x="3217" y="6527"/>
                  <a:pt x="2757" y="6527"/>
                  <a:pt x="2757" y="6506"/>
                </a:cubicBezTo>
                <a:cubicBezTo>
                  <a:pt x="2298" y="6506"/>
                  <a:pt x="2298" y="6506"/>
                  <a:pt x="2298" y="6506"/>
                </a:cubicBezTo>
                <a:cubicBezTo>
                  <a:pt x="2298" y="6506"/>
                  <a:pt x="2298" y="6506"/>
                  <a:pt x="2298" y="6506"/>
                </a:cubicBezTo>
                <a:cubicBezTo>
                  <a:pt x="2298" y="6506"/>
                  <a:pt x="2298" y="6506"/>
                  <a:pt x="2298" y="6506"/>
                </a:cubicBezTo>
                <a:cubicBezTo>
                  <a:pt x="1838" y="6506"/>
                  <a:pt x="1838" y="6506"/>
                  <a:pt x="1838" y="6506"/>
                </a:cubicBezTo>
                <a:cubicBezTo>
                  <a:pt x="2298" y="6506"/>
                  <a:pt x="2298" y="6506"/>
                  <a:pt x="2298" y="6506"/>
                </a:cubicBezTo>
                <a:cubicBezTo>
                  <a:pt x="2298" y="6506"/>
                  <a:pt x="2298" y="6506"/>
                  <a:pt x="2298" y="6506"/>
                </a:cubicBezTo>
                <a:cubicBezTo>
                  <a:pt x="1838" y="6506"/>
                  <a:pt x="1838" y="6506"/>
                  <a:pt x="1838" y="6506"/>
                </a:cubicBezTo>
                <a:cubicBezTo>
                  <a:pt x="2298" y="6506"/>
                  <a:pt x="2298" y="6506"/>
                  <a:pt x="2298" y="6506"/>
                </a:cubicBezTo>
                <a:cubicBezTo>
                  <a:pt x="1838" y="6527"/>
                  <a:pt x="1838" y="6527"/>
                  <a:pt x="1838" y="6527"/>
                </a:cubicBezTo>
                <a:cubicBezTo>
                  <a:pt x="2298" y="6527"/>
                  <a:pt x="2298" y="6527"/>
                  <a:pt x="2298" y="6527"/>
                </a:cubicBezTo>
                <a:cubicBezTo>
                  <a:pt x="2298" y="6506"/>
                  <a:pt x="2298" y="6506"/>
                  <a:pt x="2298" y="6506"/>
                </a:cubicBezTo>
                <a:cubicBezTo>
                  <a:pt x="1838" y="6527"/>
                  <a:pt x="1838" y="6527"/>
                  <a:pt x="1838" y="6527"/>
                </a:cubicBezTo>
                <a:cubicBezTo>
                  <a:pt x="2298" y="6527"/>
                  <a:pt x="2298" y="6527"/>
                  <a:pt x="2298" y="6527"/>
                </a:cubicBezTo>
                <a:cubicBezTo>
                  <a:pt x="1838" y="6527"/>
                  <a:pt x="1838" y="6527"/>
                  <a:pt x="1838" y="6527"/>
                </a:cubicBezTo>
                <a:cubicBezTo>
                  <a:pt x="2298" y="6527"/>
                  <a:pt x="2298" y="6527"/>
                  <a:pt x="2298" y="6527"/>
                </a:cubicBezTo>
                <a:cubicBezTo>
                  <a:pt x="2298" y="6527"/>
                  <a:pt x="2298" y="6527"/>
                  <a:pt x="2298" y="6527"/>
                </a:cubicBezTo>
                <a:cubicBezTo>
                  <a:pt x="1838" y="6527"/>
                  <a:pt x="1838" y="6527"/>
                  <a:pt x="1838" y="6527"/>
                </a:cubicBezTo>
                <a:cubicBezTo>
                  <a:pt x="2298" y="6527"/>
                  <a:pt x="2298" y="6527"/>
                  <a:pt x="2298" y="6527"/>
                </a:cubicBezTo>
                <a:cubicBezTo>
                  <a:pt x="1838" y="6506"/>
                  <a:pt x="1838" y="6506"/>
                  <a:pt x="1838" y="6506"/>
                </a:cubicBezTo>
                <a:cubicBezTo>
                  <a:pt x="1379" y="6547"/>
                  <a:pt x="1379" y="6547"/>
                  <a:pt x="1379" y="6547"/>
                </a:cubicBezTo>
                <a:cubicBezTo>
                  <a:pt x="1379" y="6547"/>
                  <a:pt x="5974" y="6651"/>
                  <a:pt x="11030" y="6754"/>
                </a:cubicBezTo>
                <a:cubicBezTo>
                  <a:pt x="13328" y="6816"/>
                  <a:pt x="15626" y="6857"/>
                  <a:pt x="17464" y="6899"/>
                </a:cubicBezTo>
                <a:cubicBezTo>
                  <a:pt x="18383" y="6919"/>
                  <a:pt x="18843" y="6940"/>
                  <a:pt x="19762" y="6961"/>
                </a:cubicBezTo>
                <a:cubicBezTo>
                  <a:pt x="19762" y="6961"/>
                  <a:pt x="20221" y="6961"/>
                  <a:pt x="20221" y="6961"/>
                </a:cubicBezTo>
                <a:cubicBezTo>
                  <a:pt x="20681" y="6981"/>
                  <a:pt x="20681" y="6981"/>
                  <a:pt x="20681" y="6981"/>
                </a:cubicBezTo>
                <a:cubicBezTo>
                  <a:pt x="20681" y="6981"/>
                  <a:pt x="20681" y="6981"/>
                  <a:pt x="20681" y="6981"/>
                </a:cubicBezTo>
                <a:cubicBezTo>
                  <a:pt x="20681" y="6981"/>
                  <a:pt x="20681" y="6981"/>
                  <a:pt x="20681" y="6981"/>
                </a:cubicBezTo>
                <a:cubicBezTo>
                  <a:pt x="21140" y="6981"/>
                  <a:pt x="21140" y="6981"/>
                  <a:pt x="21140" y="6961"/>
                </a:cubicBezTo>
                <a:cubicBezTo>
                  <a:pt x="21600" y="6961"/>
                  <a:pt x="21600" y="6940"/>
                  <a:pt x="21600" y="6940"/>
                </a:cubicBezTo>
                <a:cubicBezTo>
                  <a:pt x="21600" y="6940"/>
                  <a:pt x="21140" y="6919"/>
                  <a:pt x="21140" y="6919"/>
                </a:cubicBezTo>
                <a:cubicBezTo>
                  <a:pt x="10570" y="6609"/>
                  <a:pt x="10570" y="6609"/>
                  <a:pt x="10570" y="6609"/>
                </a:cubicBezTo>
                <a:cubicBezTo>
                  <a:pt x="20221" y="6816"/>
                  <a:pt x="20221" y="6816"/>
                  <a:pt x="20221" y="6816"/>
                </a:cubicBezTo>
                <a:cubicBezTo>
                  <a:pt x="20221" y="6816"/>
                  <a:pt x="20681" y="6816"/>
                  <a:pt x="21140" y="6795"/>
                </a:cubicBezTo>
                <a:cubicBezTo>
                  <a:pt x="21140" y="6775"/>
                  <a:pt x="21140" y="6775"/>
                  <a:pt x="20681" y="6754"/>
                </a:cubicBezTo>
                <a:cubicBezTo>
                  <a:pt x="20681" y="6754"/>
                  <a:pt x="19302" y="6733"/>
                  <a:pt x="17464" y="6671"/>
                </a:cubicBezTo>
                <a:cubicBezTo>
                  <a:pt x="14706" y="6609"/>
                  <a:pt x="10570" y="6485"/>
                  <a:pt x="7353" y="6403"/>
                </a:cubicBezTo>
                <a:cubicBezTo>
                  <a:pt x="5515" y="6341"/>
                  <a:pt x="4136" y="6299"/>
                  <a:pt x="2757" y="6279"/>
                </a:cubicBezTo>
                <a:cubicBezTo>
                  <a:pt x="2298" y="6258"/>
                  <a:pt x="1838" y="6237"/>
                  <a:pt x="1838" y="6237"/>
                </a:cubicBezTo>
                <a:cubicBezTo>
                  <a:pt x="1379" y="6217"/>
                  <a:pt x="1379" y="6217"/>
                  <a:pt x="1379" y="6217"/>
                </a:cubicBezTo>
                <a:cubicBezTo>
                  <a:pt x="1379" y="6217"/>
                  <a:pt x="1379" y="6217"/>
                  <a:pt x="1379" y="6217"/>
                </a:cubicBezTo>
                <a:cubicBezTo>
                  <a:pt x="1379" y="6217"/>
                  <a:pt x="1379" y="6217"/>
                  <a:pt x="1379" y="6217"/>
                </a:cubicBezTo>
                <a:cubicBezTo>
                  <a:pt x="1379" y="6217"/>
                  <a:pt x="1379" y="6217"/>
                  <a:pt x="1379" y="6217"/>
                </a:cubicBezTo>
                <a:cubicBezTo>
                  <a:pt x="1379" y="6217"/>
                  <a:pt x="1379" y="6217"/>
                  <a:pt x="1379" y="6217"/>
                </a:cubicBezTo>
                <a:cubicBezTo>
                  <a:pt x="1379" y="6217"/>
                  <a:pt x="1379" y="6217"/>
                  <a:pt x="1379" y="6217"/>
                </a:cubicBezTo>
                <a:cubicBezTo>
                  <a:pt x="1379" y="6217"/>
                  <a:pt x="1379" y="6217"/>
                  <a:pt x="1379" y="6217"/>
                </a:cubicBezTo>
                <a:cubicBezTo>
                  <a:pt x="919" y="6237"/>
                  <a:pt x="919" y="6237"/>
                  <a:pt x="919" y="6237"/>
                </a:cubicBezTo>
                <a:cubicBezTo>
                  <a:pt x="1379" y="6237"/>
                  <a:pt x="1379" y="6237"/>
                  <a:pt x="1379" y="6237"/>
                </a:cubicBezTo>
                <a:cubicBezTo>
                  <a:pt x="1379" y="6217"/>
                  <a:pt x="1379" y="6217"/>
                  <a:pt x="1379" y="6217"/>
                </a:cubicBezTo>
                <a:cubicBezTo>
                  <a:pt x="919" y="6237"/>
                  <a:pt x="919" y="6237"/>
                  <a:pt x="919" y="6237"/>
                </a:cubicBezTo>
                <a:cubicBezTo>
                  <a:pt x="1379" y="6237"/>
                  <a:pt x="1379" y="6237"/>
                  <a:pt x="1379" y="6237"/>
                </a:cubicBezTo>
                <a:cubicBezTo>
                  <a:pt x="919" y="6237"/>
                  <a:pt x="919" y="6237"/>
                  <a:pt x="919" y="6237"/>
                </a:cubicBezTo>
                <a:cubicBezTo>
                  <a:pt x="1379" y="6258"/>
                  <a:pt x="1379" y="6258"/>
                  <a:pt x="1379" y="6258"/>
                </a:cubicBezTo>
                <a:cubicBezTo>
                  <a:pt x="1379" y="6237"/>
                  <a:pt x="1379" y="6237"/>
                  <a:pt x="1379" y="6237"/>
                </a:cubicBezTo>
                <a:cubicBezTo>
                  <a:pt x="919" y="6237"/>
                  <a:pt x="919" y="6237"/>
                  <a:pt x="919" y="6237"/>
                </a:cubicBezTo>
                <a:cubicBezTo>
                  <a:pt x="1379" y="6258"/>
                  <a:pt x="1379" y="6258"/>
                  <a:pt x="1379" y="6258"/>
                </a:cubicBezTo>
                <a:cubicBezTo>
                  <a:pt x="1379" y="6258"/>
                  <a:pt x="1379" y="6258"/>
                  <a:pt x="1379" y="6258"/>
                </a:cubicBezTo>
                <a:cubicBezTo>
                  <a:pt x="919" y="6237"/>
                  <a:pt x="919" y="6237"/>
                  <a:pt x="919" y="6237"/>
                </a:cubicBezTo>
                <a:cubicBezTo>
                  <a:pt x="919" y="6258"/>
                  <a:pt x="919" y="6258"/>
                  <a:pt x="919" y="6258"/>
                </a:cubicBezTo>
                <a:cubicBezTo>
                  <a:pt x="919" y="6258"/>
                  <a:pt x="1379" y="6258"/>
                  <a:pt x="1379" y="6258"/>
                </a:cubicBezTo>
                <a:cubicBezTo>
                  <a:pt x="919" y="6237"/>
                  <a:pt x="919" y="6237"/>
                  <a:pt x="919" y="6237"/>
                </a:cubicBezTo>
                <a:cubicBezTo>
                  <a:pt x="919" y="6258"/>
                  <a:pt x="919" y="6258"/>
                  <a:pt x="919" y="6258"/>
                </a:cubicBezTo>
                <a:cubicBezTo>
                  <a:pt x="919" y="6237"/>
                  <a:pt x="919" y="6237"/>
                  <a:pt x="919" y="6237"/>
                </a:cubicBezTo>
                <a:cubicBezTo>
                  <a:pt x="919" y="6258"/>
                  <a:pt x="919" y="6258"/>
                  <a:pt x="919" y="6258"/>
                </a:cubicBezTo>
                <a:cubicBezTo>
                  <a:pt x="919" y="6258"/>
                  <a:pt x="919" y="6258"/>
                  <a:pt x="919" y="6258"/>
                </a:cubicBezTo>
                <a:cubicBezTo>
                  <a:pt x="919" y="6237"/>
                  <a:pt x="919" y="6237"/>
                  <a:pt x="919" y="6237"/>
                </a:cubicBezTo>
                <a:cubicBezTo>
                  <a:pt x="919" y="6258"/>
                  <a:pt x="919" y="6258"/>
                  <a:pt x="919" y="6258"/>
                </a:cubicBezTo>
                <a:cubicBezTo>
                  <a:pt x="919" y="6237"/>
                  <a:pt x="919" y="6237"/>
                  <a:pt x="919" y="6237"/>
                </a:cubicBezTo>
                <a:cubicBezTo>
                  <a:pt x="919" y="6258"/>
                  <a:pt x="919" y="6258"/>
                  <a:pt x="919" y="6258"/>
                </a:cubicBezTo>
                <a:cubicBezTo>
                  <a:pt x="919" y="6258"/>
                  <a:pt x="919" y="6258"/>
                  <a:pt x="919" y="6258"/>
                </a:cubicBezTo>
                <a:cubicBezTo>
                  <a:pt x="919" y="6237"/>
                  <a:pt x="919" y="6237"/>
                  <a:pt x="919" y="6237"/>
                </a:cubicBezTo>
                <a:cubicBezTo>
                  <a:pt x="919" y="6258"/>
                  <a:pt x="919" y="6258"/>
                  <a:pt x="919" y="6258"/>
                </a:cubicBezTo>
                <a:cubicBezTo>
                  <a:pt x="919" y="6258"/>
                  <a:pt x="919" y="6258"/>
                  <a:pt x="919" y="6279"/>
                </a:cubicBezTo>
                <a:cubicBezTo>
                  <a:pt x="2757" y="6299"/>
                  <a:pt x="7353" y="6403"/>
                  <a:pt x="11949" y="6485"/>
                </a:cubicBezTo>
                <a:cubicBezTo>
                  <a:pt x="14247" y="6527"/>
                  <a:pt x="16085" y="6589"/>
                  <a:pt x="17923" y="6609"/>
                </a:cubicBezTo>
                <a:cubicBezTo>
                  <a:pt x="19302" y="6651"/>
                  <a:pt x="20221" y="6671"/>
                  <a:pt x="20221" y="6671"/>
                </a:cubicBezTo>
                <a:cubicBezTo>
                  <a:pt x="20681" y="6671"/>
                  <a:pt x="21140" y="6671"/>
                  <a:pt x="21140" y="6651"/>
                </a:cubicBezTo>
                <a:cubicBezTo>
                  <a:pt x="21600" y="6651"/>
                  <a:pt x="21140" y="6630"/>
                  <a:pt x="21140" y="6609"/>
                </a:cubicBezTo>
                <a:cubicBezTo>
                  <a:pt x="1838" y="6072"/>
                  <a:pt x="1838" y="6072"/>
                  <a:pt x="1838" y="6072"/>
                </a:cubicBezTo>
                <a:cubicBezTo>
                  <a:pt x="1379" y="6113"/>
                  <a:pt x="1379" y="6113"/>
                  <a:pt x="1379" y="6113"/>
                </a:cubicBezTo>
                <a:cubicBezTo>
                  <a:pt x="2298" y="6113"/>
                  <a:pt x="2298" y="6113"/>
                  <a:pt x="2298" y="6113"/>
                </a:cubicBezTo>
                <a:cubicBezTo>
                  <a:pt x="1838" y="6113"/>
                  <a:pt x="1838" y="6113"/>
                  <a:pt x="1838" y="6113"/>
                </a:cubicBezTo>
                <a:cubicBezTo>
                  <a:pt x="1838" y="6134"/>
                  <a:pt x="1838" y="6134"/>
                  <a:pt x="1838" y="6134"/>
                </a:cubicBezTo>
                <a:cubicBezTo>
                  <a:pt x="2298" y="6113"/>
                  <a:pt x="2298" y="6113"/>
                  <a:pt x="2298" y="6113"/>
                </a:cubicBezTo>
                <a:cubicBezTo>
                  <a:pt x="1838" y="6113"/>
                  <a:pt x="1838" y="6113"/>
                  <a:pt x="1838" y="6113"/>
                </a:cubicBezTo>
                <a:cubicBezTo>
                  <a:pt x="1838" y="6134"/>
                  <a:pt x="1838" y="6134"/>
                  <a:pt x="1838" y="6134"/>
                </a:cubicBezTo>
                <a:cubicBezTo>
                  <a:pt x="1838" y="6113"/>
                  <a:pt x="1838" y="6113"/>
                  <a:pt x="1838" y="6113"/>
                </a:cubicBezTo>
                <a:cubicBezTo>
                  <a:pt x="1838" y="6134"/>
                  <a:pt x="1838" y="6134"/>
                  <a:pt x="1838" y="6134"/>
                </a:cubicBezTo>
                <a:cubicBezTo>
                  <a:pt x="1838" y="6134"/>
                  <a:pt x="1838" y="6134"/>
                  <a:pt x="1838" y="6134"/>
                </a:cubicBezTo>
                <a:cubicBezTo>
                  <a:pt x="1838" y="6113"/>
                  <a:pt x="1838" y="6113"/>
                  <a:pt x="1838" y="6113"/>
                </a:cubicBezTo>
                <a:cubicBezTo>
                  <a:pt x="1838" y="6134"/>
                  <a:pt x="1838" y="6134"/>
                  <a:pt x="1838" y="6134"/>
                </a:cubicBezTo>
                <a:cubicBezTo>
                  <a:pt x="1838" y="6134"/>
                  <a:pt x="1838" y="6134"/>
                  <a:pt x="1838" y="6134"/>
                </a:cubicBezTo>
                <a:cubicBezTo>
                  <a:pt x="1838" y="6134"/>
                  <a:pt x="1838" y="6134"/>
                  <a:pt x="1838" y="6134"/>
                </a:cubicBezTo>
                <a:cubicBezTo>
                  <a:pt x="1838" y="6134"/>
                  <a:pt x="1838" y="6134"/>
                  <a:pt x="1838" y="6134"/>
                </a:cubicBezTo>
                <a:cubicBezTo>
                  <a:pt x="1838" y="6134"/>
                  <a:pt x="1838" y="6134"/>
                  <a:pt x="1838" y="6134"/>
                </a:cubicBezTo>
                <a:cubicBezTo>
                  <a:pt x="1838" y="6134"/>
                  <a:pt x="1838" y="6134"/>
                  <a:pt x="1838" y="6134"/>
                </a:cubicBezTo>
                <a:cubicBezTo>
                  <a:pt x="1838" y="6134"/>
                  <a:pt x="2298" y="6134"/>
                  <a:pt x="2757" y="6155"/>
                </a:cubicBezTo>
                <a:cubicBezTo>
                  <a:pt x="4596" y="6196"/>
                  <a:pt x="8732" y="6279"/>
                  <a:pt x="12409" y="6361"/>
                </a:cubicBezTo>
                <a:cubicBezTo>
                  <a:pt x="14247" y="6403"/>
                  <a:pt x="16085" y="6444"/>
                  <a:pt x="17004" y="6465"/>
                </a:cubicBezTo>
                <a:cubicBezTo>
                  <a:pt x="17923" y="6485"/>
                  <a:pt x="18383" y="6506"/>
                  <a:pt x="18843" y="6506"/>
                </a:cubicBezTo>
                <a:cubicBezTo>
                  <a:pt x="18843" y="6506"/>
                  <a:pt x="19302" y="6527"/>
                  <a:pt x="19302" y="6527"/>
                </a:cubicBezTo>
                <a:cubicBezTo>
                  <a:pt x="19302" y="6527"/>
                  <a:pt x="19302" y="6527"/>
                  <a:pt x="19302" y="6527"/>
                </a:cubicBezTo>
                <a:cubicBezTo>
                  <a:pt x="19762" y="6527"/>
                  <a:pt x="19762" y="6527"/>
                  <a:pt x="19762" y="6527"/>
                </a:cubicBezTo>
                <a:cubicBezTo>
                  <a:pt x="20221" y="6527"/>
                  <a:pt x="20221" y="6527"/>
                  <a:pt x="20221" y="6527"/>
                </a:cubicBezTo>
                <a:cubicBezTo>
                  <a:pt x="20221" y="6527"/>
                  <a:pt x="20221" y="6527"/>
                  <a:pt x="20221" y="6506"/>
                </a:cubicBezTo>
                <a:cubicBezTo>
                  <a:pt x="20681" y="6506"/>
                  <a:pt x="20681" y="6485"/>
                  <a:pt x="20681" y="6485"/>
                </a:cubicBezTo>
                <a:cubicBezTo>
                  <a:pt x="20681" y="6485"/>
                  <a:pt x="20221" y="6465"/>
                  <a:pt x="20221" y="6465"/>
                </a:cubicBezTo>
                <a:cubicBezTo>
                  <a:pt x="14706" y="6320"/>
                  <a:pt x="14706" y="6320"/>
                  <a:pt x="14706" y="6320"/>
                </a:cubicBezTo>
                <a:cubicBezTo>
                  <a:pt x="20221" y="6444"/>
                  <a:pt x="20221" y="6444"/>
                  <a:pt x="20221" y="6444"/>
                </a:cubicBezTo>
                <a:cubicBezTo>
                  <a:pt x="20221" y="6444"/>
                  <a:pt x="20681" y="6444"/>
                  <a:pt x="20681" y="6444"/>
                </a:cubicBezTo>
                <a:cubicBezTo>
                  <a:pt x="20681" y="6423"/>
                  <a:pt x="21140" y="6423"/>
                  <a:pt x="21140" y="6403"/>
                </a:cubicBezTo>
                <a:cubicBezTo>
                  <a:pt x="21140" y="6403"/>
                  <a:pt x="20681" y="6382"/>
                  <a:pt x="20681" y="6382"/>
                </a:cubicBezTo>
                <a:cubicBezTo>
                  <a:pt x="20681" y="6382"/>
                  <a:pt x="20681" y="6382"/>
                  <a:pt x="20681" y="6382"/>
                </a:cubicBezTo>
                <a:cubicBezTo>
                  <a:pt x="20681" y="6382"/>
                  <a:pt x="20681" y="6382"/>
                  <a:pt x="20221" y="6361"/>
                </a:cubicBezTo>
                <a:cubicBezTo>
                  <a:pt x="17464" y="6279"/>
                  <a:pt x="1379" y="5845"/>
                  <a:pt x="1379" y="5845"/>
                </a:cubicBezTo>
                <a:cubicBezTo>
                  <a:pt x="919" y="5865"/>
                  <a:pt x="919" y="5865"/>
                  <a:pt x="919" y="5865"/>
                </a:cubicBezTo>
                <a:cubicBezTo>
                  <a:pt x="460" y="5886"/>
                  <a:pt x="460" y="5886"/>
                  <a:pt x="460" y="5886"/>
                </a:cubicBezTo>
                <a:cubicBezTo>
                  <a:pt x="460" y="5886"/>
                  <a:pt x="5515" y="5989"/>
                  <a:pt x="10111" y="6093"/>
                </a:cubicBezTo>
                <a:cubicBezTo>
                  <a:pt x="12409" y="6155"/>
                  <a:pt x="15166" y="6196"/>
                  <a:pt x="17004" y="6237"/>
                </a:cubicBezTo>
                <a:cubicBezTo>
                  <a:pt x="17923" y="6258"/>
                  <a:pt x="18383" y="6279"/>
                  <a:pt x="19302" y="6279"/>
                </a:cubicBezTo>
                <a:cubicBezTo>
                  <a:pt x="19302" y="6299"/>
                  <a:pt x="19762" y="6299"/>
                  <a:pt x="19762" y="6299"/>
                </a:cubicBezTo>
                <a:cubicBezTo>
                  <a:pt x="20221" y="6299"/>
                  <a:pt x="20221" y="6299"/>
                  <a:pt x="20221" y="6299"/>
                </a:cubicBezTo>
                <a:cubicBezTo>
                  <a:pt x="20221" y="6299"/>
                  <a:pt x="20221" y="6299"/>
                  <a:pt x="20221" y="6299"/>
                </a:cubicBezTo>
                <a:cubicBezTo>
                  <a:pt x="20681" y="6299"/>
                  <a:pt x="20681" y="6299"/>
                  <a:pt x="20681" y="6299"/>
                </a:cubicBezTo>
                <a:cubicBezTo>
                  <a:pt x="20681" y="6299"/>
                  <a:pt x="20681" y="6299"/>
                  <a:pt x="21140" y="6299"/>
                </a:cubicBezTo>
                <a:cubicBezTo>
                  <a:pt x="21140" y="6279"/>
                  <a:pt x="21140" y="6279"/>
                  <a:pt x="21140" y="6279"/>
                </a:cubicBezTo>
                <a:cubicBezTo>
                  <a:pt x="21140" y="6258"/>
                  <a:pt x="21140" y="6258"/>
                  <a:pt x="21140" y="6258"/>
                </a:cubicBezTo>
                <a:cubicBezTo>
                  <a:pt x="20681" y="6258"/>
                  <a:pt x="20681" y="6258"/>
                  <a:pt x="20681" y="6258"/>
                </a:cubicBezTo>
                <a:cubicBezTo>
                  <a:pt x="20681" y="6237"/>
                  <a:pt x="20681" y="6237"/>
                  <a:pt x="20221" y="6237"/>
                </a:cubicBezTo>
                <a:cubicBezTo>
                  <a:pt x="18843" y="6196"/>
                  <a:pt x="14247" y="6072"/>
                  <a:pt x="9651" y="5948"/>
                </a:cubicBezTo>
                <a:cubicBezTo>
                  <a:pt x="7353" y="5886"/>
                  <a:pt x="5515" y="5824"/>
                  <a:pt x="3677" y="5783"/>
                </a:cubicBezTo>
                <a:cubicBezTo>
                  <a:pt x="3217" y="5762"/>
                  <a:pt x="2298" y="5741"/>
                  <a:pt x="1838" y="5721"/>
                </a:cubicBezTo>
                <a:cubicBezTo>
                  <a:pt x="1838" y="5721"/>
                  <a:pt x="1838" y="5721"/>
                  <a:pt x="1379" y="5721"/>
                </a:cubicBezTo>
                <a:cubicBezTo>
                  <a:pt x="1379" y="5721"/>
                  <a:pt x="1379" y="5721"/>
                  <a:pt x="1379" y="5721"/>
                </a:cubicBezTo>
                <a:cubicBezTo>
                  <a:pt x="1379" y="5721"/>
                  <a:pt x="1379" y="5721"/>
                  <a:pt x="1379" y="5721"/>
                </a:cubicBezTo>
                <a:cubicBezTo>
                  <a:pt x="919" y="5721"/>
                  <a:pt x="919" y="5721"/>
                  <a:pt x="919" y="5721"/>
                </a:cubicBezTo>
                <a:cubicBezTo>
                  <a:pt x="1379" y="5721"/>
                  <a:pt x="1379" y="5721"/>
                  <a:pt x="1379" y="5721"/>
                </a:cubicBezTo>
                <a:cubicBezTo>
                  <a:pt x="1379" y="5721"/>
                  <a:pt x="1379" y="5721"/>
                  <a:pt x="1379" y="5721"/>
                </a:cubicBezTo>
                <a:cubicBezTo>
                  <a:pt x="919" y="5721"/>
                  <a:pt x="919" y="5721"/>
                  <a:pt x="919" y="5721"/>
                </a:cubicBezTo>
                <a:cubicBezTo>
                  <a:pt x="1379" y="5721"/>
                  <a:pt x="1379" y="5721"/>
                  <a:pt x="1379" y="5721"/>
                </a:cubicBezTo>
                <a:cubicBezTo>
                  <a:pt x="919" y="5721"/>
                  <a:pt x="919" y="5721"/>
                  <a:pt x="919" y="5721"/>
                </a:cubicBezTo>
                <a:cubicBezTo>
                  <a:pt x="1379" y="5741"/>
                  <a:pt x="1379" y="5741"/>
                  <a:pt x="1379" y="5741"/>
                </a:cubicBezTo>
                <a:cubicBezTo>
                  <a:pt x="1379" y="5721"/>
                  <a:pt x="1379" y="5721"/>
                  <a:pt x="1379" y="5721"/>
                </a:cubicBezTo>
                <a:cubicBezTo>
                  <a:pt x="919" y="5721"/>
                  <a:pt x="919" y="5721"/>
                  <a:pt x="919" y="5721"/>
                </a:cubicBezTo>
                <a:cubicBezTo>
                  <a:pt x="1379" y="5741"/>
                  <a:pt x="1379" y="5741"/>
                  <a:pt x="1379" y="5741"/>
                </a:cubicBezTo>
                <a:cubicBezTo>
                  <a:pt x="1379" y="5741"/>
                  <a:pt x="1379" y="5741"/>
                  <a:pt x="1379" y="5741"/>
                </a:cubicBezTo>
                <a:cubicBezTo>
                  <a:pt x="919" y="5721"/>
                  <a:pt x="919" y="5721"/>
                  <a:pt x="919" y="5721"/>
                </a:cubicBezTo>
                <a:cubicBezTo>
                  <a:pt x="919" y="5762"/>
                  <a:pt x="919" y="5762"/>
                  <a:pt x="919" y="5762"/>
                </a:cubicBezTo>
                <a:cubicBezTo>
                  <a:pt x="1379" y="5741"/>
                  <a:pt x="1379" y="5741"/>
                  <a:pt x="1379" y="5741"/>
                </a:cubicBezTo>
                <a:cubicBezTo>
                  <a:pt x="919" y="5721"/>
                  <a:pt x="919" y="5721"/>
                  <a:pt x="919" y="5721"/>
                </a:cubicBezTo>
                <a:cubicBezTo>
                  <a:pt x="919" y="5762"/>
                  <a:pt x="919" y="5762"/>
                  <a:pt x="919" y="5762"/>
                </a:cubicBezTo>
                <a:cubicBezTo>
                  <a:pt x="919" y="5721"/>
                  <a:pt x="919" y="5721"/>
                  <a:pt x="919" y="5721"/>
                </a:cubicBezTo>
                <a:cubicBezTo>
                  <a:pt x="919" y="5762"/>
                  <a:pt x="919" y="5762"/>
                  <a:pt x="919" y="5762"/>
                </a:cubicBezTo>
                <a:cubicBezTo>
                  <a:pt x="919" y="5762"/>
                  <a:pt x="919" y="5762"/>
                  <a:pt x="919" y="5762"/>
                </a:cubicBezTo>
                <a:cubicBezTo>
                  <a:pt x="919" y="5721"/>
                  <a:pt x="919" y="5721"/>
                  <a:pt x="919" y="5721"/>
                </a:cubicBezTo>
                <a:cubicBezTo>
                  <a:pt x="919" y="5762"/>
                  <a:pt x="919" y="5762"/>
                  <a:pt x="919" y="5762"/>
                </a:cubicBezTo>
                <a:cubicBezTo>
                  <a:pt x="919" y="5741"/>
                  <a:pt x="919" y="5741"/>
                  <a:pt x="919" y="5741"/>
                </a:cubicBezTo>
                <a:cubicBezTo>
                  <a:pt x="919" y="5762"/>
                  <a:pt x="919" y="5762"/>
                  <a:pt x="919" y="5762"/>
                </a:cubicBezTo>
                <a:cubicBezTo>
                  <a:pt x="919" y="5762"/>
                  <a:pt x="919" y="5762"/>
                  <a:pt x="919" y="5762"/>
                </a:cubicBezTo>
                <a:cubicBezTo>
                  <a:pt x="919" y="5741"/>
                  <a:pt x="919" y="5741"/>
                  <a:pt x="919" y="5741"/>
                </a:cubicBezTo>
                <a:cubicBezTo>
                  <a:pt x="919" y="5762"/>
                  <a:pt x="919" y="5762"/>
                  <a:pt x="919" y="5762"/>
                </a:cubicBezTo>
                <a:cubicBezTo>
                  <a:pt x="919" y="5762"/>
                  <a:pt x="919" y="5762"/>
                  <a:pt x="919" y="5762"/>
                </a:cubicBezTo>
                <a:cubicBezTo>
                  <a:pt x="919" y="5762"/>
                  <a:pt x="1379" y="5762"/>
                  <a:pt x="2298" y="5783"/>
                </a:cubicBezTo>
                <a:cubicBezTo>
                  <a:pt x="4136" y="5824"/>
                  <a:pt x="8732" y="5927"/>
                  <a:pt x="12868" y="6010"/>
                </a:cubicBezTo>
                <a:cubicBezTo>
                  <a:pt x="14706" y="6072"/>
                  <a:pt x="16545" y="6113"/>
                  <a:pt x="17923" y="6134"/>
                </a:cubicBezTo>
                <a:cubicBezTo>
                  <a:pt x="18843" y="6155"/>
                  <a:pt x="19302" y="6155"/>
                  <a:pt x="19762" y="6175"/>
                </a:cubicBezTo>
                <a:cubicBezTo>
                  <a:pt x="19762" y="6175"/>
                  <a:pt x="20221" y="6175"/>
                  <a:pt x="20221" y="6175"/>
                </a:cubicBezTo>
                <a:cubicBezTo>
                  <a:pt x="20681" y="6175"/>
                  <a:pt x="20681" y="6175"/>
                  <a:pt x="20681" y="6175"/>
                </a:cubicBezTo>
                <a:cubicBezTo>
                  <a:pt x="20681" y="6196"/>
                  <a:pt x="20681" y="6196"/>
                  <a:pt x="20681" y="6196"/>
                </a:cubicBezTo>
                <a:cubicBezTo>
                  <a:pt x="21140" y="6196"/>
                  <a:pt x="21140" y="6196"/>
                  <a:pt x="21140" y="6196"/>
                </a:cubicBezTo>
                <a:cubicBezTo>
                  <a:pt x="21140" y="6175"/>
                  <a:pt x="21140" y="6175"/>
                  <a:pt x="21140" y="6175"/>
                </a:cubicBezTo>
                <a:cubicBezTo>
                  <a:pt x="21600" y="6175"/>
                  <a:pt x="21600" y="6155"/>
                  <a:pt x="21600" y="6155"/>
                </a:cubicBezTo>
                <a:cubicBezTo>
                  <a:pt x="21600" y="6134"/>
                  <a:pt x="21140" y="6134"/>
                  <a:pt x="21140" y="6134"/>
                </a:cubicBezTo>
                <a:cubicBezTo>
                  <a:pt x="1838" y="5576"/>
                  <a:pt x="1838" y="5576"/>
                  <a:pt x="1838" y="5576"/>
                </a:cubicBezTo>
                <a:cubicBezTo>
                  <a:pt x="1379" y="5617"/>
                  <a:pt x="1379" y="5617"/>
                  <a:pt x="1379" y="5617"/>
                </a:cubicBezTo>
                <a:cubicBezTo>
                  <a:pt x="919" y="5638"/>
                  <a:pt x="919" y="5638"/>
                  <a:pt x="919" y="5638"/>
                </a:cubicBezTo>
                <a:cubicBezTo>
                  <a:pt x="919" y="5638"/>
                  <a:pt x="5515" y="5741"/>
                  <a:pt x="10111" y="5845"/>
                </a:cubicBezTo>
                <a:cubicBezTo>
                  <a:pt x="12409" y="5886"/>
                  <a:pt x="14706" y="5948"/>
                  <a:pt x="16545" y="5989"/>
                </a:cubicBezTo>
                <a:cubicBezTo>
                  <a:pt x="17464" y="6010"/>
                  <a:pt x="18383" y="6031"/>
                  <a:pt x="19302" y="6031"/>
                </a:cubicBezTo>
                <a:cubicBezTo>
                  <a:pt x="19302" y="6031"/>
                  <a:pt x="19762" y="6051"/>
                  <a:pt x="19762" y="6051"/>
                </a:cubicBezTo>
                <a:cubicBezTo>
                  <a:pt x="20221" y="6051"/>
                  <a:pt x="20221" y="6051"/>
                  <a:pt x="20681" y="6051"/>
                </a:cubicBezTo>
                <a:cubicBezTo>
                  <a:pt x="20681" y="6051"/>
                  <a:pt x="20681" y="6051"/>
                  <a:pt x="20681" y="6051"/>
                </a:cubicBezTo>
                <a:cubicBezTo>
                  <a:pt x="21140" y="6051"/>
                  <a:pt x="21140" y="6051"/>
                  <a:pt x="21140" y="6031"/>
                </a:cubicBezTo>
                <a:cubicBezTo>
                  <a:pt x="21140" y="6031"/>
                  <a:pt x="21600" y="6031"/>
                  <a:pt x="21140" y="6010"/>
                </a:cubicBezTo>
                <a:cubicBezTo>
                  <a:pt x="21140" y="6010"/>
                  <a:pt x="21140" y="6010"/>
                  <a:pt x="21140" y="5989"/>
                </a:cubicBezTo>
                <a:cubicBezTo>
                  <a:pt x="1838" y="5452"/>
                  <a:pt x="1838" y="5452"/>
                  <a:pt x="1838" y="5452"/>
                </a:cubicBezTo>
                <a:cubicBezTo>
                  <a:pt x="1379" y="5493"/>
                  <a:pt x="1379" y="5493"/>
                  <a:pt x="1379" y="5493"/>
                </a:cubicBezTo>
                <a:cubicBezTo>
                  <a:pt x="1379" y="5514"/>
                  <a:pt x="1379" y="5514"/>
                  <a:pt x="1379" y="5514"/>
                </a:cubicBezTo>
                <a:cubicBezTo>
                  <a:pt x="1379" y="5514"/>
                  <a:pt x="5515" y="5597"/>
                  <a:pt x="10111" y="5700"/>
                </a:cubicBezTo>
                <a:cubicBezTo>
                  <a:pt x="12409" y="5741"/>
                  <a:pt x="14706" y="5783"/>
                  <a:pt x="16545" y="5824"/>
                </a:cubicBezTo>
                <a:cubicBezTo>
                  <a:pt x="17464" y="5824"/>
                  <a:pt x="17923" y="5845"/>
                  <a:pt x="18843" y="5865"/>
                </a:cubicBezTo>
                <a:cubicBezTo>
                  <a:pt x="18843" y="5865"/>
                  <a:pt x="19302" y="5865"/>
                  <a:pt x="19302" y="5865"/>
                </a:cubicBezTo>
                <a:cubicBezTo>
                  <a:pt x="19762" y="5865"/>
                  <a:pt x="19762" y="5865"/>
                  <a:pt x="19762" y="5865"/>
                </a:cubicBezTo>
                <a:cubicBezTo>
                  <a:pt x="19762" y="5865"/>
                  <a:pt x="19762" y="5865"/>
                  <a:pt x="19762" y="5886"/>
                </a:cubicBezTo>
                <a:cubicBezTo>
                  <a:pt x="20221" y="5865"/>
                  <a:pt x="20221" y="5865"/>
                  <a:pt x="20221" y="5865"/>
                </a:cubicBezTo>
                <a:cubicBezTo>
                  <a:pt x="20221" y="5865"/>
                  <a:pt x="20221" y="5865"/>
                  <a:pt x="20221" y="5865"/>
                </a:cubicBezTo>
                <a:cubicBezTo>
                  <a:pt x="20681" y="5865"/>
                  <a:pt x="20681" y="5865"/>
                  <a:pt x="20681" y="5865"/>
                </a:cubicBezTo>
                <a:cubicBezTo>
                  <a:pt x="20681" y="5845"/>
                  <a:pt x="20681" y="5845"/>
                  <a:pt x="20681" y="5845"/>
                </a:cubicBezTo>
                <a:cubicBezTo>
                  <a:pt x="20681" y="5845"/>
                  <a:pt x="20681" y="5824"/>
                  <a:pt x="20681" y="5824"/>
                </a:cubicBezTo>
                <a:cubicBezTo>
                  <a:pt x="20221" y="5824"/>
                  <a:pt x="20221" y="5824"/>
                  <a:pt x="20221" y="5824"/>
                </a:cubicBezTo>
                <a:cubicBezTo>
                  <a:pt x="19762" y="5803"/>
                  <a:pt x="19302" y="5783"/>
                  <a:pt x="18843" y="5762"/>
                </a:cubicBezTo>
                <a:cubicBezTo>
                  <a:pt x="14706" y="5638"/>
                  <a:pt x="1379" y="5286"/>
                  <a:pt x="1379" y="5286"/>
                </a:cubicBezTo>
                <a:cubicBezTo>
                  <a:pt x="919" y="5307"/>
                  <a:pt x="919" y="5307"/>
                  <a:pt x="919" y="5307"/>
                </a:cubicBezTo>
                <a:cubicBezTo>
                  <a:pt x="919" y="5348"/>
                  <a:pt x="919" y="5348"/>
                  <a:pt x="919" y="5348"/>
                </a:cubicBezTo>
                <a:cubicBezTo>
                  <a:pt x="20681" y="5741"/>
                  <a:pt x="20681" y="5741"/>
                  <a:pt x="20681" y="5741"/>
                </a:cubicBezTo>
                <a:cubicBezTo>
                  <a:pt x="20681" y="5741"/>
                  <a:pt x="21140" y="5741"/>
                  <a:pt x="21140" y="5721"/>
                </a:cubicBezTo>
                <a:cubicBezTo>
                  <a:pt x="21600" y="5700"/>
                  <a:pt x="21600" y="5700"/>
                  <a:pt x="21600" y="5700"/>
                </a:cubicBezTo>
                <a:cubicBezTo>
                  <a:pt x="21600" y="5700"/>
                  <a:pt x="21140" y="5700"/>
                  <a:pt x="21140" y="5700"/>
                </a:cubicBezTo>
                <a:cubicBezTo>
                  <a:pt x="21140" y="5679"/>
                  <a:pt x="21140" y="5679"/>
                  <a:pt x="21140" y="5679"/>
                </a:cubicBezTo>
                <a:cubicBezTo>
                  <a:pt x="20681" y="5659"/>
                  <a:pt x="20221" y="5659"/>
                  <a:pt x="19762" y="5638"/>
                </a:cubicBezTo>
                <a:cubicBezTo>
                  <a:pt x="15166" y="5493"/>
                  <a:pt x="1379" y="5142"/>
                  <a:pt x="1379" y="5142"/>
                </a:cubicBezTo>
                <a:cubicBezTo>
                  <a:pt x="919" y="5162"/>
                  <a:pt x="919" y="5162"/>
                  <a:pt x="919" y="5162"/>
                </a:cubicBezTo>
                <a:cubicBezTo>
                  <a:pt x="1838" y="5183"/>
                  <a:pt x="1838" y="5183"/>
                  <a:pt x="1838" y="5183"/>
                </a:cubicBezTo>
                <a:cubicBezTo>
                  <a:pt x="919" y="5162"/>
                  <a:pt x="919" y="5162"/>
                  <a:pt x="919" y="5162"/>
                </a:cubicBezTo>
                <a:cubicBezTo>
                  <a:pt x="1379" y="5183"/>
                  <a:pt x="1379" y="5183"/>
                  <a:pt x="1379" y="5183"/>
                </a:cubicBezTo>
                <a:cubicBezTo>
                  <a:pt x="1379" y="5183"/>
                  <a:pt x="1379" y="5183"/>
                  <a:pt x="1838" y="5183"/>
                </a:cubicBezTo>
                <a:cubicBezTo>
                  <a:pt x="919" y="5162"/>
                  <a:pt x="919" y="5162"/>
                  <a:pt x="919" y="5162"/>
                </a:cubicBezTo>
                <a:cubicBezTo>
                  <a:pt x="1379" y="5183"/>
                  <a:pt x="1379" y="5183"/>
                  <a:pt x="1379" y="5183"/>
                </a:cubicBezTo>
                <a:cubicBezTo>
                  <a:pt x="919" y="5162"/>
                  <a:pt x="919" y="5162"/>
                  <a:pt x="919" y="5162"/>
                </a:cubicBezTo>
                <a:cubicBezTo>
                  <a:pt x="919" y="5183"/>
                  <a:pt x="919" y="5183"/>
                  <a:pt x="919" y="5183"/>
                </a:cubicBezTo>
                <a:cubicBezTo>
                  <a:pt x="1379" y="5183"/>
                  <a:pt x="1379" y="5183"/>
                  <a:pt x="1379" y="5183"/>
                </a:cubicBezTo>
                <a:cubicBezTo>
                  <a:pt x="919" y="5162"/>
                  <a:pt x="919" y="5162"/>
                  <a:pt x="919" y="5162"/>
                </a:cubicBezTo>
                <a:cubicBezTo>
                  <a:pt x="919" y="5183"/>
                  <a:pt x="919" y="5183"/>
                  <a:pt x="919" y="5183"/>
                </a:cubicBezTo>
                <a:cubicBezTo>
                  <a:pt x="919" y="5183"/>
                  <a:pt x="919" y="5183"/>
                  <a:pt x="919" y="5183"/>
                </a:cubicBezTo>
                <a:cubicBezTo>
                  <a:pt x="919" y="5183"/>
                  <a:pt x="919" y="5183"/>
                  <a:pt x="919" y="5183"/>
                </a:cubicBezTo>
                <a:cubicBezTo>
                  <a:pt x="919" y="5183"/>
                  <a:pt x="919" y="5183"/>
                  <a:pt x="919" y="5183"/>
                </a:cubicBezTo>
                <a:cubicBezTo>
                  <a:pt x="919" y="5183"/>
                  <a:pt x="919" y="5183"/>
                  <a:pt x="919" y="5183"/>
                </a:cubicBezTo>
                <a:cubicBezTo>
                  <a:pt x="919" y="5183"/>
                  <a:pt x="919" y="5183"/>
                  <a:pt x="919" y="5183"/>
                </a:cubicBezTo>
                <a:cubicBezTo>
                  <a:pt x="919" y="5183"/>
                  <a:pt x="1379" y="5204"/>
                  <a:pt x="2298" y="5204"/>
                </a:cubicBezTo>
                <a:cubicBezTo>
                  <a:pt x="4136" y="5245"/>
                  <a:pt x="8732" y="5348"/>
                  <a:pt x="12868" y="5431"/>
                </a:cubicBezTo>
                <a:cubicBezTo>
                  <a:pt x="14706" y="5473"/>
                  <a:pt x="16545" y="5514"/>
                  <a:pt x="17923" y="5535"/>
                </a:cubicBezTo>
                <a:cubicBezTo>
                  <a:pt x="18843" y="5576"/>
                  <a:pt x="19762" y="5597"/>
                  <a:pt x="19762" y="5597"/>
                </a:cubicBezTo>
                <a:cubicBezTo>
                  <a:pt x="20221" y="5597"/>
                  <a:pt x="20681" y="5597"/>
                  <a:pt x="20681" y="5576"/>
                </a:cubicBezTo>
                <a:cubicBezTo>
                  <a:pt x="21140" y="5555"/>
                  <a:pt x="20681" y="5535"/>
                  <a:pt x="20681" y="5535"/>
                </a:cubicBezTo>
                <a:cubicBezTo>
                  <a:pt x="10111" y="5245"/>
                  <a:pt x="10111" y="5245"/>
                  <a:pt x="10111" y="5245"/>
                </a:cubicBezTo>
                <a:cubicBezTo>
                  <a:pt x="19762" y="5431"/>
                  <a:pt x="19762" y="5431"/>
                  <a:pt x="19762" y="5431"/>
                </a:cubicBezTo>
                <a:cubicBezTo>
                  <a:pt x="19762" y="5431"/>
                  <a:pt x="20221" y="5431"/>
                  <a:pt x="20221" y="5411"/>
                </a:cubicBezTo>
                <a:cubicBezTo>
                  <a:pt x="20681" y="5411"/>
                  <a:pt x="20681" y="5411"/>
                  <a:pt x="20681" y="5411"/>
                </a:cubicBezTo>
                <a:cubicBezTo>
                  <a:pt x="20681" y="5390"/>
                  <a:pt x="20221" y="5390"/>
                  <a:pt x="20221" y="5390"/>
                </a:cubicBezTo>
                <a:cubicBezTo>
                  <a:pt x="20221" y="5369"/>
                  <a:pt x="20221" y="5369"/>
                  <a:pt x="20221" y="5369"/>
                </a:cubicBezTo>
                <a:cubicBezTo>
                  <a:pt x="19762" y="5369"/>
                  <a:pt x="19302" y="5348"/>
                  <a:pt x="18843" y="5328"/>
                </a:cubicBezTo>
                <a:cubicBezTo>
                  <a:pt x="14706" y="5204"/>
                  <a:pt x="1379" y="4852"/>
                  <a:pt x="1379" y="4852"/>
                </a:cubicBezTo>
                <a:cubicBezTo>
                  <a:pt x="1379" y="4873"/>
                  <a:pt x="1379" y="4873"/>
                  <a:pt x="1379" y="4873"/>
                </a:cubicBezTo>
                <a:cubicBezTo>
                  <a:pt x="919" y="4914"/>
                  <a:pt x="919" y="4914"/>
                  <a:pt x="919" y="4914"/>
                </a:cubicBezTo>
                <a:cubicBezTo>
                  <a:pt x="20221" y="5307"/>
                  <a:pt x="20221" y="5307"/>
                  <a:pt x="20221" y="5307"/>
                </a:cubicBezTo>
                <a:cubicBezTo>
                  <a:pt x="20681" y="5328"/>
                  <a:pt x="21140" y="5328"/>
                  <a:pt x="21140" y="5307"/>
                </a:cubicBezTo>
                <a:cubicBezTo>
                  <a:pt x="21140" y="5286"/>
                  <a:pt x="21140" y="5286"/>
                  <a:pt x="21140" y="5286"/>
                </a:cubicBezTo>
                <a:cubicBezTo>
                  <a:pt x="21140" y="5286"/>
                  <a:pt x="21140" y="5266"/>
                  <a:pt x="21140" y="5266"/>
                </a:cubicBezTo>
                <a:cubicBezTo>
                  <a:pt x="20681" y="5266"/>
                  <a:pt x="20681" y="5266"/>
                  <a:pt x="20681" y="5266"/>
                </a:cubicBezTo>
                <a:cubicBezTo>
                  <a:pt x="20681" y="5245"/>
                  <a:pt x="20221" y="5224"/>
                  <a:pt x="19762" y="5224"/>
                </a:cubicBezTo>
                <a:cubicBezTo>
                  <a:pt x="17464" y="5142"/>
                  <a:pt x="12868" y="5038"/>
                  <a:pt x="9191" y="4935"/>
                </a:cubicBezTo>
                <a:cubicBezTo>
                  <a:pt x="6894" y="4873"/>
                  <a:pt x="5515" y="4832"/>
                  <a:pt x="4136" y="4790"/>
                </a:cubicBezTo>
                <a:cubicBezTo>
                  <a:pt x="3217" y="4770"/>
                  <a:pt x="2757" y="4770"/>
                  <a:pt x="2298" y="4749"/>
                </a:cubicBezTo>
                <a:cubicBezTo>
                  <a:pt x="2298" y="4749"/>
                  <a:pt x="2298" y="4749"/>
                  <a:pt x="1838" y="4728"/>
                </a:cubicBezTo>
                <a:cubicBezTo>
                  <a:pt x="1838" y="4728"/>
                  <a:pt x="1838" y="4728"/>
                  <a:pt x="1838" y="4728"/>
                </a:cubicBezTo>
                <a:cubicBezTo>
                  <a:pt x="1838" y="4728"/>
                  <a:pt x="1838" y="4728"/>
                  <a:pt x="1838" y="4728"/>
                </a:cubicBezTo>
                <a:cubicBezTo>
                  <a:pt x="1838" y="4749"/>
                  <a:pt x="1838" y="4749"/>
                  <a:pt x="1838" y="4749"/>
                </a:cubicBezTo>
                <a:cubicBezTo>
                  <a:pt x="1838" y="4728"/>
                  <a:pt x="1838" y="4728"/>
                  <a:pt x="1838" y="4728"/>
                </a:cubicBezTo>
                <a:cubicBezTo>
                  <a:pt x="1838" y="4728"/>
                  <a:pt x="1838" y="4728"/>
                  <a:pt x="1838" y="4728"/>
                </a:cubicBezTo>
                <a:cubicBezTo>
                  <a:pt x="1838" y="4749"/>
                  <a:pt x="1838" y="4749"/>
                  <a:pt x="1838" y="4749"/>
                </a:cubicBezTo>
                <a:cubicBezTo>
                  <a:pt x="1838" y="4728"/>
                  <a:pt x="1838" y="4728"/>
                  <a:pt x="1838" y="4728"/>
                </a:cubicBezTo>
                <a:cubicBezTo>
                  <a:pt x="1379" y="4749"/>
                  <a:pt x="1379" y="4749"/>
                  <a:pt x="1379" y="4749"/>
                </a:cubicBezTo>
                <a:cubicBezTo>
                  <a:pt x="2298" y="4749"/>
                  <a:pt x="2298" y="4749"/>
                  <a:pt x="2298" y="4749"/>
                </a:cubicBezTo>
                <a:cubicBezTo>
                  <a:pt x="2298" y="4749"/>
                  <a:pt x="2298" y="4749"/>
                  <a:pt x="1838" y="4728"/>
                </a:cubicBezTo>
                <a:cubicBezTo>
                  <a:pt x="1379" y="4749"/>
                  <a:pt x="1379" y="4749"/>
                  <a:pt x="1379" y="4749"/>
                </a:cubicBezTo>
                <a:cubicBezTo>
                  <a:pt x="2298" y="4749"/>
                  <a:pt x="2298" y="4749"/>
                  <a:pt x="2298" y="4749"/>
                </a:cubicBezTo>
                <a:cubicBezTo>
                  <a:pt x="1379" y="4749"/>
                  <a:pt x="1379" y="4749"/>
                  <a:pt x="1379" y="4749"/>
                </a:cubicBezTo>
                <a:cubicBezTo>
                  <a:pt x="1838" y="4770"/>
                  <a:pt x="1838" y="4770"/>
                  <a:pt x="1838" y="4770"/>
                </a:cubicBezTo>
                <a:cubicBezTo>
                  <a:pt x="2298" y="4749"/>
                  <a:pt x="2298" y="4749"/>
                  <a:pt x="2298" y="4749"/>
                </a:cubicBezTo>
                <a:cubicBezTo>
                  <a:pt x="1379" y="4749"/>
                  <a:pt x="1379" y="4749"/>
                  <a:pt x="1379" y="4749"/>
                </a:cubicBezTo>
                <a:cubicBezTo>
                  <a:pt x="1838" y="4770"/>
                  <a:pt x="1838" y="4770"/>
                  <a:pt x="1838" y="4770"/>
                </a:cubicBezTo>
                <a:cubicBezTo>
                  <a:pt x="2298" y="4770"/>
                  <a:pt x="2298" y="4770"/>
                  <a:pt x="2298" y="4770"/>
                </a:cubicBezTo>
                <a:cubicBezTo>
                  <a:pt x="1379" y="4749"/>
                  <a:pt x="1379" y="4749"/>
                  <a:pt x="1379" y="4749"/>
                </a:cubicBezTo>
                <a:cubicBezTo>
                  <a:pt x="1838" y="4790"/>
                  <a:pt x="1838" y="4790"/>
                  <a:pt x="1838" y="4790"/>
                </a:cubicBezTo>
                <a:cubicBezTo>
                  <a:pt x="1838" y="4790"/>
                  <a:pt x="1838" y="4770"/>
                  <a:pt x="2298" y="4770"/>
                </a:cubicBezTo>
                <a:cubicBezTo>
                  <a:pt x="1379" y="4749"/>
                  <a:pt x="1379" y="4749"/>
                  <a:pt x="1379" y="4749"/>
                </a:cubicBezTo>
                <a:cubicBezTo>
                  <a:pt x="1838" y="4790"/>
                  <a:pt x="1838" y="4790"/>
                  <a:pt x="1838" y="4790"/>
                </a:cubicBezTo>
                <a:cubicBezTo>
                  <a:pt x="1379" y="4749"/>
                  <a:pt x="1379" y="4749"/>
                  <a:pt x="1379" y="4749"/>
                </a:cubicBezTo>
                <a:cubicBezTo>
                  <a:pt x="1379" y="4790"/>
                  <a:pt x="1379" y="4790"/>
                  <a:pt x="1379" y="4790"/>
                </a:cubicBezTo>
                <a:cubicBezTo>
                  <a:pt x="1838" y="4790"/>
                  <a:pt x="1838" y="4790"/>
                  <a:pt x="1838" y="4790"/>
                </a:cubicBezTo>
                <a:cubicBezTo>
                  <a:pt x="1379" y="4749"/>
                  <a:pt x="1379" y="4749"/>
                  <a:pt x="1379" y="4749"/>
                </a:cubicBezTo>
                <a:cubicBezTo>
                  <a:pt x="1379" y="4790"/>
                  <a:pt x="1379" y="4790"/>
                  <a:pt x="1379" y="4790"/>
                </a:cubicBezTo>
                <a:cubicBezTo>
                  <a:pt x="1379" y="4770"/>
                  <a:pt x="1379" y="4770"/>
                  <a:pt x="1379" y="4770"/>
                </a:cubicBezTo>
                <a:cubicBezTo>
                  <a:pt x="1379" y="4790"/>
                  <a:pt x="1379" y="4790"/>
                  <a:pt x="1379" y="4790"/>
                </a:cubicBezTo>
                <a:cubicBezTo>
                  <a:pt x="1379" y="4790"/>
                  <a:pt x="1379" y="4790"/>
                  <a:pt x="1379" y="4790"/>
                </a:cubicBezTo>
                <a:cubicBezTo>
                  <a:pt x="1379" y="4770"/>
                  <a:pt x="1379" y="4770"/>
                  <a:pt x="1379" y="4770"/>
                </a:cubicBezTo>
                <a:cubicBezTo>
                  <a:pt x="1379" y="4790"/>
                  <a:pt x="1379" y="4790"/>
                  <a:pt x="1379" y="4790"/>
                </a:cubicBezTo>
                <a:cubicBezTo>
                  <a:pt x="1379" y="4790"/>
                  <a:pt x="1379" y="4790"/>
                  <a:pt x="1379" y="4790"/>
                </a:cubicBezTo>
                <a:cubicBezTo>
                  <a:pt x="1379" y="4790"/>
                  <a:pt x="1838" y="4790"/>
                  <a:pt x="2757" y="4811"/>
                </a:cubicBezTo>
                <a:cubicBezTo>
                  <a:pt x="4596" y="4852"/>
                  <a:pt x="9191" y="4935"/>
                  <a:pt x="12868" y="5018"/>
                </a:cubicBezTo>
                <a:cubicBezTo>
                  <a:pt x="16545" y="5100"/>
                  <a:pt x="19762" y="5162"/>
                  <a:pt x="19762" y="5162"/>
                </a:cubicBezTo>
                <a:cubicBezTo>
                  <a:pt x="20221" y="5183"/>
                  <a:pt x="20681" y="5162"/>
                  <a:pt x="20681" y="5162"/>
                </a:cubicBezTo>
                <a:cubicBezTo>
                  <a:pt x="20681" y="5142"/>
                  <a:pt x="20681" y="5121"/>
                  <a:pt x="20221" y="5121"/>
                </a:cubicBezTo>
                <a:cubicBezTo>
                  <a:pt x="1379" y="4584"/>
                  <a:pt x="1379" y="4584"/>
                  <a:pt x="1379" y="4584"/>
                </a:cubicBezTo>
                <a:cubicBezTo>
                  <a:pt x="919" y="4604"/>
                  <a:pt x="919" y="4604"/>
                  <a:pt x="919" y="4604"/>
                </a:cubicBezTo>
                <a:cubicBezTo>
                  <a:pt x="1379" y="4625"/>
                  <a:pt x="1379" y="4625"/>
                  <a:pt x="1379" y="4625"/>
                </a:cubicBezTo>
                <a:cubicBezTo>
                  <a:pt x="919" y="4604"/>
                  <a:pt x="919" y="4604"/>
                  <a:pt x="919" y="4604"/>
                </a:cubicBezTo>
                <a:cubicBezTo>
                  <a:pt x="919" y="4625"/>
                  <a:pt x="919" y="4625"/>
                  <a:pt x="919" y="4625"/>
                </a:cubicBezTo>
                <a:cubicBezTo>
                  <a:pt x="1379" y="4625"/>
                  <a:pt x="1379" y="4625"/>
                  <a:pt x="1379" y="4625"/>
                </a:cubicBezTo>
                <a:cubicBezTo>
                  <a:pt x="919" y="4604"/>
                  <a:pt x="919" y="4604"/>
                  <a:pt x="919" y="4604"/>
                </a:cubicBezTo>
                <a:cubicBezTo>
                  <a:pt x="919" y="4625"/>
                  <a:pt x="919" y="4625"/>
                  <a:pt x="919" y="4625"/>
                </a:cubicBezTo>
                <a:cubicBezTo>
                  <a:pt x="919" y="4604"/>
                  <a:pt x="919" y="4604"/>
                  <a:pt x="919" y="4604"/>
                </a:cubicBezTo>
                <a:cubicBezTo>
                  <a:pt x="919" y="4625"/>
                  <a:pt x="919" y="4625"/>
                  <a:pt x="919" y="4625"/>
                </a:cubicBezTo>
                <a:cubicBezTo>
                  <a:pt x="919" y="4625"/>
                  <a:pt x="919" y="4625"/>
                  <a:pt x="919" y="4625"/>
                </a:cubicBezTo>
                <a:cubicBezTo>
                  <a:pt x="919" y="4604"/>
                  <a:pt x="919" y="4604"/>
                  <a:pt x="919" y="4604"/>
                </a:cubicBezTo>
                <a:cubicBezTo>
                  <a:pt x="919" y="4625"/>
                  <a:pt x="919" y="4625"/>
                  <a:pt x="919" y="4625"/>
                </a:cubicBezTo>
                <a:cubicBezTo>
                  <a:pt x="919" y="4604"/>
                  <a:pt x="919" y="4604"/>
                  <a:pt x="919" y="4604"/>
                </a:cubicBezTo>
                <a:cubicBezTo>
                  <a:pt x="919" y="4625"/>
                  <a:pt x="919" y="4625"/>
                  <a:pt x="919" y="4625"/>
                </a:cubicBezTo>
                <a:cubicBezTo>
                  <a:pt x="919" y="4625"/>
                  <a:pt x="919" y="4625"/>
                  <a:pt x="919" y="4625"/>
                </a:cubicBezTo>
                <a:cubicBezTo>
                  <a:pt x="919" y="4604"/>
                  <a:pt x="919" y="4604"/>
                  <a:pt x="919" y="4604"/>
                </a:cubicBezTo>
                <a:cubicBezTo>
                  <a:pt x="919" y="4625"/>
                  <a:pt x="919" y="4625"/>
                  <a:pt x="919" y="4625"/>
                </a:cubicBezTo>
                <a:cubicBezTo>
                  <a:pt x="919" y="4625"/>
                  <a:pt x="919" y="4625"/>
                  <a:pt x="919" y="4625"/>
                </a:cubicBezTo>
                <a:cubicBezTo>
                  <a:pt x="919" y="4625"/>
                  <a:pt x="1379" y="4646"/>
                  <a:pt x="1838" y="4646"/>
                </a:cubicBezTo>
                <a:cubicBezTo>
                  <a:pt x="4136" y="4708"/>
                  <a:pt x="8732" y="4811"/>
                  <a:pt x="12868" y="4894"/>
                </a:cubicBezTo>
                <a:cubicBezTo>
                  <a:pt x="14706" y="4935"/>
                  <a:pt x="16545" y="4976"/>
                  <a:pt x="17923" y="5018"/>
                </a:cubicBezTo>
                <a:cubicBezTo>
                  <a:pt x="19302" y="5038"/>
                  <a:pt x="20221" y="5059"/>
                  <a:pt x="20221" y="5059"/>
                </a:cubicBezTo>
                <a:cubicBezTo>
                  <a:pt x="20681" y="5080"/>
                  <a:pt x="20681" y="5059"/>
                  <a:pt x="21140" y="5059"/>
                </a:cubicBezTo>
                <a:cubicBezTo>
                  <a:pt x="21140" y="5038"/>
                  <a:pt x="21140" y="5018"/>
                  <a:pt x="20681" y="5018"/>
                </a:cubicBezTo>
                <a:cubicBezTo>
                  <a:pt x="2298" y="4480"/>
                  <a:pt x="2298" y="4480"/>
                  <a:pt x="2298" y="4480"/>
                </a:cubicBezTo>
                <a:cubicBezTo>
                  <a:pt x="1838" y="4522"/>
                  <a:pt x="1838" y="4522"/>
                  <a:pt x="1838" y="4522"/>
                </a:cubicBezTo>
                <a:cubicBezTo>
                  <a:pt x="2298" y="4522"/>
                  <a:pt x="2298" y="4522"/>
                  <a:pt x="2298" y="4522"/>
                </a:cubicBezTo>
                <a:cubicBezTo>
                  <a:pt x="1838" y="4522"/>
                  <a:pt x="1838" y="4522"/>
                  <a:pt x="1838" y="4522"/>
                </a:cubicBezTo>
                <a:cubicBezTo>
                  <a:pt x="1838" y="4542"/>
                  <a:pt x="1838" y="4542"/>
                  <a:pt x="1838" y="4542"/>
                </a:cubicBezTo>
                <a:cubicBezTo>
                  <a:pt x="1838" y="4542"/>
                  <a:pt x="2298" y="4542"/>
                  <a:pt x="2298" y="4522"/>
                </a:cubicBezTo>
                <a:cubicBezTo>
                  <a:pt x="1838" y="4522"/>
                  <a:pt x="1838" y="4522"/>
                  <a:pt x="1838" y="4522"/>
                </a:cubicBezTo>
                <a:cubicBezTo>
                  <a:pt x="1838" y="4542"/>
                  <a:pt x="1838" y="4542"/>
                  <a:pt x="1838" y="4542"/>
                </a:cubicBezTo>
                <a:cubicBezTo>
                  <a:pt x="1838" y="4522"/>
                  <a:pt x="1838" y="4522"/>
                  <a:pt x="1838" y="4522"/>
                </a:cubicBezTo>
                <a:cubicBezTo>
                  <a:pt x="1838" y="4542"/>
                  <a:pt x="1838" y="4542"/>
                  <a:pt x="1838" y="4542"/>
                </a:cubicBezTo>
                <a:cubicBezTo>
                  <a:pt x="1838" y="4542"/>
                  <a:pt x="1838" y="4542"/>
                  <a:pt x="1838" y="4542"/>
                </a:cubicBezTo>
                <a:cubicBezTo>
                  <a:pt x="1838" y="4522"/>
                  <a:pt x="1838" y="4522"/>
                  <a:pt x="1838" y="4522"/>
                </a:cubicBezTo>
                <a:cubicBezTo>
                  <a:pt x="1838" y="4542"/>
                  <a:pt x="1838" y="4542"/>
                  <a:pt x="1838" y="4542"/>
                </a:cubicBezTo>
                <a:cubicBezTo>
                  <a:pt x="1838" y="4522"/>
                  <a:pt x="1838" y="4522"/>
                  <a:pt x="1838" y="4522"/>
                </a:cubicBezTo>
                <a:cubicBezTo>
                  <a:pt x="1838" y="4542"/>
                  <a:pt x="1838" y="4542"/>
                  <a:pt x="1838" y="4542"/>
                </a:cubicBezTo>
                <a:cubicBezTo>
                  <a:pt x="1838" y="4542"/>
                  <a:pt x="1838" y="4542"/>
                  <a:pt x="1838" y="4542"/>
                </a:cubicBezTo>
                <a:cubicBezTo>
                  <a:pt x="1838" y="4522"/>
                  <a:pt x="1838" y="4522"/>
                  <a:pt x="1838" y="4522"/>
                </a:cubicBezTo>
                <a:cubicBezTo>
                  <a:pt x="1838" y="4542"/>
                  <a:pt x="1838" y="4542"/>
                  <a:pt x="1838" y="4542"/>
                </a:cubicBezTo>
                <a:cubicBezTo>
                  <a:pt x="1838" y="4542"/>
                  <a:pt x="1838" y="4542"/>
                  <a:pt x="1838" y="4542"/>
                </a:cubicBezTo>
                <a:cubicBezTo>
                  <a:pt x="2298" y="4542"/>
                  <a:pt x="3677" y="4584"/>
                  <a:pt x="5515" y="4625"/>
                </a:cubicBezTo>
                <a:cubicBezTo>
                  <a:pt x="8272" y="4687"/>
                  <a:pt x="11489" y="4770"/>
                  <a:pt x="14706" y="4832"/>
                </a:cubicBezTo>
                <a:cubicBezTo>
                  <a:pt x="17464" y="4894"/>
                  <a:pt x="19762" y="4935"/>
                  <a:pt x="19762" y="4935"/>
                </a:cubicBezTo>
                <a:cubicBezTo>
                  <a:pt x="19762" y="4956"/>
                  <a:pt x="20221" y="4956"/>
                  <a:pt x="20681" y="4935"/>
                </a:cubicBezTo>
                <a:cubicBezTo>
                  <a:pt x="20681" y="4914"/>
                  <a:pt x="20681" y="4894"/>
                  <a:pt x="20221" y="4894"/>
                </a:cubicBezTo>
                <a:cubicBezTo>
                  <a:pt x="1379" y="4356"/>
                  <a:pt x="1379" y="4356"/>
                  <a:pt x="1379" y="4356"/>
                </a:cubicBezTo>
                <a:cubicBezTo>
                  <a:pt x="919" y="4377"/>
                  <a:pt x="919" y="4377"/>
                  <a:pt x="919" y="4377"/>
                </a:cubicBezTo>
                <a:cubicBezTo>
                  <a:pt x="919" y="4418"/>
                  <a:pt x="919" y="4418"/>
                  <a:pt x="919" y="4418"/>
                </a:cubicBezTo>
                <a:cubicBezTo>
                  <a:pt x="919" y="4418"/>
                  <a:pt x="5515" y="4501"/>
                  <a:pt x="10111" y="4604"/>
                </a:cubicBezTo>
                <a:cubicBezTo>
                  <a:pt x="12409" y="4646"/>
                  <a:pt x="14706" y="4708"/>
                  <a:pt x="16545" y="4728"/>
                </a:cubicBezTo>
                <a:cubicBezTo>
                  <a:pt x="17464" y="4749"/>
                  <a:pt x="17923" y="4770"/>
                  <a:pt x="18383" y="4770"/>
                </a:cubicBezTo>
                <a:cubicBezTo>
                  <a:pt x="18843" y="4790"/>
                  <a:pt x="19302" y="4790"/>
                  <a:pt x="19302" y="4790"/>
                </a:cubicBezTo>
                <a:cubicBezTo>
                  <a:pt x="19302" y="4790"/>
                  <a:pt x="19302" y="4790"/>
                  <a:pt x="19302" y="4790"/>
                </a:cubicBezTo>
                <a:cubicBezTo>
                  <a:pt x="19762" y="4790"/>
                  <a:pt x="19762" y="4790"/>
                  <a:pt x="19762" y="4790"/>
                </a:cubicBezTo>
                <a:cubicBezTo>
                  <a:pt x="20221" y="4790"/>
                  <a:pt x="20221" y="4790"/>
                  <a:pt x="20221" y="4790"/>
                </a:cubicBezTo>
                <a:cubicBezTo>
                  <a:pt x="20221" y="4790"/>
                  <a:pt x="20221" y="4790"/>
                  <a:pt x="20221" y="4790"/>
                </a:cubicBezTo>
                <a:cubicBezTo>
                  <a:pt x="20221" y="4770"/>
                  <a:pt x="20221" y="4770"/>
                  <a:pt x="20221" y="4770"/>
                </a:cubicBezTo>
                <a:cubicBezTo>
                  <a:pt x="20681" y="4770"/>
                  <a:pt x="20681" y="4770"/>
                  <a:pt x="20681" y="4770"/>
                </a:cubicBezTo>
                <a:cubicBezTo>
                  <a:pt x="20681" y="4749"/>
                  <a:pt x="20221" y="4749"/>
                  <a:pt x="20221" y="4749"/>
                </a:cubicBezTo>
                <a:cubicBezTo>
                  <a:pt x="20221" y="4728"/>
                  <a:pt x="20221" y="4728"/>
                  <a:pt x="20221" y="4728"/>
                </a:cubicBezTo>
                <a:cubicBezTo>
                  <a:pt x="19762" y="4728"/>
                  <a:pt x="19302" y="4708"/>
                  <a:pt x="18843" y="4687"/>
                </a:cubicBezTo>
                <a:cubicBezTo>
                  <a:pt x="14247" y="4563"/>
                  <a:pt x="919" y="4191"/>
                  <a:pt x="919" y="4191"/>
                </a:cubicBezTo>
                <a:cubicBezTo>
                  <a:pt x="460" y="4232"/>
                  <a:pt x="460" y="4232"/>
                  <a:pt x="460" y="4232"/>
                </a:cubicBezTo>
                <a:cubicBezTo>
                  <a:pt x="1379" y="4232"/>
                  <a:pt x="1379" y="4232"/>
                  <a:pt x="1379" y="4232"/>
                </a:cubicBezTo>
                <a:cubicBezTo>
                  <a:pt x="460" y="4232"/>
                  <a:pt x="460" y="4232"/>
                  <a:pt x="460" y="4232"/>
                </a:cubicBezTo>
                <a:cubicBezTo>
                  <a:pt x="919" y="4253"/>
                  <a:pt x="919" y="4253"/>
                  <a:pt x="919" y="4253"/>
                </a:cubicBezTo>
                <a:cubicBezTo>
                  <a:pt x="919" y="4253"/>
                  <a:pt x="919" y="4253"/>
                  <a:pt x="1379" y="4232"/>
                </a:cubicBezTo>
                <a:cubicBezTo>
                  <a:pt x="460" y="4232"/>
                  <a:pt x="460" y="4232"/>
                  <a:pt x="460" y="4232"/>
                </a:cubicBezTo>
                <a:cubicBezTo>
                  <a:pt x="919" y="4253"/>
                  <a:pt x="919" y="4253"/>
                  <a:pt x="919" y="4253"/>
                </a:cubicBezTo>
                <a:cubicBezTo>
                  <a:pt x="919" y="4232"/>
                  <a:pt x="919" y="4232"/>
                  <a:pt x="919" y="4232"/>
                </a:cubicBezTo>
                <a:cubicBezTo>
                  <a:pt x="919" y="4253"/>
                  <a:pt x="919" y="4253"/>
                  <a:pt x="919" y="4253"/>
                </a:cubicBezTo>
                <a:cubicBezTo>
                  <a:pt x="919" y="4253"/>
                  <a:pt x="919" y="4253"/>
                  <a:pt x="919" y="4253"/>
                </a:cubicBezTo>
                <a:cubicBezTo>
                  <a:pt x="919" y="4232"/>
                  <a:pt x="919" y="4232"/>
                  <a:pt x="919" y="4232"/>
                </a:cubicBezTo>
                <a:cubicBezTo>
                  <a:pt x="919" y="4253"/>
                  <a:pt x="919" y="4253"/>
                  <a:pt x="919" y="4253"/>
                </a:cubicBezTo>
                <a:cubicBezTo>
                  <a:pt x="919" y="4232"/>
                  <a:pt x="919" y="4232"/>
                  <a:pt x="919" y="4232"/>
                </a:cubicBezTo>
                <a:cubicBezTo>
                  <a:pt x="460" y="4253"/>
                  <a:pt x="460" y="4253"/>
                  <a:pt x="460" y="4253"/>
                </a:cubicBezTo>
                <a:cubicBezTo>
                  <a:pt x="919" y="4253"/>
                  <a:pt x="919" y="4253"/>
                  <a:pt x="919" y="4253"/>
                </a:cubicBezTo>
                <a:cubicBezTo>
                  <a:pt x="919" y="4232"/>
                  <a:pt x="919" y="4232"/>
                  <a:pt x="919" y="4232"/>
                </a:cubicBezTo>
                <a:cubicBezTo>
                  <a:pt x="460" y="4253"/>
                  <a:pt x="460" y="4253"/>
                  <a:pt x="460" y="4253"/>
                </a:cubicBezTo>
                <a:cubicBezTo>
                  <a:pt x="919" y="4253"/>
                  <a:pt x="1379" y="4253"/>
                  <a:pt x="1838" y="4274"/>
                </a:cubicBezTo>
                <a:cubicBezTo>
                  <a:pt x="4136" y="4315"/>
                  <a:pt x="8732" y="4418"/>
                  <a:pt x="12868" y="4522"/>
                </a:cubicBezTo>
                <a:cubicBezTo>
                  <a:pt x="14706" y="4563"/>
                  <a:pt x="16545" y="4604"/>
                  <a:pt x="17923" y="4646"/>
                </a:cubicBezTo>
                <a:cubicBezTo>
                  <a:pt x="18843" y="4646"/>
                  <a:pt x="19302" y="4666"/>
                  <a:pt x="19762" y="4666"/>
                </a:cubicBezTo>
                <a:cubicBezTo>
                  <a:pt x="19762" y="4687"/>
                  <a:pt x="20221" y="4687"/>
                  <a:pt x="20221" y="4687"/>
                </a:cubicBezTo>
                <a:cubicBezTo>
                  <a:pt x="20681" y="4687"/>
                  <a:pt x="20681" y="4687"/>
                  <a:pt x="20681" y="4687"/>
                </a:cubicBezTo>
                <a:cubicBezTo>
                  <a:pt x="20681" y="4687"/>
                  <a:pt x="20681" y="4687"/>
                  <a:pt x="20681" y="4687"/>
                </a:cubicBezTo>
                <a:cubicBezTo>
                  <a:pt x="20681" y="4687"/>
                  <a:pt x="20681" y="4687"/>
                  <a:pt x="20681" y="4687"/>
                </a:cubicBezTo>
                <a:cubicBezTo>
                  <a:pt x="20681" y="4687"/>
                  <a:pt x="21140" y="4687"/>
                  <a:pt x="21140" y="4687"/>
                </a:cubicBezTo>
                <a:cubicBezTo>
                  <a:pt x="21600" y="4666"/>
                  <a:pt x="21600" y="4666"/>
                  <a:pt x="21600" y="4666"/>
                </a:cubicBezTo>
                <a:cubicBezTo>
                  <a:pt x="21600" y="4646"/>
                  <a:pt x="21140" y="4646"/>
                  <a:pt x="21140" y="4625"/>
                </a:cubicBezTo>
                <a:cubicBezTo>
                  <a:pt x="1838" y="4088"/>
                  <a:pt x="1838" y="4088"/>
                  <a:pt x="1838" y="4088"/>
                </a:cubicBezTo>
                <a:cubicBezTo>
                  <a:pt x="1379" y="4129"/>
                  <a:pt x="1379" y="4129"/>
                  <a:pt x="1379" y="4129"/>
                </a:cubicBezTo>
                <a:cubicBezTo>
                  <a:pt x="2298" y="4129"/>
                  <a:pt x="2298" y="4129"/>
                  <a:pt x="2298" y="4129"/>
                </a:cubicBezTo>
                <a:cubicBezTo>
                  <a:pt x="1379" y="4129"/>
                  <a:pt x="1379" y="4129"/>
                  <a:pt x="1379" y="4129"/>
                </a:cubicBezTo>
                <a:cubicBezTo>
                  <a:pt x="1838" y="4150"/>
                  <a:pt x="1838" y="4150"/>
                  <a:pt x="1838" y="4150"/>
                </a:cubicBezTo>
                <a:cubicBezTo>
                  <a:pt x="1838" y="4150"/>
                  <a:pt x="1838" y="4150"/>
                  <a:pt x="2298" y="4129"/>
                </a:cubicBezTo>
                <a:cubicBezTo>
                  <a:pt x="1379" y="4129"/>
                  <a:pt x="1379" y="4129"/>
                  <a:pt x="1379" y="4129"/>
                </a:cubicBezTo>
                <a:cubicBezTo>
                  <a:pt x="1838" y="4150"/>
                  <a:pt x="1838" y="4150"/>
                  <a:pt x="1838" y="4150"/>
                </a:cubicBezTo>
                <a:cubicBezTo>
                  <a:pt x="1379" y="4129"/>
                  <a:pt x="1379" y="4129"/>
                  <a:pt x="1379" y="4129"/>
                </a:cubicBezTo>
                <a:cubicBezTo>
                  <a:pt x="1379" y="4150"/>
                  <a:pt x="1379" y="4150"/>
                  <a:pt x="1379" y="4150"/>
                </a:cubicBezTo>
                <a:cubicBezTo>
                  <a:pt x="1838" y="4150"/>
                  <a:pt x="1838" y="4150"/>
                  <a:pt x="1838" y="4150"/>
                </a:cubicBezTo>
                <a:cubicBezTo>
                  <a:pt x="1379" y="4129"/>
                  <a:pt x="1379" y="4129"/>
                  <a:pt x="1379" y="4129"/>
                </a:cubicBezTo>
                <a:cubicBezTo>
                  <a:pt x="1379" y="4150"/>
                  <a:pt x="1379" y="4150"/>
                  <a:pt x="1379" y="4150"/>
                </a:cubicBezTo>
                <a:cubicBezTo>
                  <a:pt x="1379" y="4129"/>
                  <a:pt x="1379" y="4129"/>
                  <a:pt x="1379" y="4129"/>
                </a:cubicBezTo>
                <a:cubicBezTo>
                  <a:pt x="1379" y="4150"/>
                  <a:pt x="1379" y="4150"/>
                  <a:pt x="1379" y="4150"/>
                </a:cubicBezTo>
                <a:cubicBezTo>
                  <a:pt x="1379" y="4150"/>
                  <a:pt x="1379" y="4150"/>
                  <a:pt x="1379" y="4150"/>
                </a:cubicBezTo>
                <a:cubicBezTo>
                  <a:pt x="1379" y="4129"/>
                  <a:pt x="1379" y="4129"/>
                  <a:pt x="1379" y="4129"/>
                </a:cubicBezTo>
                <a:cubicBezTo>
                  <a:pt x="1379" y="4150"/>
                  <a:pt x="1379" y="4150"/>
                  <a:pt x="1379" y="4150"/>
                </a:cubicBezTo>
                <a:cubicBezTo>
                  <a:pt x="1379" y="4150"/>
                  <a:pt x="1838" y="4150"/>
                  <a:pt x="1838" y="4150"/>
                </a:cubicBezTo>
                <a:cubicBezTo>
                  <a:pt x="3217" y="4191"/>
                  <a:pt x="7813" y="4294"/>
                  <a:pt x="12409" y="4398"/>
                </a:cubicBezTo>
                <a:cubicBezTo>
                  <a:pt x="14247" y="4439"/>
                  <a:pt x="16545" y="4501"/>
                  <a:pt x="17923" y="4522"/>
                </a:cubicBezTo>
                <a:cubicBezTo>
                  <a:pt x="19302" y="4563"/>
                  <a:pt x="20221" y="4584"/>
                  <a:pt x="20221" y="4584"/>
                </a:cubicBezTo>
                <a:cubicBezTo>
                  <a:pt x="20681" y="4604"/>
                  <a:pt x="21140" y="4584"/>
                  <a:pt x="21140" y="4584"/>
                </a:cubicBezTo>
                <a:cubicBezTo>
                  <a:pt x="21600" y="4563"/>
                  <a:pt x="21600" y="4542"/>
                  <a:pt x="21140" y="4542"/>
                </a:cubicBezTo>
                <a:cubicBezTo>
                  <a:pt x="1379" y="3984"/>
                  <a:pt x="1379" y="3984"/>
                  <a:pt x="1379" y="3984"/>
                </a:cubicBezTo>
                <a:cubicBezTo>
                  <a:pt x="919" y="4005"/>
                  <a:pt x="919" y="4005"/>
                  <a:pt x="919" y="4005"/>
                </a:cubicBezTo>
                <a:cubicBezTo>
                  <a:pt x="1379" y="4026"/>
                  <a:pt x="1379" y="4026"/>
                  <a:pt x="1379" y="4026"/>
                </a:cubicBezTo>
                <a:cubicBezTo>
                  <a:pt x="919" y="4005"/>
                  <a:pt x="919" y="4005"/>
                  <a:pt x="919" y="4005"/>
                </a:cubicBezTo>
                <a:cubicBezTo>
                  <a:pt x="919" y="4026"/>
                  <a:pt x="919" y="4026"/>
                  <a:pt x="919" y="4026"/>
                </a:cubicBezTo>
                <a:cubicBezTo>
                  <a:pt x="919" y="4026"/>
                  <a:pt x="1379" y="4026"/>
                  <a:pt x="1379" y="4026"/>
                </a:cubicBezTo>
                <a:cubicBezTo>
                  <a:pt x="919" y="4005"/>
                  <a:pt x="919" y="4005"/>
                  <a:pt x="919" y="4005"/>
                </a:cubicBezTo>
                <a:cubicBezTo>
                  <a:pt x="919" y="4026"/>
                  <a:pt x="919" y="4026"/>
                  <a:pt x="919" y="4026"/>
                </a:cubicBezTo>
                <a:cubicBezTo>
                  <a:pt x="919" y="4005"/>
                  <a:pt x="919" y="4005"/>
                  <a:pt x="919" y="4005"/>
                </a:cubicBezTo>
                <a:cubicBezTo>
                  <a:pt x="919" y="4026"/>
                  <a:pt x="919" y="4026"/>
                  <a:pt x="919" y="4026"/>
                </a:cubicBezTo>
                <a:cubicBezTo>
                  <a:pt x="919" y="4026"/>
                  <a:pt x="919" y="4026"/>
                  <a:pt x="919" y="4026"/>
                </a:cubicBezTo>
                <a:cubicBezTo>
                  <a:pt x="919" y="4005"/>
                  <a:pt x="919" y="4005"/>
                  <a:pt x="919" y="4005"/>
                </a:cubicBezTo>
                <a:cubicBezTo>
                  <a:pt x="919" y="4026"/>
                  <a:pt x="919" y="4026"/>
                  <a:pt x="919" y="4026"/>
                </a:cubicBezTo>
                <a:cubicBezTo>
                  <a:pt x="919" y="4026"/>
                  <a:pt x="919" y="4026"/>
                  <a:pt x="919" y="4026"/>
                </a:cubicBezTo>
                <a:cubicBezTo>
                  <a:pt x="919" y="4026"/>
                  <a:pt x="919" y="4026"/>
                  <a:pt x="919" y="4026"/>
                </a:cubicBezTo>
                <a:cubicBezTo>
                  <a:pt x="919" y="4026"/>
                  <a:pt x="919" y="4026"/>
                  <a:pt x="919" y="4026"/>
                </a:cubicBezTo>
                <a:cubicBezTo>
                  <a:pt x="919" y="4026"/>
                  <a:pt x="919" y="4026"/>
                  <a:pt x="919" y="4026"/>
                </a:cubicBezTo>
                <a:cubicBezTo>
                  <a:pt x="919" y="4026"/>
                  <a:pt x="919" y="4026"/>
                  <a:pt x="919" y="4026"/>
                </a:cubicBezTo>
                <a:cubicBezTo>
                  <a:pt x="919" y="4026"/>
                  <a:pt x="1379" y="4046"/>
                  <a:pt x="1838" y="4046"/>
                </a:cubicBezTo>
                <a:cubicBezTo>
                  <a:pt x="4136" y="4088"/>
                  <a:pt x="8732" y="4191"/>
                  <a:pt x="12409" y="4274"/>
                </a:cubicBezTo>
                <a:cubicBezTo>
                  <a:pt x="14247" y="4315"/>
                  <a:pt x="16085" y="4356"/>
                  <a:pt x="17464" y="4398"/>
                </a:cubicBezTo>
                <a:cubicBezTo>
                  <a:pt x="18843" y="4418"/>
                  <a:pt x="19762" y="4439"/>
                  <a:pt x="19762" y="4439"/>
                </a:cubicBezTo>
                <a:cubicBezTo>
                  <a:pt x="20221" y="4439"/>
                  <a:pt x="20221" y="4439"/>
                  <a:pt x="20681" y="4418"/>
                </a:cubicBezTo>
                <a:cubicBezTo>
                  <a:pt x="20681" y="4418"/>
                  <a:pt x="20681" y="4398"/>
                  <a:pt x="20221" y="4377"/>
                </a:cubicBezTo>
                <a:cubicBezTo>
                  <a:pt x="1838" y="3860"/>
                  <a:pt x="1838" y="3860"/>
                  <a:pt x="1838" y="3860"/>
                </a:cubicBezTo>
                <a:cubicBezTo>
                  <a:pt x="1379" y="3881"/>
                  <a:pt x="1379" y="3881"/>
                  <a:pt x="1379" y="3881"/>
                </a:cubicBezTo>
                <a:cubicBezTo>
                  <a:pt x="1838" y="3902"/>
                  <a:pt x="1838" y="3902"/>
                  <a:pt x="1838" y="3902"/>
                </a:cubicBezTo>
                <a:cubicBezTo>
                  <a:pt x="1379" y="3881"/>
                  <a:pt x="1379" y="3881"/>
                  <a:pt x="1379" y="3881"/>
                </a:cubicBezTo>
                <a:cubicBezTo>
                  <a:pt x="1838" y="3922"/>
                  <a:pt x="1838" y="3922"/>
                  <a:pt x="1838" y="3922"/>
                </a:cubicBezTo>
                <a:cubicBezTo>
                  <a:pt x="1838" y="3922"/>
                  <a:pt x="1838" y="3922"/>
                  <a:pt x="1838" y="3902"/>
                </a:cubicBezTo>
                <a:cubicBezTo>
                  <a:pt x="1379" y="3881"/>
                  <a:pt x="1379" y="3881"/>
                  <a:pt x="1379" y="3881"/>
                </a:cubicBezTo>
                <a:cubicBezTo>
                  <a:pt x="1838" y="3922"/>
                  <a:pt x="1838" y="3922"/>
                  <a:pt x="1838" y="3922"/>
                </a:cubicBezTo>
                <a:cubicBezTo>
                  <a:pt x="1379" y="3902"/>
                  <a:pt x="1379" y="3902"/>
                  <a:pt x="1379" y="3902"/>
                </a:cubicBezTo>
                <a:cubicBezTo>
                  <a:pt x="1379" y="3922"/>
                  <a:pt x="1379" y="3922"/>
                  <a:pt x="1379" y="3922"/>
                </a:cubicBezTo>
                <a:cubicBezTo>
                  <a:pt x="1838" y="3922"/>
                  <a:pt x="1838" y="3922"/>
                  <a:pt x="1838" y="3922"/>
                </a:cubicBezTo>
                <a:cubicBezTo>
                  <a:pt x="1379" y="3902"/>
                  <a:pt x="1379" y="3902"/>
                  <a:pt x="1379" y="3902"/>
                </a:cubicBezTo>
                <a:cubicBezTo>
                  <a:pt x="1379" y="3922"/>
                  <a:pt x="1379" y="3922"/>
                  <a:pt x="1379" y="3922"/>
                </a:cubicBezTo>
                <a:cubicBezTo>
                  <a:pt x="1379" y="3902"/>
                  <a:pt x="1379" y="3902"/>
                  <a:pt x="1379" y="3902"/>
                </a:cubicBezTo>
                <a:cubicBezTo>
                  <a:pt x="1379" y="3922"/>
                  <a:pt x="1379" y="3922"/>
                  <a:pt x="1379" y="3922"/>
                </a:cubicBezTo>
                <a:cubicBezTo>
                  <a:pt x="1379" y="3922"/>
                  <a:pt x="1379" y="3922"/>
                  <a:pt x="1379" y="3922"/>
                </a:cubicBezTo>
                <a:cubicBezTo>
                  <a:pt x="1379" y="3902"/>
                  <a:pt x="1379" y="3902"/>
                  <a:pt x="1379" y="3902"/>
                </a:cubicBezTo>
                <a:cubicBezTo>
                  <a:pt x="1379" y="3922"/>
                  <a:pt x="1379" y="3922"/>
                  <a:pt x="1379" y="3922"/>
                </a:cubicBezTo>
                <a:cubicBezTo>
                  <a:pt x="1379" y="3922"/>
                  <a:pt x="1379" y="3922"/>
                  <a:pt x="1379" y="3922"/>
                </a:cubicBezTo>
                <a:cubicBezTo>
                  <a:pt x="1838" y="3922"/>
                  <a:pt x="3217" y="3964"/>
                  <a:pt x="5055" y="3984"/>
                </a:cubicBezTo>
                <a:cubicBezTo>
                  <a:pt x="7813" y="4046"/>
                  <a:pt x="11489" y="4129"/>
                  <a:pt x="14706" y="4191"/>
                </a:cubicBezTo>
                <a:cubicBezTo>
                  <a:pt x="16085" y="4212"/>
                  <a:pt x="17464" y="4253"/>
                  <a:pt x="18383" y="4274"/>
                </a:cubicBezTo>
                <a:cubicBezTo>
                  <a:pt x="18843" y="4274"/>
                  <a:pt x="19302" y="4294"/>
                  <a:pt x="19762" y="4294"/>
                </a:cubicBezTo>
                <a:cubicBezTo>
                  <a:pt x="20221" y="4294"/>
                  <a:pt x="20221" y="4294"/>
                  <a:pt x="20221" y="4294"/>
                </a:cubicBezTo>
                <a:cubicBezTo>
                  <a:pt x="20221" y="4294"/>
                  <a:pt x="20221" y="4294"/>
                  <a:pt x="20221" y="4294"/>
                </a:cubicBezTo>
                <a:cubicBezTo>
                  <a:pt x="20221" y="4294"/>
                  <a:pt x="20221" y="4294"/>
                  <a:pt x="20221" y="4294"/>
                </a:cubicBezTo>
                <a:cubicBezTo>
                  <a:pt x="20221" y="4315"/>
                  <a:pt x="20221" y="4315"/>
                  <a:pt x="20221" y="4315"/>
                </a:cubicBezTo>
                <a:cubicBezTo>
                  <a:pt x="20681" y="4315"/>
                  <a:pt x="20681" y="4315"/>
                  <a:pt x="20681" y="4315"/>
                </a:cubicBezTo>
                <a:cubicBezTo>
                  <a:pt x="20681" y="4294"/>
                  <a:pt x="20681" y="4294"/>
                  <a:pt x="21140" y="4294"/>
                </a:cubicBezTo>
                <a:cubicBezTo>
                  <a:pt x="21140" y="4274"/>
                  <a:pt x="21140" y="4274"/>
                  <a:pt x="21140" y="4274"/>
                </a:cubicBezTo>
                <a:cubicBezTo>
                  <a:pt x="21140" y="4274"/>
                  <a:pt x="21140" y="4253"/>
                  <a:pt x="21140" y="4253"/>
                </a:cubicBezTo>
                <a:cubicBezTo>
                  <a:pt x="20681" y="4253"/>
                  <a:pt x="20681" y="4253"/>
                  <a:pt x="20681" y="4253"/>
                </a:cubicBezTo>
                <a:cubicBezTo>
                  <a:pt x="20681" y="4253"/>
                  <a:pt x="20681" y="4232"/>
                  <a:pt x="20221" y="4232"/>
                </a:cubicBezTo>
                <a:cubicBezTo>
                  <a:pt x="18843" y="4191"/>
                  <a:pt x="14247" y="4067"/>
                  <a:pt x="9651" y="3943"/>
                </a:cubicBezTo>
                <a:cubicBezTo>
                  <a:pt x="7813" y="3881"/>
                  <a:pt x="5515" y="3819"/>
                  <a:pt x="3677" y="3778"/>
                </a:cubicBezTo>
                <a:cubicBezTo>
                  <a:pt x="3217" y="3757"/>
                  <a:pt x="2298" y="3736"/>
                  <a:pt x="1838" y="3716"/>
                </a:cubicBezTo>
                <a:cubicBezTo>
                  <a:pt x="1838" y="3716"/>
                  <a:pt x="1838" y="3716"/>
                  <a:pt x="1379" y="3716"/>
                </a:cubicBezTo>
                <a:cubicBezTo>
                  <a:pt x="1379" y="3695"/>
                  <a:pt x="1379" y="3695"/>
                  <a:pt x="1379" y="3695"/>
                </a:cubicBezTo>
                <a:cubicBezTo>
                  <a:pt x="1379" y="3695"/>
                  <a:pt x="1379" y="3695"/>
                  <a:pt x="1379" y="3695"/>
                </a:cubicBezTo>
                <a:cubicBezTo>
                  <a:pt x="919" y="3716"/>
                  <a:pt x="919" y="3716"/>
                  <a:pt x="919" y="3716"/>
                </a:cubicBezTo>
                <a:cubicBezTo>
                  <a:pt x="1379" y="3716"/>
                  <a:pt x="1379" y="3716"/>
                  <a:pt x="1379" y="3716"/>
                </a:cubicBezTo>
                <a:cubicBezTo>
                  <a:pt x="1379" y="3695"/>
                  <a:pt x="1379" y="3695"/>
                  <a:pt x="1379" y="3695"/>
                </a:cubicBezTo>
                <a:cubicBezTo>
                  <a:pt x="919" y="3716"/>
                  <a:pt x="919" y="3716"/>
                  <a:pt x="919" y="3716"/>
                </a:cubicBezTo>
                <a:cubicBezTo>
                  <a:pt x="1379" y="3716"/>
                  <a:pt x="1379" y="3716"/>
                  <a:pt x="1379" y="3716"/>
                </a:cubicBezTo>
                <a:cubicBezTo>
                  <a:pt x="919" y="3716"/>
                  <a:pt x="919" y="3716"/>
                  <a:pt x="919" y="3716"/>
                </a:cubicBezTo>
                <a:cubicBezTo>
                  <a:pt x="1379" y="3716"/>
                  <a:pt x="1379" y="3716"/>
                  <a:pt x="1379" y="3716"/>
                </a:cubicBezTo>
                <a:cubicBezTo>
                  <a:pt x="1379" y="3716"/>
                  <a:pt x="1379" y="3716"/>
                  <a:pt x="1379" y="3716"/>
                </a:cubicBezTo>
                <a:cubicBezTo>
                  <a:pt x="919" y="3716"/>
                  <a:pt x="919" y="3716"/>
                  <a:pt x="919" y="3716"/>
                </a:cubicBezTo>
                <a:cubicBezTo>
                  <a:pt x="1379" y="3716"/>
                  <a:pt x="1379" y="3716"/>
                  <a:pt x="1379" y="3716"/>
                </a:cubicBezTo>
                <a:cubicBezTo>
                  <a:pt x="919" y="3736"/>
                  <a:pt x="919" y="3736"/>
                  <a:pt x="919" y="3736"/>
                </a:cubicBezTo>
                <a:cubicBezTo>
                  <a:pt x="1838" y="3736"/>
                  <a:pt x="1838" y="3736"/>
                  <a:pt x="1838" y="3736"/>
                </a:cubicBezTo>
                <a:cubicBezTo>
                  <a:pt x="1379" y="3716"/>
                  <a:pt x="1379" y="3716"/>
                  <a:pt x="1379" y="3716"/>
                </a:cubicBezTo>
                <a:cubicBezTo>
                  <a:pt x="919" y="3736"/>
                  <a:pt x="919" y="3736"/>
                  <a:pt x="919" y="3736"/>
                </a:cubicBezTo>
                <a:cubicBezTo>
                  <a:pt x="1838" y="3736"/>
                  <a:pt x="1838" y="3736"/>
                  <a:pt x="1838" y="3736"/>
                </a:cubicBezTo>
                <a:cubicBezTo>
                  <a:pt x="919" y="3736"/>
                  <a:pt x="919" y="3736"/>
                  <a:pt x="919" y="3736"/>
                </a:cubicBezTo>
                <a:cubicBezTo>
                  <a:pt x="1379" y="3736"/>
                  <a:pt x="1379" y="3736"/>
                  <a:pt x="1379" y="3736"/>
                </a:cubicBezTo>
                <a:cubicBezTo>
                  <a:pt x="919" y="3736"/>
                  <a:pt x="919" y="3736"/>
                  <a:pt x="919" y="3736"/>
                </a:cubicBezTo>
                <a:cubicBezTo>
                  <a:pt x="1379" y="3757"/>
                  <a:pt x="1379" y="3757"/>
                  <a:pt x="1379" y="3757"/>
                </a:cubicBezTo>
                <a:cubicBezTo>
                  <a:pt x="1379" y="3757"/>
                  <a:pt x="1379" y="3757"/>
                  <a:pt x="1379" y="3736"/>
                </a:cubicBezTo>
                <a:cubicBezTo>
                  <a:pt x="919" y="3736"/>
                  <a:pt x="919" y="3736"/>
                  <a:pt x="919" y="3736"/>
                </a:cubicBezTo>
                <a:cubicBezTo>
                  <a:pt x="1379" y="3757"/>
                  <a:pt x="1379" y="3757"/>
                  <a:pt x="1379" y="3757"/>
                </a:cubicBezTo>
                <a:cubicBezTo>
                  <a:pt x="919" y="3736"/>
                  <a:pt x="919" y="3736"/>
                  <a:pt x="919" y="3736"/>
                </a:cubicBezTo>
                <a:cubicBezTo>
                  <a:pt x="919" y="3757"/>
                  <a:pt x="919" y="3757"/>
                  <a:pt x="919" y="3757"/>
                </a:cubicBezTo>
                <a:cubicBezTo>
                  <a:pt x="1379" y="3757"/>
                  <a:pt x="1379" y="3757"/>
                  <a:pt x="1379" y="3757"/>
                </a:cubicBezTo>
                <a:cubicBezTo>
                  <a:pt x="919" y="3736"/>
                  <a:pt x="919" y="3736"/>
                  <a:pt x="919" y="3736"/>
                </a:cubicBezTo>
                <a:cubicBezTo>
                  <a:pt x="919" y="3757"/>
                  <a:pt x="919" y="3757"/>
                  <a:pt x="919" y="3757"/>
                </a:cubicBezTo>
                <a:cubicBezTo>
                  <a:pt x="919" y="3736"/>
                  <a:pt x="919" y="3736"/>
                  <a:pt x="919" y="3736"/>
                </a:cubicBezTo>
                <a:cubicBezTo>
                  <a:pt x="919" y="3757"/>
                  <a:pt x="919" y="3757"/>
                  <a:pt x="919" y="3757"/>
                </a:cubicBezTo>
                <a:cubicBezTo>
                  <a:pt x="919" y="3757"/>
                  <a:pt x="919" y="3757"/>
                  <a:pt x="919" y="3757"/>
                </a:cubicBezTo>
                <a:cubicBezTo>
                  <a:pt x="919" y="3736"/>
                  <a:pt x="919" y="3736"/>
                  <a:pt x="919" y="3736"/>
                </a:cubicBezTo>
                <a:cubicBezTo>
                  <a:pt x="919" y="3757"/>
                  <a:pt x="919" y="3757"/>
                  <a:pt x="919" y="3757"/>
                </a:cubicBezTo>
                <a:cubicBezTo>
                  <a:pt x="919" y="3757"/>
                  <a:pt x="1379" y="3757"/>
                  <a:pt x="2298" y="3778"/>
                </a:cubicBezTo>
                <a:cubicBezTo>
                  <a:pt x="4136" y="3819"/>
                  <a:pt x="8732" y="3922"/>
                  <a:pt x="12868" y="4005"/>
                </a:cubicBezTo>
                <a:cubicBezTo>
                  <a:pt x="14706" y="4067"/>
                  <a:pt x="16545" y="4108"/>
                  <a:pt x="17923" y="4129"/>
                </a:cubicBezTo>
                <a:cubicBezTo>
                  <a:pt x="19302" y="4170"/>
                  <a:pt x="20221" y="4191"/>
                  <a:pt x="20221" y="4191"/>
                </a:cubicBezTo>
                <a:cubicBezTo>
                  <a:pt x="20681" y="4191"/>
                  <a:pt x="20681" y="4191"/>
                  <a:pt x="21140" y="4170"/>
                </a:cubicBezTo>
                <a:cubicBezTo>
                  <a:pt x="21140" y="4150"/>
                  <a:pt x="21140" y="4129"/>
                  <a:pt x="20681" y="4129"/>
                </a:cubicBezTo>
                <a:cubicBezTo>
                  <a:pt x="919" y="3571"/>
                  <a:pt x="919" y="3571"/>
                  <a:pt x="919" y="3571"/>
                </a:cubicBezTo>
                <a:cubicBezTo>
                  <a:pt x="919" y="3592"/>
                  <a:pt x="919" y="3592"/>
                  <a:pt x="919" y="3592"/>
                </a:cubicBezTo>
                <a:cubicBezTo>
                  <a:pt x="1379" y="3612"/>
                  <a:pt x="1379" y="3612"/>
                  <a:pt x="1379" y="3612"/>
                </a:cubicBezTo>
                <a:cubicBezTo>
                  <a:pt x="919" y="3592"/>
                  <a:pt x="919" y="3592"/>
                  <a:pt x="919" y="3592"/>
                </a:cubicBezTo>
                <a:cubicBezTo>
                  <a:pt x="919" y="3633"/>
                  <a:pt x="919" y="3633"/>
                  <a:pt x="919" y="3633"/>
                </a:cubicBezTo>
                <a:cubicBezTo>
                  <a:pt x="1379" y="3612"/>
                  <a:pt x="1379" y="3612"/>
                  <a:pt x="1379" y="3612"/>
                </a:cubicBezTo>
                <a:cubicBezTo>
                  <a:pt x="919" y="3592"/>
                  <a:pt x="919" y="3592"/>
                  <a:pt x="919" y="3592"/>
                </a:cubicBezTo>
                <a:cubicBezTo>
                  <a:pt x="919" y="3633"/>
                  <a:pt x="919" y="3633"/>
                  <a:pt x="919" y="3633"/>
                </a:cubicBezTo>
                <a:cubicBezTo>
                  <a:pt x="919" y="3612"/>
                  <a:pt x="919" y="3612"/>
                  <a:pt x="919" y="3612"/>
                </a:cubicBezTo>
                <a:cubicBezTo>
                  <a:pt x="919" y="3633"/>
                  <a:pt x="919" y="3633"/>
                  <a:pt x="919" y="3633"/>
                </a:cubicBezTo>
                <a:cubicBezTo>
                  <a:pt x="919" y="3633"/>
                  <a:pt x="919" y="3633"/>
                  <a:pt x="919" y="3633"/>
                </a:cubicBezTo>
                <a:cubicBezTo>
                  <a:pt x="919" y="3612"/>
                  <a:pt x="919" y="3612"/>
                  <a:pt x="919" y="3612"/>
                </a:cubicBezTo>
                <a:cubicBezTo>
                  <a:pt x="919" y="3633"/>
                  <a:pt x="919" y="3633"/>
                  <a:pt x="919" y="3633"/>
                </a:cubicBezTo>
                <a:cubicBezTo>
                  <a:pt x="919" y="3612"/>
                  <a:pt x="919" y="3612"/>
                  <a:pt x="919" y="3612"/>
                </a:cubicBezTo>
                <a:cubicBezTo>
                  <a:pt x="919" y="3633"/>
                  <a:pt x="919" y="3633"/>
                  <a:pt x="919" y="3633"/>
                </a:cubicBezTo>
                <a:cubicBezTo>
                  <a:pt x="919" y="3633"/>
                  <a:pt x="919" y="3633"/>
                  <a:pt x="919" y="3633"/>
                </a:cubicBezTo>
                <a:cubicBezTo>
                  <a:pt x="919" y="3612"/>
                  <a:pt x="919" y="3612"/>
                  <a:pt x="919" y="3612"/>
                </a:cubicBezTo>
                <a:cubicBezTo>
                  <a:pt x="919" y="3633"/>
                  <a:pt x="919" y="3633"/>
                  <a:pt x="919" y="3633"/>
                </a:cubicBezTo>
                <a:cubicBezTo>
                  <a:pt x="919" y="3633"/>
                  <a:pt x="1379" y="3633"/>
                  <a:pt x="1838" y="3654"/>
                </a:cubicBezTo>
                <a:cubicBezTo>
                  <a:pt x="4136" y="3695"/>
                  <a:pt x="8732" y="3819"/>
                  <a:pt x="12868" y="3902"/>
                </a:cubicBezTo>
                <a:cubicBezTo>
                  <a:pt x="14706" y="3964"/>
                  <a:pt x="17004" y="4005"/>
                  <a:pt x="18383" y="4046"/>
                </a:cubicBezTo>
                <a:cubicBezTo>
                  <a:pt x="19302" y="4067"/>
                  <a:pt x="20221" y="4088"/>
                  <a:pt x="20221" y="4088"/>
                </a:cubicBezTo>
                <a:cubicBezTo>
                  <a:pt x="20681" y="4108"/>
                  <a:pt x="21140" y="4088"/>
                  <a:pt x="21140" y="4088"/>
                </a:cubicBezTo>
                <a:cubicBezTo>
                  <a:pt x="21600" y="4067"/>
                  <a:pt x="21600" y="4067"/>
                  <a:pt x="21600" y="4067"/>
                </a:cubicBezTo>
                <a:cubicBezTo>
                  <a:pt x="21600" y="4046"/>
                  <a:pt x="21140" y="4046"/>
                  <a:pt x="21140" y="4046"/>
                </a:cubicBezTo>
                <a:cubicBezTo>
                  <a:pt x="21140" y="4026"/>
                  <a:pt x="21140" y="4026"/>
                  <a:pt x="21140" y="4026"/>
                </a:cubicBezTo>
                <a:cubicBezTo>
                  <a:pt x="20681" y="4026"/>
                  <a:pt x="20221" y="4005"/>
                  <a:pt x="19762" y="3984"/>
                </a:cubicBezTo>
                <a:cubicBezTo>
                  <a:pt x="17464" y="3922"/>
                  <a:pt x="12868" y="3798"/>
                  <a:pt x="8732" y="3695"/>
                </a:cubicBezTo>
                <a:cubicBezTo>
                  <a:pt x="6894" y="3633"/>
                  <a:pt x="5055" y="3592"/>
                  <a:pt x="3677" y="3550"/>
                </a:cubicBezTo>
                <a:cubicBezTo>
                  <a:pt x="2757" y="3530"/>
                  <a:pt x="2298" y="3509"/>
                  <a:pt x="1838" y="3509"/>
                </a:cubicBezTo>
                <a:cubicBezTo>
                  <a:pt x="1838" y="3488"/>
                  <a:pt x="1838" y="3488"/>
                  <a:pt x="1379" y="3488"/>
                </a:cubicBezTo>
                <a:cubicBezTo>
                  <a:pt x="1379" y="3488"/>
                  <a:pt x="1379" y="3488"/>
                  <a:pt x="1379" y="3488"/>
                </a:cubicBezTo>
                <a:cubicBezTo>
                  <a:pt x="1379" y="3509"/>
                  <a:pt x="1379" y="3509"/>
                  <a:pt x="1379" y="3509"/>
                </a:cubicBezTo>
                <a:cubicBezTo>
                  <a:pt x="1379" y="3488"/>
                  <a:pt x="1379" y="3488"/>
                  <a:pt x="1379" y="3488"/>
                </a:cubicBezTo>
                <a:cubicBezTo>
                  <a:pt x="1379" y="3488"/>
                  <a:pt x="1379" y="3488"/>
                  <a:pt x="1379" y="3488"/>
                </a:cubicBezTo>
                <a:cubicBezTo>
                  <a:pt x="1379" y="3509"/>
                  <a:pt x="1379" y="3509"/>
                  <a:pt x="1379" y="3509"/>
                </a:cubicBezTo>
                <a:cubicBezTo>
                  <a:pt x="1379" y="3488"/>
                  <a:pt x="1379" y="3488"/>
                  <a:pt x="1379" y="3488"/>
                </a:cubicBezTo>
                <a:cubicBezTo>
                  <a:pt x="919" y="3509"/>
                  <a:pt x="919" y="3509"/>
                  <a:pt x="919" y="3509"/>
                </a:cubicBezTo>
                <a:cubicBezTo>
                  <a:pt x="1379" y="3488"/>
                  <a:pt x="1379" y="3488"/>
                  <a:pt x="1379" y="3488"/>
                </a:cubicBezTo>
                <a:cubicBezTo>
                  <a:pt x="1379" y="3488"/>
                  <a:pt x="1379" y="3488"/>
                  <a:pt x="1379" y="3488"/>
                </a:cubicBezTo>
                <a:cubicBezTo>
                  <a:pt x="919" y="3509"/>
                  <a:pt x="919" y="3509"/>
                  <a:pt x="919" y="3509"/>
                </a:cubicBezTo>
                <a:cubicBezTo>
                  <a:pt x="1379" y="3488"/>
                  <a:pt x="1379" y="3488"/>
                  <a:pt x="1379" y="3488"/>
                </a:cubicBezTo>
                <a:cubicBezTo>
                  <a:pt x="919" y="3509"/>
                  <a:pt x="919" y="3509"/>
                  <a:pt x="919" y="3509"/>
                </a:cubicBezTo>
                <a:cubicBezTo>
                  <a:pt x="1838" y="3509"/>
                  <a:pt x="1838" y="3509"/>
                  <a:pt x="1838" y="3509"/>
                </a:cubicBezTo>
                <a:cubicBezTo>
                  <a:pt x="1838" y="3509"/>
                  <a:pt x="1379" y="3488"/>
                  <a:pt x="1379" y="3488"/>
                </a:cubicBezTo>
                <a:cubicBezTo>
                  <a:pt x="919" y="3509"/>
                  <a:pt x="919" y="3509"/>
                  <a:pt x="919" y="3509"/>
                </a:cubicBezTo>
                <a:cubicBezTo>
                  <a:pt x="1838" y="3509"/>
                  <a:pt x="1838" y="3509"/>
                  <a:pt x="1838" y="3509"/>
                </a:cubicBezTo>
                <a:cubicBezTo>
                  <a:pt x="919" y="3509"/>
                  <a:pt x="919" y="3509"/>
                  <a:pt x="919" y="3509"/>
                </a:cubicBezTo>
                <a:cubicBezTo>
                  <a:pt x="919" y="3530"/>
                  <a:pt x="919" y="3530"/>
                  <a:pt x="919" y="3530"/>
                </a:cubicBezTo>
                <a:cubicBezTo>
                  <a:pt x="919" y="3530"/>
                  <a:pt x="5515" y="3633"/>
                  <a:pt x="10570" y="3736"/>
                </a:cubicBezTo>
                <a:cubicBezTo>
                  <a:pt x="12868" y="3778"/>
                  <a:pt x="15166" y="3840"/>
                  <a:pt x="17004" y="3881"/>
                </a:cubicBezTo>
                <a:cubicBezTo>
                  <a:pt x="17923" y="3902"/>
                  <a:pt x="18843" y="3902"/>
                  <a:pt x="19302" y="3922"/>
                </a:cubicBezTo>
                <a:cubicBezTo>
                  <a:pt x="19762" y="3922"/>
                  <a:pt x="20221" y="3922"/>
                  <a:pt x="20221" y="3943"/>
                </a:cubicBezTo>
                <a:cubicBezTo>
                  <a:pt x="20681" y="3943"/>
                  <a:pt x="20681" y="3943"/>
                  <a:pt x="20681" y="3943"/>
                </a:cubicBezTo>
                <a:cubicBezTo>
                  <a:pt x="20681" y="3943"/>
                  <a:pt x="20681" y="3943"/>
                  <a:pt x="20681" y="3943"/>
                </a:cubicBezTo>
                <a:cubicBezTo>
                  <a:pt x="21140" y="3943"/>
                  <a:pt x="21140" y="3943"/>
                  <a:pt x="21140" y="3943"/>
                </a:cubicBezTo>
                <a:cubicBezTo>
                  <a:pt x="21140" y="3943"/>
                  <a:pt x="21140" y="3943"/>
                  <a:pt x="21140" y="3922"/>
                </a:cubicBezTo>
                <a:cubicBezTo>
                  <a:pt x="21600" y="3922"/>
                  <a:pt x="21600" y="3922"/>
                  <a:pt x="21600" y="3922"/>
                </a:cubicBezTo>
                <a:cubicBezTo>
                  <a:pt x="21600" y="3902"/>
                  <a:pt x="21600" y="3902"/>
                  <a:pt x="21600" y="3902"/>
                </a:cubicBezTo>
                <a:cubicBezTo>
                  <a:pt x="21600" y="3902"/>
                  <a:pt x="21600" y="3902"/>
                  <a:pt x="21600" y="3881"/>
                </a:cubicBezTo>
                <a:cubicBezTo>
                  <a:pt x="21140" y="3881"/>
                  <a:pt x="21140" y="3881"/>
                  <a:pt x="21140" y="3881"/>
                </a:cubicBezTo>
                <a:cubicBezTo>
                  <a:pt x="20681" y="3860"/>
                  <a:pt x="20221" y="3860"/>
                  <a:pt x="19762" y="3840"/>
                </a:cubicBezTo>
                <a:cubicBezTo>
                  <a:pt x="15166" y="3695"/>
                  <a:pt x="1379" y="3323"/>
                  <a:pt x="1379" y="3323"/>
                </a:cubicBezTo>
                <a:cubicBezTo>
                  <a:pt x="1379" y="3364"/>
                  <a:pt x="1379" y="3364"/>
                  <a:pt x="1379" y="3364"/>
                </a:cubicBezTo>
                <a:cubicBezTo>
                  <a:pt x="1838" y="3364"/>
                  <a:pt x="1838" y="3364"/>
                  <a:pt x="1838" y="3364"/>
                </a:cubicBezTo>
                <a:cubicBezTo>
                  <a:pt x="1379" y="3364"/>
                  <a:pt x="1379" y="3364"/>
                  <a:pt x="1379" y="3364"/>
                </a:cubicBezTo>
                <a:cubicBezTo>
                  <a:pt x="1379" y="3385"/>
                  <a:pt x="1379" y="3385"/>
                  <a:pt x="1379" y="3385"/>
                </a:cubicBezTo>
                <a:cubicBezTo>
                  <a:pt x="1838" y="3364"/>
                  <a:pt x="1838" y="3364"/>
                  <a:pt x="1838" y="3364"/>
                </a:cubicBezTo>
                <a:cubicBezTo>
                  <a:pt x="1379" y="3364"/>
                  <a:pt x="1379" y="3364"/>
                  <a:pt x="1379" y="3364"/>
                </a:cubicBezTo>
                <a:cubicBezTo>
                  <a:pt x="1379" y="3385"/>
                  <a:pt x="1379" y="3385"/>
                  <a:pt x="1379" y="3385"/>
                </a:cubicBezTo>
                <a:cubicBezTo>
                  <a:pt x="1379" y="3364"/>
                  <a:pt x="1379" y="3364"/>
                  <a:pt x="1379" y="3364"/>
                </a:cubicBezTo>
                <a:cubicBezTo>
                  <a:pt x="1379" y="3385"/>
                  <a:pt x="1379" y="3385"/>
                  <a:pt x="1379" y="3385"/>
                </a:cubicBezTo>
                <a:cubicBezTo>
                  <a:pt x="1379" y="3385"/>
                  <a:pt x="1379" y="3385"/>
                  <a:pt x="1379" y="3385"/>
                </a:cubicBezTo>
                <a:cubicBezTo>
                  <a:pt x="1379" y="3364"/>
                  <a:pt x="1379" y="3364"/>
                  <a:pt x="1379" y="3364"/>
                </a:cubicBezTo>
                <a:cubicBezTo>
                  <a:pt x="1379" y="3385"/>
                  <a:pt x="1379" y="3385"/>
                  <a:pt x="1379" y="3385"/>
                </a:cubicBezTo>
                <a:cubicBezTo>
                  <a:pt x="1379" y="3364"/>
                  <a:pt x="1379" y="3364"/>
                  <a:pt x="1379" y="3364"/>
                </a:cubicBezTo>
                <a:cubicBezTo>
                  <a:pt x="1379" y="3385"/>
                  <a:pt x="1379" y="3385"/>
                  <a:pt x="1379" y="3385"/>
                </a:cubicBezTo>
                <a:cubicBezTo>
                  <a:pt x="1379" y="3385"/>
                  <a:pt x="1379" y="3385"/>
                  <a:pt x="1379" y="3385"/>
                </a:cubicBezTo>
                <a:cubicBezTo>
                  <a:pt x="1379" y="3364"/>
                  <a:pt x="1379" y="3364"/>
                  <a:pt x="1379" y="3364"/>
                </a:cubicBezTo>
                <a:cubicBezTo>
                  <a:pt x="1379" y="3385"/>
                  <a:pt x="1379" y="3385"/>
                  <a:pt x="1379" y="3385"/>
                </a:cubicBezTo>
                <a:cubicBezTo>
                  <a:pt x="1379" y="3385"/>
                  <a:pt x="1838" y="3385"/>
                  <a:pt x="2298" y="3406"/>
                </a:cubicBezTo>
                <a:cubicBezTo>
                  <a:pt x="4136" y="3447"/>
                  <a:pt x="8272" y="3550"/>
                  <a:pt x="11949" y="3633"/>
                </a:cubicBezTo>
                <a:cubicBezTo>
                  <a:pt x="13787" y="3674"/>
                  <a:pt x="15626" y="3716"/>
                  <a:pt x="17004" y="3736"/>
                </a:cubicBezTo>
                <a:cubicBezTo>
                  <a:pt x="17923" y="3757"/>
                  <a:pt x="18383" y="3757"/>
                  <a:pt x="18843" y="3778"/>
                </a:cubicBezTo>
                <a:cubicBezTo>
                  <a:pt x="18843" y="3778"/>
                  <a:pt x="19302" y="3778"/>
                  <a:pt x="19302" y="3778"/>
                </a:cubicBezTo>
                <a:cubicBezTo>
                  <a:pt x="19302" y="3778"/>
                  <a:pt x="19762" y="3798"/>
                  <a:pt x="19762" y="3798"/>
                </a:cubicBezTo>
                <a:cubicBezTo>
                  <a:pt x="20221" y="3778"/>
                  <a:pt x="20221" y="3778"/>
                  <a:pt x="20221" y="3778"/>
                </a:cubicBezTo>
                <a:cubicBezTo>
                  <a:pt x="20221" y="3778"/>
                  <a:pt x="20221" y="3778"/>
                  <a:pt x="20221" y="3778"/>
                </a:cubicBezTo>
                <a:cubicBezTo>
                  <a:pt x="20681" y="3778"/>
                  <a:pt x="20681" y="3757"/>
                  <a:pt x="20681" y="3757"/>
                </a:cubicBezTo>
                <a:cubicBezTo>
                  <a:pt x="20681" y="3736"/>
                  <a:pt x="20221" y="3736"/>
                  <a:pt x="20221" y="3736"/>
                </a:cubicBezTo>
                <a:cubicBezTo>
                  <a:pt x="20221" y="3736"/>
                  <a:pt x="18843" y="3695"/>
                  <a:pt x="17464" y="3654"/>
                </a:cubicBezTo>
                <a:cubicBezTo>
                  <a:pt x="14706" y="3592"/>
                  <a:pt x="11030" y="3488"/>
                  <a:pt x="7813" y="3385"/>
                </a:cubicBezTo>
                <a:cubicBezTo>
                  <a:pt x="5974" y="3344"/>
                  <a:pt x="4596" y="3302"/>
                  <a:pt x="3677" y="3282"/>
                </a:cubicBezTo>
                <a:cubicBezTo>
                  <a:pt x="3217" y="3261"/>
                  <a:pt x="2757" y="3240"/>
                  <a:pt x="2298" y="3240"/>
                </a:cubicBezTo>
                <a:cubicBezTo>
                  <a:pt x="1838" y="3219"/>
                  <a:pt x="1838" y="3219"/>
                  <a:pt x="1838" y="3219"/>
                </a:cubicBezTo>
                <a:cubicBezTo>
                  <a:pt x="1838" y="3219"/>
                  <a:pt x="1838" y="3219"/>
                  <a:pt x="1838" y="3219"/>
                </a:cubicBezTo>
                <a:cubicBezTo>
                  <a:pt x="1838" y="3240"/>
                  <a:pt x="1838" y="3240"/>
                  <a:pt x="1838" y="3240"/>
                </a:cubicBezTo>
                <a:cubicBezTo>
                  <a:pt x="1838" y="3219"/>
                  <a:pt x="1838" y="3219"/>
                  <a:pt x="1838" y="3219"/>
                </a:cubicBezTo>
                <a:cubicBezTo>
                  <a:pt x="1838" y="3219"/>
                  <a:pt x="1838" y="3219"/>
                  <a:pt x="1838" y="3219"/>
                </a:cubicBezTo>
                <a:cubicBezTo>
                  <a:pt x="1838" y="3240"/>
                  <a:pt x="1838" y="3240"/>
                  <a:pt x="1838" y="3240"/>
                </a:cubicBezTo>
                <a:cubicBezTo>
                  <a:pt x="1838" y="3219"/>
                  <a:pt x="1838" y="3219"/>
                  <a:pt x="1838" y="3219"/>
                </a:cubicBezTo>
                <a:cubicBezTo>
                  <a:pt x="1379" y="3240"/>
                  <a:pt x="1379" y="3240"/>
                  <a:pt x="1379" y="3240"/>
                </a:cubicBezTo>
                <a:cubicBezTo>
                  <a:pt x="2298" y="3240"/>
                  <a:pt x="2298" y="3240"/>
                  <a:pt x="2298" y="3240"/>
                </a:cubicBezTo>
                <a:cubicBezTo>
                  <a:pt x="2298" y="3240"/>
                  <a:pt x="1838" y="3240"/>
                  <a:pt x="1838" y="3219"/>
                </a:cubicBezTo>
                <a:cubicBezTo>
                  <a:pt x="1379" y="3240"/>
                  <a:pt x="1379" y="3240"/>
                  <a:pt x="1379" y="3240"/>
                </a:cubicBezTo>
                <a:cubicBezTo>
                  <a:pt x="2298" y="3240"/>
                  <a:pt x="2298" y="3240"/>
                  <a:pt x="2298" y="3240"/>
                </a:cubicBezTo>
                <a:cubicBezTo>
                  <a:pt x="1379" y="3240"/>
                  <a:pt x="1379" y="3240"/>
                  <a:pt x="1379" y="3240"/>
                </a:cubicBezTo>
                <a:cubicBezTo>
                  <a:pt x="1838" y="3261"/>
                  <a:pt x="1838" y="3261"/>
                  <a:pt x="1838" y="3261"/>
                </a:cubicBezTo>
                <a:cubicBezTo>
                  <a:pt x="2298" y="3240"/>
                  <a:pt x="2298" y="3240"/>
                  <a:pt x="2298" y="3240"/>
                </a:cubicBezTo>
                <a:cubicBezTo>
                  <a:pt x="1379" y="3240"/>
                  <a:pt x="1379" y="3240"/>
                  <a:pt x="1379" y="3240"/>
                </a:cubicBezTo>
                <a:cubicBezTo>
                  <a:pt x="1838" y="3261"/>
                  <a:pt x="1838" y="3261"/>
                  <a:pt x="1838" y="3261"/>
                </a:cubicBezTo>
                <a:cubicBezTo>
                  <a:pt x="1379" y="3240"/>
                  <a:pt x="1379" y="3240"/>
                  <a:pt x="1379" y="3240"/>
                </a:cubicBezTo>
                <a:cubicBezTo>
                  <a:pt x="1379" y="3261"/>
                  <a:pt x="1379" y="3261"/>
                  <a:pt x="1379" y="3261"/>
                </a:cubicBezTo>
                <a:cubicBezTo>
                  <a:pt x="1379" y="3240"/>
                  <a:pt x="1379" y="3240"/>
                  <a:pt x="1379" y="3240"/>
                </a:cubicBezTo>
                <a:cubicBezTo>
                  <a:pt x="1379" y="3261"/>
                  <a:pt x="1379" y="3261"/>
                  <a:pt x="1379" y="3261"/>
                </a:cubicBezTo>
                <a:cubicBezTo>
                  <a:pt x="1379" y="3261"/>
                  <a:pt x="1379" y="3261"/>
                  <a:pt x="1379" y="3261"/>
                </a:cubicBezTo>
                <a:cubicBezTo>
                  <a:pt x="1379" y="3240"/>
                  <a:pt x="1379" y="3240"/>
                  <a:pt x="1379" y="3240"/>
                </a:cubicBezTo>
                <a:cubicBezTo>
                  <a:pt x="1379" y="3261"/>
                  <a:pt x="1379" y="3261"/>
                  <a:pt x="1379" y="3261"/>
                </a:cubicBezTo>
                <a:cubicBezTo>
                  <a:pt x="1379" y="3240"/>
                  <a:pt x="1379" y="3240"/>
                  <a:pt x="1379" y="3240"/>
                </a:cubicBezTo>
                <a:cubicBezTo>
                  <a:pt x="1379" y="3261"/>
                  <a:pt x="1379" y="3261"/>
                  <a:pt x="1379" y="3261"/>
                </a:cubicBezTo>
                <a:cubicBezTo>
                  <a:pt x="1379" y="3261"/>
                  <a:pt x="1379" y="3261"/>
                  <a:pt x="1379" y="3261"/>
                </a:cubicBezTo>
                <a:cubicBezTo>
                  <a:pt x="1379" y="3240"/>
                  <a:pt x="1379" y="3240"/>
                  <a:pt x="1379" y="3240"/>
                </a:cubicBezTo>
                <a:cubicBezTo>
                  <a:pt x="1379" y="3261"/>
                  <a:pt x="1379" y="3261"/>
                  <a:pt x="1379" y="3261"/>
                </a:cubicBezTo>
                <a:cubicBezTo>
                  <a:pt x="1379" y="3261"/>
                  <a:pt x="1379" y="3261"/>
                  <a:pt x="1379" y="3261"/>
                </a:cubicBezTo>
                <a:cubicBezTo>
                  <a:pt x="1379" y="3282"/>
                  <a:pt x="5974" y="3385"/>
                  <a:pt x="10111" y="3468"/>
                </a:cubicBezTo>
                <a:cubicBezTo>
                  <a:pt x="12409" y="3530"/>
                  <a:pt x="14706" y="3571"/>
                  <a:pt x="16545" y="3612"/>
                </a:cubicBezTo>
                <a:cubicBezTo>
                  <a:pt x="17464" y="3633"/>
                  <a:pt x="17923" y="3654"/>
                  <a:pt x="18383" y="3654"/>
                </a:cubicBezTo>
                <a:cubicBezTo>
                  <a:pt x="18843" y="3654"/>
                  <a:pt x="19302" y="3674"/>
                  <a:pt x="19302" y="3674"/>
                </a:cubicBezTo>
                <a:cubicBezTo>
                  <a:pt x="19762" y="3674"/>
                  <a:pt x="19762" y="3674"/>
                  <a:pt x="19762" y="3674"/>
                </a:cubicBezTo>
                <a:cubicBezTo>
                  <a:pt x="19762" y="3674"/>
                  <a:pt x="19762" y="3674"/>
                  <a:pt x="19762" y="3674"/>
                </a:cubicBezTo>
                <a:cubicBezTo>
                  <a:pt x="20221" y="3674"/>
                  <a:pt x="20221" y="3674"/>
                  <a:pt x="20221" y="3674"/>
                </a:cubicBezTo>
                <a:cubicBezTo>
                  <a:pt x="20221" y="3674"/>
                  <a:pt x="20221" y="3674"/>
                  <a:pt x="20681" y="3654"/>
                </a:cubicBezTo>
                <a:cubicBezTo>
                  <a:pt x="20681" y="3654"/>
                  <a:pt x="20681" y="3633"/>
                  <a:pt x="20681" y="3633"/>
                </a:cubicBezTo>
                <a:cubicBezTo>
                  <a:pt x="20681" y="3633"/>
                  <a:pt x="20221" y="3612"/>
                  <a:pt x="20221" y="3612"/>
                </a:cubicBezTo>
                <a:cubicBezTo>
                  <a:pt x="20221" y="3612"/>
                  <a:pt x="19302" y="3592"/>
                  <a:pt x="17464" y="3530"/>
                </a:cubicBezTo>
                <a:cubicBezTo>
                  <a:pt x="14706" y="3468"/>
                  <a:pt x="11030" y="3364"/>
                  <a:pt x="7813" y="3282"/>
                </a:cubicBezTo>
                <a:cubicBezTo>
                  <a:pt x="5974" y="3240"/>
                  <a:pt x="4596" y="3199"/>
                  <a:pt x="3677" y="3157"/>
                </a:cubicBezTo>
                <a:cubicBezTo>
                  <a:pt x="2757" y="3137"/>
                  <a:pt x="2757" y="3137"/>
                  <a:pt x="2298" y="3116"/>
                </a:cubicBezTo>
                <a:cubicBezTo>
                  <a:pt x="1838" y="3116"/>
                  <a:pt x="1838" y="3116"/>
                  <a:pt x="1838" y="3116"/>
                </a:cubicBezTo>
                <a:cubicBezTo>
                  <a:pt x="1838" y="3116"/>
                  <a:pt x="1838" y="3116"/>
                  <a:pt x="1838" y="3116"/>
                </a:cubicBezTo>
                <a:cubicBezTo>
                  <a:pt x="1838" y="3116"/>
                  <a:pt x="1838" y="3116"/>
                  <a:pt x="1838" y="3116"/>
                </a:cubicBezTo>
                <a:cubicBezTo>
                  <a:pt x="1838" y="3116"/>
                  <a:pt x="1838" y="3116"/>
                  <a:pt x="1838" y="3116"/>
                </a:cubicBezTo>
                <a:cubicBezTo>
                  <a:pt x="1838" y="3116"/>
                  <a:pt x="1838" y="3116"/>
                  <a:pt x="1838" y="3116"/>
                </a:cubicBezTo>
                <a:cubicBezTo>
                  <a:pt x="1838" y="3116"/>
                  <a:pt x="1838" y="3116"/>
                  <a:pt x="1838" y="3116"/>
                </a:cubicBezTo>
                <a:cubicBezTo>
                  <a:pt x="1838" y="3116"/>
                  <a:pt x="1838" y="3116"/>
                  <a:pt x="1838" y="3116"/>
                </a:cubicBezTo>
                <a:cubicBezTo>
                  <a:pt x="1379" y="3116"/>
                  <a:pt x="1379" y="3116"/>
                  <a:pt x="1379" y="3116"/>
                </a:cubicBezTo>
                <a:cubicBezTo>
                  <a:pt x="1838" y="3116"/>
                  <a:pt x="1838" y="3116"/>
                  <a:pt x="1838" y="3116"/>
                </a:cubicBezTo>
                <a:cubicBezTo>
                  <a:pt x="1838" y="3116"/>
                  <a:pt x="1838" y="3116"/>
                  <a:pt x="1838" y="3116"/>
                </a:cubicBezTo>
                <a:cubicBezTo>
                  <a:pt x="1379" y="3116"/>
                  <a:pt x="1379" y="3116"/>
                  <a:pt x="1379" y="3116"/>
                </a:cubicBezTo>
                <a:cubicBezTo>
                  <a:pt x="1838" y="3116"/>
                  <a:pt x="1838" y="3116"/>
                  <a:pt x="1838" y="3116"/>
                </a:cubicBezTo>
                <a:cubicBezTo>
                  <a:pt x="1379" y="3116"/>
                  <a:pt x="1379" y="3116"/>
                  <a:pt x="1379" y="3116"/>
                </a:cubicBezTo>
                <a:cubicBezTo>
                  <a:pt x="1838" y="3137"/>
                  <a:pt x="1838" y="3137"/>
                  <a:pt x="1838" y="3137"/>
                </a:cubicBezTo>
                <a:cubicBezTo>
                  <a:pt x="1838" y="3116"/>
                  <a:pt x="1838" y="3116"/>
                  <a:pt x="1838" y="3116"/>
                </a:cubicBezTo>
                <a:cubicBezTo>
                  <a:pt x="1379" y="3116"/>
                  <a:pt x="1379" y="3116"/>
                  <a:pt x="1379" y="3116"/>
                </a:cubicBezTo>
                <a:cubicBezTo>
                  <a:pt x="1838" y="3137"/>
                  <a:pt x="1838" y="3137"/>
                  <a:pt x="1838" y="3137"/>
                </a:cubicBezTo>
                <a:cubicBezTo>
                  <a:pt x="1379" y="3116"/>
                  <a:pt x="1379" y="3116"/>
                  <a:pt x="1379" y="3116"/>
                </a:cubicBezTo>
                <a:cubicBezTo>
                  <a:pt x="919" y="3157"/>
                  <a:pt x="919" y="3157"/>
                  <a:pt x="919" y="3157"/>
                </a:cubicBezTo>
                <a:cubicBezTo>
                  <a:pt x="20221" y="3550"/>
                  <a:pt x="20221" y="3550"/>
                  <a:pt x="20221" y="3550"/>
                </a:cubicBezTo>
                <a:cubicBezTo>
                  <a:pt x="20221" y="3571"/>
                  <a:pt x="20681" y="3550"/>
                  <a:pt x="20681" y="3550"/>
                </a:cubicBezTo>
                <a:cubicBezTo>
                  <a:pt x="21140" y="3530"/>
                  <a:pt x="21140" y="3509"/>
                  <a:pt x="20681" y="3509"/>
                </a:cubicBezTo>
                <a:cubicBezTo>
                  <a:pt x="10111" y="3219"/>
                  <a:pt x="10111" y="3219"/>
                  <a:pt x="10111" y="3219"/>
                </a:cubicBezTo>
                <a:cubicBezTo>
                  <a:pt x="20221" y="3406"/>
                  <a:pt x="20221" y="3406"/>
                  <a:pt x="20221" y="3406"/>
                </a:cubicBezTo>
                <a:cubicBezTo>
                  <a:pt x="20681" y="3426"/>
                  <a:pt x="21140" y="3406"/>
                  <a:pt x="21140" y="3406"/>
                </a:cubicBezTo>
                <a:cubicBezTo>
                  <a:pt x="21140" y="3385"/>
                  <a:pt x="21140" y="3385"/>
                  <a:pt x="21140" y="3385"/>
                </a:cubicBezTo>
                <a:cubicBezTo>
                  <a:pt x="21140" y="3364"/>
                  <a:pt x="21140" y="3364"/>
                  <a:pt x="21140" y="3364"/>
                </a:cubicBezTo>
                <a:cubicBezTo>
                  <a:pt x="20681" y="3364"/>
                  <a:pt x="20681" y="3364"/>
                  <a:pt x="20681" y="3364"/>
                </a:cubicBezTo>
                <a:cubicBezTo>
                  <a:pt x="20681" y="3344"/>
                  <a:pt x="20221" y="3323"/>
                  <a:pt x="19762" y="3302"/>
                </a:cubicBezTo>
                <a:cubicBezTo>
                  <a:pt x="15166" y="3178"/>
                  <a:pt x="1838" y="2827"/>
                  <a:pt x="1838" y="2827"/>
                </a:cubicBezTo>
                <a:cubicBezTo>
                  <a:pt x="1838" y="2847"/>
                  <a:pt x="1838" y="2847"/>
                  <a:pt x="1838" y="2847"/>
                </a:cubicBezTo>
                <a:cubicBezTo>
                  <a:pt x="2298" y="2868"/>
                  <a:pt x="2298" y="2868"/>
                  <a:pt x="2298" y="2868"/>
                </a:cubicBezTo>
                <a:cubicBezTo>
                  <a:pt x="1838" y="2847"/>
                  <a:pt x="1838" y="2847"/>
                  <a:pt x="1838" y="2847"/>
                </a:cubicBezTo>
                <a:cubicBezTo>
                  <a:pt x="1838" y="2889"/>
                  <a:pt x="1838" y="2889"/>
                  <a:pt x="1838" y="2889"/>
                </a:cubicBezTo>
                <a:cubicBezTo>
                  <a:pt x="1838" y="2889"/>
                  <a:pt x="2298" y="2889"/>
                  <a:pt x="2298" y="2868"/>
                </a:cubicBezTo>
                <a:cubicBezTo>
                  <a:pt x="1838" y="2847"/>
                  <a:pt x="1838" y="2847"/>
                  <a:pt x="1838" y="2847"/>
                </a:cubicBezTo>
                <a:cubicBezTo>
                  <a:pt x="1838" y="2889"/>
                  <a:pt x="1838" y="2889"/>
                  <a:pt x="1838" y="2889"/>
                </a:cubicBezTo>
                <a:cubicBezTo>
                  <a:pt x="1838" y="2847"/>
                  <a:pt x="1838" y="2847"/>
                  <a:pt x="1838" y="2847"/>
                </a:cubicBezTo>
                <a:cubicBezTo>
                  <a:pt x="1838" y="2889"/>
                  <a:pt x="1838" y="2889"/>
                  <a:pt x="1838" y="2889"/>
                </a:cubicBezTo>
                <a:cubicBezTo>
                  <a:pt x="1838" y="2889"/>
                  <a:pt x="1838" y="2889"/>
                  <a:pt x="1838" y="2889"/>
                </a:cubicBezTo>
                <a:cubicBezTo>
                  <a:pt x="1838" y="2847"/>
                  <a:pt x="1838" y="2847"/>
                  <a:pt x="1838" y="2847"/>
                </a:cubicBezTo>
                <a:cubicBezTo>
                  <a:pt x="1838" y="2889"/>
                  <a:pt x="1838" y="2889"/>
                  <a:pt x="1838" y="2889"/>
                </a:cubicBezTo>
                <a:cubicBezTo>
                  <a:pt x="1838" y="2868"/>
                  <a:pt x="1838" y="2868"/>
                  <a:pt x="1838" y="2868"/>
                </a:cubicBezTo>
                <a:cubicBezTo>
                  <a:pt x="1379" y="2889"/>
                  <a:pt x="1379" y="2889"/>
                  <a:pt x="1379" y="2889"/>
                </a:cubicBezTo>
                <a:cubicBezTo>
                  <a:pt x="1838" y="2889"/>
                  <a:pt x="1838" y="2889"/>
                  <a:pt x="1838" y="2889"/>
                </a:cubicBezTo>
                <a:cubicBezTo>
                  <a:pt x="1838" y="2868"/>
                  <a:pt x="1838" y="2868"/>
                  <a:pt x="1838" y="2868"/>
                </a:cubicBezTo>
                <a:cubicBezTo>
                  <a:pt x="1379" y="2889"/>
                  <a:pt x="1379" y="2889"/>
                  <a:pt x="1379" y="2889"/>
                </a:cubicBezTo>
                <a:cubicBezTo>
                  <a:pt x="1838" y="2889"/>
                  <a:pt x="1838" y="2889"/>
                  <a:pt x="1838" y="2889"/>
                </a:cubicBezTo>
                <a:cubicBezTo>
                  <a:pt x="1379" y="2889"/>
                  <a:pt x="1379" y="2889"/>
                  <a:pt x="1379" y="2889"/>
                </a:cubicBezTo>
                <a:cubicBezTo>
                  <a:pt x="1379" y="2889"/>
                  <a:pt x="1379" y="2889"/>
                  <a:pt x="1379" y="2889"/>
                </a:cubicBezTo>
                <a:cubicBezTo>
                  <a:pt x="1838" y="2889"/>
                  <a:pt x="1838" y="2889"/>
                  <a:pt x="1838" y="2889"/>
                </a:cubicBezTo>
                <a:cubicBezTo>
                  <a:pt x="1379" y="2889"/>
                  <a:pt x="1379" y="2889"/>
                  <a:pt x="1379" y="2889"/>
                </a:cubicBezTo>
                <a:cubicBezTo>
                  <a:pt x="1838" y="2889"/>
                  <a:pt x="1838" y="2889"/>
                  <a:pt x="2757" y="2909"/>
                </a:cubicBezTo>
                <a:cubicBezTo>
                  <a:pt x="4596" y="2951"/>
                  <a:pt x="8272" y="3033"/>
                  <a:pt x="11949" y="3116"/>
                </a:cubicBezTo>
                <a:cubicBezTo>
                  <a:pt x="13787" y="3157"/>
                  <a:pt x="15626" y="3199"/>
                  <a:pt x="17004" y="3219"/>
                </a:cubicBezTo>
                <a:cubicBezTo>
                  <a:pt x="17464" y="3240"/>
                  <a:pt x="18383" y="3261"/>
                  <a:pt x="18843" y="3261"/>
                </a:cubicBezTo>
                <a:cubicBezTo>
                  <a:pt x="18843" y="3261"/>
                  <a:pt x="18843" y="3261"/>
                  <a:pt x="19302" y="3282"/>
                </a:cubicBezTo>
                <a:cubicBezTo>
                  <a:pt x="19302" y="3282"/>
                  <a:pt x="19302" y="3282"/>
                  <a:pt x="19762" y="3282"/>
                </a:cubicBezTo>
                <a:cubicBezTo>
                  <a:pt x="19762" y="3282"/>
                  <a:pt x="19762" y="3282"/>
                  <a:pt x="19762" y="3282"/>
                </a:cubicBezTo>
                <a:cubicBezTo>
                  <a:pt x="20221" y="3282"/>
                  <a:pt x="20221" y="3261"/>
                  <a:pt x="20221" y="3261"/>
                </a:cubicBezTo>
                <a:cubicBezTo>
                  <a:pt x="20681" y="3261"/>
                  <a:pt x="20681" y="3240"/>
                  <a:pt x="20681" y="3240"/>
                </a:cubicBezTo>
                <a:cubicBezTo>
                  <a:pt x="20221" y="3240"/>
                  <a:pt x="20221" y="3219"/>
                  <a:pt x="20221" y="3219"/>
                </a:cubicBezTo>
                <a:cubicBezTo>
                  <a:pt x="1838" y="2703"/>
                  <a:pt x="1838" y="2703"/>
                  <a:pt x="1838" y="2703"/>
                </a:cubicBezTo>
                <a:cubicBezTo>
                  <a:pt x="1838" y="2744"/>
                  <a:pt x="1838" y="2744"/>
                  <a:pt x="1838" y="2744"/>
                </a:cubicBezTo>
                <a:cubicBezTo>
                  <a:pt x="2298" y="2744"/>
                  <a:pt x="2298" y="2744"/>
                  <a:pt x="2298" y="2744"/>
                </a:cubicBezTo>
                <a:cubicBezTo>
                  <a:pt x="1838" y="2744"/>
                  <a:pt x="1838" y="2744"/>
                  <a:pt x="1838" y="2744"/>
                </a:cubicBezTo>
                <a:cubicBezTo>
                  <a:pt x="1838" y="2765"/>
                  <a:pt x="1838" y="2765"/>
                  <a:pt x="1838" y="2765"/>
                </a:cubicBezTo>
                <a:cubicBezTo>
                  <a:pt x="2298" y="2744"/>
                  <a:pt x="2298" y="2744"/>
                  <a:pt x="2298" y="2744"/>
                </a:cubicBezTo>
                <a:cubicBezTo>
                  <a:pt x="1838" y="2744"/>
                  <a:pt x="1838" y="2744"/>
                  <a:pt x="1838" y="2744"/>
                </a:cubicBezTo>
                <a:cubicBezTo>
                  <a:pt x="1838" y="2765"/>
                  <a:pt x="1838" y="2765"/>
                  <a:pt x="1838" y="2765"/>
                </a:cubicBezTo>
                <a:cubicBezTo>
                  <a:pt x="1838" y="2744"/>
                  <a:pt x="1838" y="2744"/>
                  <a:pt x="1838" y="2744"/>
                </a:cubicBezTo>
                <a:cubicBezTo>
                  <a:pt x="1838" y="2765"/>
                  <a:pt x="1838" y="2765"/>
                  <a:pt x="1838" y="2765"/>
                </a:cubicBezTo>
                <a:cubicBezTo>
                  <a:pt x="1838" y="2765"/>
                  <a:pt x="1838" y="2765"/>
                  <a:pt x="1838" y="2765"/>
                </a:cubicBezTo>
                <a:cubicBezTo>
                  <a:pt x="1838" y="2744"/>
                  <a:pt x="1838" y="2744"/>
                  <a:pt x="1838" y="2744"/>
                </a:cubicBezTo>
                <a:cubicBezTo>
                  <a:pt x="1838" y="2765"/>
                  <a:pt x="1838" y="2765"/>
                  <a:pt x="1838" y="2765"/>
                </a:cubicBezTo>
                <a:cubicBezTo>
                  <a:pt x="1838" y="2744"/>
                  <a:pt x="1838" y="2744"/>
                  <a:pt x="1838" y="2744"/>
                </a:cubicBezTo>
                <a:cubicBezTo>
                  <a:pt x="1379" y="2765"/>
                  <a:pt x="1379" y="2765"/>
                  <a:pt x="1379" y="2765"/>
                </a:cubicBezTo>
                <a:cubicBezTo>
                  <a:pt x="1379" y="2765"/>
                  <a:pt x="1379" y="2765"/>
                  <a:pt x="1838" y="2765"/>
                </a:cubicBezTo>
                <a:cubicBezTo>
                  <a:pt x="1838" y="2744"/>
                  <a:pt x="1838" y="2744"/>
                  <a:pt x="1838" y="2744"/>
                </a:cubicBezTo>
                <a:cubicBezTo>
                  <a:pt x="1379" y="2765"/>
                  <a:pt x="1379" y="2765"/>
                  <a:pt x="1379" y="2765"/>
                </a:cubicBezTo>
                <a:cubicBezTo>
                  <a:pt x="1838" y="2744"/>
                  <a:pt x="1838" y="2744"/>
                  <a:pt x="1838" y="2744"/>
                </a:cubicBezTo>
                <a:cubicBezTo>
                  <a:pt x="1379" y="2765"/>
                  <a:pt x="1379" y="2765"/>
                  <a:pt x="1379" y="2765"/>
                </a:cubicBezTo>
                <a:cubicBezTo>
                  <a:pt x="1379" y="2765"/>
                  <a:pt x="1379" y="2765"/>
                  <a:pt x="1379" y="2765"/>
                </a:cubicBezTo>
                <a:cubicBezTo>
                  <a:pt x="1838" y="2744"/>
                  <a:pt x="1838" y="2744"/>
                  <a:pt x="1838" y="2744"/>
                </a:cubicBezTo>
                <a:cubicBezTo>
                  <a:pt x="1379" y="2765"/>
                  <a:pt x="1379" y="2765"/>
                  <a:pt x="1379" y="2765"/>
                </a:cubicBezTo>
                <a:cubicBezTo>
                  <a:pt x="1379" y="2765"/>
                  <a:pt x="1379" y="2765"/>
                  <a:pt x="1379" y="2765"/>
                </a:cubicBezTo>
                <a:cubicBezTo>
                  <a:pt x="1838" y="2765"/>
                  <a:pt x="2757" y="2806"/>
                  <a:pt x="4596" y="2847"/>
                </a:cubicBezTo>
                <a:cubicBezTo>
                  <a:pt x="7353" y="2909"/>
                  <a:pt x="10570" y="2992"/>
                  <a:pt x="13787" y="3054"/>
                </a:cubicBezTo>
                <a:cubicBezTo>
                  <a:pt x="15166" y="3095"/>
                  <a:pt x="16545" y="3116"/>
                  <a:pt x="17923" y="3137"/>
                </a:cubicBezTo>
                <a:cubicBezTo>
                  <a:pt x="18383" y="3157"/>
                  <a:pt x="18843" y="3157"/>
                  <a:pt x="19302" y="3178"/>
                </a:cubicBezTo>
                <a:cubicBezTo>
                  <a:pt x="19302" y="3178"/>
                  <a:pt x="19302" y="3178"/>
                  <a:pt x="19302" y="3178"/>
                </a:cubicBezTo>
                <a:cubicBezTo>
                  <a:pt x="19762" y="3178"/>
                  <a:pt x="19762" y="3178"/>
                  <a:pt x="19762" y="3178"/>
                </a:cubicBezTo>
                <a:cubicBezTo>
                  <a:pt x="20221" y="3178"/>
                  <a:pt x="20221" y="3178"/>
                  <a:pt x="20221" y="3178"/>
                </a:cubicBezTo>
                <a:cubicBezTo>
                  <a:pt x="20221" y="3178"/>
                  <a:pt x="20681" y="3178"/>
                  <a:pt x="20681" y="3178"/>
                </a:cubicBezTo>
                <a:cubicBezTo>
                  <a:pt x="20681" y="3157"/>
                  <a:pt x="20681" y="3157"/>
                  <a:pt x="20681" y="3157"/>
                </a:cubicBezTo>
                <a:cubicBezTo>
                  <a:pt x="20681" y="3137"/>
                  <a:pt x="20681" y="3137"/>
                  <a:pt x="20221" y="3137"/>
                </a:cubicBezTo>
                <a:cubicBezTo>
                  <a:pt x="20221" y="3137"/>
                  <a:pt x="19302" y="3095"/>
                  <a:pt x="17464" y="3054"/>
                </a:cubicBezTo>
                <a:cubicBezTo>
                  <a:pt x="14706" y="2971"/>
                  <a:pt x="11030" y="2868"/>
                  <a:pt x="7813" y="2785"/>
                </a:cubicBezTo>
                <a:cubicBezTo>
                  <a:pt x="5974" y="2744"/>
                  <a:pt x="4596" y="2703"/>
                  <a:pt x="3677" y="2661"/>
                </a:cubicBezTo>
                <a:cubicBezTo>
                  <a:pt x="3217" y="2641"/>
                  <a:pt x="2757" y="2641"/>
                  <a:pt x="2298" y="2620"/>
                </a:cubicBezTo>
                <a:cubicBezTo>
                  <a:pt x="2298" y="2620"/>
                  <a:pt x="2298" y="2620"/>
                  <a:pt x="2298" y="2620"/>
                </a:cubicBezTo>
                <a:cubicBezTo>
                  <a:pt x="1838" y="2620"/>
                  <a:pt x="1838" y="2620"/>
                  <a:pt x="1838" y="2620"/>
                </a:cubicBezTo>
                <a:cubicBezTo>
                  <a:pt x="1838" y="2620"/>
                  <a:pt x="1838" y="2620"/>
                  <a:pt x="1838" y="2620"/>
                </a:cubicBezTo>
                <a:cubicBezTo>
                  <a:pt x="1838" y="2641"/>
                  <a:pt x="1838" y="2641"/>
                  <a:pt x="1838" y="2641"/>
                </a:cubicBezTo>
                <a:cubicBezTo>
                  <a:pt x="2298" y="2620"/>
                  <a:pt x="2298" y="2620"/>
                  <a:pt x="2298" y="2620"/>
                </a:cubicBezTo>
                <a:cubicBezTo>
                  <a:pt x="1838" y="2620"/>
                  <a:pt x="1838" y="2620"/>
                  <a:pt x="1838" y="2620"/>
                </a:cubicBezTo>
                <a:cubicBezTo>
                  <a:pt x="1838" y="2641"/>
                  <a:pt x="1838" y="2641"/>
                  <a:pt x="1838" y="2641"/>
                </a:cubicBezTo>
                <a:cubicBezTo>
                  <a:pt x="2298" y="2620"/>
                  <a:pt x="2298" y="2620"/>
                  <a:pt x="2298" y="2620"/>
                </a:cubicBezTo>
                <a:cubicBezTo>
                  <a:pt x="1379" y="2641"/>
                  <a:pt x="1379" y="2641"/>
                  <a:pt x="1379" y="2641"/>
                </a:cubicBezTo>
                <a:cubicBezTo>
                  <a:pt x="2298" y="2641"/>
                  <a:pt x="2298" y="2641"/>
                  <a:pt x="2298" y="2641"/>
                </a:cubicBezTo>
                <a:cubicBezTo>
                  <a:pt x="2298" y="2620"/>
                  <a:pt x="2298" y="2620"/>
                  <a:pt x="2298" y="2620"/>
                </a:cubicBezTo>
                <a:cubicBezTo>
                  <a:pt x="1379" y="2641"/>
                  <a:pt x="1379" y="2641"/>
                  <a:pt x="1379" y="2641"/>
                </a:cubicBezTo>
                <a:cubicBezTo>
                  <a:pt x="2298" y="2641"/>
                  <a:pt x="2298" y="2641"/>
                  <a:pt x="2298" y="2641"/>
                </a:cubicBezTo>
                <a:cubicBezTo>
                  <a:pt x="1379" y="2641"/>
                  <a:pt x="1379" y="2641"/>
                  <a:pt x="1379" y="2641"/>
                </a:cubicBezTo>
                <a:cubicBezTo>
                  <a:pt x="1838" y="2661"/>
                  <a:pt x="1838" y="2661"/>
                  <a:pt x="1838" y="2661"/>
                </a:cubicBezTo>
                <a:cubicBezTo>
                  <a:pt x="2298" y="2641"/>
                  <a:pt x="2298" y="2641"/>
                  <a:pt x="2298" y="2641"/>
                </a:cubicBezTo>
                <a:cubicBezTo>
                  <a:pt x="1379" y="2641"/>
                  <a:pt x="1379" y="2641"/>
                  <a:pt x="1379" y="2641"/>
                </a:cubicBezTo>
                <a:cubicBezTo>
                  <a:pt x="1838" y="2661"/>
                  <a:pt x="1838" y="2661"/>
                  <a:pt x="1838" y="2661"/>
                </a:cubicBezTo>
                <a:cubicBezTo>
                  <a:pt x="1379" y="2641"/>
                  <a:pt x="1379" y="2641"/>
                  <a:pt x="1379" y="2641"/>
                </a:cubicBezTo>
                <a:cubicBezTo>
                  <a:pt x="1379" y="2661"/>
                  <a:pt x="1379" y="2661"/>
                  <a:pt x="1379" y="2661"/>
                </a:cubicBezTo>
                <a:cubicBezTo>
                  <a:pt x="1379" y="2661"/>
                  <a:pt x="5515" y="2765"/>
                  <a:pt x="10111" y="2847"/>
                </a:cubicBezTo>
                <a:cubicBezTo>
                  <a:pt x="12409" y="2909"/>
                  <a:pt x="14706" y="2951"/>
                  <a:pt x="16545" y="2992"/>
                </a:cubicBezTo>
                <a:cubicBezTo>
                  <a:pt x="17464" y="3013"/>
                  <a:pt x="18383" y="3013"/>
                  <a:pt x="18843" y="3033"/>
                </a:cubicBezTo>
                <a:cubicBezTo>
                  <a:pt x="18843" y="3033"/>
                  <a:pt x="19302" y="3033"/>
                  <a:pt x="19302" y="3054"/>
                </a:cubicBezTo>
                <a:cubicBezTo>
                  <a:pt x="19762" y="3054"/>
                  <a:pt x="19762" y="3054"/>
                  <a:pt x="19762" y="3054"/>
                </a:cubicBezTo>
                <a:cubicBezTo>
                  <a:pt x="19762" y="3054"/>
                  <a:pt x="19762" y="3054"/>
                  <a:pt x="19762" y="3054"/>
                </a:cubicBezTo>
                <a:cubicBezTo>
                  <a:pt x="19762" y="3054"/>
                  <a:pt x="19762" y="3054"/>
                  <a:pt x="19762" y="3054"/>
                </a:cubicBezTo>
                <a:cubicBezTo>
                  <a:pt x="20221" y="3054"/>
                  <a:pt x="20221" y="3054"/>
                  <a:pt x="20221" y="3054"/>
                </a:cubicBezTo>
                <a:cubicBezTo>
                  <a:pt x="20681" y="3033"/>
                  <a:pt x="20681" y="3033"/>
                  <a:pt x="20681" y="3033"/>
                </a:cubicBezTo>
                <a:cubicBezTo>
                  <a:pt x="20681" y="3033"/>
                  <a:pt x="20681" y="3033"/>
                  <a:pt x="20681" y="3013"/>
                </a:cubicBezTo>
                <a:cubicBezTo>
                  <a:pt x="20681" y="3013"/>
                  <a:pt x="20681" y="2992"/>
                  <a:pt x="20221" y="2992"/>
                </a:cubicBezTo>
                <a:cubicBezTo>
                  <a:pt x="1838" y="2475"/>
                  <a:pt x="1838" y="2475"/>
                  <a:pt x="1838" y="2475"/>
                </a:cubicBezTo>
                <a:cubicBezTo>
                  <a:pt x="1838" y="2517"/>
                  <a:pt x="1838" y="2517"/>
                  <a:pt x="1838" y="2517"/>
                </a:cubicBezTo>
                <a:cubicBezTo>
                  <a:pt x="2298" y="2517"/>
                  <a:pt x="2298" y="2517"/>
                  <a:pt x="2298" y="2517"/>
                </a:cubicBezTo>
                <a:cubicBezTo>
                  <a:pt x="1838" y="2517"/>
                  <a:pt x="1838" y="2517"/>
                  <a:pt x="1838" y="2517"/>
                </a:cubicBezTo>
                <a:cubicBezTo>
                  <a:pt x="1838" y="2537"/>
                  <a:pt x="1838" y="2537"/>
                  <a:pt x="1838" y="2537"/>
                </a:cubicBezTo>
                <a:cubicBezTo>
                  <a:pt x="1838" y="2537"/>
                  <a:pt x="2298" y="2537"/>
                  <a:pt x="2298" y="2517"/>
                </a:cubicBezTo>
                <a:cubicBezTo>
                  <a:pt x="1838" y="2517"/>
                  <a:pt x="1838" y="2517"/>
                  <a:pt x="1838" y="2517"/>
                </a:cubicBezTo>
                <a:cubicBezTo>
                  <a:pt x="1838" y="2537"/>
                  <a:pt x="1838" y="2537"/>
                  <a:pt x="1838" y="2537"/>
                </a:cubicBezTo>
                <a:cubicBezTo>
                  <a:pt x="1838" y="2517"/>
                  <a:pt x="1838" y="2517"/>
                  <a:pt x="1838" y="2517"/>
                </a:cubicBezTo>
                <a:cubicBezTo>
                  <a:pt x="1838" y="2537"/>
                  <a:pt x="1838" y="2537"/>
                  <a:pt x="1838" y="2537"/>
                </a:cubicBezTo>
                <a:cubicBezTo>
                  <a:pt x="1838" y="2537"/>
                  <a:pt x="1838" y="2537"/>
                  <a:pt x="1838" y="2537"/>
                </a:cubicBezTo>
                <a:cubicBezTo>
                  <a:pt x="1838" y="2517"/>
                  <a:pt x="1838" y="2517"/>
                  <a:pt x="1838" y="2517"/>
                </a:cubicBezTo>
                <a:cubicBezTo>
                  <a:pt x="1838" y="2537"/>
                  <a:pt x="1838" y="2537"/>
                  <a:pt x="1838" y="2537"/>
                </a:cubicBezTo>
                <a:cubicBezTo>
                  <a:pt x="1838" y="2517"/>
                  <a:pt x="1838" y="2517"/>
                  <a:pt x="1838" y="2517"/>
                </a:cubicBezTo>
                <a:cubicBezTo>
                  <a:pt x="1379" y="2537"/>
                  <a:pt x="1379" y="2537"/>
                  <a:pt x="1379" y="2537"/>
                </a:cubicBezTo>
                <a:cubicBezTo>
                  <a:pt x="1838" y="2537"/>
                  <a:pt x="1838" y="2537"/>
                  <a:pt x="1838" y="2537"/>
                </a:cubicBezTo>
                <a:cubicBezTo>
                  <a:pt x="1838" y="2517"/>
                  <a:pt x="1838" y="2517"/>
                  <a:pt x="1838" y="2517"/>
                </a:cubicBezTo>
                <a:cubicBezTo>
                  <a:pt x="1379" y="2537"/>
                  <a:pt x="1379" y="2537"/>
                  <a:pt x="1379" y="2537"/>
                </a:cubicBezTo>
                <a:cubicBezTo>
                  <a:pt x="1379" y="2537"/>
                  <a:pt x="1379" y="2537"/>
                  <a:pt x="1379" y="2537"/>
                </a:cubicBezTo>
                <a:cubicBezTo>
                  <a:pt x="1838" y="2537"/>
                  <a:pt x="2298" y="2537"/>
                  <a:pt x="2757" y="2558"/>
                </a:cubicBezTo>
                <a:cubicBezTo>
                  <a:pt x="5055" y="2599"/>
                  <a:pt x="9191" y="2703"/>
                  <a:pt x="12868" y="2785"/>
                </a:cubicBezTo>
                <a:cubicBezTo>
                  <a:pt x="16545" y="2847"/>
                  <a:pt x="19762" y="2930"/>
                  <a:pt x="19762" y="2930"/>
                </a:cubicBezTo>
                <a:cubicBezTo>
                  <a:pt x="20221" y="2930"/>
                  <a:pt x="20221" y="2930"/>
                  <a:pt x="20681" y="2909"/>
                </a:cubicBezTo>
                <a:cubicBezTo>
                  <a:pt x="20681" y="2909"/>
                  <a:pt x="20681" y="2909"/>
                  <a:pt x="20681" y="2909"/>
                </a:cubicBezTo>
                <a:cubicBezTo>
                  <a:pt x="20681" y="2889"/>
                  <a:pt x="20681" y="2889"/>
                  <a:pt x="20681" y="2889"/>
                </a:cubicBezTo>
                <a:cubicBezTo>
                  <a:pt x="20681" y="2868"/>
                  <a:pt x="20221" y="2868"/>
                  <a:pt x="20221" y="2868"/>
                </a:cubicBezTo>
                <a:cubicBezTo>
                  <a:pt x="19302" y="2827"/>
                  <a:pt x="17923" y="2785"/>
                  <a:pt x="16085" y="2744"/>
                </a:cubicBezTo>
                <a:cubicBezTo>
                  <a:pt x="11030" y="2599"/>
                  <a:pt x="2298" y="2351"/>
                  <a:pt x="2298" y="2351"/>
                </a:cubicBezTo>
                <a:cubicBezTo>
                  <a:pt x="1838" y="2393"/>
                  <a:pt x="1838" y="2393"/>
                  <a:pt x="1838" y="2393"/>
                </a:cubicBezTo>
                <a:cubicBezTo>
                  <a:pt x="1838" y="2413"/>
                  <a:pt x="1838" y="2413"/>
                  <a:pt x="1838" y="2413"/>
                </a:cubicBezTo>
                <a:cubicBezTo>
                  <a:pt x="1838" y="2393"/>
                  <a:pt x="1838" y="2393"/>
                  <a:pt x="1838" y="2393"/>
                </a:cubicBezTo>
                <a:cubicBezTo>
                  <a:pt x="1838" y="2413"/>
                  <a:pt x="1838" y="2413"/>
                  <a:pt x="1838" y="2413"/>
                </a:cubicBezTo>
                <a:cubicBezTo>
                  <a:pt x="1838" y="2413"/>
                  <a:pt x="1838" y="2413"/>
                  <a:pt x="1838" y="2413"/>
                </a:cubicBezTo>
                <a:cubicBezTo>
                  <a:pt x="1838" y="2393"/>
                  <a:pt x="1838" y="2393"/>
                  <a:pt x="1838" y="2393"/>
                </a:cubicBezTo>
                <a:cubicBezTo>
                  <a:pt x="1838" y="2413"/>
                  <a:pt x="1838" y="2413"/>
                  <a:pt x="1838" y="2413"/>
                </a:cubicBezTo>
                <a:cubicBezTo>
                  <a:pt x="1838" y="2393"/>
                  <a:pt x="1838" y="2393"/>
                  <a:pt x="1838" y="2393"/>
                </a:cubicBezTo>
                <a:cubicBezTo>
                  <a:pt x="1379" y="2413"/>
                  <a:pt x="1379" y="2413"/>
                  <a:pt x="1379" y="2413"/>
                </a:cubicBezTo>
                <a:cubicBezTo>
                  <a:pt x="1838" y="2413"/>
                  <a:pt x="1838" y="2413"/>
                  <a:pt x="1838" y="2413"/>
                </a:cubicBezTo>
                <a:cubicBezTo>
                  <a:pt x="1838" y="2393"/>
                  <a:pt x="1838" y="2393"/>
                  <a:pt x="1838" y="2393"/>
                </a:cubicBezTo>
                <a:cubicBezTo>
                  <a:pt x="1379" y="2413"/>
                  <a:pt x="1379" y="2413"/>
                  <a:pt x="1379" y="2413"/>
                </a:cubicBezTo>
                <a:cubicBezTo>
                  <a:pt x="1379" y="2413"/>
                  <a:pt x="1379" y="2413"/>
                  <a:pt x="1379" y="2413"/>
                </a:cubicBezTo>
                <a:cubicBezTo>
                  <a:pt x="1379" y="2413"/>
                  <a:pt x="1379" y="2413"/>
                  <a:pt x="1379" y="2413"/>
                </a:cubicBezTo>
                <a:cubicBezTo>
                  <a:pt x="1379" y="2413"/>
                  <a:pt x="1379" y="2413"/>
                  <a:pt x="1379" y="2413"/>
                </a:cubicBezTo>
                <a:cubicBezTo>
                  <a:pt x="1379" y="2413"/>
                  <a:pt x="1379" y="2413"/>
                  <a:pt x="1379" y="2413"/>
                </a:cubicBezTo>
                <a:cubicBezTo>
                  <a:pt x="1379" y="2413"/>
                  <a:pt x="1379" y="2413"/>
                  <a:pt x="1379" y="2413"/>
                </a:cubicBezTo>
                <a:cubicBezTo>
                  <a:pt x="1838" y="2413"/>
                  <a:pt x="2757" y="2455"/>
                  <a:pt x="4596" y="2475"/>
                </a:cubicBezTo>
                <a:cubicBezTo>
                  <a:pt x="7353" y="2537"/>
                  <a:pt x="11030" y="2620"/>
                  <a:pt x="13787" y="2682"/>
                </a:cubicBezTo>
                <a:cubicBezTo>
                  <a:pt x="15626" y="2723"/>
                  <a:pt x="17004" y="2744"/>
                  <a:pt x="17923" y="2765"/>
                </a:cubicBezTo>
                <a:cubicBezTo>
                  <a:pt x="18843" y="2785"/>
                  <a:pt x="19302" y="2785"/>
                  <a:pt x="19302" y="2785"/>
                </a:cubicBezTo>
                <a:cubicBezTo>
                  <a:pt x="19762" y="2806"/>
                  <a:pt x="19762" y="2806"/>
                  <a:pt x="19762" y="2806"/>
                </a:cubicBezTo>
                <a:cubicBezTo>
                  <a:pt x="20221" y="2806"/>
                  <a:pt x="20221" y="2806"/>
                  <a:pt x="20221" y="2806"/>
                </a:cubicBezTo>
                <a:cubicBezTo>
                  <a:pt x="20681" y="2806"/>
                  <a:pt x="20681" y="2806"/>
                  <a:pt x="20681" y="2806"/>
                </a:cubicBezTo>
                <a:cubicBezTo>
                  <a:pt x="20681" y="2806"/>
                  <a:pt x="20681" y="2806"/>
                  <a:pt x="21140" y="2785"/>
                </a:cubicBezTo>
                <a:cubicBezTo>
                  <a:pt x="21140" y="2785"/>
                  <a:pt x="21140" y="2785"/>
                  <a:pt x="21140" y="2765"/>
                </a:cubicBezTo>
                <a:cubicBezTo>
                  <a:pt x="21140" y="2765"/>
                  <a:pt x="20681" y="2744"/>
                  <a:pt x="20681" y="2744"/>
                </a:cubicBezTo>
                <a:cubicBezTo>
                  <a:pt x="11030" y="2475"/>
                  <a:pt x="11030" y="2475"/>
                  <a:pt x="11030" y="2475"/>
                </a:cubicBezTo>
                <a:cubicBezTo>
                  <a:pt x="20221" y="2661"/>
                  <a:pt x="20221" y="2661"/>
                  <a:pt x="20221" y="2661"/>
                </a:cubicBezTo>
                <a:cubicBezTo>
                  <a:pt x="20681" y="2682"/>
                  <a:pt x="21140" y="2661"/>
                  <a:pt x="21140" y="2661"/>
                </a:cubicBezTo>
                <a:cubicBezTo>
                  <a:pt x="21140" y="2641"/>
                  <a:pt x="21140" y="2641"/>
                  <a:pt x="21140" y="2641"/>
                </a:cubicBezTo>
                <a:cubicBezTo>
                  <a:pt x="21140" y="2620"/>
                  <a:pt x="21140" y="2620"/>
                  <a:pt x="21140" y="2620"/>
                </a:cubicBezTo>
                <a:cubicBezTo>
                  <a:pt x="20681" y="2620"/>
                  <a:pt x="20681" y="2620"/>
                  <a:pt x="20681" y="2620"/>
                </a:cubicBezTo>
                <a:cubicBezTo>
                  <a:pt x="20681" y="2599"/>
                  <a:pt x="20221" y="2599"/>
                  <a:pt x="19762" y="2579"/>
                </a:cubicBezTo>
                <a:cubicBezTo>
                  <a:pt x="17464" y="2517"/>
                  <a:pt x="12868" y="2393"/>
                  <a:pt x="9191" y="2289"/>
                </a:cubicBezTo>
                <a:cubicBezTo>
                  <a:pt x="6894" y="2248"/>
                  <a:pt x="5515" y="2186"/>
                  <a:pt x="4136" y="2145"/>
                </a:cubicBezTo>
                <a:cubicBezTo>
                  <a:pt x="3217" y="2124"/>
                  <a:pt x="2757" y="2124"/>
                  <a:pt x="2298" y="2103"/>
                </a:cubicBezTo>
                <a:cubicBezTo>
                  <a:pt x="2298" y="2103"/>
                  <a:pt x="2298" y="2103"/>
                  <a:pt x="2298" y="2083"/>
                </a:cubicBezTo>
                <a:cubicBezTo>
                  <a:pt x="1838" y="2083"/>
                  <a:pt x="1838" y="2083"/>
                  <a:pt x="1838" y="2083"/>
                </a:cubicBezTo>
                <a:cubicBezTo>
                  <a:pt x="1838" y="2083"/>
                  <a:pt x="1838" y="2083"/>
                  <a:pt x="1838" y="2083"/>
                </a:cubicBezTo>
                <a:cubicBezTo>
                  <a:pt x="1838" y="2103"/>
                  <a:pt x="1838" y="2103"/>
                  <a:pt x="1838" y="2103"/>
                </a:cubicBezTo>
                <a:cubicBezTo>
                  <a:pt x="2298" y="2103"/>
                  <a:pt x="2298" y="2103"/>
                  <a:pt x="2298" y="2103"/>
                </a:cubicBezTo>
                <a:cubicBezTo>
                  <a:pt x="2298" y="2083"/>
                  <a:pt x="1838" y="2083"/>
                  <a:pt x="1838" y="2083"/>
                </a:cubicBezTo>
                <a:cubicBezTo>
                  <a:pt x="1838" y="2103"/>
                  <a:pt x="1838" y="2103"/>
                  <a:pt x="1838" y="2103"/>
                </a:cubicBezTo>
                <a:cubicBezTo>
                  <a:pt x="2298" y="2103"/>
                  <a:pt x="2298" y="2103"/>
                  <a:pt x="2298" y="2103"/>
                </a:cubicBezTo>
                <a:cubicBezTo>
                  <a:pt x="1379" y="2103"/>
                  <a:pt x="1379" y="2103"/>
                  <a:pt x="1379" y="2103"/>
                </a:cubicBezTo>
                <a:cubicBezTo>
                  <a:pt x="1838" y="2124"/>
                  <a:pt x="1838" y="2124"/>
                  <a:pt x="1838" y="2124"/>
                </a:cubicBezTo>
                <a:cubicBezTo>
                  <a:pt x="2298" y="2103"/>
                  <a:pt x="2298" y="2103"/>
                  <a:pt x="2298" y="2103"/>
                </a:cubicBezTo>
                <a:cubicBezTo>
                  <a:pt x="1379" y="2103"/>
                  <a:pt x="1379" y="2103"/>
                  <a:pt x="1379" y="2103"/>
                </a:cubicBezTo>
                <a:cubicBezTo>
                  <a:pt x="1838" y="2124"/>
                  <a:pt x="1838" y="2124"/>
                  <a:pt x="1838" y="2124"/>
                </a:cubicBezTo>
                <a:cubicBezTo>
                  <a:pt x="1379" y="2103"/>
                  <a:pt x="1379" y="2103"/>
                  <a:pt x="1379" y="2103"/>
                </a:cubicBezTo>
                <a:cubicBezTo>
                  <a:pt x="1379" y="2124"/>
                  <a:pt x="1379" y="2124"/>
                  <a:pt x="1379" y="2124"/>
                </a:cubicBezTo>
                <a:cubicBezTo>
                  <a:pt x="20221" y="2517"/>
                  <a:pt x="20221" y="2517"/>
                  <a:pt x="20221" y="2517"/>
                </a:cubicBezTo>
                <a:cubicBezTo>
                  <a:pt x="20681" y="2537"/>
                  <a:pt x="21140" y="2517"/>
                  <a:pt x="21140" y="2517"/>
                </a:cubicBezTo>
                <a:cubicBezTo>
                  <a:pt x="21600" y="2496"/>
                  <a:pt x="21600" y="2475"/>
                  <a:pt x="21140" y="2475"/>
                </a:cubicBezTo>
                <a:cubicBezTo>
                  <a:pt x="1379" y="1917"/>
                  <a:pt x="1379" y="1917"/>
                  <a:pt x="1379" y="1917"/>
                </a:cubicBezTo>
                <a:cubicBezTo>
                  <a:pt x="919" y="1938"/>
                  <a:pt x="919" y="1938"/>
                  <a:pt x="919" y="1938"/>
                </a:cubicBezTo>
                <a:cubicBezTo>
                  <a:pt x="1379" y="1959"/>
                  <a:pt x="1379" y="1959"/>
                  <a:pt x="1379" y="1959"/>
                </a:cubicBezTo>
                <a:cubicBezTo>
                  <a:pt x="919" y="1938"/>
                  <a:pt x="919" y="1938"/>
                  <a:pt x="919" y="1938"/>
                </a:cubicBezTo>
                <a:cubicBezTo>
                  <a:pt x="919" y="1959"/>
                  <a:pt x="919" y="1959"/>
                  <a:pt x="919" y="1959"/>
                </a:cubicBezTo>
                <a:cubicBezTo>
                  <a:pt x="1379" y="1959"/>
                  <a:pt x="1379" y="1959"/>
                  <a:pt x="1379" y="1959"/>
                </a:cubicBezTo>
                <a:cubicBezTo>
                  <a:pt x="919" y="1938"/>
                  <a:pt x="919" y="1938"/>
                  <a:pt x="919" y="1938"/>
                </a:cubicBezTo>
                <a:cubicBezTo>
                  <a:pt x="919" y="1959"/>
                  <a:pt x="919" y="1959"/>
                  <a:pt x="919" y="1959"/>
                </a:cubicBezTo>
                <a:cubicBezTo>
                  <a:pt x="919" y="1938"/>
                  <a:pt x="919" y="1938"/>
                  <a:pt x="919" y="1938"/>
                </a:cubicBezTo>
                <a:cubicBezTo>
                  <a:pt x="919" y="1959"/>
                  <a:pt x="919" y="1959"/>
                  <a:pt x="919" y="1959"/>
                </a:cubicBezTo>
                <a:cubicBezTo>
                  <a:pt x="919" y="1959"/>
                  <a:pt x="919" y="1959"/>
                  <a:pt x="919" y="1959"/>
                </a:cubicBezTo>
                <a:cubicBezTo>
                  <a:pt x="919" y="1938"/>
                  <a:pt x="919" y="1938"/>
                  <a:pt x="919" y="1938"/>
                </a:cubicBezTo>
                <a:cubicBezTo>
                  <a:pt x="919" y="1959"/>
                  <a:pt x="919" y="1959"/>
                  <a:pt x="919" y="1959"/>
                </a:cubicBezTo>
                <a:cubicBezTo>
                  <a:pt x="919" y="1959"/>
                  <a:pt x="919" y="1959"/>
                  <a:pt x="919" y="1959"/>
                </a:cubicBezTo>
                <a:cubicBezTo>
                  <a:pt x="919" y="1959"/>
                  <a:pt x="919" y="1959"/>
                  <a:pt x="919" y="1959"/>
                </a:cubicBezTo>
                <a:cubicBezTo>
                  <a:pt x="919" y="1959"/>
                  <a:pt x="919" y="1959"/>
                  <a:pt x="919" y="1959"/>
                </a:cubicBezTo>
                <a:cubicBezTo>
                  <a:pt x="919" y="1959"/>
                  <a:pt x="919" y="1959"/>
                  <a:pt x="919" y="1959"/>
                </a:cubicBezTo>
                <a:cubicBezTo>
                  <a:pt x="919" y="1959"/>
                  <a:pt x="919" y="1959"/>
                  <a:pt x="919" y="1959"/>
                </a:cubicBezTo>
                <a:cubicBezTo>
                  <a:pt x="919" y="1959"/>
                  <a:pt x="1379" y="1979"/>
                  <a:pt x="1838" y="1979"/>
                </a:cubicBezTo>
                <a:cubicBezTo>
                  <a:pt x="4136" y="2021"/>
                  <a:pt x="8272" y="2124"/>
                  <a:pt x="11949" y="2227"/>
                </a:cubicBezTo>
                <a:cubicBezTo>
                  <a:pt x="13787" y="2269"/>
                  <a:pt x="15626" y="2310"/>
                  <a:pt x="17004" y="2331"/>
                </a:cubicBezTo>
                <a:cubicBezTo>
                  <a:pt x="17923" y="2351"/>
                  <a:pt x="18383" y="2372"/>
                  <a:pt x="18843" y="2372"/>
                </a:cubicBezTo>
                <a:cubicBezTo>
                  <a:pt x="18843" y="2372"/>
                  <a:pt x="19302" y="2393"/>
                  <a:pt x="19302" y="2393"/>
                </a:cubicBezTo>
                <a:cubicBezTo>
                  <a:pt x="19302" y="2393"/>
                  <a:pt x="19302" y="2393"/>
                  <a:pt x="19302" y="2393"/>
                </a:cubicBezTo>
                <a:cubicBezTo>
                  <a:pt x="19762" y="2393"/>
                  <a:pt x="19762" y="2393"/>
                  <a:pt x="19762" y="2393"/>
                </a:cubicBezTo>
                <a:cubicBezTo>
                  <a:pt x="19762" y="2393"/>
                  <a:pt x="19762" y="2393"/>
                  <a:pt x="19762" y="2393"/>
                </a:cubicBezTo>
                <a:cubicBezTo>
                  <a:pt x="20221" y="2393"/>
                  <a:pt x="20221" y="2393"/>
                  <a:pt x="20221" y="2372"/>
                </a:cubicBezTo>
                <a:cubicBezTo>
                  <a:pt x="20681" y="2372"/>
                  <a:pt x="20681" y="2372"/>
                  <a:pt x="20681" y="2351"/>
                </a:cubicBezTo>
                <a:cubicBezTo>
                  <a:pt x="20221" y="2351"/>
                  <a:pt x="20221" y="2351"/>
                  <a:pt x="20221" y="2331"/>
                </a:cubicBezTo>
                <a:cubicBezTo>
                  <a:pt x="1379" y="1814"/>
                  <a:pt x="1379" y="1814"/>
                  <a:pt x="1379" y="1814"/>
                </a:cubicBezTo>
                <a:cubicBezTo>
                  <a:pt x="919" y="1835"/>
                  <a:pt x="919" y="1835"/>
                  <a:pt x="919" y="1835"/>
                </a:cubicBezTo>
                <a:cubicBezTo>
                  <a:pt x="1838" y="1855"/>
                  <a:pt x="1838" y="1855"/>
                  <a:pt x="1838" y="1855"/>
                </a:cubicBezTo>
                <a:cubicBezTo>
                  <a:pt x="919" y="1835"/>
                  <a:pt x="919" y="1835"/>
                  <a:pt x="919" y="1835"/>
                </a:cubicBezTo>
                <a:cubicBezTo>
                  <a:pt x="1379" y="1876"/>
                  <a:pt x="1379" y="1876"/>
                  <a:pt x="1379" y="1876"/>
                </a:cubicBezTo>
                <a:cubicBezTo>
                  <a:pt x="1379" y="1855"/>
                  <a:pt x="1379" y="1855"/>
                  <a:pt x="1838" y="1855"/>
                </a:cubicBezTo>
                <a:cubicBezTo>
                  <a:pt x="919" y="1835"/>
                  <a:pt x="919" y="1835"/>
                  <a:pt x="919" y="1835"/>
                </a:cubicBezTo>
                <a:cubicBezTo>
                  <a:pt x="1379" y="1876"/>
                  <a:pt x="1379" y="1876"/>
                  <a:pt x="1379" y="1876"/>
                </a:cubicBezTo>
                <a:cubicBezTo>
                  <a:pt x="919" y="1835"/>
                  <a:pt x="919" y="1835"/>
                  <a:pt x="919" y="1835"/>
                </a:cubicBezTo>
                <a:cubicBezTo>
                  <a:pt x="919" y="1876"/>
                  <a:pt x="919" y="1876"/>
                  <a:pt x="919" y="1876"/>
                </a:cubicBezTo>
                <a:cubicBezTo>
                  <a:pt x="1379" y="1876"/>
                  <a:pt x="1379" y="1876"/>
                  <a:pt x="1379" y="1876"/>
                </a:cubicBezTo>
                <a:cubicBezTo>
                  <a:pt x="919" y="1835"/>
                  <a:pt x="919" y="1835"/>
                  <a:pt x="919" y="1835"/>
                </a:cubicBezTo>
                <a:cubicBezTo>
                  <a:pt x="919" y="1876"/>
                  <a:pt x="919" y="1876"/>
                  <a:pt x="919" y="1876"/>
                </a:cubicBezTo>
                <a:cubicBezTo>
                  <a:pt x="919" y="1855"/>
                  <a:pt x="919" y="1855"/>
                  <a:pt x="919" y="1855"/>
                </a:cubicBezTo>
                <a:cubicBezTo>
                  <a:pt x="919" y="1876"/>
                  <a:pt x="919" y="1876"/>
                  <a:pt x="919" y="1876"/>
                </a:cubicBezTo>
                <a:cubicBezTo>
                  <a:pt x="919" y="1876"/>
                  <a:pt x="919" y="1876"/>
                  <a:pt x="919" y="1876"/>
                </a:cubicBezTo>
                <a:cubicBezTo>
                  <a:pt x="919" y="1855"/>
                  <a:pt x="919" y="1855"/>
                  <a:pt x="919" y="1855"/>
                </a:cubicBezTo>
                <a:cubicBezTo>
                  <a:pt x="919" y="1876"/>
                  <a:pt x="919" y="1876"/>
                  <a:pt x="919" y="1876"/>
                </a:cubicBezTo>
                <a:cubicBezTo>
                  <a:pt x="919" y="1876"/>
                  <a:pt x="1379" y="1876"/>
                  <a:pt x="2298" y="1897"/>
                </a:cubicBezTo>
                <a:cubicBezTo>
                  <a:pt x="4136" y="1938"/>
                  <a:pt x="8732" y="2021"/>
                  <a:pt x="12409" y="2103"/>
                </a:cubicBezTo>
                <a:cubicBezTo>
                  <a:pt x="14247" y="2145"/>
                  <a:pt x="16085" y="2186"/>
                  <a:pt x="17464" y="2227"/>
                </a:cubicBezTo>
                <a:cubicBezTo>
                  <a:pt x="17923" y="2227"/>
                  <a:pt x="18843" y="2248"/>
                  <a:pt x="19302" y="2248"/>
                </a:cubicBezTo>
                <a:cubicBezTo>
                  <a:pt x="19302" y="2269"/>
                  <a:pt x="19302" y="2269"/>
                  <a:pt x="19762" y="2269"/>
                </a:cubicBezTo>
                <a:cubicBezTo>
                  <a:pt x="19762" y="2269"/>
                  <a:pt x="19762" y="2269"/>
                  <a:pt x="19762" y="2269"/>
                </a:cubicBezTo>
                <a:cubicBezTo>
                  <a:pt x="19762" y="2269"/>
                  <a:pt x="19762" y="2269"/>
                  <a:pt x="20221" y="2269"/>
                </a:cubicBezTo>
                <a:cubicBezTo>
                  <a:pt x="20221" y="2269"/>
                  <a:pt x="20221" y="2269"/>
                  <a:pt x="20221" y="2269"/>
                </a:cubicBezTo>
                <a:cubicBezTo>
                  <a:pt x="20681" y="2269"/>
                  <a:pt x="20681" y="2269"/>
                  <a:pt x="20681" y="2269"/>
                </a:cubicBezTo>
                <a:cubicBezTo>
                  <a:pt x="20681" y="2248"/>
                  <a:pt x="20681" y="2248"/>
                  <a:pt x="20681" y="2227"/>
                </a:cubicBezTo>
                <a:cubicBezTo>
                  <a:pt x="20681" y="2227"/>
                  <a:pt x="20681" y="2227"/>
                  <a:pt x="20681" y="2207"/>
                </a:cubicBezTo>
                <a:cubicBezTo>
                  <a:pt x="12868" y="2000"/>
                  <a:pt x="12868" y="2000"/>
                  <a:pt x="12868" y="2000"/>
                </a:cubicBezTo>
                <a:cubicBezTo>
                  <a:pt x="19762" y="2145"/>
                  <a:pt x="19762" y="2145"/>
                  <a:pt x="19762" y="2145"/>
                </a:cubicBezTo>
                <a:cubicBezTo>
                  <a:pt x="19762" y="2145"/>
                  <a:pt x="20221" y="2145"/>
                  <a:pt x="20681" y="2145"/>
                </a:cubicBezTo>
                <a:cubicBezTo>
                  <a:pt x="20681" y="2124"/>
                  <a:pt x="20681" y="2103"/>
                  <a:pt x="20221" y="2103"/>
                </a:cubicBezTo>
                <a:cubicBezTo>
                  <a:pt x="20221" y="2103"/>
                  <a:pt x="18843" y="2062"/>
                  <a:pt x="17464" y="2021"/>
                </a:cubicBezTo>
                <a:cubicBezTo>
                  <a:pt x="14706" y="1938"/>
                  <a:pt x="10570" y="1835"/>
                  <a:pt x="7353" y="1752"/>
                </a:cubicBezTo>
                <a:cubicBezTo>
                  <a:pt x="5515" y="1711"/>
                  <a:pt x="4136" y="1669"/>
                  <a:pt x="3217" y="1628"/>
                </a:cubicBezTo>
                <a:cubicBezTo>
                  <a:pt x="2757" y="1607"/>
                  <a:pt x="2298" y="1607"/>
                  <a:pt x="1838" y="1587"/>
                </a:cubicBezTo>
                <a:cubicBezTo>
                  <a:pt x="1379" y="1587"/>
                  <a:pt x="1379" y="1587"/>
                  <a:pt x="1379" y="1587"/>
                </a:cubicBezTo>
                <a:cubicBezTo>
                  <a:pt x="1379" y="1587"/>
                  <a:pt x="1379" y="1587"/>
                  <a:pt x="1379" y="1587"/>
                </a:cubicBezTo>
                <a:cubicBezTo>
                  <a:pt x="1379" y="1587"/>
                  <a:pt x="1379" y="1587"/>
                  <a:pt x="1379" y="1587"/>
                </a:cubicBezTo>
                <a:cubicBezTo>
                  <a:pt x="1838" y="1587"/>
                  <a:pt x="1838" y="1587"/>
                  <a:pt x="1838" y="1587"/>
                </a:cubicBezTo>
                <a:cubicBezTo>
                  <a:pt x="1379" y="1587"/>
                  <a:pt x="1379" y="1587"/>
                  <a:pt x="1379" y="1587"/>
                </a:cubicBezTo>
                <a:cubicBezTo>
                  <a:pt x="1379" y="1587"/>
                  <a:pt x="1379" y="1587"/>
                  <a:pt x="1379" y="1587"/>
                </a:cubicBezTo>
                <a:cubicBezTo>
                  <a:pt x="1838" y="1587"/>
                  <a:pt x="1838" y="1587"/>
                  <a:pt x="1838" y="1587"/>
                </a:cubicBezTo>
                <a:cubicBezTo>
                  <a:pt x="919" y="1587"/>
                  <a:pt x="919" y="1587"/>
                  <a:pt x="919" y="1587"/>
                </a:cubicBezTo>
                <a:cubicBezTo>
                  <a:pt x="1838" y="1587"/>
                  <a:pt x="1838" y="1587"/>
                  <a:pt x="1838" y="1587"/>
                </a:cubicBezTo>
                <a:cubicBezTo>
                  <a:pt x="1838" y="1587"/>
                  <a:pt x="1838" y="1587"/>
                  <a:pt x="1838" y="1587"/>
                </a:cubicBezTo>
                <a:cubicBezTo>
                  <a:pt x="919" y="1587"/>
                  <a:pt x="919" y="1587"/>
                  <a:pt x="919" y="1587"/>
                </a:cubicBezTo>
                <a:cubicBezTo>
                  <a:pt x="1838" y="1587"/>
                  <a:pt x="1838" y="1587"/>
                  <a:pt x="1838" y="1587"/>
                </a:cubicBezTo>
                <a:cubicBezTo>
                  <a:pt x="919" y="1587"/>
                  <a:pt x="919" y="1587"/>
                  <a:pt x="919" y="1587"/>
                </a:cubicBezTo>
                <a:cubicBezTo>
                  <a:pt x="1379" y="1607"/>
                  <a:pt x="1379" y="1607"/>
                  <a:pt x="1379" y="1607"/>
                </a:cubicBezTo>
                <a:cubicBezTo>
                  <a:pt x="1838" y="1587"/>
                  <a:pt x="1838" y="1587"/>
                  <a:pt x="1838" y="1587"/>
                </a:cubicBezTo>
                <a:cubicBezTo>
                  <a:pt x="919" y="1587"/>
                  <a:pt x="919" y="1587"/>
                  <a:pt x="919" y="1587"/>
                </a:cubicBezTo>
                <a:cubicBezTo>
                  <a:pt x="1379" y="1607"/>
                  <a:pt x="1379" y="1607"/>
                  <a:pt x="1379" y="1607"/>
                </a:cubicBezTo>
                <a:cubicBezTo>
                  <a:pt x="919" y="1587"/>
                  <a:pt x="919" y="1587"/>
                  <a:pt x="919" y="1587"/>
                </a:cubicBezTo>
                <a:cubicBezTo>
                  <a:pt x="919" y="1628"/>
                  <a:pt x="919" y="1628"/>
                  <a:pt x="919" y="1628"/>
                </a:cubicBezTo>
                <a:cubicBezTo>
                  <a:pt x="20221" y="2041"/>
                  <a:pt x="20221" y="2041"/>
                  <a:pt x="20221" y="2041"/>
                </a:cubicBezTo>
                <a:cubicBezTo>
                  <a:pt x="20681" y="2041"/>
                  <a:pt x="20681" y="2041"/>
                  <a:pt x="21140" y="2021"/>
                </a:cubicBezTo>
                <a:cubicBezTo>
                  <a:pt x="21140" y="2000"/>
                  <a:pt x="21140" y="1979"/>
                  <a:pt x="20681" y="1979"/>
                </a:cubicBezTo>
                <a:cubicBezTo>
                  <a:pt x="20681" y="1979"/>
                  <a:pt x="19762" y="1938"/>
                  <a:pt x="17923" y="1897"/>
                </a:cubicBezTo>
                <a:cubicBezTo>
                  <a:pt x="15166" y="1835"/>
                  <a:pt x="11489" y="1711"/>
                  <a:pt x="7813" y="1628"/>
                </a:cubicBezTo>
                <a:cubicBezTo>
                  <a:pt x="6434" y="1587"/>
                  <a:pt x="5055" y="1545"/>
                  <a:pt x="3677" y="1504"/>
                </a:cubicBezTo>
                <a:cubicBezTo>
                  <a:pt x="3217" y="1483"/>
                  <a:pt x="2757" y="1483"/>
                  <a:pt x="2757" y="1463"/>
                </a:cubicBezTo>
                <a:cubicBezTo>
                  <a:pt x="2298" y="1463"/>
                  <a:pt x="2298" y="1463"/>
                  <a:pt x="2298" y="1463"/>
                </a:cubicBezTo>
                <a:cubicBezTo>
                  <a:pt x="2298" y="1463"/>
                  <a:pt x="2298" y="1463"/>
                  <a:pt x="2298" y="1463"/>
                </a:cubicBezTo>
                <a:cubicBezTo>
                  <a:pt x="2298" y="1463"/>
                  <a:pt x="2298" y="1463"/>
                  <a:pt x="2298" y="1463"/>
                </a:cubicBezTo>
                <a:cubicBezTo>
                  <a:pt x="1838" y="1483"/>
                  <a:pt x="1838" y="1483"/>
                  <a:pt x="1838" y="1483"/>
                </a:cubicBezTo>
                <a:cubicBezTo>
                  <a:pt x="2298" y="1463"/>
                  <a:pt x="2298" y="1463"/>
                  <a:pt x="2298" y="1463"/>
                </a:cubicBezTo>
                <a:cubicBezTo>
                  <a:pt x="2298" y="1463"/>
                  <a:pt x="2298" y="1463"/>
                  <a:pt x="2298" y="1463"/>
                </a:cubicBezTo>
                <a:cubicBezTo>
                  <a:pt x="1838" y="1483"/>
                  <a:pt x="1838" y="1483"/>
                  <a:pt x="1838" y="1483"/>
                </a:cubicBezTo>
                <a:cubicBezTo>
                  <a:pt x="2298" y="1463"/>
                  <a:pt x="2298" y="1463"/>
                  <a:pt x="2298" y="1463"/>
                </a:cubicBezTo>
                <a:cubicBezTo>
                  <a:pt x="1838" y="1483"/>
                  <a:pt x="1838" y="1483"/>
                  <a:pt x="1838" y="1483"/>
                </a:cubicBezTo>
                <a:cubicBezTo>
                  <a:pt x="2298" y="1483"/>
                  <a:pt x="2298" y="1483"/>
                  <a:pt x="2298" y="1483"/>
                </a:cubicBezTo>
                <a:cubicBezTo>
                  <a:pt x="2298" y="1463"/>
                  <a:pt x="2298" y="1463"/>
                  <a:pt x="2298" y="1463"/>
                </a:cubicBezTo>
                <a:cubicBezTo>
                  <a:pt x="1838" y="1483"/>
                  <a:pt x="1838" y="1483"/>
                  <a:pt x="1838" y="1483"/>
                </a:cubicBezTo>
                <a:cubicBezTo>
                  <a:pt x="2298" y="1483"/>
                  <a:pt x="2298" y="1483"/>
                  <a:pt x="2298" y="1483"/>
                </a:cubicBezTo>
                <a:cubicBezTo>
                  <a:pt x="1838" y="1483"/>
                  <a:pt x="1838" y="1483"/>
                  <a:pt x="1838" y="1483"/>
                </a:cubicBezTo>
                <a:cubicBezTo>
                  <a:pt x="2298" y="1504"/>
                  <a:pt x="2298" y="1504"/>
                  <a:pt x="2298" y="1504"/>
                </a:cubicBezTo>
                <a:cubicBezTo>
                  <a:pt x="2298" y="1483"/>
                  <a:pt x="2298" y="1483"/>
                  <a:pt x="2298" y="1483"/>
                </a:cubicBezTo>
                <a:cubicBezTo>
                  <a:pt x="1838" y="1483"/>
                  <a:pt x="1838" y="1483"/>
                  <a:pt x="1838" y="1483"/>
                </a:cubicBezTo>
                <a:cubicBezTo>
                  <a:pt x="2298" y="1504"/>
                  <a:pt x="2298" y="1504"/>
                  <a:pt x="2298" y="1504"/>
                </a:cubicBezTo>
                <a:cubicBezTo>
                  <a:pt x="2298" y="1504"/>
                  <a:pt x="2298" y="1504"/>
                  <a:pt x="2298" y="1504"/>
                </a:cubicBezTo>
                <a:cubicBezTo>
                  <a:pt x="1838" y="1483"/>
                  <a:pt x="1838" y="1483"/>
                  <a:pt x="1838" y="1483"/>
                </a:cubicBezTo>
                <a:cubicBezTo>
                  <a:pt x="1838" y="1504"/>
                  <a:pt x="1838" y="1504"/>
                  <a:pt x="1838" y="1504"/>
                </a:cubicBezTo>
                <a:cubicBezTo>
                  <a:pt x="2298" y="1504"/>
                  <a:pt x="2298" y="1504"/>
                  <a:pt x="2298" y="1504"/>
                </a:cubicBezTo>
                <a:cubicBezTo>
                  <a:pt x="1838" y="1483"/>
                  <a:pt x="1838" y="1483"/>
                  <a:pt x="1838" y="1483"/>
                </a:cubicBezTo>
                <a:cubicBezTo>
                  <a:pt x="1838" y="1504"/>
                  <a:pt x="1838" y="1504"/>
                  <a:pt x="1838" y="1504"/>
                </a:cubicBezTo>
                <a:cubicBezTo>
                  <a:pt x="1838" y="1483"/>
                  <a:pt x="1838" y="1483"/>
                  <a:pt x="1838" y="1483"/>
                </a:cubicBezTo>
                <a:cubicBezTo>
                  <a:pt x="1838" y="1504"/>
                  <a:pt x="1838" y="1504"/>
                  <a:pt x="1838" y="1504"/>
                </a:cubicBezTo>
                <a:cubicBezTo>
                  <a:pt x="1838" y="1504"/>
                  <a:pt x="1838" y="1504"/>
                  <a:pt x="1838" y="1504"/>
                </a:cubicBezTo>
                <a:cubicBezTo>
                  <a:pt x="1838" y="1483"/>
                  <a:pt x="1838" y="1483"/>
                  <a:pt x="1838" y="1483"/>
                </a:cubicBezTo>
                <a:cubicBezTo>
                  <a:pt x="1838" y="1504"/>
                  <a:pt x="1838" y="1504"/>
                  <a:pt x="1838" y="1504"/>
                </a:cubicBezTo>
                <a:cubicBezTo>
                  <a:pt x="1838" y="1483"/>
                  <a:pt x="1838" y="1483"/>
                  <a:pt x="1838" y="1483"/>
                </a:cubicBezTo>
                <a:cubicBezTo>
                  <a:pt x="1838" y="1504"/>
                  <a:pt x="1838" y="1504"/>
                  <a:pt x="1838" y="1504"/>
                </a:cubicBezTo>
                <a:cubicBezTo>
                  <a:pt x="1838" y="1504"/>
                  <a:pt x="1838" y="1504"/>
                  <a:pt x="1838" y="1504"/>
                </a:cubicBezTo>
                <a:cubicBezTo>
                  <a:pt x="1838" y="1483"/>
                  <a:pt x="1838" y="1483"/>
                  <a:pt x="1838" y="1483"/>
                </a:cubicBezTo>
                <a:cubicBezTo>
                  <a:pt x="1838" y="1504"/>
                  <a:pt x="1838" y="1504"/>
                  <a:pt x="1838" y="1504"/>
                </a:cubicBezTo>
                <a:cubicBezTo>
                  <a:pt x="1838" y="1504"/>
                  <a:pt x="1838" y="1504"/>
                  <a:pt x="1838" y="1504"/>
                </a:cubicBezTo>
                <a:cubicBezTo>
                  <a:pt x="1838" y="1504"/>
                  <a:pt x="1838" y="1504"/>
                  <a:pt x="1838" y="1504"/>
                </a:cubicBezTo>
                <a:cubicBezTo>
                  <a:pt x="1838" y="1504"/>
                  <a:pt x="1838" y="1504"/>
                  <a:pt x="1838" y="1504"/>
                </a:cubicBezTo>
                <a:cubicBezTo>
                  <a:pt x="1838" y="1504"/>
                  <a:pt x="1838" y="1504"/>
                  <a:pt x="1838" y="1504"/>
                </a:cubicBezTo>
                <a:cubicBezTo>
                  <a:pt x="1838" y="1504"/>
                  <a:pt x="1838" y="1504"/>
                  <a:pt x="1838" y="1504"/>
                </a:cubicBezTo>
                <a:cubicBezTo>
                  <a:pt x="1838" y="1504"/>
                  <a:pt x="2298" y="1525"/>
                  <a:pt x="2757" y="1525"/>
                </a:cubicBezTo>
                <a:cubicBezTo>
                  <a:pt x="4596" y="1566"/>
                  <a:pt x="8732" y="1669"/>
                  <a:pt x="12409" y="1773"/>
                </a:cubicBezTo>
                <a:cubicBezTo>
                  <a:pt x="14247" y="1814"/>
                  <a:pt x="16085" y="1855"/>
                  <a:pt x="17464" y="1876"/>
                </a:cubicBezTo>
                <a:cubicBezTo>
                  <a:pt x="17923" y="1897"/>
                  <a:pt x="18843" y="1897"/>
                  <a:pt x="19302" y="1917"/>
                </a:cubicBezTo>
                <a:cubicBezTo>
                  <a:pt x="19302" y="1917"/>
                  <a:pt x="19762" y="1917"/>
                  <a:pt x="19762" y="1917"/>
                </a:cubicBezTo>
                <a:cubicBezTo>
                  <a:pt x="19762" y="1938"/>
                  <a:pt x="20221" y="1938"/>
                  <a:pt x="20221" y="1938"/>
                </a:cubicBezTo>
                <a:cubicBezTo>
                  <a:pt x="20681" y="1938"/>
                  <a:pt x="20681" y="1938"/>
                  <a:pt x="20681" y="1938"/>
                </a:cubicBezTo>
                <a:cubicBezTo>
                  <a:pt x="20681" y="1938"/>
                  <a:pt x="20681" y="1917"/>
                  <a:pt x="20681" y="1917"/>
                </a:cubicBezTo>
                <a:cubicBezTo>
                  <a:pt x="21140" y="1917"/>
                  <a:pt x="21140" y="1897"/>
                  <a:pt x="21140" y="1897"/>
                </a:cubicBezTo>
                <a:cubicBezTo>
                  <a:pt x="21140" y="1876"/>
                  <a:pt x="20681" y="1876"/>
                  <a:pt x="20681" y="1876"/>
                </a:cubicBezTo>
                <a:cubicBezTo>
                  <a:pt x="10570" y="1587"/>
                  <a:pt x="10570" y="1587"/>
                  <a:pt x="10570" y="1587"/>
                </a:cubicBezTo>
                <a:cubicBezTo>
                  <a:pt x="20221" y="1793"/>
                  <a:pt x="20221" y="1793"/>
                  <a:pt x="20221" y="1793"/>
                </a:cubicBezTo>
                <a:cubicBezTo>
                  <a:pt x="20681" y="1793"/>
                  <a:pt x="21140" y="1793"/>
                  <a:pt x="21140" y="1773"/>
                </a:cubicBezTo>
                <a:cubicBezTo>
                  <a:pt x="21140" y="1752"/>
                  <a:pt x="21140" y="1752"/>
                  <a:pt x="21140" y="1752"/>
                </a:cubicBezTo>
                <a:cubicBezTo>
                  <a:pt x="21140" y="1752"/>
                  <a:pt x="21140" y="1731"/>
                  <a:pt x="21140" y="1731"/>
                </a:cubicBezTo>
                <a:cubicBezTo>
                  <a:pt x="21140" y="1731"/>
                  <a:pt x="21140" y="1731"/>
                  <a:pt x="21140" y="1731"/>
                </a:cubicBezTo>
                <a:cubicBezTo>
                  <a:pt x="20681" y="1711"/>
                  <a:pt x="20221" y="1711"/>
                  <a:pt x="19762" y="1690"/>
                </a:cubicBezTo>
                <a:cubicBezTo>
                  <a:pt x="17464" y="1607"/>
                  <a:pt x="12868" y="1483"/>
                  <a:pt x="8732" y="1380"/>
                </a:cubicBezTo>
                <a:cubicBezTo>
                  <a:pt x="6434" y="1318"/>
                  <a:pt x="4596" y="1277"/>
                  <a:pt x="3217" y="1235"/>
                </a:cubicBezTo>
                <a:cubicBezTo>
                  <a:pt x="2757" y="1215"/>
                  <a:pt x="2298" y="1215"/>
                  <a:pt x="1838" y="1194"/>
                </a:cubicBezTo>
                <a:cubicBezTo>
                  <a:pt x="1838" y="1194"/>
                  <a:pt x="1379" y="1194"/>
                  <a:pt x="1379" y="1173"/>
                </a:cubicBezTo>
                <a:cubicBezTo>
                  <a:pt x="1379" y="1173"/>
                  <a:pt x="1379" y="1173"/>
                  <a:pt x="1379" y="1173"/>
                </a:cubicBezTo>
                <a:cubicBezTo>
                  <a:pt x="919" y="1194"/>
                  <a:pt x="919" y="1194"/>
                  <a:pt x="919" y="1194"/>
                </a:cubicBezTo>
                <a:cubicBezTo>
                  <a:pt x="1379" y="1173"/>
                  <a:pt x="1379" y="1173"/>
                  <a:pt x="1379" y="1173"/>
                </a:cubicBezTo>
                <a:cubicBezTo>
                  <a:pt x="1379" y="1173"/>
                  <a:pt x="1379" y="1173"/>
                  <a:pt x="1379" y="1173"/>
                </a:cubicBezTo>
                <a:cubicBezTo>
                  <a:pt x="919" y="1194"/>
                  <a:pt x="919" y="1194"/>
                  <a:pt x="919" y="1194"/>
                </a:cubicBezTo>
                <a:cubicBezTo>
                  <a:pt x="1379" y="1173"/>
                  <a:pt x="1379" y="1173"/>
                  <a:pt x="1379" y="1173"/>
                </a:cubicBezTo>
                <a:cubicBezTo>
                  <a:pt x="919" y="1194"/>
                  <a:pt x="919" y="1194"/>
                  <a:pt x="919" y="1194"/>
                </a:cubicBezTo>
                <a:cubicBezTo>
                  <a:pt x="1379" y="1194"/>
                  <a:pt x="1379" y="1194"/>
                  <a:pt x="1379" y="1194"/>
                </a:cubicBezTo>
                <a:cubicBezTo>
                  <a:pt x="1379" y="1173"/>
                  <a:pt x="1379" y="1173"/>
                  <a:pt x="1379" y="1173"/>
                </a:cubicBezTo>
                <a:cubicBezTo>
                  <a:pt x="919" y="1194"/>
                  <a:pt x="919" y="1194"/>
                  <a:pt x="919" y="1194"/>
                </a:cubicBezTo>
                <a:cubicBezTo>
                  <a:pt x="1379" y="1194"/>
                  <a:pt x="1379" y="1194"/>
                  <a:pt x="1379" y="1194"/>
                </a:cubicBezTo>
                <a:cubicBezTo>
                  <a:pt x="919" y="1194"/>
                  <a:pt x="919" y="1194"/>
                  <a:pt x="919" y="1194"/>
                </a:cubicBezTo>
                <a:cubicBezTo>
                  <a:pt x="1379" y="1194"/>
                  <a:pt x="1379" y="1194"/>
                  <a:pt x="1379" y="1194"/>
                </a:cubicBezTo>
                <a:cubicBezTo>
                  <a:pt x="1379" y="1194"/>
                  <a:pt x="1379" y="1194"/>
                  <a:pt x="1379" y="1194"/>
                </a:cubicBezTo>
                <a:cubicBezTo>
                  <a:pt x="919" y="1194"/>
                  <a:pt x="919" y="1194"/>
                  <a:pt x="919" y="1194"/>
                </a:cubicBezTo>
                <a:cubicBezTo>
                  <a:pt x="1379" y="1194"/>
                  <a:pt x="1379" y="1194"/>
                  <a:pt x="1379" y="1194"/>
                </a:cubicBezTo>
                <a:cubicBezTo>
                  <a:pt x="919" y="1194"/>
                  <a:pt x="919" y="1194"/>
                  <a:pt x="919" y="1194"/>
                </a:cubicBezTo>
                <a:cubicBezTo>
                  <a:pt x="460" y="1235"/>
                  <a:pt x="460" y="1235"/>
                  <a:pt x="460" y="1235"/>
                </a:cubicBezTo>
                <a:cubicBezTo>
                  <a:pt x="19302" y="1649"/>
                  <a:pt x="19302" y="1649"/>
                  <a:pt x="19302" y="1649"/>
                </a:cubicBezTo>
                <a:cubicBezTo>
                  <a:pt x="19762" y="1669"/>
                  <a:pt x="20221" y="1649"/>
                  <a:pt x="20221" y="1649"/>
                </a:cubicBezTo>
                <a:cubicBezTo>
                  <a:pt x="20681" y="1628"/>
                  <a:pt x="20681" y="1628"/>
                  <a:pt x="20681" y="1628"/>
                </a:cubicBezTo>
                <a:cubicBezTo>
                  <a:pt x="20681" y="1607"/>
                  <a:pt x="20221" y="1607"/>
                  <a:pt x="20221" y="1607"/>
                </a:cubicBezTo>
                <a:cubicBezTo>
                  <a:pt x="20221" y="1587"/>
                  <a:pt x="19762" y="1587"/>
                  <a:pt x="19762" y="1587"/>
                </a:cubicBezTo>
                <a:cubicBezTo>
                  <a:pt x="18843" y="1566"/>
                  <a:pt x="17464" y="1525"/>
                  <a:pt x="15626" y="1463"/>
                </a:cubicBezTo>
                <a:cubicBezTo>
                  <a:pt x="13328" y="1401"/>
                  <a:pt x="9651" y="1297"/>
                  <a:pt x="6894" y="1235"/>
                </a:cubicBezTo>
                <a:cubicBezTo>
                  <a:pt x="5515" y="1194"/>
                  <a:pt x="4136" y="1153"/>
                  <a:pt x="3217" y="1132"/>
                </a:cubicBezTo>
                <a:cubicBezTo>
                  <a:pt x="2757" y="1132"/>
                  <a:pt x="2757" y="1111"/>
                  <a:pt x="2298" y="1111"/>
                </a:cubicBezTo>
                <a:cubicBezTo>
                  <a:pt x="2298" y="1091"/>
                  <a:pt x="2298" y="1091"/>
                  <a:pt x="2298" y="1091"/>
                </a:cubicBezTo>
                <a:cubicBezTo>
                  <a:pt x="2298" y="1091"/>
                  <a:pt x="2298" y="1091"/>
                  <a:pt x="2298" y="1091"/>
                </a:cubicBezTo>
                <a:cubicBezTo>
                  <a:pt x="1838" y="1111"/>
                  <a:pt x="1838" y="1111"/>
                  <a:pt x="1838" y="1111"/>
                </a:cubicBezTo>
                <a:cubicBezTo>
                  <a:pt x="2298" y="1111"/>
                  <a:pt x="2298" y="1111"/>
                  <a:pt x="2298" y="1111"/>
                </a:cubicBezTo>
                <a:cubicBezTo>
                  <a:pt x="2298" y="1091"/>
                  <a:pt x="2298" y="1091"/>
                  <a:pt x="2298" y="1091"/>
                </a:cubicBezTo>
                <a:cubicBezTo>
                  <a:pt x="1838" y="1111"/>
                  <a:pt x="1838" y="1111"/>
                  <a:pt x="1838" y="1111"/>
                </a:cubicBezTo>
                <a:cubicBezTo>
                  <a:pt x="2298" y="1111"/>
                  <a:pt x="2298" y="1111"/>
                  <a:pt x="2298" y="1111"/>
                </a:cubicBezTo>
                <a:cubicBezTo>
                  <a:pt x="1838" y="1111"/>
                  <a:pt x="1838" y="1111"/>
                  <a:pt x="1838" y="1111"/>
                </a:cubicBezTo>
                <a:cubicBezTo>
                  <a:pt x="2298" y="1111"/>
                  <a:pt x="2298" y="1111"/>
                  <a:pt x="2298" y="1111"/>
                </a:cubicBezTo>
                <a:cubicBezTo>
                  <a:pt x="2298" y="1111"/>
                  <a:pt x="2298" y="1111"/>
                  <a:pt x="2298" y="1111"/>
                </a:cubicBezTo>
                <a:cubicBezTo>
                  <a:pt x="1838" y="1111"/>
                  <a:pt x="1838" y="1111"/>
                  <a:pt x="1838" y="1111"/>
                </a:cubicBezTo>
                <a:cubicBezTo>
                  <a:pt x="2298" y="1111"/>
                  <a:pt x="2298" y="1111"/>
                  <a:pt x="2298" y="1111"/>
                </a:cubicBezTo>
                <a:cubicBezTo>
                  <a:pt x="1838" y="1111"/>
                  <a:pt x="1838" y="1111"/>
                  <a:pt x="1838" y="1111"/>
                </a:cubicBezTo>
                <a:cubicBezTo>
                  <a:pt x="2298" y="1132"/>
                  <a:pt x="2298" y="1132"/>
                  <a:pt x="2298" y="1132"/>
                </a:cubicBezTo>
                <a:cubicBezTo>
                  <a:pt x="2298" y="1132"/>
                  <a:pt x="2298" y="1111"/>
                  <a:pt x="2298" y="1111"/>
                </a:cubicBezTo>
                <a:cubicBezTo>
                  <a:pt x="1838" y="1111"/>
                  <a:pt x="1838" y="1111"/>
                  <a:pt x="1838" y="1111"/>
                </a:cubicBezTo>
                <a:cubicBezTo>
                  <a:pt x="2298" y="1132"/>
                  <a:pt x="2298" y="1132"/>
                  <a:pt x="2298" y="1132"/>
                </a:cubicBezTo>
                <a:cubicBezTo>
                  <a:pt x="2298" y="1132"/>
                  <a:pt x="2298" y="1132"/>
                  <a:pt x="2298" y="1132"/>
                </a:cubicBezTo>
                <a:cubicBezTo>
                  <a:pt x="1838" y="1111"/>
                  <a:pt x="1838" y="1111"/>
                  <a:pt x="1838" y="1111"/>
                </a:cubicBezTo>
                <a:cubicBezTo>
                  <a:pt x="1838" y="1153"/>
                  <a:pt x="1838" y="1153"/>
                  <a:pt x="1838" y="1153"/>
                </a:cubicBezTo>
                <a:cubicBezTo>
                  <a:pt x="1838" y="1153"/>
                  <a:pt x="2298" y="1132"/>
                  <a:pt x="2298" y="1132"/>
                </a:cubicBezTo>
                <a:cubicBezTo>
                  <a:pt x="1838" y="1111"/>
                  <a:pt x="1838" y="1111"/>
                  <a:pt x="1838" y="1111"/>
                </a:cubicBezTo>
                <a:cubicBezTo>
                  <a:pt x="1838" y="1153"/>
                  <a:pt x="1838" y="1153"/>
                  <a:pt x="1838" y="1153"/>
                </a:cubicBezTo>
                <a:cubicBezTo>
                  <a:pt x="1838" y="1111"/>
                  <a:pt x="1838" y="1111"/>
                  <a:pt x="1838" y="1111"/>
                </a:cubicBezTo>
                <a:cubicBezTo>
                  <a:pt x="1838" y="1153"/>
                  <a:pt x="1838" y="1153"/>
                  <a:pt x="1838" y="1153"/>
                </a:cubicBezTo>
                <a:cubicBezTo>
                  <a:pt x="1838" y="1153"/>
                  <a:pt x="1838" y="1153"/>
                  <a:pt x="1838" y="1153"/>
                </a:cubicBezTo>
                <a:cubicBezTo>
                  <a:pt x="1838" y="1111"/>
                  <a:pt x="1838" y="1111"/>
                  <a:pt x="1838" y="1111"/>
                </a:cubicBezTo>
                <a:cubicBezTo>
                  <a:pt x="1838" y="1153"/>
                  <a:pt x="1838" y="1153"/>
                  <a:pt x="1838" y="1153"/>
                </a:cubicBezTo>
                <a:cubicBezTo>
                  <a:pt x="1838" y="1132"/>
                  <a:pt x="1838" y="1132"/>
                  <a:pt x="1838" y="1132"/>
                </a:cubicBezTo>
                <a:cubicBezTo>
                  <a:pt x="1379" y="1153"/>
                  <a:pt x="1379" y="1153"/>
                  <a:pt x="1379" y="1153"/>
                </a:cubicBezTo>
                <a:cubicBezTo>
                  <a:pt x="1838" y="1153"/>
                  <a:pt x="1838" y="1153"/>
                  <a:pt x="1838" y="1153"/>
                </a:cubicBezTo>
                <a:cubicBezTo>
                  <a:pt x="1838" y="1132"/>
                  <a:pt x="1838" y="1132"/>
                  <a:pt x="1838" y="1132"/>
                </a:cubicBezTo>
                <a:cubicBezTo>
                  <a:pt x="1379" y="1153"/>
                  <a:pt x="1379" y="1153"/>
                  <a:pt x="1379" y="1153"/>
                </a:cubicBezTo>
                <a:cubicBezTo>
                  <a:pt x="1379" y="1132"/>
                  <a:pt x="1379" y="1132"/>
                  <a:pt x="1379" y="1132"/>
                </a:cubicBezTo>
                <a:cubicBezTo>
                  <a:pt x="1379" y="1153"/>
                  <a:pt x="1379" y="1153"/>
                  <a:pt x="1379" y="1153"/>
                </a:cubicBezTo>
                <a:cubicBezTo>
                  <a:pt x="1379" y="1153"/>
                  <a:pt x="1379" y="1153"/>
                  <a:pt x="1379" y="1153"/>
                </a:cubicBezTo>
                <a:cubicBezTo>
                  <a:pt x="1379" y="1132"/>
                  <a:pt x="1379" y="1132"/>
                  <a:pt x="1379" y="1132"/>
                </a:cubicBezTo>
                <a:cubicBezTo>
                  <a:pt x="1379" y="1153"/>
                  <a:pt x="1379" y="1153"/>
                  <a:pt x="1379" y="1153"/>
                </a:cubicBezTo>
                <a:cubicBezTo>
                  <a:pt x="1379" y="1153"/>
                  <a:pt x="1838" y="1153"/>
                  <a:pt x="2298" y="1173"/>
                </a:cubicBezTo>
                <a:cubicBezTo>
                  <a:pt x="4596" y="1215"/>
                  <a:pt x="8732" y="1297"/>
                  <a:pt x="12409" y="1380"/>
                </a:cubicBezTo>
                <a:cubicBezTo>
                  <a:pt x="14247" y="1421"/>
                  <a:pt x="16085" y="1463"/>
                  <a:pt x="17464" y="1504"/>
                </a:cubicBezTo>
                <a:cubicBezTo>
                  <a:pt x="18383" y="1504"/>
                  <a:pt x="18843" y="1525"/>
                  <a:pt x="19302" y="1525"/>
                </a:cubicBezTo>
                <a:cubicBezTo>
                  <a:pt x="19762" y="1545"/>
                  <a:pt x="19762" y="1545"/>
                  <a:pt x="20221" y="1545"/>
                </a:cubicBezTo>
                <a:cubicBezTo>
                  <a:pt x="20221" y="1545"/>
                  <a:pt x="20221" y="1545"/>
                  <a:pt x="20681" y="1545"/>
                </a:cubicBezTo>
                <a:cubicBezTo>
                  <a:pt x="20681" y="1545"/>
                  <a:pt x="20681" y="1545"/>
                  <a:pt x="20681" y="1545"/>
                </a:cubicBezTo>
                <a:cubicBezTo>
                  <a:pt x="21140" y="1545"/>
                  <a:pt x="21140" y="1545"/>
                  <a:pt x="21140" y="1525"/>
                </a:cubicBezTo>
                <a:cubicBezTo>
                  <a:pt x="21140" y="1525"/>
                  <a:pt x="21600" y="1525"/>
                  <a:pt x="21140" y="1504"/>
                </a:cubicBezTo>
                <a:cubicBezTo>
                  <a:pt x="21140" y="1504"/>
                  <a:pt x="21140" y="1504"/>
                  <a:pt x="21140" y="1483"/>
                </a:cubicBezTo>
                <a:cubicBezTo>
                  <a:pt x="21140" y="1483"/>
                  <a:pt x="19762" y="1463"/>
                  <a:pt x="17923" y="1401"/>
                </a:cubicBezTo>
                <a:cubicBezTo>
                  <a:pt x="15166" y="1339"/>
                  <a:pt x="11030" y="1215"/>
                  <a:pt x="7353" y="1111"/>
                </a:cubicBezTo>
                <a:cubicBezTo>
                  <a:pt x="5515" y="1070"/>
                  <a:pt x="4136" y="1028"/>
                  <a:pt x="2757" y="987"/>
                </a:cubicBezTo>
                <a:cubicBezTo>
                  <a:pt x="2298" y="966"/>
                  <a:pt x="1838" y="966"/>
                  <a:pt x="1838" y="946"/>
                </a:cubicBezTo>
                <a:cubicBezTo>
                  <a:pt x="1379" y="946"/>
                  <a:pt x="1379" y="946"/>
                  <a:pt x="1379" y="946"/>
                </a:cubicBezTo>
                <a:cubicBezTo>
                  <a:pt x="1379" y="946"/>
                  <a:pt x="1379" y="946"/>
                  <a:pt x="1379" y="946"/>
                </a:cubicBezTo>
                <a:cubicBezTo>
                  <a:pt x="1379" y="946"/>
                  <a:pt x="1379" y="946"/>
                  <a:pt x="1379" y="946"/>
                </a:cubicBezTo>
                <a:cubicBezTo>
                  <a:pt x="919" y="946"/>
                  <a:pt x="919" y="946"/>
                  <a:pt x="919" y="946"/>
                </a:cubicBezTo>
                <a:cubicBezTo>
                  <a:pt x="1379" y="946"/>
                  <a:pt x="1379" y="946"/>
                  <a:pt x="1379" y="946"/>
                </a:cubicBezTo>
                <a:cubicBezTo>
                  <a:pt x="1379" y="946"/>
                  <a:pt x="1379" y="946"/>
                  <a:pt x="1379" y="946"/>
                </a:cubicBezTo>
                <a:cubicBezTo>
                  <a:pt x="919" y="946"/>
                  <a:pt x="919" y="946"/>
                  <a:pt x="919" y="946"/>
                </a:cubicBezTo>
                <a:cubicBezTo>
                  <a:pt x="1379" y="946"/>
                  <a:pt x="1379" y="946"/>
                  <a:pt x="1379" y="946"/>
                </a:cubicBezTo>
                <a:cubicBezTo>
                  <a:pt x="919" y="966"/>
                  <a:pt x="919" y="966"/>
                  <a:pt x="919" y="966"/>
                </a:cubicBezTo>
                <a:cubicBezTo>
                  <a:pt x="1379" y="966"/>
                  <a:pt x="1379" y="966"/>
                  <a:pt x="1379" y="966"/>
                </a:cubicBezTo>
                <a:cubicBezTo>
                  <a:pt x="1379" y="946"/>
                  <a:pt x="1379" y="946"/>
                  <a:pt x="1379" y="946"/>
                </a:cubicBezTo>
                <a:cubicBezTo>
                  <a:pt x="919" y="966"/>
                  <a:pt x="919" y="966"/>
                  <a:pt x="919" y="966"/>
                </a:cubicBezTo>
                <a:cubicBezTo>
                  <a:pt x="1379" y="966"/>
                  <a:pt x="1379" y="966"/>
                  <a:pt x="1379" y="966"/>
                </a:cubicBezTo>
                <a:cubicBezTo>
                  <a:pt x="919" y="966"/>
                  <a:pt x="919" y="966"/>
                  <a:pt x="919" y="966"/>
                </a:cubicBezTo>
                <a:cubicBezTo>
                  <a:pt x="1379" y="966"/>
                  <a:pt x="1379" y="966"/>
                  <a:pt x="1379" y="966"/>
                </a:cubicBezTo>
                <a:cubicBezTo>
                  <a:pt x="1379" y="966"/>
                  <a:pt x="1379" y="966"/>
                  <a:pt x="1379" y="966"/>
                </a:cubicBezTo>
                <a:cubicBezTo>
                  <a:pt x="919" y="966"/>
                  <a:pt x="919" y="966"/>
                  <a:pt x="919" y="966"/>
                </a:cubicBezTo>
                <a:cubicBezTo>
                  <a:pt x="1379" y="966"/>
                  <a:pt x="1379" y="966"/>
                  <a:pt x="1379" y="966"/>
                </a:cubicBezTo>
                <a:cubicBezTo>
                  <a:pt x="919" y="966"/>
                  <a:pt x="919" y="966"/>
                  <a:pt x="919" y="966"/>
                </a:cubicBezTo>
                <a:cubicBezTo>
                  <a:pt x="460" y="987"/>
                  <a:pt x="460" y="987"/>
                  <a:pt x="460" y="987"/>
                </a:cubicBezTo>
                <a:cubicBezTo>
                  <a:pt x="460" y="987"/>
                  <a:pt x="5055" y="1091"/>
                  <a:pt x="9651" y="1215"/>
                </a:cubicBezTo>
                <a:cubicBezTo>
                  <a:pt x="11949" y="1256"/>
                  <a:pt x="14247" y="1318"/>
                  <a:pt x="16085" y="1359"/>
                </a:cubicBezTo>
                <a:cubicBezTo>
                  <a:pt x="17004" y="1380"/>
                  <a:pt x="17923" y="1401"/>
                  <a:pt x="18843" y="1401"/>
                </a:cubicBezTo>
                <a:cubicBezTo>
                  <a:pt x="18843" y="1421"/>
                  <a:pt x="19302" y="1421"/>
                  <a:pt x="19302" y="1421"/>
                </a:cubicBezTo>
                <a:cubicBezTo>
                  <a:pt x="19762" y="1421"/>
                  <a:pt x="19762" y="1421"/>
                  <a:pt x="20221" y="1421"/>
                </a:cubicBezTo>
                <a:cubicBezTo>
                  <a:pt x="20221" y="1421"/>
                  <a:pt x="20221" y="1421"/>
                  <a:pt x="20221" y="1421"/>
                </a:cubicBezTo>
                <a:cubicBezTo>
                  <a:pt x="20681" y="1421"/>
                  <a:pt x="20681" y="1421"/>
                  <a:pt x="20681" y="1421"/>
                </a:cubicBezTo>
                <a:cubicBezTo>
                  <a:pt x="20681" y="1401"/>
                  <a:pt x="21140" y="1401"/>
                  <a:pt x="20681" y="1401"/>
                </a:cubicBezTo>
                <a:cubicBezTo>
                  <a:pt x="20681" y="1380"/>
                  <a:pt x="20681" y="1380"/>
                  <a:pt x="20681" y="1380"/>
                </a:cubicBezTo>
                <a:cubicBezTo>
                  <a:pt x="1379" y="822"/>
                  <a:pt x="1379" y="822"/>
                  <a:pt x="1379" y="822"/>
                </a:cubicBezTo>
                <a:cubicBezTo>
                  <a:pt x="919" y="842"/>
                  <a:pt x="919" y="842"/>
                  <a:pt x="919" y="842"/>
                </a:cubicBezTo>
                <a:cubicBezTo>
                  <a:pt x="1379" y="863"/>
                  <a:pt x="1379" y="863"/>
                  <a:pt x="1379" y="863"/>
                </a:cubicBezTo>
                <a:cubicBezTo>
                  <a:pt x="919" y="842"/>
                  <a:pt x="919" y="842"/>
                  <a:pt x="919" y="842"/>
                </a:cubicBezTo>
                <a:cubicBezTo>
                  <a:pt x="919" y="884"/>
                  <a:pt x="919" y="884"/>
                  <a:pt x="919" y="884"/>
                </a:cubicBezTo>
                <a:cubicBezTo>
                  <a:pt x="1379" y="863"/>
                  <a:pt x="1379" y="863"/>
                  <a:pt x="1379" y="863"/>
                </a:cubicBezTo>
                <a:cubicBezTo>
                  <a:pt x="919" y="842"/>
                  <a:pt x="919" y="842"/>
                  <a:pt x="919" y="842"/>
                </a:cubicBezTo>
                <a:cubicBezTo>
                  <a:pt x="919" y="884"/>
                  <a:pt x="919" y="884"/>
                  <a:pt x="919" y="884"/>
                </a:cubicBezTo>
                <a:cubicBezTo>
                  <a:pt x="919" y="863"/>
                  <a:pt x="919" y="863"/>
                  <a:pt x="919" y="863"/>
                </a:cubicBezTo>
                <a:cubicBezTo>
                  <a:pt x="919" y="884"/>
                  <a:pt x="919" y="884"/>
                  <a:pt x="919" y="884"/>
                </a:cubicBezTo>
                <a:cubicBezTo>
                  <a:pt x="919" y="884"/>
                  <a:pt x="919" y="884"/>
                  <a:pt x="919" y="884"/>
                </a:cubicBezTo>
                <a:cubicBezTo>
                  <a:pt x="919" y="863"/>
                  <a:pt x="919" y="863"/>
                  <a:pt x="919" y="863"/>
                </a:cubicBezTo>
                <a:cubicBezTo>
                  <a:pt x="919" y="884"/>
                  <a:pt x="919" y="884"/>
                  <a:pt x="919" y="884"/>
                </a:cubicBezTo>
                <a:cubicBezTo>
                  <a:pt x="919" y="863"/>
                  <a:pt x="919" y="863"/>
                  <a:pt x="919" y="863"/>
                </a:cubicBezTo>
                <a:cubicBezTo>
                  <a:pt x="919" y="884"/>
                  <a:pt x="919" y="884"/>
                  <a:pt x="919" y="884"/>
                </a:cubicBezTo>
                <a:cubicBezTo>
                  <a:pt x="919" y="884"/>
                  <a:pt x="919" y="884"/>
                  <a:pt x="919" y="884"/>
                </a:cubicBezTo>
                <a:cubicBezTo>
                  <a:pt x="919" y="863"/>
                  <a:pt x="919" y="863"/>
                  <a:pt x="919" y="863"/>
                </a:cubicBezTo>
                <a:cubicBezTo>
                  <a:pt x="919" y="884"/>
                  <a:pt x="919" y="884"/>
                  <a:pt x="919" y="884"/>
                </a:cubicBezTo>
                <a:cubicBezTo>
                  <a:pt x="919" y="884"/>
                  <a:pt x="1379" y="884"/>
                  <a:pt x="1838" y="904"/>
                </a:cubicBezTo>
                <a:cubicBezTo>
                  <a:pt x="4136" y="946"/>
                  <a:pt x="8272" y="1049"/>
                  <a:pt x="12409" y="1153"/>
                </a:cubicBezTo>
                <a:cubicBezTo>
                  <a:pt x="14247" y="1194"/>
                  <a:pt x="16085" y="1235"/>
                  <a:pt x="17464" y="1256"/>
                </a:cubicBezTo>
                <a:cubicBezTo>
                  <a:pt x="17923" y="1277"/>
                  <a:pt x="18843" y="1297"/>
                  <a:pt x="18843" y="1297"/>
                </a:cubicBezTo>
                <a:cubicBezTo>
                  <a:pt x="19302" y="1318"/>
                  <a:pt x="19302" y="1318"/>
                  <a:pt x="19762" y="1318"/>
                </a:cubicBezTo>
                <a:cubicBezTo>
                  <a:pt x="19762" y="1318"/>
                  <a:pt x="19762" y="1318"/>
                  <a:pt x="19762" y="1318"/>
                </a:cubicBezTo>
                <a:cubicBezTo>
                  <a:pt x="20221" y="1318"/>
                  <a:pt x="20221" y="1318"/>
                  <a:pt x="20221" y="1318"/>
                </a:cubicBezTo>
                <a:cubicBezTo>
                  <a:pt x="20221" y="1318"/>
                  <a:pt x="20221" y="1318"/>
                  <a:pt x="20221" y="1318"/>
                </a:cubicBezTo>
                <a:cubicBezTo>
                  <a:pt x="20681" y="1318"/>
                  <a:pt x="20681" y="1318"/>
                  <a:pt x="20681" y="1297"/>
                </a:cubicBezTo>
                <a:cubicBezTo>
                  <a:pt x="20681" y="1297"/>
                  <a:pt x="20681" y="1297"/>
                  <a:pt x="20681" y="1277"/>
                </a:cubicBezTo>
                <a:cubicBezTo>
                  <a:pt x="20681" y="1277"/>
                  <a:pt x="20681" y="1277"/>
                  <a:pt x="20681" y="1256"/>
                </a:cubicBezTo>
                <a:cubicBezTo>
                  <a:pt x="13787" y="1070"/>
                  <a:pt x="13787" y="1070"/>
                  <a:pt x="13787" y="1070"/>
                </a:cubicBezTo>
                <a:cubicBezTo>
                  <a:pt x="19762" y="1215"/>
                  <a:pt x="19762" y="1215"/>
                  <a:pt x="19762" y="1215"/>
                </a:cubicBezTo>
                <a:cubicBezTo>
                  <a:pt x="20221" y="1215"/>
                  <a:pt x="20681" y="1215"/>
                  <a:pt x="20681" y="1194"/>
                </a:cubicBezTo>
                <a:cubicBezTo>
                  <a:pt x="20681" y="1173"/>
                  <a:pt x="20681" y="1153"/>
                  <a:pt x="20681" y="1153"/>
                </a:cubicBezTo>
                <a:cubicBezTo>
                  <a:pt x="20681" y="1153"/>
                  <a:pt x="19302" y="1132"/>
                  <a:pt x="17464" y="1070"/>
                </a:cubicBezTo>
                <a:cubicBezTo>
                  <a:pt x="15166" y="1008"/>
                  <a:pt x="11030" y="904"/>
                  <a:pt x="7813" y="801"/>
                </a:cubicBezTo>
                <a:cubicBezTo>
                  <a:pt x="6434" y="760"/>
                  <a:pt x="5055" y="718"/>
                  <a:pt x="3677" y="698"/>
                </a:cubicBezTo>
                <a:cubicBezTo>
                  <a:pt x="3217" y="677"/>
                  <a:pt x="2757" y="656"/>
                  <a:pt x="2757" y="656"/>
                </a:cubicBezTo>
                <a:cubicBezTo>
                  <a:pt x="2298" y="656"/>
                  <a:pt x="2298" y="656"/>
                  <a:pt x="2298" y="656"/>
                </a:cubicBezTo>
                <a:cubicBezTo>
                  <a:pt x="2298" y="636"/>
                  <a:pt x="2298" y="636"/>
                  <a:pt x="2298" y="636"/>
                </a:cubicBezTo>
                <a:cubicBezTo>
                  <a:pt x="2298" y="636"/>
                  <a:pt x="2298" y="636"/>
                  <a:pt x="2298" y="636"/>
                </a:cubicBezTo>
                <a:cubicBezTo>
                  <a:pt x="1838" y="656"/>
                  <a:pt x="1838" y="656"/>
                  <a:pt x="1838" y="656"/>
                </a:cubicBezTo>
                <a:cubicBezTo>
                  <a:pt x="2298" y="656"/>
                  <a:pt x="2298" y="656"/>
                  <a:pt x="2298" y="656"/>
                </a:cubicBezTo>
                <a:cubicBezTo>
                  <a:pt x="2298" y="636"/>
                  <a:pt x="2298" y="636"/>
                  <a:pt x="2298" y="636"/>
                </a:cubicBezTo>
                <a:cubicBezTo>
                  <a:pt x="1838" y="656"/>
                  <a:pt x="1838" y="656"/>
                  <a:pt x="1838" y="656"/>
                </a:cubicBezTo>
                <a:cubicBezTo>
                  <a:pt x="2298" y="656"/>
                  <a:pt x="2298" y="656"/>
                  <a:pt x="2298" y="656"/>
                </a:cubicBezTo>
                <a:cubicBezTo>
                  <a:pt x="1838" y="656"/>
                  <a:pt x="1838" y="656"/>
                  <a:pt x="1838" y="656"/>
                </a:cubicBezTo>
                <a:cubicBezTo>
                  <a:pt x="2298" y="656"/>
                  <a:pt x="2298" y="656"/>
                  <a:pt x="2298" y="656"/>
                </a:cubicBezTo>
                <a:cubicBezTo>
                  <a:pt x="2298" y="656"/>
                  <a:pt x="2298" y="656"/>
                  <a:pt x="2298" y="656"/>
                </a:cubicBezTo>
                <a:cubicBezTo>
                  <a:pt x="1838" y="656"/>
                  <a:pt x="1838" y="656"/>
                  <a:pt x="1838" y="656"/>
                </a:cubicBezTo>
                <a:cubicBezTo>
                  <a:pt x="2298" y="656"/>
                  <a:pt x="2298" y="656"/>
                  <a:pt x="2298" y="656"/>
                </a:cubicBezTo>
                <a:cubicBezTo>
                  <a:pt x="1838" y="656"/>
                  <a:pt x="1838" y="656"/>
                  <a:pt x="1838" y="656"/>
                </a:cubicBezTo>
                <a:cubicBezTo>
                  <a:pt x="2298" y="677"/>
                  <a:pt x="2298" y="677"/>
                  <a:pt x="2298" y="677"/>
                </a:cubicBezTo>
                <a:cubicBezTo>
                  <a:pt x="2298" y="677"/>
                  <a:pt x="2298" y="677"/>
                  <a:pt x="2298" y="656"/>
                </a:cubicBezTo>
                <a:cubicBezTo>
                  <a:pt x="1838" y="656"/>
                  <a:pt x="1838" y="656"/>
                  <a:pt x="1838" y="656"/>
                </a:cubicBezTo>
                <a:cubicBezTo>
                  <a:pt x="2298" y="677"/>
                  <a:pt x="2298" y="677"/>
                  <a:pt x="2298" y="677"/>
                </a:cubicBezTo>
                <a:cubicBezTo>
                  <a:pt x="1838" y="656"/>
                  <a:pt x="1838" y="656"/>
                  <a:pt x="1838" y="656"/>
                </a:cubicBezTo>
                <a:cubicBezTo>
                  <a:pt x="1379" y="698"/>
                  <a:pt x="1379" y="698"/>
                  <a:pt x="1379" y="698"/>
                </a:cubicBezTo>
                <a:cubicBezTo>
                  <a:pt x="1379" y="698"/>
                  <a:pt x="5974" y="780"/>
                  <a:pt x="10111" y="884"/>
                </a:cubicBezTo>
                <a:cubicBezTo>
                  <a:pt x="12409" y="946"/>
                  <a:pt x="14706" y="987"/>
                  <a:pt x="16545" y="1028"/>
                </a:cubicBezTo>
                <a:cubicBezTo>
                  <a:pt x="17464" y="1049"/>
                  <a:pt x="18383" y="1070"/>
                  <a:pt x="18843" y="1070"/>
                </a:cubicBezTo>
                <a:cubicBezTo>
                  <a:pt x="19302" y="1070"/>
                  <a:pt x="19302" y="1091"/>
                  <a:pt x="19762" y="1091"/>
                </a:cubicBezTo>
                <a:cubicBezTo>
                  <a:pt x="19762" y="1091"/>
                  <a:pt x="19762" y="1091"/>
                  <a:pt x="20221" y="1091"/>
                </a:cubicBezTo>
                <a:cubicBezTo>
                  <a:pt x="20681" y="1091"/>
                  <a:pt x="20681" y="1091"/>
                  <a:pt x="20681" y="1091"/>
                </a:cubicBezTo>
                <a:cubicBezTo>
                  <a:pt x="20681" y="1091"/>
                  <a:pt x="20681" y="1091"/>
                  <a:pt x="20681" y="1070"/>
                </a:cubicBezTo>
                <a:cubicBezTo>
                  <a:pt x="20681" y="1070"/>
                  <a:pt x="20681" y="1070"/>
                  <a:pt x="20681" y="1070"/>
                </a:cubicBezTo>
                <a:cubicBezTo>
                  <a:pt x="21140" y="1049"/>
                  <a:pt x="21140" y="1049"/>
                  <a:pt x="21140" y="1049"/>
                </a:cubicBezTo>
                <a:cubicBezTo>
                  <a:pt x="21140" y="1049"/>
                  <a:pt x="21140" y="1049"/>
                  <a:pt x="20681" y="1049"/>
                </a:cubicBezTo>
                <a:cubicBezTo>
                  <a:pt x="20681" y="1028"/>
                  <a:pt x="20681" y="1028"/>
                  <a:pt x="20681" y="1028"/>
                </a:cubicBezTo>
                <a:cubicBezTo>
                  <a:pt x="20221" y="1008"/>
                  <a:pt x="19762" y="1008"/>
                  <a:pt x="19302" y="987"/>
                </a:cubicBezTo>
                <a:cubicBezTo>
                  <a:pt x="14706" y="842"/>
                  <a:pt x="1379" y="491"/>
                  <a:pt x="1379" y="491"/>
                </a:cubicBezTo>
                <a:cubicBezTo>
                  <a:pt x="919" y="512"/>
                  <a:pt x="919" y="512"/>
                  <a:pt x="919" y="512"/>
                </a:cubicBezTo>
                <a:cubicBezTo>
                  <a:pt x="1379" y="532"/>
                  <a:pt x="1379" y="532"/>
                  <a:pt x="1379" y="532"/>
                </a:cubicBezTo>
                <a:cubicBezTo>
                  <a:pt x="919" y="512"/>
                  <a:pt x="919" y="512"/>
                  <a:pt x="919" y="512"/>
                </a:cubicBezTo>
                <a:cubicBezTo>
                  <a:pt x="919" y="532"/>
                  <a:pt x="919" y="532"/>
                  <a:pt x="919" y="532"/>
                </a:cubicBezTo>
                <a:cubicBezTo>
                  <a:pt x="919" y="532"/>
                  <a:pt x="1379" y="532"/>
                  <a:pt x="1379" y="532"/>
                </a:cubicBezTo>
                <a:cubicBezTo>
                  <a:pt x="919" y="512"/>
                  <a:pt x="919" y="512"/>
                  <a:pt x="919" y="512"/>
                </a:cubicBezTo>
                <a:cubicBezTo>
                  <a:pt x="919" y="532"/>
                  <a:pt x="919" y="532"/>
                  <a:pt x="919" y="532"/>
                </a:cubicBezTo>
                <a:cubicBezTo>
                  <a:pt x="919" y="512"/>
                  <a:pt x="919" y="512"/>
                  <a:pt x="919" y="512"/>
                </a:cubicBezTo>
                <a:cubicBezTo>
                  <a:pt x="919" y="532"/>
                  <a:pt x="919" y="532"/>
                  <a:pt x="919" y="532"/>
                </a:cubicBezTo>
                <a:cubicBezTo>
                  <a:pt x="919" y="532"/>
                  <a:pt x="919" y="532"/>
                  <a:pt x="919" y="532"/>
                </a:cubicBezTo>
                <a:cubicBezTo>
                  <a:pt x="919" y="512"/>
                  <a:pt x="919" y="512"/>
                  <a:pt x="919" y="512"/>
                </a:cubicBezTo>
                <a:cubicBezTo>
                  <a:pt x="919" y="532"/>
                  <a:pt x="919" y="532"/>
                  <a:pt x="919" y="532"/>
                </a:cubicBezTo>
                <a:cubicBezTo>
                  <a:pt x="919" y="532"/>
                  <a:pt x="919" y="532"/>
                  <a:pt x="919" y="532"/>
                </a:cubicBezTo>
                <a:cubicBezTo>
                  <a:pt x="919" y="532"/>
                  <a:pt x="919" y="532"/>
                  <a:pt x="919" y="532"/>
                </a:cubicBezTo>
                <a:cubicBezTo>
                  <a:pt x="919" y="532"/>
                  <a:pt x="919" y="532"/>
                  <a:pt x="919" y="532"/>
                </a:cubicBezTo>
                <a:cubicBezTo>
                  <a:pt x="919" y="532"/>
                  <a:pt x="919" y="532"/>
                  <a:pt x="919" y="532"/>
                </a:cubicBezTo>
                <a:cubicBezTo>
                  <a:pt x="919" y="532"/>
                  <a:pt x="919" y="532"/>
                  <a:pt x="919" y="532"/>
                </a:cubicBezTo>
                <a:cubicBezTo>
                  <a:pt x="919" y="532"/>
                  <a:pt x="919" y="532"/>
                  <a:pt x="919" y="553"/>
                </a:cubicBezTo>
                <a:cubicBezTo>
                  <a:pt x="2757" y="574"/>
                  <a:pt x="7353" y="677"/>
                  <a:pt x="11949" y="780"/>
                </a:cubicBezTo>
                <a:cubicBezTo>
                  <a:pt x="14247" y="842"/>
                  <a:pt x="16545" y="884"/>
                  <a:pt x="17923" y="925"/>
                </a:cubicBezTo>
                <a:cubicBezTo>
                  <a:pt x="19762" y="966"/>
                  <a:pt x="20681" y="987"/>
                  <a:pt x="20681" y="987"/>
                </a:cubicBezTo>
                <a:cubicBezTo>
                  <a:pt x="20681" y="987"/>
                  <a:pt x="21140" y="987"/>
                  <a:pt x="21600" y="966"/>
                </a:cubicBezTo>
                <a:cubicBezTo>
                  <a:pt x="21600" y="966"/>
                  <a:pt x="21600" y="966"/>
                  <a:pt x="21600" y="966"/>
                </a:cubicBezTo>
                <a:cubicBezTo>
                  <a:pt x="21600" y="946"/>
                  <a:pt x="21600" y="946"/>
                  <a:pt x="21600" y="946"/>
                </a:cubicBezTo>
                <a:cubicBezTo>
                  <a:pt x="21140" y="925"/>
                  <a:pt x="21140" y="925"/>
                  <a:pt x="21140" y="925"/>
                </a:cubicBezTo>
                <a:cubicBezTo>
                  <a:pt x="21140" y="925"/>
                  <a:pt x="20681" y="904"/>
                  <a:pt x="19762" y="884"/>
                </a:cubicBezTo>
                <a:cubicBezTo>
                  <a:pt x="17464" y="822"/>
                  <a:pt x="12868" y="698"/>
                  <a:pt x="9191" y="594"/>
                </a:cubicBezTo>
                <a:cubicBezTo>
                  <a:pt x="6894" y="532"/>
                  <a:pt x="5055" y="491"/>
                  <a:pt x="3677" y="450"/>
                </a:cubicBezTo>
                <a:cubicBezTo>
                  <a:pt x="3217" y="429"/>
                  <a:pt x="2757" y="408"/>
                  <a:pt x="2298" y="408"/>
                </a:cubicBezTo>
                <a:cubicBezTo>
                  <a:pt x="2298" y="388"/>
                  <a:pt x="1838" y="388"/>
                  <a:pt x="1838" y="388"/>
                </a:cubicBezTo>
                <a:cubicBezTo>
                  <a:pt x="1838" y="388"/>
                  <a:pt x="1838" y="388"/>
                  <a:pt x="1838" y="388"/>
                </a:cubicBezTo>
                <a:cubicBezTo>
                  <a:pt x="1838" y="388"/>
                  <a:pt x="1838" y="388"/>
                  <a:pt x="1838" y="388"/>
                </a:cubicBezTo>
                <a:cubicBezTo>
                  <a:pt x="1838" y="388"/>
                  <a:pt x="1838" y="388"/>
                  <a:pt x="1838" y="388"/>
                </a:cubicBezTo>
                <a:cubicBezTo>
                  <a:pt x="1838" y="388"/>
                  <a:pt x="1838" y="388"/>
                  <a:pt x="1838" y="388"/>
                </a:cubicBezTo>
                <a:cubicBezTo>
                  <a:pt x="1838" y="388"/>
                  <a:pt x="1838" y="388"/>
                  <a:pt x="1838" y="388"/>
                </a:cubicBezTo>
                <a:cubicBezTo>
                  <a:pt x="1838" y="388"/>
                  <a:pt x="1838" y="388"/>
                  <a:pt x="1838" y="388"/>
                </a:cubicBezTo>
                <a:cubicBezTo>
                  <a:pt x="1379" y="408"/>
                  <a:pt x="1379" y="408"/>
                  <a:pt x="1379" y="408"/>
                </a:cubicBezTo>
                <a:cubicBezTo>
                  <a:pt x="1838" y="388"/>
                  <a:pt x="1838" y="388"/>
                  <a:pt x="1838" y="388"/>
                </a:cubicBezTo>
                <a:cubicBezTo>
                  <a:pt x="1838" y="388"/>
                  <a:pt x="1838" y="388"/>
                  <a:pt x="1838" y="388"/>
                </a:cubicBezTo>
                <a:cubicBezTo>
                  <a:pt x="1379" y="408"/>
                  <a:pt x="1379" y="408"/>
                  <a:pt x="1379" y="408"/>
                </a:cubicBezTo>
                <a:cubicBezTo>
                  <a:pt x="1838" y="388"/>
                  <a:pt x="1838" y="388"/>
                  <a:pt x="1838" y="388"/>
                </a:cubicBezTo>
                <a:cubicBezTo>
                  <a:pt x="1379" y="408"/>
                  <a:pt x="1379" y="408"/>
                  <a:pt x="1379" y="408"/>
                </a:cubicBezTo>
                <a:cubicBezTo>
                  <a:pt x="1838" y="388"/>
                  <a:pt x="1838" y="388"/>
                  <a:pt x="1838" y="388"/>
                </a:cubicBezTo>
                <a:cubicBezTo>
                  <a:pt x="1838" y="388"/>
                  <a:pt x="1838" y="388"/>
                  <a:pt x="1838" y="388"/>
                </a:cubicBezTo>
                <a:cubicBezTo>
                  <a:pt x="1379" y="408"/>
                  <a:pt x="1379" y="408"/>
                  <a:pt x="1379" y="408"/>
                </a:cubicBezTo>
                <a:cubicBezTo>
                  <a:pt x="1838" y="388"/>
                  <a:pt x="1838" y="388"/>
                  <a:pt x="1838" y="388"/>
                </a:cubicBezTo>
                <a:cubicBezTo>
                  <a:pt x="1379" y="408"/>
                  <a:pt x="1379" y="408"/>
                  <a:pt x="1379" y="408"/>
                </a:cubicBezTo>
                <a:cubicBezTo>
                  <a:pt x="1838" y="408"/>
                  <a:pt x="1838" y="408"/>
                  <a:pt x="1838" y="408"/>
                </a:cubicBezTo>
                <a:cubicBezTo>
                  <a:pt x="1838" y="408"/>
                  <a:pt x="1838" y="388"/>
                  <a:pt x="1838" y="388"/>
                </a:cubicBezTo>
                <a:cubicBezTo>
                  <a:pt x="1379" y="408"/>
                  <a:pt x="1379" y="408"/>
                  <a:pt x="1379" y="408"/>
                </a:cubicBezTo>
                <a:cubicBezTo>
                  <a:pt x="1838" y="408"/>
                  <a:pt x="1838" y="408"/>
                  <a:pt x="1838" y="408"/>
                </a:cubicBezTo>
                <a:cubicBezTo>
                  <a:pt x="1379" y="408"/>
                  <a:pt x="1379" y="408"/>
                  <a:pt x="1379" y="408"/>
                </a:cubicBezTo>
                <a:cubicBezTo>
                  <a:pt x="1838" y="429"/>
                  <a:pt x="1838" y="429"/>
                  <a:pt x="1838" y="429"/>
                </a:cubicBezTo>
                <a:cubicBezTo>
                  <a:pt x="1379" y="408"/>
                  <a:pt x="1379" y="408"/>
                  <a:pt x="1379" y="408"/>
                </a:cubicBezTo>
                <a:cubicBezTo>
                  <a:pt x="1379" y="429"/>
                  <a:pt x="1379" y="429"/>
                  <a:pt x="1379" y="429"/>
                </a:cubicBezTo>
                <a:cubicBezTo>
                  <a:pt x="1838" y="429"/>
                  <a:pt x="1838" y="429"/>
                  <a:pt x="1838" y="429"/>
                </a:cubicBezTo>
                <a:cubicBezTo>
                  <a:pt x="1379" y="408"/>
                  <a:pt x="1379" y="408"/>
                  <a:pt x="1379" y="408"/>
                </a:cubicBezTo>
                <a:cubicBezTo>
                  <a:pt x="1379" y="429"/>
                  <a:pt x="1379" y="429"/>
                  <a:pt x="1379" y="429"/>
                </a:cubicBezTo>
                <a:cubicBezTo>
                  <a:pt x="1379" y="408"/>
                  <a:pt x="1379" y="408"/>
                  <a:pt x="1379" y="408"/>
                </a:cubicBezTo>
                <a:cubicBezTo>
                  <a:pt x="1379" y="450"/>
                  <a:pt x="1379" y="450"/>
                  <a:pt x="1379" y="450"/>
                </a:cubicBezTo>
                <a:cubicBezTo>
                  <a:pt x="1379" y="429"/>
                  <a:pt x="1379" y="429"/>
                  <a:pt x="1379" y="429"/>
                </a:cubicBezTo>
                <a:cubicBezTo>
                  <a:pt x="1379" y="408"/>
                  <a:pt x="1379" y="408"/>
                  <a:pt x="1379" y="408"/>
                </a:cubicBezTo>
                <a:cubicBezTo>
                  <a:pt x="1379" y="450"/>
                  <a:pt x="1379" y="450"/>
                  <a:pt x="1379" y="450"/>
                </a:cubicBezTo>
                <a:cubicBezTo>
                  <a:pt x="1379" y="429"/>
                  <a:pt x="1379" y="429"/>
                  <a:pt x="1379" y="429"/>
                </a:cubicBezTo>
                <a:cubicBezTo>
                  <a:pt x="1379" y="450"/>
                  <a:pt x="1379" y="450"/>
                  <a:pt x="1379" y="450"/>
                </a:cubicBezTo>
                <a:cubicBezTo>
                  <a:pt x="1379" y="450"/>
                  <a:pt x="1379" y="450"/>
                  <a:pt x="1379" y="450"/>
                </a:cubicBezTo>
                <a:cubicBezTo>
                  <a:pt x="1379" y="429"/>
                  <a:pt x="1379" y="429"/>
                  <a:pt x="1379" y="429"/>
                </a:cubicBezTo>
                <a:cubicBezTo>
                  <a:pt x="1379" y="450"/>
                  <a:pt x="1379" y="450"/>
                  <a:pt x="1379" y="450"/>
                </a:cubicBezTo>
                <a:cubicBezTo>
                  <a:pt x="1379" y="450"/>
                  <a:pt x="1379" y="450"/>
                  <a:pt x="1379" y="450"/>
                </a:cubicBezTo>
                <a:cubicBezTo>
                  <a:pt x="1379" y="450"/>
                  <a:pt x="1838" y="450"/>
                  <a:pt x="2298" y="470"/>
                </a:cubicBezTo>
                <a:cubicBezTo>
                  <a:pt x="4596" y="512"/>
                  <a:pt x="8732" y="594"/>
                  <a:pt x="12409" y="677"/>
                </a:cubicBezTo>
                <a:cubicBezTo>
                  <a:pt x="16545" y="739"/>
                  <a:pt x="19762" y="822"/>
                  <a:pt x="19762" y="822"/>
                </a:cubicBezTo>
                <a:cubicBezTo>
                  <a:pt x="19762" y="822"/>
                  <a:pt x="20221" y="822"/>
                  <a:pt x="20681" y="801"/>
                </a:cubicBezTo>
                <a:cubicBezTo>
                  <a:pt x="20681" y="780"/>
                  <a:pt x="20681" y="780"/>
                  <a:pt x="20221" y="760"/>
                </a:cubicBezTo>
                <a:cubicBezTo>
                  <a:pt x="2757" y="264"/>
                  <a:pt x="2757" y="264"/>
                  <a:pt x="2757" y="264"/>
                </a:cubicBezTo>
                <a:cubicBezTo>
                  <a:pt x="2298" y="284"/>
                  <a:pt x="2298" y="284"/>
                  <a:pt x="2298" y="284"/>
                </a:cubicBezTo>
                <a:cubicBezTo>
                  <a:pt x="1838" y="326"/>
                  <a:pt x="1838" y="326"/>
                  <a:pt x="1838" y="326"/>
                </a:cubicBezTo>
                <a:cubicBezTo>
                  <a:pt x="1838" y="326"/>
                  <a:pt x="5974" y="408"/>
                  <a:pt x="10111" y="491"/>
                </a:cubicBezTo>
                <a:cubicBezTo>
                  <a:pt x="12409" y="553"/>
                  <a:pt x="14706" y="594"/>
                  <a:pt x="16545" y="615"/>
                </a:cubicBezTo>
                <a:cubicBezTo>
                  <a:pt x="17004" y="636"/>
                  <a:pt x="17923" y="656"/>
                  <a:pt x="18383" y="656"/>
                </a:cubicBezTo>
                <a:cubicBezTo>
                  <a:pt x="18843" y="677"/>
                  <a:pt x="18843" y="677"/>
                  <a:pt x="19302" y="677"/>
                </a:cubicBezTo>
                <a:cubicBezTo>
                  <a:pt x="19302" y="677"/>
                  <a:pt x="19762" y="677"/>
                  <a:pt x="19762" y="677"/>
                </a:cubicBezTo>
                <a:cubicBezTo>
                  <a:pt x="20221" y="677"/>
                  <a:pt x="20221" y="677"/>
                  <a:pt x="20221" y="677"/>
                </a:cubicBezTo>
                <a:cubicBezTo>
                  <a:pt x="20221" y="677"/>
                  <a:pt x="20221" y="677"/>
                  <a:pt x="20681" y="656"/>
                </a:cubicBezTo>
                <a:cubicBezTo>
                  <a:pt x="20681" y="656"/>
                  <a:pt x="20681" y="656"/>
                  <a:pt x="20681" y="636"/>
                </a:cubicBezTo>
                <a:cubicBezTo>
                  <a:pt x="20681" y="636"/>
                  <a:pt x="20681" y="636"/>
                  <a:pt x="20221" y="615"/>
                </a:cubicBezTo>
                <a:cubicBezTo>
                  <a:pt x="4596" y="181"/>
                  <a:pt x="4596" y="181"/>
                  <a:pt x="4596" y="181"/>
                </a:cubicBezTo>
                <a:cubicBezTo>
                  <a:pt x="4136" y="202"/>
                  <a:pt x="4136" y="202"/>
                  <a:pt x="4136" y="202"/>
                </a:cubicBezTo>
                <a:cubicBezTo>
                  <a:pt x="4596" y="222"/>
                  <a:pt x="4596" y="222"/>
                  <a:pt x="4596" y="222"/>
                </a:cubicBezTo>
                <a:cubicBezTo>
                  <a:pt x="4136" y="202"/>
                  <a:pt x="4136" y="202"/>
                  <a:pt x="4136" y="202"/>
                </a:cubicBezTo>
                <a:cubicBezTo>
                  <a:pt x="4136" y="243"/>
                  <a:pt x="4136" y="243"/>
                  <a:pt x="4136" y="243"/>
                </a:cubicBezTo>
                <a:cubicBezTo>
                  <a:pt x="4596" y="222"/>
                  <a:pt x="4596" y="222"/>
                  <a:pt x="4596" y="222"/>
                </a:cubicBezTo>
                <a:cubicBezTo>
                  <a:pt x="4136" y="202"/>
                  <a:pt x="4136" y="202"/>
                  <a:pt x="4136" y="202"/>
                </a:cubicBezTo>
                <a:cubicBezTo>
                  <a:pt x="4136" y="243"/>
                  <a:pt x="4136" y="243"/>
                  <a:pt x="4136" y="243"/>
                </a:cubicBezTo>
                <a:cubicBezTo>
                  <a:pt x="4136" y="202"/>
                  <a:pt x="4136" y="202"/>
                  <a:pt x="4136" y="202"/>
                </a:cubicBezTo>
                <a:cubicBezTo>
                  <a:pt x="4136" y="243"/>
                  <a:pt x="4136" y="243"/>
                  <a:pt x="4136" y="243"/>
                </a:cubicBezTo>
                <a:cubicBezTo>
                  <a:pt x="4136" y="243"/>
                  <a:pt x="4136" y="243"/>
                  <a:pt x="4136" y="243"/>
                </a:cubicBezTo>
                <a:cubicBezTo>
                  <a:pt x="4136" y="202"/>
                  <a:pt x="4136" y="202"/>
                  <a:pt x="4136" y="202"/>
                </a:cubicBezTo>
                <a:cubicBezTo>
                  <a:pt x="4136" y="243"/>
                  <a:pt x="4136" y="243"/>
                  <a:pt x="4136" y="243"/>
                </a:cubicBezTo>
                <a:cubicBezTo>
                  <a:pt x="4136" y="222"/>
                  <a:pt x="4136" y="222"/>
                  <a:pt x="4136" y="222"/>
                </a:cubicBezTo>
                <a:cubicBezTo>
                  <a:pt x="4136" y="243"/>
                  <a:pt x="4136" y="243"/>
                  <a:pt x="4136" y="243"/>
                </a:cubicBezTo>
                <a:cubicBezTo>
                  <a:pt x="4136" y="243"/>
                  <a:pt x="4136" y="243"/>
                  <a:pt x="4136" y="243"/>
                </a:cubicBezTo>
                <a:cubicBezTo>
                  <a:pt x="4136" y="222"/>
                  <a:pt x="4136" y="222"/>
                  <a:pt x="4136" y="222"/>
                </a:cubicBezTo>
                <a:cubicBezTo>
                  <a:pt x="4136" y="243"/>
                  <a:pt x="4136" y="243"/>
                  <a:pt x="4136" y="243"/>
                </a:cubicBezTo>
                <a:cubicBezTo>
                  <a:pt x="4136" y="243"/>
                  <a:pt x="4596" y="243"/>
                  <a:pt x="5055" y="243"/>
                </a:cubicBezTo>
                <a:cubicBezTo>
                  <a:pt x="6894" y="284"/>
                  <a:pt x="10570" y="367"/>
                  <a:pt x="13787" y="450"/>
                </a:cubicBezTo>
                <a:cubicBezTo>
                  <a:pt x="17464" y="512"/>
                  <a:pt x="20221" y="574"/>
                  <a:pt x="20221" y="594"/>
                </a:cubicBezTo>
                <a:cubicBezTo>
                  <a:pt x="20681" y="594"/>
                  <a:pt x="20681" y="594"/>
                  <a:pt x="21140" y="574"/>
                </a:cubicBezTo>
                <a:cubicBezTo>
                  <a:pt x="21140" y="553"/>
                  <a:pt x="21140" y="553"/>
                  <a:pt x="21140" y="553"/>
                </a:cubicBezTo>
                <a:cubicBezTo>
                  <a:pt x="21140" y="532"/>
                  <a:pt x="21140" y="532"/>
                  <a:pt x="21140" y="532"/>
                </a:cubicBezTo>
                <a:cubicBezTo>
                  <a:pt x="20681" y="532"/>
                  <a:pt x="20681" y="512"/>
                  <a:pt x="20681" y="512"/>
                </a:cubicBezTo>
                <a:cubicBezTo>
                  <a:pt x="19762" y="491"/>
                  <a:pt x="18843" y="450"/>
                  <a:pt x="17004" y="408"/>
                </a:cubicBezTo>
                <a:cubicBezTo>
                  <a:pt x="14706" y="346"/>
                  <a:pt x="11489" y="284"/>
                  <a:pt x="9191" y="202"/>
                </a:cubicBezTo>
                <a:cubicBezTo>
                  <a:pt x="7813" y="181"/>
                  <a:pt x="6894" y="140"/>
                  <a:pt x="5974" y="119"/>
                </a:cubicBezTo>
                <a:cubicBezTo>
                  <a:pt x="5974" y="119"/>
                  <a:pt x="5515" y="98"/>
                  <a:pt x="5515" y="98"/>
                </a:cubicBezTo>
                <a:cubicBezTo>
                  <a:pt x="5055" y="98"/>
                  <a:pt x="5055" y="98"/>
                  <a:pt x="5055" y="98"/>
                </a:cubicBezTo>
                <a:cubicBezTo>
                  <a:pt x="5055" y="98"/>
                  <a:pt x="5055" y="98"/>
                  <a:pt x="5055" y="98"/>
                </a:cubicBezTo>
                <a:cubicBezTo>
                  <a:pt x="4596" y="119"/>
                  <a:pt x="4596" y="119"/>
                  <a:pt x="4596" y="119"/>
                </a:cubicBezTo>
                <a:cubicBezTo>
                  <a:pt x="5055" y="119"/>
                  <a:pt x="5055" y="119"/>
                  <a:pt x="5055" y="119"/>
                </a:cubicBezTo>
                <a:cubicBezTo>
                  <a:pt x="5055" y="98"/>
                  <a:pt x="5055" y="98"/>
                  <a:pt x="5055" y="98"/>
                </a:cubicBezTo>
                <a:cubicBezTo>
                  <a:pt x="4596" y="119"/>
                  <a:pt x="4596" y="119"/>
                  <a:pt x="4596" y="119"/>
                </a:cubicBezTo>
                <a:cubicBezTo>
                  <a:pt x="5055" y="119"/>
                  <a:pt x="5055" y="119"/>
                  <a:pt x="5055" y="119"/>
                </a:cubicBezTo>
                <a:cubicBezTo>
                  <a:pt x="4596" y="119"/>
                  <a:pt x="4596" y="119"/>
                  <a:pt x="4596" y="119"/>
                </a:cubicBezTo>
                <a:cubicBezTo>
                  <a:pt x="5055" y="119"/>
                  <a:pt x="5055" y="119"/>
                  <a:pt x="5055" y="119"/>
                </a:cubicBezTo>
                <a:cubicBezTo>
                  <a:pt x="5055" y="119"/>
                  <a:pt x="5055" y="119"/>
                  <a:pt x="5055" y="119"/>
                </a:cubicBezTo>
                <a:cubicBezTo>
                  <a:pt x="4596" y="119"/>
                  <a:pt x="4596" y="119"/>
                  <a:pt x="4596" y="119"/>
                </a:cubicBezTo>
                <a:cubicBezTo>
                  <a:pt x="5055" y="119"/>
                  <a:pt x="5055" y="119"/>
                  <a:pt x="5055" y="119"/>
                </a:cubicBezTo>
                <a:cubicBezTo>
                  <a:pt x="4596" y="119"/>
                  <a:pt x="4596" y="119"/>
                  <a:pt x="4596" y="119"/>
                </a:cubicBezTo>
                <a:cubicBezTo>
                  <a:pt x="4136" y="140"/>
                  <a:pt x="4136" y="140"/>
                  <a:pt x="4136" y="140"/>
                </a:cubicBezTo>
                <a:cubicBezTo>
                  <a:pt x="20221" y="429"/>
                  <a:pt x="20221" y="429"/>
                  <a:pt x="20221" y="429"/>
                </a:cubicBezTo>
                <a:cubicBezTo>
                  <a:pt x="20681" y="429"/>
                  <a:pt x="20681" y="429"/>
                  <a:pt x="21140" y="408"/>
                </a:cubicBezTo>
                <a:cubicBezTo>
                  <a:pt x="21140" y="408"/>
                  <a:pt x="21140" y="388"/>
                  <a:pt x="20681" y="388"/>
                </a:cubicBezTo>
                <a:cubicBezTo>
                  <a:pt x="14706" y="222"/>
                  <a:pt x="14706" y="222"/>
                  <a:pt x="14706" y="222"/>
                </a:cubicBezTo>
                <a:cubicBezTo>
                  <a:pt x="18843" y="284"/>
                  <a:pt x="18843" y="284"/>
                  <a:pt x="18843" y="284"/>
                </a:cubicBezTo>
                <a:cubicBezTo>
                  <a:pt x="19302" y="305"/>
                  <a:pt x="19762" y="284"/>
                  <a:pt x="19762" y="284"/>
                </a:cubicBezTo>
                <a:cubicBezTo>
                  <a:pt x="19762" y="264"/>
                  <a:pt x="19762" y="264"/>
                  <a:pt x="19762" y="264"/>
                </a:cubicBezTo>
                <a:cubicBezTo>
                  <a:pt x="19762" y="243"/>
                  <a:pt x="19762" y="243"/>
                  <a:pt x="19762" y="243"/>
                </a:cubicBezTo>
                <a:cubicBezTo>
                  <a:pt x="19302" y="222"/>
                  <a:pt x="19302" y="222"/>
                  <a:pt x="19302" y="222"/>
                </a:cubicBezTo>
                <a:cubicBezTo>
                  <a:pt x="19302" y="222"/>
                  <a:pt x="18383" y="202"/>
                  <a:pt x="17923" y="181"/>
                </a:cubicBezTo>
                <a:cubicBezTo>
                  <a:pt x="15166" y="98"/>
                  <a:pt x="11489" y="16"/>
                  <a:pt x="11489" y="16"/>
                </a:cubicBezTo>
                <a:cubicBezTo>
                  <a:pt x="11030" y="-5"/>
                  <a:pt x="11030" y="-5"/>
                  <a:pt x="10570" y="16"/>
                </a:cubicBezTo>
                <a:cubicBezTo>
                  <a:pt x="10570" y="36"/>
                  <a:pt x="10570" y="57"/>
                  <a:pt x="11030" y="57"/>
                </a:cubicBezTo>
                <a:cubicBezTo>
                  <a:pt x="11030" y="57"/>
                  <a:pt x="12868" y="119"/>
                  <a:pt x="14706" y="160"/>
                </a:cubicBezTo>
                <a:cubicBezTo>
                  <a:pt x="16085" y="202"/>
                  <a:pt x="17004" y="222"/>
                  <a:pt x="17464" y="243"/>
                </a:cubicBezTo>
                <a:cubicBezTo>
                  <a:pt x="17923" y="264"/>
                  <a:pt x="18383" y="264"/>
                  <a:pt x="18383" y="264"/>
                </a:cubicBezTo>
                <a:cubicBezTo>
                  <a:pt x="18843" y="284"/>
                  <a:pt x="18843" y="284"/>
                  <a:pt x="18843" y="284"/>
                </a:cubicBezTo>
                <a:cubicBezTo>
                  <a:pt x="18843" y="284"/>
                  <a:pt x="18843" y="284"/>
                  <a:pt x="18843" y="284"/>
                </a:cubicBezTo>
                <a:cubicBezTo>
                  <a:pt x="18843" y="264"/>
                  <a:pt x="18843" y="264"/>
                  <a:pt x="18843" y="264"/>
                </a:cubicBezTo>
                <a:cubicBezTo>
                  <a:pt x="18843" y="284"/>
                  <a:pt x="18843" y="284"/>
                  <a:pt x="18843" y="284"/>
                </a:cubicBezTo>
                <a:cubicBezTo>
                  <a:pt x="18843" y="284"/>
                  <a:pt x="18843" y="284"/>
                  <a:pt x="18843" y="284"/>
                </a:cubicBezTo>
                <a:cubicBezTo>
                  <a:pt x="18843" y="264"/>
                  <a:pt x="18843" y="264"/>
                  <a:pt x="18843" y="264"/>
                </a:cubicBezTo>
                <a:cubicBezTo>
                  <a:pt x="18843" y="284"/>
                  <a:pt x="18843" y="284"/>
                  <a:pt x="18843" y="284"/>
                </a:cubicBezTo>
                <a:cubicBezTo>
                  <a:pt x="19302" y="264"/>
                  <a:pt x="19302" y="264"/>
                  <a:pt x="19302" y="264"/>
                </a:cubicBezTo>
                <a:cubicBezTo>
                  <a:pt x="18383" y="264"/>
                  <a:pt x="18383" y="264"/>
                  <a:pt x="18383" y="264"/>
                </a:cubicBezTo>
                <a:cubicBezTo>
                  <a:pt x="18843" y="264"/>
                  <a:pt x="18843" y="284"/>
                  <a:pt x="18843" y="284"/>
                </a:cubicBezTo>
                <a:cubicBezTo>
                  <a:pt x="19302" y="264"/>
                  <a:pt x="19302" y="264"/>
                  <a:pt x="19302" y="264"/>
                </a:cubicBezTo>
                <a:cubicBezTo>
                  <a:pt x="18383" y="264"/>
                  <a:pt x="18383" y="264"/>
                  <a:pt x="18383" y="264"/>
                </a:cubicBezTo>
                <a:cubicBezTo>
                  <a:pt x="19302" y="264"/>
                  <a:pt x="19302" y="264"/>
                  <a:pt x="19302" y="264"/>
                </a:cubicBezTo>
                <a:cubicBezTo>
                  <a:pt x="18843" y="243"/>
                  <a:pt x="18843" y="243"/>
                  <a:pt x="18843" y="243"/>
                </a:cubicBezTo>
                <a:cubicBezTo>
                  <a:pt x="18383" y="264"/>
                  <a:pt x="18383" y="264"/>
                  <a:pt x="18383" y="264"/>
                </a:cubicBezTo>
                <a:cubicBezTo>
                  <a:pt x="19302" y="264"/>
                  <a:pt x="19302" y="264"/>
                  <a:pt x="19302" y="264"/>
                </a:cubicBezTo>
                <a:cubicBezTo>
                  <a:pt x="18843" y="243"/>
                  <a:pt x="18843" y="243"/>
                  <a:pt x="18843" y="243"/>
                </a:cubicBezTo>
                <a:cubicBezTo>
                  <a:pt x="19302" y="264"/>
                  <a:pt x="19302" y="264"/>
                  <a:pt x="19302" y="264"/>
                </a:cubicBezTo>
                <a:cubicBezTo>
                  <a:pt x="19762" y="243"/>
                  <a:pt x="19762" y="243"/>
                  <a:pt x="19762" y="243"/>
                </a:cubicBezTo>
                <a:cubicBezTo>
                  <a:pt x="7813" y="16"/>
                  <a:pt x="7813" y="16"/>
                  <a:pt x="7813" y="16"/>
                </a:cubicBezTo>
                <a:cubicBezTo>
                  <a:pt x="7813" y="16"/>
                  <a:pt x="7353" y="16"/>
                  <a:pt x="6894" y="36"/>
                </a:cubicBezTo>
                <a:cubicBezTo>
                  <a:pt x="6894" y="57"/>
                  <a:pt x="6894" y="57"/>
                  <a:pt x="7353" y="78"/>
                </a:cubicBezTo>
                <a:cubicBezTo>
                  <a:pt x="13328" y="243"/>
                  <a:pt x="13328" y="243"/>
                  <a:pt x="13328" y="243"/>
                </a:cubicBezTo>
                <a:cubicBezTo>
                  <a:pt x="5055" y="78"/>
                  <a:pt x="5055" y="78"/>
                  <a:pt x="5055" y="78"/>
                </a:cubicBezTo>
                <a:cubicBezTo>
                  <a:pt x="4596" y="78"/>
                  <a:pt x="4136" y="78"/>
                  <a:pt x="4136" y="98"/>
                </a:cubicBezTo>
                <a:cubicBezTo>
                  <a:pt x="4136" y="119"/>
                  <a:pt x="4136" y="119"/>
                  <a:pt x="4136" y="119"/>
                </a:cubicBezTo>
                <a:cubicBezTo>
                  <a:pt x="4136" y="119"/>
                  <a:pt x="4136" y="140"/>
                  <a:pt x="4136" y="140"/>
                </a:cubicBezTo>
                <a:cubicBezTo>
                  <a:pt x="4136" y="140"/>
                  <a:pt x="4596" y="140"/>
                  <a:pt x="4596" y="160"/>
                </a:cubicBezTo>
                <a:cubicBezTo>
                  <a:pt x="5055" y="181"/>
                  <a:pt x="6434" y="202"/>
                  <a:pt x="8272" y="243"/>
                </a:cubicBezTo>
                <a:cubicBezTo>
                  <a:pt x="10570" y="305"/>
                  <a:pt x="13328" y="388"/>
                  <a:pt x="16085" y="450"/>
                </a:cubicBezTo>
                <a:cubicBezTo>
                  <a:pt x="17004" y="491"/>
                  <a:pt x="18383" y="512"/>
                  <a:pt x="18843" y="532"/>
                </a:cubicBezTo>
                <a:cubicBezTo>
                  <a:pt x="19302" y="553"/>
                  <a:pt x="19762" y="553"/>
                  <a:pt x="19762" y="574"/>
                </a:cubicBezTo>
                <a:cubicBezTo>
                  <a:pt x="19762" y="574"/>
                  <a:pt x="19762" y="574"/>
                  <a:pt x="19762" y="574"/>
                </a:cubicBezTo>
                <a:cubicBezTo>
                  <a:pt x="19762" y="574"/>
                  <a:pt x="19762" y="574"/>
                  <a:pt x="19762" y="574"/>
                </a:cubicBezTo>
                <a:cubicBezTo>
                  <a:pt x="20221" y="553"/>
                  <a:pt x="20221" y="553"/>
                  <a:pt x="20221" y="553"/>
                </a:cubicBezTo>
                <a:cubicBezTo>
                  <a:pt x="19762" y="553"/>
                  <a:pt x="19762" y="553"/>
                  <a:pt x="19762" y="553"/>
                </a:cubicBezTo>
                <a:cubicBezTo>
                  <a:pt x="19762" y="574"/>
                  <a:pt x="19762" y="574"/>
                  <a:pt x="19762" y="574"/>
                </a:cubicBezTo>
                <a:cubicBezTo>
                  <a:pt x="20221" y="553"/>
                  <a:pt x="20221" y="553"/>
                  <a:pt x="20221" y="553"/>
                </a:cubicBezTo>
                <a:cubicBezTo>
                  <a:pt x="19762" y="553"/>
                  <a:pt x="19762" y="553"/>
                  <a:pt x="19762" y="553"/>
                </a:cubicBezTo>
                <a:cubicBezTo>
                  <a:pt x="20681" y="553"/>
                  <a:pt x="20681" y="553"/>
                  <a:pt x="20681" y="553"/>
                </a:cubicBezTo>
                <a:cubicBezTo>
                  <a:pt x="19762" y="532"/>
                  <a:pt x="19762" y="532"/>
                  <a:pt x="19762" y="532"/>
                </a:cubicBezTo>
                <a:cubicBezTo>
                  <a:pt x="19762" y="553"/>
                  <a:pt x="19762" y="553"/>
                  <a:pt x="19762" y="553"/>
                </a:cubicBezTo>
                <a:cubicBezTo>
                  <a:pt x="20681" y="553"/>
                  <a:pt x="20681" y="553"/>
                  <a:pt x="20681" y="553"/>
                </a:cubicBezTo>
                <a:cubicBezTo>
                  <a:pt x="19762" y="532"/>
                  <a:pt x="19762" y="532"/>
                  <a:pt x="19762" y="532"/>
                </a:cubicBezTo>
                <a:cubicBezTo>
                  <a:pt x="20681" y="553"/>
                  <a:pt x="20681" y="553"/>
                  <a:pt x="20681" y="553"/>
                </a:cubicBezTo>
                <a:cubicBezTo>
                  <a:pt x="20681" y="532"/>
                  <a:pt x="20681" y="532"/>
                  <a:pt x="20681" y="532"/>
                </a:cubicBezTo>
                <a:cubicBezTo>
                  <a:pt x="20681" y="532"/>
                  <a:pt x="17004" y="450"/>
                  <a:pt x="12868" y="346"/>
                </a:cubicBezTo>
                <a:cubicBezTo>
                  <a:pt x="11030" y="305"/>
                  <a:pt x="9191" y="264"/>
                  <a:pt x="7353" y="222"/>
                </a:cubicBezTo>
                <a:cubicBezTo>
                  <a:pt x="6434" y="222"/>
                  <a:pt x="5974" y="202"/>
                  <a:pt x="5515" y="181"/>
                </a:cubicBezTo>
                <a:cubicBezTo>
                  <a:pt x="5055" y="181"/>
                  <a:pt x="5055" y="181"/>
                  <a:pt x="4596" y="181"/>
                </a:cubicBezTo>
                <a:cubicBezTo>
                  <a:pt x="4596" y="181"/>
                  <a:pt x="4596" y="181"/>
                  <a:pt x="4596" y="181"/>
                </a:cubicBezTo>
                <a:cubicBezTo>
                  <a:pt x="4136" y="181"/>
                  <a:pt x="4136" y="181"/>
                  <a:pt x="4136" y="181"/>
                </a:cubicBezTo>
                <a:cubicBezTo>
                  <a:pt x="4136" y="181"/>
                  <a:pt x="4136" y="181"/>
                  <a:pt x="4136" y="181"/>
                </a:cubicBezTo>
                <a:cubicBezTo>
                  <a:pt x="3677" y="181"/>
                  <a:pt x="3677" y="181"/>
                  <a:pt x="3677" y="181"/>
                </a:cubicBezTo>
                <a:cubicBezTo>
                  <a:pt x="3217" y="202"/>
                  <a:pt x="3677" y="222"/>
                  <a:pt x="3677" y="222"/>
                </a:cubicBezTo>
                <a:cubicBezTo>
                  <a:pt x="19762" y="677"/>
                  <a:pt x="19762" y="677"/>
                  <a:pt x="19762" y="677"/>
                </a:cubicBezTo>
                <a:cubicBezTo>
                  <a:pt x="19762" y="656"/>
                  <a:pt x="19762" y="656"/>
                  <a:pt x="19762" y="656"/>
                </a:cubicBezTo>
                <a:cubicBezTo>
                  <a:pt x="19302" y="636"/>
                  <a:pt x="19302" y="636"/>
                  <a:pt x="19302" y="636"/>
                </a:cubicBezTo>
                <a:cubicBezTo>
                  <a:pt x="19762" y="656"/>
                  <a:pt x="19762" y="656"/>
                  <a:pt x="19762" y="656"/>
                </a:cubicBezTo>
                <a:cubicBezTo>
                  <a:pt x="19762" y="615"/>
                  <a:pt x="19762" y="615"/>
                  <a:pt x="19762" y="615"/>
                </a:cubicBezTo>
                <a:cubicBezTo>
                  <a:pt x="19762" y="615"/>
                  <a:pt x="19302" y="615"/>
                  <a:pt x="19302" y="636"/>
                </a:cubicBezTo>
                <a:cubicBezTo>
                  <a:pt x="19762" y="656"/>
                  <a:pt x="19762" y="656"/>
                  <a:pt x="19762" y="656"/>
                </a:cubicBezTo>
                <a:cubicBezTo>
                  <a:pt x="19762" y="615"/>
                  <a:pt x="19762" y="615"/>
                  <a:pt x="19762" y="615"/>
                </a:cubicBezTo>
                <a:cubicBezTo>
                  <a:pt x="19762" y="636"/>
                  <a:pt x="19762" y="636"/>
                  <a:pt x="19762" y="636"/>
                </a:cubicBezTo>
                <a:cubicBezTo>
                  <a:pt x="19762" y="615"/>
                  <a:pt x="19762" y="615"/>
                  <a:pt x="19762" y="615"/>
                </a:cubicBezTo>
                <a:cubicBezTo>
                  <a:pt x="19762" y="615"/>
                  <a:pt x="19762" y="615"/>
                  <a:pt x="19762" y="615"/>
                </a:cubicBezTo>
                <a:cubicBezTo>
                  <a:pt x="19762" y="636"/>
                  <a:pt x="19762" y="636"/>
                  <a:pt x="19762" y="636"/>
                </a:cubicBezTo>
                <a:cubicBezTo>
                  <a:pt x="19762" y="615"/>
                  <a:pt x="19762" y="615"/>
                  <a:pt x="19762" y="615"/>
                </a:cubicBezTo>
                <a:cubicBezTo>
                  <a:pt x="19762" y="636"/>
                  <a:pt x="19762" y="636"/>
                  <a:pt x="19762" y="636"/>
                </a:cubicBezTo>
                <a:cubicBezTo>
                  <a:pt x="19762" y="615"/>
                  <a:pt x="19762" y="615"/>
                  <a:pt x="19762" y="615"/>
                </a:cubicBezTo>
                <a:cubicBezTo>
                  <a:pt x="19762" y="615"/>
                  <a:pt x="19762" y="615"/>
                  <a:pt x="19762" y="615"/>
                </a:cubicBezTo>
                <a:cubicBezTo>
                  <a:pt x="19762" y="636"/>
                  <a:pt x="19762" y="636"/>
                  <a:pt x="19762" y="636"/>
                </a:cubicBezTo>
                <a:cubicBezTo>
                  <a:pt x="19762" y="615"/>
                  <a:pt x="19762" y="615"/>
                  <a:pt x="19762" y="615"/>
                </a:cubicBezTo>
                <a:cubicBezTo>
                  <a:pt x="19762" y="615"/>
                  <a:pt x="19302" y="615"/>
                  <a:pt x="18843" y="594"/>
                </a:cubicBezTo>
                <a:cubicBezTo>
                  <a:pt x="17004" y="574"/>
                  <a:pt x="12868" y="491"/>
                  <a:pt x="9191" y="408"/>
                </a:cubicBezTo>
                <a:cubicBezTo>
                  <a:pt x="5515" y="326"/>
                  <a:pt x="2298" y="264"/>
                  <a:pt x="2298" y="264"/>
                </a:cubicBezTo>
                <a:cubicBezTo>
                  <a:pt x="2298" y="264"/>
                  <a:pt x="1838" y="264"/>
                  <a:pt x="1838" y="284"/>
                </a:cubicBezTo>
                <a:cubicBezTo>
                  <a:pt x="1379" y="284"/>
                  <a:pt x="1379" y="305"/>
                  <a:pt x="1838" y="326"/>
                </a:cubicBezTo>
                <a:cubicBezTo>
                  <a:pt x="19302" y="822"/>
                  <a:pt x="19302" y="822"/>
                  <a:pt x="19302" y="822"/>
                </a:cubicBezTo>
                <a:cubicBezTo>
                  <a:pt x="19762" y="780"/>
                  <a:pt x="19762" y="780"/>
                  <a:pt x="19762" y="780"/>
                </a:cubicBezTo>
                <a:cubicBezTo>
                  <a:pt x="20221" y="760"/>
                  <a:pt x="20221" y="760"/>
                  <a:pt x="20221" y="760"/>
                </a:cubicBezTo>
                <a:cubicBezTo>
                  <a:pt x="20221" y="760"/>
                  <a:pt x="15626" y="656"/>
                  <a:pt x="11030" y="574"/>
                </a:cubicBezTo>
                <a:cubicBezTo>
                  <a:pt x="8732" y="532"/>
                  <a:pt x="6434" y="470"/>
                  <a:pt x="4596" y="450"/>
                </a:cubicBezTo>
                <a:cubicBezTo>
                  <a:pt x="4136" y="429"/>
                  <a:pt x="3217" y="408"/>
                  <a:pt x="2757" y="388"/>
                </a:cubicBezTo>
                <a:cubicBezTo>
                  <a:pt x="2298" y="388"/>
                  <a:pt x="2298" y="388"/>
                  <a:pt x="1838" y="388"/>
                </a:cubicBezTo>
                <a:cubicBezTo>
                  <a:pt x="1838" y="388"/>
                  <a:pt x="1838" y="388"/>
                  <a:pt x="1838" y="388"/>
                </a:cubicBezTo>
                <a:cubicBezTo>
                  <a:pt x="1379" y="388"/>
                  <a:pt x="1379" y="388"/>
                  <a:pt x="1379" y="388"/>
                </a:cubicBezTo>
                <a:cubicBezTo>
                  <a:pt x="919" y="388"/>
                  <a:pt x="919" y="388"/>
                  <a:pt x="919" y="388"/>
                </a:cubicBezTo>
                <a:cubicBezTo>
                  <a:pt x="919" y="388"/>
                  <a:pt x="919" y="388"/>
                  <a:pt x="919" y="388"/>
                </a:cubicBezTo>
                <a:cubicBezTo>
                  <a:pt x="460" y="408"/>
                  <a:pt x="460" y="408"/>
                  <a:pt x="460" y="408"/>
                </a:cubicBezTo>
                <a:cubicBezTo>
                  <a:pt x="460" y="429"/>
                  <a:pt x="919" y="429"/>
                  <a:pt x="919" y="429"/>
                </a:cubicBezTo>
                <a:cubicBezTo>
                  <a:pt x="919" y="429"/>
                  <a:pt x="919" y="429"/>
                  <a:pt x="919" y="429"/>
                </a:cubicBezTo>
                <a:cubicBezTo>
                  <a:pt x="919" y="429"/>
                  <a:pt x="919" y="429"/>
                  <a:pt x="919" y="429"/>
                </a:cubicBezTo>
                <a:cubicBezTo>
                  <a:pt x="1379" y="450"/>
                  <a:pt x="2757" y="491"/>
                  <a:pt x="4596" y="532"/>
                </a:cubicBezTo>
                <a:cubicBezTo>
                  <a:pt x="7813" y="615"/>
                  <a:pt x="11489" y="718"/>
                  <a:pt x="14706" y="822"/>
                </a:cubicBezTo>
                <a:cubicBezTo>
                  <a:pt x="16545" y="863"/>
                  <a:pt x="17923" y="904"/>
                  <a:pt x="18843" y="925"/>
                </a:cubicBezTo>
                <a:cubicBezTo>
                  <a:pt x="19302" y="946"/>
                  <a:pt x="19762" y="966"/>
                  <a:pt x="20221" y="966"/>
                </a:cubicBezTo>
                <a:cubicBezTo>
                  <a:pt x="20221" y="966"/>
                  <a:pt x="20221" y="966"/>
                  <a:pt x="20221" y="966"/>
                </a:cubicBezTo>
                <a:cubicBezTo>
                  <a:pt x="20221" y="987"/>
                  <a:pt x="20221" y="987"/>
                  <a:pt x="20221" y="987"/>
                </a:cubicBezTo>
                <a:cubicBezTo>
                  <a:pt x="20681" y="966"/>
                  <a:pt x="20681" y="966"/>
                  <a:pt x="20681" y="966"/>
                </a:cubicBezTo>
                <a:cubicBezTo>
                  <a:pt x="20221" y="966"/>
                  <a:pt x="20221" y="966"/>
                  <a:pt x="20221" y="966"/>
                </a:cubicBezTo>
                <a:cubicBezTo>
                  <a:pt x="20221" y="987"/>
                  <a:pt x="20221" y="987"/>
                  <a:pt x="20221" y="987"/>
                </a:cubicBezTo>
                <a:cubicBezTo>
                  <a:pt x="20681" y="966"/>
                  <a:pt x="20681" y="966"/>
                  <a:pt x="20681" y="966"/>
                </a:cubicBezTo>
                <a:cubicBezTo>
                  <a:pt x="20221" y="966"/>
                  <a:pt x="20221" y="966"/>
                  <a:pt x="20221" y="966"/>
                </a:cubicBezTo>
                <a:cubicBezTo>
                  <a:pt x="20681" y="966"/>
                  <a:pt x="20681" y="966"/>
                  <a:pt x="20681" y="966"/>
                </a:cubicBezTo>
                <a:cubicBezTo>
                  <a:pt x="20221" y="966"/>
                  <a:pt x="20221" y="966"/>
                  <a:pt x="20221" y="966"/>
                </a:cubicBezTo>
                <a:cubicBezTo>
                  <a:pt x="20221" y="966"/>
                  <a:pt x="20221" y="966"/>
                  <a:pt x="20221" y="966"/>
                </a:cubicBezTo>
                <a:cubicBezTo>
                  <a:pt x="20681" y="966"/>
                  <a:pt x="20681" y="966"/>
                  <a:pt x="20681" y="966"/>
                </a:cubicBezTo>
                <a:cubicBezTo>
                  <a:pt x="20221" y="966"/>
                  <a:pt x="20221" y="966"/>
                  <a:pt x="20221" y="966"/>
                </a:cubicBezTo>
                <a:cubicBezTo>
                  <a:pt x="20681" y="966"/>
                  <a:pt x="20681" y="966"/>
                  <a:pt x="20681" y="966"/>
                </a:cubicBezTo>
                <a:cubicBezTo>
                  <a:pt x="20221" y="946"/>
                  <a:pt x="20221" y="946"/>
                  <a:pt x="20221" y="946"/>
                </a:cubicBezTo>
                <a:cubicBezTo>
                  <a:pt x="20221" y="966"/>
                  <a:pt x="20221" y="966"/>
                  <a:pt x="20221" y="966"/>
                </a:cubicBezTo>
                <a:cubicBezTo>
                  <a:pt x="20681" y="966"/>
                  <a:pt x="20681" y="966"/>
                  <a:pt x="20681" y="966"/>
                </a:cubicBezTo>
                <a:cubicBezTo>
                  <a:pt x="20221" y="946"/>
                  <a:pt x="20221" y="946"/>
                  <a:pt x="20221" y="946"/>
                </a:cubicBezTo>
                <a:cubicBezTo>
                  <a:pt x="20681" y="966"/>
                  <a:pt x="20681" y="966"/>
                  <a:pt x="20681" y="966"/>
                </a:cubicBezTo>
                <a:cubicBezTo>
                  <a:pt x="21140" y="925"/>
                  <a:pt x="21140" y="925"/>
                  <a:pt x="21140" y="925"/>
                </a:cubicBezTo>
                <a:cubicBezTo>
                  <a:pt x="21140" y="925"/>
                  <a:pt x="16545" y="822"/>
                  <a:pt x="11489" y="698"/>
                </a:cubicBezTo>
                <a:cubicBezTo>
                  <a:pt x="9191" y="656"/>
                  <a:pt x="6434" y="594"/>
                  <a:pt x="4596" y="553"/>
                </a:cubicBezTo>
                <a:cubicBezTo>
                  <a:pt x="3677" y="532"/>
                  <a:pt x="2757" y="512"/>
                  <a:pt x="2298" y="512"/>
                </a:cubicBezTo>
                <a:cubicBezTo>
                  <a:pt x="1838" y="491"/>
                  <a:pt x="1838" y="491"/>
                  <a:pt x="1379" y="491"/>
                </a:cubicBezTo>
                <a:cubicBezTo>
                  <a:pt x="1379" y="491"/>
                  <a:pt x="1379" y="491"/>
                  <a:pt x="1379" y="491"/>
                </a:cubicBezTo>
                <a:cubicBezTo>
                  <a:pt x="919" y="491"/>
                  <a:pt x="919" y="470"/>
                  <a:pt x="919" y="470"/>
                </a:cubicBezTo>
                <a:cubicBezTo>
                  <a:pt x="460" y="491"/>
                  <a:pt x="460" y="491"/>
                  <a:pt x="460" y="491"/>
                </a:cubicBezTo>
                <a:cubicBezTo>
                  <a:pt x="460" y="491"/>
                  <a:pt x="460" y="491"/>
                  <a:pt x="460" y="491"/>
                </a:cubicBezTo>
                <a:cubicBezTo>
                  <a:pt x="0" y="512"/>
                  <a:pt x="0" y="512"/>
                  <a:pt x="0" y="512"/>
                </a:cubicBezTo>
                <a:cubicBezTo>
                  <a:pt x="0" y="532"/>
                  <a:pt x="460" y="532"/>
                  <a:pt x="460" y="532"/>
                </a:cubicBezTo>
                <a:cubicBezTo>
                  <a:pt x="460" y="532"/>
                  <a:pt x="1838" y="574"/>
                  <a:pt x="3677" y="615"/>
                </a:cubicBezTo>
                <a:cubicBezTo>
                  <a:pt x="6434" y="698"/>
                  <a:pt x="10570" y="801"/>
                  <a:pt x="13787" y="904"/>
                </a:cubicBezTo>
                <a:cubicBezTo>
                  <a:pt x="15626" y="946"/>
                  <a:pt x="17004" y="987"/>
                  <a:pt x="17923" y="1028"/>
                </a:cubicBezTo>
                <a:cubicBezTo>
                  <a:pt x="18843" y="1028"/>
                  <a:pt x="19302" y="1049"/>
                  <a:pt x="19302" y="1070"/>
                </a:cubicBezTo>
                <a:cubicBezTo>
                  <a:pt x="19762" y="1070"/>
                  <a:pt x="19762" y="1070"/>
                  <a:pt x="19762" y="1070"/>
                </a:cubicBezTo>
                <a:cubicBezTo>
                  <a:pt x="19762" y="1070"/>
                  <a:pt x="19762" y="1070"/>
                  <a:pt x="19762" y="1070"/>
                </a:cubicBezTo>
                <a:cubicBezTo>
                  <a:pt x="19762" y="1070"/>
                  <a:pt x="19762" y="1070"/>
                  <a:pt x="19762" y="1070"/>
                </a:cubicBezTo>
                <a:cubicBezTo>
                  <a:pt x="19762" y="1070"/>
                  <a:pt x="19762" y="1070"/>
                  <a:pt x="19762" y="1070"/>
                </a:cubicBezTo>
                <a:cubicBezTo>
                  <a:pt x="19762" y="1070"/>
                  <a:pt x="19762" y="1070"/>
                  <a:pt x="19762" y="1070"/>
                </a:cubicBezTo>
                <a:cubicBezTo>
                  <a:pt x="19762" y="1070"/>
                  <a:pt x="19762" y="1070"/>
                  <a:pt x="19762" y="1070"/>
                </a:cubicBezTo>
                <a:cubicBezTo>
                  <a:pt x="19762" y="1070"/>
                  <a:pt x="19762" y="1070"/>
                  <a:pt x="19762" y="1070"/>
                </a:cubicBezTo>
                <a:cubicBezTo>
                  <a:pt x="20221" y="1049"/>
                  <a:pt x="20221" y="1049"/>
                  <a:pt x="20221" y="1049"/>
                </a:cubicBezTo>
                <a:cubicBezTo>
                  <a:pt x="19762" y="1049"/>
                  <a:pt x="19762" y="1049"/>
                  <a:pt x="19762" y="1049"/>
                </a:cubicBezTo>
                <a:cubicBezTo>
                  <a:pt x="19762" y="1070"/>
                  <a:pt x="19762" y="1070"/>
                  <a:pt x="19762" y="1070"/>
                </a:cubicBezTo>
                <a:cubicBezTo>
                  <a:pt x="20221" y="1049"/>
                  <a:pt x="20221" y="1049"/>
                  <a:pt x="20221" y="1049"/>
                </a:cubicBezTo>
                <a:cubicBezTo>
                  <a:pt x="19762" y="1049"/>
                  <a:pt x="19762" y="1049"/>
                  <a:pt x="19762" y="1049"/>
                </a:cubicBezTo>
                <a:cubicBezTo>
                  <a:pt x="20221" y="1049"/>
                  <a:pt x="20221" y="1049"/>
                  <a:pt x="20221" y="1049"/>
                </a:cubicBezTo>
                <a:cubicBezTo>
                  <a:pt x="19762" y="1049"/>
                  <a:pt x="19762" y="1049"/>
                  <a:pt x="19762" y="1049"/>
                </a:cubicBezTo>
                <a:cubicBezTo>
                  <a:pt x="19762" y="1049"/>
                  <a:pt x="19762" y="1049"/>
                  <a:pt x="19762" y="1049"/>
                </a:cubicBezTo>
                <a:cubicBezTo>
                  <a:pt x="20221" y="1049"/>
                  <a:pt x="20221" y="1049"/>
                  <a:pt x="20221" y="1049"/>
                </a:cubicBezTo>
                <a:cubicBezTo>
                  <a:pt x="19762" y="1049"/>
                  <a:pt x="19762" y="1049"/>
                  <a:pt x="19762" y="1049"/>
                </a:cubicBezTo>
                <a:cubicBezTo>
                  <a:pt x="20221" y="1049"/>
                  <a:pt x="20221" y="1049"/>
                  <a:pt x="20221" y="1049"/>
                </a:cubicBezTo>
                <a:cubicBezTo>
                  <a:pt x="19762" y="1049"/>
                  <a:pt x="19762" y="1049"/>
                  <a:pt x="19762" y="1049"/>
                </a:cubicBezTo>
                <a:cubicBezTo>
                  <a:pt x="20221" y="1049"/>
                  <a:pt x="20221" y="1049"/>
                  <a:pt x="20221" y="1049"/>
                </a:cubicBezTo>
                <a:cubicBezTo>
                  <a:pt x="20221" y="1028"/>
                  <a:pt x="20221" y="1028"/>
                  <a:pt x="20221" y="1028"/>
                </a:cubicBezTo>
                <a:cubicBezTo>
                  <a:pt x="20221" y="1028"/>
                  <a:pt x="19762" y="1028"/>
                  <a:pt x="19762" y="1049"/>
                </a:cubicBezTo>
                <a:cubicBezTo>
                  <a:pt x="20221" y="1049"/>
                  <a:pt x="20221" y="1049"/>
                  <a:pt x="20221" y="1049"/>
                </a:cubicBezTo>
                <a:cubicBezTo>
                  <a:pt x="20221" y="1028"/>
                  <a:pt x="20221" y="1028"/>
                  <a:pt x="20221" y="1028"/>
                </a:cubicBezTo>
                <a:cubicBezTo>
                  <a:pt x="20221" y="1049"/>
                  <a:pt x="20221" y="1049"/>
                  <a:pt x="20221" y="1049"/>
                </a:cubicBezTo>
                <a:cubicBezTo>
                  <a:pt x="20221" y="1028"/>
                  <a:pt x="20221" y="1028"/>
                  <a:pt x="20221" y="1028"/>
                </a:cubicBezTo>
                <a:cubicBezTo>
                  <a:pt x="20221" y="1028"/>
                  <a:pt x="20221" y="1028"/>
                  <a:pt x="20221" y="1028"/>
                </a:cubicBezTo>
                <a:cubicBezTo>
                  <a:pt x="20221" y="1049"/>
                  <a:pt x="20221" y="1049"/>
                  <a:pt x="20221" y="1049"/>
                </a:cubicBezTo>
                <a:cubicBezTo>
                  <a:pt x="20221" y="1028"/>
                  <a:pt x="20221" y="1028"/>
                  <a:pt x="20221" y="1028"/>
                </a:cubicBezTo>
                <a:cubicBezTo>
                  <a:pt x="20221" y="1028"/>
                  <a:pt x="20221" y="1028"/>
                  <a:pt x="20221" y="1028"/>
                </a:cubicBezTo>
                <a:cubicBezTo>
                  <a:pt x="20221" y="1028"/>
                  <a:pt x="20221" y="1028"/>
                  <a:pt x="20221" y="1028"/>
                </a:cubicBezTo>
                <a:cubicBezTo>
                  <a:pt x="20221" y="1028"/>
                  <a:pt x="20221" y="1028"/>
                  <a:pt x="20221" y="1028"/>
                </a:cubicBezTo>
                <a:cubicBezTo>
                  <a:pt x="20221" y="1028"/>
                  <a:pt x="20221" y="1028"/>
                  <a:pt x="20221" y="1028"/>
                </a:cubicBezTo>
                <a:cubicBezTo>
                  <a:pt x="20221" y="1028"/>
                  <a:pt x="20221" y="1028"/>
                  <a:pt x="20221" y="1028"/>
                </a:cubicBezTo>
                <a:cubicBezTo>
                  <a:pt x="20221" y="1028"/>
                  <a:pt x="19762" y="1028"/>
                  <a:pt x="19302" y="1008"/>
                </a:cubicBezTo>
                <a:cubicBezTo>
                  <a:pt x="17004" y="966"/>
                  <a:pt x="12868" y="884"/>
                  <a:pt x="9191" y="801"/>
                </a:cubicBezTo>
                <a:cubicBezTo>
                  <a:pt x="7353" y="760"/>
                  <a:pt x="5515" y="718"/>
                  <a:pt x="4136" y="677"/>
                </a:cubicBezTo>
                <a:cubicBezTo>
                  <a:pt x="2757" y="656"/>
                  <a:pt x="2298" y="636"/>
                  <a:pt x="2298" y="636"/>
                </a:cubicBezTo>
                <a:cubicBezTo>
                  <a:pt x="1838" y="636"/>
                  <a:pt x="1379" y="636"/>
                  <a:pt x="1379" y="636"/>
                </a:cubicBezTo>
                <a:cubicBezTo>
                  <a:pt x="919" y="656"/>
                  <a:pt x="919" y="656"/>
                  <a:pt x="919" y="656"/>
                </a:cubicBezTo>
                <a:cubicBezTo>
                  <a:pt x="919" y="677"/>
                  <a:pt x="1379" y="677"/>
                  <a:pt x="1379" y="677"/>
                </a:cubicBezTo>
                <a:cubicBezTo>
                  <a:pt x="1379" y="698"/>
                  <a:pt x="1379" y="698"/>
                  <a:pt x="1379" y="698"/>
                </a:cubicBezTo>
                <a:cubicBezTo>
                  <a:pt x="1838" y="698"/>
                  <a:pt x="1838" y="718"/>
                  <a:pt x="2757" y="739"/>
                </a:cubicBezTo>
                <a:cubicBezTo>
                  <a:pt x="6894" y="863"/>
                  <a:pt x="19762" y="1215"/>
                  <a:pt x="19762" y="1215"/>
                </a:cubicBezTo>
                <a:cubicBezTo>
                  <a:pt x="20221" y="1173"/>
                  <a:pt x="20221" y="1173"/>
                  <a:pt x="20221" y="1173"/>
                </a:cubicBezTo>
                <a:cubicBezTo>
                  <a:pt x="20221" y="1153"/>
                  <a:pt x="20221" y="1153"/>
                  <a:pt x="20221" y="1153"/>
                </a:cubicBezTo>
                <a:cubicBezTo>
                  <a:pt x="1838" y="739"/>
                  <a:pt x="1838" y="739"/>
                  <a:pt x="1838" y="739"/>
                </a:cubicBezTo>
                <a:cubicBezTo>
                  <a:pt x="1379" y="739"/>
                  <a:pt x="919" y="739"/>
                  <a:pt x="919" y="739"/>
                </a:cubicBezTo>
                <a:cubicBezTo>
                  <a:pt x="919" y="760"/>
                  <a:pt x="919" y="780"/>
                  <a:pt x="919" y="780"/>
                </a:cubicBezTo>
                <a:cubicBezTo>
                  <a:pt x="19762" y="1318"/>
                  <a:pt x="19762" y="1318"/>
                  <a:pt x="19762" y="1318"/>
                </a:cubicBezTo>
                <a:cubicBezTo>
                  <a:pt x="20221" y="1297"/>
                  <a:pt x="20221" y="1297"/>
                  <a:pt x="20221" y="1297"/>
                </a:cubicBezTo>
                <a:cubicBezTo>
                  <a:pt x="19762" y="1277"/>
                  <a:pt x="19762" y="1277"/>
                  <a:pt x="19762" y="1277"/>
                </a:cubicBezTo>
                <a:cubicBezTo>
                  <a:pt x="20221" y="1297"/>
                  <a:pt x="20221" y="1297"/>
                  <a:pt x="20221" y="1297"/>
                </a:cubicBezTo>
                <a:cubicBezTo>
                  <a:pt x="19762" y="1256"/>
                  <a:pt x="19762" y="1256"/>
                  <a:pt x="19762" y="1256"/>
                </a:cubicBezTo>
                <a:cubicBezTo>
                  <a:pt x="19762" y="1277"/>
                  <a:pt x="19762" y="1277"/>
                  <a:pt x="19762" y="1277"/>
                </a:cubicBezTo>
                <a:cubicBezTo>
                  <a:pt x="20221" y="1297"/>
                  <a:pt x="20221" y="1297"/>
                  <a:pt x="20221" y="1297"/>
                </a:cubicBezTo>
                <a:cubicBezTo>
                  <a:pt x="19762" y="1256"/>
                  <a:pt x="19762" y="1256"/>
                  <a:pt x="19762" y="1256"/>
                </a:cubicBezTo>
                <a:cubicBezTo>
                  <a:pt x="20221" y="1297"/>
                  <a:pt x="20221" y="1297"/>
                  <a:pt x="20221" y="1297"/>
                </a:cubicBezTo>
                <a:cubicBezTo>
                  <a:pt x="20221" y="1256"/>
                  <a:pt x="20221" y="1256"/>
                  <a:pt x="20221" y="1256"/>
                </a:cubicBezTo>
                <a:cubicBezTo>
                  <a:pt x="19762" y="1256"/>
                  <a:pt x="19762" y="1256"/>
                  <a:pt x="19762" y="1256"/>
                </a:cubicBezTo>
                <a:cubicBezTo>
                  <a:pt x="20221" y="1297"/>
                  <a:pt x="20221" y="1297"/>
                  <a:pt x="20221" y="1297"/>
                </a:cubicBezTo>
                <a:cubicBezTo>
                  <a:pt x="20221" y="1256"/>
                  <a:pt x="20221" y="1256"/>
                  <a:pt x="20221" y="1256"/>
                </a:cubicBezTo>
                <a:cubicBezTo>
                  <a:pt x="20221" y="1277"/>
                  <a:pt x="20221" y="1277"/>
                  <a:pt x="20221" y="1277"/>
                </a:cubicBezTo>
                <a:cubicBezTo>
                  <a:pt x="20221" y="1256"/>
                  <a:pt x="20221" y="1256"/>
                  <a:pt x="20221" y="1256"/>
                </a:cubicBezTo>
                <a:cubicBezTo>
                  <a:pt x="20221" y="1256"/>
                  <a:pt x="20221" y="1256"/>
                  <a:pt x="20221" y="1256"/>
                </a:cubicBezTo>
                <a:cubicBezTo>
                  <a:pt x="20221" y="1277"/>
                  <a:pt x="20221" y="1277"/>
                  <a:pt x="20221" y="1277"/>
                </a:cubicBezTo>
                <a:cubicBezTo>
                  <a:pt x="20221" y="1256"/>
                  <a:pt x="20221" y="1256"/>
                  <a:pt x="20221" y="1256"/>
                </a:cubicBezTo>
                <a:cubicBezTo>
                  <a:pt x="20221" y="1256"/>
                  <a:pt x="20221" y="1256"/>
                  <a:pt x="20221" y="1256"/>
                </a:cubicBezTo>
                <a:cubicBezTo>
                  <a:pt x="20221" y="1256"/>
                  <a:pt x="19762" y="1256"/>
                  <a:pt x="18843" y="1235"/>
                </a:cubicBezTo>
                <a:cubicBezTo>
                  <a:pt x="17004" y="1194"/>
                  <a:pt x="12868" y="1091"/>
                  <a:pt x="8732" y="987"/>
                </a:cubicBezTo>
                <a:cubicBezTo>
                  <a:pt x="6894" y="946"/>
                  <a:pt x="5055" y="904"/>
                  <a:pt x="3677" y="884"/>
                </a:cubicBezTo>
                <a:cubicBezTo>
                  <a:pt x="3217" y="863"/>
                  <a:pt x="2298" y="842"/>
                  <a:pt x="1838" y="842"/>
                </a:cubicBezTo>
                <a:cubicBezTo>
                  <a:pt x="1838" y="822"/>
                  <a:pt x="1379" y="822"/>
                  <a:pt x="1379" y="822"/>
                </a:cubicBezTo>
                <a:cubicBezTo>
                  <a:pt x="1379" y="822"/>
                  <a:pt x="919" y="822"/>
                  <a:pt x="919" y="822"/>
                </a:cubicBezTo>
                <a:cubicBezTo>
                  <a:pt x="460" y="822"/>
                  <a:pt x="460" y="822"/>
                  <a:pt x="460" y="822"/>
                </a:cubicBezTo>
                <a:cubicBezTo>
                  <a:pt x="460" y="822"/>
                  <a:pt x="460" y="822"/>
                  <a:pt x="0" y="842"/>
                </a:cubicBezTo>
                <a:cubicBezTo>
                  <a:pt x="0" y="842"/>
                  <a:pt x="0" y="863"/>
                  <a:pt x="460" y="884"/>
                </a:cubicBezTo>
                <a:cubicBezTo>
                  <a:pt x="19762" y="1421"/>
                  <a:pt x="19762" y="1421"/>
                  <a:pt x="19762" y="1421"/>
                </a:cubicBezTo>
                <a:cubicBezTo>
                  <a:pt x="20221" y="1401"/>
                  <a:pt x="20221" y="1401"/>
                  <a:pt x="20221" y="1401"/>
                </a:cubicBezTo>
                <a:cubicBezTo>
                  <a:pt x="19762" y="1380"/>
                  <a:pt x="19762" y="1380"/>
                  <a:pt x="19762" y="1380"/>
                </a:cubicBezTo>
                <a:cubicBezTo>
                  <a:pt x="20221" y="1401"/>
                  <a:pt x="20221" y="1401"/>
                  <a:pt x="20221" y="1401"/>
                </a:cubicBezTo>
                <a:cubicBezTo>
                  <a:pt x="19762" y="1359"/>
                  <a:pt x="19762" y="1359"/>
                  <a:pt x="19762" y="1359"/>
                </a:cubicBezTo>
                <a:cubicBezTo>
                  <a:pt x="19762" y="1380"/>
                  <a:pt x="19762" y="1380"/>
                  <a:pt x="19762" y="1380"/>
                </a:cubicBezTo>
                <a:cubicBezTo>
                  <a:pt x="20221" y="1401"/>
                  <a:pt x="20221" y="1401"/>
                  <a:pt x="20221" y="1401"/>
                </a:cubicBezTo>
                <a:cubicBezTo>
                  <a:pt x="19762" y="1359"/>
                  <a:pt x="19762" y="1359"/>
                  <a:pt x="19762" y="1359"/>
                </a:cubicBezTo>
                <a:cubicBezTo>
                  <a:pt x="20221" y="1401"/>
                  <a:pt x="20221" y="1401"/>
                  <a:pt x="20221" y="1401"/>
                </a:cubicBezTo>
                <a:cubicBezTo>
                  <a:pt x="20221" y="1359"/>
                  <a:pt x="20221" y="1359"/>
                  <a:pt x="20221" y="1359"/>
                </a:cubicBezTo>
                <a:cubicBezTo>
                  <a:pt x="19762" y="1359"/>
                  <a:pt x="19762" y="1359"/>
                  <a:pt x="19762" y="1359"/>
                </a:cubicBezTo>
                <a:cubicBezTo>
                  <a:pt x="20221" y="1401"/>
                  <a:pt x="20221" y="1401"/>
                  <a:pt x="20221" y="1401"/>
                </a:cubicBezTo>
                <a:cubicBezTo>
                  <a:pt x="20221" y="1359"/>
                  <a:pt x="20221" y="1359"/>
                  <a:pt x="20221" y="1359"/>
                </a:cubicBezTo>
                <a:cubicBezTo>
                  <a:pt x="20221" y="1380"/>
                  <a:pt x="20221" y="1380"/>
                  <a:pt x="20221" y="1380"/>
                </a:cubicBezTo>
                <a:cubicBezTo>
                  <a:pt x="20221" y="1359"/>
                  <a:pt x="20221" y="1359"/>
                  <a:pt x="20221" y="1359"/>
                </a:cubicBezTo>
                <a:cubicBezTo>
                  <a:pt x="20221" y="1359"/>
                  <a:pt x="20221" y="1359"/>
                  <a:pt x="20221" y="1359"/>
                </a:cubicBezTo>
                <a:cubicBezTo>
                  <a:pt x="20221" y="1380"/>
                  <a:pt x="20221" y="1380"/>
                  <a:pt x="20221" y="1380"/>
                </a:cubicBezTo>
                <a:cubicBezTo>
                  <a:pt x="20221" y="1359"/>
                  <a:pt x="20221" y="1359"/>
                  <a:pt x="20221" y="1359"/>
                </a:cubicBezTo>
                <a:cubicBezTo>
                  <a:pt x="20221" y="1359"/>
                  <a:pt x="19762" y="1359"/>
                  <a:pt x="18843" y="1339"/>
                </a:cubicBezTo>
                <a:cubicBezTo>
                  <a:pt x="16545" y="1297"/>
                  <a:pt x="12409" y="1194"/>
                  <a:pt x="8272" y="1111"/>
                </a:cubicBezTo>
                <a:cubicBezTo>
                  <a:pt x="6434" y="1049"/>
                  <a:pt x="4596" y="1008"/>
                  <a:pt x="3217" y="987"/>
                </a:cubicBezTo>
                <a:cubicBezTo>
                  <a:pt x="1838" y="946"/>
                  <a:pt x="919" y="925"/>
                  <a:pt x="919" y="925"/>
                </a:cubicBezTo>
                <a:cubicBezTo>
                  <a:pt x="919" y="925"/>
                  <a:pt x="460" y="925"/>
                  <a:pt x="0" y="946"/>
                </a:cubicBezTo>
                <a:cubicBezTo>
                  <a:pt x="0" y="946"/>
                  <a:pt x="0" y="946"/>
                  <a:pt x="0" y="966"/>
                </a:cubicBezTo>
                <a:cubicBezTo>
                  <a:pt x="0" y="966"/>
                  <a:pt x="0" y="966"/>
                  <a:pt x="0" y="987"/>
                </a:cubicBezTo>
                <a:cubicBezTo>
                  <a:pt x="460" y="987"/>
                  <a:pt x="460" y="987"/>
                  <a:pt x="460" y="987"/>
                </a:cubicBezTo>
                <a:cubicBezTo>
                  <a:pt x="919" y="987"/>
                  <a:pt x="1379" y="1008"/>
                  <a:pt x="1838" y="1028"/>
                </a:cubicBezTo>
                <a:cubicBezTo>
                  <a:pt x="6434" y="1173"/>
                  <a:pt x="20221" y="1545"/>
                  <a:pt x="20221" y="1545"/>
                </a:cubicBezTo>
                <a:cubicBezTo>
                  <a:pt x="20681" y="1525"/>
                  <a:pt x="20681" y="1525"/>
                  <a:pt x="20681" y="1525"/>
                </a:cubicBezTo>
                <a:cubicBezTo>
                  <a:pt x="20221" y="1504"/>
                  <a:pt x="20221" y="1504"/>
                  <a:pt x="20221" y="1504"/>
                </a:cubicBezTo>
                <a:cubicBezTo>
                  <a:pt x="20681" y="1525"/>
                  <a:pt x="20681" y="1525"/>
                  <a:pt x="20681" y="1525"/>
                </a:cubicBezTo>
                <a:cubicBezTo>
                  <a:pt x="20221" y="1483"/>
                  <a:pt x="20221" y="1483"/>
                  <a:pt x="20221" y="1483"/>
                </a:cubicBezTo>
                <a:cubicBezTo>
                  <a:pt x="20221" y="1483"/>
                  <a:pt x="20221" y="1483"/>
                  <a:pt x="20221" y="1504"/>
                </a:cubicBezTo>
                <a:cubicBezTo>
                  <a:pt x="20681" y="1525"/>
                  <a:pt x="20681" y="1525"/>
                  <a:pt x="20681" y="1525"/>
                </a:cubicBezTo>
                <a:cubicBezTo>
                  <a:pt x="20221" y="1483"/>
                  <a:pt x="20221" y="1483"/>
                  <a:pt x="20221" y="1483"/>
                </a:cubicBezTo>
                <a:cubicBezTo>
                  <a:pt x="20681" y="1504"/>
                  <a:pt x="20681" y="1504"/>
                  <a:pt x="20681" y="1504"/>
                </a:cubicBezTo>
                <a:cubicBezTo>
                  <a:pt x="20681" y="1483"/>
                  <a:pt x="20681" y="1483"/>
                  <a:pt x="20681" y="1483"/>
                </a:cubicBezTo>
                <a:cubicBezTo>
                  <a:pt x="20221" y="1483"/>
                  <a:pt x="20221" y="1483"/>
                  <a:pt x="20221" y="1483"/>
                </a:cubicBezTo>
                <a:cubicBezTo>
                  <a:pt x="20681" y="1504"/>
                  <a:pt x="20681" y="1504"/>
                  <a:pt x="20681" y="1504"/>
                </a:cubicBezTo>
                <a:cubicBezTo>
                  <a:pt x="20681" y="1483"/>
                  <a:pt x="20681" y="1483"/>
                  <a:pt x="20681" y="1483"/>
                </a:cubicBezTo>
                <a:cubicBezTo>
                  <a:pt x="20681" y="1504"/>
                  <a:pt x="20681" y="1504"/>
                  <a:pt x="20681" y="1504"/>
                </a:cubicBezTo>
                <a:cubicBezTo>
                  <a:pt x="20681" y="1483"/>
                  <a:pt x="20681" y="1483"/>
                  <a:pt x="20681" y="1483"/>
                </a:cubicBezTo>
                <a:cubicBezTo>
                  <a:pt x="20681" y="1483"/>
                  <a:pt x="20681" y="1483"/>
                  <a:pt x="20681" y="1483"/>
                </a:cubicBezTo>
                <a:cubicBezTo>
                  <a:pt x="20681" y="1504"/>
                  <a:pt x="20681" y="1504"/>
                  <a:pt x="20681" y="1504"/>
                </a:cubicBezTo>
                <a:cubicBezTo>
                  <a:pt x="20681" y="1483"/>
                  <a:pt x="20681" y="1483"/>
                  <a:pt x="20681" y="1483"/>
                </a:cubicBezTo>
                <a:cubicBezTo>
                  <a:pt x="20681" y="1483"/>
                  <a:pt x="20221" y="1483"/>
                  <a:pt x="19302" y="1463"/>
                </a:cubicBezTo>
                <a:cubicBezTo>
                  <a:pt x="17464" y="1421"/>
                  <a:pt x="12868" y="1339"/>
                  <a:pt x="9191" y="1256"/>
                </a:cubicBezTo>
                <a:cubicBezTo>
                  <a:pt x="7353" y="1215"/>
                  <a:pt x="5515" y="1173"/>
                  <a:pt x="4136" y="1132"/>
                </a:cubicBezTo>
                <a:cubicBezTo>
                  <a:pt x="3677" y="1132"/>
                  <a:pt x="3217" y="1111"/>
                  <a:pt x="2757" y="1111"/>
                </a:cubicBezTo>
                <a:cubicBezTo>
                  <a:pt x="2298" y="1091"/>
                  <a:pt x="2298" y="1091"/>
                  <a:pt x="2298" y="1091"/>
                </a:cubicBezTo>
                <a:cubicBezTo>
                  <a:pt x="1838" y="1091"/>
                  <a:pt x="1838" y="1091"/>
                  <a:pt x="1838" y="1091"/>
                </a:cubicBezTo>
                <a:cubicBezTo>
                  <a:pt x="1838" y="1091"/>
                  <a:pt x="1838" y="1091"/>
                  <a:pt x="1838" y="1091"/>
                </a:cubicBezTo>
                <a:cubicBezTo>
                  <a:pt x="1838" y="1091"/>
                  <a:pt x="1838" y="1091"/>
                  <a:pt x="1838" y="1091"/>
                </a:cubicBezTo>
                <a:cubicBezTo>
                  <a:pt x="1379" y="1091"/>
                  <a:pt x="1379" y="1091"/>
                  <a:pt x="1379" y="1091"/>
                </a:cubicBezTo>
                <a:cubicBezTo>
                  <a:pt x="1379" y="1091"/>
                  <a:pt x="1379" y="1091"/>
                  <a:pt x="919" y="1111"/>
                </a:cubicBezTo>
                <a:cubicBezTo>
                  <a:pt x="1838" y="1111"/>
                  <a:pt x="1838" y="1111"/>
                  <a:pt x="1838" y="1111"/>
                </a:cubicBezTo>
                <a:cubicBezTo>
                  <a:pt x="1379" y="1091"/>
                  <a:pt x="1379" y="1091"/>
                  <a:pt x="1379" y="1091"/>
                </a:cubicBezTo>
                <a:cubicBezTo>
                  <a:pt x="919" y="1111"/>
                  <a:pt x="919" y="1111"/>
                  <a:pt x="919" y="1111"/>
                </a:cubicBezTo>
                <a:cubicBezTo>
                  <a:pt x="919" y="1132"/>
                  <a:pt x="919" y="1132"/>
                  <a:pt x="919" y="1132"/>
                </a:cubicBezTo>
                <a:cubicBezTo>
                  <a:pt x="1379" y="1153"/>
                  <a:pt x="1379" y="1153"/>
                  <a:pt x="1379" y="1153"/>
                </a:cubicBezTo>
                <a:cubicBezTo>
                  <a:pt x="1379" y="1153"/>
                  <a:pt x="1838" y="1173"/>
                  <a:pt x="2757" y="1194"/>
                </a:cubicBezTo>
                <a:cubicBezTo>
                  <a:pt x="4596" y="1235"/>
                  <a:pt x="8732" y="1359"/>
                  <a:pt x="12409" y="1442"/>
                </a:cubicBezTo>
                <a:cubicBezTo>
                  <a:pt x="14247" y="1504"/>
                  <a:pt x="16085" y="1545"/>
                  <a:pt x="17464" y="1587"/>
                </a:cubicBezTo>
                <a:cubicBezTo>
                  <a:pt x="17923" y="1607"/>
                  <a:pt x="18383" y="1607"/>
                  <a:pt x="18843" y="1628"/>
                </a:cubicBezTo>
                <a:cubicBezTo>
                  <a:pt x="19302" y="1649"/>
                  <a:pt x="19302" y="1649"/>
                  <a:pt x="19302" y="1649"/>
                </a:cubicBezTo>
                <a:cubicBezTo>
                  <a:pt x="19302" y="1649"/>
                  <a:pt x="19302" y="1649"/>
                  <a:pt x="19302" y="1649"/>
                </a:cubicBezTo>
                <a:cubicBezTo>
                  <a:pt x="19302" y="1649"/>
                  <a:pt x="19302" y="1649"/>
                  <a:pt x="19302" y="1649"/>
                </a:cubicBezTo>
                <a:cubicBezTo>
                  <a:pt x="19762" y="1628"/>
                  <a:pt x="19762" y="1628"/>
                  <a:pt x="19762" y="1628"/>
                </a:cubicBezTo>
                <a:cubicBezTo>
                  <a:pt x="19302" y="1628"/>
                  <a:pt x="19302" y="1628"/>
                  <a:pt x="19302" y="1628"/>
                </a:cubicBezTo>
                <a:cubicBezTo>
                  <a:pt x="19302" y="1628"/>
                  <a:pt x="19302" y="1649"/>
                  <a:pt x="19302" y="1649"/>
                </a:cubicBezTo>
                <a:cubicBezTo>
                  <a:pt x="19762" y="1628"/>
                  <a:pt x="19762" y="1628"/>
                  <a:pt x="19762" y="1628"/>
                </a:cubicBezTo>
                <a:cubicBezTo>
                  <a:pt x="19302" y="1628"/>
                  <a:pt x="19302" y="1628"/>
                  <a:pt x="19302" y="1628"/>
                </a:cubicBezTo>
                <a:cubicBezTo>
                  <a:pt x="19762" y="1628"/>
                  <a:pt x="19762" y="1628"/>
                  <a:pt x="19762" y="1628"/>
                </a:cubicBezTo>
                <a:cubicBezTo>
                  <a:pt x="19302" y="1607"/>
                  <a:pt x="19302" y="1607"/>
                  <a:pt x="19302" y="1607"/>
                </a:cubicBezTo>
                <a:cubicBezTo>
                  <a:pt x="19302" y="1628"/>
                  <a:pt x="19302" y="1628"/>
                  <a:pt x="19302" y="1628"/>
                </a:cubicBezTo>
                <a:cubicBezTo>
                  <a:pt x="19762" y="1628"/>
                  <a:pt x="19762" y="1628"/>
                  <a:pt x="19762" y="1628"/>
                </a:cubicBezTo>
                <a:cubicBezTo>
                  <a:pt x="19302" y="1607"/>
                  <a:pt x="19302" y="1607"/>
                  <a:pt x="19302" y="1607"/>
                </a:cubicBezTo>
                <a:cubicBezTo>
                  <a:pt x="19762" y="1628"/>
                  <a:pt x="19762" y="1628"/>
                  <a:pt x="19762" y="1628"/>
                </a:cubicBezTo>
                <a:cubicBezTo>
                  <a:pt x="20221" y="1607"/>
                  <a:pt x="20221" y="1607"/>
                  <a:pt x="20221" y="1607"/>
                </a:cubicBezTo>
                <a:cubicBezTo>
                  <a:pt x="919" y="1173"/>
                  <a:pt x="919" y="1173"/>
                  <a:pt x="919" y="1173"/>
                </a:cubicBezTo>
                <a:cubicBezTo>
                  <a:pt x="919" y="1173"/>
                  <a:pt x="460" y="1173"/>
                  <a:pt x="460" y="1173"/>
                </a:cubicBezTo>
                <a:cubicBezTo>
                  <a:pt x="460" y="1173"/>
                  <a:pt x="0" y="1194"/>
                  <a:pt x="0" y="1194"/>
                </a:cubicBezTo>
                <a:cubicBezTo>
                  <a:pt x="0" y="1215"/>
                  <a:pt x="460" y="1215"/>
                  <a:pt x="460" y="1215"/>
                </a:cubicBezTo>
                <a:cubicBezTo>
                  <a:pt x="460" y="1235"/>
                  <a:pt x="460" y="1235"/>
                  <a:pt x="460" y="1235"/>
                </a:cubicBezTo>
                <a:cubicBezTo>
                  <a:pt x="460" y="1235"/>
                  <a:pt x="460" y="1235"/>
                  <a:pt x="919" y="1235"/>
                </a:cubicBezTo>
                <a:cubicBezTo>
                  <a:pt x="2298" y="1277"/>
                  <a:pt x="7353" y="1421"/>
                  <a:pt x="11489" y="1525"/>
                </a:cubicBezTo>
                <a:cubicBezTo>
                  <a:pt x="13787" y="1587"/>
                  <a:pt x="16085" y="1649"/>
                  <a:pt x="17464" y="1690"/>
                </a:cubicBezTo>
                <a:cubicBezTo>
                  <a:pt x="18383" y="1731"/>
                  <a:pt x="18843" y="1752"/>
                  <a:pt x="19302" y="1752"/>
                </a:cubicBezTo>
                <a:cubicBezTo>
                  <a:pt x="19762" y="1773"/>
                  <a:pt x="19762" y="1773"/>
                  <a:pt x="20221" y="1773"/>
                </a:cubicBezTo>
                <a:cubicBezTo>
                  <a:pt x="20221" y="1773"/>
                  <a:pt x="20221" y="1773"/>
                  <a:pt x="20221" y="1773"/>
                </a:cubicBezTo>
                <a:cubicBezTo>
                  <a:pt x="20221" y="1773"/>
                  <a:pt x="20221" y="1773"/>
                  <a:pt x="20221" y="1773"/>
                </a:cubicBezTo>
                <a:cubicBezTo>
                  <a:pt x="20221" y="1773"/>
                  <a:pt x="20221" y="1773"/>
                  <a:pt x="20221" y="1773"/>
                </a:cubicBezTo>
                <a:cubicBezTo>
                  <a:pt x="20221" y="1773"/>
                  <a:pt x="20221" y="1773"/>
                  <a:pt x="20221" y="1773"/>
                </a:cubicBezTo>
                <a:cubicBezTo>
                  <a:pt x="20221" y="1773"/>
                  <a:pt x="20221" y="1773"/>
                  <a:pt x="20221" y="1773"/>
                </a:cubicBezTo>
                <a:cubicBezTo>
                  <a:pt x="20221" y="1773"/>
                  <a:pt x="20221" y="1773"/>
                  <a:pt x="20221" y="1773"/>
                </a:cubicBezTo>
                <a:cubicBezTo>
                  <a:pt x="20681" y="1752"/>
                  <a:pt x="20681" y="1752"/>
                  <a:pt x="20681" y="1752"/>
                </a:cubicBezTo>
                <a:cubicBezTo>
                  <a:pt x="19762" y="1752"/>
                  <a:pt x="19762" y="1752"/>
                  <a:pt x="19762" y="1752"/>
                </a:cubicBezTo>
                <a:cubicBezTo>
                  <a:pt x="19762" y="1773"/>
                  <a:pt x="20221" y="1773"/>
                  <a:pt x="20221" y="1773"/>
                </a:cubicBezTo>
                <a:cubicBezTo>
                  <a:pt x="20681" y="1752"/>
                  <a:pt x="20681" y="1752"/>
                  <a:pt x="20681" y="1752"/>
                </a:cubicBezTo>
                <a:cubicBezTo>
                  <a:pt x="19762" y="1752"/>
                  <a:pt x="19762" y="1752"/>
                  <a:pt x="19762" y="1752"/>
                </a:cubicBezTo>
                <a:cubicBezTo>
                  <a:pt x="20681" y="1752"/>
                  <a:pt x="20681" y="1752"/>
                  <a:pt x="20681" y="1752"/>
                </a:cubicBezTo>
                <a:cubicBezTo>
                  <a:pt x="20221" y="1731"/>
                  <a:pt x="20221" y="1731"/>
                  <a:pt x="20221" y="1731"/>
                </a:cubicBezTo>
                <a:cubicBezTo>
                  <a:pt x="19762" y="1752"/>
                  <a:pt x="19762" y="1752"/>
                  <a:pt x="19762" y="1752"/>
                </a:cubicBezTo>
                <a:cubicBezTo>
                  <a:pt x="20681" y="1752"/>
                  <a:pt x="20681" y="1752"/>
                  <a:pt x="20681" y="1752"/>
                </a:cubicBezTo>
                <a:cubicBezTo>
                  <a:pt x="20221" y="1731"/>
                  <a:pt x="20221" y="1731"/>
                  <a:pt x="20221" y="1731"/>
                </a:cubicBezTo>
                <a:cubicBezTo>
                  <a:pt x="20681" y="1752"/>
                  <a:pt x="20681" y="1752"/>
                  <a:pt x="20681" y="1752"/>
                </a:cubicBezTo>
                <a:cubicBezTo>
                  <a:pt x="20681" y="1731"/>
                  <a:pt x="20681" y="1731"/>
                  <a:pt x="20681" y="1731"/>
                </a:cubicBezTo>
                <a:cubicBezTo>
                  <a:pt x="1838" y="1339"/>
                  <a:pt x="1838" y="1339"/>
                  <a:pt x="1838" y="1339"/>
                </a:cubicBezTo>
                <a:cubicBezTo>
                  <a:pt x="1838" y="1339"/>
                  <a:pt x="1379" y="1339"/>
                  <a:pt x="919" y="1359"/>
                </a:cubicBezTo>
                <a:cubicBezTo>
                  <a:pt x="919" y="1380"/>
                  <a:pt x="919" y="1401"/>
                  <a:pt x="1379" y="1401"/>
                </a:cubicBezTo>
                <a:cubicBezTo>
                  <a:pt x="19762" y="1917"/>
                  <a:pt x="19762" y="1917"/>
                  <a:pt x="19762" y="1917"/>
                </a:cubicBezTo>
                <a:cubicBezTo>
                  <a:pt x="20221" y="1897"/>
                  <a:pt x="20221" y="1897"/>
                  <a:pt x="20221" y="1897"/>
                </a:cubicBezTo>
                <a:cubicBezTo>
                  <a:pt x="19762" y="1876"/>
                  <a:pt x="19762" y="1876"/>
                  <a:pt x="19762" y="1876"/>
                </a:cubicBezTo>
                <a:cubicBezTo>
                  <a:pt x="20221" y="1897"/>
                  <a:pt x="20221" y="1897"/>
                  <a:pt x="20221" y="1897"/>
                </a:cubicBezTo>
                <a:cubicBezTo>
                  <a:pt x="20221" y="1876"/>
                  <a:pt x="20221" y="1876"/>
                  <a:pt x="20221" y="1876"/>
                </a:cubicBezTo>
                <a:cubicBezTo>
                  <a:pt x="19762" y="1876"/>
                  <a:pt x="19762" y="1876"/>
                  <a:pt x="19762" y="1876"/>
                </a:cubicBezTo>
                <a:cubicBezTo>
                  <a:pt x="20221" y="1897"/>
                  <a:pt x="20221" y="1897"/>
                  <a:pt x="20221" y="1897"/>
                </a:cubicBezTo>
                <a:cubicBezTo>
                  <a:pt x="20221" y="1876"/>
                  <a:pt x="20221" y="1876"/>
                  <a:pt x="20221" y="1876"/>
                </a:cubicBezTo>
                <a:cubicBezTo>
                  <a:pt x="20221" y="1897"/>
                  <a:pt x="20221" y="1897"/>
                  <a:pt x="20221" y="1897"/>
                </a:cubicBezTo>
                <a:cubicBezTo>
                  <a:pt x="20221" y="1876"/>
                  <a:pt x="20221" y="1876"/>
                  <a:pt x="20221" y="1876"/>
                </a:cubicBezTo>
                <a:cubicBezTo>
                  <a:pt x="20221" y="1876"/>
                  <a:pt x="20221" y="1876"/>
                  <a:pt x="20221" y="1876"/>
                </a:cubicBezTo>
                <a:cubicBezTo>
                  <a:pt x="20221" y="1897"/>
                  <a:pt x="20221" y="1897"/>
                  <a:pt x="20221" y="1897"/>
                </a:cubicBezTo>
                <a:cubicBezTo>
                  <a:pt x="20221" y="1876"/>
                  <a:pt x="20221" y="1876"/>
                  <a:pt x="20221" y="1876"/>
                </a:cubicBezTo>
                <a:cubicBezTo>
                  <a:pt x="20221" y="1876"/>
                  <a:pt x="20221" y="1876"/>
                  <a:pt x="20221" y="1876"/>
                </a:cubicBezTo>
                <a:cubicBezTo>
                  <a:pt x="20221" y="1876"/>
                  <a:pt x="20221" y="1876"/>
                  <a:pt x="20221" y="1876"/>
                </a:cubicBezTo>
                <a:cubicBezTo>
                  <a:pt x="20221" y="1876"/>
                  <a:pt x="20221" y="1876"/>
                  <a:pt x="20221" y="1876"/>
                </a:cubicBezTo>
                <a:cubicBezTo>
                  <a:pt x="20221" y="1876"/>
                  <a:pt x="20221" y="1876"/>
                  <a:pt x="20221" y="1876"/>
                </a:cubicBezTo>
                <a:cubicBezTo>
                  <a:pt x="20221" y="1876"/>
                  <a:pt x="20221" y="1876"/>
                  <a:pt x="20221" y="1876"/>
                </a:cubicBezTo>
                <a:cubicBezTo>
                  <a:pt x="20221" y="1876"/>
                  <a:pt x="19762" y="1855"/>
                  <a:pt x="19302" y="1855"/>
                </a:cubicBezTo>
                <a:cubicBezTo>
                  <a:pt x="17004" y="1814"/>
                  <a:pt x="12868" y="1711"/>
                  <a:pt x="9191" y="1628"/>
                </a:cubicBezTo>
                <a:cubicBezTo>
                  <a:pt x="7353" y="1566"/>
                  <a:pt x="5974" y="1525"/>
                  <a:pt x="4596" y="1504"/>
                </a:cubicBezTo>
                <a:cubicBezTo>
                  <a:pt x="3677" y="1483"/>
                  <a:pt x="3217" y="1483"/>
                  <a:pt x="2757" y="1463"/>
                </a:cubicBezTo>
                <a:cubicBezTo>
                  <a:pt x="2757" y="1463"/>
                  <a:pt x="2298" y="1463"/>
                  <a:pt x="2298" y="1463"/>
                </a:cubicBezTo>
                <a:cubicBezTo>
                  <a:pt x="1838" y="1442"/>
                  <a:pt x="1838" y="1442"/>
                  <a:pt x="1838" y="1442"/>
                </a:cubicBezTo>
                <a:cubicBezTo>
                  <a:pt x="1838" y="1442"/>
                  <a:pt x="1838" y="1442"/>
                  <a:pt x="1838" y="1442"/>
                </a:cubicBezTo>
                <a:cubicBezTo>
                  <a:pt x="1379" y="1442"/>
                  <a:pt x="1379" y="1442"/>
                  <a:pt x="1379" y="1442"/>
                </a:cubicBezTo>
                <a:cubicBezTo>
                  <a:pt x="1379" y="1442"/>
                  <a:pt x="1379" y="1463"/>
                  <a:pt x="919" y="1463"/>
                </a:cubicBezTo>
                <a:cubicBezTo>
                  <a:pt x="1838" y="1483"/>
                  <a:pt x="1838" y="1483"/>
                  <a:pt x="1838" y="1483"/>
                </a:cubicBezTo>
                <a:cubicBezTo>
                  <a:pt x="1379" y="1463"/>
                  <a:pt x="1379" y="1463"/>
                  <a:pt x="1379" y="1463"/>
                </a:cubicBezTo>
                <a:cubicBezTo>
                  <a:pt x="919" y="1463"/>
                  <a:pt x="919" y="1483"/>
                  <a:pt x="919" y="1483"/>
                </a:cubicBezTo>
                <a:cubicBezTo>
                  <a:pt x="919" y="1483"/>
                  <a:pt x="919" y="1483"/>
                  <a:pt x="919" y="1504"/>
                </a:cubicBezTo>
                <a:cubicBezTo>
                  <a:pt x="1379" y="1504"/>
                  <a:pt x="1379" y="1504"/>
                  <a:pt x="1379" y="1504"/>
                </a:cubicBezTo>
                <a:cubicBezTo>
                  <a:pt x="1379" y="1504"/>
                  <a:pt x="1379" y="1504"/>
                  <a:pt x="1838" y="1525"/>
                </a:cubicBezTo>
                <a:cubicBezTo>
                  <a:pt x="3217" y="1566"/>
                  <a:pt x="7813" y="1690"/>
                  <a:pt x="11949" y="1814"/>
                </a:cubicBezTo>
                <a:cubicBezTo>
                  <a:pt x="16085" y="1917"/>
                  <a:pt x="20221" y="2041"/>
                  <a:pt x="20221" y="2041"/>
                </a:cubicBezTo>
                <a:cubicBezTo>
                  <a:pt x="20221" y="2000"/>
                  <a:pt x="20221" y="2000"/>
                  <a:pt x="20221" y="2000"/>
                </a:cubicBezTo>
                <a:cubicBezTo>
                  <a:pt x="20681" y="1979"/>
                  <a:pt x="20681" y="1979"/>
                  <a:pt x="20681" y="1979"/>
                </a:cubicBezTo>
                <a:cubicBezTo>
                  <a:pt x="1379" y="1566"/>
                  <a:pt x="1379" y="1566"/>
                  <a:pt x="1379" y="1566"/>
                </a:cubicBezTo>
                <a:cubicBezTo>
                  <a:pt x="919" y="1566"/>
                  <a:pt x="460" y="1566"/>
                  <a:pt x="460" y="1566"/>
                </a:cubicBezTo>
                <a:cubicBezTo>
                  <a:pt x="460" y="1587"/>
                  <a:pt x="460" y="1587"/>
                  <a:pt x="460" y="1587"/>
                </a:cubicBezTo>
                <a:cubicBezTo>
                  <a:pt x="460" y="1607"/>
                  <a:pt x="460" y="1607"/>
                  <a:pt x="460" y="1607"/>
                </a:cubicBezTo>
                <a:cubicBezTo>
                  <a:pt x="460" y="1628"/>
                  <a:pt x="919" y="1628"/>
                  <a:pt x="919" y="1628"/>
                </a:cubicBezTo>
                <a:cubicBezTo>
                  <a:pt x="1838" y="1669"/>
                  <a:pt x="3217" y="1711"/>
                  <a:pt x="5055" y="1752"/>
                </a:cubicBezTo>
                <a:cubicBezTo>
                  <a:pt x="10570" y="1917"/>
                  <a:pt x="19302" y="2145"/>
                  <a:pt x="19302" y="2145"/>
                </a:cubicBezTo>
                <a:cubicBezTo>
                  <a:pt x="19762" y="2124"/>
                  <a:pt x="19762" y="2124"/>
                  <a:pt x="19762" y="2124"/>
                </a:cubicBezTo>
                <a:cubicBezTo>
                  <a:pt x="20221" y="2083"/>
                  <a:pt x="20221" y="2083"/>
                  <a:pt x="20221" y="2083"/>
                </a:cubicBezTo>
                <a:cubicBezTo>
                  <a:pt x="919" y="1669"/>
                  <a:pt x="919" y="1669"/>
                  <a:pt x="919" y="1669"/>
                </a:cubicBezTo>
                <a:cubicBezTo>
                  <a:pt x="919" y="1669"/>
                  <a:pt x="460" y="1669"/>
                  <a:pt x="0" y="1690"/>
                </a:cubicBezTo>
                <a:cubicBezTo>
                  <a:pt x="0" y="1690"/>
                  <a:pt x="0" y="1711"/>
                  <a:pt x="460" y="1731"/>
                </a:cubicBezTo>
                <a:cubicBezTo>
                  <a:pt x="19762" y="2269"/>
                  <a:pt x="19762" y="2269"/>
                  <a:pt x="19762" y="2269"/>
                </a:cubicBezTo>
                <a:cubicBezTo>
                  <a:pt x="20221" y="2248"/>
                  <a:pt x="20221" y="2248"/>
                  <a:pt x="20221" y="2248"/>
                </a:cubicBezTo>
                <a:cubicBezTo>
                  <a:pt x="19762" y="2227"/>
                  <a:pt x="19762" y="2227"/>
                  <a:pt x="19762" y="2227"/>
                </a:cubicBezTo>
                <a:cubicBezTo>
                  <a:pt x="20221" y="2248"/>
                  <a:pt x="20221" y="2248"/>
                  <a:pt x="20221" y="2248"/>
                </a:cubicBezTo>
                <a:cubicBezTo>
                  <a:pt x="19762" y="2207"/>
                  <a:pt x="19762" y="2207"/>
                  <a:pt x="19762" y="2207"/>
                </a:cubicBezTo>
                <a:cubicBezTo>
                  <a:pt x="19762" y="2227"/>
                  <a:pt x="19762" y="2227"/>
                  <a:pt x="19762" y="2227"/>
                </a:cubicBezTo>
                <a:cubicBezTo>
                  <a:pt x="20221" y="2248"/>
                  <a:pt x="20221" y="2248"/>
                  <a:pt x="20221" y="2248"/>
                </a:cubicBezTo>
                <a:cubicBezTo>
                  <a:pt x="19762" y="2207"/>
                  <a:pt x="19762" y="2207"/>
                  <a:pt x="19762" y="2207"/>
                </a:cubicBezTo>
                <a:cubicBezTo>
                  <a:pt x="20221" y="2248"/>
                  <a:pt x="20221" y="2248"/>
                  <a:pt x="20221" y="2248"/>
                </a:cubicBezTo>
                <a:cubicBezTo>
                  <a:pt x="20221" y="2207"/>
                  <a:pt x="20221" y="2207"/>
                  <a:pt x="20221" y="2207"/>
                </a:cubicBezTo>
                <a:cubicBezTo>
                  <a:pt x="19762" y="2207"/>
                  <a:pt x="19762" y="2207"/>
                  <a:pt x="19762" y="2207"/>
                </a:cubicBezTo>
                <a:cubicBezTo>
                  <a:pt x="20221" y="2248"/>
                  <a:pt x="20221" y="2248"/>
                  <a:pt x="20221" y="2248"/>
                </a:cubicBezTo>
                <a:cubicBezTo>
                  <a:pt x="20221" y="2207"/>
                  <a:pt x="20221" y="2207"/>
                  <a:pt x="20221" y="2207"/>
                </a:cubicBezTo>
                <a:cubicBezTo>
                  <a:pt x="20221" y="2227"/>
                  <a:pt x="20221" y="2227"/>
                  <a:pt x="20221" y="2227"/>
                </a:cubicBezTo>
                <a:cubicBezTo>
                  <a:pt x="20221" y="2207"/>
                  <a:pt x="20221" y="2207"/>
                  <a:pt x="20221" y="2207"/>
                </a:cubicBezTo>
                <a:cubicBezTo>
                  <a:pt x="20221" y="2207"/>
                  <a:pt x="20221" y="2207"/>
                  <a:pt x="20221" y="2207"/>
                </a:cubicBezTo>
                <a:cubicBezTo>
                  <a:pt x="20221" y="2227"/>
                  <a:pt x="20221" y="2227"/>
                  <a:pt x="20221" y="2227"/>
                </a:cubicBezTo>
                <a:cubicBezTo>
                  <a:pt x="20221" y="2207"/>
                  <a:pt x="20221" y="2207"/>
                  <a:pt x="20221" y="2207"/>
                </a:cubicBezTo>
                <a:cubicBezTo>
                  <a:pt x="20221" y="2207"/>
                  <a:pt x="20221" y="2207"/>
                  <a:pt x="20221" y="2207"/>
                </a:cubicBezTo>
                <a:cubicBezTo>
                  <a:pt x="20221" y="2207"/>
                  <a:pt x="20221" y="2207"/>
                  <a:pt x="20221" y="2207"/>
                </a:cubicBezTo>
                <a:cubicBezTo>
                  <a:pt x="20221" y="2207"/>
                  <a:pt x="20221" y="2207"/>
                  <a:pt x="20221" y="2207"/>
                </a:cubicBezTo>
                <a:cubicBezTo>
                  <a:pt x="20221" y="2207"/>
                  <a:pt x="20221" y="2207"/>
                  <a:pt x="20221" y="2207"/>
                </a:cubicBezTo>
                <a:cubicBezTo>
                  <a:pt x="20221" y="2207"/>
                  <a:pt x="20221" y="2207"/>
                  <a:pt x="20221" y="2207"/>
                </a:cubicBezTo>
                <a:cubicBezTo>
                  <a:pt x="20221" y="2207"/>
                  <a:pt x="19762" y="2207"/>
                  <a:pt x="19302" y="2186"/>
                </a:cubicBezTo>
                <a:cubicBezTo>
                  <a:pt x="17004" y="2145"/>
                  <a:pt x="12868" y="2062"/>
                  <a:pt x="9191" y="1959"/>
                </a:cubicBezTo>
                <a:cubicBezTo>
                  <a:pt x="7353" y="1917"/>
                  <a:pt x="5515" y="1897"/>
                  <a:pt x="4136" y="1855"/>
                </a:cubicBezTo>
                <a:cubicBezTo>
                  <a:pt x="3217" y="1835"/>
                  <a:pt x="2757" y="1835"/>
                  <a:pt x="2298" y="1814"/>
                </a:cubicBezTo>
                <a:cubicBezTo>
                  <a:pt x="1838" y="1814"/>
                  <a:pt x="1838" y="1814"/>
                  <a:pt x="1838" y="1814"/>
                </a:cubicBezTo>
                <a:cubicBezTo>
                  <a:pt x="1379" y="1814"/>
                  <a:pt x="1379" y="1814"/>
                  <a:pt x="919" y="1814"/>
                </a:cubicBezTo>
                <a:cubicBezTo>
                  <a:pt x="919" y="1814"/>
                  <a:pt x="919" y="1814"/>
                  <a:pt x="919" y="1814"/>
                </a:cubicBezTo>
                <a:cubicBezTo>
                  <a:pt x="919" y="1814"/>
                  <a:pt x="460" y="1814"/>
                  <a:pt x="460" y="1814"/>
                </a:cubicBezTo>
                <a:cubicBezTo>
                  <a:pt x="460" y="1835"/>
                  <a:pt x="460" y="1855"/>
                  <a:pt x="919" y="1855"/>
                </a:cubicBezTo>
                <a:cubicBezTo>
                  <a:pt x="19302" y="2393"/>
                  <a:pt x="19302" y="2393"/>
                  <a:pt x="19302" y="2393"/>
                </a:cubicBezTo>
                <a:cubicBezTo>
                  <a:pt x="19762" y="2372"/>
                  <a:pt x="19762" y="2372"/>
                  <a:pt x="19762" y="2372"/>
                </a:cubicBezTo>
                <a:cubicBezTo>
                  <a:pt x="19302" y="2351"/>
                  <a:pt x="19302" y="2351"/>
                  <a:pt x="19302" y="2351"/>
                </a:cubicBezTo>
                <a:cubicBezTo>
                  <a:pt x="19762" y="2372"/>
                  <a:pt x="19762" y="2372"/>
                  <a:pt x="19762" y="2372"/>
                </a:cubicBezTo>
                <a:cubicBezTo>
                  <a:pt x="19762" y="2331"/>
                  <a:pt x="19762" y="2331"/>
                  <a:pt x="19762" y="2331"/>
                </a:cubicBezTo>
                <a:cubicBezTo>
                  <a:pt x="19302" y="2331"/>
                  <a:pt x="19302" y="2331"/>
                  <a:pt x="19302" y="2351"/>
                </a:cubicBezTo>
                <a:cubicBezTo>
                  <a:pt x="19762" y="2372"/>
                  <a:pt x="19762" y="2372"/>
                  <a:pt x="19762" y="2372"/>
                </a:cubicBezTo>
                <a:cubicBezTo>
                  <a:pt x="19762" y="2331"/>
                  <a:pt x="19762" y="2331"/>
                  <a:pt x="19762" y="2331"/>
                </a:cubicBezTo>
                <a:cubicBezTo>
                  <a:pt x="19762" y="2372"/>
                  <a:pt x="19762" y="2372"/>
                  <a:pt x="19762" y="2372"/>
                </a:cubicBezTo>
                <a:cubicBezTo>
                  <a:pt x="19762" y="2331"/>
                  <a:pt x="19762" y="2331"/>
                  <a:pt x="19762" y="2331"/>
                </a:cubicBezTo>
                <a:cubicBezTo>
                  <a:pt x="19762" y="2331"/>
                  <a:pt x="19762" y="2331"/>
                  <a:pt x="19762" y="2331"/>
                </a:cubicBezTo>
                <a:cubicBezTo>
                  <a:pt x="19762" y="2372"/>
                  <a:pt x="19762" y="2372"/>
                  <a:pt x="19762" y="2372"/>
                </a:cubicBezTo>
                <a:cubicBezTo>
                  <a:pt x="19762" y="2331"/>
                  <a:pt x="19762" y="2331"/>
                  <a:pt x="19762" y="2331"/>
                </a:cubicBezTo>
                <a:cubicBezTo>
                  <a:pt x="19762" y="2351"/>
                  <a:pt x="19762" y="2351"/>
                  <a:pt x="19762" y="2351"/>
                </a:cubicBezTo>
                <a:cubicBezTo>
                  <a:pt x="19762" y="2331"/>
                  <a:pt x="19762" y="2331"/>
                  <a:pt x="19762" y="2331"/>
                </a:cubicBezTo>
                <a:cubicBezTo>
                  <a:pt x="19762" y="2331"/>
                  <a:pt x="19762" y="2331"/>
                  <a:pt x="19762" y="2331"/>
                </a:cubicBezTo>
                <a:cubicBezTo>
                  <a:pt x="19762" y="2351"/>
                  <a:pt x="19762" y="2351"/>
                  <a:pt x="19762" y="2351"/>
                </a:cubicBezTo>
                <a:cubicBezTo>
                  <a:pt x="19762" y="2331"/>
                  <a:pt x="19762" y="2331"/>
                  <a:pt x="19762" y="2331"/>
                </a:cubicBezTo>
                <a:cubicBezTo>
                  <a:pt x="19762" y="2331"/>
                  <a:pt x="19762" y="2331"/>
                  <a:pt x="19762" y="2331"/>
                </a:cubicBezTo>
                <a:cubicBezTo>
                  <a:pt x="19762" y="2331"/>
                  <a:pt x="19762" y="2331"/>
                  <a:pt x="19762" y="2331"/>
                </a:cubicBezTo>
                <a:cubicBezTo>
                  <a:pt x="19762" y="2331"/>
                  <a:pt x="19762" y="2331"/>
                  <a:pt x="19762" y="2331"/>
                </a:cubicBezTo>
                <a:cubicBezTo>
                  <a:pt x="19762" y="2331"/>
                  <a:pt x="19762" y="2331"/>
                  <a:pt x="19762" y="2331"/>
                </a:cubicBezTo>
                <a:cubicBezTo>
                  <a:pt x="19762" y="2331"/>
                  <a:pt x="19762" y="2331"/>
                  <a:pt x="19762" y="2331"/>
                </a:cubicBezTo>
                <a:cubicBezTo>
                  <a:pt x="19762" y="2331"/>
                  <a:pt x="19302" y="2331"/>
                  <a:pt x="18843" y="2310"/>
                </a:cubicBezTo>
                <a:cubicBezTo>
                  <a:pt x="17004" y="2269"/>
                  <a:pt x="12409" y="2165"/>
                  <a:pt x="8732" y="2083"/>
                </a:cubicBezTo>
                <a:cubicBezTo>
                  <a:pt x="6894" y="2041"/>
                  <a:pt x="5055" y="2000"/>
                  <a:pt x="3677" y="1959"/>
                </a:cubicBezTo>
                <a:cubicBezTo>
                  <a:pt x="3217" y="1938"/>
                  <a:pt x="2298" y="1938"/>
                  <a:pt x="1838" y="1917"/>
                </a:cubicBezTo>
                <a:cubicBezTo>
                  <a:pt x="1838" y="1917"/>
                  <a:pt x="1379" y="1917"/>
                  <a:pt x="1379" y="1917"/>
                </a:cubicBezTo>
                <a:cubicBezTo>
                  <a:pt x="1379" y="1917"/>
                  <a:pt x="1379" y="1917"/>
                  <a:pt x="919" y="1897"/>
                </a:cubicBezTo>
                <a:cubicBezTo>
                  <a:pt x="460" y="1917"/>
                  <a:pt x="460" y="1917"/>
                  <a:pt x="460" y="1917"/>
                </a:cubicBezTo>
                <a:cubicBezTo>
                  <a:pt x="460" y="1917"/>
                  <a:pt x="460" y="1917"/>
                  <a:pt x="460" y="1917"/>
                </a:cubicBezTo>
                <a:cubicBezTo>
                  <a:pt x="0" y="1938"/>
                  <a:pt x="0" y="1959"/>
                  <a:pt x="460" y="1959"/>
                </a:cubicBezTo>
                <a:cubicBezTo>
                  <a:pt x="11489" y="2269"/>
                  <a:pt x="11489" y="2269"/>
                  <a:pt x="11489" y="2269"/>
                </a:cubicBezTo>
                <a:cubicBezTo>
                  <a:pt x="1838" y="2083"/>
                  <a:pt x="1838" y="2083"/>
                  <a:pt x="1838" y="2083"/>
                </a:cubicBezTo>
                <a:cubicBezTo>
                  <a:pt x="1379" y="2062"/>
                  <a:pt x="919" y="2083"/>
                  <a:pt x="919" y="2083"/>
                </a:cubicBezTo>
                <a:cubicBezTo>
                  <a:pt x="919" y="2103"/>
                  <a:pt x="919" y="2103"/>
                  <a:pt x="919" y="2103"/>
                </a:cubicBezTo>
                <a:cubicBezTo>
                  <a:pt x="919" y="2124"/>
                  <a:pt x="919" y="2124"/>
                  <a:pt x="919" y="2124"/>
                </a:cubicBezTo>
                <a:cubicBezTo>
                  <a:pt x="919" y="2145"/>
                  <a:pt x="1379" y="2145"/>
                  <a:pt x="1379" y="2145"/>
                </a:cubicBezTo>
                <a:cubicBezTo>
                  <a:pt x="2298" y="2186"/>
                  <a:pt x="3677" y="2227"/>
                  <a:pt x="5515" y="2269"/>
                </a:cubicBezTo>
                <a:cubicBezTo>
                  <a:pt x="8732" y="2351"/>
                  <a:pt x="12409" y="2455"/>
                  <a:pt x="15166" y="2517"/>
                </a:cubicBezTo>
                <a:cubicBezTo>
                  <a:pt x="16545" y="2558"/>
                  <a:pt x="17923" y="2599"/>
                  <a:pt x="18843" y="2620"/>
                </a:cubicBezTo>
                <a:cubicBezTo>
                  <a:pt x="19302" y="2641"/>
                  <a:pt x="19762" y="2641"/>
                  <a:pt x="19762" y="2661"/>
                </a:cubicBezTo>
                <a:cubicBezTo>
                  <a:pt x="20221" y="2661"/>
                  <a:pt x="20221" y="2661"/>
                  <a:pt x="20221" y="2661"/>
                </a:cubicBezTo>
                <a:cubicBezTo>
                  <a:pt x="20221" y="2661"/>
                  <a:pt x="20221" y="2661"/>
                  <a:pt x="20221" y="2661"/>
                </a:cubicBezTo>
                <a:cubicBezTo>
                  <a:pt x="20221" y="2641"/>
                  <a:pt x="20221" y="2641"/>
                  <a:pt x="20221" y="2641"/>
                </a:cubicBezTo>
                <a:cubicBezTo>
                  <a:pt x="20221" y="2661"/>
                  <a:pt x="20221" y="2661"/>
                  <a:pt x="20221" y="2661"/>
                </a:cubicBezTo>
                <a:cubicBezTo>
                  <a:pt x="20221" y="2661"/>
                  <a:pt x="20221" y="2661"/>
                  <a:pt x="20221" y="2661"/>
                </a:cubicBezTo>
                <a:cubicBezTo>
                  <a:pt x="20221" y="2641"/>
                  <a:pt x="20221" y="2641"/>
                  <a:pt x="20221" y="2641"/>
                </a:cubicBezTo>
                <a:cubicBezTo>
                  <a:pt x="20221" y="2661"/>
                  <a:pt x="20221" y="2661"/>
                  <a:pt x="20221" y="2661"/>
                </a:cubicBezTo>
                <a:cubicBezTo>
                  <a:pt x="20681" y="2641"/>
                  <a:pt x="20681" y="2641"/>
                  <a:pt x="20681" y="2641"/>
                </a:cubicBezTo>
                <a:cubicBezTo>
                  <a:pt x="19762" y="2641"/>
                  <a:pt x="19762" y="2641"/>
                  <a:pt x="19762" y="2641"/>
                </a:cubicBezTo>
                <a:cubicBezTo>
                  <a:pt x="19762" y="2661"/>
                  <a:pt x="20221" y="2661"/>
                  <a:pt x="20221" y="2661"/>
                </a:cubicBezTo>
                <a:cubicBezTo>
                  <a:pt x="20681" y="2641"/>
                  <a:pt x="20681" y="2641"/>
                  <a:pt x="20681" y="2641"/>
                </a:cubicBezTo>
                <a:cubicBezTo>
                  <a:pt x="19762" y="2641"/>
                  <a:pt x="19762" y="2641"/>
                  <a:pt x="19762" y="2641"/>
                </a:cubicBezTo>
                <a:cubicBezTo>
                  <a:pt x="20681" y="2641"/>
                  <a:pt x="20681" y="2641"/>
                  <a:pt x="20681" y="2641"/>
                </a:cubicBezTo>
                <a:cubicBezTo>
                  <a:pt x="20221" y="2620"/>
                  <a:pt x="20221" y="2620"/>
                  <a:pt x="20221" y="2620"/>
                </a:cubicBezTo>
                <a:cubicBezTo>
                  <a:pt x="19762" y="2641"/>
                  <a:pt x="19762" y="2641"/>
                  <a:pt x="19762" y="2641"/>
                </a:cubicBezTo>
                <a:cubicBezTo>
                  <a:pt x="20681" y="2641"/>
                  <a:pt x="20681" y="2641"/>
                  <a:pt x="20681" y="2641"/>
                </a:cubicBezTo>
                <a:cubicBezTo>
                  <a:pt x="20221" y="2620"/>
                  <a:pt x="20221" y="2620"/>
                  <a:pt x="20221" y="2620"/>
                </a:cubicBezTo>
                <a:cubicBezTo>
                  <a:pt x="20681" y="2641"/>
                  <a:pt x="20681" y="2641"/>
                  <a:pt x="20681" y="2641"/>
                </a:cubicBezTo>
                <a:cubicBezTo>
                  <a:pt x="20681" y="2620"/>
                  <a:pt x="20681" y="2620"/>
                  <a:pt x="20681" y="2620"/>
                </a:cubicBezTo>
                <a:cubicBezTo>
                  <a:pt x="1379" y="2207"/>
                  <a:pt x="1379" y="2207"/>
                  <a:pt x="1379" y="2207"/>
                </a:cubicBezTo>
                <a:cubicBezTo>
                  <a:pt x="1379" y="2207"/>
                  <a:pt x="919" y="2207"/>
                  <a:pt x="460" y="2227"/>
                </a:cubicBezTo>
                <a:cubicBezTo>
                  <a:pt x="460" y="2227"/>
                  <a:pt x="460" y="2248"/>
                  <a:pt x="919" y="2269"/>
                </a:cubicBezTo>
                <a:cubicBezTo>
                  <a:pt x="19762" y="2806"/>
                  <a:pt x="19762" y="2806"/>
                  <a:pt x="19762" y="2806"/>
                </a:cubicBezTo>
                <a:cubicBezTo>
                  <a:pt x="20221" y="2785"/>
                  <a:pt x="20221" y="2785"/>
                  <a:pt x="20221" y="2785"/>
                </a:cubicBezTo>
                <a:cubicBezTo>
                  <a:pt x="19762" y="2765"/>
                  <a:pt x="19762" y="2765"/>
                  <a:pt x="19762" y="2765"/>
                </a:cubicBezTo>
                <a:cubicBezTo>
                  <a:pt x="20221" y="2765"/>
                  <a:pt x="20221" y="2765"/>
                  <a:pt x="20221" y="2765"/>
                </a:cubicBezTo>
                <a:cubicBezTo>
                  <a:pt x="20221" y="2744"/>
                  <a:pt x="20221" y="2744"/>
                  <a:pt x="20221" y="2744"/>
                </a:cubicBezTo>
                <a:cubicBezTo>
                  <a:pt x="20221" y="2744"/>
                  <a:pt x="19762" y="2744"/>
                  <a:pt x="19762" y="2765"/>
                </a:cubicBezTo>
                <a:cubicBezTo>
                  <a:pt x="20221" y="2765"/>
                  <a:pt x="20221" y="2765"/>
                  <a:pt x="20221" y="2765"/>
                </a:cubicBezTo>
                <a:cubicBezTo>
                  <a:pt x="20221" y="2744"/>
                  <a:pt x="20221" y="2744"/>
                  <a:pt x="20221" y="2744"/>
                </a:cubicBezTo>
                <a:cubicBezTo>
                  <a:pt x="20221" y="2765"/>
                  <a:pt x="20221" y="2765"/>
                  <a:pt x="20221" y="2765"/>
                </a:cubicBezTo>
                <a:cubicBezTo>
                  <a:pt x="20221" y="2744"/>
                  <a:pt x="20221" y="2744"/>
                  <a:pt x="20221" y="2744"/>
                </a:cubicBezTo>
                <a:cubicBezTo>
                  <a:pt x="20221" y="2744"/>
                  <a:pt x="20221" y="2744"/>
                  <a:pt x="20221" y="2744"/>
                </a:cubicBezTo>
                <a:cubicBezTo>
                  <a:pt x="20221" y="2765"/>
                  <a:pt x="20221" y="2765"/>
                  <a:pt x="20221" y="2765"/>
                </a:cubicBezTo>
                <a:cubicBezTo>
                  <a:pt x="20221" y="2744"/>
                  <a:pt x="20221" y="2744"/>
                  <a:pt x="20221" y="2744"/>
                </a:cubicBezTo>
                <a:cubicBezTo>
                  <a:pt x="20221" y="2765"/>
                  <a:pt x="20221" y="2765"/>
                  <a:pt x="20221" y="2765"/>
                </a:cubicBezTo>
                <a:cubicBezTo>
                  <a:pt x="20221" y="2744"/>
                  <a:pt x="20221" y="2744"/>
                  <a:pt x="20221" y="2744"/>
                </a:cubicBezTo>
                <a:cubicBezTo>
                  <a:pt x="20221" y="2744"/>
                  <a:pt x="20221" y="2744"/>
                  <a:pt x="20221" y="2744"/>
                </a:cubicBezTo>
                <a:cubicBezTo>
                  <a:pt x="20221" y="2765"/>
                  <a:pt x="20221" y="2765"/>
                  <a:pt x="20221" y="2765"/>
                </a:cubicBezTo>
                <a:cubicBezTo>
                  <a:pt x="20221" y="2744"/>
                  <a:pt x="20221" y="2744"/>
                  <a:pt x="20221" y="2744"/>
                </a:cubicBezTo>
                <a:cubicBezTo>
                  <a:pt x="20221" y="2744"/>
                  <a:pt x="20221" y="2744"/>
                  <a:pt x="20221" y="2744"/>
                </a:cubicBezTo>
                <a:cubicBezTo>
                  <a:pt x="18843" y="2723"/>
                  <a:pt x="14247" y="2620"/>
                  <a:pt x="10111" y="2537"/>
                </a:cubicBezTo>
                <a:cubicBezTo>
                  <a:pt x="7813" y="2496"/>
                  <a:pt x="5974" y="2455"/>
                  <a:pt x="4596" y="2413"/>
                </a:cubicBezTo>
                <a:cubicBezTo>
                  <a:pt x="3677" y="2393"/>
                  <a:pt x="3217" y="2393"/>
                  <a:pt x="2757" y="2372"/>
                </a:cubicBezTo>
                <a:cubicBezTo>
                  <a:pt x="2757" y="2372"/>
                  <a:pt x="2298" y="2372"/>
                  <a:pt x="2298" y="2372"/>
                </a:cubicBezTo>
                <a:cubicBezTo>
                  <a:pt x="2298" y="2351"/>
                  <a:pt x="2298" y="2351"/>
                  <a:pt x="2298" y="2351"/>
                </a:cubicBezTo>
                <a:cubicBezTo>
                  <a:pt x="2298" y="2351"/>
                  <a:pt x="2298" y="2351"/>
                  <a:pt x="2298" y="2351"/>
                </a:cubicBezTo>
                <a:cubicBezTo>
                  <a:pt x="1838" y="2351"/>
                  <a:pt x="1838" y="2351"/>
                  <a:pt x="1838" y="2351"/>
                </a:cubicBezTo>
                <a:cubicBezTo>
                  <a:pt x="1838" y="2351"/>
                  <a:pt x="1838" y="2351"/>
                  <a:pt x="1838" y="2351"/>
                </a:cubicBezTo>
                <a:cubicBezTo>
                  <a:pt x="1838" y="2351"/>
                  <a:pt x="1838" y="2351"/>
                  <a:pt x="1838" y="2351"/>
                </a:cubicBezTo>
                <a:cubicBezTo>
                  <a:pt x="1379" y="2351"/>
                  <a:pt x="1379" y="2372"/>
                  <a:pt x="1379" y="2372"/>
                </a:cubicBezTo>
                <a:cubicBezTo>
                  <a:pt x="919" y="2393"/>
                  <a:pt x="1379" y="2413"/>
                  <a:pt x="1379" y="2413"/>
                </a:cubicBezTo>
                <a:cubicBezTo>
                  <a:pt x="1379" y="2413"/>
                  <a:pt x="2757" y="2434"/>
                  <a:pt x="4136" y="2496"/>
                </a:cubicBezTo>
                <a:cubicBezTo>
                  <a:pt x="6894" y="2558"/>
                  <a:pt x="10570" y="2661"/>
                  <a:pt x="13787" y="2744"/>
                </a:cubicBezTo>
                <a:cubicBezTo>
                  <a:pt x="15626" y="2785"/>
                  <a:pt x="17004" y="2827"/>
                  <a:pt x="17923" y="2868"/>
                </a:cubicBezTo>
                <a:cubicBezTo>
                  <a:pt x="18383" y="2889"/>
                  <a:pt x="18843" y="2889"/>
                  <a:pt x="19302" y="2909"/>
                </a:cubicBezTo>
                <a:cubicBezTo>
                  <a:pt x="19302" y="2909"/>
                  <a:pt x="19302" y="2909"/>
                  <a:pt x="19302" y="2909"/>
                </a:cubicBezTo>
                <a:cubicBezTo>
                  <a:pt x="19302" y="2909"/>
                  <a:pt x="19302" y="2909"/>
                  <a:pt x="19302" y="2909"/>
                </a:cubicBezTo>
                <a:cubicBezTo>
                  <a:pt x="19762" y="2909"/>
                  <a:pt x="19762" y="2909"/>
                  <a:pt x="19762" y="2909"/>
                </a:cubicBezTo>
                <a:cubicBezTo>
                  <a:pt x="19302" y="2909"/>
                  <a:pt x="19302" y="2909"/>
                  <a:pt x="19302" y="2909"/>
                </a:cubicBezTo>
                <a:cubicBezTo>
                  <a:pt x="19302" y="2909"/>
                  <a:pt x="19302" y="2909"/>
                  <a:pt x="19302" y="2909"/>
                </a:cubicBezTo>
                <a:cubicBezTo>
                  <a:pt x="19762" y="2909"/>
                  <a:pt x="19762" y="2909"/>
                  <a:pt x="19762" y="2909"/>
                </a:cubicBezTo>
                <a:cubicBezTo>
                  <a:pt x="19302" y="2909"/>
                  <a:pt x="19302" y="2909"/>
                  <a:pt x="19302" y="2909"/>
                </a:cubicBezTo>
                <a:cubicBezTo>
                  <a:pt x="19762" y="2909"/>
                  <a:pt x="19762" y="2909"/>
                  <a:pt x="19762" y="2909"/>
                </a:cubicBezTo>
                <a:cubicBezTo>
                  <a:pt x="19302" y="2909"/>
                  <a:pt x="19302" y="2909"/>
                  <a:pt x="19302" y="2909"/>
                </a:cubicBezTo>
                <a:cubicBezTo>
                  <a:pt x="19302" y="2909"/>
                  <a:pt x="19302" y="2909"/>
                  <a:pt x="19302" y="2909"/>
                </a:cubicBezTo>
                <a:cubicBezTo>
                  <a:pt x="19762" y="2909"/>
                  <a:pt x="19762" y="2909"/>
                  <a:pt x="19762" y="2909"/>
                </a:cubicBezTo>
                <a:cubicBezTo>
                  <a:pt x="19302" y="2909"/>
                  <a:pt x="19302" y="2909"/>
                  <a:pt x="19302" y="2909"/>
                </a:cubicBezTo>
                <a:cubicBezTo>
                  <a:pt x="20221" y="2909"/>
                  <a:pt x="20221" y="2909"/>
                  <a:pt x="20221" y="2909"/>
                </a:cubicBezTo>
                <a:cubicBezTo>
                  <a:pt x="19302" y="2889"/>
                  <a:pt x="19302" y="2889"/>
                  <a:pt x="19302" y="2889"/>
                </a:cubicBezTo>
                <a:cubicBezTo>
                  <a:pt x="19302" y="2909"/>
                  <a:pt x="19302" y="2909"/>
                  <a:pt x="19302" y="2909"/>
                </a:cubicBezTo>
                <a:cubicBezTo>
                  <a:pt x="20221" y="2909"/>
                  <a:pt x="20221" y="2909"/>
                  <a:pt x="20221" y="2909"/>
                </a:cubicBezTo>
                <a:cubicBezTo>
                  <a:pt x="19302" y="2889"/>
                  <a:pt x="19302" y="2889"/>
                  <a:pt x="19302" y="2889"/>
                </a:cubicBezTo>
                <a:cubicBezTo>
                  <a:pt x="20221" y="2909"/>
                  <a:pt x="20221" y="2909"/>
                  <a:pt x="20221" y="2909"/>
                </a:cubicBezTo>
                <a:cubicBezTo>
                  <a:pt x="20221" y="2868"/>
                  <a:pt x="20221" y="2868"/>
                  <a:pt x="20221" y="2868"/>
                </a:cubicBezTo>
                <a:cubicBezTo>
                  <a:pt x="20221" y="2868"/>
                  <a:pt x="16085" y="2765"/>
                  <a:pt x="11489" y="2682"/>
                </a:cubicBezTo>
                <a:cubicBezTo>
                  <a:pt x="9191" y="2620"/>
                  <a:pt x="6894" y="2579"/>
                  <a:pt x="5055" y="2537"/>
                </a:cubicBezTo>
                <a:cubicBezTo>
                  <a:pt x="4136" y="2517"/>
                  <a:pt x="3677" y="2496"/>
                  <a:pt x="2757" y="2496"/>
                </a:cubicBezTo>
                <a:cubicBezTo>
                  <a:pt x="2757" y="2496"/>
                  <a:pt x="2298" y="2475"/>
                  <a:pt x="2298" y="2475"/>
                </a:cubicBezTo>
                <a:cubicBezTo>
                  <a:pt x="1838" y="2475"/>
                  <a:pt x="1838" y="2475"/>
                  <a:pt x="1838" y="2475"/>
                </a:cubicBezTo>
                <a:cubicBezTo>
                  <a:pt x="1838" y="2475"/>
                  <a:pt x="1838" y="2475"/>
                  <a:pt x="1838" y="2475"/>
                </a:cubicBezTo>
                <a:cubicBezTo>
                  <a:pt x="1379" y="2475"/>
                  <a:pt x="1379" y="2475"/>
                  <a:pt x="1379" y="2475"/>
                </a:cubicBezTo>
                <a:cubicBezTo>
                  <a:pt x="1379" y="2475"/>
                  <a:pt x="1379" y="2475"/>
                  <a:pt x="919" y="2496"/>
                </a:cubicBezTo>
                <a:cubicBezTo>
                  <a:pt x="919" y="2496"/>
                  <a:pt x="919" y="2517"/>
                  <a:pt x="1379" y="2537"/>
                </a:cubicBezTo>
                <a:cubicBezTo>
                  <a:pt x="19762" y="3054"/>
                  <a:pt x="19762" y="3054"/>
                  <a:pt x="19762" y="3054"/>
                </a:cubicBezTo>
                <a:cubicBezTo>
                  <a:pt x="19762" y="3013"/>
                  <a:pt x="19762" y="3013"/>
                  <a:pt x="19762" y="3013"/>
                </a:cubicBezTo>
                <a:cubicBezTo>
                  <a:pt x="19302" y="2992"/>
                  <a:pt x="19302" y="2992"/>
                  <a:pt x="19302" y="2992"/>
                </a:cubicBezTo>
                <a:cubicBezTo>
                  <a:pt x="19762" y="3013"/>
                  <a:pt x="19762" y="3013"/>
                  <a:pt x="19762" y="3013"/>
                </a:cubicBezTo>
                <a:cubicBezTo>
                  <a:pt x="19762" y="2992"/>
                  <a:pt x="19762" y="2992"/>
                  <a:pt x="19762" y="2992"/>
                </a:cubicBezTo>
                <a:cubicBezTo>
                  <a:pt x="19302" y="2992"/>
                  <a:pt x="19302" y="2992"/>
                  <a:pt x="19302" y="2992"/>
                </a:cubicBezTo>
                <a:cubicBezTo>
                  <a:pt x="19762" y="3013"/>
                  <a:pt x="19762" y="3013"/>
                  <a:pt x="19762" y="3013"/>
                </a:cubicBezTo>
                <a:cubicBezTo>
                  <a:pt x="19762" y="2992"/>
                  <a:pt x="19762" y="2992"/>
                  <a:pt x="19762" y="2992"/>
                </a:cubicBezTo>
                <a:cubicBezTo>
                  <a:pt x="19762" y="3013"/>
                  <a:pt x="19762" y="3013"/>
                  <a:pt x="19762" y="3013"/>
                </a:cubicBezTo>
                <a:cubicBezTo>
                  <a:pt x="19762" y="2992"/>
                  <a:pt x="19762" y="2992"/>
                  <a:pt x="19762" y="2992"/>
                </a:cubicBezTo>
                <a:cubicBezTo>
                  <a:pt x="19762" y="2992"/>
                  <a:pt x="19762" y="2992"/>
                  <a:pt x="19762" y="2992"/>
                </a:cubicBezTo>
                <a:cubicBezTo>
                  <a:pt x="19762" y="3013"/>
                  <a:pt x="19762" y="3013"/>
                  <a:pt x="19762" y="3013"/>
                </a:cubicBezTo>
                <a:cubicBezTo>
                  <a:pt x="19762" y="2992"/>
                  <a:pt x="19762" y="2992"/>
                  <a:pt x="19762" y="2992"/>
                </a:cubicBezTo>
                <a:cubicBezTo>
                  <a:pt x="19762" y="3013"/>
                  <a:pt x="19762" y="3013"/>
                  <a:pt x="19762" y="3013"/>
                </a:cubicBezTo>
                <a:cubicBezTo>
                  <a:pt x="20221" y="2992"/>
                  <a:pt x="20221" y="2992"/>
                  <a:pt x="20221" y="2992"/>
                </a:cubicBezTo>
                <a:cubicBezTo>
                  <a:pt x="19762" y="2992"/>
                  <a:pt x="19762" y="2992"/>
                  <a:pt x="19762" y="2992"/>
                </a:cubicBezTo>
                <a:cubicBezTo>
                  <a:pt x="19762" y="3013"/>
                  <a:pt x="19762" y="3013"/>
                  <a:pt x="19762" y="3013"/>
                </a:cubicBezTo>
                <a:cubicBezTo>
                  <a:pt x="20221" y="2992"/>
                  <a:pt x="20221" y="2992"/>
                  <a:pt x="20221" y="2992"/>
                </a:cubicBezTo>
                <a:cubicBezTo>
                  <a:pt x="20221" y="2992"/>
                  <a:pt x="20221" y="2992"/>
                  <a:pt x="20221" y="2992"/>
                </a:cubicBezTo>
                <a:cubicBezTo>
                  <a:pt x="19762" y="2992"/>
                  <a:pt x="19302" y="2971"/>
                  <a:pt x="18843" y="2971"/>
                </a:cubicBezTo>
                <a:cubicBezTo>
                  <a:pt x="17004" y="2930"/>
                  <a:pt x="12409" y="2827"/>
                  <a:pt x="8732" y="2765"/>
                </a:cubicBezTo>
                <a:cubicBezTo>
                  <a:pt x="5055" y="2682"/>
                  <a:pt x="1838" y="2599"/>
                  <a:pt x="1838" y="2599"/>
                </a:cubicBezTo>
                <a:cubicBezTo>
                  <a:pt x="1379" y="2599"/>
                  <a:pt x="1379" y="2599"/>
                  <a:pt x="919" y="2620"/>
                </a:cubicBezTo>
                <a:cubicBezTo>
                  <a:pt x="919" y="2620"/>
                  <a:pt x="919" y="2641"/>
                  <a:pt x="919" y="2641"/>
                </a:cubicBezTo>
                <a:cubicBezTo>
                  <a:pt x="919" y="2641"/>
                  <a:pt x="919" y="2661"/>
                  <a:pt x="919" y="2661"/>
                </a:cubicBezTo>
                <a:cubicBezTo>
                  <a:pt x="1379" y="2661"/>
                  <a:pt x="1379" y="2661"/>
                  <a:pt x="1379" y="2661"/>
                </a:cubicBezTo>
                <a:cubicBezTo>
                  <a:pt x="1379" y="2682"/>
                  <a:pt x="1838" y="2682"/>
                  <a:pt x="2298" y="2703"/>
                </a:cubicBezTo>
                <a:cubicBezTo>
                  <a:pt x="6894" y="2827"/>
                  <a:pt x="19762" y="3178"/>
                  <a:pt x="19762" y="3178"/>
                </a:cubicBezTo>
                <a:cubicBezTo>
                  <a:pt x="20221" y="3157"/>
                  <a:pt x="20221" y="3157"/>
                  <a:pt x="20221" y="3157"/>
                </a:cubicBezTo>
                <a:cubicBezTo>
                  <a:pt x="19302" y="3137"/>
                  <a:pt x="19302" y="3137"/>
                  <a:pt x="19302" y="3137"/>
                </a:cubicBezTo>
                <a:cubicBezTo>
                  <a:pt x="19762" y="3157"/>
                  <a:pt x="19762" y="3157"/>
                  <a:pt x="19762" y="3157"/>
                </a:cubicBezTo>
                <a:cubicBezTo>
                  <a:pt x="19762" y="3137"/>
                  <a:pt x="19762" y="3137"/>
                  <a:pt x="19762" y="3137"/>
                </a:cubicBezTo>
                <a:cubicBezTo>
                  <a:pt x="19762" y="3137"/>
                  <a:pt x="19762" y="3137"/>
                  <a:pt x="19302" y="3137"/>
                </a:cubicBezTo>
                <a:cubicBezTo>
                  <a:pt x="19762" y="3157"/>
                  <a:pt x="19762" y="3157"/>
                  <a:pt x="19762" y="3157"/>
                </a:cubicBezTo>
                <a:cubicBezTo>
                  <a:pt x="19762" y="3137"/>
                  <a:pt x="19762" y="3137"/>
                  <a:pt x="19762" y="3137"/>
                </a:cubicBezTo>
                <a:cubicBezTo>
                  <a:pt x="19762" y="3157"/>
                  <a:pt x="19762" y="3157"/>
                  <a:pt x="19762" y="3157"/>
                </a:cubicBezTo>
                <a:cubicBezTo>
                  <a:pt x="19762" y="3116"/>
                  <a:pt x="19762" y="3116"/>
                  <a:pt x="19762" y="3116"/>
                </a:cubicBezTo>
                <a:cubicBezTo>
                  <a:pt x="19762" y="3137"/>
                  <a:pt x="19762" y="3137"/>
                  <a:pt x="19762" y="3137"/>
                </a:cubicBezTo>
                <a:cubicBezTo>
                  <a:pt x="19762" y="3157"/>
                  <a:pt x="19762" y="3157"/>
                  <a:pt x="19762" y="3157"/>
                </a:cubicBezTo>
                <a:cubicBezTo>
                  <a:pt x="19762" y="3116"/>
                  <a:pt x="19762" y="3116"/>
                  <a:pt x="19762" y="3116"/>
                </a:cubicBezTo>
                <a:cubicBezTo>
                  <a:pt x="19762" y="3137"/>
                  <a:pt x="19762" y="3137"/>
                  <a:pt x="19762" y="3137"/>
                </a:cubicBezTo>
                <a:cubicBezTo>
                  <a:pt x="20221" y="3116"/>
                  <a:pt x="20221" y="3116"/>
                  <a:pt x="20221" y="3116"/>
                </a:cubicBezTo>
                <a:cubicBezTo>
                  <a:pt x="19762" y="3116"/>
                  <a:pt x="19762" y="3116"/>
                  <a:pt x="19762" y="3116"/>
                </a:cubicBezTo>
                <a:cubicBezTo>
                  <a:pt x="19762" y="3137"/>
                  <a:pt x="19762" y="3137"/>
                  <a:pt x="19762" y="3137"/>
                </a:cubicBezTo>
                <a:cubicBezTo>
                  <a:pt x="20221" y="3116"/>
                  <a:pt x="20221" y="3116"/>
                  <a:pt x="20221" y="3116"/>
                </a:cubicBezTo>
                <a:cubicBezTo>
                  <a:pt x="20221" y="3116"/>
                  <a:pt x="20221" y="3116"/>
                  <a:pt x="20221" y="3116"/>
                </a:cubicBezTo>
                <a:cubicBezTo>
                  <a:pt x="19762" y="3116"/>
                  <a:pt x="19302" y="3116"/>
                  <a:pt x="18843" y="3095"/>
                </a:cubicBezTo>
                <a:cubicBezTo>
                  <a:pt x="16545" y="3054"/>
                  <a:pt x="12409" y="2951"/>
                  <a:pt x="8732" y="2868"/>
                </a:cubicBezTo>
                <a:cubicBezTo>
                  <a:pt x="6894" y="2827"/>
                  <a:pt x="5515" y="2785"/>
                  <a:pt x="4136" y="2765"/>
                </a:cubicBezTo>
                <a:cubicBezTo>
                  <a:pt x="3677" y="2744"/>
                  <a:pt x="2757" y="2723"/>
                  <a:pt x="2757" y="2723"/>
                </a:cubicBezTo>
                <a:cubicBezTo>
                  <a:pt x="2298" y="2723"/>
                  <a:pt x="2298" y="2723"/>
                  <a:pt x="2298" y="2703"/>
                </a:cubicBezTo>
                <a:cubicBezTo>
                  <a:pt x="1838" y="2703"/>
                  <a:pt x="1838" y="2703"/>
                  <a:pt x="1838" y="2703"/>
                </a:cubicBezTo>
                <a:cubicBezTo>
                  <a:pt x="1838" y="2703"/>
                  <a:pt x="1838" y="2703"/>
                  <a:pt x="1838" y="2703"/>
                </a:cubicBezTo>
                <a:cubicBezTo>
                  <a:pt x="1838" y="2703"/>
                  <a:pt x="1838" y="2703"/>
                  <a:pt x="1838" y="2703"/>
                </a:cubicBezTo>
                <a:cubicBezTo>
                  <a:pt x="1838" y="2703"/>
                  <a:pt x="1838" y="2703"/>
                  <a:pt x="1838" y="2703"/>
                </a:cubicBezTo>
                <a:cubicBezTo>
                  <a:pt x="1379" y="2703"/>
                  <a:pt x="1379" y="2703"/>
                  <a:pt x="1379" y="2703"/>
                </a:cubicBezTo>
                <a:cubicBezTo>
                  <a:pt x="919" y="2723"/>
                  <a:pt x="919" y="2723"/>
                  <a:pt x="919" y="2723"/>
                </a:cubicBezTo>
                <a:cubicBezTo>
                  <a:pt x="919" y="2744"/>
                  <a:pt x="919" y="2765"/>
                  <a:pt x="1379" y="2765"/>
                </a:cubicBezTo>
                <a:cubicBezTo>
                  <a:pt x="19302" y="3282"/>
                  <a:pt x="19302" y="3282"/>
                  <a:pt x="19302" y="3282"/>
                </a:cubicBezTo>
                <a:cubicBezTo>
                  <a:pt x="19762" y="3240"/>
                  <a:pt x="19762" y="3240"/>
                  <a:pt x="19762" y="3240"/>
                </a:cubicBezTo>
                <a:cubicBezTo>
                  <a:pt x="19302" y="3219"/>
                  <a:pt x="19302" y="3219"/>
                  <a:pt x="19302" y="3219"/>
                </a:cubicBezTo>
                <a:cubicBezTo>
                  <a:pt x="19762" y="3240"/>
                  <a:pt x="19762" y="3240"/>
                  <a:pt x="19762" y="3240"/>
                </a:cubicBezTo>
                <a:cubicBezTo>
                  <a:pt x="19762" y="3219"/>
                  <a:pt x="19762" y="3219"/>
                  <a:pt x="19762" y="3219"/>
                </a:cubicBezTo>
                <a:cubicBezTo>
                  <a:pt x="19302" y="3219"/>
                  <a:pt x="19302" y="3219"/>
                  <a:pt x="19302" y="3219"/>
                </a:cubicBezTo>
                <a:cubicBezTo>
                  <a:pt x="19762" y="3240"/>
                  <a:pt x="19762" y="3240"/>
                  <a:pt x="19762" y="3240"/>
                </a:cubicBezTo>
                <a:cubicBezTo>
                  <a:pt x="19762" y="3219"/>
                  <a:pt x="19762" y="3219"/>
                  <a:pt x="19762" y="3219"/>
                </a:cubicBezTo>
                <a:cubicBezTo>
                  <a:pt x="19762" y="3240"/>
                  <a:pt x="19762" y="3240"/>
                  <a:pt x="19762" y="3240"/>
                </a:cubicBezTo>
                <a:cubicBezTo>
                  <a:pt x="19762" y="3219"/>
                  <a:pt x="19762" y="3219"/>
                  <a:pt x="19762" y="3219"/>
                </a:cubicBezTo>
                <a:cubicBezTo>
                  <a:pt x="19762" y="3219"/>
                  <a:pt x="19762" y="3219"/>
                  <a:pt x="19762" y="3219"/>
                </a:cubicBezTo>
                <a:cubicBezTo>
                  <a:pt x="19762" y="3240"/>
                  <a:pt x="19762" y="3240"/>
                  <a:pt x="19762" y="3240"/>
                </a:cubicBezTo>
                <a:cubicBezTo>
                  <a:pt x="19762" y="3219"/>
                  <a:pt x="19762" y="3219"/>
                  <a:pt x="19762" y="3219"/>
                </a:cubicBezTo>
                <a:cubicBezTo>
                  <a:pt x="19762" y="3219"/>
                  <a:pt x="19762" y="3219"/>
                  <a:pt x="19762" y="3219"/>
                </a:cubicBezTo>
                <a:cubicBezTo>
                  <a:pt x="19762" y="3219"/>
                  <a:pt x="19762" y="3219"/>
                  <a:pt x="19762" y="3219"/>
                </a:cubicBezTo>
                <a:cubicBezTo>
                  <a:pt x="19762" y="3219"/>
                  <a:pt x="19762" y="3219"/>
                  <a:pt x="19762" y="3219"/>
                </a:cubicBezTo>
                <a:cubicBezTo>
                  <a:pt x="19762" y="3219"/>
                  <a:pt x="19762" y="3219"/>
                  <a:pt x="19762" y="3219"/>
                </a:cubicBezTo>
                <a:cubicBezTo>
                  <a:pt x="19762" y="3219"/>
                  <a:pt x="19762" y="3219"/>
                  <a:pt x="19762" y="3219"/>
                </a:cubicBezTo>
                <a:cubicBezTo>
                  <a:pt x="19762" y="3219"/>
                  <a:pt x="19302" y="3199"/>
                  <a:pt x="18843" y="3199"/>
                </a:cubicBezTo>
                <a:cubicBezTo>
                  <a:pt x="16545" y="3157"/>
                  <a:pt x="12868" y="3075"/>
                  <a:pt x="9191" y="2992"/>
                </a:cubicBezTo>
                <a:cubicBezTo>
                  <a:pt x="7353" y="2951"/>
                  <a:pt x="5515" y="2909"/>
                  <a:pt x="4136" y="2868"/>
                </a:cubicBezTo>
                <a:cubicBezTo>
                  <a:pt x="3677" y="2868"/>
                  <a:pt x="3217" y="2847"/>
                  <a:pt x="2757" y="2847"/>
                </a:cubicBezTo>
                <a:cubicBezTo>
                  <a:pt x="2298" y="2827"/>
                  <a:pt x="2298" y="2827"/>
                  <a:pt x="2298" y="2827"/>
                </a:cubicBezTo>
                <a:cubicBezTo>
                  <a:pt x="1838" y="2827"/>
                  <a:pt x="1838" y="2827"/>
                  <a:pt x="1838" y="2827"/>
                </a:cubicBezTo>
                <a:cubicBezTo>
                  <a:pt x="1838" y="2827"/>
                  <a:pt x="1838" y="2827"/>
                  <a:pt x="1838" y="2827"/>
                </a:cubicBezTo>
                <a:cubicBezTo>
                  <a:pt x="1379" y="2827"/>
                  <a:pt x="1379" y="2827"/>
                  <a:pt x="1379" y="2827"/>
                </a:cubicBezTo>
                <a:cubicBezTo>
                  <a:pt x="1379" y="2827"/>
                  <a:pt x="1379" y="2827"/>
                  <a:pt x="919" y="2847"/>
                </a:cubicBezTo>
                <a:cubicBezTo>
                  <a:pt x="919" y="2847"/>
                  <a:pt x="919" y="2847"/>
                  <a:pt x="919" y="2868"/>
                </a:cubicBezTo>
                <a:cubicBezTo>
                  <a:pt x="919" y="2868"/>
                  <a:pt x="1379" y="2868"/>
                  <a:pt x="1379" y="2889"/>
                </a:cubicBezTo>
                <a:cubicBezTo>
                  <a:pt x="1379" y="2889"/>
                  <a:pt x="2757" y="2909"/>
                  <a:pt x="4136" y="2951"/>
                </a:cubicBezTo>
                <a:cubicBezTo>
                  <a:pt x="6894" y="3033"/>
                  <a:pt x="11030" y="3137"/>
                  <a:pt x="14247" y="3240"/>
                </a:cubicBezTo>
                <a:cubicBezTo>
                  <a:pt x="16085" y="3282"/>
                  <a:pt x="17464" y="3323"/>
                  <a:pt x="18383" y="3344"/>
                </a:cubicBezTo>
                <a:cubicBezTo>
                  <a:pt x="18843" y="3364"/>
                  <a:pt x="19302" y="3385"/>
                  <a:pt x="19762" y="3385"/>
                </a:cubicBezTo>
                <a:cubicBezTo>
                  <a:pt x="19762" y="3406"/>
                  <a:pt x="19762" y="3406"/>
                  <a:pt x="19762" y="3406"/>
                </a:cubicBezTo>
                <a:cubicBezTo>
                  <a:pt x="19762" y="3406"/>
                  <a:pt x="19762" y="3406"/>
                  <a:pt x="19762" y="3406"/>
                </a:cubicBezTo>
                <a:cubicBezTo>
                  <a:pt x="20221" y="3385"/>
                  <a:pt x="20221" y="3385"/>
                  <a:pt x="20221" y="3385"/>
                </a:cubicBezTo>
                <a:cubicBezTo>
                  <a:pt x="19762" y="3406"/>
                  <a:pt x="19762" y="3406"/>
                  <a:pt x="19762" y="3406"/>
                </a:cubicBezTo>
                <a:cubicBezTo>
                  <a:pt x="19762" y="3406"/>
                  <a:pt x="19762" y="3406"/>
                  <a:pt x="19762" y="3406"/>
                </a:cubicBezTo>
                <a:cubicBezTo>
                  <a:pt x="20221" y="3385"/>
                  <a:pt x="20221" y="3385"/>
                  <a:pt x="20221" y="3385"/>
                </a:cubicBezTo>
                <a:cubicBezTo>
                  <a:pt x="19762" y="3406"/>
                  <a:pt x="19762" y="3406"/>
                  <a:pt x="19762" y="3406"/>
                </a:cubicBezTo>
                <a:cubicBezTo>
                  <a:pt x="20681" y="3385"/>
                  <a:pt x="20681" y="3385"/>
                  <a:pt x="20681" y="3385"/>
                </a:cubicBezTo>
                <a:cubicBezTo>
                  <a:pt x="19762" y="3385"/>
                  <a:pt x="19762" y="3385"/>
                  <a:pt x="19762" y="3385"/>
                </a:cubicBezTo>
                <a:cubicBezTo>
                  <a:pt x="19762" y="3406"/>
                  <a:pt x="19762" y="3406"/>
                  <a:pt x="19762" y="3406"/>
                </a:cubicBezTo>
                <a:cubicBezTo>
                  <a:pt x="20681" y="3385"/>
                  <a:pt x="20681" y="3385"/>
                  <a:pt x="20681" y="3385"/>
                </a:cubicBezTo>
                <a:cubicBezTo>
                  <a:pt x="19762" y="3385"/>
                  <a:pt x="19762" y="3385"/>
                  <a:pt x="19762" y="3385"/>
                </a:cubicBezTo>
                <a:cubicBezTo>
                  <a:pt x="20681" y="3385"/>
                  <a:pt x="20681" y="3385"/>
                  <a:pt x="20681" y="3385"/>
                </a:cubicBezTo>
                <a:cubicBezTo>
                  <a:pt x="19762" y="3364"/>
                  <a:pt x="19762" y="3364"/>
                  <a:pt x="19762" y="3364"/>
                </a:cubicBezTo>
                <a:cubicBezTo>
                  <a:pt x="19762" y="3385"/>
                  <a:pt x="19762" y="3385"/>
                  <a:pt x="19762" y="3385"/>
                </a:cubicBezTo>
                <a:cubicBezTo>
                  <a:pt x="20681" y="3385"/>
                  <a:pt x="20681" y="3385"/>
                  <a:pt x="20681" y="3385"/>
                </a:cubicBezTo>
                <a:cubicBezTo>
                  <a:pt x="19762" y="3364"/>
                  <a:pt x="19762" y="3364"/>
                  <a:pt x="19762" y="3364"/>
                </a:cubicBezTo>
                <a:cubicBezTo>
                  <a:pt x="20681" y="3385"/>
                  <a:pt x="20681" y="3385"/>
                  <a:pt x="20681" y="3385"/>
                </a:cubicBezTo>
                <a:cubicBezTo>
                  <a:pt x="20681" y="3364"/>
                  <a:pt x="20681" y="3364"/>
                  <a:pt x="20681" y="3364"/>
                </a:cubicBezTo>
                <a:cubicBezTo>
                  <a:pt x="1838" y="2971"/>
                  <a:pt x="1838" y="2971"/>
                  <a:pt x="1838" y="2971"/>
                </a:cubicBezTo>
                <a:cubicBezTo>
                  <a:pt x="1379" y="2971"/>
                  <a:pt x="919" y="2971"/>
                  <a:pt x="919" y="2992"/>
                </a:cubicBezTo>
                <a:cubicBezTo>
                  <a:pt x="460" y="2992"/>
                  <a:pt x="919" y="3013"/>
                  <a:pt x="919" y="3033"/>
                </a:cubicBezTo>
                <a:cubicBezTo>
                  <a:pt x="9651" y="3261"/>
                  <a:pt x="9651" y="3261"/>
                  <a:pt x="9651" y="3261"/>
                </a:cubicBezTo>
                <a:cubicBezTo>
                  <a:pt x="1838" y="3095"/>
                  <a:pt x="1838" y="3095"/>
                  <a:pt x="1838" y="3095"/>
                </a:cubicBezTo>
                <a:cubicBezTo>
                  <a:pt x="1379" y="3095"/>
                  <a:pt x="919" y="3095"/>
                  <a:pt x="919" y="3095"/>
                </a:cubicBezTo>
                <a:cubicBezTo>
                  <a:pt x="919" y="3116"/>
                  <a:pt x="919" y="3116"/>
                  <a:pt x="919" y="3116"/>
                </a:cubicBezTo>
                <a:cubicBezTo>
                  <a:pt x="919" y="3137"/>
                  <a:pt x="919" y="3137"/>
                  <a:pt x="919" y="3137"/>
                </a:cubicBezTo>
                <a:cubicBezTo>
                  <a:pt x="919" y="3157"/>
                  <a:pt x="1379" y="3157"/>
                  <a:pt x="1379" y="3157"/>
                </a:cubicBezTo>
                <a:cubicBezTo>
                  <a:pt x="2298" y="3199"/>
                  <a:pt x="3677" y="3240"/>
                  <a:pt x="5515" y="3282"/>
                </a:cubicBezTo>
                <a:cubicBezTo>
                  <a:pt x="11030" y="3447"/>
                  <a:pt x="19762" y="3674"/>
                  <a:pt x="19762" y="3674"/>
                </a:cubicBezTo>
                <a:cubicBezTo>
                  <a:pt x="19762" y="3633"/>
                  <a:pt x="19762" y="3633"/>
                  <a:pt x="19762" y="3633"/>
                </a:cubicBezTo>
                <a:cubicBezTo>
                  <a:pt x="19302" y="3633"/>
                  <a:pt x="19302" y="3633"/>
                  <a:pt x="19302" y="3633"/>
                </a:cubicBezTo>
                <a:cubicBezTo>
                  <a:pt x="19762" y="3633"/>
                  <a:pt x="19762" y="3633"/>
                  <a:pt x="19762" y="3633"/>
                </a:cubicBezTo>
                <a:cubicBezTo>
                  <a:pt x="19762" y="3612"/>
                  <a:pt x="19762" y="3612"/>
                  <a:pt x="19762" y="3612"/>
                </a:cubicBezTo>
                <a:cubicBezTo>
                  <a:pt x="19762" y="3612"/>
                  <a:pt x="19302" y="3612"/>
                  <a:pt x="19302" y="3633"/>
                </a:cubicBezTo>
                <a:cubicBezTo>
                  <a:pt x="19762" y="3633"/>
                  <a:pt x="19762" y="3633"/>
                  <a:pt x="19762" y="3633"/>
                </a:cubicBezTo>
                <a:cubicBezTo>
                  <a:pt x="19762" y="3612"/>
                  <a:pt x="19762" y="3612"/>
                  <a:pt x="19762" y="3612"/>
                </a:cubicBezTo>
                <a:cubicBezTo>
                  <a:pt x="19762" y="3633"/>
                  <a:pt x="19762" y="3633"/>
                  <a:pt x="19762" y="3633"/>
                </a:cubicBezTo>
                <a:cubicBezTo>
                  <a:pt x="19762" y="3612"/>
                  <a:pt x="19762" y="3612"/>
                  <a:pt x="19762" y="3612"/>
                </a:cubicBezTo>
                <a:cubicBezTo>
                  <a:pt x="19762" y="3612"/>
                  <a:pt x="19762" y="3612"/>
                  <a:pt x="19762" y="3612"/>
                </a:cubicBezTo>
                <a:cubicBezTo>
                  <a:pt x="19762" y="3633"/>
                  <a:pt x="19762" y="3633"/>
                  <a:pt x="19762" y="3633"/>
                </a:cubicBezTo>
                <a:cubicBezTo>
                  <a:pt x="19762" y="3612"/>
                  <a:pt x="19762" y="3612"/>
                  <a:pt x="19762" y="3612"/>
                </a:cubicBezTo>
                <a:cubicBezTo>
                  <a:pt x="19762" y="3633"/>
                  <a:pt x="19762" y="3633"/>
                  <a:pt x="19762" y="3633"/>
                </a:cubicBezTo>
                <a:cubicBezTo>
                  <a:pt x="19762" y="3612"/>
                  <a:pt x="19762" y="3612"/>
                  <a:pt x="19762" y="3612"/>
                </a:cubicBezTo>
                <a:cubicBezTo>
                  <a:pt x="19762" y="3612"/>
                  <a:pt x="19762" y="3612"/>
                  <a:pt x="19762" y="3612"/>
                </a:cubicBezTo>
                <a:cubicBezTo>
                  <a:pt x="19762" y="3633"/>
                  <a:pt x="19762" y="3633"/>
                  <a:pt x="19762" y="3633"/>
                </a:cubicBezTo>
                <a:cubicBezTo>
                  <a:pt x="19762" y="3612"/>
                  <a:pt x="19762" y="3612"/>
                  <a:pt x="19762" y="3612"/>
                </a:cubicBezTo>
                <a:cubicBezTo>
                  <a:pt x="19762" y="3612"/>
                  <a:pt x="19302" y="3612"/>
                  <a:pt x="18843" y="3592"/>
                </a:cubicBezTo>
                <a:cubicBezTo>
                  <a:pt x="17004" y="3550"/>
                  <a:pt x="12409" y="3447"/>
                  <a:pt x="8732" y="3364"/>
                </a:cubicBezTo>
                <a:cubicBezTo>
                  <a:pt x="6894" y="3323"/>
                  <a:pt x="5055" y="3282"/>
                  <a:pt x="3677" y="3261"/>
                </a:cubicBezTo>
                <a:cubicBezTo>
                  <a:pt x="3217" y="3240"/>
                  <a:pt x="2757" y="3240"/>
                  <a:pt x="2298" y="3219"/>
                </a:cubicBezTo>
                <a:cubicBezTo>
                  <a:pt x="2298" y="3219"/>
                  <a:pt x="1838" y="3219"/>
                  <a:pt x="1838" y="3219"/>
                </a:cubicBezTo>
                <a:cubicBezTo>
                  <a:pt x="1838" y="3219"/>
                  <a:pt x="1838" y="3219"/>
                  <a:pt x="1838" y="3219"/>
                </a:cubicBezTo>
                <a:cubicBezTo>
                  <a:pt x="1838" y="3219"/>
                  <a:pt x="1838" y="3219"/>
                  <a:pt x="1838" y="3219"/>
                </a:cubicBezTo>
                <a:cubicBezTo>
                  <a:pt x="1838" y="3219"/>
                  <a:pt x="1838" y="3219"/>
                  <a:pt x="1838" y="3219"/>
                </a:cubicBezTo>
                <a:cubicBezTo>
                  <a:pt x="1838" y="3219"/>
                  <a:pt x="1838" y="3219"/>
                  <a:pt x="1838" y="3219"/>
                </a:cubicBezTo>
                <a:cubicBezTo>
                  <a:pt x="1838" y="3219"/>
                  <a:pt x="1838" y="3219"/>
                  <a:pt x="1838" y="3219"/>
                </a:cubicBezTo>
                <a:cubicBezTo>
                  <a:pt x="1838" y="3219"/>
                  <a:pt x="1838" y="3219"/>
                  <a:pt x="1838" y="3219"/>
                </a:cubicBezTo>
                <a:cubicBezTo>
                  <a:pt x="1379" y="3199"/>
                  <a:pt x="1379" y="3199"/>
                  <a:pt x="1379" y="3199"/>
                </a:cubicBezTo>
                <a:cubicBezTo>
                  <a:pt x="1379" y="3199"/>
                  <a:pt x="919" y="3219"/>
                  <a:pt x="919" y="3219"/>
                </a:cubicBezTo>
                <a:cubicBezTo>
                  <a:pt x="919" y="3240"/>
                  <a:pt x="919" y="3240"/>
                  <a:pt x="919" y="3240"/>
                </a:cubicBezTo>
                <a:cubicBezTo>
                  <a:pt x="919" y="3261"/>
                  <a:pt x="919" y="3261"/>
                  <a:pt x="919" y="3261"/>
                </a:cubicBezTo>
                <a:cubicBezTo>
                  <a:pt x="919" y="3282"/>
                  <a:pt x="1379" y="3282"/>
                  <a:pt x="1379" y="3282"/>
                </a:cubicBezTo>
                <a:cubicBezTo>
                  <a:pt x="2298" y="3302"/>
                  <a:pt x="3677" y="3364"/>
                  <a:pt x="5515" y="3406"/>
                </a:cubicBezTo>
                <a:cubicBezTo>
                  <a:pt x="11030" y="3571"/>
                  <a:pt x="19302" y="3778"/>
                  <a:pt x="19762" y="3778"/>
                </a:cubicBezTo>
                <a:cubicBezTo>
                  <a:pt x="19762" y="3757"/>
                  <a:pt x="19762" y="3757"/>
                  <a:pt x="19762" y="3757"/>
                </a:cubicBezTo>
                <a:cubicBezTo>
                  <a:pt x="19302" y="3736"/>
                  <a:pt x="19302" y="3736"/>
                  <a:pt x="19302" y="3736"/>
                </a:cubicBezTo>
                <a:cubicBezTo>
                  <a:pt x="19762" y="3757"/>
                  <a:pt x="19762" y="3757"/>
                  <a:pt x="19762" y="3757"/>
                </a:cubicBezTo>
                <a:cubicBezTo>
                  <a:pt x="19762" y="3736"/>
                  <a:pt x="19762" y="3736"/>
                  <a:pt x="19762" y="3736"/>
                </a:cubicBezTo>
                <a:cubicBezTo>
                  <a:pt x="19302" y="3736"/>
                  <a:pt x="19302" y="3736"/>
                  <a:pt x="19302" y="3736"/>
                </a:cubicBezTo>
                <a:cubicBezTo>
                  <a:pt x="19762" y="3757"/>
                  <a:pt x="19762" y="3757"/>
                  <a:pt x="19762" y="3757"/>
                </a:cubicBezTo>
                <a:cubicBezTo>
                  <a:pt x="19762" y="3736"/>
                  <a:pt x="19762" y="3736"/>
                  <a:pt x="19762" y="3736"/>
                </a:cubicBezTo>
                <a:cubicBezTo>
                  <a:pt x="19762" y="3757"/>
                  <a:pt x="19762" y="3757"/>
                  <a:pt x="19762" y="3757"/>
                </a:cubicBezTo>
                <a:cubicBezTo>
                  <a:pt x="19762" y="3736"/>
                  <a:pt x="19762" y="3736"/>
                  <a:pt x="19762" y="3736"/>
                </a:cubicBezTo>
                <a:cubicBezTo>
                  <a:pt x="19762" y="3736"/>
                  <a:pt x="19762" y="3736"/>
                  <a:pt x="19762" y="3736"/>
                </a:cubicBezTo>
                <a:cubicBezTo>
                  <a:pt x="19762" y="3757"/>
                  <a:pt x="19762" y="3757"/>
                  <a:pt x="19762" y="3757"/>
                </a:cubicBezTo>
                <a:cubicBezTo>
                  <a:pt x="19762" y="3736"/>
                  <a:pt x="19762" y="3736"/>
                  <a:pt x="19762" y="3736"/>
                </a:cubicBezTo>
                <a:cubicBezTo>
                  <a:pt x="19762" y="3736"/>
                  <a:pt x="19762" y="3736"/>
                  <a:pt x="19762" y="3736"/>
                </a:cubicBezTo>
                <a:cubicBezTo>
                  <a:pt x="19762" y="3736"/>
                  <a:pt x="19762" y="3736"/>
                  <a:pt x="19762" y="3736"/>
                </a:cubicBezTo>
                <a:cubicBezTo>
                  <a:pt x="19762" y="3736"/>
                  <a:pt x="19762" y="3736"/>
                  <a:pt x="19762" y="3736"/>
                </a:cubicBezTo>
                <a:cubicBezTo>
                  <a:pt x="19762" y="3736"/>
                  <a:pt x="19762" y="3736"/>
                  <a:pt x="19762" y="3736"/>
                </a:cubicBezTo>
                <a:cubicBezTo>
                  <a:pt x="19762" y="3736"/>
                  <a:pt x="19762" y="3736"/>
                  <a:pt x="19762" y="3736"/>
                </a:cubicBezTo>
                <a:cubicBezTo>
                  <a:pt x="19762" y="3736"/>
                  <a:pt x="19762" y="3736"/>
                  <a:pt x="19762" y="3736"/>
                </a:cubicBezTo>
                <a:cubicBezTo>
                  <a:pt x="19302" y="3716"/>
                  <a:pt x="17923" y="3695"/>
                  <a:pt x="16085" y="3654"/>
                </a:cubicBezTo>
                <a:cubicBezTo>
                  <a:pt x="13787" y="3592"/>
                  <a:pt x="10111" y="3509"/>
                  <a:pt x="7353" y="3447"/>
                </a:cubicBezTo>
                <a:cubicBezTo>
                  <a:pt x="5974" y="3406"/>
                  <a:pt x="4596" y="3385"/>
                  <a:pt x="3677" y="3364"/>
                </a:cubicBezTo>
                <a:cubicBezTo>
                  <a:pt x="2757" y="3344"/>
                  <a:pt x="2298" y="3344"/>
                  <a:pt x="2298" y="3344"/>
                </a:cubicBezTo>
                <a:cubicBezTo>
                  <a:pt x="1838" y="3323"/>
                  <a:pt x="1838" y="3323"/>
                  <a:pt x="1838" y="3323"/>
                </a:cubicBezTo>
                <a:cubicBezTo>
                  <a:pt x="1379" y="3323"/>
                  <a:pt x="1379" y="3323"/>
                  <a:pt x="1379" y="3323"/>
                </a:cubicBezTo>
                <a:cubicBezTo>
                  <a:pt x="919" y="3323"/>
                  <a:pt x="919" y="3323"/>
                  <a:pt x="919" y="3323"/>
                </a:cubicBezTo>
                <a:cubicBezTo>
                  <a:pt x="919" y="3323"/>
                  <a:pt x="919" y="3323"/>
                  <a:pt x="460" y="3344"/>
                </a:cubicBezTo>
                <a:cubicBezTo>
                  <a:pt x="460" y="3344"/>
                  <a:pt x="460" y="3364"/>
                  <a:pt x="460" y="3364"/>
                </a:cubicBezTo>
                <a:cubicBezTo>
                  <a:pt x="460" y="3364"/>
                  <a:pt x="460" y="3385"/>
                  <a:pt x="919" y="3385"/>
                </a:cubicBezTo>
                <a:cubicBezTo>
                  <a:pt x="919" y="3385"/>
                  <a:pt x="1838" y="3406"/>
                  <a:pt x="3677" y="3468"/>
                </a:cubicBezTo>
                <a:cubicBezTo>
                  <a:pt x="6434" y="3530"/>
                  <a:pt x="10570" y="3654"/>
                  <a:pt x="14247" y="3736"/>
                </a:cubicBezTo>
                <a:cubicBezTo>
                  <a:pt x="16085" y="3798"/>
                  <a:pt x="17464" y="3840"/>
                  <a:pt x="18843" y="3860"/>
                </a:cubicBezTo>
                <a:cubicBezTo>
                  <a:pt x="19302" y="3881"/>
                  <a:pt x="19762" y="3902"/>
                  <a:pt x="19762" y="3902"/>
                </a:cubicBezTo>
                <a:cubicBezTo>
                  <a:pt x="20221" y="3922"/>
                  <a:pt x="20221" y="3922"/>
                  <a:pt x="20221" y="3922"/>
                </a:cubicBezTo>
                <a:cubicBezTo>
                  <a:pt x="20221" y="3922"/>
                  <a:pt x="20221" y="3922"/>
                  <a:pt x="20221" y="3922"/>
                </a:cubicBezTo>
                <a:cubicBezTo>
                  <a:pt x="20221" y="3922"/>
                  <a:pt x="20221" y="3922"/>
                  <a:pt x="20221" y="3922"/>
                </a:cubicBezTo>
                <a:cubicBezTo>
                  <a:pt x="20221" y="3922"/>
                  <a:pt x="20221" y="3922"/>
                  <a:pt x="20221" y="3922"/>
                </a:cubicBezTo>
                <a:cubicBezTo>
                  <a:pt x="20221" y="3922"/>
                  <a:pt x="20221" y="3922"/>
                  <a:pt x="20221" y="3922"/>
                </a:cubicBezTo>
                <a:cubicBezTo>
                  <a:pt x="20221" y="3922"/>
                  <a:pt x="20221" y="3922"/>
                  <a:pt x="20221" y="3922"/>
                </a:cubicBezTo>
                <a:cubicBezTo>
                  <a:pt x="20221" y="3922"/>
                  <a:pt x="20221" y="3922"/>
                  <a:pt x="20221" y="3922"/>
                </a:cubicBezTo>
                <a:cubicBezTo>
                  <a:pt x="20681" y="3902"/>
                  <a:pt x="20681" y="3902"/>
                  <a:pt x="20681" y="3902"/>
                </a:cubicBezTo>
                <a:cubicBezTo>
                  <a:pt x="20221" y="3902"/>
                  <a:pt x="20221" y="3902"/>
                  <a:pt x="20221" y="3902"/>
                </a:cubicBezTo>
                <a:cubicBezTo>
                  <a:pt x="20221" y="3922"/>
                  <a:pt x="20221" y="3922"/>
                  <a:pt x="20221" y="3922"/>
                </a:cubicBezTo>
                <a:cubicBezTo>
                  <a:pt x="20681" y="3902"/>
                  <a:pt x="20681" y="3902"/>
                  <a:pt x="20681" y="3902"/>
                </a:cubicBezTo>
                <a:cubicBezTo>
                  <a:pt x="20221" y="3902"/>
                  <a:pt x="20221" y="3902"/>
                  <a:pt x="20221" y="3902"/>
                </a:cubicBezTo>
                <a:cubicBezTo>
                  <a:pt x="20681" y="3902"/>
                  <a:pt x="20681" y="3902"/>
                  <a:pt x="20681" y="3902"/>
                </a:cubicBezTo>
                <a:cubicBezTo>
                  <a:pt x="20221" y="3902"/>
                  <a:pt x="20221" y="3902"/>
                  <a:pt x="20221" y="3902"/>
                </a:cubicBezTo>
                <a:cubicBezTo>
                  <a:pt x="20221" y="3902"/>
                  <a:pt x="20221" y="3902"/>
                  <a:pt x="20221" y="3902"/>
                </a:cubicBezTo>
                <a:cubicBezTo>
                  <a:pt x="20681" y="3902"/>
                  <a:pt x="20681" y="3902"/>
                  <a:pt x="20681" y="3902"/>
                </a:cubicBezTo>
                <a:cubicBezTo>
                  <a:pt x="20221" y="3902"/>
                  <a:pt x="20221" y="3902"/>
                  <a:pt x="20221" y="3902"/>
                </a:cubicBezTo>
                <a:cubicBezTo>
                  <a:pt x="20681" y="3902"/>
                  <a:pt x="20681" y="3902"/>
                  <a:pt x="20681" y="3902"/>
                </a:cubicBezTo>
                <a:cubicBezTo>
                  <a:pt x="20221" y="3881"/>
                  <a:pt x="20221" y="3881"/>
                  <a:pt x="20221" y="3881"/>
                </a:cubicBezTo>
                <a:cubicBezTo>
                  <a:pt x="20681" y="3902"/>
                  <a:pt x="20681" y="3902"/>
                  <a:pt x="20681" y="3902"/>
                </a:cubicBezTo>
                <a:cubicBezTo>
                  <a:pt x="20681" y="3881"/>
                  <a:pt x="20681" y="3881"/>
                  <a:pt x="20681" y="3881"/>
                </a:cubicBezTo>
                <a:cubicBezTo>
                  <a:pt x="20681" y="3881"/>
                  <a:pt x="20221" y="3881"/>
                  <a:pt x="20221" y="3881"/>
                </a:cubicBezTo>
                <a:cubicBezTo>
                  <a:pt x="20681" y="3902"/>
                  <a:pt x="20681" y="3902"/>
                  <a:pt x="20681" y="3902"/>
                </a:cubicBezTo>
                <a:cubicBezTo>
                  <a:pt x="20681" y="3881"/>
                  <a:pt x="20681" y="3881"/>
                  <a:pt x="20681" y="3881"/>
                </a:cubicBezTo>
                <a:cubicBezTo>
                  <a:pt x="20681" y="3902"/>
                  <a:pt x="20681" y="3902"/>
                  <a:pt x="20681" y="3902"/>
                </a:cubicBezTo>
                <a:cubicBezTo>
                  <a:pt x="20681" y="3881"/>
                  <a:pt x="20681" y="3881"/>
                  <a:pt x="20681" y="3881"/>
                </a:cubicBezTo>
                <a:cubicBezTo>
                  <a:pt x="20681" y="3881"/>
                  <a:pt x="20681" y="3881"/>
                  <a:pt x="20681" y="3881"/>
                </a:cubicBezTo>
                <a:cubicBezTo>
                  <a:pt x="20681" y="3902"/>
                  <a:pt x="20681" y="3902"/>
                  <a:pt x="20681" y="3902"/>
                </a:cubicBezTo>
                <a:cubicBezTo>
                  <a:pt x="20681" y="3881"/>
                  <a:pt x="20681" y="3881"/>
                  <a:pt x="20681" y="3881"/>
                </a:cubicBezTo>
                <a:cubicBezTo>
                  <a:pt x="20681" y="3902"/>
                  <a:pt x="20681" y="3902"/>
                  <a:pt x="20681" y="3902"/>
                </a:cubicBezTo>
                <a:cubicBezTo>
                  <a:pt x="20681" y="3881"/>
                  <a:pt x="20681" y="3881"/>
                  <a:pt x="20681" y="3881"/>
                </a:cubicBezTo>
                <a:cubicBezTo>
                  <a:pt x="20681" y="3881"/>
                  <a:pt x="20681" y="3881"/>
                  <a:pt x="20681" y="3881"/>
                </a:cubicBezTo>
                <a:cubicBezTo>
                  <a:pt x="20681" y="3902"/>
                  <a:pt x="20681" y="3902"/>
                  <a:pt x="20681" y="3902"/>
                </a:cubicBezTo>
                <a:cubicBezTo>
                  <a:pt x="20681" y="3881"/>
                  <a:pt x="20681" y="3881"/>
                  <a:pt x="20681" y="3881"/>
                </a:cubicBezTo>
                <a:cubicBezTo>
                  <a:pt x="20681" y="3881"/>
                  <a:pt x="20681" y="3881"/>
                  <a:pt x="20681" y="3881"/>
                </a:cubicBezTo>
                <a:cubicBezTo>
                  <a:pt x="19302" y="3840"/>
                  <a:pt x="14247" y="3757"/>
                  <a:pt x="9651" y="3654"/>
                </a:cubicBezTo>
                <a:cubicBezTo>
                  <a:pt x="7353" y="3612"/>
                  <a:pt x="5515" y="3571"/>
                  <a:pt x="3677" y="3530"/>
                </a:cubicBezTo>
                <a:cubicBezTo>
                  <a:pt x="2298" y="3509"/>
                  <a:pt x="1379" y="3488"/>
                  <a:pt x="1379" y="3488"/>
                </a:cubicBezTo>
                <a:cubicBezTo>
                  <a:pt x="919" y="3488"/>
                  <a:pt x="919" y="3488"/>
                  <a:pt x="460" y="3488"/>
                </a:cubicBezTo>
                <a:cubicBezTo>
                  <a:pt x="460" y="3488"/>
                  <a:pt x="460" y="3509"/>
                  <a:pt x="460" y="3509"/>
                </a:cubicBezTo>
                <a:cubicBezTo>
                  <a:pt x="460" y="3530"/>
                  <a:pt x="460" y="3530"/>
                  <a:pt x="460" y="3530"/>
                </a:cubicBezTo>
                <a:cubicBezTo>
                  <a:pt x="460" y="3530"/>
                  <a:pt x="460" y="3530"/>
                  <a:pt x="460" y="3530"/>
                </a:cubicBezTo>
                <a:cubicBezTo>
                  <a:pt x="460" y="3530"/>
                  <a:pt x="919" y="3550"/>
                  <a:pt x="919" y="3550"/>
                </a:cubicBezTo>
                <a:cubicBezTo>
                  <a:pt x="2298" y="3592"/>
                  <a:pt x="7353" y="3716"/>
                  <a:pt x="11949" y="3840"/>
                </a:cubicBezTo>
                <a:cubicBezTo>
                  <a:pt x="13787" y="3902"/>
                  <a:pt x="16085" y="3964"/>
                  <a:pt x="17923" y="4005"/>
                </a:cubicBezTo>
                <a:cubicBezTo>
                  <a:pt x="18383" y="4026"/>
                  <a:pt x="19302" y="4046"/>
                  <a:pt x="19762" y="4067"/>
                </a:cubicBezTo>
                <a:cubicBezTo>
                  <a:pt x="19762" y="4067"/>
                  <a:pt x="20221" y="4088"/>
                  <a:pt x="20221" y="4088"/>
                </a:cubicBezTo>
                <a:cubicBezTo>
                  <a:pt x="20221" y="4088"/>
                  <a:pt x="20221" y="4088"/>
                  <a:pt x="20221" y="4088"/>
                </a:cubicBezTo>
                <a:cubicBezTo>
                  <a:pt x="20221" y="4067"/>
                  <a:pt x="20221" y="4067"/>
                  <a:pt x="20221" y="4067"/>
                </a:cubicBezTo>
                <a:cubicBezTo>
                  <a:pt x="20221" y="4088"/>
                  <a:pt x="20221" y="4088"/>
                  <a:pt x="20221" y="4088"/>
                </a:cubicBezTo>
                <a:cubicBezTo>
                  <a:pt x="20221" y="4088"/>
                  <a:pt x="20221" y="4088"/>
                  <a:pt x="20221" y="4088"/>
                </a:cubicBezTo>
                <a:cubicBezTo>
                  <a:pt x="20221" y="4067"/>
                  <a:pt x="20221" y="4067"/>
                  <a:pt x="20221" y="4067"/>
                </a:cubicBezTo>
                <a:cubicBezTo>
                  <a:pt x="20221" y="4088"/>
                  <a:pt x="20221" y="4088"/>
                  <a:pt x="20221" y="4088"/>
                </a:cubicBezTo>
                <a:cubicBezTo>
                  <a:pt x="20681" y="4067"/>
                  <a:pt x="20681" y="4067"/>
                  <a:pt x="20681" y="4067"/>
                </a:cubicBezTo>
                <a:cubicBezTo>
                  <a:pt x="20221" y="4067"/>
                  <a:pt x="20221" y="4067"/>
                  <a:pt x="20221" y="4067"/>
                </a:cubicBezTo>
                <a:cubicBezTo>
                  <a:pt x="20221" y="4088"/>
                  <a:pt x="20221" y="4088"/>
                  <a:pt x="20221" y="4088"/>
                </a:cubicBezTo>
                <a:cubicBezTo>
                  <a:pt x="20681" y="4067"/>
                  <a:pt x="20681" y="4067"/>
                  <a:pt x="20681" y="4067"/>
                </a:cubicBezTo>
                <a:cubicBezTo>
                  <a:pt x="20221" y="4067"/>
                  <a:pt x="20221" y="4067"/>
                  <a:pt x="20221" y="4067"/>
                </a:cubicBezTo>
                <a:cubicBezTo>
                  <a:pt x="20681" y="4067"/>
                  <a:pt x="20681" y="4067"/>
                  <a:pt x="20681" y="4067"/>
                </a:cubicBezTo>
                <a:cubicBezTo>
                  <a:pt x="20221" y="4046"/>
                  <a:pt x="20221" y="4046"/>
                  <a:pt x="20221" y="4046"/>
                </a:cubicBezTo>
                <a:cubicBezTo>
                  <a:pt x="20221" y="4067"/>
                  <a:pt x="20221" y="4067"/>
                  <a:pt x="20221" y="4067"/>
                </a:cubicBezTo>
                <a:cubicBezTo>
                  <a:pt x="20681" y="4067"/>
                  <a:pt x="20681" y="4067"/>
                  <a:pt x="20681" y="4067"/>
                </a:cubicBezTo>
                <a:cubicBezTo>
                  <a:pt x="20221" y="4046"/>
                  <a:pt x="20221" y="4046"/>
                  <a:pt x="20221" y="4046"/>
                </a:cubicBezTo>
                <a:cubicBezTo>
                  <a:pt x="20681" y="4067"/>
                  <a:pt x="20681" y="4067"/>
                  <a:pt x="20681" y="4067"/>
                </a:cubicBezTo>
                <a:cubicBezTo>
                  <a:pt x="21140" y="4046"/>
                  <a:pt x="21140" y="4046"/>
                  <a:pt x="21140" y="4046"/>
                </a:cubicBezTo>
                <a:cubicBezTo>
                  <a:pt x="21140" y="4046"/>
                  <a:pt x="16545" y="3922"/>
                  <a:pt x="11489" y="3798"/>
                </a:cubicBezTo>
                <a:cubicBezTo>
                  <a:pt x="9191" y="3757"/>
                  <a:pt x="6894" y="3695"/>
                  <a:pt x="4596" y="3654"/>
                </a:cubicBezTo>
                <a:cubicBezTo>
                  <a:pt x="3677" y="3633"/>
                  <a:pt x="2757" y="3612"/>
                  <a:pt x="2298" y="3592"/>
                </a:cubicBezTo>
                <a:cubicBezTo>
                  <a:pt x="1838" y="3592"/>
                  <a:pt x="1838" y="3571"/>
                  <a:pt x="1379" y="3571"/>
                </a:cubicBezTo>
                <a:cubicBezTo>
                  <a:pt x="1379" y="3571"/>
                  <a:pt x="919" y="3571"/>
                  <a:pt x="919" y="3571"/>
                </a:cubicBezTo>
                <a:cubicBezTo>
                  <a:pt x="460" y="3571"/>
                  <a:pt x="460" y="3571"/>
                  <a:pt x="460" y="3571"/>
                </a:cubicBezTo>
                <a:cubicBezTo>
                  <a:pt x="460" y="3571"/>
                  <a:pt x="460" y="3571"/>
                  <a:pt x="0" y="3592"/>
                </a:cubicBezTo>
                <a:cubicBezTo>
                  <a:pt x="0" y="3592"/>
                  <a:pt x="0" y="3612"/>
                  <a:pt x="460" y="3633"/>
                </a:cubicBezTo>
                <a:cubicBezTo>
                  <a:pt x="20221" y="4170"/>
                  <a:pt x="20221" y="4170"/>
                  <a:pt x="20221" y="4170"/>
                </a:cubicBezTo>
                <a:cubicBezTo>
                  <a:pt x="20681" y="4150"/>
                  <a:pt x="20681" y="4150"/>
                  <a:pt x="20681" y="4150"/>
                </a:cubicBezTo>
                <a:cubicBezTo>
                  <a:pt x="20681" y="4129"/>
                  <a:pt x="20681" y="4129"/>
                  <a:pt x="20681" y="4129"/>
                </a:cubicBezTo>
                <a:cubicBezTo>
                  <a:pt x="20681" y="4129"/>
                  <a:pt x="16085" y="4026"/>
                  <a:pt x="11489" y="3922"/>
                </a:cubicBezTo>
                <a:cubicBezTo>
                  <a:pt x="9191" y="3860"/>
                  <a:pt x="6894" y="3798"/>
                  <a:pt x="4596" y="3757"/>
                </a:cubicBezTo>
                <a:cubicBezTo>
                  <a:pt x="3677" y="3736"/>
                  <a:pt x="3217" y="3736"/>
                  <a:pt x="2298" y="3716"/>
                </a:cubicBezTo>
                <a:cubicBezTo>
                  <a:pt x="2298" y="3716"/>
                  <a:pt x="1838" y="3695"/>
                  <a:pt x="1838" y="3695"/>
                </a:cubicBezTo>
                <a:cubicBezTo>
                  <a:pt x="1379" y="3695"/>
                  <a:pt x="1379" y="3695"/>
                  <a:pt x="919" y="3695"/>
                </a:cubicBezTo>
                <a:cubicBezTo>
                  <a:pt x="919" y="3695"/>
                  <a:pt x="919" y="3695"/>
                  <a:pt x="919" y="3695"/>
                </a:cubicBezTo>
                <a:cubicBezTo>
                  <a:pt x="460" y="3695"/>
                  <a:pt x="460" y="3695"/>
                  <a:pt x="460" y="3716"/>
                </a:cubicBezTo>
                <a:cubicBezTo>
                  <a:pt x="460" y="3736"/>
                  <a:pt x="460" y="3736"/>
                  <a:pt x="460" y="3736"/>
                </a:cubicBezTo>
                <a:cubicBezTo>
                  <a:pt x="460" y="3736"/>
                  <a:pt x="460" y="3736"/>
                  <a:pt x="460" y="3736"/>
                </a:cubicBezTo>
                <a:cubicBezTo>
                  <a:pt x="460" y="3757"/>
                  <a:pt x="460" y="3757"/>
                  <a:pt x="460" y="3757"/>
                </a:cubicBezTo>
                <a:cubicBezTo>
                  <a:pt x="460" y="3757"/>
                  <a:pt x="919" y="3757"/>
                  <a:pt x="919" y="3757"/>
                </a:cubicBezTo>
                <a:cubicBezTo>
                  <a:pt x="2298" y="3798"/>
                  <a:pt x="6894" y="3943"/>
                  <a:pt x="11489" y="4067"/>
                </a:cubicBezTo>
                <a:cubicBezTo>
                  <a:pt x="13787" y="4108"/>
                  <a:pt x="16085" y="4170"/>
                  <a:pt x="17464" y="4232"/>
                </a:cubicBezTo>
                <a:cubicBezTo>
                  <a:pt x="18383" y="4253"/>
                  <a:pt x="18843" y="4274"/>
                  <a:pt x="19302" y="4274"/>
                </a:cubicBezTo>
                <a:cubicBezTo>
                  <a:pt x="19762" y="4274"/>
                  <a:pt x="19762" y="4294"/>
                  <a:pt x="19762" y="4294"/>
                </a:cubicBezTo>
                <a:cubicBezTo>
                  <a:pt x="19762" y="4294"/>
                  <a:pt x="19762" y="4294"/>
                  <a:pt x="19762" y="4294"/>
                </a:cubicBezTo>
                <a:cubicBezTo>
                  <a:pt x="20221" y="4294"/>
                  <a:pt x="20221" y="4294"/>
                  <a:pt x="20221" y="4294"/>
                </a:cubicBezTo>
                <a:cubicBezTo>
                  <a:pt x="19762" y="4294"/>
                  <a:pt x="19762" y="4294"/>
                  <a:pt x="19762" y="4294"/>
                </a:cubicBezTo>
                <a:cubicBezTo>
                  <a:pt x="19762" y="4294"/>
                  <a:pt x="19762" y="4294"/>
                  <a:pt x="19762" y="4294"/>
                </a:cubicBezTo>
                <a:cubicBezTo>
                  <a:pt x="20221" y="4294"/>
                  <a:pt x="20221" y="4294"/>
                  <a:pt x="20221" y="4294"/>
                </a:cubicBezTo>
                <a:cubicBezTo>
                  <a:pt x="19762" y="4294"/>
                  <a:pt x="19762" y="4294"/>
                  <a:pt x="19762" y="4294"/>
                </a:cubicBezTo>
                <a:cubicBezTo>
                  <a:pt x="20221" y="4274"/>
                  <a:pt x="20221" y="4274"/>
                  <a:pt x="20221" y="4274"/>
                </a:cubicBezTo>
                <a:cubicBezTo>
                  <a:pt x="19762" y="4294"/>
                  <a:pt x="19762" y="4294"/>
                  <a:pt x="19762" y="4294"/>
                </a:cubicBezTo>
                <a:cubicBezTo>
                  <a:pt x="19762" y="4294"/>
                  <a:pt x="19762" y="4294"/>
                  <a:pt x="19762" y="4294"/>
                </a:cubicBezTo>
                <a:cubicBezTo>
                  <a:pt x="20221" y="4274"/>
                  <a:pt x="20221" y="4274"/>
                  <a:pt x="20221" y="4274"/>
                </a:cubicBezTo>
                <a:cubicBezTo>
                  <a:pt x="19762" y="4294"/>
                  <a:pt x="19762" y="4294"/>
                  <a:pt x="19762" y="4294"/>
                </a:cubicBezTo>
                <a:cubicBezTo>
                  <a:pt x="20221" y="4274"/>
                  <a:pt x="20221" y="4274"/>
                  <a:pt x="20221" y="4274"/>
                </a:cubicBezTo>
                <a:cubicBezTo>
                  <a:pt x="19762" y="4274"/>
                  <a:pt x="19762" y="4274"/>
                  <a:pt x="19762" y="4274"/>
                </a:cubicBezTo>
                <a:cubicBezTo>
                  <a:pt x="19762" y="4294"/>
                  <a:pt x="19762" y="4294"/>
                  <a:pt x="19762" y="4294"/>
                </a:cubicBezTo>
                <a:cubicBezTo>
                  <a:pt x="20221" y="4274"/>
                  <a:pt x="20221" y="4274"/>
                  <a:pt x="20221" y="4274"/>
                </a:cubicBezTo>
                <a:cubicBezTo>
                  <a:pt x="19762" y="4274"/>
                  <a:pt x="19762" y="4274"/>
                  <a:pt x="19762" y="4274"/>
                </a:cubicBezTo>
                <a:cubicBezTo>
                  <a:pt x="20221" y="4274"/>
                  <a:pt x="20221" y="4274"/>
                  <a:pt x="20221" y="4274"/>
                </a:cubicBezTo>
                <a:cubicBezTo>
                  <a:pt x="19762" y="4253"/>
                  <a:pt x="19762" y="4253"/>
                  <a:pt x="19762" y="4253"/>
                </a:cubicBezTo>
                <a:cubicBezTo>
                  <a:pt x="20221" y="4274"/>
                  <a:pt x="20221" y="4274"/>
                  <a:pt x="20221" y="4274"/>
                </a:cubicBezTo>
                <a:cubicBezTo>
                  <a:pt x="20221" y="4253"/>
                  <a:pt x="20221" y="4253"/>
                  <a:pt x="20221" y="4253"/>
                </a:cubicBezTo>
                <a:cubicBezTo>
                  <a:pt x="20221" y="4253"/>
                  <a:pt x="20221" y="4253"/>
                  <a:pt x="19762" y="4253"/>
                </a:cubicBezTo>
                <a:cubicBezTo>
                  <a:pt x="20221" y="4274"/>
                  <a:pt x="20221" y="4274"/>
                  <a:pt x="20221" y="4274"/>
                </a:cubicBezTo>
                <a:cubicBezTo>
                  <a:pt x="20221" y="4253"/>
                  <a:pt x="20221" y="4253"/>
                  <a:pt x="20221" y="4253"/>
                </a:cubicBezTo>
                <a:cubicBezTo>
                  <a:pt x="20221" y="4274"/>
                  <a:pt x="20221" y="4274"/>
                  <a:pt x="20221" y="4274"/>
                </a:cubicBezTo>
                <a:cubicBezTo>
                  <a:pt x="20221" y="4253"/>
                  <a:pt x="20221" y="4253"/>
                  <a:pt x="20221" y="4253"/>
                </a:cubicBezTo>
                <a:cubicBezTo>
                  <a:pt x="20221" y="4253"/>
                  <a:pt x="20221" y="4253"/>
                  <a:pt x="20221" y="4253"/>
                </a:cubicBezTo>
                <a:cubicBezTo>
                  <a:pt x="20221" y="4274"/>
                  <a:pt x="20221" y="4274"/>
                  <a:pt x="20221" y="4274"/>
                </a:cubicBezTo>
                <a:cubicBezTo>
                  <a:pt x="20221" y="4253"/>
                  <a:pt x="20221" y="4253"/>
                  <a:pt x="20221" y="4253"/>
                </a:cubicBezTo>
                <a:cubicBezTo>
                  <a:pt x="20221" y="4274"/>
                  <a:pt x="20221" y="4274"/>
                  <a:pt x="20221" y="4274"/>
                </a:cubicBezTo>
                <a:cubicBezTo>
                  <a:pt x="20681" y="4253"/>
                  <a:pt x="20681" y="4253"/>
                  <a:pt x="20681" y="4253"/>
                </a:cubicBezTo>
                <a:cubicBezTo>
                  <a:pt x="20221" y="4253"/>
                  <a:pt x="20221" y="4253"/>
                  <a:pt x="20221" y="4253"/>
                </a:cubicBezTo>
                <a:cubicBezTo>
                  <a:pt x="20221" y="4274"/>
                  <a:pt x="20221" y="4274"/>
                  <a:pt x="20221" y="4274"/>
                </a:cubicBezTo>
                <a:cubicBezTo>
                  <a:pt x="20681" y="4253"/>
                  <a:pt x="20681" y="4253"/>
                  <a:pt x="20681" y="4253"/>
                </a:cubicBezTo>
                <a:cubicBezTo>
                  <a:pt x="20681" y="4253"/>
                  <a:pt x="20681" y="4253"/>
                  <a:pt x="20681" y="4253"/>
                </a:cubicBezTo>
                <a:cubicBezTo>
                  <a:pt x="20681" y="4253"/>
                  <a:pt x="20221" y="4232"/>
                  <a:pt x="19302" y="4232"/>
                </a:cubicBezTo>
                <a:cubicBezTo>
                  <a:pt x="17464" y="4191"/>
                  <a:pt x="13328" y="4088"/>
                  <a:pt x="9191" y="4005"/>
                </a:cubicBezTo>
                <a:cubicBezTo>
                  <a:pt x="7353" y="3964"/>
                  <a:pt x="5515" y="3943"/>
                  <a:pt x="4136" y="3902"/>
                </a:cubicBezTo>
                <a:cubicBezTo>
                  <a:pt x="3677" y="3902"/>
                  <a:pt x="2757" y="3881"/>
                  <a:pt x="2298" y="3881"/>
                </a:cubicBezTo>
                <a:cubicBezTo>
                  <a:pt x="2298" y="3860"/>
                  <a:pt x="2298" y="3860"/>
                  <a:pt x="1838" y="3860"/>
                </a:cubicBezTo>
                <a:cubicBezTo>
                  <a:pt x="1838" y="3860"/>
                  <a:pt x="1838" y="3860"/>
                  <a:pt x="1838" y="3860"/>
                </a:cubicBezTo>
                <a:cubicBezTo>
                  <a:pt x="1379" y="3860"/>
                  <a:pt x="1379" y="3860"/>
                  <a:pt x="1379" y="3860"/>
                </a:cubicBezTo>
                <a:cubicBezTo>
                  <a:pt x="1379" y="3860"/>
                  <a:pt x="1379" y="3860"/>
                  <a:pt x="1379" y="3860"/>
                </a:cubicBezTo>
                <a:cubicBezTo>
                  <a:pt x="919" y="3860"/>
                  <a:pt x="919" y="3860"/>
                  <a:pt x="919" y="3881"/>
                </a:cubicBezTo>
                <a:cubicBezTo>
                  <a:pt x="460" y="3881"/>
                  <a:pt x="919" y="3902"/>
                  <a:pt x="919" y="3922"/>
                </a:cubicBezTo>
                <a:cubicBezTo>
                  <a:pt x="19762" y="4439"/>
                  <a:pt x="19762" y="4439"/>
                  <a:pt x="19762" y="4439"/>
                </a:cubicBezTo>
                <a:cubicBezTo>
                  <a:pt x="20221" y="4418"/>
                  <a:pt x="20221" y="4418"/>
                  <a:pt x="20221" y="4418"/>
                </a:cubicBezTo>
                <a:cubicBezTo>
                  <a:pt x="20221" y="4377"/>
                  <a:pt x="20221" y="4377"/>
                  <a:pt x="20221" y="4377"/>
                </a:cubicBezTo>
                <a:cubicBezTo>
                  <a:pt x="20221" y="4377"/>
                  <a:pt x="15626" y="4274"/>
                  <a:pt x="11030" y="4170"/>
                </a:cubicBezTo>
                <a:cubicBezTo>
                  <a:pt x="8732" y="4129"/>
                  <a:pt x="6434" y="4067"/>
                  <a:pt x="4596" y="4046"/>
                </a:cubicBezTo>
                <a:cubicBezTo>
                  <a:pt x="3677" y="4026"/>
                  <a:pt x="2757" y="4005"/>
                  <a:pt x="2298" y="3984"/>
                </a:cubicBezTo>
                <a:cubicBezTo>
                  <a:pt x="1838" y="3984"/>
                  <a:pt x="1838" y="3984"/>
                  <a:pt x="1379" y="3984"/>
                </a:cubicBezTo>
                <a:cubicBezTo>
                  <a:pt x="1379" y="3964"/>
                  <a:pt x="919" y="3964"/>
                  <a:pt x="919" y="3964"/>
                </a:cubicBezTo>
                <a:cubicBezTo>
                  <a:pt x="460" y="3964"/>
                  <a:pt x="460" y="3964"/>
                  <a:pt x="460" y="3964"/>
                </a:cubicBezTo>
                <a:cubicBezTo>
                  <a:pt x="460" y="3964"/>
                  <a:pt x="460" y="3984"/>
                  <a:pt x="460" y="3984"/>
                </a:cubicBezTo>
                <a:cubicBezTo>
                  <a:pt x="0" y="4005"/>
                  <a:pt x="0" y="4026"/>
                  <a:pt x="460" y="4026"/>
                </a:cubicBezTo>
                <a:cubicBezTo>
                  <a:pt x="20221" y="4584"/>
                  <a:pt x="20221" y="4584"/>
                  <a:pt x="20221" y="4584"/>
                </a:cubicBezTo>
                <a:cubicBezTo>
                  <a:pt x="20681" y="4563"/>
                  <a:pt x="20681" y="4563"/>
                  <a:pt x="20681" y="4563"/>
                </a:cubicBezTo>
                <a:cubicBezTo>
                  <a:pt x="21140" y="4542"/>
                  <a:pt x="21140" y="4542"/>
                  <a:pt x="21140" y="4542"/>
                </a:cubicBezTo>
                <a:cubicBezTo>
                  <a:pt x="21140" y="4542"/>
                  <a:pt x="16545" y="4418"/>
                  <a:pt x="11949" y="4315"/>
                </a:cubicBezTo>
                <a:cubicBezTo>
                  <a:pt x="9651" y="4253"/>
                  <a:pt x="7353" y="4212"/>
                  <a:pt x="5055" y="4170"/>
                </a:cubicBezTo>
                <a:cubicBezTo>
                  <a:pt x="4136" y="4150"/>
                  <a:pt x="3677" y="4129"/>
                  <a:pt x="2757" y="4108"/>
                </a:cubicBezTo>
                <a:cubicBezTo>
                  <a:pt x="2757" y="4108"/>
                  <a:pt x="2298" y="4108"/>
                  <a:pt x="2298" y="4088"/>
                </a:cubicBezTo>
                <a:cubicBezTo>
                  <a:pt x="1838" y="4088"/>
                  <a:pt x="1838" y="4088"/>
                  <a:pt x="1838" y="4088"/>
                </a:cubicBezTo>
                <a:cubicBezTo>
                  <a:pt x="1838" y="4088"/>
                  <a:pt x="1838" y="4088"/>
                  <a:pt x="1379" y="4088"/>
                </a:cubicBezTo>
                <a:cubicBezTo>
                  <a:pt x="1379" y="4088"/>
                  <a:pt x="1379" y="4088"/>
                  <a:pt x="1379" y="4088"/>
                </a:cubicBezTo>
                <a:cubicBezTo>
                  <a:pt x="1379" y="4088"/>
                  <a:pt x="919" y="4088"/>
                  <a:pt x="919" y="4108"/>
                </a:cubicBezTo>
                <a:cubicBezTo>
                  <a:pt x="919" y="4129"/>
                  <a:pt x="919" y="4129"/>
                  <a:pt x="1379" y="4150"/>
                </a:cubicBezTo>
                <a:cubicBezTo>
                  <a:pt x="20221" y="4687"/>
                  <a:pt x="20221" y="4687"/>
                  <a:pt x="20221" y="4687"/>
                </a:cubicBezTo>
                <a:cubicBezTo>
                  <a:pt x="20681" y="4666"/>
                  <a:pt x="20681" y="4666"/>
                  <a:pt x="20681" y="4666"/>
                </a:cubicBezTo>
                <a:cubicBezTo>
                  <a:pt x="20221" y="4646"/>
                  <a:pt x="20221" y="4646"/>
                  <a:pt x="20221" y="4646"/>
                </a:cubicBezTo>
                <a:cubicBezTo>
                  <a:pt x="20681" y="4666"/>
                  <a:pt x="20681" y="4666"/>
                  <a:pt x="20681" y="4666"/>
                </a:cubicBezTo>
                <a:cubicBezTo>
                  <a:pt x="20681" y="4625"/>
                  <a:pt x="20681" y="4625"/>
                  <a:pt x="20681" y="4625"/>
                </a:cubicBezTo>
                <a:cubicBezTo>
                  <a:pt x="20681" y="4625"/>
                  <a:pt x="20681" y="4625"/>
                  <a:pt x="20221" y="4646"/>
                </a:cubicBezTo>
                <a:cubicBezTo>
                  <a:pt x="20681" y="4666"/>
                  <a:pt x="20681" y="4666"/>
                  <a:pt x="20681" y="4666"/>
                </a:cubicBezTo>
                <a:cubicBezTo>
                  <a:pt x="20681" y="4625"/>
                  <a:pt x="20681" y="4625"/>
                  <a:pt x="20681" y="4625"/>
                </a:cubicBezTo>
                <a:cubicBezTo>
                  <a:pt x="20681" y="4666"/>
                  <a:pt x="20681" y="4666"/>
                  <a:pt x="20681" y="4666"/>
                </a:cubicBezTo>
                <a:cubicBezTo>
                  <a:pt x="21140" y="4625"/>
                  <a:pt x="21140" y="4625"/>
                  <a:pt x="21140" y="4625"/>
                </a:cubicBezTo>
                <a:cubicBezTo>
                  <a:pt x="21140" y="4625"/>
                  <a:pt x="21140" y="4625"/>
                  <a:pt x="20681" y="4625"/>
                </a:cubicBezTo>
                <a:cubicBezTo>
                  <a:pt x="20681" y="4666"/>
                  <a:pt x="20681" y="4666"/>
                  <a:pt x="20681" y="4666"/>
                </a:cubicBezTo>
                <a:cubicBezTo>
                  <a:pt x="21140" y="4625"/>
                  <a:pt x="21140" y="4625"/>
                  <a:pt x="21140" y="4625"/>
                </a:cubicBezTo>
                <a:cubicBezTo>
                  <a:pt x="21140" y="4625"/>
                  <a:pt x="21140" y="4625"/>
                  <a:pt x="21140" y="4625"/>
                </a:cubicBezTo>
                <a:cubicBezTo>
                  <a:pt x="21140" y="4625"/>
                  <a:pt x="21140" y="4625"/>
                  <a:pt x="21140" y="4625"/>
                </a:cubicBezTo>
                <a:cubicBezTo>
                  <a:pt x="21140" y="4625"/>
                  <a:pt x="21140" y="4625"/>
                  <a:pt x="21140" y="4625"/>
                </a:cubicBezTo>
                <a:cubicBezTo>
                  <a:pt x="21140" y="4625"/>
                  <a:pt x="21140" y="4625"/>
                  <a:pt x="21140" y="4625"/>
                </a:cubicBezTo>
                <a:cubicBezTo>
                  <a:pt x="21140" y="4625"/>
                  <a:pt x="21140" y="4625"/>
                  <a:pt x="21140" y="4625"/>
                </a:cubicBezTo>
                <a:cubicBezTo>
                  <a:pt x="20681" y="4625"/>
                  <a:pt x="20681" y="4625"/>
                  <a:pt x="19762" y="4604"/>
                </a:cubicBezTo>
                <a:cubicBezTo>
                  <a:pt x="17923" y="4563"/>
                  <a:pt x="13328" y="4460"/>
                  <a:pt x="9191" y="4377"/>
                </a:cubicBezTo>
                <a:cubicBezTo>
                  <a:pt x="7353" y="4315"/>
                  <a:pt x="5055" y="4274"/>
                  <a:pt x="3677" y="4253"/>
                </a:cubicBezTo>
                <a:cubicBezTo>
                  <a:pt x="3217" y="4232"/>
                  <a:pt x="2298" y="4212"/>
                  <a:pt x="1838" y="4212"/>
                </a:cubicBezTo>
                <a:cubicBezTo>
                  <a:pt x="1838" y="4212"/>
                  <a:pt x="1379" y="4212"/>
                  <a:pt x="1379" y="4191"/>
                </a:cubicBezTo>
                <a:cubicBezTo>
                  <a:pt x="919" y="4191"/>
                  <a:pt x="919" y="4191"/>
                  <a:pt x="919" y="4191"/>
                </a:cubicBezTo>
                <a:cubicBezTo>
                  <a:pt x="460" y="4191"/>
                  <a:pt x="460" y="4191"/>
                  <a:pt x="460" y="4191"/>
                </a:cubicBezTo>
                <a:cubicBezTo>
                  <a:pt x="460" y="4191"/>
                  <a:pt x="0" y="4191"/>
                  <a:pt x="0" y="4212"/>
                </a:cubicBezTo>
                <a:cubicBezTo>
                  <a:pt x="0" y="4212"/>
                  <a:pt x="0" y="4232"/>
                  <a:pt x="0" y="4232"/>
                </a:cubicBezTo>
                <a:cubicBezTo>
                  <a:pt x="0" y="4232"/>
                  <a:pt x="0" y="4253"/>
                  <a:pt x="460" y="4253"/>
                </a:cubicBezTo>
                <a:cubicBezTo>
                  <a:pt x="460" y="4253"/>
                  <a:pt x="1379" y="4274"/>
                  <a:pt x="3217" y="4336"/>
                </a:cubicBezTo>
                <a:cubicBezTo>
                  <a:pt x="5974" y="4398"/>
                  <a:pt x="10111" y="4522"/>
                  <a:pt x="13328" y="4604"/>
                </a:cubicBezTo>
                <a:cubicBezTo>
                  <a:pt x="15166" y="4666"/>
                  <a:pt x="16545" y="4708"/>
                  <a:pt x="17923" y="4728"/>
                </a:cubicBezTo>
                <a:cubicBezTo>
                  <a:pt x="18383" y="4749"/>
                  <a:pt x="18843" y="4770"/>
                  <a:pt x="18843" y="4770"/>
                </a:cubicBezTo>
                <a:cubicBezTo>
                  <a:pt x="19302" y="4790"/>
                  <a:pt x="19302" y="4790"/>
                  <a:pt x="19302" y="4790"/>
                </a:cubicBezTo>
                <a:cubicBezTo>
                  <a:pt x="19302" y="4790"/>
                  <a:pt x="19302" y="4790"/>
                  <a:pt x="19302" y="4790"/>
                </a:cubicBezTo>
                <a:cubicBezTo>
                  <a:pt x="19302" y="4790"/>
                  <a:pt x="19302" y="4790"/>
                  <a:pt x="19302" y="4790"/>
                </a:cubicBezTo>
                <a:cubicBezTo>
                  <a:pt x="19762" y="4770"/>
                  <a:pt x="19762" y="4770"/>
                  <a:pt x="19762" y="4770"/>
                </a:cubicBezTo>
                <a:cubicBezTo>
                  <a:pt x="19302" y="4790"/>
                  <a:pt x="19302" y="4790"/>
                  <a:pt x="19302" y="4790"/>
                </a:cubicBezTo>
                <a:cubicBezTo>
                  <a:pt x="19302" y="4790"/>
                  <a:pt x="19302" y="4790"/>
                  <a:pt x="19302" y="4790"/>
                </a:cubicBezTo>
                <a:cubicBezTo>
                  <a:pt x="19762" y="4770"/>
                  <a:pt x="19762" y="4770"/>
                  <a:pt x="19762" y="4770"/>
                </a:cubicBezTo>
                <a:cubicBezTo>
                  <a:pt x="19302" y="4790"/>
                  <a:pt x="19302" y="4790"/>
                  <a:pt x="19302" y="4790"/>
                </a:cubicBezTo>
                <a:cubicBezTo>
                  <a:pt x="19762" y="4770"/>
                  <a:pt x="19762" y="4770"/>
                  <a:pt x="19762" y="4770"/>
                </a:cubicBezTo>
                <a:cubicBezTo>
                  <a:pt x="19302" y="4770"/>
                  <a:pt x="19302" y="4770"/>
                  <a:pt x="19302" y="4770"/>
                </a:cubicBezTo>
                <a:cubicBezTo>
                  <a:pt x="19302" y="4770"/>
                  <a:pt x="19302" y="4770"/>
                  <a:pt x="19302" y="4790"/>
                </a:cubicBezTo>
                <a:cubicBezTo>
                  <a:pt x="19762" y="4770"/>
                  <a:pt x="19762" y="4770"/>
                  <a:pt x="19762" y="4770"/>
                </a:cubicBezTo>
                <a:cubicBezTo>
                  <a:pt x="19302" y="4770"/>
                  <a:pt x="19302" y="4770"/>
                  <a:pt x="19302" y="4770"/>
                </a:cubicBezTo>
                <a:cubicBezTo>
                  <a:pt x="19762" y="4770"/>
                  <a:pt x="19762" y="4770"/>
                  <a:pt x="19762" y="4770"/>
                </a:cubicBezTo>
                <a:cubicBezTo>
                  <a:pt x="19302" y="4749"/>
                  <a:pt x="19302" y="4749"/>
                  <a:pt x="19302" y="4749"/>
                </a:cubicBezTo>
                <a:cubicBezTo>
                  <a:pt x="19302" y="4770"/>
                  <a:pt x="19302" y="4770"/>
                  <a:pt x="19302" y="4770"/>
                </a:cubicBezTo>
                <a:cubicBezTo>
                  <a:pt x="19762" y="4770"/>
                  <a:pt x="19762" y="4770"/>
                  <a:pt x="19762" y="4770"/>
                </a:cubicBezTo>
                <a:cubicBezTo>
                  <a:pt x="19302" y="4749"/>
                  <a:pt x="19302" y="4749"/>
                  <a:pt x="19302" y="4749"/>
                </a:cubicBezTo>
                <a:cubicBezTo>
                  <a:pt x="19762" y="4770"/>
                  <a:pt x="19762" y="4770"/>
                  <a:pt x="19762" y="4770"/>
                </a:cubicBezTo>
                <a:cubicBezTo>
                  <a:pt x="19302" y="4749"/>
                  <a:pt x="19302" y="4749"/>
                  <a:pt x="19302" y="4749"/>
                </a:cubicBezTo>
                <a:cubicBezTo>
                  <a:pt x="19762" y="4770"/>
                  <a:pt x="19762" y="4770"/>
                  <a:pt x="19762" y="4770"/>
                </a:cubicBezTo>
                <a:cubicBezTo>
                  <a:pt x="19762" y="4728"/>
                  <a:pt x="19762" y="4728"/>
                  <a:pt x="19762" y="4728"/>
                </a:cubicBezTo>
                <a:cubicBezTo>
                  <a:pt x="19302" y="4749"/>
                  <a:pt x="19302" y="4749"/>
                  <a:pt x="19302" y="4749"/>
                </a:cubicBezTo>
                <a:cubicBezTo>
                  <a:pt x="19762" y="4770"/>
                  <a:pt x="19762" y="4770"/>
                  <a:pt x="19762" y="4770"/>
                </a:cubicBezTo>
                <a:cubicBezTo>
                  <a:pt x="19762" y="4728"/>
                  <a:pt x="19762" y="4728"/>
                  <a:pt x="19762" y="4728"/>
                </a:cubicBezTo>
                <a:cubicBezTo>
                  <a:pt x="19762" y="4770"/>
                  <a:pt x="19762" y="4770"/>
                  <a:pt x="19762" y="4770"/>
                </a:cubicBezTo>
                <a:cubicBezTo>
                  <a:pt x="19762" y="4728"/>
                  <a:pt x="19762" y="4728"/>
                  <a:pt x="19762" y="4728"/>
                </a:cubicBezTo>
                <a:cubicBezTo>
                  <a:pt x="19762" y="4728"/>
                  <a:pt x="19762" y="4728"/>
                  <a:pt x="19762" y="4728"/>
                </a:cubicBezTo>
                <a:cubicBezTo>
                  <a:pt x="19762" y="4770"/>
                  <a:pt x="19762" y="4770"/>
                  <a:pt x="19762" y="4770"/>
                </a:cubicBezTo>
                <a:cubicBezTo>
                  <a:pt x="19762" y="4728"/>
                  <a:pt x="19762" y="4728"/>
                  <a:pt x="19762" y="4728"/>
                </a:cubicBezTo>
                <a:cubicBezTo>
                  <a:pt x="19762" y="4749"/>
                  <a:pt x="19762" y="4749"/>
                  <a:pt x="19762" y="4749"/>
                </a:cubicBezTo>
                <a:cubicBezTo>
                  <a:pt x="19762" y="4728"/>
                  <a:pt x="19762" y="4728"/>
                  <a:pt x="19762" y="4728"/>
                </a:cubicBezTo>
                <a:cubicBezTo>
                  <a:pt x="19762" y="4728"/>
                  <a:pt x="19762" y="4728"/>
                  <a:pt x="19762" y="4728"/>
                </a:cubicBezTo>
                <a:cubicBezTo>
                  <a:pt x="19762" y="4749"/>
                  <a:pt x="19762" y="4749"/>
                  <a:pt x="19762" y="4749"/>
                </a:cubicBezTo>
                <a:cubicBezTo>
                  <a:pt x="19762" y="4728"/>
                  <a:pt x="19762" y="4728"/>
                  <a:pt x="19762" y="4728"/>
                </a:cubicBezTo>
                <a:cubicBezTo>
                  <a:pt x="19762" y="4728"/>
                  <a:pt x="19762" y="4728"/>
                  <a:pt x="19762" y="4728"/>
                </a:cubicBezTo>
                <a:cubicBezTo>
                  <a:pt x="19762" y="4728"/>
                  <a:pt x="19302" y="4728"/>
                  <a:pt x="18843" y="4708"/>
                </a:cubicBezTo>
                <a:cubicBezTo>
                  <a:pt x="16545" y="4666"/>
                  <a:pt x="12409" y="4584"/>
                  <a:pt x="8272" y="4501"/>
                </a:cubicBezTo>
                <a:cubicBezTo>
                  <a:pt x="4596" y="4418"/>
                  <a:pt x="1379" y="4356"/>
                  <a:pt x="1379" y="4356"/>
                </a:cubicBezTo>
                <a:cubicBezTo>
                  <a:pt x="919" y="4356"/>
                  <a:pt x="460" y="4356"/>
                  <a:pt x="460" y="4377"/>
                </a:cubicBezTo>
                <a:cubicBezTo>
                  <a:pt x="460" y="4377"/>
                  <a:pt x="460" y="4398"/>
                  <a:pt x="919" y="4418"/>
                </a:cubicBezTo>
                <a:cubicBezTo>
                  <a:pt x="19762" y="4935"/>
                  <a:pt x="19762" y="4935"/>
                  <a:pt x="19762" y="4935"/>
                </a:cubicBezTo>
                <a:cubicBezTo>
                  <a:pt x="19762" y="4914"/>
                  <a:pt x="19762" y="4914"/>
                  <a:pt x="19762" y="4914"/>
                </a:cubicBezTo>
                <a:cubicBezTo>
                  <a:pt x="20221" y="4894"/>
                  <a:pt x="20221" y="4894"/>
                  <a:pt x="20221" y="4894"/>
                </a:cubicBezTo>
                <a:cubicBezTo>
                  <a:pt x="20221" y="4894"/>
                  <a:pt x="16085" y="4790"/>
                  <a:pt x="11489" y="4687"/>
                </a:cubicBezTo>
                <a:cubicBezTo>
                  <a:pt x="9191" y="4646"/>
                  <a:pt x="6894" y="4584"/>
                  <a:pt x="5055" y="4542"/>
                </a:cubicBezTo>
                <a:cubicBezTo>
                  <a:pt x="4596" y="4522"/>
                  <a:pt x="3677" y="4522"/>
                  <a:pt x="3217" y="4501"/>
                </a:cubicBezTo>
                <a:cubicBezTo>
                  <a:pt x="2757" y="4501"/>
                  <a:pt x="2757" y="4501"/>
                  <a:pt x="2298" y="4480"/>
                </a:cubicBezTo>
                <a:cubicBezTo>
                  <a:pt x="2298" y="4480"/>
                  <a:pt x="2298" y="4480"/>
                  <a:pt x="2298" y="4480"/>
                </a:cubicBezTo>
                <a:cubicBezTo>
                  <a:pt x="1838" y="4480"/>
                  <a:pt x="1838" y="4480"/>
                  <a:pt x="1838" y="4480"/>
                </a:cubicBezTo>
                <a:cubicBezTo>
                  <a:pt x="1379" y="4480"/>
                  <a:pt x="1379" y="4480"/>
                  <a:pt x="1379" y="4480"/>
                </a:cubicBezTo>
                <a:cubicBezTo>
                  <a:pt x="1379" y="4480"/>
                  <a:pt x="1379" y="4480"/>
                  <a:pt x="1379" y="4501"/>
                </a:cubicBezTo>
                <a:cubicBezTo>
                  <a:pt x="919" y="4522"/>
                  <a:pt x="919" y="4522"/>
                  <a:pt x="1379" y="4542"/>
                </a:cubicBezTo>
                <a:cubicBezTo>
                  <a:pt x="20221" y="5059"/>
                  <a:pt x="20221" y="5059"/>
                  <a:pt x="20221" y="5059"/>
                </a:cubicBezTo>
                <a:cubicBezTo>
                  <a:pt x="20681" y="5038"/>
                  <a:pt x="20681" y="5038"/>
                  <a:pt x="20681" y="5038"/>
                </a:cubicBezTo>
                <a:cubicBezTo>
                  <a:pt x="20681" y="5018"/>
                  <a:pt x="20681" y="5018"/>
                  <a:pt x="20681" y="5018"/>
                </a:cubicBezTo>
                <a:cubicBezTo>
                  <a:pt x="20681" y="5018"/>
                  <a:pt x="16085" y="4894"/>
                  <a:pt x="11030" y="4790"/>
                </a:cubicBezTo>
                <a:cubicBezTo>
                  <a:pt x="8732" y="4728"/>
                  <a:pt x="6434" y="4687"/>
                  <a:pt x="4596" y="4646"/>
                </a:cubicBezTo>
                <a:cubicBezTo>
                  <a:pt x="3677" y="4625"/>
                  <a:pt x="2757" y="4604"/>
                  <a:pt x="2298" y="4584"/>
                </a:cubicBezTo>
                <a:cubicBezTo>
                  <a:pt x="1838" y="4584"/>
                  <a:pt x="1838" y="4584"/>
                  <a:pt x="1379" y="4584"/>
                </a:cubicBezTo>
                <a:cubicBezTo>
                  <a:pt x="1379" y="4563"/>
                  <a:pt x="1379" y="4563"/>
                  <a:pt x="1379" y="4563"/>
                </a:cubicBezTo>
                <a:cubicBezTo>
                  <a:pt x="919" y="4563"/>
                  <a:pt x="919" y="4563"/>
                  <a:pt x="919" y="4563"/>
                </a:cubicBezTo>
                <a:cubicBezTo>
                  <a:pt x="919" y="4563"/>
                  <a:pt x="919" y="4563"/>
                  <a:pt x="919" y="4563"/>
                </a:cubicBezTo>
                <a:cubicBezTo>
                  <a:pt x="460" y="4563"/>
                  <a:pt x="460" y="4563"/>
                  <a:pt x="460" y="4563"/>
                </a:cubicBezTo>
                <a:cubicBezTo>
                  <a:pt x="460" y="4563"/>
                  <a:pt x="460" y="4584"/>
                  <a:pt x="460" y="4584"/>
                </a:cubicBezTo>
                <a:cubicBezTo>
                  <a:pt x="0" y="4604"/>
                  <a:pt x="0" y="4625"/>
                  <a:pt x="460" y="4625"/>
                </a:cubicBezTo>
                <a:cubicBezTo>
                  <a:pt x="19762" y="5162"/>
                  <a:pt x="19762" y="5162"/>
                  <a:pt x="19762" y="5162"/>
                </a:cubicBezTo>
                <a:cubicBezTo>
                  <a:pt x="20221" y="5142"/>
                  <a:pt x="20221" y="5142"/>
                  <a:pt x="20221" y="5142"/>
                </a:cubicBezTo>
                <a:cubicBezTo>
                  <a:pt x="20221" y="5121"/>
                  <a:pt x="20221" y="5121"/>
                  <a:pt x="20221" y="5121"/>
                </a:cubicBezTo>
                <a:cubicBezTo>
                  <a:pt x="20221" y="5121"/>
                  <a:pt x="16085" y="5018"/>
                  <a:pt x="11489" y="4914"/>
                </a:cubicBezTo>
                <a:cubicBezTo>
                  <a:pt x="9191" y="4873"/>
                  <a:pt x="6894" y="4811"/>
                  <a:pt x="5055" y="4790"/>
                </a:cubicBezTo>
                <a:cubicBezTo>
                  <a:pt x="4136" y="4770"/>
                  <a:pt x="3217" y="4749"/>
                  <a:pt x="2757" y="4749"/>
                </a:cubicBezTo>
                <a:cubicBezTo>
                  <a:pt x="2298" y="4728"/>
                  <a:pt x="2298" y="4728"/>
                  <a:pt x="1838" y="4728"/>
                </a:cubicBezTo>
                <a:cubicBezTo>
                  <a:pt x="1838" y="4728"/>
                  <a:pt x="1838" y="4728"/>
                  <a:pt x="1838" y="4728"/>
                </a:cubicBezTo>
                <a:cubicBezTo>
                  <a:pt x="1838" y="4728"/>
                  <a:pt x="1838" y="4728"/>
                  <a:pt x="1379" y="4728"/>
                </a:cubicBezTo>
                <a:cubicBezTo>
                  <a:pt x="1379" y="4728"/>
                  <a:pt x="1379" y="4728"/>
                  <a:pt x="1379" y="4728"/>
                </a:cubicBezTo>
                <a:cubicBezTo>
                  <a:pt x="1379" y="4728"/>
                  <a:pt x="919" y="4728"/>
                  <a:pt x="919" y="4728"/>
                </a:cubicBezTo>
                <a:cubicBezTo>
                  <a:pt x="1379" y="4749"/>
                  <a:pt x="1379" y="4749"/>
                  <a:pt x="1379" y="4749"/>
                </a:cubicBezTo>
                <a:cubicBezTo>
                  <a:pt x="919" y="4728"/>
                  <a:pt x="919" y="4728"/>
                  <a:pt x="919" y="4728"/>
                </a:cubicBezTo>
                <a:cubicBezTo>
                  <a:pt x="919" y="4749"/>
                  <a:pt x="919" y="4749"/>
                  <a:pt x="919" y="4749"/>
                </a:cubicBezTo>
                <a:cubicBezTo>
                  <a:pt x="919" y="4770"/>
                  <a:pt x="919" y="4770"/>
                  <a:pt x="919" y="4770"/>
                </a:cubicBezTo>
                <a:cubicBezTo>
                  <a:pt x="1379" y="4790"/>
                  <a:pt x="1379" y="4790"/>
                  <a:pt x="1379" y="4790"/>
                </a:cubicBezTo>
                <a:cubicBezTo>
                  <a:pt x="1379" y="4790"/>
                  <a:pt x="1838" y="4811"/>
                  <a:pt x="2298" y="4832"/>
                </a:cubicBezTo>
                <a:cubicBezTo>
                  <a:pt x="4596" y="4894"/>
                  <a:pt x="9191" y="4997"/>
                  <a:pt x="12868" y="5100"/>
                </a:cubicBezTo>
                <a:cubicBezTo>
                  <a:pt x="15166" y="5162"/>
                  <a:pt x="16545" y="5204"/>
                  <a:pt x="17923" y="5245"/>
                </a:cubicBezTo>
                <a:cubicBezTo>
                  <a:pt x="18843" y="5266"/>
                  <a:pt x="19302" y="5286"/>
                  <a:pt x="19762" y="5286"/>
                </a:cubicBezTo>
                <a:cubicBezTo>
                  <a:pt x="19762" y="5286"/>
                  <a:pt x="19762" y="5307"/>
                  <a:pt x="19762" y="5307"/>
                </a:cubicBezTo>
                <a:cubicBezTo>
                  <a:pt x="20221" y="5307"/>
                  <a:pt x="20221" y="5307"/>
                  <a:pt x="20221" y="5307"/>
                </a:cubicBezTo>
                <a:cubicBezTo>
                  <a:pt x="20221" y="5307"/>
                  <a:pt x="20221" y="5307"/>
                  <a:pt x="20221" y="5307"/>
                </a:cubicBezTo>
                <a:cubicBezTo>
                  <a:pt x="20221" y="5286"/>
                  <a:pt x="20221" y="5286"/>
                  <a:pt x="20221" y="5286"/>
                </a:cubicBezTo>
                <a:cubicBezTo>
                  <a:pt x="19762" y="5307"/>
                  <a:pt x="19762" y="5307"/>
                  <a:pt x="19762" y="5307"/>
                </a:cubicBezTo>
                <a:cubicBezTo>
                  <a:pt x="20221" y="5307"/>
                  <a:pt x="20221" y="5307"/>
                  <a:pt x="20221" y="5307"/>
                </a:cubicBezTo>
                <a:cubicBezTo>
                  <a:pt x="20221" y="5286"/>
                  <a:pt x="20221" y="5286"/>
                  <a:pt x="20221" y="5286"/>
                </a:cubicBezTo>
                <a:cubicBezTo>
                  <a:pt x="19762" y="5307"/>
                  <a:pt x="19762" y="5307"/>
                  <a:pt x="19762" y="5307"/>
                </a:cubicBezTo>
                <a:cubicBezTo>
                  <a:pt x="20681" y="5286"/>
                  <a:pt x="20681" y="5286"/>
                  <a:pt x="20681" y="5286"/>
                </a:cubicBezTo>
                <a:cubicBezTo>
                  <a:pt x="19762" y="5286"/>
                  <a:pt x="19762" y="5286"/>
                  <a:pt x="19762" y="5286"/>
                </a:cubicBezTo>
                <a:cubicBezTo>
                  <a:pt x="19762" y="5286"/>
                  <a:pt x="19762" y="5307"/>
                  <a:pt x="19762" y="5307"/>
                </a:cubicBezTo>
                <a:cubicBezTo>
                  <a:pt x="20681" y="5286"/>
                  <a:pt x="20681" y="5286"/>
                  <a:pt x="20681" y="5286"/>
                </a:cubicBezTo>
                <a:cubicBezTo>
                  <a:pt x="19762" y="5286"/>
                  <a:pt x="19762" y="5286"/>
                  <a:pt x="19762" y="5286"/>
                </a:cubicBezTo>
                <a:cubicBezTo>
                  <a:pt x="20681" y="5286"/>
                  <a:pt x="20681" y="5286"/>
                  <a:pt x="20681" y="5286"/>
                </a:cubicBezTo>
                <a:cubicBezTo>
                  <a:pt x="19762" y="5266"/>
                  <a:pt x="19762" y="5266"/>
                  <a:pt x="19762" y="5266"/>
                </a:cubicBezTo>
                <a:cubicBezTo>
                  <a:pt x="19762" y="5286"/>
                  <a:pt x="19762" y="5286"/>
                  <a:pt x="19762" y="5286"/>
                </a:cubicBezTo>
                <a:cubicBezTo>
                  <a:pt x="20681" y="5286"/>
                  <a:pt x="20681" y="5286"/>
                  <a:pt x="20681" y="5286"/>
                </a:cubicBezTo>
                <a:cubicBezTo>
                  <a:pt x="19762" y="5266"/>
                  <a:pt x="19762" y="5266"/>
                  <a:pt x="19762" y="5266"/>
                </a:cubicBezTo>
                <a:cubicBezTo>
                  <a:pt x="20681" y="5286"/>
                  <a:pt x="20681" y="5286"/>
                  <a:pt x="20681" y="5286"/>
                </a:cubicBezTo>
                <a:cubicBezTo>
                  <a:pt x="20681" y="5266"/>
                  <a:pt x="20681" y="5266"/>
                  <a:pt x="20681" y="5266"/>
                </a:cubicBezTo>
                <a:cubicBezTo>
                  <a:pt x="1379" y="4852"/>
                  <a:pt x="1379" y="4852"/>
                  <a:pt x="1379" y="4852"/>
                </a:cubicBezTo>
                <a:cubicBezTo>
                  <a:pt x="919" y="4852"/>
                  <a:pt x="919" y="4852"/>
                  <a:pt x="460" y="4873"/>
                </a:cubicBezTo>
                <a:cubicBezTo>
                  <a:pt x="460" y="4873"/>
                  <a:pt x="460" y="4894"/>
                  <a:pt x="919" y="4894"/>
                </a:cubicBezTo>
                <a:cubicBezTo>
                  <a:pt x="919" y="4894"/>
                  <a:pt x="1838" y="4935"/>
                  <a:pt x="3677" y="4976"/>
                </a:cubicBezTo>
                <a:cubicBezTo>
                  <a:pt x="6434" y="5059"/>
                  <a:pt x="10111" y="5162"/>
                  <a:pt x="13787" y="5245"/>
                </a:cubicBezTo>
                <a:cubicBezTo>
                  <a:pt x="15166" y="5307"/>
                  <a:pt x="16545" y="5348"/>
                  <a:pt x="17923" y="5369"/>
                </a:cubicBezTo>
                <a:cubicBezTo>
                  <a:pt x="18383" y="5390"/>
                  <a:pt x="18843" y="5390"/>
                  <a:pt x="18843" y="5411"/>
                </a:cubicBezTo>
                <a:cubicBezTo>
                  <a:pt x="19302" y="5411"/>
                  <a:pt x="19302" y="5411"/>
                  <a:pt x="19302" y="5411"/>
                </a:cubicBezTo>
                <a:cubicBezTo>
                  <a:pt x="19302" y="5411"/>
                  <a:pt x="19302" y="5411"/>
                  <a:pt x="19302" y="5411"/>
                </a:cubicBezTo>
                <a:cubicBezTo>
                  <a:pt x="19302" y="5411"/>
                  <a:pt x="19302" y="5411"/>
                  <a:pt x="19302" y="5411"/>
                </a:cubicBezTo>
                <a:cubicBezTo>
                  <a:pt x="19302" y="5411"/>
                  <a:pt x="19302" y="5411"/>
                  <a:pt x="19302" y="5411"/>
                </a:cubicBezTo>
                <a:cubicBezTo>
                  <a:pt x="19302" y="5411"/>
                  <a:pt x="19302" y="5411"/>
                  <a:pt x="19302" y="5411"/>
                </a:cubicBezTo>
                <a:cubicBezTo>
                  <a:pt x="19302" y="5411"/>
                  <a:pt x="19302" y="5411"/>
                  <a:pt x="19302" y="5411"/>
                </a:cubicBezTo>
                <a:cubicBezTo>
                  <a:pt x="19302" y="5411"/>
                  <a:pt x="19302" y="5411"/>
                  <a:pt x="19302" y="5411"/>
                </a:cubicBezTo>
                <a:cubicBezTo>
                  <a:pt x="19762" y="5411"/>
                  <a:pt x="19762" y="5411"/>
                  <a:pt x="19762" y="5411"/>
                </a:cubicBezTo>
                <a:cubicBezTo>
                  <a:pt x="19302" y="5411"/>
                  <a:pt x="19302" y="5411"/>
                  <a:pt x="19302" y="5411"/>
                </a:cubicBezTo>
                <a:cubicBezTo>
                  <a:pt x="19302" y="5411"/>
                  <a:pt x="19302" y="5411"/>
                  <a:pt x="19302" y="5411"/>
                </a:cubicBezTo>
                <a:cubicBezTo>
                  <a:pt x="19762" y="5411"/>
                  <a:pt x="19762" y="5411"/>
                  <a:pt x="19762" y="5411"/>
                </a:cubicBezTo>
                <a:cubicBezTo>
                  <a:pt x="19302" y="5411"/>
                  <a:pt x="19302" y="5411"/>
                  <a:pt x="19302" y="5411"/>
                </a:cubicBezTo>
                <a:cubicBezTo>
                  <a:pt x="19762" y="5411"/>
                  <a:pt x="19762" y="5411"/>
                  <a:pt x="19762" y="5411"/>
                </a:cubicBezTo>
                <a:cubicBezTo>
                  <a:pt x="19302" y="5411"/>
                  <a:pt x="19302" y="5411"/>
                  <a:pt x="19302" y="5411"/>
                </a:cubicBezTo>
                <a:cubicBezTo>
                  <a:pt x="19302" y="5411"/>
                  <a:pt x="19302" y="5411"/>
                  <a:pt x="19302" y="5411"/>
                </a:cubicBezTo>
                <a:cubicBezTo>
                  <a:pt x="19762" y="5411"/>
                  <a:pt x="19762" y="5411"/>
                  <a:pt x="19762" y="5411"/>
                </a:cubicBezTo>
                <a:cubicBezTo>
                  <a:pt x="19302" y="5411"/>
                  <a:pt x="19302" y="5411"/>
                  <a:pt x="19302" y="5411"/>
                </a:cubicBezTo>
                <a:cubicBezTo>
                  <a:pt x="19762" y="5411"/>
                  <a:pt x="19762" y="5411"/>
                  <a:pt x="19762" y="5411"/>
                </a:cubicBezTo>
                <a:cubicBezTo>
                  <a:pt x="19302" y="5390"/>
                  <a:pt x="19302" y="5390"/>
                  <a:pt x="19302" y="5390"/>
                </a:cubicBezTo>
                <a:cubicBezTo>
                  <a:pt x="19302" y="5411"/>
                  <a:pt x="19302" y="5411"/>
                  <a:pt x="19302" y="5411"/>
                </a:cubicBezTo>
                <a:cubicBezTo>
                  <a:pt x="19762" y="5411"/>
                  <a:pt x="19762" y="5411"/>
                  <a:pt x="19762" y="5411"/>
                </a:cubicBezTo>
                <a:cubicBezTo>
                  <a:pt x="19302" y="5390"/>
                  <a:pt x="19302" y="5390"/>
                  <a:pt x="19302" y="5390"/>
                </a:cubicBezTo>
                <a:cubicBezTo>
                  <a:pt x="19762" y="5411"/>
                  <a:pt x="19762" y="5411"/>
                  <a:pt x="19762" y="5411"/>
                </a:cubicBezTo>
                <a:cubicBezTo>
                  <a:pt x="20221" y="5369"/>
                  <a:pt x="20221" y="5369"/>
                  <a:pt x="20221" y="5369"/>
                </a:cubicBezTo>
                <a:cubicBezTo>
                  <a:pt x="1838" y="5018"/>
                  <a:pt x="1838" y="5018"/>
                  <a:pt x="1838" y="5018"/>
                </a:cubicBezTo>
                <a:cubicBezTo>
                  <a:pt x="1838" y="5018"/>
                  <a:pt x="1379" y="5018"/>
                  <a:pt x="1379" y="5018"/>
                </a:cubicBezTo>
                <a:cubicBezTo>
                  <a:pt x="919" y="5038"/>
                  <a:pt x="919" y="5059"/>
                  <a:pt x="1379" y="5059"/>
                </a:cubicBezTo>
                <a:cubicBezTo>
                  <a:pt x="19762" y="5576"/>
                  <a:pt x="19762" y="5576"/>
                  <a:pt x="19762" y="5576"/>
                </a:cubicBezTo>
                <a:cubicBezTo>
                  <a:pt x="20221" y="5555"/>
                  <a:pt x="20221" y="5555"/>
                  <a:pt x="20221" y="5555"/>
                </a:cubicBezTo>
                <a:cubicBezTo>
                  <a:pt x="20681" y="5535"/>
                  <a:pt x="20681" y="5535"/>
                  <a:pt x="20681" y="5535"/>
                </a:cubicBezTo>
                <a:cubicBezTo>
                  <a:pt x="20681" y="5535"/>
                  <a:pt x="16085" y="5431"/>
                  <a:pt x="11489" y="5328"/>
                </a:cubicBezTo>
                <a:cubicBezTo>
                  <a:pt x="9191" y="5286"/>
                  <a:pt x="6894" y="5224"/>
                  <a:pt x="5055" y="5183"/>
                </a:cubicBezTo>
                <a:cubicBezTo>
                  <a:pt x="4136" y="5183"/>
                  <a:pt x="3217" y="5162"/>
                  <a:pt x="2298" y="5142"/>
                </a:cubicBezTo>
                <a:cubicBezTo>
                  <a:pt x="2298" y="5142"/>
                  <a:pt x="1838" y="5142"/>
                  <a:pt x="1838" y="5142"/>
                </a:cubicBezTo>
                <a:cubicBezTo>
                  <a:pt x="1379" y="5121"/>
                  <a:pt x="1379" y="5121"/>
                  <a:pt x="919" y="5121"/>
                </a:cubicBezTo>
                <a:cubicBezTo>
                  <a:pt x="919" y="5121"/>
                  <a:pt x="919" y="5121"/>
                  <a:pt x="919" y="5121"/>
                </a:cubicBezTo>
                <a:cubicBezTo>
                  <a:pt x="919" y="5121"/>
                  <a:pt x="460" y="5142"/>
                  <a:pt x="460" y="5142"/>
                </a:cubicBezTo>
                <a:cubicBezTo>
                  <a:pt x="460" y="5142"/>
                  <a:pt x="460" y="5162"/>
                  <a:pt x="460" y="5162"/>
                </a:cubicBezTo>
                <a:cubicBezTo>
                  <a:pt x="460" y="5183"/>
                  <a:pt x="460" y="5183"/>
                  <a:pt x="919" y="5183"/>
                </a:cubicBezTo>
                <a:cubicBezTo>
                  <a:pt x="919" y="5183"/>
                  <a:pt x="1838" y="5224"/>
                  <a:pt x="3677" y="5266"/>
                </a:cubicBezTo>
                <a:cubicBezTo>
                  <a:pt x="6434" y="5348"/>
                  <a:pt x="10570" y="5452"/>
                  <a:pt x="14247" y="5555"/>
                </a:cubicBezTo>
                <a:cubicBezTo>
                  <a:pt x="16085" y="5597"/>
                  <a:pt x="17464" y="5638"/>
                  <a:pt x="18383" y="5679"/>
                </a:cubicBezTo>
                <a:cubicBezTo>
                  <a:pt x="19302" y="5679"/>
                  <a:pt x="19762" y="5700"/>
                  <a:pt x="19762" y="5721"/>
                </a:cubicBezTo>
                <a:cubicBezTo>
                  <a:pt x="20221" y="5721"/>
                  <a:pt x="20221" y="5721"/>
                  <a:pt x="20221" y="5721"/>
                </a:cubicBezTo>
                <a:cubicBezTo>
                  <a:pt x="20221" y="5721"/>
                  <a:pt x="20221" y="5721"/>
                  <a:pt x="20221" y="5721"/>
                </a:cubicBezTo>
                <a:cubicBezTo>
                  <a:pt x="20221" y="5721"/>
                  <a:pt x="20221" y="5721"/>
                  <a:pt x="20221" y="5721"/>
                </a:cubicBezTo>
                <a:cubicBezTo>
                  <a:pt x="20221" y="5721"/>
                  <a:pt x="20221" y="5721"/>
                  <a:pt x="20221" y="5721"/>
                </a:cubicBezTo>
                <a:cubicBezTo>
                  <a:pt x="20221" y="5721"/>
                  <a:pt x="20221" y="5721"/>
                  <a:pt x="20221" y="5721"/>
                </a:cubicBezTo>
                <a:cubicBezTo>
                  <a:pt x="20221" y="5721"/>
                  <a:pt x="20221" y="5721"/>
                  <a:pt x="20221" y="5721"/>
                </a:cubicBezTo>
                <a:cubicBezTo>
                  <a:pt x="20221" y="5721"/>
                  <a:pt x="20221" y="5721"/>
                  <a:pt x="20221" y="5721"/>
                </a:cubicBezTo>
                <a:cubicBezTo>
                  <a:pt x="20681" y="5700"/>
                  <a:pt x="20681" y="5700"/>
                  <a:pt x="20681" y="5700"/>
                </a:cubicBezTo>
                <a:cubicBezTo>
                  <a:pt x="20221" y="5700"/>
                  <a:pt x="20221" y="5700"/>
                  <a:pt x="20221" y="5700"/>
                </a:cubicBezTo>
                <a:cubicBezTo>
                  <a:pt x="20221" y="5721"/>
                  <a:pt x="20221" y="5721"/>
                  <a:pt x="20221" y="5721"/>
                </a:cubicBezTo>
                <a:cubicBezTo>
                  <a:pt x="20681" y="5700"/>
                  <a:pt x="20681" y="5700"/>
                  <a:pt x="20681" y="5700"/>
                </a:cubicBezTo>
                <a:cubicBezTo>
                  <a:pt x="20221" y="5700"/>
                  <a:pt x="20221" y="5700"/>
                  <a:pt x="20221" y="5700"/>
                </a:cubicBezTo>
                <a:cubicBezTo>
                  <a:pt x="20681" y="5700"/>
                  <a:pt x="20681" y="5700"/>
                  <a:pt x="20681" y="5700"/>
                </a:cubicBezTo>
                <a:cubicBezTo>
                  <a:pt x="20221" y="5700"/>
                  <a:pt x="20221" y="5700"/>
                  <a:pt x="20221" y="5700"/>
                </a:cubicBezTo>
                <a:cubicBezTo>
                  <a:pt x="20221" y="5700"/>
                  <a:pt x="20221" y="5700"/>
                  <a:pt x="20221" y="5700"/>
                </a:cubicBezTo>
                <a:cubicBezTo>
                  <a:pt x="20681" y="5700"/>
                  <a:pt x="20681" y="5700"/>
                  <a:pt x="20681" y="5700"/>
                </a:cubicBezTo>
                <a:cubicBezTo>
                  <a:pt x="20221" y="5700"/>
                  <a:pt x="20221" y="5700"/>
                  <a:pt x="20221" y="5700"/>
                </a:cubicBezTo>
                <a:cubicBezTo>
                  <a:pt x="20681" y="5721"/>
                  <a:pt x="20681" y="5721"/>
                  <a:pt x="20681" y="5721"/>
                </a:cubicBezTo>
                <a:cubicBezTo>
                  <a:pt x="21140" y="5679"/>
                  <a:pt x="21140" y="5679"/>
                  <a:pt x="21140" y="5679"/>
                </a:cubicBezTo>
                <a:cubicBezTo>
                  <a:pt x="1379" y="5286"/>
                  <a:pt x="1379" y="5286"/>
                  <a:pt x="1379" y="5286"/>
                </a:cubicBezTo>
                <a:cubicBezTo>
                  <a:pt x="919" y="5286"/>
                  <a:pt x="460" y="5286"/>
                  <a:pt x="460" y="5307"/>
                </a:cubicBezTo>
                <a:cubicBezTo>
                  <a:pt x="460" y="5307"/>
                  <a:pt x="460" y="5328"/>
                  <a:pt x="919" y="5348"/>
                </a:cubicBezTo>
                <a:cubicBezTo>
                  <a:pt x="919" y="5348"/>
                  <a:pt x="1838" y="5369"/>
                  <a:pt x="3677" y="5411"/>
                </a:cubicBezTo>
                <a:cubicBezTo>
                  <a:pt x="6434" y="5493"/>
                  <a:pt x="10111" y="5597"/>
                  <a:pt x="13787" y="5700"/>
                </a:cubicBezTo>
                <a:cubicBezTo>
                  <a:pt x="15166" y="5741"/>
                  <a:pt x="16545" y="5783"/>
                  <a:pt x="17923" y="5803"/>
                </a:cubicBezTo>
                <a:cubicBezTo>
                  <a:pt x="18383" y="5824"/>
                  <a:pt x="18843" y="5845"/>
                  <a:pt x="18843" y="5845"/>
                </a:cubicBezTo>
                <a:cubicBezTo>
                  <a:pt x="19302" y="5865"/>
                  <a:pt x="19302" y="5865"/>
                  <a:pt x="19302" y="5865"/>
                </a:cubicBezTo>
                <a:cubicBezTo>
                  <a:pt x="19302" y="5865"/>
                  <a:pt x="19302" y="5865"/>
                  <a:pt x="19302" y="5865"/>
                </a:cubicBezTo>
                <a:cubicBezTo>
                  <a:pt x="19302" y="5845"/>
                  <a:pt x="19302" y="5845"/>
                  <a:pt x="19302" y="5845"/>
                </a:cubicBezTo>
                <a:cubicBezTo>
                  <a:pt x="19302" y="5865"/>
                  <a:pt x="19302" y="5865"/>
                  <a:pt x="19302" y="5865"/>
                </a:cubicBezTo>
                <a:cubicBezTo>
                  <a:pt x="19302" y="5865"/>
                  <a:pt x="19302" y="5865"/>
                  <a:pt x="19302" y="5865"/>
                </a:cubicBezTo>
                <a:cubicBezTo>
                  <a:pt x="19302" y="5845"/>
                  <a:pt x="19302" y="5845"/>
                  <a:pt x="19302" y="5845"/>
                </a:cubicBezTo>
                <a:cubicBezTo>
                  <a:pt x="19302" y="5865"/>
                  <a:pt x="19302" y="5865"/>
                  <a:pt x="19302" y="5865"/>
                </a:cubicBezTo>
                <a:cubicBezTo>
                  <a:pt x="19762" y="5845"/>
                  <a:pt x="19762" y="5845"/>
                  <a:pt x="19762" y="5845"/>
                </a:cubicBezTo>
                <a:cubicBezTo>
                  <a:pt x="19302" y="5845"/>
                  <a:pt x="19302" y="5845"/>
                  <a:pt x="19302" y="5845"/>
                </a:cubicBezTo>
                <a:cubicBezTo>
                  <a:pt x="19302" y="5845"/>
                  <a:pt x="19302" y="5865"/>
                  <a:pt x="19302" y="5865"/>
                </a:cubicBezTo>
                <a:cubicBezTo>
                  <a:pt x="19762" y="5845"/>
                  <a:pt x="19762" y="5845"/>
                  <a:pt x="19762" y="5845"/>
                </a:cubicBezTo>
                <a:cubicBezTo>
                  <a:pt x="19302" y="5845"/>
                  <a:pt x="19302" y="5845"/>
                  <a:pt x="19302" y="5845"/>
                </a:cubicBezTo>
                <a:cubicBezTo>
                  <a:pt x="19762" y="5845"/>
                  <a:pt x="19762" y="5845"/>
                  <a:pt x="19762" y="5845"/>
                </a:cubicBezTo>
                <a:cubicBezTo>
                  <a:pt x="19302" y="5824"/>
                  <a:pt x="19302" y="5824"/>
                  <a:pt x="19302" y="5824"/>
                </a:cubicBezTo>
                <a:cubicBezTo>
                  <a:pt x="19302" y="5845"/>
                  <a:pt x="19302" y="5845"/>
                  <a:pt x="19302" y="5845"/>
                </a:cubicBezTo>
                <a:cubicBezTo>
                  <a:pt x="19762" y="5845"/>
                  <a:pt x="19762" y="5845"/>
                  <a:pt x="19762" y="5845"/>
                </a:cubicBezTo>
                <a:cubicBezTo>
                  <a:pt x="19302" y="5824"/>
                  <a:pt x="19302" y="5824"/>
                  <a:pt x="19302" y="5824"/>
                </a:cubicBezTo>
                <a:cubicBezTo>
                  <a:pt x="19762" y="5845"/>
                  <a:pt x="19762" y="5845"/>
                  <a:pt x="19762" y="5845"/>
                </a:cubicBezTo>
                <a:cubicBezTo>
                  <a:pt x="19302" y="5824"/>
                  <a:pt x="19302" y="5824"/>
                  <a:pt x="19302" y="5824"/>
                </a:cubicBezTo>
                <a:cubicBezTo>
                  <a:pt x="19762" y="5845"/>
                  <a:pt x="19762" y="5845"/>
                  <a:pt x="19762" y="5845"/>
                </a:cubicBezTo>
                <a:cubicBezTo>
                  <a:pt x="19762" y="5824"/>
                  <a:pt x="19762" y="5824"/>
                  <a:pt x="19762" y="5824"/>
                </a:cubicBezTo>
                <a:cubicBezTo>
                  <a:pt x="19762" y="5824"/>
                  <a:pt x="19302" y="5824"/>
                  <a:pt x="19302" y="5824"/>
                </a:cubicBezTo>
                <a:cubicBezTo>
                  <a:pt x="19762" y="5845"/>
                  <a:pt x="19762" y="5845"/>
                  <a:pt x="19762" y="5845"/>
                </a:cubicBezTo>
                <a:cubicBezTo>
                  <a:pt x="19762" y="5824"/>
                  <a:pt x="19762" y="5824"/>
                  <a:pt x="19762" y="5824"/>
                </a:cubicBezTo>
                <a:cubicBezTo>
                  <a:pt x="19762" y="5845"/>
                  <a:pt x="19762" y="5845"/>
                  <a:pt x="19762" y="5845"/>
                </a:cubicBezTo>
                <a:cubicBezTo>
                  <a:pt x="19762" y="5824"/>
                  <a:pt x="19762" y="5824"/>
                  <a:pt x="19762" y="5824"/>
                </a:cubicBezTo>
                <a:cubicBezTo>
                  <a:pt x="19762" y="5824"/>
                  <a:pt x="19762" y="5824"/>
                  <a:pt x="19762" y="5824"/>
                </a:cubicBezTo>
                <a:cubicBezTo>
                  <a:pt x="19762" y="5845"/>
                  <a:pt x="19762" y="5845"/>
                  <a:pt x="19762" y="5845"/>
                </a:cubicBezTo>
                <a:cubicBezTo>
                  <a:pt x="19762" y="5824"/>
                  <a:pt x="19762" y="5824"/>
                  <a:pt x="19762" y="5824"/>
                </a:cubicBezTo>
                <a:cubicBezTo>
                  <a:pt x="19762" y="5845"/>
                  <a:pt x="19762" y="5845"/>
                  <a:pt x="19762" y="5845"/>
                </a:cubicBezTo>
                <a:cubicBezTo>
                  <a:pt x="19762" y="5824"/>
                  <a:pt x="19762" y="5824"/>
                  <a:pt x="19762" y="5824"/>
                </a:cubicBezTo>
                <a:cubicBezTo>
                  <a:pt x="19762" y="5824"/>
                  <a:pt x="19762" y="5824"/>
                  <a:pt x="19762" y="5824"/>
                </a:cubicBezTo>
                <a:cubicBezTo>
                  <a:pt x="19762" y="5845"/>
                  <a:pt x="19762" y="5845"/>
                  <a:pt x="19762" y="5845"/>
                </a:cubicBezTo>
                <a:cubicBezTo>
                  <a:pt x="19762" y="5824"/>
                  <a:pt x="19762" y="5824"/>
                  <a:pt x="19762" y="5824"/>
                </a:cubicBezTo>
                <a:cubicBezTo>
                  <a:pt x="19762" y="5824"/>
                  <a:pt x="19762" y="5824"/>
                  <a:pt x="19762" y="5824"/>
                </a:cubicBezTo>
                <a:cubicBezTo>
                  <a:pt x="19762" y="5803"/>
                  <a:pt x="19302" y="5803"/>
                  <a:pt x="18843" y="5803"/>
                </a:cubicBezTo>
                <a:cubicBezTo>
                  <a:pt x="16545" y="5762"/>
                  <a:pt x="12409" y="5679"/>
                  <a:pt x="8732" y="5597"/>
                </a:cubicBezTo>
                <a:cubicBezTo>
                  <a:pt x="5055" y="5514"/>
                  <a:pt x="1838" y="5452"/>
                  <a:pt x="1838" y="5452"/>
                </a:cubicBezTo>
                <a:cubicBezTo>
                  <a:pt x="1379" y="5452"/>
                  <a:pt x="919" y="5452"/>
                  <a:pt x="919" y="5473"/>
                </a:cubicBezTo>
                <a:cubicBezTo>
                  <a:pt x="919" y="5493"/>
                  <a:pt x="919" y="5493"/>
                  <a:pt x="919" y="5514"/>
                </a:cubicBezTo>
                <a:cubicBezTo>
                  <a:pt x="20221" y="6051"/>
                  <a:pt x="20221" y="6051"/>
                  <a:pt x="20221" y="6051"/>
                </a:cubicBezTo>
                <a:cubicBezTo>
                  <a:pt x="20681" y="6031"/>
                  <a:pt x="20681" y="6031"/>
                  <a:pt x="20681" y="6031"/>
                </a:cubicBezTo>
                <a:cubicBezTo>
                  <a:pt x="20221" y="6010"/>
                  <a:pt x="20221" y="6010"/>
                  <a:pt x="20221" y="6010"/>
                </a:cubicBezTo>
                <a:cubicBezTo>
                  <a:pt x="20681" y="6031"/>
                  <a:pt x="20681" y="6031"/>
                  <a:pt x="20681" y="6031"/>
                </a:cubicBezTo>
                <a:cubicBezTo>
                  <a:pt x="20221" y="5989"/>
                  <a:pt x="20221" y="5989"/>
                  <a:pt x="20221" y="5989"/>
                </a:cubicBezTo>
                <a:cubicBezTo>
                  <a:pt x="20221" y="5989"/>
                  <a:pt x="20221" y="5989"/>
                  <a:pt x="20221" y="6010"/>
                </a:cubicBezTo>
                <a:cubicBezTo>
                  <a:pt x="20681" y="6031"/>
                  <a:pt x="20681" y="6031"/>
                  <a:pt x="20681" y="6031"/>
                </a:cubicBezTo>
                <a:cubicBezTo>
                  <a:pt x="20221" y="5989"/>
                  <a:pt x="20221" y="5989"/>
                  <a:pt x="20221" y="5989"/>
                </a:cubicBezTo>
                <a:cubicBezTo>
                  <a:pt x="20681" y="6010"/>
                  <a:pt x="20681" y="6010"/>
                  <a:pt x="20681" y="6010"/>
                </a:cubicBezTo>
                <a:cubicBezTo>
                  <a:pt x="20681" y="5989"/>
                  <a:pt x="20681" y="5989"/>
                  <a:pt x="20681" y="5989"/>
                </a:cubicBezTo>
                <a:cubicBezTo>
                  <a:pt x="20221" y="5989"/>
                  <a:pt x="20221" y="5989"/>
                  <a:pt x="20221" y="5989"/>
                </a:cubicBezTo>
                <a:cubicBezTo>
                  <a:pt x="20681" y="6010"/>
                  <a:pt x="20681" y="6010"/>
                  <a:pt x="20681" y="6010"/>
                </a:cubicBezTo>
                <a:cubicBezTo>
                  <a:pt x="20681" y="5989"/>
                  <a:pt x="20681" y="5989"/>
                  <a:pt x="20681" y="5989"/>
                </a:cubicBezTo>
                <a:cubicBezTo>
                  <a:pt x="20681" y="5989"/>
                  <a:pt x="20681" y="5989"/>
                  <a:pt x="20681" y="5989"/>
                </a:cubicBezTo>
                <a:cubicBezTo>
                  <a:pt x="20681" y="5989"/>
                  <a:pt x="20681" y="5989"/>
                  <a:pt x="20681" y="5989"/>
                </a:cubicBezTo>
                <a:cubicBezTo>
                  <a:pt x="20681" y="5989"/>
                  <a:pt x="20681" y="5989"/>
                  <a:pt x="20681" y="5989"/>
                </a:cubicBezTo>
                <a:cubicBezTo>
                  <a:pt x="20681" y="5989"/>
                  <a:pt x="20681" y="5989"/>
                  <a:pt x="20681" y="5989"/>
                </a:cubicBezTo>
                <a:cubicBezTo>
                  <a:pt x="20681" y="5989"/>
                  <a:pt x="20681" y="5989"/>
                  <a:pt x="20681" y="5989"/>
                </a:cubicBezTo>
                <a:cubicBezTo>
                  <a:pt x="20681" y="5989"/>
                  <a:pt x="20221" y="5989"/>
                  <a:pt x="19302" y="5969"/>
                </a:cubicBezTo>
                <a:cubicBezTo>
                  <a:pt x="17004" y="5927"/>
                  <a:pt x="12868" y="5824"/>
                  <a:pt x="8732" y="5741"/>
                </a:cubicBezTo>
                <a:cubicBezTo>
                  <a:pt x="6894" y="5700"/>
                  <a:pt x="5055" y="5659"/>
                  <a:pt x="3677" y="5638"/>
                </a:cubicBezTo>
                <a:cubicBezTo>
                  <a:pt x="2298" y="5597"/>
                  <a:pt x="1379" y="5576"/>
                  <a:pt x="1379" y="5576"/>
                </a:cubicBezTo>
                <a:cubicBezTo>
                  <a:pt x="1379" y="5576"/>
                  <a:pt x="919" y="5576"/>
                  <a:pt x="460" y="5597"/>
                </a:cubicBezTo>
                <a:cubicBezTo>
                  <a:pt x="460" y="5617"/>
                  <a:pt x="460" y="5617"/>
                  <a:pt x="919" y="5638"/>
                </a:cubicBezTo>
                <a:cubicBezTo>
                  <a:pt x="20221" y="6175"/>
                  <a:pt x="20221" y="6175"/>
                  <a:pt x="20221" y="6175"/>
                </a:cubicBezTo>
                <a:cubicBezTo>
                  <a:pt x="20681" y="6155"/>
                  <a:pt x="20681" y="6155"/>
                  <a:pt x="20681" y="6155"/>
                </a:cubicBezTo>
                <a:cubicBezTo>
                  <a:pt x="20221" y="6134"/>
                  <a:pt x="20221" y="6134"/>
                  <a:pt x="20221" y="6134"/>
                </a:cubicBezTo>
                <a:cubicBezTo>
                  <a:pt x="20681" y="6155"/>
                  <a:pt x="20681" y="6155"/>
                  <a:pt x="20681" y="6155"/>
                </a:cubicBezTo>
                <a:cubicBezTo>
                  <a:pt x="20681" y="6134"/>
                  <a:pt x="20681" y="6134"/>
                  <a:pt x="20681" y="6134"/>
                </a:cubicBezTo>
                <a:cubicBezTo>
                  <a:pt x="20221" y="6134"/>
                  <a:pt x="20221" y="6134"/>
                  <a:pt x="20221" y="6134"/>
                </a:cubicBezTo>
                <a:cubicBezTo>
                  <a:pt x="20681" y="6155"/>
                  <a:pt x="20681" y="6155"/>
                  <a:pt x="20681" y="6155"/>
                </a:cubicBezTo>
                <a:cubicBezTo>
                  <a:pt x="20681" y="6134"/>
                  <a:pt x="20681" y="6134"/>
                  <a:pt x="20681" y="6134"/>
                </a:cubicBezTo>
                <a:cubicBezTo>
                  <a:pt x="20681" y="6155"/>
                  <a:pt x="20681" y="6155"/>
                  <a:pt x="20681" y="6155"/>
                </a:cubicBezTo>
                <a:cubicBezTo>
                  <a:pt x="20681" y="6134"/>
                  <a:pt x="20681" y="6134"/>
                  <a:pt x="20681" y="6134"/>
                </a:cubicBezTo>
                <a:cubicBezTo>
                  <a:pt x="20681" y="6134"/>
                  <a:pt x="20681" y="6134"/>
                  <a:pt x="20681" y="6134"/>
                </a:cubicBezTo>
                <a:cubicBezTo>
                  <a:pt x="20681" y="6155"/>
                  <a:pt x="20681" y="6155"/>
                  <a:pt x="20681" y="6155"/>
                </a:cubicBezTo>
                <a:cubicBezTo>
                  <a:pt x="20681" y="6134"/>
                  <a:pt x="20681" y="6134"/>
                  <a:pt x="20681" y="6134"/>
                </a:cubicBezTo>
                <a:cubicBezTo>
                  <a:pt x="20681" y="6155"/>
                  <a:pt x="20681" y="6155"/>
                  <a:pt x="20681" y="6155"/>
                </a:cubicBezTo>
                <a:cubicBezTo>
                  <a:pt x="21140" y="6134"/>
                  <a:pt x="21140" y="6134"/>
                  <a:pt x="21140" y="6134"/>
                </a:cubicBezTo>
                <a:cubicBezTo>
                  <a:pt x="20681" y="6134"/>
                  <a:pt x="20681" y="6134"/>
                  <a:pt x="20681" y="6134"/>
                </a:cubicBezTo>
                <a:cubicBezTo>
                  <a:pt x="20681" y="6155"/>
                  <a:pt x="20681" y="6155"/>
                  <a:pt x="20681" y="6155"/>
                </a:cubicBezTo>
                <a:cubicBezTo>
                  <a:pt x="21140" y="6134"/>
                  <a:pt x="21140" y="6134"/>
                  <a:pt x="21140" y="6134"/>
                </a:cubicBezTo>
                <a:cubicBezTo>
                  <a:pt x="20681" y="6134"/>
                  <a:pt x="20681" y="6134"/>
                  <a:pt x="20681" y="6134"/>
                </a:cubicBezTo>
                <a:cubicBezTo>
                  <a:pt x="20681" y="6134"/>
                  <a:pt x="20221" y="6113"/>
                  <a:pt x="19762" y="6093"/>
                </a:cubicBezTo>
                <a:cubicBezTo>
                  <a:pt x="17464" y="6051"/>
                  <a:pt x="12868" y="5948"/>
                  <a:pt x="9191" y="5865"/>
                </a:cubicBezTo>
                <a:cubicBezTo>
                  <a:pt x="6894" y="5824"/>
                  <a:pt x="5055" y="5783"/>
                  <a:pt x="3677" y="5741"/>
                </a:cubicBezTo>
                <a:cubicBezTo>
                  <a:pt x="3217" y="5721"/>
                  <a:pt x="2298" y="5721"/>
                  <a:pt x="1838" y="5700"/>
                </a:cubicBezTo>
                <a:cubicBezTo>
                  <a:pt x="1838" y="5700"/>
                  <a:pt x="1379" y="5700"/>
                  <a:pt x="1379" y="5700"/>
                </a:cubicBezTo>
                <a:cubicBezTo>
                  <a:pt x="1379" y="5700"/>
                  <a:pt x="1379" y="5700"/>
                  <a:pt x="1379" y="5700"/>
                </a:cubicBezTo>
                <a:cubicBezTo>
                  <a:pt x="919" y="5700"/>
                  <a:pt x="919" y="5700"/>
                  <a:pt x="919" y="5700"/>
                </a:cubicBezTo>
                <a:cubicBezTo>
                  <a:pt x="919" y="5700"/>
                  <a:pt x="919" y="5700"/>
                  <a:pt x="919" y="5700"/>
                </a:cubicBezTo>
                <a:cubicBezTo>
                  <a:pt x="460" y="5700"/>
                  <a:pt x="460" y="5700"/>
                  <a:pt x="460" y="5700"/>
                </a:cubicBezTo>
                <a:cubicBezTo>
                  <a:pt x="919" y="5721"/>
                  <a:pt x="919" y="5721"/>
                  <a:pt x="919" y="5721"/>
                </a:cubicBezTo>
                <a:cubicBezTo>
                  <a:pt x="460" y="5700"/>
                  <a:pt x="460" y="5700"/>
                  <a:pt x="460" y="5700"/>
                </a:cubicBezTo>
                <a:cubicBezTo>
                  <a:pt x="0" y="5721"/>
                  <a:pt x="0" y="5721"/>
                  <a:pt x="0" y="5721"/>
                </a:cubicBezTo>
                <a:cubicBezTo>
                  <a:pt x="460" y="5741"/>
                  <a:pt x="460" y="5741"/>
                  <a:pt x="460" y="5741"/>
                </a:cubicBezTo>
                <a:cubicBezTo>
                  <a:pt x="460" y="5762"/>
                  <a:pt x="919" y="5762"/>
                  <a:pt x="919" y="5762"/>
                </a:cubicBezTo>
                <a:cubicBezTo>
                  <a:pt x="1838" y="5803"/>
                  <a:pt x="3217" y="5845"/>
                  <a:pt x="5055" y="5907"/>
                </a:cubicBezTo>
                <a:cubicBezTo>
                  <a:pt x="8272" y="5969"/>
                  <a:pt x="11949" y="6072"/>
                  <a:pt x="14706" y="6155"/>
                </a:cubicBezTo>
                <a:cubicBezTo>
                  <a:pt x="16545" y="6196"/>
                  <a:pt x="17464" y="6237"/>
                  <a:pt x="18383" y="6258"/>
                </a:cubicBezTo>
                <a:cubicBezTo>
                  <a:pt x="18843" y="6258"/>
                  <a:pt x="19302" y="6279"/>
                  <a:pt x="19762" y="6279"/>
                </a:cubicBezTo>
                <a:cubicBezTo>
                  <a:pt x="19762" y="6299"/>
                  <a:pt x="19762" y="6299"/>
                  <a:pt x="19762" y="6299"/>
                </a:cubicBezTo>
                <a:cubicBezTo>
                  <a:pt x="19762" y="6299"/>
                  <a:pt x="19762" y="6299"/>
                  <a:pt x="19762" y="6299"/>
                </a:cubicBezTo>
                <a:cubicBezTo>
                  <a:pt x="19762" y="6299"/>
                  <a:pt x="19762" y="6299"/>
                  <a:pt x="19762" y="6299"/>
                </a:cubicBezTo>
                <a:cubicBezTo>
                  <a:pt x="19762" y="6299"/>
                  <a:pt x="19762" y="6299"/>
                  <a:pt x="19762" y="6299"/>
                </a:cubicBezTo>
                <a:cubicBezTo>
                  <a:pt x="19762" y="6299"/>
                  <a:pt x="19762" y="6299"/>
                  <a:pt x="19762" y="6299"/>
                </a:cubicBezTo>
                <a:cubicBezTo>
                  <a:pt x="19762" y="6299"/>
                  <a:pt x="19762" y="6299"/>
                  <a:pt x="19762" y="6299"/>
                </a:cubicBezTo>
                <a:cubicBezTo>
                  <a:pt x="19762" y="6299"/>
                  <a:pt x="19762" y="6299"/>
                  <a:pt x="19762" y="6299"/>
                </a:cubicBezTo>
                <a:cubicBezTo>
                  <a:pt x="20221" y="6279"/>
                  <a:pt x="20221" y="6279"/>
                  <a:pt x="20221" y="6279"/>
                </a:cubicBezTo>
                <a:cubicBezTo>
                  <a:pt x="19762" y="6299"/>
                  <a:pt x="19762" y="6299"/>
                  <a:pt x="19762" y="6299"/>
                </a:cubicBezTo>
                <a:cubicBezTo>
                  <a:pt x="19762" y="6299"/>
                  <a:pt x="19762" y="6299"/>
                  <a:pt x="19762" y="6299"/>
                </a:cubicBezTo>
                <a:cubicBezTo>
                  <a:pt x="20221" y="6279"/>
                  <a:pt x="20221" y="6279"/>
                  <a:pt x="20221" y="6279"/>
                </a:cubicBezTo>
                <a:cubicBezTo>
                  <a:pt x="19762" y="6299"/>
                  <a:pt x="19762" y="6299"/>
                  <a:pt x="19762" y="6299"/>
                </a:cubicBezTo>
                <a:cubicBezTo>
                  <a:pt x="20221" y="6279"/>
                  <a:pt x="20221" y="6279"/>
                  <a:pt x="20221" y="6279"/>
                </a:cubicBezTo>
                <a:cubicBezTo>
                  <a:pt x="19762" y="6279"/>
                  <a:pt x="19762" y="6279"/>
                  <a:pt x="19762" y="6279"/>
                </a:cubicBezTo>
                <a:cubicBezTo>
                  <a:pt x="19762" y="6279"/>
                  <a:pt x="19762" y="6299"/>
                  <a:pt x="19762" y="6299"/>
                </a:cubicBezTo>
                <a:cubicBezTo>
                  <a:pt x="20221" y="6279"/>
                  <a:pt x="20221" y="6279"/>
                  <a:pt x="20221" y="6279"/>
                </a:cubicBezTo>
                <a:cubicBezTo>
                  <a:pt x="19762" y="6279"/>
                  <a:pt x="19762" y="6279"/>
                  <a:pt x="19762" y="6279"/>
                </a:cubicBezTo>
                <a:cubicBezTo>
                  <a:pt x="20681" y="6279"/>
                  <a:pt x="20681" y="6279"/>
                  <a:pt x="20681" y="6279"/>
                </a:cubicBezTo>
                <a:cubicBezTo>
                  <a:pt x="19762" y="6258"/>
                  <a:pt x="19762" y="6258"/>
                  <a:pt x="19762" y="6258"/>
                </a:cubicBezTo>
                <a:cubicBezTo>
                  <a:pt x="20681" y="6279"/>
                  <a:pt x="20681" y="6279"/>
                  <a:pt x="20681" y="6279"/>
                </a:cubicBezTo>
                <a:cubicBezTo>
                  <a:pt x="20221" y="6237"/>
                  <a:pt x="20221" y="6237"/>
                  <a:pt x="20221" y="6237"/>
                </a:cubicBezTo>
                <a:cubicBezTo>
                  <a:pt x="20221" y="6237"/>
                  <a:pt x="20221" y="6258"/>
                  <a:pt x="19762" y="6258"/>
                </a:cubicBezTo>
                <a:cubicBezTo>
                  <a:pt x="20681" y="6279"/>
                  <a:pt x="20681" y="6279"/>
                  <a:pt x="20681" y="6279"/>
                </a:cubicBezTo>
                <a:cubicBezTo>
                  <a:pt x="20221" y="6237"/>
                  <a:pt x="20221" y="6237"/>
                  <a:pt x="20221" y="6237"/>
                </a:cubicBezTo>
                <a:cubicBezTo>
                  <a:pt x="20221" y="6279"/>
                  <a:pt x="20221" y="6279"/>
                  <a:pt x="20221" y="6279"/>
                </a:cubicBezTo>
                <a:cubicBezTo>
                  <a:pt x="20221" y="6237"/>
                  <a:pt x="20221" y="6237"/>
                  <a:pt x="20221" y="6237"/>
                </a:cubicBezTo>
                <a:cubicBezTo>
                  <a:pt x="20221" y="6237"/>
                  <a:pt x="20221" y="6237"/>
                  <a:pt x="20221" y="6237"/>
                </a:cubicBezTo>
                <a:cubicBezTo>
                  <a:pt x="20221" y="6279"/>
                  <a:pt x="20221" y="6279"/>
                  <a:pt x="20221" y="6279"/>
                </a:cubicBezTo>
                <a:cubicBezTo>
                  <a:pt x="20221" y="6237"/>
                  <a:pt x="20221" y="6237"/>
                  <a:pt x="20221" y="6237"/>
                </a:cubicBezTo>
                <a:cubicBezTo>
                  <a:pt x="20221" y="6258"/>
                  <a:pt x="20221" y="6258"/>
                  <a:pt x="20221" y="6258"/>
                </a:cubicBezTo>
                <a:cubicBezTo>
                  <a:pt x="20681" y="6237"/>
                  <a:pt x="20681" y="6237"/>
                  <a:pt x="20681" y="6237"/>
                </a:cubicBezTo>
                <a:cubicBezTo>
                  <a:pt x="20221" y="6237"/>
                  <a:pt x="20221" y="6237"/>
                  <a:pt x="20221" y="6237"/>
                </a:cubicBezTo>
                <a:cubicBezTo>
                  <a:pt x="20221" y="6258"/>
                  <a:pt x="20221" y="6258"/>
                  <a:pt x="20221" y="6258"/>
                </a:cubicBezTo>
                <a:cubicBezTo>
                  <a:pt x="20681" y="6237"/>
                  <a:pt x="20681" y="6237"/>
                  <a:pt x="20681" y="6237"/>
                </a:cubicBezTo>
                <a:cubicBezTo>
                  <a:pt x="20681" y="6237"/>
                  <a:pt x="20681" y="6237"/>
                  <a:pt x="20681" y="6237"/>
                </a:cubicBezTo>
                <a:cubicBezTo>
                  <a:pt x="20221" y="6237"/>
                  <a:pt x="19762" y="6237"/>
                  <a:pt x="19302" y="6217"/>
                </a:cubicBezTo>
                <a:cubicBezTo>
                  <a:pt x="17004" y="6175"/>
                  <a:pt x="12409" y="6072"/>
                  <a:pt x="8732" y="5989"/>
                </a:cubicBezTo>
                <a:cubicBezTo>
                  <a:pt x="4596" y="5907"/>
                  <a:pt x="1379" y="5845"/>
                  <a:pt x="1379" y="5845"/>
                </a:cubicBezTo>
                <a:cubicBezTo>
                  <a:pt x="919" y="5824"/>
                  <a:pt x="460" y="5845"/>
                  <a:pt x="460" y="5845"/>
                </a:cubicBezTo>
                <a:cubicBezTo>
                  <a:pt x="0" y="5865"/>
                  <a:pt x="460" y="5886"/>
                  <a:pt x="460" y="5886"/>
                </a:cubicBezTo>
                <a:cubicBezTo>
                  <a:pt x="460" y="5886"/>
                  <a:pt x="1838" y="5927"/>
                  <a:pt x="3677" y="5969"/>
                </a:cubicBezTo>
                <a:cubicBezTo>
                  <a:pt x="6434" y="6051"/>
                  <a:pt x="10570" y="6155"/>
                  <a:pt x="13787" y="6258"/>
                </a:cubicBezTo>
                <a:cubicBezTo>
                  <a:pt x="15626" y="6299"/>
                  <a:pt x="17004" y="6341"/>
                  <a:pt x="18383" y="6382"/>
                </a:cubicBezTo>
                <a:cubicBezTo>
                  <a:pt x="18843" y="6403"/>
                  <a:pt x="19302" y="6403"/>
                  <a:pt x="19302" y="6423"/>
                </a:cubicBezTo>
                <a:cubicBezTo>
                  <a:pt x="19762" y="6423"/>
                  <a:pt x="19762" y="6423"/>
                  <a:pt x="19762" y="6423"/>
                </a:cubicBezTo>
                <a:cubicBezTo>
                  <a:pt x="19762" y="6423"/>
                  <a:pt x="19762" y="6423"/>
                  <a:pt x="19762" y="6423"/>
                </a:cubicBezTo>
                <a:cubicBezTo>
                  <a:pt x="20221" y="6423"/>
                  <a:pt x="20221" y="6423"/>
                  <a:pt x="20221" y="6423"/>
                </a:cubicBezTo>
                <a:cubicBezTo>
                  <a:pt x="19762" y="6423"/>
                  <a:pt x="19762" y="6423"/>
                  <a:pt x="19762" y="6423"/>
                </a:cubicBezTo>
                <a:cubicBezTo>
                  <a:pt x="19762" y="6423"/>
                  <a:pt x="19762" y="6423"/>
                  <a:pt x="19762" y="6423"/>
                </a:cubicBezTo>
                <a:cubicBezTo>
                  <a:pt x="20221" y="6423"/>
                  <a:pt x="20221" y="6423"/>
                  <a:pt x="20221" y="6423"/>
                </a:cubicBezTo>
                <a:cubicBezTo>
                  <a:pt x="19762" y="6423"/>
                  <a:pt x="19762" y="6423"/>
                  <a:pt x="19762" y="6423"/>
                </a:cubicBezTo>
                <a:cubicBezTo>
                  <a:pt x="20221" y="6403"/>
                  <a:pt x="20221" y="6403"/>
                  <a:pt x="20221" y="6403"/>
                </a:cubicBezTo>
                <a:cubicBezTo>
                  <a:pt x="19762" y="6423"/>
                  <a:pt x="19762" y="6423"/>
                  <a:pt x="19762" y="6423"/>
                </a:cubicBezTo>
                <a:cubicBezTo>
                  <a:pt x="19762" y="6423"/>
                  <a:pt x="19762" y="6423"/>
                  <a:pt x="19762" y="6423"/>
                </a:cubicBezTo>
                <a:cubicBezTo>
                  <a:pt x="20221" y="6403"/>
                  <a:pt x="20221" y="6403"/>
                  <a:pt x="20221" y="6403"/>
                </a:cubicBezTo>
                <a:cubicBezTo>
                  <a:pt x="19762" y="6423"/>
                  <a:pt x="19762" y="6423"/>
                  <a:pt x="19762" y="6423"/>
                </a:cubicBezTo>
                <a:cubicBezTo>
                  <a:pt x="20221" y="6403"/>
                  <a:pt x="20221" y="6403"/>
                  <a:pt x="20221" y="6403"/>
                </a:cubicBezTo>
                <a:cubicBezTo>
                  <a:pt x="19762" y="6403"/>
                  <a:pt x="19762" y="6403"/>
                  <a:pt x="19762" y="6403"/>
                </a:cubicBezTo>
                <a:cubicBezTo>
                  <a:pt x="19762" y="6423"/>
                  <a:pt x="19762" y="6423"/>
                  <a:pt x="19762" y="6423"/>
                </a:cubicBezTo>
                <a:cubicBezTo>
                  <a:pt x="20221" y="6403"/>
                  <a:pt x="20221" y="6403"/>
                  <a:pt x="20221" y="6403"/>
                </a:cubicBezTo>
                <a:cubicBezTo>
                  <a:pt x="19762" y="6403"/>
                  <a:pt x="19762" y="6403"/>
                  <a:pt x="19762" y="6403"/>
                </a:cubicBezTo>
                <a:cubicBezTo>
                  <a:pt x="20221" y="6403"/>
                  <a:pt x="20221" y="6403"/>
                  <a:pt x="20221" y="6403"/>
                </a:cubicBezTo>
                <a:cubicBezTo>
                  <a:pt x="20681" y="6382"/>
                  <a:pt x="20681" y="6382"/>
                  <a:pt x="20681" y="6382"/>
                </a:cubicBezTo>
                <a:cubicBezTo>
                  <a:pt x="1838" y="5948"/>
                  <a:pt x="1838" y="5948"/>
                  <a:pt x="1838" y="5948"/>
                </a:cubicBezTo>
                <a:cubicBezTo>
                  <a:pt x="1379" y="5948"/>
                  <a:pt x="1379" y="5948"/>
                  <a:pt x="919" y="5969"/>
                </a:cubicBezTo>
                <a:cubicBezTo>
                  <a:pt x="919" y="5989"/>
                  <a:pt x="919" y="5989"/>
                  <a:pt x="1379" y="6010"/>
                </a:cubicBezTo>
                <a:cubicBezTo>
                  <a:pt x="19302" y="6527"/>
                  <a:pt x="19302" y="6527"/>
                  <a:pt x="19302" y="6527"/>
                </a:cubicBezTo>
                <a:cubicBezTo>
                  <a:pt x="19762" y="6485"/>
                  <a:pt x="19762" y="6485"/>
                  <a:pt x="19762" y="6485"/>
                </a:cubicBezTo>
                <a:cubicBezTo>
                  <a:pt x="19302" y="6485"/>
                  <a:pt x="19302" y="6485"/>
                  <a:pt x="19302" y="6485"/>
                </a:cubicBezTo>
                <a:cubicBezTo>
                  <a:pt x="19762" y="6485"/>
                  <a:pt x="19762" y="6485"/>
                  <a:pt x="19762" y="6485"/>
                </a:cubicBezTo>
                <a:cubicBezTo>
                  <a:pt x="19762" y="6465"/>
                  <a:pt x="19762" y="6465"/>
                  <a:pt x="19762" y="6465"/>
                </a:cubicBezTo>
                <a:cubicBezTo>
                  <a:pt x="19302" y="6485"/>
                  <a:pt x="19302" y="6485"/>
                  <a:pt x="19302" y="6485"/>
                </a:cubicBezTo>
                <a:cubicBezTo>
                  <a:pt x="19762" y="6485"/>
                  <a:pt x="19762" y="6485"/>
                  <a:pt x="19762" y="6485"/>
                </a:cubicBezTo>
                <a:cubicBezTo>
                  <a:pt x="19762" y="6465"/>
                  <a:pt x="19762" y="6465"/>
                  <a:pt x="19762" y="6465"/>
                </a:cubicBezTo>
                <a:cubicBezTo>
                  <a:pt x="19762" y="6485"/>
                  <a:pt x="19762" y="6485"/>
                  <a:pt x="19762" y="6485"/>
                </a:cubicBezTo>
                <a:cubicBezTo>
                  <a:pt x="19762" y="6465"/>
                  <a:pt x="19762" y="6465"/>
                  <a:pt x="19762" y="6465"/>
                </a:cubicBezTo>
                <a:cubicBezTo>
                  <a:pt x="19762" y="6465"/>
                  <a:pt x="19762" y="6465"/>
                  <a:pt x="19762" y="6465"/>
                </a:cubicBezTo>
                <a:cubicBezTo>
                  <a:pt x="19762" y="6485"/>
                  <a:pt x="19762" y="6485"/>
                  <a:pt x="19762" y="6485"/>
                </a:cubicBezTo>
                <a:cubicBezTo>
                  <a:pt x="19762" y="6465"/>
                  <a:pt x="19762" y="6465"/>
                  <a:pt x="19762" y="6465"/>
                </a:cubicBezTo>
                <a:cubicBezTo>
                  <a:pt x="19762" y="6485"/>
                  <a:pt x="19762" y="6485"/>
                  <a:pt x="19762" y="6485"/>
                </a:cubicBezTo>
                <a:cubicBezTo>
                  <a:pt x="19762" y="6465"/>
                  <a:pt x="19762" y="6465"/>
                  <a:pt x="19762" y="6465"/>
                </a:cubicBezTo>
                <a:cubicBezTo>
                  <a:pt x="19762" y="6465"/>
                  <a:pt x="19762" y="6465"/>
                  <a:pt x="19762" y="6465"/>
                </a:cubicBezTo>
                <a:cubicBezTo>
                  <a:pt x="19762" y="6485"/>
                  <a:pt x="19762" y="6485"/>
                  <a:pt x="19762" y="6485"/>
                </a:cubicBezTo>
                <a:cubicBezTo>
                  <a:pt x="19762" y="6465"/>
                  <a:pt x="19762" y="6465"/>
                  <a:pt x="19762" y="6465"/>
                </a:cubicBezTo>
                <a:cubicBezTo>
                  <a:pt x="19762" y="6465"/>
                  <a:pt x="19762" y="6465"/>
                  <a:pt x="19762" y="6465"/>
                </a:cubicBezTo>
                <a:cubicBezTo>
                  <a:pt x="19762" y="6465"/>
                  <a:pt x="19762" y="6465"/>
                  <a:pt x="19762" y="6465"/>
                </a:cubicBezTo>
                <a:cubicBezTo>
                  <a:pt x="19762" y="6465"/>
                  <a:pt x="19762" y="6465"/>
                  <a:pt x="19762" y="6465"/>
                </a:cubicBezTo>
                <a:cubicBezTo>
                  <a:pt x="19762" y="6465"/>
                  <a:pt x="19762" y="6465"/>
                  <a:pt x="19762" y="6465"/>
                </a:cubicBezTo>
                <a:cubicBezTo>
                  <a:pt x="19762" y="6465"/>
                  <a:pt x="19762" y="6465"/>
                  <a:pt x="19762" y="6465"/>
                </a:cubicBezTo>
                <a:cubicBezTo>
                  <a:pt x="19762" y="6465"/>
                  <a:pt x="19302" y="6465"/>
                  <a:pt x="18843" y="6444"/>
                </a:cubicBezTo>
                <a:cubicBezTo>
                  <a:pt x="17004" y="6403"/>
                  <a:pt x="12868" y="6320"/>
                  <a:pt x="9191" y="6237"/>
                </a:cubicBezTo>
                <a:cubicBezTo>
                  <a:pt x="7813" y="6196"/>
                  <a:pt x="5974" y="6155"/>
                  <a:pt x="4596" y="6113"/>
                </a:cubicBezTo>
                <a:cubicBezTo>
                  <a:pt x="3677" y="6113"/>
                  <a:pt x="3217" y="6093"/>
                  <a:pt x="2757" y="6093"/>
                </a:cubicBezTo>
                <a:cubicBezTo>
                  <a:pt x="2757" y="6093"/>
                  <a:pt x="2298" y="6072"/>
                  <a:pt x="2298" y="6072"/>
                </a:cubicBezTo>
                <a:cubicBezTo>
                  <a:pt x="1838" y="6072"/>
                  <a:pt x="1838" y="6072"/>
                  <a:pt x="1838" y="6072"/>
                </a:cubicBezTo>
                <a:cubicBezTo>
                  <a:pt x="1379" y="6072"/>
                  <a:pt x="1379" y="6072"/>
                  <a:pt x="1379" y="6072"/>
                </a:cubicBezTo>
                <a:cubicBezTo>
                  <a:pt x="1379" y="6072"/>
                  <a:pt x="919" y="6093"/>
                  <a:pt x="919" y="6093"/>
                </a:cubicBezTo>
                <a:cubicBezTo>
                  <a:pt x="919" y="6113"/>
                  <a:pt x="919" y="6134"/>
                  <a:pt x="1379" y="6134"/>
                </a:cubicBezTo>
                <a:cubicBezTo>
                  <a:pt x="20221" y="6671"/>
                  <a:pt x="20221" y="6671"/>
                  <a:pt x="20221" y="6671"/>
                </a:cubicBezTo>
                <a:cubicBezTo>
                  <a:pt x="20681" y="6651"/>
                  <a:pt x="20681" y="6651"/>
                  <a:pt x="20681" y="6651"/>
                </a:cubicBezTo>
                <a:cubicBezTo>
                  <a:pt x="21140" y="6609"/>
                  <a:pt x="21140" y="6609"/>
                  <a:pt x="21140" y="6609"/>
                </a:cubicBezTo>
                <a:cubicBezTo>
                  <a:pt x="21140" y="6609"/>
                  <a:pt x="16085" y="6506"/>
                  <a:pt x="11489" y="6403"/>
                </a:cubicBezTo>
                <a:cubicBezTo>
                  <a:pt x="8732" y="6361"/>
                  <a:pt x="6434" y="6299"/>
                  <a:pt x="4596" y="6279"/>
                </a:cubicBezTo>
                <a:cubicBezTo>
                  <a:pt x="3677" y="6258"/>
                  <a:pt x="2757" y="6237"/>
                  <a:pt x="2298" y="6217"/>
                </a:cubicBezTo>
                <a:cubicBezTo>
                  <a:pt x="1838" y="6217"/>
                  <a:pt x="1379" y="6217"/>
                  <a:pt x="1379" y="6217"/>
                </a:cubicBezTo>
                <a:cubicBezTo>
                  <a:pt x="919" y="6196"/>
                  <a:pt x="919" y="6196"/>
                  <a:pt x="919" y="6196"/>
                </a:cubicBezTo>
                <a:cubicBezTo>
                  <a:pt x="919" y="6196"/>
                  <a:pt x="919" y="6196"/>
                  <a:pt x="919" y="6196"/>
                </a:cubicBezTo>
                <a:cubicBezTo>
                  <a:pt x="460" y="6196"/>
                  <a:pt x="460" y="6196"/>
                  <a:pt x="460" y="6196"/>
                </a:cubicBezTo>
                <a:cubicBezTo>
                  <a:pt x="460" y="6196"/>
                  <a:pt x="460" y="6217"/>
                  <a:pt x="0" y="6217"/>
                </a:cubicBezTo>
                <a:cubicBezTo>
                  <a:pt x="919" y="6237"/>
                  <a:pt x="919" y="6237"/>
                  <a:pt x="919" y="6237"/>
                </a:cubicBezTo>
                <a:cubicBezTo>
                  <a:pt x="0" y="6217"/>
                  <a:pt x="0" y="6217"/>
                  <a:pt x="0" y="6217"/>
                </a:cubicBezTo>
                <a:cubicBezTo>
                  <a:pt x="0" y="6237"/>
                  <a:pt x="0" y="6237"/>
                  <a:pt x="0" y="6237"/>
                </a:cubicBezTo>
                <a:cubicBezTo>
                  <a:pt x="0" y="6237"/>
                  <a:pt x="0" y="6258"/>
                  <a:pt x="0" y="6258"/>
                </a:cubicBezTo>
                <a:cubicBezTo>
                  <a:pt x="460" y="6258"/>
                  <a:pt x="460" y="6258"/>
                  <a:pt x="460" y="6279"/>
                </a:cubicBezTo>
                <a:cubicBezTo>
                  <a:pt x="1379" y="6299"/>
                  <a:pt x="2757" y="6341"/>
                  <a:pt x="5055" y="6403"/>
                </a:cubicBezTo>
                <a:cubicBezTo>
                  <a:pt x="10570" y="6568"/>
                  <a:pt x="19762" y="6816"/>
                  <a:pt x="19762" y="6816"/>
                </a:cubicBezTo>
                <a:cubicBezTo>
                  <a:pt x="20221" y="6775"/>
                  <a:pt x="20221" y="6775"/>
                  <a:pt x="20221" y="6775"/>
                </a:cubicBezTo>
                <a:cubicBezTo>
                  <a:pt x="20681" y="6754"/>
                  <a:pt x="20681" y="6754"/>
                  <a:pt x="20681" y="6754"/>
                </a:cubicBezTo>
                <a:cubicBezTo>
                  <a:pt x="1838" y="6382"/>
                  <a:pt x="1838" y="6382"/>
                  <a:pt x="1838" y="6382"/>
                </a:cubicBezTo>
                <a:cubicBezTo>
                  <a:pt x="1379" y="6361"/>
                  <a:pt x="919" y="6382"/>
                  <a:pt x="919" y="6382"/>
                </a:cubicBezTo>
                <a:cubicBezTo>
                  <a:pt x="919" y="6403"/>
                  <a:pt x="919" y="6423"/>
                  <a:pt x="1379" y="6423"/>
                </a:cubicBezTo>
                <a:cubicBezTo>
                  <a:pt x="20681" y="6981"/>
                  <a:pt x="20681" y="6981"/>
                  <a:pt x="20681" y="6981"/>
                </a:cubicBezTo>
                <a:cubicBezTo>
                  <a:pt x="20681" y="6940"/>
                  <a:pt x="20681" y="6940"/>
                  <a:pt x="20681" y="6940"/>
                </a:cubicBezTo>
                <a:cubicBezTo>
                  <a:pt x="20221" y="6919"/>
                  <a:pt x="20221" y="6919"/>
                  <a:pt x="20221" y="6919"/>
                </a:cubicBezTo>
                <a:cubicBezTo>
                  <a:pt x="20681" y="6940"/>
                  <a:pt x="20681" y="6940"/>
                  <a:pt x="20681" y="6940"/>
                </a:cubicBezTo>
                <a:cubicBezTo>
                  <a:pt x="20681" y="6919"/>
                  <a:pt x="20681" y="6919"/>
                  <a:pt x="20681" y="6919"/>
                </a:cubicBezTo>
                <a:cubicBezTo>
                  <a:pt x="20681" y="6919"/>
                  <a:pt x="20681" y="6919"/>
                  <a:pt x="20221" y="6919"/>
                </a:cubicBezTo>
                <a:cubicBezTo>
                  <a:pt x="20681" y="6940"/>
                  <a:pt x="20681" y="6940"/>
                  <a:pt x="20681" y="6940"/>
                </a:cubicBezTo>
                <a:cubicBezTo>
                  <a:pt x="20681" y="6919"/>
                  <a:pt x="20681" y="6919"/>
                  <a:pt x="20681" y="6919"/>
                </a:cubicBezTo>
                <a:cubicBezTo>
                  <a:pt x="20681" y="6940"/>
                  <a:pt x="20681" y="6940"/>
                  <a:pt x="20681" y="6940"/>
                </a:cubicBezTo>
                <a:cubicBezTo>
                  <a:pt x="21140" y="6919"/>
                  <a:pt x="21140" y="6919"/>
                  <a:pt x="21140" y="6919"/>
                </a:cubicBezTo>
                <a:cubicBezTo>
                  <a:pt x="20681" y="6919"/>
                  <a:pt x="20681" y="6919"/>
                  <a:pt x="20681" y="6919"/>
                </a:cubicBezTo>
                <a:cubicBezTo>
                  <a:pt x="20681" y="6940"/>
                  <a:pt x="20681" y="6940"/>
                  <a:pt x="20681" y="6940"/>
                </a:cubicBezTo>
                <a:cubicBezTo>
                  <a:pt x="21140" y="6919"/>
                  <a:pt x="21140" y="6919"/>
                  <a:pt x="21140" y="6919"/>
                </a:cubicBezTo>
                <a:cubicBezTo>
                  <a:pt x="21140" y="6919"/>
                  <a:pt x="21140" y="6919"/>
                  <a:pt x="21140" y="6919"/>
                </a:cubicBezTo>
                <a:cubicBezTo>
                  <a:pt x="21140" y="6919"/>
                  <a:pt x="21140" y="6919"/>
                  <a:pt x="21140" y="6919"/>
                </a:cubicBezTo>
                <a:cubicBezTo>
                  <a:pt x="21140" y="6919"/>
                  <a:pt x="21140" y="6919"/>
                  <a:pt x="21140" y="6919"/>
                </a:cubicBezTo>
                <a:cubicBezTo>
                  <a:pt x="21140" y="6919"/>
                  <a:pt x="21140" y="6919"/>
                  <a:pt x="21140" y="6919"/>
                </a:cubicBezTo>
                <a:cubicBezTo>
                  <a:pt x="21140" y="6919"/>
                  <a:pt x="21140" y="6919"/>
                  <a:pt x="21140" y="6919"/>
                </a:cubicBezTo>
                <a:cubicBezTo>
                  <a:pt x="21140" y="6919"/>
                  <a:pt x="20681" y="6899"/>
                  <a:pt x="19762" y="6899"/>
                </a:cubicBezTo>
                <a:cubicBezTo>
                  <a:pt x="17923" y="6857"/>
                  <a:pt x="13328" y="6754"/>
                  <a:pt x="9191" y="6651"/>
                </a:cubicBezTo>
                <a:cubicBezTo>
                  <a:pt x="5515" y="6568"/>
                  <a:pt x="1838" y="6485"/>
                  <a:pt x="1838" y="6485"/>
                </a:cubicBezTo>
                <a:cubicBezTo>
                  <a:pt x="1838" y="6485"/>
                  <a:pt x="1379" y="6485"/>
                  <a:pt x="1379" y="6506"/>
                </a:cubicBezTo>
                <a:cubicBezTo>
                  <a:pt x="919" y="6527"/>
                  <a:pt x="919" y="6527"/>
                  <a:pt x="919" y="6527"/>
                </a:cubicBezTo>
                <a:cubicBezTo>
                  <a:pt x="919" y="6527"/>
                  <a:pt x="1379" y="6527"/>
                  <a:pt x="1379" y="6527"/>
                </a:cubicBezTo>
                <a:cubicBezTo>
                  <a:pt x="1379" y="6547"/>
                  <a:pt x="1379" y="6547"/>
                  <a:pt x="1379" y="6547"/>
                </a:cubicBezTo>
                <a:cubicBezTo>
                  <a:pt x="1838" y="6547"/>
                  <a:pt x="2298" y="6568"/>
                  <a:pt x="2757" y="6589"/>
                </a:cubicBezTo>
                <a:cubicBezTo>
                  <a:pt x="6894" y="6713"/>
                  <a:pt x="19762" y="7064"/>
                  <a:pt x="19762" y="7064"/>
                </a:cubicBezTo>
                <a:cubicBezTo>
                  <a:pt x="20221" y="7023"/>
                  <a:pt x="20221" y="7023"/>
                  <a:pt x="20221" y="7023"/>
                </a:cubicBezTo>
                <a:cubicBezTo>
                  <a:pt x="20221" y="7002"/>
                  <a:pt x="20221" y="7002"/>
                  <a:pt x="20221" y="7002"/>
                </a:cubicBezTo>
                <a:cubicBezTo>
                  <a:pt x="919" y="6568"/>
                  <a:pt x="919" y="6568"/>
                  <a:pt x="919" y="6568"/>
                </a:cubicBezTo>
                <a:cubicBezTo>
                  <a:pt x="919" y="6568"/>
                  <a:pt x="460" y="6568"/>
                  <a:pt x="460" y="6568"/>
                </a:cubicBezTo>
                <a:cubicBezTo>
                  <a:pt x="0" y="6568"/>
                  <a:pt x="0" y="6589"/>
                  <a:pt x="0" y="6589"/>
                </a:cubicBezTo>
                <a:cubicBezTo>
                  <a:pt x="0" y="6609"/>
                  <a:pt x="0" y="6609"/>
                  <a:pt x="0" y="6609"/>
                </a:cubicBezTo>
                <a:cubicBezTo>
                  <a:pt x="460" y="6630"/>
                  <a:pt x="460" y="6630"/>
                  <a:pt x="460" y="6630"/>
                </a:cubicBezTo>
                <a:cubicBezTo>
                  <a:pt x="460" y="6630"/>
                  <a:pt x="460" y="6630"/>
                  <a:pt x="460" y="6630"/>
                </a:cubicBezTo>
                <a:cubicBezTo>
                  <a:pt x="919" y="6630"/>
                  <a:pt x="2298" y="6671"/>
                  <a:pt x="4136" y="6733"/>
                </a:cubicBezTo>
                <a:cubicBezTo>
                  <a:pt x="6894" y="6795"/>
                  <a:pt x="10570" y="6899"/>
                  <a:pt x="13787" y="6981"/>
                </a:cubicBezTo>
                <a:cubicBezTo>
                  <a:pt x="15626" y="7043"/>
                  <a:pt x="17004" y="7064"/>
                  <a:pt x="17923" y="7105"/>
                </a:cubicBezTo>
                <a:cubicBezTo>
                  <a:pt x="18383" y="7126"/>
                  <a:pt x="18843" y="7126"/>
                  <a:pt x="19302" y="7147"/>
                </a:cubicBezTo>
                <a:cubicBezTo>
                  <a:pt x="19302" y="7147"/>
                  <a:pt x="19302" y="7147"/>
                  <a:pt x="19302" y="7147"/>
                </a:cubicBezTo>
                <a:cubicBezTo>
                  <a:pt x="19302" y="7147"/>
                  <a:pt x="19302" y="7147"/>
                  <a:pt x="19302" y="7147"/>
                </a:cubicBezTo>
                <a:cubicBezTo>
                  <a:pt x="19762" y="7147"/>
                  <a:pt x="19762" y="7147"/>
                  <a:pt x="19762" y="7147"/>
                </a:cubicBezTo>
                <a:cubicBezTo>
                  <a:pt x="19302" y="7147"/>
                  <a:pt x="19302" y="7147"/>
                  <a:pt x="19302" y="7147"/>
                </a:cubicBezTo>
                <a:cubicBezTo>
                  <a:pt x="19302" y="7147"/>
                  <a:pt x="19302" y="7147"/>
                  <a:pt x="19302" y="7147"/>
                </a:cubicBezTo>
                <a:cubicBezTo>
                  <a:pt x="19762" y="7147"/>
                  <a:pt x="19762" y="7147"/>
                  <a:pt x="19762" y="7147"/>
                </a:cubicBezTo>
                <a:cubicBezTo>
                  <a:pt x="19302" y="7147"/>
                  <a:pt x="19302" y="7147"/>
                  <a:pt x="19302" y="7147"/>
                </a:cubicBezTo>
                <a:cubicBezTo>
                  <a:pt x="19762" y="7147"/>
                  <a:pt x="19762" y="7147"/>
                  <a:pt x="19762" y="7147"/>
                </a:cubicBezTo>
                <a:cubicBezTo>
                  <a:pt x="19302" y="7126"/>
                  <a:pt x="19302" y="7126"/>
                  <a:pt x="19302" y="7126"/>
                </a:cubicBezTo>
                <a:cubicBezTo>
                  <a:pt x="19302" y="7147"/>
                  <a:pt x="19302" y="7147"/>
                  <a:pt x="19302" y="7147"/>
                </a:cubicBezTo>
                <a:cubicBezTo>
                  <a:pt x="19762" y="7147"/>
                  <a:pt x="19762" y="7147"/>
                  <a:pt x="19762" y="7147"/>
                </a:cubicBezTo>
                <a:cubicBezTo>
                  <a:pt x="19302" y="7126"/>
                  <a:pt x="19302" y="7126"/>
                  <a:pt x="19302" y="7126"/>
                </a:cubicBezTo>
                <a:cubicBezTo>
                  <a:pt x="19762" y="7147"/>
                  <a:pt x="19762" y="7147"/>
                  <a:pt x="19762" y="7147"/>
                </a:cubicBezTo>
                <a:cubicBezTo>
                  <a:pt x="19302" y="7126"/>
                  <a:pt x="19302" y="7126"/>
                  <a:pt x="19302" y="7126"/>
                </a:cubicBezTo>
                <a:cubicBezTo>
                  <a:pt x="19762" y="7147"/>
                  <a:pt x="19762" y="7147"/>
                  <a:pt x="19762" y="7147"/>
                </a:cubicBezTo>
                <a:cubicBezTo>
                  <a:pt x="19762" y="7105"/>
                  <a:pt x="19762" y="7105"/>
                  <a:pt x="19762" y="7105"/>
                </a:cubicBezTo>
                <a:cubicBezTo>
                  <a:pt x="19762" y="7105"/>
                  <a:pt x="19302" y="7126"/>
                  <a:pt x="19302" y="7126"/>
                </a:cubicBezTo>
                <a:cubicBezTo>
                  <a:pt x="19762" y="7147"/>
                  <a:pt x="19762" y="7147"/>
                  <a:pt x="19762" y="7147"/>
                </a:cubicBezTo>
                <a:cubicBezTo>
                  <a:pt x="19762" y="7105"/>
                  <a:pt x="19762" y="7105"/>
                  <a:pt x="19762" y="7105"/>
                </a:cubicBezTo>
                <a:cubicBezTo>
                  <a:pt x="19762" y="7126"/>
                  <a:pt x="19762" y="7126"/>
                  <a:pt x="19762" y="7126"/>
                </a:cubicBezTo>
                <a:cubicBezTo>
                  <a:pt x="19762" y="7105"/>
                  <a:pt x="19762" y="7105"/>
                  <a:pt x="19762" y="7105"/>
                </a:cubicBezTo>
                <a:cubicBezTo>
                  <a:pt x="19762" y="7105"/>
                  <a:pt x="19762" y="7105"/>
                  <a:pt x="19762" y="7105"/>
                </a:cubicBezTo>
                <a:cubicBezTo>
                  <a:pt x="19762" y="7126"/>
                  <a:pt x="19762" y="7126"/>
                  <a:pt x="19762" y="7126"/>
                </a:cubicBezTo>
                <a:cubicBezTo>
                  <a:pt x="19762" y="7105"/>
                  <a:pt x="19762" y="7105"/>
                  <a:pt x="19762" y="7105"/>
                </a:cubicBezTo>
                <a:cubicBezTo>
                  <a:pt x="19762" y="7126"/>
                  <a:pt x="19762" y="7126"/>
                  <a:pt x="19762" y="7126"/>
                </a:cubicBezTo>
                <a:cubicBezTo>
                  <a:pt x="19762" y="7105"/>
                  <a:pt x="19762" y="7105"/>
                  <a:pt x="19762" y="7105"/>
                </a:cubicBezTo>
                <a:cubicBezTo>
                  <a:pt x="19762" y="7105"/>
                  <a:pt x="19762" y="7105"/>
                  <a:pt x="19762" y="7105"/>
                </a:cubicBezTo>
                <a:cubicBezTo>
                  <a:pt x="19762" y="7126"/>
                  <a:pt x="19762" y="7126"/>
                  <a:pt x="19762" y="7126"/>
                </a:cubicBezTo>
                <a:cubicBezTo>
                  <a:pt x="19762" y="7105"/>
                  <a:pt x="19762" y="7105"/>
                  <a:pt x="19762" y="7105"/>
                </a:cubicBezTo>
                <a:cubicBezTo>
                  <a:pt x="19762" y="7105"/>
                  <a:pt x="19302" y="7105"/>
                  <a:pt x="18843" y="7085"/>
                </a:cubicBezTo>
                <a:cubicBezTo>
                  <a:pt x="16545" y="7043"/>
                  <a:pt x="12409" y="6961"/>
                  <a:pt x="8732" y="6878"/>
                </a:cubicBezTo>
                <a:cubicBezTo>
                  <a:pt x="6434" y="6837"/>
                  <a:pt x="5055" y="6795"/>
                  <a:pt x="3677" y="6754"/>
                </a:cubicBezTo>
                <a:cubicBezTo>
                  <a:pt x="2298" y="6733"/>
                  <a:pt x="1379" y="6713"/>
                  <a:pt x="1379" y="6713"/>
                </a:cubicBezTo>
                <a:cubicBezTo>
                  <a:pt x="1379" y="6713"/>
                  <a:pt x="919" y="6713"/>
                  <a:pt x="460" y="6733"/>
                </a:cubicBezTo>
                <a:cubicBezTo>
                  <a:pt x="460" y="6733"/>
                  <a:pt x="460" y="6754"/>
                  <a:pt x="919" y="6775"/>
                </a:cubicBezTo>
                <a:cubicBezTo>
                  <a:pt x="8732" y="6981"/>
                  <a:pt x="8732" y="6981"/>
                  <a:pt x="8732" y="6981"/>
                </a:cubicBezTo>
                <a:cubicBezTo>
                  <a:pt x="919" y="6816"/>
                  <a:pt x="919" y="6816"/>
                  <a:pt x="919" y="6816"/>
                </a:cubicBezTo>
                <a:cubicBezTo>
                  <a:pt x="919" y="6816"/>
                  <a:pt x="460" y="6816"/>
                  <a:pt x="0" y="6837"/>
                </a:cubicBezTo>
                <a:cubicBezTo>
                  <a:pt x="0" y="6837"/>
                  <a:pt x="0" y="6857"/>
                  <a:pt x="460" y="6878"/>
                </a:cubicBezTo>
                <a:cubicBezTo>
                  <a:pt x="19762" y="7415"/>
                  <a:pt x="19762" y="7415"/>
                  <a:pt x="19762" y="7415"/>
                </a:cubicBezTo>
                <a:cubicBezTo>
                  <a:pt x="20221" y="7395"/>
                  <a:pt x="20221" y="7395"/>
                  <a:pt x="20221" y="7395"/>
                </a:cubicBezTo>
                <a:cubicBezTo>
                  <a:pt x="19762" y="7374"/>
                  <a:pt x="19762" y="7374"/>
                  <a:pt x="19762" y="7374"/>
                </a:cubicBezTo>
                <a:cubicBezTo>
                  <a:pt x="20221" y="7395"/>
                  <a:pt x="20221" y="7395"/>
                  <a:pt x="20221" y="7395"/>
                </a:cubicBezTo>
                <a:cubicBezTo>
                  <a:pt x="19762" y="7353"/>
                  <a:pt x="19762" y="7353"/>
                  <a:pt x="19762" y="7353"/>
                </a:cubicBezTo>
                <a:cubicBezTo>
                  <a:pt x="19762" y="7374"/>
                  <a:pt x="19762" y="7374"/>
                  <a:pt x="19762" y="7374"/>
                </a:cubicBezTo>
                <a:cubicBezTo>
                  <a:pt x="20221" y="7395"/>
                  <a:pt x="20221" y="7395"/>
                  <a:pt x="20221" y="7395"/>
                </a:cubicBezTo>
                <a:cubicBezTo>
                  <a:pt x="19762" y="7353"/>
                  <a:pt x="19762" y="7353"/>
                  <a:pt x="19762" y="7353"/>
                </a:cubicBezTo>
                <a:cubicBezTo>
                  <a:pt x="20221" y="7374"/>
                  <a:pt x="20221" y="7374"/>
                  <a:pt x="20221" y="7374"/>
                </a:cubicBezTo>
                <a:cubicBezTo>
                  <a:pt x="20221" y="7353"/>
                  <a:pt x="20221" y="7353"/>
                  <a:pt x="20221" y="7353"/>
                </a:cubicBezTo>
                <a:cubicBezTo>
                  <a:pt x="19762" y="7353"/>
                  <a:pt x="19762" y="7353"/>
                  <a:pt x="19762" y="7353"/>
                </a:cubicBezTo>
                <a:cubicBezTo>
                  <a:pt x="20221" y="7374"/>
                  <a:pt x="20221" y="7374"/>
                  <a:pt x="20221" y="7374"/>
                </a:cubicBezTo>
                <a:cubicBezTo>
                  <a:pt x="20221" y="7353"/>
                  <a:pt x="20221" y="7353"/>
                  <a:pt x="20221" y="7353"/>
                </a:cubicBezTo>
                <a:cubicBezTo>
                  <a:pt x="20221" y="7374"/>
                  <a:pt x="20221" y="7374"/>
                  <a:pt x="20221" y="7374"/>
                </a:cubicBezTo>
                <a:cubicBezTo>
                  <a:pt x="20221" y="7353"/>
                  <a:pt x="20221" y="7353"/>
                  <a:pt x="20221" y="7353"/>
                </a:cubicBezTo>
                <a:cubicBezTo>
                  <a:pt x="20221" y="7353"/>
                  <a:pt x="20221" y="7353"/>
                  <a:pt x="20221" y="7353"/>
                </a:cubicBezTo>
                <a:cubicBezTo>
                  <a:pt x="20221" y="7374"/>
                  <a:pt x="20221" y="7374"/>
                  <a:pt x="20221" y="7374"/>
                </a:cubicBezTo>
                <a:cubicBezTo>
                  <a:pt x="20221" y="7353"/>
                  <a:pt x="20221" y="7353"/>
                  <a:pt x="20221" y="7353"/>
                </a:cubicBezTo>
                <a:cubicBezTo>
                  <a:pt x="20221" y="7353"/>
                  <a:pt x="19762" y="7353"/>
                  <a:pt x="18843" y="7333"/>
                </a:cubicBezTo>
                <a:cubicBezTo>
                  <a:pt x="17004" y="7291"/>
                  <a:pt x="12868" y="7188"/>
                  <a:pt x="8732" y="7105"/>
                </a:cubicBezTo>
                <a:cubicBezTo>
                  <a:pt x="6894" y="7064"/>
                  <a:pt x="5055" y="7023"/>
                  <a:pt x="4136" y="7002"/>
                </a:cubicBezTo>
                <a:cubicBezTo>
                  <a:pt x="3217" y="6981"/>
                  <a:pt x="2757" y="6961"/>
                  <a:pt x="2298" y="6961"/>
                </a:cubicBezTo>
                <a:cubicBezTo>
                  <a:pt x="2298" y="6961"/>
                  <a:pt x="1838" y="6940"/>
                  <a:pt x="1838" y="6940"/>
                </a:cubicBezTo>
                <a:cubicBezTo>
                  <a:pt x="1838" y="6940"/>
                  <a:pt x="1838" y="6940"/>
                  <a:pt x="1838" y="6940"/>
                </a:cubicBezTo>
                <a:cubicBezTo>
                  <a:pt x="1379" y="6940"/>
                  <a:pt x="1379" y="6940"/>
                  <a:pt x="1379" y="6940"/>
                </a:cubicBezTo>
                <a:cubicBezTo>
                  <a:pt x="919" y="6940"/>
                  <a:pt x="919" y="6940"/>
                  <a:pt x="919" y="6940"/>
                </a:cubicBezTo>
                <a:cubicBezTo>
                  <a:pt x="919" y="6940"/>
                  <a:pt x="919" y="6940"/>
                  <a:pt x="919" y="6961"/>
                </a:cubicBezTo>
                <a:cubicBezTo>
                  <a:pt x="1379" y="6961"/>
                  <a:pt x="1379" y="6961"/>
                  <a:pt x="1379" y="6961"/>
                </a:cubicBezTo>
                <a:cubicBezTo>
                  <a:pt x="919" y="6961"/>
                  <a:pt x="919" y="6961"/>
                  <a:pt x="919" y="6961"/>
                </a:cubicBezTo>
                <a:cubicBezTo>
                  <a:pt x="460" y="6961"/>
                  <a:pt x="460" y="6961"/>
                  <a:pt x="460" y="6961"/>
                </a:cubicBezTo>
                <a:cubicBezTo>
                  <a:pt x="460" y="6981"/>
                  <a:pt x="919" y="6981"/>
                  <a:pt x="919" y="7002"/>
                </a:cubicBezTo>
                <a:cubicBezTo>
                  <a:pt x="919" y="7002"/>
                  <a:pt x="919" y="7002"/>
                  <a:pt x="1379" y="7023"/>
                </a:cubicBezTo>
                <a:cubicBezTo>
                  <a:pt x="2298" y="7043"/>
                  <a:pt x="3677" y="7085"/>
                  <a:pt x="5515" y="7147"/>
                </a:cubicBezTo>
                <a:cubicBezTo>
                  <a:pt x="11030" y="7291"/>
                  <a:pt x="19762" y="7519"/>
                  <a:pt x="19762" y="7519"/>
                </a:cubicBezTo>
                <a:cubicBezTo>
                  <a:pt x="20221" y="7498"/>
                  <a:pt x="20221" y="7498"/>
                  <a:pt x="20221" y="7498"/>
                </a:cubicBezTo>
                <a:cubicBezTo>
                  <a:pt x="20221" y="7477"/>
                  <a:pt x="20221" y="7477"/>
                  <a:pt x="20221" y="7477"/>
                </a:cubicBezTo>
                <a:cubicBezTo>
                  <a:pt x="20221" y="7477"/>
                  <a:pt x="16085" y="7374"/>
                  <a:pt x="11489" y="7271"/>
                </a:cubicBezTo>
                <a:cubicBezTo>
                  <a:pt x="9191" y="7209"/>
                  <a:pt x="6894" y="7147"/>
                  <a:pt x="5055" y="7126"/>
                </a:cubicBezTo>
                <a:cubicBezTo>
                  <a:pt x="4136" y="7105"/>
                  <a:pt x="3217" y="7085"/>
                  <a:pt x="2757" y="7064"/>
                </a:cubicBezTo>
                <a:cubicBezTo>
                  <a:pt x="2757" y="7064"/>
                  <a:pt x="2298" y="7064"/>
                  <a:pt x="2298" y="7064"/>
                </a:cubicBezTo>
                <a:cubicBezTo>
                  <a:pt x="1838" y="7043"/>
                  <a:pt x="1838" y="7043"/>
                  <a:pt x="1838" y="7043"/>
                </a:cubicBezTo>
                <a:cubicBezTo>
                  <a:pt x="1838" y="7043"/>
                  <a:pt x="1838" y="7043"/>
                  <a:pt x="1379" y="7043"/>
                </a:cubicBezTo>
                <a:cubicBezTo>
                  <a:pt x="1379" y="7043"/>
                  <a:pt x="1379" y="7043"/>
                  <a:pt x="1379" y="7043"/>
                </a:cubicBezTo>
                <a:cubicBezTo>
                  <a:pt x="1379" y="7043"/>
                  <a:pt x="919" y="7064"/>
                  <a:pt x="919" y="7064"/>
                </a:cubicBezTo>
                <a:cubicBezTo>
                  <a:pt x="919" y="7064"/>
                  <a:pt x="919" y="7085"/>
                  <a:pt x="919" y="7085"/>
                </a:cubicBezTo>
                <a:cubicBezTo>
                  <a:pt x="919" y="7085"/>
                  <a:pt x="919" y="7105"/>
                  <a:pt x="1379" y="7105"/>
                </a:cubicBezTo>
                <a:cubicBezTo>
                  <a:pt x="1379" y="7105"/>
                  <a:pt x="2298" y="7147"/>
                  <a:pt x="4136" y="7188"/>
                </a:cubicBezTo>
                <a:cubicBezTo>
                  <a:pt x="6894" y="7250"/>
                  <a:pt x="10570" y="7353"/>
                  <a:pt x="13787" y="7457"/>
                </a:cubicBezTo>
                <a:cubicBezTo>
                  <a:pt x="15626" y="7498"/>
                  <a:pt x="17004" y="7539"/>
                  <a:pt x="17923" y="7581"/>
                </a:cubicBezTo>
                <a:cubicBezTo>
                  <a:pt x="18843" y="7581"/>
                  <a:pt x="19302" y="7602"/>
                  <a:pt x="19302" y="7602"/>
                </a:cubicBezTo>
                <a:cubicBezTo>
                  <a:pt x="19762" y="7622"/>
                  <a:pt x="19762" y="7622"/>
                  <a:pt x="19762" y="7622"/>
                </a:cubicBezTo>
                <a:cubicBezTo>
                  <a:pt x="19762" y="7622"/>
                  <a:pt x="19762" y="7622"/>
                  <a:pt x="19762" y="7622"/>
                </a:cubicBezTo>
                <a:cubicBezTo>
                  <a:pt x="19762" y="7622"/>
                  <a:pt x="19762" y="7622"/>
                  <a:pt x="19762" y="7622"/>
                </a:cubicBezTo>
                <a:cubicBezTo>
                  <a:pt x="19762" y="7622"/>
                  <a:pt x="19762" y="7622"/>
                  <a:pt x="19762" y="7622"/>
                </a:cubicBezTo>
                <a:cubicBezTo>
                  <a:pt x="19762" y="7622"/>
                  <a:pt x="19762" y="7622"/>
                  <a:pt x="19762" y="7622"/>
                </a:cubicBezTo>
                <a:cubicBezTo>
                  <a:pt x="19762" y="7622"/>
                  <a:pt x="19762" y="7622"/>
                  <a:pt x="19762" y="7622"/>
                </a:cubicBezTo>
                <a:cubicBezTo>
                  <a:pt x="19762" y="7622"/>
                  <a:pt x="19762" y="7622"/>
                  <a:pt x="19762" y="7622"/>
                </a:cubicBezTo>
                <a:cubicBezTo>
                  <a:pt x="20221" y="7602"/>
                  <a:pt x="20221" y="7602"/>
                  <a:pt x="20221" y="7602"/>
                </a:cubicBezTo>
                <a:cubicBezTo>
                  <a:pt x="19762" y="7602"/>
                  <a:pt x="19762" y="7602"/>
                  <a:pt x="19762" y="7602"/>
                </a:cubicBezTo>
                <a:cubicBezTo>
                  <a:pt x="19762" y="7622"/>
                  <a:pt x="19762" y="7622"/>
                  <a:pt x="19762" y="7622"/>
                </a:cubicBezTo>
                <a:cubicBezTo>
                  <a:pt x="20221" y="7602"/>
                  <a:pt x="20221" y="7602"/>
                  <a:pt x="20221" y="7602"/>
                </a:cubicBezTo>
                <a:cubicBezTo>
                  <a:pt x="19762" y="7602"/>
                  <a:pt x="19762" y="7602"/>
                  <a:pt x="19762" y="7602"/>
                </a:cubicBezTo>
                <a:cubicBezTo>
                  <a:pt x="20221" y="7602"/>
                  <a:pt x="20221" y="7602"/>
                  <a:pt x="20221" y="7602"/>
                </a:cubicBezTo>
                <a:cubicBezTo>
                  <a:pt x="19762" y="7581"/>
                  <a:pt x="19762" y="7581"/>
                  <a:pt x="19762" y="7581"/>
                </a:cubicBezTo>
                <a:cubicBezTo>
                  <a:pt x="19762" y="7602"/>
                  <a:pt x="19762" y="7602"/>
                  <a:pt x="19762" y="7602"/>
                </a:cubicBezTo>
                <a:cubicBezTo>
                  <a:pt x="20221" y="7602"/>
                  <a:pt x="20221" y="7602"/>
                  <a:pt x="20221" y="7602"/>
                </a:cubicBezTo>
                <a:cubicBezTo>
                  <a:pt x="19762" y="7581"/>
                  <a:pt x="19762" y="7581"/>
                  <a:pt x="19762" y="7581"/>
                </a:cubicBezTo>
                <a:cubicBezTo>
                  <a:pt x="20221" y="7602"/>
                  <a:pt x="20221" y="7602"/>
                  <a:pt x="20221" y="7602"/>
                </a:cubicBezTo>
                <a:cubicBezTo>
                  <a:pt x="20681" y="7581"/>
                  <a:pt x="20681" y="7581"/>
                  <a:pt x="20681" y="7581"/>
                </a:cubicBezTo>
                <a:cubicBezTo>
                  <a:pt x="919" y="7147"/>
                  <a:pt x="919" y="7147"/>
                  <a:pt x="919" y="7147"/>
                </a:cubicBezTo>
                <a:cubicBezTo>
                  <a:pt x="919" y="7147"/>
                  <a:pt x="460" y="7147"/>
                  <a:pt x="460" y="7167"/>
                </a:cubicBezTo>
                <a:cubicBezTo>
                  <a:pt x="0" y="7167"/>
                  <a:pt x="0" y="7188"/>
                  <a:pt x="460" y="7209"/>
                </a:cubicBezTo>
                <a:cubicBezTo>
                  <a:pt x="8732" y="7436"/>
                  <a:pt x="8732" y="7436"/>
                  <a:pt x="8732" y="7436"/>
                </a:cubicBezTo>
                <a:cubicBezTo>
                  <a:pt x="1838" y="7271"/>
                  <a:pt x="1838" y="7271"/>
                  <a:pt x="1838" y="7271"/>
                </a:cubicBezTo>
                <a:cubicBezTo>
                  <a:pt x="1379" y="7271"/>
                  <a:pt x="919" y="7271"/>
                  <a:pt x="919" y="7291"/>
                </a:cubicBezTo>
                <a:cubicBezTo>
                  <a:pt x="919" y="7312"/>
                  <a:pt x="919" y="7333"/>
                  <a:pt x="919" y="7333"/>
                </a:cubicBezTo>
                <a:cubicBezTo>
                  <a:pt x="6894" y="7498"/>
                  <a:pt x="6894" y="7498"/>
                  <a:pt x="6894" y="7498"/>
                </a:cubicBezTo>
                <a:cubicBezTo>
                  <a:pt x="1838" y="7395"/>
                  <a:pt x="1838" y="7395"/>
                  <a:pt x="1838" y="7395"/>
                </a:cubicBezTo>
                <a:cubicBezTo>
                  <a:pt x="1838" y="7374"/>
                  <a:pt x="1379" y="7374"/>
                  <a:pt x="1379" y="7395"/>
                </a:cubicBezTo>
                <a:cubicBezTo>
                  <a:pt x="919" y="7415"/>
                  <a:pt x="919" y="7436"/>
                  <a:pt x="1379" y="7436"/>
                </a:cubicBezTo>
                <a:cubicBezTo>
                  <a:pt x="9191" y="7664"/>
                  <a:pt x="9191" y="7664"/>
                  <a:pt x="9191" y="7664"/>
                </a:cubicBezTo>
                <a:cubicBezTo>
                  <a:pt x="1838" y="7498"/>
                  <a:pt x="1838" y="7498"/>
                  <a:pt x="1838" y="7498"/>
                </a:cubicBezTo>
                <a:cubicBezTo>
                  <a:pt x="1379" y="7498"/>
                  <a:pt x="919" y="7498"/>
                  <a:pt x="919" y="7519"/>
                </a:cubicBezTo>
                <a:cubicBezTo>
                  <a:pt x="919" y="7519"/>
                  <a:pt x="919" y="7539"/>
                  <a:pt x="1379" y="7560"/>
                </a:cubicBezTo>
                <a:cubicBezTo>
                  <a:pt x="1379" y="7560"/>
                  <a:pt x="2298" y="7581"/>
                  <a:pt x="4136" y="7643"/>
                </a:cubicBezTo>
                <a:cubicBezTo>
                  <a:pt x="6894" y="7705"/>
                  <a:pt x="10570" y="7808"/>
                  <a:pt x="13787" y="7891"/>
                </a:cubicBezTo>
                <a:cubicBezTo>
                  <a:pt x="15626" y="7953"/>
                  <a:pt x="17004" y="7994"/>
                  <a:pt x="17923" y="8015"/>
                </a:cubicBezTo>
                <a:cubicBezTo>
                  <a:pt x="18383" y="8036"/>
                  <a:pt x="18843" y="8056"/>
                  <a:pt x="19302" y="8056"/>
                </a:cubicBezTo>
                <a:cubicBezTo>
                  <a:pt x="19762" y="8077"/>
                  <a:pt x="19762" y="8077"/>
                  <a:pt x="19762" y="8077"/>
                </a:cubicBezTo>
                <a:cubicBezTo>
                  <a:pt x="19762" y="8077"/>
                  <a:pt x="19762" y="8077"/>
                  <a:pt x="19762" y="8077"/>
                </a:cubicBezTo>
                <a:cubicBezTo>
                  <a:pt x="19762" y="8077"/>
                  <a:pt x="19762" y="8077"/>
                  <a:pt x="19762" y="8077"/>
                </a:cubicBezTo>
                <a:cubicBezTo>
                  <a:pt x="19762" y="8077"/>
                  <a:pt x="19762" y="8077"/>
                  <a:pt x="19762" y="8077"/>
                </a:cubicBezTo>
                <a:cubicBezTo>
                  <a:pt x="19762" y="8077"/>
                  <a:pt x="19762" y="8077"/>
                  <a:pt x="19762" y="8077"/>
                </a:cubicBezTo>
                <a:cubicBezTo>
                  <a:pt x="19762" y="8077"/>
                  <a:pt x="19762" y="8077"/>
                  <a:pt x="19762" y="8077"/>
                </a:cubicBezTo>
                <a:cubicBezTo>
                  <a:pt x="19762" y="8077"/>
                  <a:pt x="19762" y="8077"/>
                  <a:pt x="19762" y="8077"/>
                </a:cubicBezTo>
                <a:cubicBezTo>
                  <a:pt x="19762" y="8056"/>
                  <a:pt x="19762" y="8056"/>
                  <a:pt x="19762" y="8056"/>
                </a:cubicBezTo>
                <a:cubicBezTo>
                  <a:pt x="19762" y="8056"/>
                  <a:pt x="19762" y="8056"/>
                  <a:pt x="19762" y="8056"/>
                </a:cubicBezTo>
                <a:cubicBezTo>
                  <a:pt x="19762" y="8077"/>
                  <a:pt x="19762" y="8077"/>
                  <a:pt x="19762" y="8077"/>
                </a:cubicBezTo>
                <a:cubicBezTo>
                  <a:pt x="19762" y="8056"/>
                  <a:pt x="19762" y="8056"/>
                  <a:pt x="19762" y="8056"/>
                </a:cubicBezTo>
                <a:cubicBezTo>
                  <a:pt x="19762" y="8056"/>
                  <a:pt x="19762" y="8056"/>
                  <a:pt x="19762" y="8056"/>
                </a:cubicBezTo>
                <a:cubicBezTo>
                  <a:pt x="20221" y="8056"/>
                  <a:pt x="20221" y="8056"/>
                  <a:pt x="20221" y="8056"/>
                </a:cubicBezTo>
                <a:cubicBezTo>
                  <a:pt x="19302" y="8056"/>
                  <a:pt x="19302" y="8056"/>
                  <a:pt x="19302" y="8056"/>
                </a:cubicBezTo>
                <a:cubicBezTo>
                  <a:pt x="19302" y="8056"/>
                  <a:pt x="19302" y="8056"/>
                  <a:pt x="19762" y="8056"/>
                </a:cubicBezTo>
                <a:cubicBezTo>
                  <a:pt x="20221" y="8056"/>
                  <a:pt x="20221" y="8056"/>
                  <a:pt x="20221" y="8056"/>
                </a:cubicBezTo>
                <a:cubicBezTo>
                  <a:pt x="19302" y="8056"/>
                  <a:pt x="19302" y="8056"/>
                  <a:pt x="19302" y="8056"/>
                </a:cubicBezTo>
                <a:cubicBezTo>
                  <a:pt x="20221" y="8056"/>
                  <a:pt x="20221" y="8056"/>
                  <a:pt x="20221" y="8056"/>
                </a:cubicBezTo>
                <a:cubicBezTo>
                  <a:pt x="19762" y="8036"/>
                  <a:pt x="19762" y="8036"/>
                  <a:pt x="19762" y="8036"/>
                </a:cubicBezTo>
                <a:cubicBezTo>
                  <a:pt x="19302" y="8056"/>
                  <a:pt x="19302" y="8056"/>
                  <a:pt x="19302" y="8056"/>
                </a:cubicBezTo>
                <a:cubicBezTo>
                  <a:pt x="20221" y="8056"/>
                  <a:pt x="20221" y="8056"/>
                  <a:pt x="20221" y="8056"/>
                </a:cubicBezTo>
                <a:cubicBezTo>
                  <a:pt x="19762" y="8036"/>
                  <a:pt x="19762" y="8036"/>
                  <a:pt x="19762" y="8036"/>
                </a:cubicBezTo>
                <a:cubicBezTo>
                  <a:pt x="20221" y="8056"/>
                  <a:pt x="20221" y="8056"/>
                  <a:pt x="20221" y="8056"/>
                </a:cubicBezTo>
                <a:cubicBezTo>
                  <a:pt x="20221" y="8015"/>
                  <a:pt x="20221" y="8015"/>
                  <a:pt x="20221" y="8015"/>
                </a:cubicBezTo>
                <a:cubicBezTo>
                  <a:pt x="1379" y="7602"/>
                  <a:pt x="1379" y="7602"/>
                  <a:pt x="1379" y="7602"/>
                </a:cubicBezTo>
                <a:cubicBezTo>
                  <a:pt x="919" y="7602"/>
                  <a:pt x="919" y="7602"/>
                  <a:pt x="460" y="7602"/>
                </a:cubicBezTo>
                <a:cubicBezTo>
                  <a:pt x="460" y="7622"/>
                  <a:pt x="460" y="7643"/>
                  <a:pt x="919" y="7643"/>
                </a:cubicBezTo>
                <a:cubicBezTo>
                  <a:pt x="19762" y="8180"/>
                  <a:pt x="19762" y="8180"/>
                  <a:pt x="19762" y="8180"/>
                </a:cubicBezTo>
                <a:cubicBezTo>
                  <a:pt x="20221" y="8160"/>
                  <a:pt x="20221" y="8160"/>
                  <a:pt x="20221" y="8160"/>
                </a:cubicBezTo>
                <a:cubicBezTo>
                  <a:pt x="19762" y="8139"/>
                  <a:pt x="19762" y="8139"/>
                  <a:pt x="19762" y="8139"/>
                </a:cubicBezTo>
                <a:cubicBezTo>
                  <a:pt x="20221" y="8160"/>
                  <a:pt x="20221" y="8160"/>
                  <a:pt x="20221" y="8160"/>
                </a:cubicBezTo>
                <a:cubicBezTo>
                  <a:pt x="20221" y="8139"/>
                  <a:pt x="20221" y="8139"/>
                  <a:pt x="20221" y="8139"/>
                </a:cubicBezTo>
                <a:cubicBezTo>
                  <a:pt x="19762" y="8139"/>
                  <a:pt x="19762" y="8139"/>
                  <a:pt x="19762" y="8139"/>
                </a:cubicBezTo>
                <a:cubicBezTo>
                  <a:pt x="20221" y="8160"/>
                  <a:pt x="20221" y="8160"/>
                  <a:pt x="20221" y="8160"/>
                </a:cubicBezTo>
                <a:cubicBezTo>
                  <a:pt x="20221" y="8139"/>
                  <a:pt x="20221" y="8139"/>
                  <a:pt x="20221" y="8139"/>
                </a:cubicBezTo>
                <a:cubicBezTo>
                  <a:pt x="20221" y="8160"/>
                  <a:pt x="20221" y="8160"/>
                  <a:pt x="20221" y="8160"/>
                </a:cubicBezTo>
                <a:cubicBezTo>
                  <a:pt x="20221" y="8139"/>
                  <a:pt x="20221" y="8139"/>
                  <a:pt x="20221" y="8139"/>
                </a:cubicBezTo>
                <a:cubicBezTo>
                  <a:pt x="20221" y="8139"/>
                  <a:pt x="20221" y="8139"/>
                  <a:pt x="20221" y="8139"/>
                </a:cubicBezTo>
                <a:cubicBezTo>
                  <a:pt x="20221" y="8160"/>
                  <a:pt x="20221" y="8160"/>
                  <a:pt x="20221" y="8160"/>
                </a:cubicBezTo>
                <a:cubicBezTo>
                  <a:pt x="20221" y="8139"/>
                  <a:pt x="20221" y="8139"/>
                  <a:pt x="20221" y="8139"/>
                </a:cubicBezTo>
                <a:cubicBezTo>
                  <a:pt x="20221" y="8160"/>
                  <a:pt x="20221" y="8160"/>
                  <a:pt x="20221" y="8160"/>
                </a:cubicBezTo>
                <a:cubicBezTo>
                  <a:pt x="20221" y="8139"/>
                  <a:pt x="20221" y="8139"/>
                  <a:pt x="20221" y="8139"/>
                </a:cubicBezTo>
                <a:cubicBezTo>
                  <a:pt x="20221" y="8139"/>
                  <a:pt x="20221" y="8139"/>
                  <a:pt x="20221" y="8139"/>
                </a:cubicBezTo>
                <a:cubicBezTo>
                  <a:pt x="20221" y="8160"/>
                  <a:pt x="20221" y="8160"/>
                  <a:pt x="20221" y="8160"/>
                </a:cubicBezTo>
                <a:cubicBezTo>
                  <a:pt x="20221" y="8139"/>
                  <a:pt x="20221" y="8139"/>
                  <a:pt x="20221" y="8139"/>
                </a:cubicBezTo>
                <a:cubicBezTo>
                  <a:pt x="20221" y="8139"/>
                  <a:pt x="20221" y="8139"/>
                  <a:pt x="20221" y="8139"/>
                </a:cubicBezTo>
                <a:cubicBezTo>
                  <a:pt x="20221" y="8139"/>
                  <a:pt x="19762" y="8118"/>
                  <a:pt x="19302" y="8118"/>
                </a:cubicBezTo>
                <a:cubicBezTo>
                  <a:pt x="17004" y="8077"/>
                  <a:pt x="12868" y="7974"/>
                  <a:pt x="8732" y="7891"/>
                </a:cubicBezTo>
                <a:cubicBezTo>
                  <a:pt x="5055" y="7808"/>
                  <a:pt x="1838" y="7726"/>
                  <a:pt x="1838" y="7726"/>
                </a:cubicBezTo>
                <a:cubicBezTo>
                  <a:pt x="1379" y="7726"/>
                  <a:pt x="919" y="7726"/>
                  <a:pt x="919" y="7746"/>
                </a:cubicBezTo>
                <a:cubicBezTo>
                  <a:pt x="460" y="7767"/>
                  <a:pt x="919" y="7788"/>
                  <a:pt x="919" y="7788"/>
                </a:cubicBezTo>
                <a:cubicBezTo>
                  <a:pt x="19762" y="8304"/>
                  <a:pt x="19762" y="8304"/>
                  <a:pt x="19762" y="8304"/>
                </a:cubicBezTo>
                <a:cubicBezTo>
                  <a:pt x="19762" y="8284"/>
                  <a:pt x="19762" y="8284"/>
                  <a:pt x="19762" y="8284"/>
                </a:cubicBezTo>
                <a:cubicBezTo>
                  <a:pt x="20221" y="8263"/>
                  <a:pt x="20221" y="8263"/>
                  <a:pt x="20221" y="8263"/>
                </a:cubicBezTo>
                <a:cubicBezTo>
                  <a:pt x="20221" y="8263"/>
                  <a:pt x="16085" y="8139"/>
                  <a:pt x="11489" y="8036"/>
                </a:cubicBezTo>
                <a:cubicBezTo>
                  <a:pt x="9191" y="7994"/>
                  <a:pt x="6894" y="7932"/>
                  <a:pt x="5055" y="7891"/>
                </a:cubicBezTo>
                <a:cubicBezTo>
                  <a:pt x="4136" y="7870"/>
                  <a:pt x="3217" y="7870"/>
                  <a:pt x="2757" y="7850"/>
                </a:cubicBezTo>
                <a:cubicBezTo>
                  <a:pt x="2298" y="7850"/>
                  <a:pt x="2298" y="7829"/>
                  <a:pt x="1838" y="7829"/>
                </a:cubicBezTo>
                <a:cubicBezTo>
                  <a:pt x="1838" y="7829"/>
                  <a:pt x="1379" y="7829"/>
                  <a:pt x="1379" y="7829"/>
                </a:cubicBezTo>
                <a:cubicBezTo>
                  <a:pt x="919" y="7829"/>
                  <a:pt x="919" y="7829"/>
                  <a:pt x="919" y="7829"/>
                </a:cubicBezTo>
                <a:cubicBezTo>
                  <a:pt x="919" y="7829"/>
                  <a:pt x="919" y="7829"/>
                  <a:pt x="460" y="7850"/>
                </a:cubicBezTo>
                <a:cubicBezTo>
                  <a:pt x="1379" y="7850"/>
                  <a:pt x="1379" y="7850"/>
                  <a:pt x="1379" y="7850"/>
                </a:cubicBezTo>
                <a:cubicBezTo>
                  <a:pt x="460" y="7850"/>
                  <a:pt x="460" y="7850"/>
                  <a:pt x="460" y="7850"/>
                </a:cubicBezTo>
                <a:cubicBezTo>
                  <a:pt x="460" y="7870"/>
                  <a:pt x="460" y="7870"/>
                  <a:pt x="460" y="7870"/>
                </a:cubicBezTo>
                <a:cubicBezTo>
                  <a:pt x="460" y="7870"/>
                  <a:pt x="460" y="7870"/>
                  <a:pt x="919" y="7891"/>
                </a:cubicBezTo>
                <a:cubicBezTo>
                  <a:pt x="919" y="7891"/>
                  <a:pt x="919" y="7891"/>
                  <a:pt x="1379" y="7912"/>
                </a:cubicBezTo>
                <a:cubicBezTo>
                  <a:pt x="1838" y="7932"/>
                  <a:pt x="3677" y="7974"/>
                  <a:pt x="5515" y="8036"/>
                </a:cubicBezTo>
                <a:cubicBezTo>
                  <a:pt x="8272" y="8098"/>
                  <a:pt x="11949" y="8201"/>
                  <a:pt x="14706" y="8284"/>
                </a:cubicBezTo>
                <a:cubicBezTo>
                  <a:pt x="16085" y="8325"/>
                  <a:pt x="17464" y="8346"/>
                  <a:pt x="18383" y="8366"/>
                </a:cubicBezTo>
                <a:cubicBezTo>
                  <a:pt x="18843" y="8387"/>
                  <a:pt x="19302" y="8387"/>
                  <a:pt x="19302" y="8408"/>
                </a:cubicBezTo>
                <a:cubicBezTo>
                  <a:pt x="19762" y="8408"/>
                  <a:pt x="19762" y="8408"/>
                  <a:pt x="19762" y="8408"/>
                </a:cubicBezTo>
                <a:cubicBezTo>
                  <a:pt x="19762" y="8408"/>
                  <a:pt x="19762" y="8408"/>
                  <a:pt x="19762" y="8408"/>
                </a:cubicBezTo>
                <a:cubicBezTo>
                  <a:pt x="19762" y="8408"/>
                  <a:pt x="19762" y="8408"/>
                  <a:pt x="19762" y="8408"/>
                </a:cubicBezTo>
                <a:cubicBezTo>
                  <a:pt x="19762" y="8387"/>
                  <a:pt x="19762" y="8387"/>
                  <a:pt x="19762" y="8387"/>
                </a:cubicBezTo>
                <a:cubicBezTo>
                  <a:pt x="19762" y="8408"/>
                  <a:pt x="19762" y="8408"/>
                  <a:pt x="19762" y="8408"/>
                </a:cubicBezTo>
                <a:cubicBezTo>
                  <a:pt x="19762" y="8408"/>
                  <a:pt x="19762" y="8408"/>
                  <a:pt x="19762" y="8408"/>
                </a:cubicBezTo>
                <a:cubicBezTo>
                  <a:pt x="19762" y="8387"/>
                  <a:pt x="19762" y="8387"/>
                  <a:pt x="19762" y="8387"/>
                </a:cubicBezTo>
                <a:cubicBezTo>
                  <a:pt x="19762" y="8408"/>
                  <a:pt x="19762" y="8408"/>
                  <a:pt x="19762" y="8408"/>
                </a:cubicBezTo>
                <a:cubicBezTo>
                  <a:pt x="20221" y="8387"/>
                  <a:pt x="20221" y="8387"/>
                  <a:pt x="20221" y="8387"/>
                </a:cubicBezTo>
                <a:cubicBezTo>
                  <a:pt x="19762" y="8408"/>
                  <a:pt x="19762" y="8408"/>
                  <a:pt x="19762" y="8408"/>
                </a:cubicBezTo>
                <a:cubicBezTo>
                  <a:pt x="19762" y="8408"/>
                  <a:pt x="19762" y="8408"/>
                  <a:pt x="19762" y="8408"/>
                </a:cubicBezTo>
                <a:cubicBezTo>
                  <a:pt x="20221" y="8387"/>
                  <a:pt x="20221" y="8387"/>
                  <a:pt x="20221" y="8387"/>
                </a:cubicBezTo>
                <a:cubicBezTo>
                  <a:pt x="19762" y="8408"/>
                  <a:pt x="19762" y="8408"/>
                  <a:pt x="19762" y="8408"/>
                </a:cubicBezTo>
                <a:cubicBezTo>
                  <a:pt x="20221" y="8387"/>
                  <a:pt x="20221" y="8387"/>
                  <a:pt x="20221" y="8387"/>
                </a:cubicBezTo>
                <a:cubicBezTo>
                  <a:pt x="19302" y="8387"/>
                  <a:pt x="19302" y="8387"/>
                  <a:pt x="19302" y="8387"/>
                </a:cubicBezTo>
                <a:cubicBezTo>
                  <a:pt x="19302" y="8408"/>
                  <a:pt x="19762" y="8408"/>
                  <a:pt x="19762" y="8408"/>
                </a:cubicBezTo>
                <a:cubicBezTo>
                  <a:pt x="20221" y="8387"/>
                  <a:pt x="20221" y="8387"/>
                  <a:pt x="20221" y="8387"/>
                </a:cubicBezTo>
                <a:cubicBezTo>
                  <a:pt x="19302" y="8387"/>
                  <a:pt x="19302" y="8387"/>
                  <a:pt x="19302" y="8387"/>
                </a:cubicBezTo>
                <a:cubicBezTo>
                  <a:pt x="20221" y="8387"/>
                  <a:pt x="20221" y="8387"/>
                  <a:pt x="20221" y="8387"/>
                </a:cubicBezTo>
                <a:cubicBezTo>
                  <a:pt x="20681" y="8366"/>
                  <a:pt x="20681" y="8366"/>
                  <a:pt x="20681" y="8366"/>
                </a:cubicBezTo>
                <a:cubicBezTo>
                  <a:pt x="1838" y="7974"/>
                  <a:pt x="1838" y="7974"/>
                  <a:pt x="1838" y="7974"/>
                </a:cubicBezTo>
                <a:cubicBezTo>
                  <a:pt x="1379" y="7953"/>
                  <a:pt x="919" y="7974"/>
                  <a:pt x="919" y="7974"/>
                </a:cubicBezTo>
                <a:cubicBezTo>
                  <a:pt x="460" y="7994"/>
                  <a:pt x="919" y="8015"/>
                  <a:pt x="919" y="8015"/>
                </a:cubicBezTo>
                <a:cubicBezTo>
                  <a:pt x="919" y="8015"/>
                  <a:pt x="2298" y="8056"/>
                  <a:pt x="4136" y="8098"/>
                </a:cubicBezTo>
                <a:cubicBezTo>
                  <a:pt x="6894" y="8180"/>
                  <a:pt x="11030" y="8284"/>
                  <a:pt x="14247" y="8387"/>
                </a:cubicBezTo>
                <a:cubicBezTo>
                  <a:pt x="16085" y="8428"/>
                  <a:pt x="17464" y="8470"/>
                  <a:pt x="18843" y="8511"/>
                </a:cubicBezTo>
                <a:cubicBezTo>
                  <a:pt x="19302" y="8532"/>
                  <a:pt x="19762" y="8532"/>
                  <a:pt x="19762" y="8552"/>
                </a:cubicBezTo>
                <a:cubicBezTo>
                  <a:pt x="20221" y="8552"/>
                  <a:pt x="20221" y="8552"/>
                  <a:pt x="20221" y="8552"/>
                </a:cubicBezTo>
                <a:cubicBezTo>
                  <a:pt x="20221" y="8552"/>
                  <a:pt x="20221" y="8552"/>
                  <a:pt x="20221" y="8552"/>
                </a:cubicBezTo>
                <a:cubicBezTo>
                  <a:pt x="20221" y="8552"/>
                  <a:pt x="20221" y="8552"/>
                  <a:pt x="20221" y="8552"/>
                </a:cubicBezTo>
                <a:cubicBezTo>
                  <a:pt x="20681" y="8552"/>
                  <a:pt x="20681" y="8552"/>
                  <a:pt x="20681" y="8552"/>
                </a:cubicBezTo>
                <a:cubicBezTo>
                  <a:pt x="20221" y="8552"/>
                  <a:pt x="20221" y="8552"/>
                  <a:pt x="20221" y="8552"/>
                </a:cubicBezTo>
                <a:cubicBezTo>
                  <a:pt x="20221" y="8552"/>
                  <a:pt x="20221" y="8552"/>
                  <a:pt x="20221" y="8552"/>
                </a:cubicBezTo>
                <a:cubicBezTo>
                  <a:pt x="20681" y="8552"/>
                  <a:pt x="20681" y="8552"/>
                  <a:pt x="20681" y="8552"/>
                </a:cubicBezTo>
                <a:cubicBezTo>
                  <a:pt x="20221" y="8552"/>
                  <a:pt x="20221" y="8552"/>
                  <a:pt x="20221" y="8552"/>
                </a:cubicBezTo>
                <a:cubicBezTo>
                  <a:pt x="20681" y="8532"/>
                  <a:pt x="20681" y="8532"/>
                  <a:pt x="20681" y="8532"/>
                </a:cubicBezTo>
                <a:cubicBezTo>
                  <a:pt x="20221" y="8532"/>
                  <a:pt x="20221" y="8532"/>
                  <a:pt x="20221" y="8532"/>
                </a:cubicBezTo>
                <a:cubicBezTo>
                  <a:pt x="20221" y="8552"/>
                  <a:pt x="20221" y="8552"/>
                  <a:pt x="20221" y="8552"/>
                </a:cubicBezTo>
                <a:cubicBezTo>
                  <a:pt x="20681" y="8532"/>
                  <a:pt x="20681" y="8532"/>
                  <a:pt x="20681" y="8532"/>
                </a:cubicBezTo>
                <a:cubicBezTo>
                  <a:pt x="20221" y="8532"/>
                  <a:pt x="20221" y="8532"/>
                  <a:pt x="20221" y="8532"/>
                </a:cubicBezTo>
                <a:cubicBezTo>
                  <a:pt x="20681" y="8532"/>
                  <a:pt x="20681" y="8532"/>
                  <a:pt x="20681" y="8532"/>
                </a:cubicBezTo>
                <a:cubicBezTo>
                  <a:pt x="20221" y="8532"/>
                  <a:pt x="20221" y="8532"/>
                  <a:pt x="20221" y="8532"/>
                </a:cubicBezTo>
                <a:cubicBezTo>
                  <a:pt x="20221" y="8532"/>
                  <a:pt x="20221" y="8532"/>
                  <a:pt x="20221" y="8532"/>
                </a:cubicBezTo>
                <a:cubicBezTo>
                  <a:pt x="20681" y="8532"/>
                  <a:pt x="20681" y="8532"/>
                  <a:pt x="20681" y="8532"/>
                </a:cubicBezTo>
                <a:cubicBezTo>
                  <a:pt x="20221" y="8532"/>
                  <a:pt x="20221" y="8532"/>
                  <a:pt x="20221" y="8532"/>
                </a:cubicBezTo>
                <a:cubicBezTo>
                  <a:pt x="20681" y="8532"/>
                  <a:pt x="20681" y="8532"/>
                  <a:pt x="20681" y="8532"/>
                </a:cubicBezTo>
                <a:cubicBezTo>
                  <a:pt x="20221" y="8511"/>
                  <a:pt x="20221" y="8511"/>
                  <a:pt x="20221" y="8511"/>
                </a:cubicBezTo>
                <a:cubicBezTo>
                  <a:pt x="20681" y="8532"/>
                  <a:pt x="20681" y="8532"/>
                  <a:pt x="20681" y="8532"/>
                </a:cubicBezTo>
                <a:cubicBezTo>
                  <a:pt x="20681" y="8511"/>
                  <a:pt x="20681" y="8511"/>
                  <a:pt x="20681" y="8511"/>
                </a:cubicBezTo>
                <a:cubicBezTo>
                  <a:pt x="20681" y="8511"/>
                  <a:pt x="20221" y="8511"/>
                  <a:pt x="20221" y="8511"/>
                </a:cubicBezTo>
                <a:cubicBezTo>
                  <a:pt x="20681" y="8532"/>
                  <a:pt x="20681" y="8532"/>
                  <a:pt x="20681" y="8532"/>
                </a:cubicBezTo>
                <a:cubicBezTo>
                  <a:pt x="20681" y="8511"/>
                  <a:pt x="20681" y="8511"/>
                  <a:pt x="20681" y="8511"/>
                </a:cubicBezTo>
                <a:cubicBezTo>
                  <a:pt x="20681" y="8532"/>
                  <a:pt x="20681" y="8532"/>
                  <a:pt x="20681" y="8532"/>
                </a:cubicBezTo>
                <a:cubicBezTo>
                  <a:pt x="20681" y="8511"/>
                  <a:pt x="20681" y="8511"/>
                  <a:pt x="20681" y="8511"/>
                </a:cubicBezTo>
                <a:cubicBezTo>
                  <a:pt x="20681" y="8511"/>
                  <a:pt x="20681" y="8511"/>
                  <a:pt x="20681" y="8511"/>
                </a:cubicBezTo>
                <a:cubicBezTo>
                  <a:pt x="20681" y="8532"/>
                  <a:pt x="20681" y="8532"/>
                  <a:pt x="20681" y="8532"/>
                </a:cubicBezTo>
                <a:cubicBezTo>
                  <a:pt x="20681" y="8511"/>
                  <a:pt x="20681" y="8511"/>
                  <a:pt x="20681" y="8511"/>
                </a:cubicBezTo>
                <a:cubicBezTo>
                  <a:pt x="20681" y="8532"/>
                  <a:pt x="20681" y="8532"/>
                  <a:pt x="20681" y="8532"/>
                </a:cubicBezTo>
                <a:cubicBezTo>
                  <a:pt x="21140" y="8511"/>
                  <a:pt x="21140" y="8511"/>
                  <a:pt x="21140" y="8511"/>
                </a:cubicBezTo>
                <a:cubicBezTo>
                  <a:pt x="20681" y="8511"/>
                  <a:pt x="20681" y="8511"/>
                  <a:pt x="20681" y="8511"/>
                </a:cubicBezTo>
                <a:cubicBezTo>
                  <a:pt x="20681" y="8532"/>
                  <a:pt x="20681" y="8532"/>
                  <a:pt x="20681" y="8532"/>
                </a:cubicBezTo>
                <a:cubicBezTo>
                  <a:pt x="21140" y="8511"/>
                  <a:pt x="21140" y="8511"/>
                  <a:pt x="21140" y="8511"/>
                </a:cubicBezTo>
                <a:cubicBezTo>
                  <a:pt x="21140" y="8511"/>
                  <a:pt x="21140" y="8511"/>
                  <a:pt x="21140" y="8511"/>
                </a:cubicBezTo>
                <a:cubicBezTo>
                  <a:pt x="20681" y="8511"/>
                  <a:pt x="20221" y="8490"/>
                  <a:pt x="19762" y="8490"/>
                </a:cubicBezTo>
                <a:cubicBezTo>
                  <a:pt x="17464" y="8428"/>
                  <a:pt x="12868" y="8346"/>
                  <a:pt x="8732" y="8242"/>
                </a:cubicBezTo>
                <a:cubicBezTo>
                  <a:pt x="4596" y="8160"/>
                  <a:pt x="1379" y="8077"/>
                  <a:pt x="1379" y="8077"/>
                </a:cubicBezTo>
                <a:cubicBezTo>
                  <a:pt x="919" y="8077"/>
                  <a:pt x="460" y="8077"/>
                  <a:pt x="460" y="8098"/>
                </a:cubicBezTo>
                <a:cubicBezTo>
                  <a:pt x="460" y="8118"/>
                  <a:pt x="460" y="8118"/>
                  <a:pt x="460" y="8118"/>
                </a:cubicBezTo>
                <a:cubicBezTo>
                  <a:pt x="460" y="8118"/>
                  <a:pt x="460" y="8139"/>
                  <a:pt x="460" y="8139"/>
                </a:cubicBezTo>
                <a:cubicBezTo>
                  <a:pt x="460" y="8139"/>
                  <a:pt x="919" y="8139"/>
                  <a:pt x="919" y="8160"/>
                </a:cubicBezTo>
                <a:cubicBezTo>
                  <a:pt x="1838" y="8180"/>
                  <a:pt x="3217" y="8222"/>
                  <a:pt x="5055" y="8284"/>
                </a:cubicBezTo>
                <a:cubicBezTo>
                  <a:pt x="11030" y="8449"/>
                  <a:pt x="20221" y="8676"/>
                  <a:pt x="20221" y="8676"/>
                </a:cubicBezTo>
                <a:cubicBezTo>
                  <a:pt x="20221" y="8656"/>
                  <a:pt x="20221" y="8656"/>
                  <a:pt x="20221" y="8656"/>
                </a:cubicBezTo>
                <a:cubicBezTo>
                  <a:pt x="20681" y="8635"/>
                  <a:pt x="20681" y="8635"/>
                  <a:pt x="20681" y="8635"/>
                </a:cubicBezTo>
                <a:cubicBezTo>
                  <a:pt x="20681" y="8635"/>
                  <a:pt x="16085" y="8532"/>
                  <a:pt x="11489" y="8428"/>
                </a:cubicBezTo>
                <a:cubicBezTo>
                  <a:pt x="9191" y="8387"/>
                  <a:pt x="6894" y="8346"/>
                  <a:pt x="5055" y="8304"/>
                </a:cubicBezTo>
                <a:cubicBezTo>
                  <a:pt x="4136" y="8284"/>
                  <a:pt x="3217" y="8263"/>
                  <a:pt x="2757" y="8263"/>
                </a:cubicBezTo>
                <a:cubicBezTo>
                  <a:pt x="2298" y="8263"/>
                  <a:pt x="1838" y="8242"/>
                  <a:pt x="1838" y="8242"/>
                </a:cubicBezTo>
                <a:cubicBezTo>
                  <a:pt x="1379" y="8242"/>
                  <a:pt x="1379" y="8242"/>
                  <a:pt x="1379" y="8242"/>
                </a:cubicBezTo>
                <a:cubicBezTo>
                  <a:pt x="1379" y="8242"/>
                  <a:pt x="1379" y="8242"/>
                  <a:pt x="1379" y="8242"/>
                </a:cubicBezTo>
                <a:cubicBezTo>
                  <a:pt x="919" y="8242"/>
                  <a:pt x="919" y="8242"/>
                  <a:pt x="919" y="8242"/>
                </a:cubicBezTo>
                <a:cubicBezTo>
                  <a:pt x="919" y="8242"/>
                  <a:pt x="919" y="8242"/>
                  <a:pt x="460" y="8263"/>
                </a:cubicBezTo>
                <a:cubicBezTo>
                  <a:pt x="460" y="8263"/>
                  <a:pt x="460" y="8263"/>
                  <a:pt x="460" y="8263"/>
                </a:cubicBezTo>
                <a:cubicBezTo>
                  <a:pt x="460" y="8284"/>
                  <a:pt x="919" y="8284"/>
                  <a:pt x="919" y="8284"/>
                </a:cubicBezTo>
                <a:cubicBezTo>
                  <a:pt x="919" y="8304"/>
                  <a:pt x="919" y="8304"/>
                  <a:pt x="919" y="8304"/>
                </a:cubicBezTo>
                <a:cubicBezTo>
                  <a:pt x="919" y="8304"/>
                  <a:pt x="919" y="8304"/>
                  <a:pt x="1379" y="8304"/>
                </a:cubicBezTo>
                <a:cubicBezTo>
                  <a:pt x="2757" y="8346"/>
                  <a:pt x="7353" y="8470"/>
                  <a:pt x="11949" y="8594"/>
                </a:cubicBezTo>
                <a:cubicBezTo>
                  <a:pt x="14247" y="8656"/>
                  <a:pt x="16085" y="8718"/>
                  <a:pt x="17923" y="8759"/>
                </a:cubicBezTo>
                <a:cubicBezTo>
                  <a:pt x="18383" y="8780"/>
                  <a:pt x="19302" y="8800"/>
                  <a:pt x="19762" y="8821"/>
                </a:cubicBezTo>
                <a:cubicBezTo>
                  <a:pt x="19762" y="8821"/>
                  <a:pt x="19762" y="8821"/>
                  <a:pt x="20221" y="8821"/>
                </a:cubicBezTo>
                <a:cubicBezTo>
                  <a:pt x="20221" y="8821"/>
                  <a:pt x="20221" y="8821"/>
                  <a:pt x="20221" y="8821"/>
                </a:cubicBezTo>
                <a:cubicBezTo>
                  <a:pt x="20221" y="8842"/>
                  <a:pt x="20221" y="8842"/>
                  <a:pt x="20221" y="8842"/>
                </a:cubicBezTo>
                <a:cubicBezTo>
                  <a:pt x="20221" y="8821"/>
                  <a:pt x="20221" y="8821"/>
                  <a:pt x="20221" y="8821"/>
                </a:cubicBezTo>
                <a:cubicBezTo>
                  <a:pt x="20221" y="8821"/>
                  <a:pt x="20221" y="8821"/>
                  <a:pt x="20221" y="8821"/>
                </a:cubicBezTo>
                <a:cubicBezTo>
                  <a:pt x="20221" y="8842"/>
                  <a:pt x="20221" y="8842"/>
                  <a:pt x="20221" y="8842"/>
                </a:cubicBezTo>
                <a:cubicBezTo>
                  <a:pt x="20221" y="8821"/>
                  <a:pt x="20221" y="8821"/>
                  <a:pt x="20221" y="8821"/>
                </a:cubicBezTo>
                <a:cubicBezTo>
                  <a:pt x="20221" y="8821"/>
                  <a:pt x="20221" y="8821"/>
                  <a:pt x="20221" y="8821"/>
                </a:cubicBezTo>
                <a:cubicBezTo>
                  <a:pt x="20681" y="8821"/>
                  <a:pt x="20681" y="8821"/>
                  <a:pt x="20681" y="8821"/>
                </a:cubicBezTo>
                <a:cubicBezTo>
                  <a:pt x="19762" y="8821"/>
                  <a:pt x="19762" y="8821"/>
                  <a:pt x="19762" y="8821"/>
                </a:cubicBezTo>
                <a:cubicBezTo>
                  <a:pt x="19762" y="8821"/>
                  <a:pt x="20221" y="8821"/>
                  <a:pt x="20221" y="8821"/>
                </a:cubicBezTo>
                <a:cubicBezTo>
                  <a:pt x="20681" y="8821"/>
                  <a:pt x="20681" y="8821"/>
                  <a:pt x="20681" y="8821"/>
                </a:cubicBezTo>
                <a:cubicBezTo>
                  <a:pt x="19762" y="8821"/>
                  <a:pt x="19762" y="8821"/>
                  <a:pt x="19762" y="8821"/>
                </a:cubicBezTo>
                <a:cubicBezTo>
                  <a:pt x="20681" y="8821"/>
                  <a:pt x="20681" y="8821"/>
                  <a:pt x="20681" y="8821"/>
                </a:cubicBezTo>
                <a:cubicBezTo>
                  <a:pt x="20221" y="8800"/>
                  <a:pt x="20221" y="8800"/>
                  <a:pt x="20221" y="8800"/>
                </a:cubicBezTo>
                <a:cubicBezTo>
                  <a:pt x="19762" y="8821"/>
                  <a:pt x="19762" y="8821"/>
                  <a:pt x="19762" y="8821"/>
                </a:cubicBezTo>
                <a:cubicBezTo>
                  <a:pt x="20681" y="8821"/>
                  <a:pt x="20681" y="8821"/>
                  <a:pt x="20681" y="8821"/>
                </a:cubicBezTo>
                <a:cubicBezTo>
                  <a:pt x="20221" y="8800"/>
                  <a:pt x="20221" y="8800"/>
                  <a:pt x="20221" y="8800"/>
                </a:cubicBezTo>
                <a:cubicBezTo>
                  <a:pt x="20681" y="8821"/>
                  <a:pt x="20681" y="8821"/>
                  <a:pt x="20681" y="8821"/>
                </a:cubicBezTo>
                <a:cubicBezTo>
                  <a:pt x="20221" y="8800"/>
                  <a:pt x="20221" y="8800"/>
                  <a:pt x="20221" y="8800"/>
                </a:cubicBezTo>
                <a:cubicBezTo>
                  <a:pt x="20681" y="8821"/>
                  <a:pt x="20681" y="8821"/>
                  <a:pt x="20681" y="8821"/>
                </a:cubicBezTo>
                <a:cubicBezTo>
                  <a:pt x="20221" y="8780"/>
                  <a:pt x="20221" y="8780"/>
                  <a:pt x="20221" y="8780"/>
                </a:cubicBezTo>
                <a:cubicBezTo>
                  <a:pt x="20221" y="8800"/>
                  <a:pt x="20221" y="8800"/>
                  <a:pt x="20221" y="8800"/>
                </a:cubicBezTo>
                <a:cubicBezTo>
                  <a:pt x="20681" y="8821"/>
                  <a:pt x="20681" y="8821"/>
                  <a:pt x="20681" y="8821"/>
                </a:cubicBezTo>
                <a:cubicBezTo>
                  <a:pt x="20221" y="8780"/>
                  <a:pt x="20221" y="8780"/>
                  <a:pt x="20221" y="8780"/>
                </a:cubicBezTo>
                <a:cubicBezTo>
                  <a:pt x="20681" y="8821"/>
                  <a:pt x="20681" y="8821"/>
                  <a:pt x="20681" y="8821"/>
                </a:cubicBezTo>
                <a:cubicBezTo>
                  <a:pt x="20681" y="8780"/>
                  <a:pt x="20681" y="8780"/>
                  <a:pt x="20681" y="8780"/>
                </a:cubicBezTo>
                <a:cubicBezTo>
                  <a:pt x="20221" y="8780"/>
                  <a:pt x="20221" y="8780"/>
                  <a:pt x="20221" y="8780"/>
                </a:cubicBezTo>
                <a:cubicBezTo>
                  <a:pt x="20681" y="8821"/>
                  <a:pt x="20681" y="8821"/>
                  <a:pt x="20681" y="8821"/>
                </a:cubicBezTo>
                <a:cubicBezTo>
                  <a:pt x="20681" y="8780"/>
                  <a:pt x="20681" y="8780"/>
                  <a:pt x="20681" y="8780"/>
                </a:cubicBezTo>
                <a:cubicBezTo>
                  <a:pt x="20681" y="8800"/>
                  <a:pt x="20681" y="8800"/>
                  <a:pt x="20681" y="8800"/>
                </a:cubicBezTo>
                <a:cubicBezTo>
                  <a:pt x="20681" y="8780"/>
                  <a:pt x="20681" y="8780"/>
                  <a:pt x="20681" y="8780"/>
                </a:cubicBezTo>
                <a:cubicBezTo>
                  <a:pt x="20681" y="8780"/>
                  <a:pt x="20681" y="8780"/>
                  <a:pt x="20681" y="8780"/>
                </a:cubicBezTo>
                <a:cubicBezTo>
                  <a:pt x="20681" y="8800"/>
                  <a:pt x="20681" y="8800"/>
                  <a:pt x="20681" y="8800"/>
                </a:cubicBezTo>
                <a:cubicBezTo>
                  <a:pt x="20681" y="8780"/>
                  <a:pt x="20681" y="8780"/>
                  <a:pt x="20681" y="8780"/>
                </a:cubicBezTo>
                <a:cubicBezTo>
                  <a:pt x="20681" y="8780"/>
                  <a:pt x="20681" y="8780"/>
                  <a:pt x="20681" y="8780"/>
                </a:cubicBezTo>
                <a:cubicBezTo>
                  <a:pt x="20681" y="8780"/>
                  <a:pt x="20221" y="8780"/>
                  <a:pt x="19302" y="8759"/>
                </a:cubicBezTo>
                <a:cubicBezTo>
                  <a:pt x="17004" y="8718"/>
                  <a:pt x="12868" y="8614"/>
                  <a:pt x="8732" y="8532"/>
                </a:cubicBezTo>
                <a:cubicBezTo>
                  <a:pt x="6894" y="8470"/>
                  <a:pt x="5055" y="8428"/>
                  <a:pt x="3677" y="8408"/>
                </a:cubicBezTo>
                <a:cubicBezTo>
                  <a:pt x="2757" y="8366"/>
                  <a:pt x="1838" y="8366"/>
                  <a:pt x="1838" y="8366"/>
                </a:cubicBezTo>
                <a:cubicBezTo>
                  <a:pt x="1379" y="8346"/>
                  <a:pt x="919" y="8346"/>
                  <a:pt x="919" y="8366"/>
                </a:cubicBezTo>
                <a:cubicBezTo>
                  <a:pt x="460" y="8387"/>
                  <a:pt x="919" y="8408"/>
                  <a:pt x="919" y="8408"/>
                </a:cubicBezTo>
                <a:cubicBezTo>
                  <a:pt x="919" y="8408"/>
                  <a:pt x="2298" y="8449"/>
                  <a:pt x="4136" y="8490"/>
                </a:cubicBezTo>
                <a:cubicBezTo>
                  <a:pt x="6894" y="8573"/>
                  <a:pt x="11030" y="8676"/>
                  <a:pt x="14247" y="8759"/>
                </a:cubicBezTo>
                <a:cubicBezTo>
                  <a:pt x="16085" y="8821"/>
                  <a:pt x="17464" y="8862"/>
                  <a:pt x="18383" y="8883"/>
                </a:cubicBezTo>
                <a:cubicBezTo>
                  <a:pt x="18843" y="8904"/>
                  <a:pt x="19302" y="8924"/>
                  <a:pt x="19762" y="8924"/>
                </a:cubicBezTo>
                <a:cubicBezTo>
                  <a:pt x="20221" y="8945"/>
                  <a:pt x="20221" y="8945"/>
                  <a:pt x="20221" y="8945"/>
                </a:cubicBezTo>
                <a:cubicBezTo>
                  <a:pt x="20221" y="8945"/>
                  <a:pt x="20221" y="8945"/>
                  <a:pt x="20221" y="8945"/>
                </a:cubicBezTo>
                <a:cubicBezTo>
                  <a:pt x="20221" y="8924"/>
                  <a:pt x="20221" y="8924"/>
                  <a:pt x="20221" y="8924"/>
                </a:cubicBezTo>
                <a:cubicBezTo>
                  <a:pt x="20221" y="8945"/>
                  <a:pt x="20221" y="8945"/>
                  <a:pt x="20221" y="8945"/>
                </a:cubicBezTo>
                <a:cubicBezTo>
                  <a:pt x="20221" y="8945"/>
                  <a:pt x="20221" y="8945"/>
                  <a:pt x="20221" y="8945"/>
                </a:cubicBezTo>
                <a:cubicBezTo>
                  <a:pt x="20221" y="8924"/>
                  <a:pt x="20221" y="8924"/>
                  <a:pt x="20221" y="8924"/>
                </a:cubicBezTo>
                <a:cubicBezTo>
                  <a:pt x="20221" y="8945"/>
                  <a:pt x="20221" y="8945"/>
                  <a:pt x="20221" y="8945"/>
                </a:cubicBezTo>
                <a:cubicBezTo>
                  <a:pt x="20681" y="8924"/>
                  <a:pt x="20681" y="8924"/>
                  <a:pt x="20681" y="8924"/>
                </a:cubicBezTo>
                <a:cubicBezTo>
                  <a:pt x="19762" y="8924"/>
                  <a:pt x="19762" y="8924"/>
                  <a:pt x="19762" y="8924"/>
                </a:cubicBezTo>
                <a:cubicBezTo>
                  <a:pt x="19762" y="8924"/>
                  <a:pt x="20221" y="8945"/>
                  <a:pt x="20221" y="8945"/>
                </a:cubicBezTo>
                <a:cubicBezTo>
                  <a:pt x="20681" y="8924"/>
                  <a:pt x="20681" y="8924"/>
                  <a:pt x="20681" y="8924"/>
                </a:cubicBezTo>
                <a:cubicBezTo>
                  <a:pt x="19762" y="8924"/>
                  <a:pt x="19762" y="8924"/>
                  <a:pt x="19762" y="8924"/>
                </a:cubicBezTo>
                <a:cubicBezTo>
                  <a:pt x="20681" y="8924"/>
                  <a:pt x="20681" y="8924"/>
                  <a:pt x="20681" y="8924"/>
                </a:cubicBezTo>
                <a:cubicBezTo>
                  <a:pt x="20221" y="8904"/>
                  <a:pt x="20221" y="8904"/>
                  <a:pt x="20221" y="8904"/>
                </a:cubicBezTo>
                <a:cubicBezTo>
                  <a:pt x="19762" y="8924"/>
                  <a:pt x="19762" y="8924"/>
                  <a:pt x="19762" y="8924"/>
                </a:cubicBezTo>
                <a:cubicBezTo>
                  <a:pt x="20681" y="8924"/>
                  <a:pt x="20681" y="8924"/>
                  <a:pt x="20681" y="8924"/>
                </a:cubicBezTo>
                <a:cubicBezTo>
                  <a:pt x="20221" y="8904"/>
                  <a:pt x="20221" y="8904"/>
                  <a:pt x="20221" y="8904"/>
                </a:cubicBezTo>
                <a:cubicBezTo>
                  <a:pt x="20681" y="8924"/>
                  <a:pt x="20681" y="8924"/>
                  <a:pt x="20681" y="8924"/>
                </a:cubicBezTo>
                <a:cubicBezTo>
                  <a:pt x="20221" y="8904"/>
                  <a:pt x="20221" y="8904"/>
                  <a:pt x="20221" y="8904"/>
                </a:cubicBezTo>
                <a:cubicBezTo>
                  <a:pt x="20681" y="8924"/>
                  <a:pt x="20681" y="8924"/>
                  <a:pt x="20681" y="8924"/>
                </a:cubicBezTo>
                <a:cubicBezTo>
                  <a:pt x="20221" y="8904"/>
                  <a:pt x="20221" y="8904"/>
                  <a:pt x="20221" y="8904"/>
                </a:cubicBezTo>
                <a:cubicBezTo>
                  <a:pt x="20221" y="8904"/>
                  <a:pt x="20221" y="8904"/>
                  <a:pt x="20221" y="8904"/>
                </a:cubicBezTo>
                <a:cubicBezTo>
                  <a:pt x="20681" y="8924"/>
                  <a:pt x="20681" y="8924"/>
                  <a:pt x="20681" y="8924"/>
                </a:cubicBezTo>
                <a:cubicBezTo>
                  <a:pt x="20221" y="8904"/>
                  <a:pt x="20221" y="8904"/>
                  <a:pt x="20221" y="8904"/>
                </a:cubicBezTo>
                <a:cubicBezTo>
                  <a:pt x="20681" y="8924"/>
                  <a:pt x="20681" y="8924"/>
                  <a:pt x="20681" y="8924"/>
                </a:cubicBezTo>
                <a:cubicBezTo>
                  <a:pt x="20681" y="8883"/>
                  <a:pt x="20681" y="8883"/>
                  <a:pt x="20681" y="8883"/>
                </a:cubicBezTo>
                <a:cubicBezTo>
                  <a:pt x="20221" y="8904"/>
                  <a:pt x="20221" y="8904"/>
                  <a:pt x="20221" y="8904"/>
                </a:cubicBezTo>
                <a:cubicBezTo>
                  <a:pt x="20681" y="8924"/>
                  <a:pt x="20681" y="8924"/>
                  <a:pt x="20681" y="8924"/>
                </a:cubicBezTo>
                <a:cubicBezTo>
                  <a:pt x="20681" y="8883"/>
                  <a:pt x="20681" y="8883"/>
                  <a:pt x="20681" y="8883"/>
                </a:cubicBezTo>
                <a:cubicBezTo>
                  <a:pt x="20681" y="8904"/>
                  <a:pt x="20681" y="8904"/>
                  <a:pt x="20681" y="8904"/>
                </a:cubicBezTo>
                <a:cubicBezTo>
                  <a:pt x="20681" y="8883"/>
                  <a:pt x="20681" y="8883"/>
                  <a:pt x="20681" y="8883"/>
                </a:cubicBezTo>
                <a:cubicBezTo>
                  <a:pt x="20681" y="8883"/>
                  <a:pt x="20681" y="8883"/>
                  <a:pt x="20681" y="8883"/>
                </a:cubicBezTo>
                <a:cubicBezTo>
                  <a:pt x="20681" y="8904"/>
                  <a:pt x="20681" y="8904"/>
                  <a:pt x="20681" y="8904"/>
                </a:cubicBezTo>
                <a:cubicBezTo>
                  <a:pt x="20681" y="8883"/>
                  <a:pt x="20681" y="8883"/>
                  <a:pt x="20681" y="8883"/>
                </a:cubicBezTo>
                <a:cubicBezTo>
                  <a:pt x="20681" y="8883"/>
                  <a:pt x="20681" y="8883"/>
                  <a:pt x="20681" y="8883"/>
                </a:cubicBezTo>
                <a:cubicBezTo>
                  <a:pt x="20681" y="8883"/>
                  <a:pt x="20221" y="8883"/>
                  <a:pt x="19302" y="8862"/>
                </a:cubicBezTo>
                <a:cubicBezTo>
                  <a:pt x="17464" y="8821"/>
                  <a:pt x="13328" y="8738"/>
                  <a:pt x="9651" y="8635"/>
                </a:cubicBezTo>
                <a:cubicBezTo>
                  <a:pt x="7813" y="8594"/>
                  <a:pt x="5974" y="8573"/>
                  <a:pt x="4596" y="8532"/>
                </a:cubicBezTo>
                <a:cubicBezTo>
                  <a:pt x="4136" y="8511"/>
                  <a:pt x="3217" y="8511"/>
                  <a:pt x="2757" y="8490"/>
                </a:cubicBezTo>
                <a:cubicBezTo>
                  <a:pt x="2757" y="8490"/>
                  <a:pt x="2298" y="8490"/>
                  <a:pt x="2298" y="8490"/>
                </a:cubicBezTo>
                <a:cubicBezTo>
                  <a:pt x="2298" y="8490"/>
                  <a:pt x="1838" y="8490"/>
                  <a:pt x="1838" y="8490"/>
                </a:cubicBezTo>
                <a:cubicBezTo>
                  <a:pt x="1379" y="8490"/>
                  <a:pt x="1379" y="8490"/>
                  <a:pt x="1379" y="8490"/>
                </a:cubicBezTo>
                <a:cubicBezTo>
                  <a:pt x="1379" y="8490"/>
                  <a:pt x="1379" y="8490"/>
                  <a:pt x="919" y="8490"/>
                </a:cubicBezTo>
                <a:cubicBezTo>
                  <a:pt x="919" y="8511"/>
                  <a:pt x="919" y="8511"/>
                  <a:pt x="919" y="8511"/>
                </a:cubicBezTo>
                <a:cubicBezTo>
                  <a:pt x="919" y="8532"/>
                  <a:pt x="919" y="8532"/>
                  <a:pt x="919" y="8532"/>
                </a:cubicBezTo>
                <a:cubicBezTo>
                  <a:pt x="1379" y="8532"/>
                  <a:pt x="1379" y="8532"/>
                  <a:pt x="1379" y="8532"/>
                </a:cubicBezTo>
                <a:cubicBezTo>
                  <a:pt x="1379" y="8552"/>
                  <a:pt x="1379" y="8552"/>
                  <a:pt x="1379" y="8552"/>
                </a:cubicBezTo>
                <a:cubicBezTo>
                  <a:pt x="1838" y="8552"/>
                  <a:pt x="3217" y="8594"/>
                  <a:pt x="5055" y="8635"/>
                </a:cubicBezTo>
                <a:cubicBezTo>
                  <a:pt x="7813" y="8718"/>
                  <a:pt x="11489" y="8821"/>
                  <a:pt x="14247" y="8904"/>
                </a:cubicBezTo>
                <a:cubicBezTo>
                  <a:pt x="16085" y="8945"/>
                  <a:pt x="17464" y="8986"/>
                  <a:pt x="18383" y="9007"/>
                </a:cubicBezTo>
                <a:cubicBezTo>
                  <a:pt x="18843" y="9028"/>
                  <a:pt x="19302" y="9028"/>
                  <a:pt x="19302" y="9048"/>
                </a:cubicBezTo>
                <a:cubicBezTo>
                  <a:pt x="19762" y="9048"/>
                  <a:pt x="19762" y="9048"/>
                  <a:pt x="19762" y="9048"/>
                </a:cubicBezTo>
                <a:cubicBezTo>
                  <a:pt x="19762" y="9048"/>
                  <a:pt x="19762" y="9048"/>
                  <a:pt x="19762" y="9048"/>
                </a:cubicBezTo>
                <a:cubicBezTo>
                  <a:pt x="19762" y="9048"/>
                  <a:pt x="19762" y="9048"/>
                  <a:pt x="19762" y="9048"/>
                </a:cubicBezTo>
                <a:cubicBezTo>
                  <a:pt x="19762" y="9048"/>
                  <a:pt x="19762" y="9048"/>
                  <a:pt x="19762" y="9048"/>
                </a:cubicBezTo>
                <a:cubicBezTo>
                  <a:pt x="19762" y="9048"/>
                  <a:pt x="19762" y="9048"/>
                  <a:pt x="19762" y="9048"/>
                </a:cubicBezTo>
                <a:cubicBezTo>
                  <a:pt x="19762" y="9048"/>
                  <a:pt x="19762" y="9048"/>
                  <a:pt x="19762" y="9048"/>
                </a:cubicBezTo>
                <a:cubicBezTo>
                  <a:pt x="19762" y="9048"/>
                  <a:pt x="19762" y="9048"/>
                  <a:pt x="19762" y="9048"/>
                </a:cubicBezTo>
                <a:cubicBezTo>
                  <a:pt x="20221" y="9028"/>
                  <a:pt x="20221" y="9028"/>
                  <a:pt x="20221" y="9028"/>
                </a:cubicBezTo>
                <a:cubicBezTo>
                  <a:pt x="19762" y="9028"/>
                  <a:pt x="19762" y="9028"/>
                  <a:pt x="19762" y="9028"/>
                </a:cubicBezTo>
                <a:cubicBezTo>
                  <a:pt x="19762" y="9048"/>
                  <a:pt x="19762" y="9048"/>
                  <a:pt x="19762" y="9048"/>
                </a:cubicBezTo>
                <a:cubicBezTo>
                  <a:pt x="20221" y="9028"/>
                  <a:pt x="20221" y="9028"/>
                  <a:pt x="20221" y="9028"/>
                </a:cubicBezTo>
                <a:cubicBezTo>
                  <a:pt x="19762" y="9028"/>
                  <a:pt x="19762" y="9028"/>
                  <a:pt x="19762" y="9028"/>
                </a:cubicBezTo>
                <a:cubicBezTo>
                  <a:pt x="20221" y="9028"/>
                  <a:pt x="20221" y="9028"/>
                  <a:pt x="20221" y="9028"/>
                </a:cubicBezTo>
                <a:cubicBezTo>
                  <a:pt x="19762" y="9028"/>
                  <a:pt x="19762" y="9028"/>
                  <a:pt x="19762" y="9028"/>
                </a:cubicBezTo>
                <a:cubicBezTo>
                  <a:pt x="19762" y="9028"/>
                  <a:pt x="19762" y="9028"/>
                  <a:pt x="19762" y="9028"/>
                </a:cubicBezTo>
                <a:cubicBezTo>
                  <a:pt x="20221" y="9028"/>
                  <a:pt x="20221" y="9028"/>
                  <a:pt x="20221" y="9028"/>
                </a:cubicBezTo>
                <a:cubicBezTo>
                  <a:pt x="19762" y="9028"/>
                  <a:pt x="19762" y="9028"/>
                  <a:pt x="19762" y="9028"/>
                </a:cubicBezTo>
                <a:cubicBezTo>
                  <a:pt x="20221" y="9028"/>
                  <a:pt x="20221" y="9028"/>
                  <a:pt x="20221" y="9028"/>
                </a:cubicBezTo>
                <a:cubicBezTo>
                  <a:pt x="20681" y="9007"/>
                  <a:pt x="20681" y="9007"/>
                  <a:pt x="20681" y="9007"/>
                </a:cubicBezTo>
                <a:cubicBezTo>
                  <a:pt x="20681" y="9007"/>
                  <a:pt x="16085" y="8904"/>
                  <a:pt x="11489" y="8800"/>
                </a:cubicBezTo>
                <a:cubicBezTo>
                  <a:pt x="9651" y="8759"/>
                  <a:pt x="7353" y="8697"/>
                  <a:pt x="5515" y="8676"/>
                </a:cubicBezTo>
                <a:cubicBezTo>
                  <a:pt x="4596" y="8656"/>
                  <a:pt x="3677" y="8635"/>
                  <a:pt x="3217" y="8614"/>
                </a:cubicBezTo>
                <a:cubicBezTo>
                  <a:pt x="2757" y="8614"/>
                  <a:pt x="2298" y="8614"/>
                  <a:pt x="2298" y="8614"/>
                </a:cubicBezTo>
                <a:cubicBezTo>
                  <a:pt x="1838" y="8594"/>
                  <a:pt x="1838" y="8594"/>
                  <a:pt x="1838" y="8594"/>
                </a:cubicBezTo>
                <a:cubicBezTo>
                  <a:pt x="1379" y="8594"/>
                  <a:pt x="1379" y="8594"/>
                  <a:pt x="1379" y="8594"/>
                </a:cubicBezTo>
                <a:cubicBezTo>
                  <a:pt x="1379" y="8594"/>
                  <a:pt x="919" y="8614"/>
                  <a:pt x="919" y="8614"/>
                </a:cubicBezTo>
                <a:cubicBezTo>
                  <a:pt x="919" y="8635"/>
                  <a:pt x="919" y="8656"/>
                  <a:pt x="1379" y="8656"/>
                </a:cubicBezTo>
                <a:cubicBezTo>
                  <a:pt x="20221" y="9193"/>
                  <a:pt x="20221" y="9193"/>
                  <a:pt x="20221" y="9193"/>
                </a:cubicBezTo>
                <a:cubicBezTo>
                  <a:pt x="20681" y="9172"/>
                  <a:pt x="20681" y="9172"/>
                  <a:pt x="20681" y="9172"/>
                </a:cubicBezTo>
                <a:cubicBezTo>
                  <a:pt x="20681" y="9131"/>
                  <a:pt x="20681" y="9131"/>
                  <a:pt x="20681" y="9131"/>
                </a:cubicBezTo>
                <a:cubicBezTo>
                  <a:pt x="20681" y="9172"/>
                  <a:pt x="20681" y="9172"/>
                  <a:pt x="20681" y="9172"/>
                </a:cubicBezTo>
                <a:cubicBezTo>
                  <a:pt x="21140" y="9152"/>
                  <a:pt x="21140" y="9152"/>
                  <a:pt x="21140" y="9152"/>
                </a:cubicBezTo>
                <a:cubicBezTo>
                  <a:pt x="20681" y="9131"/>
                  <a:pt x="20681" y="9131"/>
                  <a:pt x="20681" y="9131"/>
                </a:cubicBezTo>
                <a:cubicBezTo>
                  <a:pt x="20681" y="9172"/>
                  <a:pt x="20681" y="9172"/>
                  <a:pt x="20681" y="9172"/>
                </a:cubicBezTo>
                <a:cubicBezTo>
                  <a:pt x="21140" y="9152"/>
                  <a:pt x="21140" y="9152"/>
                  <a:pt x="21140" y="9152"/>
                </a:cubicBezTo>
                <a:cubicBezTo>
                  <a:pt x="20681" y="9172"/>
                  <a:pt x="20681" y="9172"/>
                  <a:pt x="20681" y="9172"/>
                </a:cubicBezTo>
                <a:cubicBezTo>
                  <a:pt x="21140" y="9152"/>
                  <a:pt x="21140" y="9152"/>
                  <a:pt x="21140" y="9152"/>
                </a:cubicBezTo>
                <a:cubicBezTo>
                  <a:pt x="21140" y="9152"/>
                  <a:pt x="21140" y="9152"/>
                  <a:pt x="21140" y="9152"/>
                </a:cubicBezTo>
                <a:cubicBezTo>
                  <a:pt x="20681" y="9172"/>
                  <a:pt x="20681" y="9172"/>
                  <a:pt x="20681" y="9172"/>
                </a:cubicBezTo>
                <a:cubicBezTo>
                  <a:pt x="21140" y="9152"/>
                  <a:pt x="21140" y="9152"/>
                  <a:pt x="21140" y="9152"/>
                </a:cubicBezTo>
                <a:cubicBezTo>
                  <a:pt x="21140" y="9152"/>
                  <a:pt x="21140" y="9152"/>
                  <a:pt x="21140" y="9152"/>
                </a:cubicBezTo>
                <a:cubicBezTo>
                  <a:pt x="21140" y="9152"/>
                  <a:pt x="21140" y="9152"/>
                  <a:pt x="21140" y="9152"/>
                </a:cubicBezTo>
                <a:cubicBezTo>
                  <a:pt x="21140" y="9152"/>
                  <a:pt x="21140" y="9152"/>
                  <a:pt x="21140" y="9152"/>
                </a:cubicBezTo>
                <a:cubicBezTo>
                  <a:pt x="21140" y="9152"/>
                  <a:pt x="21140" y="9152"/>
                  <a:pt x="21140" y="9152"/>
                </a:cubicBezTo>
                <a:cubicBezTo>
                  <a:pt x="21140" y="9152"/>
                  <a:pt x="21140" y="9152"/>
                  <a:pt x="21140" y="9152"/>
                </a:cubicBezTo>
                <a:cubicBezTo>
                  <a:pt x="21140" y="9131"/>
                  <a:pt x="19762" y="9110"/>
                  <a:pt x="17923" y="9069"/>
                </a:cubicBezTo>
                <a:cubicBezTo>
                  <a:pt x="15166" y="9007"/>
                  <a:pt x="11489" y="8924"/>
                  <a:pt x="7813" y="8862"/>
                </a:cubicBezTo>
                <a:cubicBezTo>
                  <a:pt x="6434" y="8821"/>
                  <a:pt x="4596" y="8780"/>
                  <a:pt x="3677" y="8759"/>
                </a:cubicBezTo>
                <a:cubicBezTo>
                  <a:pt x="2757" y="8759"/>
                  <a:pt x="2298" y="8738"/>
                  <a:pt x="1838" y="8738"/>
                </a:cubicBezTo>
                <a:cubicBezTo>
                  <a:pt x="1838" y="8738"/>
                  <a:pt x="1379" y="8738"/>
                  <a:pt x="1379" y="8738"/>
                </a:cubicBezTo>
                <a:cubicBezTo>
                  <a:pt x="1379" y="8738"/>
                  <a:pt x="1379" y="8718"/>
                  <a:pt x="919" y="8718"/>
                </a:cubicBezTo>
                <a:cubicBezTo>
                  <a:pt x="919" y="8738"/>
                  <a:pt x="919" y="8738"/>
                  <a:pt x="919" y="8738"/>
                </a:cubicBezTo>
                <a:cubicBezTo>
                  <a:pt x="460" y="8738"/>
                  <a:pt x="460" y="8738"/>
                  <a:pt x="460" y="8738"/>
                </a:cubicBezTo>
                <a:cubicBezTo>
                  <a:pt x="0" y="8759"/>
                  <a:pt x="0" y="8780"/>
                  <a:pt x="460" y="8780"/>
                </a:cubicBezTo>
                <a:cubicBezTo>
                  <a:pt x="19762" y="9317"/>
                  <a:pt x="19762" y="9317"/>
                  <a:pt x="19762" y="9317"/>
                </a:cubicBezTo>
                <a:cubicBezTo>
                  <a:pt x="20221" y="9296"/>
                  <a:pt x="20221" y="9296"/>
                  <a:pt x="20221" y="9296"/>
                </a:cubicBezTo>
                <a:cubicBezTo>
                  <a:pt x="20221" y="9276"/>
                  <a:pt x="20221" y="9276"/>
                  <a:pt x="20221" y="9276"/>
                </a:cubicBezTo>
                <a:cubicBezTo>
                  <a:pt x="20221" y="9296"/>
                  <a:pt x="20221" y="9296"/>
                  <a:pt x="20221" y="9296"/>
                </a:cubicBezTo>
                <a:cubicBezTo>
                  <a:pt x="20221" y="9276"/>
                  <a:pt x="20221" y="9276"/>
                  <a:pt x="20221" y="9276"/>
                </a:cubicBezTo>
                <a:cubicBezTo>
                  <a:pt x="20221" y="9276"/>
                  <a:pt x="20221" y="9276"/>
                  <a:pt x="20221" y="9276"/>
                </a:cubicBezTo>
                <a:cubicBezTo>
                  <a:pt x="20221" y="9296"/>
                  <a:pt x="20221" y="9296"/>
                  <a:pt x="20221" y="9296"/>
                </a:cubicBezTo>
                <a:cubicBezTo>
                  <a:pt x="20221" y="9276"/>
                  <a:pt x="20221" y="9276"/>
                  <a:pt x="20221" y="9276"/>
                </a:cubicBezTo>
                <a:cubicBezTo>
                  <a:pt x="20221" y="9296"/>
                  <a:pt x="20221" y="9296"/>
                  <a:pt x="20221" y="9296"/>
                </a:cubicBezTo>
                <a:cubicBezTo>
                  <a:pt x="20221" y="9276"/>
                  <a:pt x="20221" y="9276"/>
                  <a:pt x="20221" y="9276"/>
                </a:cubicBezTo>
                <a:cubicBezTo>
                  <a:pt x="20221" y="9276"/>
                  <a:pt x="20221" y="9276"/>
                  <a:pt x="20221" y="9276"/>
                </a:cubicBezTo>
                <a:cubicBezTo>
                  <a:pt x="20221" y="9296"/>
                  <a:pt x="20221" y="9296"/>
                  <a:pt x="20221" y="9296"/>
                </a:cubicBezTo>
                <a:cubicBezTo>
                  <a:pt x="20221" y="9276"/>
                  <a:pt x="20221" y="9276"/>
                  <a:pt x="20221" y="9276"/>
                </a:cubicBezTo>
                <a:cubicBezTo>
                  <a:pt x="20221" y="9276"/>
                  <a:pt x="20221" y="9255"/>
                  <a:pt x="19762" y="9255"/>
                </a:cubicBezTo>
                <a:cubicBezTo>
                  <a:pt x="17923" y="9214"/>
                  <a:pt x="13787" y="9131"/>
                  <a:pt x="9651" y="9048"/>
                </a:cubicBezTo>
                <a:cubicBezTo>
                  <a:pt x="7813" y="9007"/>
                  <a:pt x="5974" y="8966"/>
                  <a:pt x="4136" y="8945"/>
                </a:cubicBezTo>
                <a:cubicBezTo>
                  <a:pt x="3677" y="8924"/>
                  <a:pt x="3217" y="8924"/>
                  <a:pt x="2298" y="8904"/>
                </a:cubicBezTo>
                <a:cubicBezTo>
                  <a:pt x="2298" y="8904"/>
                  <a:pt x="1838" y="8904"/>
                  <a:pt x="1838" y="8904"/>
                </a:cubicBezTo>
                <a:cubicBezTo>
                  <a:pt x="1838" y="8904"/>
                  <a:pt x="1379" y="8883"/>
                  <a:pt x="1379" y="8883"/>
                </a:cubicBezTo>
                <a:cubicBezTo>
                  <a:pt x="919" y="8904"/>
                  <a:pt x="919" y="8904"/>
                  <a:pt x="919" y="8904"/>
                </a:cubicBezTo>
                <a:cubicBezTo>
                  <a:pt x="919" y="8904"/>
                  <a:pt x="919" y="8904"/>
                  <a:pt x="460" y="8904"/>
                </a:cubicBezTo>
                <a:cubicBezTo>
                  <a:pt x="460" y="8924"/>
                  <a:pt x="460" y="8945"/>
                  <a:pt x="919" y="8945"/>
                </a:cubicBezTo>
                <a:cubicBezTo>
                  <a:pt x="19762" y="9482"/>
                  <a:pt x="19762" y="9482"/>
                  <a:pt x="19762" y="9482"/>
                </a:cubicBezTo>
                <a:cubicBezTo>
                  <a:pt x="20221" y="9462"/>
                  <a:pt x="20221" y="9462"/>
                  <a:pt x="20221" y="9462"/>
                </a:cubicBezTo>
                <a:cubicBezTo>
                  <a:pt x="19302" y="9441"/>
                  <a:pt x="19302" y="9441"/>
                  <a:pt x="19302" y="9441"/>
                </a:cubicBezTo>
                <a:cubicBezTo>
                  <a:pt x="20221" y="9462"/>
                  <a:pt x="20221" y="9462"/>
                  <a:pt x="20221" y="9462"/>
                </a:cubicBezTo>
                <a:cubicBezTo>
                  <a:pt x="19762" y="9420"/>
                  <a:pt x="19762" y="9420"/>
                  <a:pt x="19762" y="9420"/>
                </a:cubicBezTo>
                <a:cubicBezTo>
                  <a:pt x="19762" y="9420"/>
                  <a:pt x="19762" y="9420"/>
                  <a:pt x="19302" y="9441"/>
                </a:cubicBezTo>
                <a:cubicBezTo>
                  <a:pt x="20221" y="9462"/>
                  <a:pt x="20221" y="9462"/>
                  <a:pt x="20221" y="9462"/>
                </a:cubicBezTo>
                <a:cubicBezTo>
                  <a:pt x="19762" y="9420"/>
                  <a:pt x="19762" y="9420"/>
                  <a:pt x="19762" y="9420"/>
                </a:cubicBezTo>
                <a:cubicBezTo>
                  <a:pt x="20221" y="9462"/>
                  <a:pt x="20221" y="9462"/>
                  <a:pt x="20221" y="9462"/>
                </a:cubicBezTo>
                <a:cubicBezTo>
                  <a:pt x="20221" y="9420"/>
                  <a:pt x="20221" y="9420"/>
                  <a:pt x="20221" y="9420"/>
                </a:cubicBezTo>
                <a:cubicBezTo>
                  <a:pt x="19762" y="9420"/>
                  <a:pt x="19762" y="9420"/>
                  <a:pt x="19762" y="9420"/>
                </a:cubicBezTo>
                <a:cubicBezTo>
                  <a:pt x="20221" y="9462"/>
                  <a:pt x="20221" y="9462"/>
                  <a:pt x="20221" y="9462"/>
                </a:cubicBezTo>
                <a:cubicBezTo>
                  <a:pt x="20221" y="9420"/>
                  <a:pt x="20221" y="9420"/>
                  <a:pt x="20221" y="9420"/>
                </a:cubicBezTo>
                <a:cubicBezTo>
                  <a:pt x="20221" y="9441"/>
                  <a:pt x="20221" y="9441"/>
                  <a:pt x="20221" y="9441"/>
                </a:cubicBezTo>
                <a:cubicBezTo>
                  <a:pt x="20221" y="9420"/>
                  <a:pt x="20221" y="9420"/>
                  <a:pt x="20221" y="9420"/>
                </a:cubicBezTo>
                <a:cubicBezTo>
                  <a:pt x="20221" y="9420"/>
                  <a:pt x="20221" y="9420"/>
                  <a:pt x="20221" y="9420"/>
                </a:cubicBezTo>
                <a:cubicBezTo>
                  <a:pt x="20221" y="9441"/>
                  <a:pt x="20221" y="9441"/>
                  <a:pt x="20221" y="9441"/>
                </a:cubicBezTo>
                <a:cubicBezTo>
                  <a:pt x="20221" y="9420"/>
                  <a:pt x="20221" y="9420"/>
                  <a:pt x="20221" y="9420"/>
                </a:cubicBezTo>
                <a:cubicBezTo>
                  <a:pt x="20221" y="9420"/>
                  <a:pt x="20221" y="9420"/>
                  <a:pt x="20221" y="9420"/>
                </a:cubicBezTo>
                <a:cubicBezTo>
                  <a:pt x="19762" y="9420"/>
                  <a:pt x="18383" y="9379"/>
                  <a:pt x="16545" y="9358"/>
                </a:cubicBezTo>
                <a:cubicBezTo>
                  <a:pt x="13787" y="9296"/>
                  <a:pt x="10111" y="9214"/>
                  <a:pt x="7353" y="9152"/>
                </a:cubicBezTo>
                <a:cubicBezTo>
                  <a:pt x="4136" y="9069"/>
                  <a:pt x="1838" y="9028"/>
                  <a:pt x="1838" y="9028"/>
                </a:cubicBezTo>
                <a:cubicBezTo>
                  <a:pt x="1838" y="9028"/>
                  <a:pt x="1379" y="9028"/>
                  <a:pt x="1379" y="9048"/>
                </a:cubicBezTo>
                <a:cubicBezTo>
                  <a:pt x="919" y="9048"/>
                  <a:pt x="919" y="9069"/>
                  <a:pt x="1379" y="9090"/>
                </a:cubicBezTo>
                <a:cubicBezTo>
                  <a:pt x="19302" y="9586"/>
                  <a:pt x="19302" y="9586"/>
                  <a:pt x="19302" y="9586"/>
                </a:cubicBezTo>
                <a:cubicBezTo>
                  <a:pt x="19762" y="9565"/>
                  <a:pt x="19762" y="9565"/>
                  <a:pt x="19762" y="9565"/>
                </a:cubicBezTo>
                <a:cubicBezTo>
                  <a:pt x="19302" y="9544"/>
                  <a:pt x="19302" y="9544"/>
                  <a:pt x="19302" y="9544"/>
                </a:cubicBezTo>
                <a:cubicBezTo>
                  <a:pt x="19762" y="9565"/>
                  <a:pt x="19762" y="9565"/>
                  <a:pt x="19762" y="9565"/>
                </a:cubicBezTo>
                <a:cubicBezTo>
                  <a:pt x="19762" y="9524"/>
                  <a:pt x="19762" y="9524"/>
                  <a:pt x="19762" y="9524"/>
                </a:cubicBezTo>
                <a:cubicBezTo>
                  <a:pt x="19762" y="9544"/>
                  <a:pt x="19302" y="9544"/>
                  <a:pt x="19302" y="9544"/>
                </a:cubicBezTo>
                <a:cubicBezTo>
                  <a:pt x="19762" y="9565"/>
                  <a:pt x="19762" y="9565"/>
                  <a:pt x="19762" y="9565"/>
                </a:cubicBezTo>
                <a:cubicBezTo>
                  <a:pt x="19762" y="9524"/>
                  <a:pt x="19762" y="9524"/>
                  <a:pt x="19762" y="9524"/>
                </a:cubicBezTo>
                <a:cubicBezTo>
                  <a:pt x="19762" y="9565"/>
                  <a:pt x="19762" y="9565"/>
                  <a:pt x="19762" y="9565"/>
                </a:cubicBezTo>
                <a:cubicBezTo>
                  <a:pt x="19762" y="9524"/>
                  <a:pt x="19762" y="9524"/>
                  <a:pt x="19762" y="9524"/>
                </a:cubicBezTo>
                <a:cubicBezTo>
                  <a:pt x="19762" y="9524"/>
                  <a:pt x="19762" y="9524"/>
                  <a:pt x="19762" y="9524"/>
                </a:cubicBezTo>
                <a:cubicBezTo>
                  <a:pt x="19762" y="9565"/>
                  <a:pt x="19762" y="9565"/>
                  <a:pt x="19762" y="9565"/>
                </a:cubicBezTo>
                <a:cubicBezTo>
                  <a:pt x="19762" y="9524"/>
                  <a:pt x="19762" y="9524"/>
                  <a:pt x="19762" y="9524"/>
                </a:cubicBezTo>
                <a:cubicBezTo>
                  <a:pt x="19762" y="9544"/>
                  <a:pt x="19762" y="9544"/>
                  <a:pt x="19762" y="9544"/>
                </a:cubicBezTo>
                <a:cubicBezTo>
                  <a:pt x="19762" y="9524"/>
                  <a:pt x="19762" y="9524"/>
                  <a:pt x="19762" y="9524"/>
                </a:cubicBezTo>
                <a:cubicBezTo>
                  <a:pt x="19762" y="9524"/>
                  <a:pt x="19762" y="9524"/>
                  <a:pt x="19762" y="9524"/>
                </a:cubicBezTo>
                <a:cubicBezTo>
                  <a:pt x="19762" y="9544"/>
                  <a:pt x="19762" y="9544"/>
                  <a:pt x="19762" y="9544"/>
                </a:cubicBezTo>
                <a:cubicBezTo>
                  <a:pt x="19762" y="9524"/>
                  <a:pt x="19762" y="9524"/>
                  <a:pt x="19762" y="9524"/>
                </a:cubicBezTo>
                <a:cubicBezTo>
                  <a:pt x="19762" y="9524"/>
                  <a:pt x="19302" y="9524"/>
                  <a:pt x="18843" y="9524"/>
                </a:cubicBezTo>
                <a:cubicBezTo>
                  <a:pt x="16545" y="9482"/>
                  <a:pt x="12409" y="9400"/>
                  <a:pt x="8272" y="9317"/>
                </a:cubicBezTo>
                <a:cubicBezTo>
                  <a:pt x="4596" y="9234"/>
                  <a:pt x="1379" y="9172"/>
                  <a:pt x="1379" y="9172"/>
                </a:cubicBezTo>
                <a:cubicBezTo>
                  <a:pt x="919" y="9152"/>
                  <a:pt x="460" y="9172"/>
                  <a:pt x="460" y="9172"/>
                </a:cubicBezTo>
                <a:cubicBezTo>
                  <a:pt x="460" y="9193"/>
                  <a:pt x="460" y="9214"/>
                  <a:pt x="919" y="9214"/>
                </a:cubicBezTo>
                <a:cubicBezTo>
                  <a:pt x="10111" y="9482"/>
                  <a:pt x="10111" y="9482"/>
                  <a:pt x="10111" y="9482"/>
                </a:cubicBezTo>
                <a:cubicBezTo>
                  <a:pt x="1379" y="9296"/>
                  <a:pt x="1379" y="9296"/>
                  <a:pt x="1379" y="9296"/>
                </a:cubicBezTo>
                <a:cubicBezTo>
                  <a:pt x="919" y="9296"/>
                  <a:pt x="460" y="9296"/>
                  <a:pt x="460" y="9317"/>
                </a:cubicBezTo>
                <a:cubicBezTo>
                  <a:pt x="0" y="9317"/>
                  <a:pt x="460" y="9338"/>
                  <a:pt x="460" y="9358"/>
                </a:cubicBezTo>
                <a:cubicBezTo>
                  <a:pt x="19762" y="9875"/>
                  <a:pt x="19762" y="9875"/>
                  <a:pt x="19762" y="9875"/>
                </a:cubicBezTo>
                <a:cubicBezTo>
                  <a:pt x="20221" y="9855"/>
                  <a:pt x="20221" y="9855"/>
                  <a:pt x="20221" y="9855"/>
                </a:cubicBezTo>
                <a:cubicBezTo>
                  <a:pt x="20221" y="9834"/>
                  <a:pt x="20221" y="9834"/>
                  <a:pt x="20221" y="9834"/>
                </a:cubicBezTo>
                <a:cubicBezTo>
                  <a:pt x="20221" y="9834"/>
                  <a:pt x="16085" y="9731"/>
                  <a:pt x="11489" y="9648"/>
                </a:cubicBezTo>
                <a:cubicBezTo>
                  <a:pt x="9191" y="9606"/>
                  <a:pt x="6894" y="9565"/>
                  <a:pt x="5515" y="9524"/>
                </a:cubicBezTo>
                <a:cubicBezTo>
                  <a:pt x="4596" y="9503"/>
                  <a:pt x="3677" y="9482"/>
                  <a:pt x="3217" y="9482"/>
                </a:cubicBezTo>
                <a:cubicBezTo>
                  <a:pt x="2757" y="9482"/>
                  <a:pt x="2757" y="9462"/>
                  <a:pt x="2298" y="9462"/>
                </a:cubicBezTo>
                <a:cubicBezTo>
                  <a:pt x="2298" y="9462"/>
                  <a:pt x="1838" y="9462"/>
                  <a:pt x="1838" y="9462"/>
                </a:cubicBezTo>
                <a:cubicBezTo>
                  <a:pt x="1379" y="9462"/>
                  <a:pt x="1379" y="9462"/>
                  <a:pt x="1379" y="9462"/>
                </a:cubicBezTo>
                <a:cubicBezTo>
                  <a:pt x="1379" y="9462"/>
                  <a:pt x="1379" y="9462"/>
                  <a:pt x="919" y="9482"/>
                </a:cubicBezTo>
                <a:cubicBezTo>
                  <a:pt x="1838" y="9503"/>
                  <a:pt x="1838" y="9503"/>
                  <a:pt x="1838" y="9503"/>
                </a:cubicBezTo>
                <a:cubicBezTo>
                  <a:pt x="1379" y="9482"/>
                  <a:pt x="1379" y="9482"/>
                  <a:pt x="1379" y="9482"/>
                </a:cubicBezTo>
                <a:cubicBezTo>
                  <a:pt x="919" y="9482"/>
                  <a:pt x="919" y="9482"/>
                  <a:pt x="919" y="9503"/>
                </a:cubicBezTo>
                <a:cubicBezTo>
                  <a:pt x="919" y="9503"/>
                  <a:pt x="1379" y="9503"/>
                  <a:pt x="1379" y="9524"/>
                </a:cubicBezTo>
                <a:cubicBezTo>
                  <a:pt x="1379" y="9524"/>
                  <a:pt x="1379" y="9524"/>
                  <a:pt x="1379" y="9524"/>
                </a:cubicBezTo>
                <a:cubicBezTo>
                  <a:pt x="1838" y="9524"/>
                  <a:pt x="2298" y="9544"/>
                  <a:pt x="2757" y="9565"/>
                </a:cubicBezTo>
                <a:cubicBezTo>
                  <a:pt x="6894" y="9689"/>
                  <a:pt x="20221" y="10041"/>
                  <a:pt x="20221" y="10041"/>
                </a:cubicBezTo>
                <a:cubicBezTo>
                  <a:pt x="20681" y="10020"/>
                  <a:pt x="20681" y="10020"/>
                  <a:pt x="20681" y="10020"/>
                </a:cubicBezTo>
                <a:cubicBezTo>
                  <a:pt x="20681" y="9999"/>
                  <a:pt x="20681" y="9999"/>
                  <a:pt x="20681" y="9999"/>
                </a:cubicBezTo>
                <a:cubicBezTo>
                  <a:pt x="1838" y="9565"/>
                  <a:pt x="1838" y="9565"/>
                  <a:pt x="1838" y="9565"/>
                </a:cubicBezTo>
                <a:cubicBezTo>
                  <a:pt x="1838" y="9544"/>
                  <a:pt x="1379" y="9565"/>
                  <a:pt x="919" y="9565"/>
                </a:cubicBezTo>
                <a:cubicBezTo>
                  <a:pt x="919" y="9586"/>
                  <a:pt x="919" y="9606"/>
                  <a:pt x="1379" y="9606"/>
                </a:cubicBezTo>
                <a:cubicBezTo>
                  <a:pt x="11030" y="9896"/>
                  <a:pt x="11030" y="9896"/>
                  <a:pt x="11030" y="9896"/>
                </a:cubicBezTo>
                <a:cubicBezTo>
                  <a:pt x="1838" y="9710"/>
                  <a:pt x="1838" y="9710"/>
                  <a:pt x="1838" y="9710"/>
                </a:cubicBezTo>
                <a:cubicBezTo>
                  <a:pt x="1379" y="9689"/>
                  <a:pt x="1379" y="9710"/>
                  <a:pt x="919" y="9710"/>
                </a:cubicBezTo>
                <a:cubicBezTo>
                  <a:pt x="919" y="9731"/>
                  <a:pt x="919" y="9751"/>
                  <a:pt x="1379" y="9751"/>
                </a:cubicBezTo>
                <a:cubicBezTo>
                  <a:pt x="20221" y="10289"/>
                  <a:pt x="20221" y="10289"/>
                  <a:pt x="20221" y="10289"/>
                </a:cubicBezTo>
                <a:cubicBezTo>
                  <a:pt x="20681" y="10268"/>
                  <a:pt x="20681" y="10268"/>
                  <a:pt x="20681" y="10268"/>
                </a:cubicBezTo>
                <a:cubicBezTo>
                  <a:pt x="20221" y="10247"/>
                  <a:pt x="20221" y="10247"/>
                  <a:pt x="20221" y="10247"/>
                </a:cubicBezTo>
                <a:cubicBezTo>
                  <a:pt x="20681" y="10268"/>
                  <a:pt x="20681" y="10268"/>
                  <a:pt x="20681" y="10268"/>
                </a:cubicBezTo>
                <a:cubicBezTo>
                  <a:pt x="20221" y="10227"/>
                  <a:pt x="20221" y="10227"/>
                  <a:pt x="20221" y="10227"/>
                </a:cubicBezTo>
                <a:cubicBezTo>
                  <a:pt x="20221" y="10227"/>
                  <a:pt x="20221" y="10247"/>
                  <a:pt x="20221" y="10247"/>
                </a:cubicBezTo>
                <a:cubicBezTo>
                  <a:pt x="20681" y="10268"/>
                  <a:pt x="20681" y="10268"/>
                  <a:pt x="20681" y="10268"/>
                </a:cubicBezTo>
                <a:cubicBezTo>
                  <a:pt x="20221" y="10227"/>
                  <a:pt x="20221" y="10227"/>
                  <a:pt x="20221" y="10227"/>
                </a:cubicBezTo>
                <a:cubicBezTo>
                  <a:pt x="20681" y="10268"/>
                  <a:pt x="20681" y="10268"/>
                  <a:pt x="20681" y="10268"/>
                </a:cubicBezTo>
                <a:cubicBezTo>
                  <a:pt x="20681" y="10227"/>
                  <a:pt x="20681" y="10227"/>
                  <a:pt x="20681" y="10227"/>
                </a:cubicBezTo>
                <a:cubicBezTo>
                  <a:pt x="20221" y="10227"/>
                  <a:pt x="20221" y="10227"/>
                  <a:pt x="20221" y="10227"/>
                </a:cubicBezTo>
                <a:cubicBezTo>
                  <a:pt x="20681" y="10268"/>
                  <a:pt x="20681" y="10268"/>
                  <a:pt x="20681" y="10268"/>
                </a:cubicBezTo>
                <a:cubicBezTo>
                  <a:pt x="20681" y="10227"/>
                  <a:pt x="20681" y="10227"/>
                  <a:pt x="20681" y="10227"/>
                </a:cubicBezTo>
                <a:cubicBezTo>
                  <a:pt x="20681" y="10247"/>
                  <a:pt x="20681" y="10247"/>
                  <a:pt x="20681" y="10247"/>
                </a:cubicBezTo>
                <a:cubicBezTo>
                  <a:pt x="20681" y="10227"/>
                  <a:pt x="20681" y="10227"/>
                  <a:pt x="20681" y="10227"/>
                </a:cubicBezTo>
                <a:cubicBezTo>
                  <a:pt x="20681" y="10227"/>
                  <a:pt x="20681" y="10227"/>
                  <a:pt x="20681" y="10227"/>
                </a:cubicBezTo>
                <a:cubicBezTo>
                  <a:pt x="20681" y="10247"/>
                  <a:pt x="20681" y="10247"/>
                  <a:pt x="20681" y="10247"/>
                </a:cubicBezTo>
                <a:cubicBezTo>
                  <a:pt x="20681" y="10227"/>
                  <a:pt x="20681" y="10227"/>
                  <a:pt x="20681" y="10227"/>
                </a:cubicBezTo>
                <a:cubicBezTo>
                  <a:pt x="20681" y="10227"/>
                  <a:pt x="20221" y="10227"/>
                  <a:pt x="19302" y="10206"/>
                </a:cubicBezTo>
                <a:cubicBezTo>
                  <a:pt x="17004" y="10165"/>
                  <a:pt x="12409" y="10082"/>
                  <a:pt x="8732" y="9979"/>
                </a:cubicBezTo>
                <a:cubicBezTo>
                  <a:pt x="6434" y="9937"/>
                  <a:pt x="4596" y="9896"/>
                  <a:pt x="3677" y="9875"/>
                </a:cubicBezTo>
                <a:cubicBezTo>
                  <a:pt x="2298" y="9834"/>
                  <a:pt x="1379" y="9813"/>
                  <a:pt x="1379" y="9813"/>
                </a:cubicBezTo>
                <a:cubicBezTo>
                  <a:pt x="919" y="9813"/>
                  <a:pt x="919" y="9813"/>
                  <a:pt x="460" y="9813"/>
                </a:cubicBezTo>
                <a:cubicBezTo>
                  <a:pt x="460" y="9834"/>
                  <a:pt x="460" y="9834"/>
                  <a:pt x="460" y="9855"/>
                </a:cubicBezTo>
                <a:cubicBezTo>
                  <a:pt x="460" y="9855"/>
                  <a:pt x="460" y="9855"/>
                  <a:pt x="460" y="9875"/>
                </a:cubicBezTo>
                <a:cubicBezTo>
                  <a:pt x="460" y="9875"/>
                  <a:pt x="460" y="9875"/>
                  <a:pt x="460" y="9875"/>
                </a:cubicBezTo>
                <a:cubicBezTo>
                  <a:pt x="460" y="9875"/>
                  <a:pt x="919" y="9875"/>
                  <a:pt x="919" y="9896"/>
                </a:cubicBezTo>
                <a:cubicBezTo>
                  <a:pt x="2298" y="9937"/>
                  <a:pt x="6894" y="10061"/>
                  <a:pt x="11489" y="10185"/>
                </a:cubicBezTo>
                <a:cubicBezTo>
                  <a:pt x="16085" y="10309"/>
                  <a:pt x="19762" y="10413"/>
                  <a:pt x="19762" y="10413"/>
                </a:cubicBezTo>
                <a:cubicBezTo>
                  <a:pt x="20221" y="10392"/>
                  <a:pt x="20221" y="10392"/>
                  <a:pt x="20221" y="10392"/>
                </a:cubicBezTo>
                <a:cubicBezTo>
                  <a:pt x="20681" y="10371"/>
                  <a:pt x="20681" y="10371"/>
                  <a:pt x="20681" y="10371"/>
                </a:cubicBezTo>
                <a:cubicBezTo>
                  <a:pt x="20681" y="10371"/>
                  <a:pt x="16085" y="10268"/>
                  <a:pt x="11030" y="10165"/>
                </a:cubicBezTo>
                <a:cubicBezTo>
                  <a:pt x="8732" y="10103"/>
                  <a:pt x="6434" y="10061"/>
                  <a:pt x="4136" y="10020"/>
                </a:cubicBezTo>
                <a:cubicBezTo>
                  <a:pt x="3217" y="9999"/>
                  <a:pt x="2757" y="9979"/>
                  <a:pt x="1838" y="9958"/>
                </a:cubicBezTo>
                <a:cubicBezTo>
                  <a:pt x="1838" y="9958"/>
                  <a:pt x="1379" y="9958"/>
                  <a:pt x="1379" y="9958"/>
                </a:cubicBezTo>
                <a:cubicBezTo>
                  <a:pt x="919" y="9958"/>
                  <a:pt x="919" y="9958"/>
                  <a:pt x="919" y="9958"/>
                </a:cubicBezTo>
                <a:cubicBezTo>
                  <a:pt x="919" y="9937"/>
                  <a:pt x="919" y="9937"/>
                  <a:pt x="919" y="9937"/>
                </a:cubicBezTo>
                <a:cubicBezTo>
                  <a:pt x="460" y="9937"/>
                  <a:pt x="460" y="9937"/>
                  <a:pt x="460" y="9937"/>
                </a:cubicBezTo>
                <a:cubicBezTo>
                  <a:pt x="460" y="9958"/>
                  <a:pt x="460" y="9958"/>
                  <a:pt x="0" y="9958"/>
                </a:cubicBezTo>
                <a:cubicBezTo>
                  <a:pt x="0" y="9958"/>
                  <a:pt x="0" y="9979"/>
                  <a:pt x="0" y="9979"/>
                </a:cubicBezTo>
                <a:cubicBezTo>
                  <a:pt x="0" y="9999"/>
                  <a:pt x="0" y="9999"/>
                  <a:pt x="460" y="9999"/>
                </a:cubicBezTo>
                <a:cubicBezTo>
                  <a:pt x="460" y="9999"/>
                  <a:pt x="1379" y="10041"/>
                  <a:pt x="3217" y="10082"/>
                </a:cubicBezTo>
                <a:cubicBezTo>
                  <a:pt x="5974" y="10165"/>
                  <a:pt x="10111" y="10268"/>
                  <a:pt x="13328" y="10351"/>
                </a:cubicBezTo>
                <a:cubicBezTo>
                  <a:pt x="15166" y="10413"/>
                  <a:pt x="16545" y="10454"/>
                  <a:pt x="17923" y="10475"/>
                </a:cubicBezTo>
                <a:cubicBezTo>
                  <a:pt x="18383" y="10495"/>
                  <a:pt x="18843" y="10516"/>
                  <a:pt x="18843" y="10516"/>
                </a:cubicBezTo>
                <a:cubicBezTo>
                  <a:pt x="19302" y="10537"/>
                  <a:pt x="19302" y="10537"/>
                  <a:pt x="19302" y="10537"/>
                </a:cubicBezTo>
                <a:cubicBezTo>
                  <a:pt x="19302" y="10537"/>
                  <a:pt x="19302" y="10537"/>
                  <a:pt x="19302" y="10537"/>
                </a:cubicBezTo>
                <a:cubicBezTo>
                  <a:pt x="19302" y="10537"/>
                  <a:pt x="19302" y="10537"/>
                  <a:pt x="19302" y="10537"/>
                </a:cubicBezTo>
                <a:cubicBezTo>
                  <a:pt x="19302" y="10537"/>
                  <a:pt x="19302" y="10537"/>
                  <a:pt x="19302" y="10537"/>
                </a:cubicBezTo>
                <a:cubicBezTo>
                  <a:pt x="19302" y="10537"/>
                  <a:pt x="19302" y="10537"/>
                  <a:pt x="19302" y="10537"/>
                </a:cubicBezTo>
                <a:cubicBezTo>
                  <a:pt x="19302" y="10537"/>
                  <a:pt x="19302" y="10537"/>
                  <a:pt x="19302" y="10537"/>
                </a:cubicBezTo>
                <a:cubicBezTo>
                  <a:pt x="19302" y="10537"/>
                  <a:pt x="19302" y="10537"/>
                  <a:pt x="19302" y="10537"/>
                </a:cubicBezTo>
                <a:cubicBezTo>
                  <a:pt x="19762" y="10516"/>
                  <a:pt x="19762" y="10516"/>
                  <a:pt x="19762" y="10516"/>
                </a:cubicBezTo>
                <a:cubicBezTo>
                  <a:pt x="19302" y="10537"/>
                  <a:pt x="19302" y="10537"/>
                  <a:pt x="19302" y="10537"/>
                </a:cubicBezTo>
                <a:cubicBezTo>
                  <a:pt x="19302" y="10537"/>
                  <a:pt x="19302" y="10537"/>
                  <a:pt x="19302" y="10537"/>
                </a:cubicBezTo>
                <a:cubicBezTo>
                  <a:pt x="19762" y="10516"/>
                  <a:pt x="19762" y="10516"/>
                  <a:pt x="19762" y="10516"/>
                </a:cubicBezTo>
                <a:cubicBezTo>
                  <a:pt x="19302" y="10537"/>
                  <a:pt x="19302" y="10537"/>
                  <a:pt x="19302" y="10537"/>
                </a:cubicBezTo>
                <a:cubicBezTo>
                  <a:pt x="19762" y="10516"/>
                  <a:pt x="19762" y="10516"/>
                  <a:pt x="19762" y="10516"/>
                </a:cubicBezTo>
                <a:cubicBezTo>
                  <a:pt x="19302" y="10516"/>
                  <a:pt x="19302" y="10516"/>
                  <a:pt x="19302" y="10516"/>
                </a:cubicBezTo>
                <a:cubicBezTo>
                  <a:pt x="19302" y="10516"/>
                  <a:pt x="19302" y="10537"/>
                  <a:pt x="19302" y="10537"/>
                </a:cubicBezTo>
                <a:cubicBezTo>
                  <a:pt x="19762" y="10516"/>
                  <a:pt x="19762" y="10516"/>
                  <a:pt x="19762" y="10516"/>
                </a:cubicBezTo>
                <a:cubicBezTo>
                  <a:pt x="19302" y="10516"/>
                  <a:pt x="19302" y="10516"/>
                  <a:pt x="19302" y="10516"/>
                </a:cubicBezTo>
                <a:cubicBezTo>
                  <a:pt x="19762" y="10516"/>
                  <a:pt x="19762" y="10516"/>
                  <a:pt x="19762" y="10516"/>
                </a:cubicBezTo>
                <a:cubicBezTo>
                  <a:pt x="19302" y="10495"/>
                  <a:pt x="19302" y="10495"/>
                  <a:pt x="19302" y="10495"/>
                </a:cubicBezTo>
                <a:cubicBezTo>
                  <a:pt x="19302" y="10516"/>
                  <a:pt x="19302" y="10516"/>
                  <a:pt x="19302" y="10516"/>
                </a:cubicBezTo>
                <a:cubicBezTo>
                  <a:pt x="19762" y="10516"/>
                  <a:pt x="19762" y="10516"/>
                  <a:pt x="19762" y="10516"/>
                </a:cubicBezTo>
                <a:cubicBezTo>
                  <a:pt x="19302" y="10495"/>
                  <a:pt x="19302" y="10495"/>
                  <a:pt x="19302" y="10495"/>
                </a:cubicBezTo>
                <a:cubicBezTo>
                  <a:pt x="19762" y="10516"/>
                  <a:pt x="19762" y="10516"/>
                  <a:pt x="19762" y="10516"/>
                </a:cubicBezTo>
                <a:cubicBezTo>
                  <a:pt x="20221" y="10495"/>
                  <a:pt x="20221" y="10495"/>
                  <a:pt x="20221" y="10495"/>
                </a:cubicBezTo>
                <a:cubicBezTo>
                  <a:pt x="20221" y="10495"/>
                  <a:pt x="16085" y="10392"/>
                  <a:pt x="11489" y="10289"/>
                </a:cubicBezTo>
                <a:cubicBezTo>
                  <a:pt x="9191" y="10227"/>
                  <a:pt x="6894" y="10165"/>
                  <a:pt x="5515" y="10144"/>
                </a:cubicBezTo>
                <a:cubicBezTo>
                  <a:pt x="4596" y="10123"/>
                  <a:pt x="3677" y="10103"/>
                  <a:pt x="3217" y="10082"/>
                </a:cubicBezTo>
                <a:cubicBezTo>
                  <a:pt x="2757" y="10082"/>
                  <a:pt x="2298" y="10082"/>
                  <a:pt x="2298" y="10082"/>
                </a:cubicBezTo>
                <a:cubicBezTo>
                  <a:pt x="1838" y="10061"/>
                  <a:pt x="1838" y="10061"/>
                  <a:pt x="1838" y="10061"/>
                </a:cubicBezTo>
                <a:cubicBezTo>
                  <a:pt x="1379" y="10061"/>
                  <a:pt x="1379" y="10061"/>
                  <a:pt x="1379" y="10061"/>
                </a:cubicBezTo>
                <a:cubicBezTo>
                  <a:pt x="1379" y="10061"/>
                  <a:pt x="919" y="10082"/>
                  <a:pt x="919" y="10082"/>
                </a:cubicBezTo>
                <a:cubicBezTo>
                  <a:pt x="1379" y="10103"/>
                  <a:pt x="1379" y="10103"/>
                  <a:pt x="1379" y="10103"/>
                </a:cubicBezTo>
                <a:cubicBezTo>
                  <a:pt x="919" y="10082"/>
                  <a:pt x="919" y="10082"/>
                  <a:pt x="919" y="10082"/>
                </a:cubicBezTo>
                <a:cubicBezTo>
                  <a:pt x="919" y="10082"/>
                  <a:pt x="919" y="10082"/>
                  <a:pt x="919" y="10082"/>
                </a:cubicBezTo>
                <a:cubicBezTo>
                  <a:pt x="919" y="10103"/>
                  <a:pt x="919" y="10103"/>
                  <a:pt x="919" y="10103"/>
                </a:cubicBezTo>
                <a:cubicBezTo>
                  <a:pt x="919" y="10103"/>
                  <a:pt x="919" y="10103"/>
                  <a:pt x="919" y="10123"/>
                </a:cubicBezTo>
                <a:cubicBezTo>
                  <a:pt x="919" y="10123"/>
                  <a:pt x="919" y="10123"/>
                  <a:pt x="919" y="10123"/>
                </a:cubicBezTo>
                <a:cubicBezTo>
                  <a:pt x="1379" y="10123"/>
                  <a:pt x="1379" y="10123"/>
                  <a:pt x="1379" y="10144"/>
                </a:cubicBezTo>
                <a:cubicBezTo>
                  <a:pt x="2757" y="10185"/>
                  <a:pt x="7813" y="10309"/>
                  <a:pt x="11949" y="10433"/>
                </a:cubicBezTo>
                <a:cubicBezTo>
                  <a:pt x="16545" y="10557"/>
                  <a:pt x="20681" y="10661"/>
                  <a:pt x="20681" y="10661"/>
                </a:cubicBezTo>
                <a:cubicBezTo>
                  <a:pt x="20681" y="10640"/>
                  <a:pt x="20681" y="10640"/>
                  <a:pt x="20681" y="10640"/>
                </a:cubicBezTo>
                <a:cubicBezTo>
                  <a:pt x="20221" y="10619"/>
                  <a:pt x="20221" y="10619"/>
                  <a:pt x="20221" y="10619"/>
                </a:cubicBezTo>
                <a:cubicBezTo>
                  <a:pt x="20681" y="10640"/>
                  <a:pt x="20681" y="10640"/>
                  <a:pt x="20681" y="10640"/>
                </a:cubicBezTo>
                <a:cubicBezTo>
                  <a:pt x="20681" y="10619"/>
                  <a:pt x="20681" y="10619"/>
                  <a:pt x="20681" y="10619"/>
                </a:cubicBezTo>
                <a:cubicBezTo>
                  <a:pt x="20681" y="10619"/>
                  <a:pt x="20681" y="10619"/>
                  <a:pt x="20221" y="10619"/>
                </a:cubicBezTo>
                <a:cubicBezTo>
                  <a:pt x="20681" y="10640"/>
                  <a:pt x="20681" y="10640"/>
                  <a:pt x="20681" y="10640"/>
                </a:cubicBezTo>
                <a:cubicBezTo>
                  <a:pt x="20681" y="10619"/>
                  <a:pt x="20681" y="10619"/>
                  <a:pt x="20681" y="10619"/>
                </a:cubicBezTo>
                <a:cubicBezTo>
                  <a:pt x="20681" y="10640"/>
                  <a:pt x="20681" y="10640"/>
                  <a:pt x="20681" y="10640"/>
                </a:cubicBezTo>
                <a:cubicBezTo>
                  <a:pt x="20681" y="10619"/>
                  <a:pt x="20681" y="10619"/>
                  <a:pt x="20681" y="10619"/>
                </a:cubicBezTo>
                <a:cubicBezTo>
                  <a:pt x="20681" y="10619"/>
                  <a:pt x="20681" y="10619"/>
                  <a:pt x="20681" y="10619"/>
                </a:cubicBezTo>
                <a:cubicBezTo>
                  <a:pt x="20681" y="10640"/>
                  <a:pt x="20681" y="10640"/>
                  <a:pt x="20681" y="10640"/>
                </a:cubicBezTo>
                <a:cubicBezTo>
                  <a:pt x="20681" y="10619"/>
                  <a:pt x="20681" y="10619"/>
                  <a:pt x="20681" y="10619"/>
                </a:cubicBezTo>
                <a:cubicBezTo>
                  <a:pt x="20681" y="10640"/>
                  <a:pt x="20681" y="10640"/>
                  <a:pt x="20681" y="10640"/>
                </a:cubicBezTo>
                <a:cubicBezTo>
                  <a:pt x="21140" y="10619"/>
                  <a:pt x="21140" y="10619"/>
                  <a:pt x="21140" y="10619"/>
                </a:cubicBezTo>
                <a:cubicBezTo>
                  <a:pt x="20681" y="10619"/>
                  <a:pt x="20681" y="10619"/>
                  <a:pt x="20681" y="10619"/>
                </a:cubicBezTo>
                <a:cubicBezTo>
                  <a:pt x="20681" y="10640"/>
                  <a:pt x="20681" y="10640"/>
                  <a:pt x="20681" y="10640"/>
                </a:cubicBezTo>
                <a:cubicBezTo>
                  <a:pt x="21140" y="10619"/>
                  <a:pt x="21140" y="10619"/>
                  <a:pt x="21140" y="10619"/>
                </a:cubicBezTo>
                <a:cubicBezTo>
                  <a:pt x="21140" y="10619"/>
                  <a:pt x="21140" y="10619"/>
                  <a:pt x="21140" y="10619"/>
                </a:cubicBezTo>
                <a:cubicBezTo>
                  <a:pt x="20681" y="10619"/>
                  <a:pt x="20221" y="10599"/>
                  <a:pt x="19762" y="10599"/>
                </a:cubicBezTo>
                <a:cubicBezTo>
                  <a:pt x="17923" y="10537"/>
                  <a:pt x="13328" y="10454"/>
                  <a:pt x="9651" y="10371"/>
                </a:cubicBezTo>
                <a:cubicBezTo>
                  <a:pt x="7813" y="10330"/>
                  <a:pt x="5974" y="10289"/>
                  <a:pt x="4596" y="10268"/>
                </a:cubicBezTo>
                <a:cubicBezTo>
                  <a:pt x="3677" y="10247"/>
                  <a:pt x="3217" y="10227"/>
                  <a:pt x="2757" y="10227"/>
                </a:cubicBezTo>
                <a:cubicBezTo>
                  <a:pt x="2757" y="10227"/>
                  <a:pt x="2298" y="10227"/>
                  <a:pt x="2298" y="10206"/>
                </a:cubicBezTo>
                <a:cubicBezTo>
                  <a:pt x="1838" y="10206"/>
                  <a:pt x="1838" y="10206"/>
                  <a:pt x="1838" y="10206"/>
                </a:cubicBezTo>
                <a:cubicBezTo>
                  <a:pt x="1379" y="10206"/>
                  <a:pt x="1379" y="10206"/>
                  <a:pt x="1379" y="10206"/>
                </a:cubicBezTo>
                <a:cubicBezTo>
                  <a:pt x="1379" y="10206"/>
                  <a:pt x="919" y="10227"/>
                  <a:pt x="919" y="10227"/>
                </a:cubicBezTo>
                <a:cubicBezTo>
                  <a:pt x="919" y="10247"/>
                  <a:pt x="919" y="10247"/>
                  <a:pt x="919" y="10247"/>
                </a:cubicBezTo>
                <a:cubicBezTo>
                  <a:pt x="919" y="10247"/>
                  <a:pt x="919" y="10247"/>
                  <a:pt x="919" y="10268"/>
                </a:cubicBezTo>
                <a:cubicBezTo>
                  <a:pt x="1379" y="10268"/>
                  <a:pt x="1379" y="10268"/>
                  <a:pt x="1379" y="10268"/>
                </a:cubicBezTo>
                <a:cubicBezTo>
                  <a:pt x="1379" y="10268"/>
                  <a:pt x="1379" y="10268"/>
                  <a:pt x="1379" y="10289"/>
                </a:cubicBezTo>
                <a:cubicBezTo>
                  <a:pt x="2757" y="10330"/>
                  <a:pt x="7353" y="10454"/>
                  <a:pt x="11949" y="10578"/>
                </a:cubicBezTo>
                <a:cubicBezTo>
                  <a:pt x="14247" y="10640"/>
                  <a:pt x="16085" y="10681"/>
                  <a:pt x="17464" y="10723"/>
                </a:cubicBezTo>
                <a:cubicBezTo>
                  <a:pt x="18383" y="10743"/>
                  <a:pt x="18843" y="10764"/>
                  <a:pt x="19302" y="10785"/>
                </a:cubicBezTo>
                <a:cubicBezTo>
                  <a:pt x="19762" y="10785"/>
                  <a:pt x="19762" y="10785"/>
                  <a:pt x="19762" y="10785"/>
                </a:cubicBezTo>
                <a:cubicBezTo>
                  <a:pt x="20221" y="10805"/>
                  <a:pt x="20221" y="10805"/>
                  <a:pt x="20221" y="10805"/>
                </a:cubicBezTo>
                <a:cubicBezTo>
                  <a:pt x="20221" y="10805"/>
                  <a:pt x="20221" y="10805"/>
                  <a:pt x="20221" y="10805"/>
                </a:cubicBezTo>
                <a:cubicBezTo>
                  <a:pt x="20221" y="10785"/>
                  <a:pt x="20221" y="10785"/>
                  <a:pt x="20221" y="10785"/>
                </a:cubicBezTo>
                <a:cubicBezTo>
                  <a:pt x="20221" y="10805"/>
                  <a:pt x="20221" y="10805"/>
                  <a:pt x="20221" y="10805"/>
                </a:cubicBezTo>
                <a:cubicBezTo>
                  <a:pt x="20221" y="10805"/>
                  <a:pt x="20221" y="10805"/>
                  <a:pt x="20221" y="10805"/>
                </a:cubicBezTo>
                <a:cubicBezTo>
                  <a:pt x="20221" y="10785"/>
                  <a:pt x="20221" y="10785"/>
                  <a:pt x="20221" y="10785"/>
                </a:cubicBezTo>
                <a:cubicBezTo>
                  <a:pt x="20221" y="10805"/>
                  <a:pt x="20221" y="10805"/>
                  <a:pt x="20221" y="10805"/>
                </a:cubicBezTo>
                <a:cubicBezTo>
                  <a:pt x="20681" y="10785"/>
                  <a:pt x="20681" y="10785"/>
                  <a:pt x="20681" y="10785"/>
                </a:cubicBezTo>
                <a:cubicBezTo>
                  <a:pt x="20221" y="10805"/>
                  <a:pt x="20221" y="10805"/>
                  <a:pt x="20221" y="10805"/>
                </a:cubicBezTo>
                <a:cubicBezTo>
                  <a:pt x="20221" y="10805"/>
                  <a:pt x="20221" y="10805"/>
                  <a:pt x="20221" y="10805"/>
                </a:cubicBezTo>
                <a:cubicBezTo>
                  <a:pt x="20681" y="10785"/>
                  <a:pt x="20681" y="10785"/>
                  <a:pt x="20681" y="10785"/>
                </a:cubicBezTo>
                <a:cubicBezTo>
                  <a:pt x="20221" y="10805"/>
                  <a:pt x="20221" y="10805"/>
                  <a:pt x="20221" y="10805"/>
                </a:cubicBezTo>
                <a:cubicBezTo>
                  <a:pt x="20681" y="10764"/>
                  <a:pt x="20681" y="10764"/>
                  <a:pt x="20681" y="10764"/>
                </a:cubicBezTo>
                <a:cubicBezTo>
                  <a:pt x="20221" y="10805"/>
                  <a:pt x="20221" y="10805"/>
                  <a:pt x="20221" y="10805"/>
                </a:cubicBezTo>
                <a:cubicBezTo>
                  <a:pt x="20221" y="10805"/>
                  <a:pt x="20221" y="10805"/>
                  <a:pt x="20221" y="10805"/>
                </a:cubicBezTo>
                <a:cubicBezTo>
                  <a:pt x="20681" y="10764"/>
                  <a:pt x="20681" y="10764"/>
                  <a:pt x="20681" y="10764"/>
                </a:cubicBezTo>
                <a:cubicBezTo>
                  <a:pt x="20221" y="10805"/>
                  <a:pt x="20221" y="10805"/>
                  <a:pt x="20221" y="10805"/>
                </a:cubicBezTo>
                <a:cubicBezTo>
                  <a:pt x="20681" y="10764"/>
                  <a:pt x="20681" y="10764"/>
                  <a:pt x="20681" y="10764"/>
                </a:cubicBezTo>
                <a:cubicBezTo>
                  <a:pt x="19762" y="10785"/>
                  <a:pt x="19762" y="10785"/>
                  <a:pt x="19762" y="10785"/>
                </a:cubicBezTo>
                <a:cubicBezTo>
                  <a:pt x="20221" y="10805"/>
                  <a:pt x="20221" y="10805"/>
                  <a:pt x="20221" y="10805"/>
                </a:cubicBezTo>
                <a:cubicBezTo>
                  <a:pt x="20681" y="10764"/>
                  <a:pt x="20681" y="10764"/>
                  <a:pt x="20681" y="10764"/>
                </a:cubicBezTo>
                <a:cubicBezTo>
                  <a:pt x="19762" y="10785"/>
                  <a:pt x="19762" y="10785"/>
                  <a:pt x="19762" y="10785"/>
                </a:cubicBezTo>
                <a:cubicBezTo>
                  <a:pt x="20681" y="10764"/>
                  <a:pt x="20681" y="10764"/>
                  <a:pt x="20681" y="10764"/>
                </a:cubicBezTo>
                <a:cubicBezTo>
                  <a:pt x="19762" y="10764"/>
                  <a:pt x="19762" y="10764"/>
                  <a:pt x="19762" y="10764"/>
                </a:cubicBezTo>
                <a:cubicBezTo>
                  <a:pt x="19762" y="10785"/>
                  <a:pt x="19762" y="10785"/>
                  <a:pt x="19762" y="10785"/>
                </a:cubicBezTo>
                <a:cubicBezTo>
                  <a:pt x="20681" y="10764"/>
                  <a:pt x="20681" y="10764"/>
                  <a:pt x="20681" y="10764"/>
                </a:cubicBezTo>
                <a:cubicBezTo>
                  <a:pt x="19762" y="10764"/>
                  <a:pt x="19762" y="10764"/>
                  <a:pt x="19762" y="10764"/>
                </a:cubicBezTo>
                <a:cubicBezTo>
                  <a:pt x="20681" y="10764"/>
                  <a:pt x="20681" y="10764"/>
                  <a:pt x="20681" y="10764"/>
                </a:cubicBezTo>
                <a:cubicBezTo>
                  <a:pt x="20681" y="10743"/>
                  <a:pt x="20681" y="10743"/>
                  <a:pt x="20681" y="10743"/>
                </a:cubicBezTo>
                <a:cubicBezTo>
                  <a:pt x="2298" y="10351"/>
                  <a:pt x="2298" y="10351"/>
                  <a:pt x="2298" y="10351"/>
                </a:cubicBezTo>
                <a:cubicBezTo>
                  <a:pt x="1838" y="10330"/>
                  <a:pt x="1379" y="10351"/>
                  <a:pt x="1379" y="10351"/>
                </a:cubicBezTo>
                <a:cubicBezTo>
                  <a:pt x="919" y="10371"/>
                  <a:pt x="919" y="10371"/>
                  <a:pt x="919" y="10371"/>
                </a:cubicBezTo>
                <a:cubicBezTo>
                  <a:pt x="919" y="10392"/>
                  <a:pt x="1379" y="10392"/>
                  <a:pt x="1379" y="10392"/>
                </a:cubicBezTo>
                <a:cubicBezTo>
                  <a:pt x="1379" y="10413"/>
                  <a:pt x="1379" y="10413"/>
                  <a:pt x="1379" y="10413"/>
                </a:cubicBezTo>
                <a:cubicBezTo>
                  <a:pt x="1838" y="10413"/>
                  <a:pt x="2298" y="10433"/>
                  <a:pt x="2757" y="10454"/>
                </a:cubicBezTo>
                <a:cubicBezTo>
                  <a:pt x="6894" y="10578"/>
                  <a:pt x="19762" y="10929"/>
                  <a:pt x="19762" y="10929"/>
                </a:cubicBezTo>
                <a:cubicBezTo>
                  <a:pt x="20221" y="10888"/>
                  <a:pt x="20221" y="10888"/>
                  <a:pt x="20221" y="10888"/>
                </a:cubicBezTo>
                <a:cubicBezTo>
                  <a:pt x="19762" y="10867"/>
                  <a:pt x="19762" y="10867"/>
                  <a:pt x="19762" y="10867"/>
                </a:cubicBezTo>
                <a:cubicBezTo>
                  <a:pt x="20221" y="10888"/>
                  <a:pt x="20221" y="10888"/>
                  <a:pt x="20221" y="10888"/>
                </a:cubicBezTo>
                <a:cubicBezTo>
                  <a:pt x="20221" y="10867"/>
                  <a:pt x="20221" y="10867"/>
                  <a:pt x="20221" y="10867"/>
                </a:cubicBezTo>
                <a:cubicBezTo>
                  <a:pt x="19762" y="10867"/>
                  <a:pt x="19762" y="10867"/>
                  <a:pt x="19762" y="10867"/>
                </a:cubicBezTo>
                <a:cubicBezTo>
                  <a:pt x="20221" y="10888"/>
                  <a:pt x="20221" y="10888"/>
                  <a:pt x="20221" y="10888"/>
                </a:cubicBezTo>
                <a:cubicBezTo>
                  <a:pt x="20221" y="10867"/>
                  <a:pt x="20221" y="10867"/>
                  <a:pt x="20221" y="10867"/>
                </a:cubicBezTo>
                <a:cubicBezTo>
                  <a:pt x="20221" y="10888"/>
                  <a:pt x="20221" y="10888"/>
                  <a:pt x="20221" y="10888"/>
                </a:cubicBezTo>
                <a:cubicBezTo>
                  <a:pt x="20221" y="10867"/>
                  <a:pt x="20221" y="10867"/>
                  <a:pt x="20221" y="10867"/>
                </a:cubicBezTo>
                <a:cubicBezTo>
                  <a:pt x="20221" y="10867"/>
                  <a:pt x="20221" y="10867"/>
                  <a:pt x="20221" y="10867"/>
                </a:cubicBezTo>
                <a:cubicBezTo>
                  <a:pt x="20221" y="10888"/>
                  <a:pt x="20221" y="10888"/>
                  <a:pt x="20221" y="10888"/>
                </a:cubicBezTo>
                <a:cubicBezTo>
                  <a:pt x="20221" y="10867"/>
                  <a:pt x="20221" y="10867"/>
                  <a:pt x="20221" y="10867"/>
                </a:cubicBezTo>
                <a:cubicBezTo>
                  <a:pt x="20221" y="10888"/>
                  <a:pt x="20221" y="10888"/>
                  <a:pt x="20221" y="10888"/>
                </a:cubicBezTo>
                <a:cubicBezTo>
                  <a:pt x="20221" y="10867"/>
                  <a:pt x="20221" y="10867"/>
                  <a:pt x="20221" y="10867"/>
                </a:cubicBezTo>
                <a:cubicBezTo>
                  <a:pt x="20221" y="10867"/>
                  <a:pt x="20221" y="10867"/>
                  <a:pt x="20221" y="10867"/>
                </a:cubicBezTo>
                <a:cubicBezTo>
                  <a:pt x="20221" y="10888"/>
                  <a:pt x="20221" y="10888"/>
                  <a:pt x="20221" y="10888"/>
                </a:cubicBezTo>
                <a:cubicBezTo>
                  <a:pt x="20221" y="10867"/>
                  <a:pt x="20221" y="10867"/>
                  <a:pt x="20221" y="10867"/>
                </a:cubicBezTo>
                <a:cubicBezTo>
                  <a:pt x="20221" y="10867"/>
                  <a:pt x="20221" y="10867"/>
                  <a:pt x="20221" y="10867"/>
                </a:cubicBezTo>
                <a:cubicBezTo>
                  <a:pt x="20221" y="10867"/>
                  <a:pt x="20221" y="10867"/>
                  <a:pt x="20221" y="10867"/>
                </a:cubicBezTo>
                <a:cubicBezTo>
                  <a:pt x="20221" y="10867"/>
                  <a:pt x="20221" y="10867"/>
                  <a:pt x="20221" y="10867"/>
                </a:cubicBezTo>
                <a:cubicBezTo>
                  <a:pt x="20221" y="10867"/>
                  <a:pt x="20221" y="10867"/>
                  <a:pt x="20221" y="10867"/>
                </a:cubicBezTo>
                <a:cubicBezTo>
                  <a:pt x="20221" y="10867"/>
                  <a:pt x="20221" y="10867"/>
                  <a:pt x="20221" y="10867"/>
                </a:cubicBezTo>
                <a:cubicBezTo>
                  <a:pt x="20221" y="10867"/>
                  <a:pt x="19762" y="10847"/>
                  <a:pt x="19302" y="10847"/>
                </a:cubicBezTo>
                <a:cubicBezTo>
                  <a:pt x="17004" y="10805"/>
                  <a:pt x="12868" y="10702"/>
                  <a:pt x="8732" y="10599"/>
                </a:cubicBezTo>
                <a:cubicBezTo>
                  <a:pt x="6894" y="10557"/>
                  <a:pt x="5055" y="10516"/>
                  <a:pt x="3677" y="10475"/>
                </a:cubicBezTo>
                <a:cubicBezTo>
                  <a:pt x="2298" y="10454"/>
                  <a:pt x="1379" y="10433"/>
                  <a:pt x="1379" y="10433"/>
                </a:cubicBezTo>
                <a:cubicBezTo>
                  <a:pt x="1379" y="10413"/>
                  <a:pt x="919" y="10433"/>
                  <a:pt x="460" y="10433"/>
                </a:cubicBezTo>
                <a:cubicBezTo>
                  <a:pt x="460" y="10454"/>
                  <a:pt x="460" y="10454"/>
                  <a:pt x="460" y="10454"/>
                </a:cubicBezTo>
                <a:cubicBezTo>
                  <a:pt x="460" y="10475"/>
                  <a:pt x="460" y="10475"/>
                  <a:pt x="460" y="10475"/>
                </a:cubicBezTo>
                <a:cubicBezTo>
                  <a:pt x="919" y="10495"/>
                  <a:pt x="919" y="10495"/>
                  <a:pt x="1379" y="10495"/>
                </a:cubicBezTo>
                <a:cubicBezTo>
                  <a:pt x="1838" y="10537"/>
                  <a:pt x="3217" y="10578"/>
                  <a:pt x="5055" y="10619"/>
                </a:cubicBezTo>
                <a:cubicBezTo>
                  <a:pt x="10570" y="10785"/>
                  <a:pt x="19302" y="11012"/>
                  <a:pt x="19302" y="11012"/>
                </a:cubicBezTo>
                <a:cubicBezTo>
                  <a:pt x="19762" y="10971"/>
                  <a:pt x="19762" y="10971"/>
                  <a:pt x="19762" y="10971"/>
                </a:cubicBezTo>
                <a:cubicBezTo>
                  <a:pt x="19302" y="10971"/>
                  <a:pt x="19302" y="10971"/>
                  <a:pt x="19302" y="10971"/>
                </a:cubicBezTo>
                <a:cubicBezTo>
                  <a:pt x="19762" y="10971"/>
                  <a:pt x="19762" y="10971"/>
                  <a:pt x="19762" y="10971"/>
                </a:cubicBezTo>
                <a:cubicBezTo>
                  <a:pt x="19762" y="10950"/>
                  <a:pt x="19762" y="10950"/>
                  <a:pt x="19762" y="10950"/>
                </a:cubicBezTo>
                <a:cubicBezTo>
                  <a:pt x="19302" y="10950"/>
                  <a:pt x="19302" y="10950"/>
                  <a:pt x="19302" y="10971"/>
                </a:cubicBezTo>
                <a:cubicBezTo>
                  <a:pt x="19762" y="10971"/>
                  <a:pt x="19762" y="10971"/>
                  <a:pt x="19762" y="10971"/>
                </a:cubicBezTo>
                <a:cubicBezTo>
                  <a:pt x="19762" y="10950"/>
                  <a:pt x="19762" y="10950"/>
                  <a:pt x="19762" y="10950"/>
                </a:cubicBezTo>
                <a:cubicBezTo>
                  <a:pt x="19762" y="10971"/>
                  <a:pt x="19762" y="10971"/>
                  <a:pt x="19762" y="10971"/>
                </a:cubicBezTo>
                <a:cubicBezTo>
                  <a:pt x="19762" y="10950"/>
                  <a:pt x="19762" y="10950"/>
                  <a:pt x="19762" y="10950"/>
                </a:cubicBezTo>
                <a:cubicBezTo>
                  <a:pt x="19762" y="10950"/>
                  <a:pt x="19762" y="10950"/>
                  <a:pt x="19762" y="10950"/>
                </a:cubicBezTo>
                <a:cubicBezTo>
                  <a:pt x="19762" y="10971"/>
                  <a:pt x="19762" y="10971"/>
                  <a:pt x="19762" y="10971"/>
                </a:cubicBezTo>
                <a:cubicBezTo>
                  <a:pt x="19762" y="10950"/>
                  <a:pt x="19762" y="10950"/>
                  <a:pt x="19762" y="10950"/>
                </a:cubicBezTo>
                <a:cubicBezTo>
                  <a:pt x="19762" y="10971"/>
                  <a:pt x="19762" y="10971"/>
                  <a:pt x="19762" y="10971"/>
                </a:cubicBezTo>
                <a:cubicBezTo>
                  <a:pt x="19762" y="10950"/>
                  <a:pt x="19762" y="10950"/>
                  <a:pt x="19762" y="10950"/>
                </a:cubicBezTo>
                <a:cubicBezTo>
                  <a:pt x="19762" y="10950"/>
                  <a:pt x="19762" y="10950"/>
                  <a:pt x="19762" y="10950"/>
                </a:cubicBezTo>
                <a:cubicBezTo>
                  <a:pt x="19762" y="10971"/>
                  <a:pt x="19762" y="10971"/>
                  <a:pt x="19762" y="10971"/>
                </a:cubicBezTo>
                <a:cubicBezTo>
                  <a:pt x="19762" y="10950"/>
                  <a:pt x="19762" y="10950"/>
                  <a:pt x="19762" y="10950"/>
                </a:cubicBezTo>
                <a:cubicBezTo>
                  <a:pt x="19762" y="10950"/>
                  <a:pt x="19762" y="10950"/>
                  <a:pt x="19762" y="10950"/>
                </a:cubicBezTo>
                <a:cubicBezTo>
                  <a:pt x="19762" y="10950"/>
                  <a:pt x="19762" y="10950"/>
                  <a:pt x="19762" y="10950"/>
                </a:cubicBezTo>
                <a:cubicBezTo>
                  <a:pt x="19762" y="10950"/>
                  <a:pt x="19762" y="10950"/>
                  <a:pt x="19762" y="10950"/>
                </a:cubicBezTo>
                <a:cubicBezTo>
                  <a:pt x="19762" y="10950"/>
                  <a:pt x="19762" y="10950"/>
                  <a:pt x="19762" y="10950"/>
                </a:cubicBezTo>
                <a:cubicBezTo>
                  <a:pt x="19762" y="10950"/>
                  <a:pt x="19762" y="10950"/>
                  <a:pt x="19762" y="10950"/>
                </a:cubicBezTo>
                <a:cubicBezTo>
                  <a:pt x="19762" y="10950"/>
                  <a:pt x="19302" y="10950"/>
                  <a:pt x="18843" y="10929"/>
                </a:cubicBezTo>
                <a:cubicBezTo>
                  <a:pt x="17004" y="10888"/>
                  <a:pt x="12409" y="10785"/>
                  <a:pt x="8732" y="10702"/>
                </a:cubicBezTo>
                <a:cubicBezTo>
                  <a:pt x="6894" y="10661"/>
                  <a:pt x="5055" y="10619"/>
                  <a:pt x="3677" y="10599"/>
                </a:cubicBezTo>
                <a:cubicBezTo>
                  <a:pt x="3217" y="10578"/>
                  <a:pt x="2757" y="10557"/>
                  <a:pt x="2298" y="10557"/>
                </a:cubicBezTo>
                <a:cubicBezTo>
                  <a:pt x="1838" y="10557"/>
                  <a:pt x="1838" y="10557"/>
                  <a:pt x="1838" y="10557"/>
                </a:cubicBezTo>
                <a:cubicBezTo>
                  <a:pt x="1379" y="10537"/>
                  <a:pt x="1379" y="10537"/>
                  <a:pt x="1379" y="10537"/>
                </a:cubicBezTo>
                <a:cubicBezTo>
                  <a:pt x="1379" y="10537"/>
                  <a:pt x="1379" y="10537"/>
                  <a:pt x="1379" y="10537"/>
                </a:cubicBezTo>
                <a:cubicBezTo>
                  <a:pt x="1379" y="10537"/>
                  <a:pt x="1379" y="10537"/>
                  <a:pt x="1379" y="10537"/>
                </a:cubicBezTo>
                <a:cubicBezTo>
                  <a:pt x="919" y="10537"/>
                  <a:pt x="919" y="10537"/>
                  <a:pt x="919" y="10537"/>
                </a:cubicBezTo>
                <a:cubicBezTo>
                  <a:pt x="919" y="10537"/>
                  <a:pt x="919" y="10557"/>
                  <a:pt x="460" y="10557"/>
                </a:cubicBezTo>
                <a:cubicBezTo>
                  <a:pt x="1379" y="10578"/>
                  <a:pt x="1379" y="10578"/>
                  <a:pt x="1379" y="10578"/>
                </a:cubicBezTo>
                <a:cubicBezTo>
                  <a:pt x="919" y="10557"/>
                  <a:pt x="919" y="10557"/>
                  <a:pt x="919" y="10557"/>
                </a:cubicBezTo>
                <a:cubicBezTo>
                  <a:pt x="460" y="10578"/>
                  <a:pt x="460" y="10578"/>
                  <a:pt x="460" y="10578"/>
                </a:cubicBezTo>
                <a:cubicBezTo>
                  <a:pt x="460" y="10578"/>
                  <a:pt x="460" y="10599"/>
                  <a:pt x="919" y="10599"/>
                </a:cubicBezTo>
                <a:cubicBezTo>
                  <a:pt x="919" y="10599"/>
                  <a:pt x="919" y="10599"/>
                  <a:pt x="919" y="10599"/>
                </a:cubicBezTo>
                <a:cubicBezTo>
                  <a:pt x="1379" y="10619"/>
                  <a:pt x="1838" y="10619"/>
                  <a:pt x="2298" y="10640"/>
                </a:cubicBezTo>
                <a:cubicBezTo>
                  <a:pt x="6894" y="10785"/>
                  <a:pt x="20221" y="11136"/>
                  <a:pt x="20221" y="11136"/>
                </a:cubicBezTo>
                <a:cubicBezTo>
                  <a:pt x="20681" y="11115"/>
                  <a:pt x="20681" y="11115"/>
                  <a:pt x="20681" y="11115"/>
                </a:cubicBezTo>
                <a:cubicBezTo>
                  <a:pt x="21140" y="11095"/>
                  <a:pt x="21140" y="11095"/>
                  <a:pt x="21140" y="11095"/>
                </a:cubicBezTo>
                <a:cubicBezTo>
                  <a:pt x="21140" y="11095"/>
                  <a:pt x="16085" y="10971"/>
                  <a:pt x="11489" y="10867"/>
                </a:cubicBezTo>
                <a:cubicBezTo>
                  <a:pt x="9191" y="10805"/>
                  <a:pt x="6434" y="10743"/>
                  <a:pt x="4596" y="10702"/>
                </a:cubicBezTo>
                <a:cubicBezTo>
                  <a:pt x="3677" y="10681"/>
                  <a:pt x="2757" y="10661"/>
                  <a:pt x="2298" y="10661"/>
                </a:cubicBezTo>
                <a:cubicBezTo>
                  <a:pt x="1838" y="10661"/>
                  <a:pt x="1838" y="10640"/>
                  <a:pt x="1379" y="10640"/>
                </a:cubicBezTo>
                <a:cubicBezTo>
                  <a:pt x="1379" y="10640"/>
                  <a:pt x="1379" y="10640"/>
                  <a:pt x="1379" y="10640"/>
                </a:cubicBezTo>
                <a:cubicBezTo>
                  <a:pt x="1379" y="10640"/>
                  <a:pt x="919" y="10640"/>
                  <a:pt x="919" y="10640"/>
                </a:cubicBezTo>
                <a:cubicBezTo>
                  <a:pt x="460" y="10640"/>
                  <a:pt x="460" y="10640"/>
                  <a:pt x="460" y="10640"/>
                </a:cubicBezTo>
                <a:cubicBezTo>
                  <a:pt x="460" y="10640"/>
                  <a:pt x="460" y="10640"/>
                  <a:pt x="460" y="10640"/>
                </a:cubicBezTo>
                <a:cubicBezTo>
                  <a:pt x="919" y="10661"/>
                  <a:pt x="919" y="10661"/>
                  <a:pt x="919" y="10661"/>
                </a:cubicBezTo>
                <a:cubicBezTo>
                  <a:pt x="460" y="10640"/>
                  <a:pt x="460" y="10640"/>
                  <a:pt x="460" y="10640"/>
                </a:cubicBezTo>
                <a:cubicBezTo>
                  <a:pt x="0" y="10661"/>
                  <a:pt x="0" y="10661"/>
                  <a:pt x="0" y="10661"/>
                </a:cubicBezTo>
                <a:cubicBezTo>
                  <a:pt x="0" y="10681"/>
                  <a:pt x="460" y="10681"/>
                  <a:pt x="460" y="10681"/>
                </a:cubicBezTo>
                <a:cubicBezTo>
                  <a:pt x="460" y="10702"/>
                  <a:pt x="460" y="10702"/>
                  <a:pt x="460" y="10702"/>
                </a:cubicBezTo>
                <a:cubicBezTo>
                  <a:pt x="919" y="10702"/>
                  <a:pt x="1379" y="10723"/>
                  <a:pt x="1838" y="10743"/>
                </a:cubicBezTo>
                <a:cubicBezTo>
                  <a:pt x="6434" y="10888"/>
                  <a:pt x="20221" y="11239"/>
                  <a:pt x="20221" y="11239"/>
                </a:cubicBezTo>
                <a:cubicBezTo>
                  <a:pt x="20681" y="11219"/>
                  <a:pt x="20681" y="11219"/>
                  <a:pt x="20681" y="11219"/>
                </a:cubicBezTo>
                <a:cubicBezTo>
                  <a:pt x="20681" y="11198"/>
                  <a:pt x="20681" y="11198"/>
                  <a:pt x="20681" y="11198"/>
                </a:cubicBezTo>
                <a:cubicBezTo>
                  <a:pt x="1379" y="10805"/>
                  <a:pt x="1379" y="10805"/>
                  <a:pt x="1379" y="10805"/>
                </a:cubicBezTo>
                <a:cubicBezTo>
                  <a:pt x="919" y="10785"/>
                  <a:pt x="460" y="10805"/>
                  <a:pt x="460" y="10805"/>
                </a:cubicBezTo>
                <a:cubicBezTo>
                  <a:pt x="0" y="10826"/>
                  <a:pt x="460" y="10847"/>
                  <a:pt x="460" y="10847"/>
                </a:cubicBezTo>
                <a:cubicBezTo>
                  <a:pt x="9651" y="11115"/>
                  <a:pt x="9651" y="11115"/>
                  <a:pt x="9651" y="11115"/>
                </a:cubicBezTo>
                <a:cubicBezTo>
                  <a:pt x="1379" y="10929"/>
                  <a:pt x="1379" y="10929"/>
                  <a:pt x="1379" y="10929"/>
                </a:cubicBezTo>
                <a:cubicBezTo>
                  <a:pt x="919" y="10929"/>
                  <a:pt x="460" y="10929"/>
                  <a:pt x="460" y="10929"/>
                </a:cubicBezTo>
                <a:cubicBezTo>
                  <a:pt x="0" y="10950"/>
                  <a:pt x="0" y="10950"/>
                  <a:pt x="0" y="10950"/>
                </a:cubicBezTo>
                <a:cubicBezTo>
                  <a:pt x="0" y="10971"/>
                  <a:pt x="460" y="10971"/>
                  <a:pt x="460" y="10971"/>
                </a:cubicBezTo>
                <a:cubicBezTo>
                  <a:pt x="460" y="10991"/>
                  <a:pt x="460" y="10991"/>
                  <a:pt x="460" y="10991"/>
                </a:cubicBezTo>
                <a:cubicBezTo>
                  <a:pt x="919" y="10991"/>
                  <a:pt x="1379" y="11012"/>
                  <a:pt x="1838" y="11033"/>
                </a:cubicBezTo>
                <a:cubicBezTo>
                  <a:pt x="6434" y="11157"/>
                  <a:pt x="19762" y="11529"/>
                  <a:pt x="19762" y="11529"/>
                </a:cubicBezTo>
                <a:cubicBezTo>
                  <a:pt x="20221" y="11487"/>
                  <a:pt x="20221" y="11487"/>
                  <a:pt x="20221" y="11487"/>
                </a:cubicBezTo>
                <a:cubicBezTo>
                  <a:pt x="20221" y="11467"/>
                  <a:pt x="20221" y="11467"/>
                  <a:pt x="20221" y="11467"/>
                </a:cubicBezTo>
                <a:cubicBezTo>
                  <a:pt x="1838" y="11074"/>
                  <a:pt x="1838" y="11074"/>
                  <a:pt x="1838" y="11074"/>
                </a:cubicBezTo>
                <a:cubicBezTo>
                  <a:pt x="1379" y="11074"/>
                  <a:pt x="919" y="11074"/>
                  <a:pt x="919" y="11095"/>
                </a:cubicBezTo>
                <a:cubicBezTo>
                  <a:pt x="460" y="11095"/>
                  <a:pt x="460" y="11115"/>
                  <a:pt x="919" y="11136"/>
                </a:cubicBezTo>
                <a:cubicBezTo>
                  <a:pt x="20221" y="11653"/>
                  <a:pt x="20221" y="11653"/>
                  <a:pt x="20221" y="11653"/>
                </a:cubicBezTo>
                <a:cubicBezTo>
                  <a:pt x="20221" y="11632"/>
                  <a:pt x="20221" y="11632"/>
                  <a:pt x="20221" y="11632"/>
                </a:cubicBezTo>
                <a:cubicBezTo>
                  <a:pt x="19762" y="11611"/>
                  <a:pt x="19762" y="11611"/>
                  <a:pt x="19762" y="11611"/>
                </a:cubicBezTo>
                <a:cubicBezTo>
                  <a:pt x="20221" y="11632"/>
                  <a:pt x="20221" y="11632"/>
                  <a:pt x="20221" y="11632"/>
                </a:cubicBezTo>
                <a:cubicBezTo>
                  <a:pt x="20221" y="11611"/>
                  <a:pt x="20221" y="11611"/>
                  <a:pt x="20221" y="11611"/>
                </a:cubicBezTo>
                <a:cubicBezTo>
                  <a:pt x="20221" y="11611"/>
                  <a:pt x="19762" y="11611"/>
                  <a:pt x="19762" y="11611"/>
                </a:cubicBezTo>
                <a:cubicBezTo>
                  <a:pt x="20221" y="11632"/>
                  <a:pt x="20221" y="11632"/>
                  <a:pt x="20221" y="11632"/>
                </a:cubicBezTo>
                <a:cubicBezTo>
                  <a:pt x="20221" y="11611"/>
                  <a:pt x="20221" y="11611"/>
                  <a:pt x="20221" y="11611"/>
                </a:cubicBezTo>
                <a:cubicBezTo>
                  <a:pt x="20221" y="11632"/>
                  <a:pt x="20221" y="11632"/>
                  <a:pt x="20221" y="11632"/>
                </a:cubicBezTo>
                <a:cubicBezTo>
                  <a:pt x="20221" y="11611"/>
                  <a:pt x="20221" y="11611"/>
                  <a:pt x="20221" y="11611"/>
                </a:cubicBezTo>
                <a:cubicBezTo>
                  <a:pt x="20221" y="11611"/>
                  <a:pt x="20221" y="11611"/>
                  <a:pt x="20221" y="11611"/>
                </a:cubicBezTo>
                <a:cubicBezTo>
                  <a:pt x="20221" y="11632"/>
                  <a:pt x="20221" y="11632"/>
                  <a:pt x="20221" y="11632"/>
                </a:cubicBezTo>
                <a:cubicBezTo>
                  <a:pt x="20221" y="11611"/>
                  <a:pt x="20221" y="11611"/>
                  <a:pt x="20221" y="11611"/>
                </a:cubicBezTo>
                <a:cubicBezTo>
                  <a:pt x="20221" y="11632"/>
                  <a:pt x="20221" y="11632"/>
                  <a:pt x="20221" y="11632"/>
                </a:cubicBezTo>
                <a:cubicBezTo>
                  <a:pt x="20681" y="11611"/>
                  <a:pt x="20681" y="11611"/>
                  <a:pt x="20681" y="11611"/>
                </a:cubicBezTo>
                <a:cubicBezTo>
                  <a:pt x="20221" y="11611"/>
                  <a:pt x="20221" y="11611"/>
                  <a:pt x="20221" y="11611"/>
                </a:cubicBezTo>
                <a:cubicBezTo>
                  <a:pt x="20221" y="11632"/>
                  <a:pt x="20221" y="11632"/>
                  <a:pt x="20221" y="11632"/>
                </a:cubicBezTo>
                <a:cubicBezTo>
                  <a:pt x="20681" y="11611"/>
                  <a:pt x="20681" y="11611"/>
                  <a:pt x="20681" y="11611"/>
                </a:cubicBezTo>
                <a:cubicBezTo>
                  <a:pt x="20221" y="11611"/>
                  <a:pt x="20221" y="11611"/>
                  <a:pt x="20221" y="11611"/>
                </a:cubicBezTo>
                <a:cubicBezTo>
                  <a:pt x="20221" y="11611"/>
                  <a:pt x="19762" y="11591"/>
                  <a:pt x="19302" y="11591"/>
                </a:cubicBezTo>
                <a:cubicBezTo>
                  <a:pt x="17004" y="11529"/>
                  <a:pt x="12409" y="11446"/>
                  <a:pt x="8732" y="11343"/>
                </a:cubicBezTo>
                <a:cubicBezTo>
                  <a:pt x="6434" y="11301"/>
                  <a:pt x="4596" y="11260"/>
                  <a:pt x="3217" y="11239"/>
                </a:cubicBezTo>
                <a:cubicBezTo>
                  <a:pt x="2298" y="11198"/>
                  <a:pt x="1379" y="11177"/>
                  <a:pt x="1379" y="11177"/>
                </a:cubicBezTo>
                <a:cubicBezTo>
                  <a:pt x="919" y="11177"/>
                  <a:pt x="460" y="11177"/>
                  <a:pt x="460" y="11198"/>
                </a:cubicBezTo>
                <a:cubicBezTo>
                  <a:pt x="460" y="11219"/>
                  <a:pt x="460" y="11219"/>
                  <a:pt x="460" y="11219"/>
                </a:cubicBezTo>
                <a:cubicBezTo>
                  <a:pt x="460" y="11219"/>
                  <a:pt x="460" y="11219"/>
                  <a:pt x="460" y="11239"/>
                </a:cubicBezTo>
                <a:cubicBezTo>
                  <a:pt x="460" y="11239"/>
                  <a:pt x="460" y="11239"/>
                  <a:pt x="460" y="11239"/>
                </a:cubicBezTo>
                <a:cubicBezTo>
                  <a:pt x="919" y="11260"/>
                  <a:pt x="1379" y="11260"/>
                  <a:pt x="1838" y="11281"/>
                </a:cubicBezTo>
                <a:cubicBezTo>
                  <a:pt x="4136" y="11363"/>
                  <a:pt x="9191" y="11467"/>
                  <a:pt x="12868" y="11591"/>
                </a:cubicBezTo>
                <a:cubicBezTo>
                  <a:pt x="15166" y="11632"/>
                  <a:pt x="17004" y="11694"/>
                  <a:pt x="18383" y="11735"/>
                </a:cubicBezTo>
                <a:cubicBezTo>
                  <a:pt x="18843" y="11756"/>
                  <a:pt x="19302" y="11756"/>
                  <a:pt x="19762" y="11777"/>
                </a:cubicBezTo>
                <a:cubicBezTo>
                  <a:pt x="20221" y="11777"/>
                  <a:pt x="20221" y="11777"/>
                  <a:pt x="20221" y="11797"/>
                </a:cubicBezTo>
                <a:cubicBezTo>
                  <a:pt x="20221" y="11797"/>
                  <a:pt x="20221" y="11797"/>
                  <a:pt x="20221" y="11797"/>
                </a:cubicBezTo>
                <a:cubicBezTo>
                  <a:pt x="20221" y="11797"/>
                  <a:pt x="20221" y="11797"/>
                  <a:pt x="20221" y="11797"/>
                </a:cubicBezTo>
                <a:cubicBezTo>
                  <a:pt x="20681" y="11777"/>
                  <a:pt x="20681" y="11777"/>
                  <a:pt x="20681" y="11777"/>
                </a:cubicBezTo>
                <a:cubicBezTo>
                  <a:pt x="20221" y="11797"/>
                  <a:pt x="20221" y="11797"/>
                  <a:pt x="20221" y="11797"/>
                </a:cubicBezTo>
                <a:cubicBezTo>
                  <a:pt x="20221" y="11797"/>
                  <a:pt x="20221" y="11797"/>
                  <a:pt x="20221" y="11797"/>
                </a:cubicBezTo>
                <a:cubicBezTo>
                  <a:pt x="20681" y="11777"/>
                  <a:pt x="20681" y="11777"/>
                  <a:pt x="20681" y="11777"/>
                </a:cubicBezTo>
                <a:cubicBezTo>
                  <a:pt x="20221" y="11797"/>
                  <a:pt x="20221" y="11797"/>
                  <a:pt x="20221" y="11797"/>
                </a:cubicBezTo>
                <a:cubicBezTo>
                  <a:pt x="20681" y="11777"/>
                  <a:pt x="20681" y="11777"/>
                  <a:pt x="20681" y="11777"/>
                </a:cubicBezTo>
                <a:cubicBezTo>
                  <a:pt x="20221" y="11777"/>
                  <a:pt x="20221" y="11777"/>
                  <a:pt x="20221" y="11777"/>
                </a:cubicBezTo>
                <a:cubicBezTo>
                  <a:pt x="20221" y="11777"/>
                  <a:pt x="20221" y="11777"/>
                  <a:pt x="20221" y="11797"/>
                </a:cubicBezTo>
                <a:cubicBezTo>
                  <a:pt x="20681" y="11777"/>
                  <a:pt x="20681" y="11777"/>
                  <a:pt x="20681" y="11777"/>
                </a:cubicBezTo>
                <a:cubicBezTo>
                  <a:pt x="20221" y="11777"/>
                  <a:pt x="20221" y="11777"/>
                  <a:pt x="20221" y="11777"/>
                </a:cubicBezTo>
                <a:cubicBezTo>
                  <a:pt x="20681" y="11777"/>
                  <a:pt x="20681" y="11777"/>
                  <a:pt x="20681" y="11777"/>
                </a:cubicBezTo>
                <a:cubicBezTo>
                  <a:pt x="20221" y="11756"/>
                  <a:pt x="20221" y="11756"/>
                  <a:pt x="20221" y="11756"/>
                </a:cubicBezTo>
                <a:cubicBezTo>
                  <a:pt x="20221" y="11777"/>
                  <a:pt x="20221" y="11777"/>
                  <a:pt x="20221" y="11777"/>
                </a:cubicBezTo>
                <a:cubicBezTo>
                  <a:pt x="20681" y="11777"/>
                  <a:pt x="20681" y="11777"/>
                  <a:pt x="20681" y="11777"/>
                </a:cubicBezTo>
                <a:cubicBezTo>
                  <a:pt x="20221" y="11756"/>
                  <a:pt x="20221" y="11756"/>
                  <a:pt x="20221" y="11756"/>
                </a:cubicBezTo>
                <a:cubicBezTo>
                  <a:pt x="20681" y="11777"/>
                  <a:pt x="20681" y="11777"/>
                  <a:pt x="20681" y="11777"/>
                </a:cubicBezTo>
                <a:cubicBezTo>
                  <a:pt x="21140" y="11735"/>
                  <a:pt x="21140" y="11735"/>
                  <a:pt x="21140" y="11735"/>
                </a:cubicBezTo>
                <a:cubicBezTo>
                  <a:pt x="1379" y="11301"/>
                  <a:pt x="1379" y="11301"/>
                  <a:pt x="1379" y="11301"/>
                </a:cubicBezTo>
                <a:cubicBezTo>
                  <a:pt x="919" y="11301"/>
                  <a:pt x="460" y="11301"/>
                  <a:pt x="460" y="11322"/>
                </a:cubicBezTo>
                <a:cubicBezTo>
                  <a:pt x="460" y="11322"/>
                  <a:pt x="460" y="11343"/>
                  <a:pt x="919" y="11363"/>
                </a:cubicBezTo>
                <a:cubicBezTo>
                  <a:pt x="919" y="11363"/>
                  <a:pt x="1838" y="11384"/>
                  <a:pt x="3677" y="11446"/>
                </a:cubicBezTo>
                <a:cubicBezTo>
                  <a:pt x="6434" y="11508"/>
                  <a:pt x="10570" y="11632"/>
                  <a:pt x="14247" y="11715"/>
                </a:cubicBezTo>
                <a:cubicBezTo>
                  <a:pt x="15626" y="11777"/>
                  <a:pt x="17464" y="11818"/>
                  <a:pt x="18383" y="11839"/>
                </a:cubicBezTo>
                <a:cubicBezTo>
                  <a:pt x="18843" y="11859"/>
                  <a:pt x="19302" y="11880"/>
                  <a:pt x="19762" y="11880"/>
                </a:cubicBezTo>
                <a:cubicBezTo>
                  <a:pt x="20221" y="11901"/>
                  <a:pt x="20221" y="11901"/>
                  <a:pt x="20221" y="11901"/>
                </a:cubicBezTo>
                <a:cubicBezTo>
                  <a:pt x="20221" y="11901"/>
                  <a:pt x="20221" y="11901"/>
                  <a:pt x="20221" y="11901"/>
                </a:cubicBezTo>
                <a:cubicBezTo>
                  <a:pt x="20221" y="11901"/>
                  <a:pt x="20221" y="11901"/>
                  <a:pt x="20221" y="11901"/>
                </a:cubicBezTo>
                <a:cubicBezTo>
                  <a:pt x="20221" y="11880"/>
                  <a:pt x="20221" y="11880"/>
                  <a:pt x="20221" y="11880"/>
                </a:cubicBezTo>
                <a:cubicBezTo>
                  <a:pt x="20221" y="11901"/>
                  <a:pt x="20221" y="11901"/>
                  <a:pt x="20221" y="11901"/>
                </a:cubicBezTo>
                <a:cubicBezTo>
                  <a:pt x="20221" y="11901"/>
                  <a:pt x="20221" y="11901"/>
                  <a:pt x="20221" y="11901"/>
                </a:cubicBezTo>
                <a:cubicBezTo>
                  <a:pt x="20221" y="11880"/>
                  <a:pt x="20221" y="11880"/>
                  <a:pt x="20221" y="11880"/>
                </a:cubicBezTo>
                <a:cubicBezTo>
                  <a:pt x="20221" y="11901"/>
                  <a:pt x="20221" y="11901"/>
                  <a:pt x="20221" y="11901"/>
                </a:cubicBezTo>
                <a:cubicBezTo>
                  <a:pt x="20681" y="11880"/>
                  <a:pt x="20681" y="11880"/>
                  <a:pt x="20681" y="11880"/>
                </a:cubicBezTo>
                <a:cubicBezTo>
                  <a:pt x="19762" y="11880"/>
                  <a:pt x="19762" y="11880"/>
                  <a:pt x="19762" y="11880"/>
                </a:cubicBezTo>
                <a:cubicBezTo>
                  <a:pt x="19762" y="11880"/>
                  <a:pt x="20221" y="11880"/>
                  <a:pt x="20221" y="11901"/>
                </a:cubicBezTo>
                <a:cubicBezTo>
                  <a:pt x="20681" y="11880"/>
                  <a:pt x="20681" y="11880"/>
                  <a:pt x="20681" y="11880"/>
                </a:cubicBezTo>
                <a:cubicBezTo>
                  <a:pt x="19762" y="11880"/>
                  <a:pt x="19762" y="11880"/>
                  <a:pt x="19762" y="11880"/>
                </a:cubicBezTo>
                <a:cubicBezTo>
                  <a:pt x="20681" y="11880"/>
                  <a:pt x="20681" y="11880"/>
                  <a:pt x="20681" y="11880"/>
                </a:cubicBezTo>
                <a:cubicBezTo>
                  <a:pt x="20221" y="11859"/>
                  <a:pt x="20221" y="11859"/>
                  <a:pt x="20221" y="11859"/>
                </a:cubicBezTo>
                <a:cubicBezTo>
                  <a:pt x="19762" y="11880"/>
                  <a:pt x="19762" y="11880"/>
                  <a:pt x="19762" y="11880"/>
                </a:cubicBezTo>
                <a:cubicBezTo>
                  <a:pt x="20681" y="11880"/>
                  <a:pt x="20681" y="11880"/>
                  <a:pt x="20681" y="11880"/>
                </a:cubicBezTo>
                <a:cubicBezTo>
                  <a:pt x="20221" y="11859"/>
                  <a:pt x="20221" y="11859"/>
                  <a:pt x="20221" y="11859"/>
                </a:cubicBezTo>
                <a:cubicBezTo>
                  <a:pt x="20681" y="11880"/>
                  <a:pt x="20681" y="11880"/>
                  <a:pt x="20681" y="11880"/>
                </a:cubicBezTo>
                <a:cubicBezTo>
                  <a:pt x="20221" y="11859"/>
                  <a:pt x="20221" y="11859"/>
                  <a:pt x="20221" y="11859"/>
                </a:cubicBezTo>
                <a:cubicBezTo>
                  <a:pt x="20681" y="11880"/>
                  <a:pt x="20681" y="11880"/>
                  <a:pt x="20681" y="11880"/>
                </a:cubicBezTo>
                <a:cubicBezTo>
                  <a:pt x="20221" y="11839"/>
                  <a:pt x="20221" y="11839"/>
                  <a:pt x="20221" y="11839"/>
                </a:cubicBezTo>
                <a:cubicBezTo>
                  <a:pt x="20221" y="11839"/>
                  <a:pt x="20221" y="11859"/>
                  <a:pt x="20221" y="11859"/>
                </a:cubicBezTo>
                <a:cubicBezTo>
                  <a:pt x="20681" y="11880"/>
                  <a:pt x="20681" y="11880"/>
                  <a:pt x="20681" y="11880"/>
                </a:cubicBezTo>
                <a:cubicBezTo>
                  <a:pt x="20221" y="11839"/>
                  <a:pt x="20221" y="11839"/>
                  <a:pt x="20221" y="11839"/>
                </a:cubicBezTo>
                <a:cubicBezTo>
                  <a:pt x="20681" y="11880"/>
                  <a:pt x="20681" y="11880"/>
                  <a:pt x="20681" y="11880"/>
                </a:cubicBezTo>
                <a:cubicBezTo>
                  <a:pt x="20681" y="11839"/>
                  <a:pt x="20681" y="11839"/>
                  <a:pt x="20681" y="11839"/>
                </a:cubicBezTo>
                <a:cubicBezTo>
                  <a:pt x="20221" y="11839"/>
                  <a:pt x="20221" y="11839"/>
                  <a:pt x="20221" y="11839"/>
                </a:cubicBezTo>
                <a:cubicBezTo>
                  <a:pt x="20681" y="11880"/>
                  <a:pt x="20681" y="11880"/>
                  <a:pt x="20681" y="11880"/>
                </a:cubicBezTo>
                <a:cubicBezTo>
                  <a:pt x="20681" y="11839"/>
                  <a:pt x="20681" y="11839"/>
                  <a:pt x="20681" y="11839"/>
                </a:cubicBezTo>
                <a:cubicBezTo>
                  <a:pt x="20681" y="11859"/>
                  <a:pt x="20681" y="11859"/>
                  <a:pt x="20681" y="11859"/>
                </a:cubicBezTo>
                <a:cubicBezTo>
                  <a:pt x="20681" y="11839"/>
                  <a:pt x="20681" y="11839"/>
                  <a:pt x="20681" y="11839"/>
                </a:cubicBezTo>
                <a:cubicBezTo>
                  <a:pt x="20681" y="11839"/>
                  <a:pt x="20681" y="11839"/>
                  <a:pt x="20681" y="11839"/>
                </a:cubicBezTo>
                <a:cubicBezTo>
                  <a:pt x="20681" y="11859"/>
                  <a:pt x="20681" y="11859"/>
                  <a:pt x="20681" y="11859"/>
                </a:cubicBezTo>
                <a:cubicBezTo>
                  <a:pt x="20681" y="11839"/>
                  <a:pt x="20681" y="11839"/>
                  <a:pt x="20681" y="11839"/>
                </a:cubicBezTo>
                <a:cubicBezTo>
                  <a:pt x="20681" y="11839"/>
                  <a:pt x="20681" y="11839"/>
                  <a:pt x="20681" y="11839"/>
                </a:cubicBezTo>
                <a:cubicBezTo>
                  <a:pt x="20681" y="11839"/>
                  <a:pt x="20221" y="11839"/>
                  <a:pt x="19302" y="11818"/>
                </a:cubicBezTo>
                <a:cubicBezTo>
                  <a:pt x="17464" y="11777"/>
                  <a:pt x="12868" y="11673"/>
                  <a:pt x="9191" y="11591"/>
                </a:cubicBezTo>
                <a:cubicBezTo>
                  <a:pt x="7353" y="11549"/>
                  <a:pt x="5515" y="11508"/>
                  <a:pt x="4136" y="11487"/>
                </a:cubicBezTo>
                <a:cubicBezTo>
                  <a:pt x="3217" y="11467"/>
                  <a:pt x="2757" y="11467"/>
                  <a:pt x="2298" y="11446"/>
                </a:cubicBezTo>
                <a:cubicBezTo>
                  <a:pt x="2298" y="11446"/>
                  <a:pt x="1838" y="11446"/>
                  <a:pt x="1838" y="11446"/>
                </a:cubicBezTo>
                <a:cubicBezTo>
                  <a:pt x="1838" y="11446"/>
                  <a:pt x="1838" y="11446"/>
                  <a:pt x="1838" y="11446"/>
                </a:cubicBezTo>
                <a:cubicBezTo>
                  <a:pt x="1379" y="11446"/>
                  <a:pt x="1379" y="11446"/>
                  <a:pt x="1379" y="11446"/>
                </a:cubicBezTo>
                <a:cubicBezTo>
                  <a:pt x="919" y="11446"/>
                  <a:pt x="919" y="11446"/>
                  <a:pt x="919" y="11446"/>
                </a:cubicBezTo>
                <a:cubicBezTo>
                  <a:pt x="919" y="11446"/>
                  <a:pt x="919" y="11446"/>
                  <a:pt x="919" y="11446"/>
                </a:cubicBezTo>
                <a:cubicBezTo>
                  <a:pt x="1379" y="11467"/>
                  <a:pt x="1379" y="11467"/>
                  <a:pt x="1379" y="11467"/>
                </a:cubicBezTo>
                <a:cubicBezTo>
                  <a:pt x="919" y="11446"/>
                  <a:pt x="919" y="11446"/>
                  <a:pt x="919" y="11446"/>
                </a:cubicBezTo>
                <a:cubicBezTo>
                  <a:pt x="460" y="11467"/>
                  <a:pt x="460" y="11467"/>
                  <a:pt x="460" y="11467"/>
                </a:cubicBezTo>
                <a:cubicBezTo>
                  <a:pt x="460" y="11487"/>
                  <a:pt x="919" y="11487"/>
                  <a:pt x="919" y="11487"/>
                </a:cubicBezTo>
                <a:cubicBezTo>
                  <a:pt x="919" y="11508"/>
                  <a:pt x="919" y="11508"/>
                  <a:pt x="919" y="11508"/>
                </a:cubicBezTo>
                <a:cubicBezTo>
                  <a:pt x="1379" y="11508"/>
                  <a:pt x="1838" y="11529"/>
                  <a:pt x="2298" y="11549"/>
                </a:cubicBezTo>
                <a:cubicBezTo>
                  <a:pt x="6894" y="11673"/>
                  <a:pt x="19762" y="12025"/>
                  <a:pt x="19762" y="12025"/>
                </a:cubicBezTo>
                <a:cubicBezTo>
                  <a:pt x="20221" y="12004"/>
                  <a:pt x="20221" y="12004"/>
                  <a:pt x="20221" y="12004"/>
                </a:cubicBezTo>
                <a:cubicBezTo>
                  <a:pt x="20221" y="11963"/>
                  <a:pt x="20221" y="11963"/>
                  <a:pt x="20221" y="11963"/>
                </a:cubicBezTo>
                <a:cubicBezTo>
                  <a:pt x="1838" y="11570"/>
                  <a:pt x="1838" y="11570"/>
                  <a:pt x="1838" y="11570"/>
                </a:cubicBezTo>
                <a:cubicBezTo>
                  <a:pt x="1838" y="11570"/>
                  <a:pt x="1379" y="11570"/>
                  <a:pt x="919" y="11591"/>
                </a:cubicBezTo>
                <a:cubicBezTo>
                  <a:pt x="919" y="11591"/>
                  <a:pt x="919" y="11611"/>
                  <a:pt x="1379" y="11632"/>
                </a:cubicBezTo>
                <a:cubicBezTo>
                  <a:pt x="20221" y="12149"/>
                  <a:pt x="20221" y="12149"/>
                  <a:pt x="20221" y="12149"/>
                </a:cubicBezTo>
                <a:cubicBezTo>
                  <a:pt x="20681" y="12128"/>
                  <a:pt x="20681" y="12128"/>
                  <a:pt x="20681" y="12128"/>
                </a:cubicBezTo>
                <a:cubicBezTo>
                  <a:pt x="21140" y="12108"/>
                  <a:pt x="21140" y="12108"/>
                  <a:pt x="21140" y="12108"/>
                </a:cubicBezTo>
                <a:cubicBezTo>
                  <a:pt x="21140" y="12108"/>
                  <a:pt x="16545" y="12004"/>
                  <a:pt x="11489" y="11880"/>
                </a:cubicBezTo>
                <a:cubicBezTo>
                  <a:pt x="9191" y="11839"/>
                  <a:pt x="6894" y="11777"/>
                  <a:pt x="5055" y="11735"/>
                </a:cubicBezTo>
                <a:cubicBezTo>
                  <a:pt x="4136" y="11715"/>
                  <a:pt x="3217" y="11694"/>
                  <a:pt x="2757" y="11673"/>
                </a:cubicBezTo>
                <a:cubicBezTo>
                  <a:pt x="2298" y="11673"/>
                  <a:pt x="2298" y="11673"/>
                  <a:pt x="1838" y="11673"/>
                </a:cubicBezTo>
                <a:cubicBezTo>
                  <a:pt x="1379" y="11673"/>
                  <a:pt x="1379" y="11673"/>
                  <a:pt x="1379" y="11673"/>
                </a:cubicBezTo>
                <a:cubicBezTo>
                  <a:pt x="1379" y="11653"/>
                  <a:pt x="1379" y="11653"/>
                  <a:pt x="1379" y="11653"/>
                </a:cubicBezTo>
                <a:cubicBezTo>
                  <a:pt x="919" y="11653"/>
                  <a:pt x="919" y="11653"/>
                  <a:pt x="919" y="11653"/>
                </a:cubicBezTo>
                <a:cubicBezTo>
                  <a:pt x="919" y="11673"/>
                  <a:pt x="919" y="11673"/>
                  <a:pt x="460" y="11673"/>
                </a:cubicBezTo>
                <a:cubicBezTo>
                  <a:pt x="1379" y="11694"/>
                  <a:pt x="1379" y="11694"/>
                  <a:pt x="1379" y="11694"/>
                </a:cubicBezTo>
                <a:cubicBezTo>
                  <a:pt x="460" y="11673"/>
                  <a:pt x="460" y="11673"/>
                  <a:pt x="460" y="11673"/>
                </a:cubicBezTo>
                <a:cubicBezTo>
                  <a:pt x="460" y="11694"/>
                  <a:pt x="460" y="11694"/>
                  <a:pt x="460" y="11694"/>
                </a:cubicBezTo>
                <a:cubicBezTo>
                  <a:pt x="460" y="11715"/>
                  <a:pt x="460" y="11715"/>
                  <a:pt x="460" y="11715"/>
                </a:cubicBezTo>
                <a:cubicBezTo>
                  <a:pt x="919" y="11715"/>
                  <a:pt x="919" y="11715"/>
                  <a:pt x="919" y="11715"/>
                </a:cubicBezTo>
                <a:cubicBezTo>
                  <a:pt x="919" y="11735"/>
                  <a:pt x="1379" y="11735"/>
                  <a:pt x="2298" y="11756"/>
                </a:cubicBezTo>
                <a:cubicBezTo>
                  <a:pt x="4596" y="11818"/>
                  <a:pt x="9191" y="11942"/>
                  <a:pt x="12868" y="12046"/>
                </a:cubicBezTo>
                <a:cubicBezTo>
                  <a:pt x="14706" y="12108"/>
                  <a:pt x="16545" y="12149"/>
                  <a:pt x="17923" y="12190"/>
                </a:cubicBezTo>
                <a:cubicBezTo>
                  <a:pt x="18843" y="12211"/>
                  <a:pt x="19302" y="12232"/>
                  <a:pt x="19762" y="12232"/>
                </a:cubicBezTo>
                <a:cubicBezTo>
                  <a:pt x="19762" y="12252"/>
                  <a:pt x="19762" y="12252"/>
                  <a:pt x="19762" y="12252"/>
                </a:cubicBezTo>
                <a:cubicBezTo>
                  <a:pt x="20221" y="12252"/>
                  <a:pt x="20221" y="12252"/>
                  <a:pt x="20221" y="12252"/>
                </a:cubicBezTo>
                <a:cubicBezTo>
                  <a:pt x="20221" y="12252"/>
                  <a:pt x="20221" y="12252"/>
                  <a:pt x="20221" y="12252"/>
                </a:cubicBezTo>
                <a:cubicBezTo>
                  <a:pt x="20221" y="12232"/>
                  <a:pt x="20221" y="12232"/>
                  <a:pt x="20221" y="12232"/>
                </a:cubicBezTo>
                <a:cubicBezTo>
                  <a:pt x="19762" y="12252"/>
                  <a:pt x="19762" y="12252"/>
                  <a:pt x="19762" y="12252"/>
                </a:cubicBezTo>
                <a:cubicBezTo>
                  <a:pt x="20221" y="12252"/>
                  <a:pt x="20221" y="12252"/>
                  <a:pt x="20221" y="12252"/>
                </a:cubicBezTo>
                <a:cubicBezTo>
                  <a:pt x="20221" y="12232"/>
                  <a:pt x="20221" y="12232"/>
                  <a:pt x="20221" y="12232"/>
                </a:cubicBezTo>
                <a:cubicBezTo>
                  <a:pt x="19762" y="12252"/>
                  <a:pt x="19762" y="12252"/>
                  <a:pt x="19762" y="12252"/>
                </a:cubicBezTo>
                <a:cubicBezTo>
                  <a:pt x="20681" y="12232"/>
                  <a:pt x="20681" y="12232"/>
                  <a:pt x="20681" y="12232"/>
                </a:cubicBezTo>
                <a:cubicBezTo>
                  <a:pt x="19762" y="12232"/>
                  <a:pt x="19762" y="12232"/>
                  <a:pt x="19762" y="12232"/>
                </a:cubicBezTo>
                <a:cubicBezTo>
                  <a:pt x="19762" y="12252"/>
                  <a:pt x="19762" y="12252"/>
                  <a:pt x="19762" y="12252"/>
                </a:cubicBezTo>
                <a:cubicBezTo>
                  <a:pt x="20681" y="12232"/>
                  <a:pt x="20681" y="12232"/>
                  <a:pt x="20681" y="12232"/>
                </a:cubicBezTo>
                <a:cubicBezTo>
                  <a:pt x="19762" y="12232"/>
                  <a:pt x="19762" y="12232"/>
                  <a:pt x="19762" y="12232"/>
                </a:cubicBezTo>
                <a:cubicBezTo>
                  <a:pt x="20681" y="12232"/>
                  <a:pt x="20681" y="12232"/>
                  <a:pt x="20681" y="12232"/>
                </a:cubicBezTo>
                <a:cubicBezTo>
                  <a:pt x="19762" y="12211"/>
                  <a:pt x="19762" y="12211"/>
                  <a:pt x="19762" y="12211"/>
                </a:cubicBezTo>
                <a:cubicBezTo>
                  <a:pt x="19762" y="12232"/>
                  <a:pt x="19762" y="12232"/>
                  <a:pt x="19762" y="12232"/>
                </a:cubicBezTo>
                <a:cubicBezTo>
                  <a:pt x="20681" y="12232"/>
                  <a:pt x="20681" y="12232"/>
                  <a:pt x="20681" y="12232"/>
                </a:cubicBezTo>
                <a:cubicBezTo>
                  <a:pt x="19762" y="12211"/>
                  <a:pt x="19762" y="12211"/>
                  <a:pt x="19762" y="12211"/>
                </a:cubicBezTo>
                <a:cubicBezTo>
                  <a:pt x="20681" y="12232"/>
                  <a:pt x="20681" y="12232"/>
                  <a:pt x="20681" y="12232"/>
                </a:cubicBezTo>
                <a:cubicBezTo>
                  <a:pt x="20221" y="12211"/>
                  <a:pt x="20221" y="12211"/>
                  <a:pt x="20221" y="12211"/>
                </a:cubicBezTo>
                <a:cubicBezTo>
                  <a:pt x="20681" y="12232"/>
                  <a:pt x="20681" y="12232"/>
                  <a:pt x="20681" y="12232"/>
                </a:cubicBezTo>
                <a:cubicBezTo>
                  <a:pt x="20221" y="12211"/>
                  <a:pt x="20221" y="12211"/>
                  <a:pt x="20221" y="12211"/>
                </a:cubicBezTo>
                <a:cubicBezTo>
                  <a:pt x="20221" y="12211"/>
                  <a:pt x="20221" y="12211"/>
                  <a:pt x="20221" y="12211"/>
                </a:cubicBezTo>
                <a:cubicBezTo>
                  <a:pt x="20681" y="12232"/>
                  <a:pt x="20681" y="12232"/>
                  <a:pt x="20681" y="12232"/>
                </a:cubicBezTo>
                <a:cubicBezTo>
                  <a:pt x="20221" y="12211"/>
                  <a:pt x="20221" y="12211"/>
                  <a:pt x="20221" y="12211"/>
                </a:cubicBezTo>
                <a:cubicBezTo>
                  <a:pt x="20681" y="12232"/>
                  <a:pt x="20681" y="12232"/>
                  <a:pt x="20681" y="12232"/>
                </a:cubicBezTo>
                <a:cubicBezTo>
                  <a:pt x="20681" y="12211"/>
                  <a:pt x="20681" y="12211"/>
                  <a:pt x="20681" y="12211"/>
                </a:cubicBezTo>
                <a:cubicBezTo>
                  <a:pt x="20221" y="12211"/>
                  <a:pt x="20221" y="12211"/>
                  <a:pt x="20221" y="12211"/>
                </a:cubicBezTo>
                <a:cubicBezTo>
                  <a:pt x="20681" y="12232"/>
                  <a:pt x="20681" y="12232"/>
                  <a:pt x="20681" y="12232"/>
                </a:cubicBezTo>
                <a:cubicBezTo>
                  <a:pt x="20681" y="12211"/>
                  <a:pt x="20681" y="12211"/>
                  <a:pt x="20681" y="12211"/>
                </a:cubicBezTo>
                <a:cubicBezTo>
                  <a:pt x="20681" y="12211"/>
                  <a:pt x="20681" y="12211"/>
                  <a:pt x="20681" y="12211"/>
                </a:cubicBezTo>
                <a:cubicBezTo>
                  <a:pt x="20681" y="12211"/>
                  <a:pt x="20681" y="12211"/>
                  <a:pt x="20681" y="12211"/>
                </a:cubicBezTo>
                <a:cubicBezTo>
                  <a:pt x="20681" y="12211"/>
                  <a:pt x="20681" y="12211"/>
                  <a:pt x="20681" y="12211"/>
                </a:cubicBezTo>
                <a:cubicBezTo>
                  <a:pt x="20681" y="12211"/>
                  <a:pt x="20681" y="12211"/>
                  <a:pt x="20681" y="12211"/>
                </a:cubicBezTo>
                <a:cubicBezTo>
                  <a:pt x="20681" y="12211"/>
                  <a:pt x="20681" y="12211"/>
                  <a:pt x="20681" y="12211"/>
                </a:cubicBezTo>
                <a:cubicBezTo>
                  <a:pt x="20681" y="12211"/>
                  <a:pt x="20221" y="12190"/>
                  <a:pt x="19302" y="12190"/>
                </a:cubicBezTo>
                <a:cubicBezTo>
                  <a:pt x="17464" y="12149"/>
                  <a:pt x="12868" y="12046"/>
                  <a:pt x="9191" y="11963"/>
                </a:cubicBezTo>
                <a:cubicBezTo>
                  <a:pt x="6894" y="11922"/>
                  <a:pt x="5515" y="11880"/>
                  <a:pt x="4136" y="11859"/>
                </a:cubicBezTo>
                <a:cubicBezTo>
                  <a:pt x="3217" y="11839"/>
                  <a:pt x="2757" y="11839"/>
                  <a:pt x="2298" y="11818"/>
                </a:cubicBezTo>
                <a:cubicBezTo>
                  <a:pt x="2298" y="11818"/>
                  <a:pt x="1838" y="11818"/>
                  <a:pt x="1838" y="11818"/>
                </a:cubicBezTo>
                <a:cubicBezTo>
                  <a:pt x="1838" y="11818"/>
                  <a:pt x="1838" y="11818"/>
                  <a:pt x="1838" y="11818"/>
                </a:cubicBezTo>
                <a:cubicBezTo>
                  <a:pt x="1838" y="11797"/>
                  <a:pt x="1838" y="11797"/>
                  <a:pt x="1838" y="11797"/>
                </a:cubicBezTo>
                <a:cubicBezTo>
                  <a:pt x="1838" y="11797"/>
                  <a:pt x="1838" y="11797"/>
                  <a:pt x="1838" y="11797"/>
                </a:cubicBezTo>
                <a:cubicBezTo>
                  <a:pt x="1838" y="11797"/>
                  <a:pt x="1838" y="11797"/>
                  <a:pt x="1379" y="11797"/>
                </a:cubicBezTo>
                <a:cubicBezTo>
                  <a:pt x="1379" y="11797"/>
                  <a:pt x="919" y="11818"/>
                  <a:pt x="919" y="11818"/>
                </a:cubicBezTo>
                <a:cubicBezTo>
                  <a:pt x="919" y="11839"/>
                  <a:pt x="919" y="11859"/>
                  <a:pt x="919" y="11859"/>
                </a:cubicBezTo>
                <a:cubicBezTo>
                  <a:pt x="11489" y="12149"/>
                  <a:pt x="11489" y="12149"/>
                  <a:pt x="11489" y="12149"/>
                </a:cubicBezTo>
                <a:cubicBezTo>
                  <a:pt x="1838" y="11963"/>
                  <a:pt x="1838" y="11963"/>
                  <a:pt x="1838" y="11963"/>
                </a:cubicBezTo>
                <a:cubicBezTo>
                  <a:pt x="1379" y="11942"/>
                  <a:pt x="919" y="11963"/>
                  <a:pt x="919" y="11963"/>
                </a:cubicBezTo>
                <a:cubicBezTo>
                  <a:pt x="460" y="11984"/>
                  <a:pt x="919" y="12004"/>
                  <a:pt x="919" y="12004"/>
                </a:cubicBezTo>
                <a:cubicBezTo>
                  <a:pt x="919" y="12004"/>
                  <a:pt x="2298" y="12046"/>
                  <a:pt x="4136" y="12087"/>
                </a:cubicBezTo>
                <a:cubicBezTo>
                  <a:pt x="6894" y="12170"/>
                  <a:pt x="11030" y="12273"/>
                  <a:pt x="14247" y="12376"/>
                </a:cubicBezTo>
                <a:cubicBezTo>
                  <a:pt x="16085" y="12418"/>
                  <a:pt x="17464" y="12459"/>
                  <a:pt x="18383" y="12500"/>
                </a:cubicBezTo>
                <a:cubicBezTo>
                  <a:pt x="19302" y="12500"/>
                  <a:pt x="19762" y="12521"/>
                  <a:pt x="19762" y="12542"/>
                </a:cubicBezTo>
                <a:cubicBezTo>
                  <a:pt x="20221" y="12542"/>
                  <a:pt x="20221" y="12542"/>
                  <a:pt x="20221" y="12542"/>
                </a:cubicBezTo>
                <a:cubicBezTo>
                  <a:pt x="20221" y="12542"/>
                  <a:pt x="20221" y="12542"/>
                  <a:pt x="20221" y="12542"/>
                </a:cubicBezTo>
                <a:cubicBezTo>
                  <a:pt x="20221" y="12542"/>
                  <a:pt x="20221" y="12542"/>
                  <a:pt x="20221" y="12542"/>
                </a:cubicBezTo>
                <a:cubicBezTo>
                  <a:pt x="20681" y="12521"/>
                  <a:pt x="20681" y="12521"/>
                  <a:pt x="20681" y="12521"/>
                </a:cubicBezTo>
                <a:cubicBezTo>
                  <a:pt x="20221" y="12542"/>
                  <a:pt x="20221" y="12542"/>
                  <a:pt x="20221" y="12542"/>
                </a:cubicBezTo>
                <a:cubicBezTo>
                  <a:pt x="20221" y="12542"/>
                  <a:pt x="20221" y="12542"/>
                  <a:pt x="20221" y="12542"/>
                </a:cubicBezTo>
                <a:cubicBezTo>
                  <a:pt x="20681" y="12521"/>
                  <a:pt x="20681" y="12521"/>
                  <a:pt x="20681" y="12521"/>
                </a:cubicBezTo>
                <a:cubicBezTo>
                  <a:pt x="20221" y="12542"/>
                  <a:pt x="20221" y="12542"/>
                  <a:pt x="20221" y="12542"/>
                </a:cubicBezTo>
                <a:cubicBezTo>
                  <a:pt x="20681" y="12521"/>
                  <a:pt x="20681" y="12521"/>
                  <a:pt x="20681" y="12521"/>
                </a:cubicBezTo>
                <a:cubicBezTo>
                  <a:pt x="20221" y="12521"/>
                  <a:pt x="20221" y="12521"/>
                  <a:pt x="20221" y="12521"/>
                </a:cubicBezTo>
                <a:cubicBezTo>
                  <a:pt x="20221" y="12542"/>
                  <a:pt x="20221" y="12542"/>
                  <a:pt x="20221" y="12542"/>
                </a:cubicBezTo>
                <a:cubicBezTo>
                  <a:pt x="20681" y="12521"/>
                  <a:pt x="20681" y="12521"/>
                  <a:pt x="20681" y="12521"/>
                </a:cubicBezTo>
                <a:cubicBezTo>
                  <a:pt x="20221" y="12521"/>
                  <a:pt x="20221" y="12521"/>
                  <a:pt x="20221" y="12521"/>
                </a:cubicBezTo>
                <a:cubicBezTo>
                  <a:pt x="20681" y="12521"/>
                  <a:pt x="20681" y="12521"/>
                  <a:pt x="20681" y="12521"/>
                </a:cubicBezTo>
                <a:cubicBezTo>
                  <a:pt x="20221" y="12521"/>
                  <a:pt x="20221" y="12521"/>
                  <a:pt x="20221" y="12521"/>
                </a:cubicBezTo>
                <a:cubicBezTo>
                  <a:pt x="20221" y="12521"/>
                  <a:pt x="20221" y="12521"/>
                  <a:pt x="20221" y="12521"/>
                </a:cubicBezTo>
                <a:cubicBezTo>
                  <a:pt x="20681" y="12521"/>
                  <a:pt x="20681" y="12521"/>
                  <a:pt x="20681" y="12521"/>
                </a:cubicBezTo>
                <a:cubicBezTo>
                  <a:pt x="20221" y="12521"/>
                  <a:pt x="20221" y="12521"/>
                  <a:pt x="20221" y="12521"/>
                </a:cubicBezTo>
                <a:cubicBezTo>
                  <a:pt x="20681" y="12521"/>
                  <a:pt x="20681" y="12521"/>
                  <a:pt x="20681" y="12521"/>
                </a:cubicBezTo>
                <a:cubicBezTo>
                  <a:pt x="20221" y="12500"/>
                  <a:pt x="20221" y="12500"/>
                  <a:pt x="20221" y="12500"/>
                </a:cubicBezTo>
                <a:cubicBezTo>
                  <a:pt x="20681" y="12521"/>
                  <a:pt x="20681" y="12521"/>
                  <a:pt x="20681" y="12521"/>
                </a:cubicBezTo>
                <a:cubicBezTo>
                  <a:pt x="20681" y="12500"/>
                  <a:pt x="20681" y="12500"/>
                  <a:pt x="20681" y="12500"/>
                </a:cubicBezTo>
                <a:cubicBezTo>
                  <a:pt x="20221" y="12500"/>
                  <a:pt x="20221" y="12500"/>
                  <a:pt x="20221" y="12500"/>
                </a:cubicBezTo>
                <a:cubicBezTo>
                  <a:pt x="20681" y="12521"/>
                  <a:pt x="20681" y="12521"/>
                  <a:pt x="20681" y="12521"/>
                </a:cubicBezTo>
                <a:cubicBezTo>
                  <a:pt x="20681" y="12500"/>
                  <a:pt x="20681" y="12500"/>
                  <a:pt x="20681" y="12500"/>
                </a:cubicBezTo>
                <a:cubicBezTo>
                  <a:pt x="20681" y="12521"/>
                  <a:pt x="20681" y="12521"/>
                  <a:pt x="20681" y="12521"/>
                </a:cubicBezTo>
                <a:cubicBezTo>
                  <a:pt x="20681" y="12500"/>
                  <a:pt x="20681" y="12500"/>
                  <a:pt x="20681" y="12500"/>
                </a:cubicBezTo>
                <a:cubicBezTo>
                  <a:pt x="20681" y="12500"/>
                  <a:pt x="20681" y="12500"/>
                  <a:pt x="20681" y="12500"/>
                </a:cubicBezTo>
                <a:cubicBezTo>
                  <a:pt x="20681" y="12521"/>
                  <a:pt x="20681" y="12521"/>
                  <a:pt x="20681" y="12521"/>
                </a:cubicBezTo>
                <a:cubicBezTo>
                  <a:pt x="20681" y="12500"/>
                  <a:pt x="20681" y="12500"/>
                  <a:pt x="20681" y="12500"/>
                </a:cubicBezTo>
                <a:cubicBezTo>
                  <a:pt x="20681" y="12521"/>
                  <a:pt x="20681" y="12521"/>
                  <a:pt x="20681" y="12521"/>
                </a:cubicBezTo>
                <a:cubicBezTo>
                  <a:pt x="20681" y="12500"/>
                  <a:pt x="20681" y="12500"/>
                  <a:pt x="20681" y="12500"/>
                </a:cubicBezTo>
                <a:cubicBezTo>
                  <a:pt x="20681" y="12500"/>
                  <a:pt x="20681" y="12500"/>
                  <a:pt x="20681" y="12500"/>
                </a:cubicBezTo>
                <a:cubicBezTo>
                  <a:pt x="20681" y="12521"/>
                  <a:pt x="20681" y="12521"/>
                  <a:pt x="20681" y="12521"/>
                </a:cubicBezTo>
                <a:cubicBezTo>
                  <a:pt x="20681" y="12500"/>
                  <a:pt x="20681" y="12500"/>
                  <a:pt x="20681" y="12500"/>
                </a:cubicBezTo>
                <a:cubicBezTo>
                  <a:pt x="20681" y="12500"/>
                  <a:pt x="20681" y="12500"/>
                  <a:pt x="20681" y="12500"/>
                </a:cubicBezTo>
                <a:cubicBezTo>
                  <a:pt x="18843" y="12459"/>
                  <a:pt x="14706" y="12376"/>
                  <a:pt x="10570" y="12294"/>
                </a:cubicBezTo>
                <a:cubicBezTo>
                  <a:pt x="8272" y="12232"/>
                  <a:pt x="6434" y="12190"/>
                  <a:pt x="4596" y="12170"/>
                </a:cubicBezTo>
                <a:cubicBezTo>
                  <a:pt x="4136" y="12149"/>
                  <a:pt x="3217" y="12128"/>
                  <a:pt x="2757" y="12128"/>
                </a:cubicBezTo>
                <a:cubicBezTo>
                  <a:pt x="2757" y="12128"/>
                  <a:pt x="2298" y="12128"/>
                  <a:pt x="2298" y="12108"/>
                </a:cubicBezTo>
                <a:cubicBezTo>
                  <a:pt x="1838" y="12108"/>
                  <a:pt x="1838" y="12108"/>
                  <a:pt x="1838" y="12108"/>
                </a:cubicBezTo>
                <a:cubicBezTo>
                  <a:pt x="1838" y="12108"/>
                  <a:pt x="1838" y="12108"/>
                  <a:pt x="1838" y="12108"/>
                </a:cubicBezTo>
                <a:cubicBezTo>
                  <a:pt x="1379" y="12108"/>
                  <a:pt x="1379" y="12108"/>
                  <a:pt x="1379" y="12108"/>
                </a:cubicBezTo>
                <a:cubicBezTo>
                  <a:pt x="1379" y="12108"/>
                  <a:pt x="1379" y="12108"/>
                  <a:pt x="919" y="12128"/>
                </a:cubicBezTo>
                <a:cubicBezTo>
                  <a:pt x="1838" y="12149"/>
                  <a:pt x="1838" y="12149"/>
                  <a:pt x="1838" y="12149"/>
                </a:cubicBezTo>
                <a:cubicBezTo>
                  <a:pt x="919" y="12128"/>
                  <a:pt x="919" y="12128"/>
                  <a:pt x="919" y="12128"/>
                </a:cubicBezTo>
                <a:cubicBezTo>
                  <a:pt x="919" y="12149"/>
                  <a:pt x="919" y="12149"/>
                  <a:pt x="919" y="12149"/>
                </a:cubicBezTo>
                <a:cubicBezTo>
                  <a:pt x="919" y="12149"/>
                  <a:pt x="919" y="12170"/>
                  <a:pt x="919" y="12170"/>
                </a:cubicBezTo>
                <a:cubicBezTo>
                  <a:pt x="1379" y="12170"/>
                  <a:pt x="1379" y="12190"/>
                  <a:pt x="1838" y="12190"/>
                </a:cubicBezTo>
                <a:cubicBezTo>
                  <a:pt x="2298" y="12211"/>
                  <a:pt x="3677" y="12252"/>
                  <a:pt x="5515" y="12314"/>
                </a:cubicBezTo>
                <a:cubicBezTo>
                  <a:pt x="11030" y="12459"/>
                  <a:pt x="19762" y="12686"/>
                  <a:pt x="19762" y="12686"/>
                </a:cubicBezTo>
                <a:cubicBezTo>
                  <a:pt x="20221" y="12666"/>
                  <a:pt x="20221" y="12666"/>
                  <a:pt x="20221" y="12666"/>
                </a:cubicBezTo>
                <a:cubicBezTo>
                  <a:pt x="19762" y="12645"/>
                  <a:pt x="19762" y="12645"/>
                  <a:pt x="19762" y="12645"/>
                </a:cubicBezTo>
                <a:cubicBezTo>
                  <a:pt x="20221" y="12666"/>
                  <a:pt x="20221" y="12666"/>
                  <a:pt x="20221" y="12666"/>
                </a:cubicBezTo>
                <a:cubicBezTo>
                  <a:pt x="20221" y="12645"/>
                  <a:pt x="20221" y="12645"/>
                  <a:pt x="20221" y="12645"/>
                </a:cubicBezTo>
                <a:cubicBezTo>
                  <a:pt x="19762" y="12645"/>
                  <a:pt x="19762" y="12645"/>
                  <a:pt x="19762" y="12645"/>
                </a:cubicBezTo>
                <a:cubicBezTo>
                  <a:pt x="20221" y="12666"/>
                  <a:pt x="20221" y="12666"/>
                  <a:pt x="20221" y="12666"/>
                </a:cubicBezTo>
                <a:cubicBezTo>
                  <a:pt x="20221" y="12645"/>
                  <a:pt x="20221" y="12645"/>
                  <a:pt x="20221" y="12645"/>
                </a:cubicBezTo>
                <a:cubicBezTo>
                  <a:pt x="20221" y="12666"/>
                  <a:pt x="20221" y="12666"/>
                  <a:pt x="20221" y="12666"/>
                </a:cubicBezTo>
                <a:cubicBezTo>
                  <a:pt x="20221" y="12624"/>
                  <a:pt x="20221" y="12624"/>
                  <a:pt x="20221" y="12624"/>
                </a:cubicBezTo>
                <a:cubicBezTo>
                  <a:pt x="20221" y="12645"/>
                  <a:pt x="20221" y="12645"/>
                  <a:pt x="20221" y="12645"/>
                </a:cubicBezTo>
                <a:cubicBezTo>
                  <a:pt x="20221" y="12666"/>
                  <a:pt x="20221" y="12666"/>
                  <a:pt x="20221" y="12666"/>
                </a:cubicBezTo>
                <a:cubicBezTo>
                  <a:pt x="20221" y="12624"/>
                  <a:pt x="20221" y="12624"/>
                  <a:pt x="20221" y="12624"/>
                </a:cubicBezTo>
                <a:cubicBezTo>
                  <a:pt x="20221" y="12645"/>
                  <a:pt x="20221" y="12645"/>
                  <a:pt x="20221" y="12645"/>
                </a:cubicBezTo>
                <a:cubicBezTo>
                  <a:pt x="20221" y="12624"/>
                  <a:pt x="20221" y="12624"/>
                  <a:pt x="20221" y="12624"/>
                </a:cubicBezTo>
                <a:cubicBezTo>
                  <a:pt x="20221" y="12624"/>
                  <a:pt x="20221" y="12624"/>
                  <a:pt x="20221" y="12624"/>
                </a:cubicBezTo>
                <a:cubicBezTo>
                  <a:pt x="20221" y="12645"/>
                  <a:pt x="20221" y="12645"/>
                  <a:pt x="20221" y="12645"/>
                </a:cubicBezTo>
                <a:cubicBezTo>
                  <a:pt x="20221" y="12624"/>
                  <a:pt x="20221" y="12624"/>
                  <a:pt x="20221" y="12624"/>
                </a:cubicBezTo>
                <a:cubicBezTo>
                  <a:pt x="20221" y="12624"/>
                  <a:pt x="20221" y="12624"/>
                  <a:pt x="19762" y="12624"/>
                </a:cubicBezTo>
                <a:cubicBezTo>
                  <a:pt x="18383" y="12604"/>
                  <a:pt x="14247" y="12500"/>
                  <a:pt x="10111" y="12418"/>
                </a:cubicBezTo>
                <a:cubicBezTo>
                  <a:pt x="7813" y="12356"/>
                  <a:pt x="5974" y="12314"/>
                  <a:pt x="4596" y="12294"/>
                </a:cubicBezTo>
                <a:cubicBezTo>
                  <a:pt x="3677" y="12273"/>
                  <a:pt x="3217" y="12252"/>
                  <a:pt x="2757" y="12252"/>
                </a:cubicBezTo>
                <a:cubicBezTo>
                  <a:pt x="2298" y="12252"/>
                  <a:pt x="2298" y="12232"/>
                  <a:pt x="1838" y="12232"/>
                </a:cubicBezTo>
                <a:cubicBezTo>
                  <a:pt x="1838" y="12232"/>
                  <a:pt x="1838" y="12232"/>
                  <a:pt x="1838" y="12232"/>
                </a:cubicBezTo>
                <a:cubicBezTo>
                  <a:pt x="1838" y="12232"/>
                  <a:pt x="1838" y="12232"/>
                  <a:pt x="1838" y="12232"/>
                </a:cubicBezTo>
                <a:cubicBezTo>
                  <a:pt x="1838" y="12232"/>
                  <a:pt x="1838" y="12232"/>
                  <a:pt x="1379" y="12232"/>
                </a:cubicBezTo>
                <a:cubicBezTo>
                  <a:pt x="1379" y="12232"/>
                  <a:pt x="1379" y="12232"/>
                  <a:pt x="919" y="12252"/>
                </a:cubicBezTo>
                <a:cubicBezTo>
                  <a:pt x="919" y="12252"/>
                  <a:pt x="919" y="12273"/>
                  <a:pt x="1379" y="12294"/>
                </a:cubicBezTo>
                <a:cubicBezTo>
                  <a:pt x="10111" y="12542"/>
                  <a:pt x="10111" y="12542"/>
                  <a:pt x="10111" y="12542"/>
                </a:cubicBezTo>
                <a:cubicBezTo>
                  <a:pt x="1379" y="12356"/>
                  <a:pt x="1379" y="12356"/>
                  <a:pt x="1379" y="12356"/>
                </a:cubicBezTo>
                <a:cubicBezTo>
                  <a:pt x="1379" y="12356"/>
                  <a:pt x="919" y="12356"/>
                  <a:pt x="919" y="12376"/>
                </a:cubicBezTo>
                <a:cubicBezTo>
                  <a:pt x="460" y="12376"/>
                  <a:pt x="460" y="12397"/>
                  <a:pt x="919" y="12418"/>
                </a:cubicBezTo>
                <a:cubicBezTo>
                  <a:pt x="11489" y="12707"/>
                  <a:pt x="11489" y="12707"/>
                  <a:pt x="11489" y="12707"/>
                </a:cubicBezTo>
                <a:cubicBezTo>
                  <a:pt x="1379" y="12500"/>
                  <a:pt x="1379" y="12500"/>
                  <a:pt x="1379" y="12500"/>
                </a:cubicBezTo>
                <a:cubicBezTo>
                  <a:pt x="919" y="12480"/>
                  <a:pt x="460" y="12500"/>
                  <a:pt x="460" y="12500"/>
                </a:cubicBezTo>
                <a:cubicBezTo>
                  <a:pt x="0" y="12521"/>
                  <a:pt x="460" y="12542"/>
                  <a:pt x="460" y="12542"/>
                </a:cubicBezTo>
                <a:cubicBezTo>
                  <a:pt x="19762" y="13079"/>
                  <a:pt x="19762" y="13079"/>
                  <a:pt x="19762" y="13079"/>
                </a:cubicBezTo>
                <a:cubicBezTo>
                  <a:pt x="20221" y="13058"/>
                  <a:pt x="20221" y="13058"/>
                  <a:pt x="20221" y="13058"/>
                </a:cubicBezTo>
                <a:cubicBezTo>
                  <a:pt x="19762" y="13038"/>
                  <a:pt x="19762" y="13038"/>
                  <a:pt x="19762" y="13038"/>
                </a:cubicBezTo>
                <a:cubicBezTo>
                  <a:pt x="20221" y="13058"/>
                  <a:pt x="20221" y="13058"/>
                  <a:pt x="20221" y="13058"/>
                </a:cubicBezTo>
                <a:cubicBezTo>
                  <a:pt x="20221" y="13038"/>
                  <a:pt x="20221" y="13038"/>
                  <a:pt x="20221" y="13038"/>
                </a:cubicBezTo>
                <a:cubicBezTo>
                  <a:pt x="19762" y="13038"/>
                  <a:pt x="19762" y="13038"/>
                  <a:pt x="19762" y="13038"/>
                </a:cubicBezTo>
                <a:cubicBezTo>
                  <a:pt x="20221" y="13058"/>
                  <a:pt x="20221" y="13058"/>
                  <a:pt x="20221" y="13058"/>
                </a:cubicBezTo>
                <a:cubicBezTo>
                  <a:pt x="20221" y="13038"/>
                  <a:pt x="20221" y="13038"/>
                  <a:pt x="20221" y="13038"/>
                </a:cubicBezTo>
                <a:cubicBezTo>
                  <a:pt x="20221" y="13058"/>
                  <a:pt x="20221" y="13058"/>
                  <a:pt x="20221" y="13058"/>
                </a:cubicBezTo>
                <a:cubicBezTo>
                  <a:pt x="20221" y="13038"/>
                  <a:pt x="20221" y="13038"/>
                  <a:pt x="20221" y="13038"/>
                </a:cubicBezTo>
                <a:cubicBezTo>
                  <a:pt x="20221" y="13038"/>
                  <a:pt x="20221" y="13038"/>
                  <a:pt x="20221" y="13038"/>
                </a:cubicBezTo>
                <a:cubicBezTo>
                  <a:pt x="20221" y="13058"/>
                  <a:pt x="20221" y="13058"/>
                  <a:pt x="20221" y="13058"/>
                </a:cubicBezTo>
                <a:cubicBezTo>
                  <a:pt x="20221" y="13038"/>
                  <a:pt x="20221" y="13038"/>
                  <a:pt x="20221" y="13038"/>
                </a:cubicBezTo>
                <a:cubicBezTo>
                  <a:pt x="20221" y="13038"/>
                  <a:pt x="20221" y="13038"/>
                  <a:pt x="20221" y="13038"/>
                </a:cubicBezTo>
                <a:cubicBezTo>
                  <a:pt x="20221" y="13038"/>
                  <a:pt x="20221" y="13038"/>
                  <a:pt x="20221" y="13038"/>
                </a:cubicBezTo>
                <a:cubicBezTo>
                  <a:pt x="20221" y="13038"/>
                  <a:pt x="20221" y="13038"/>
                  <a:pt x="20221" y="13038"/>
                </a:cubicBezTo>
                <a:cubicBezTo>
                  <a:pt x="20221" y="13038"/>
                  <a:pt x="20221" y="13038"/>
                  <a:pt x="20221" y="13038"/>
                </a:cubicBezTo>
                <a:cubicBezTo>
                  <a:pt x="20221" y="13038"/>
                  <a:pt x="20221" y="13038"/>
                  <a:pt x="20221" y="13038"/>
                </a:cubicBezTo>
                <a:cubicBezTo>
                  <a:pt x="20221" y="13038"/>
                  <a:pt x="19762" y="13017"/>
                  <a:pt x="19302" y="13017"/>
                </a:cubicBezTo>
                <a:cubicBezTo>
                  <a:pt x="17004" y="12976"/>
                  <a:pt x="12868" y="12872"/>
                  <a:pt x="8732" y="12790"/>
                </a:cubicBezTo>
                <a:cubicBezTo>
                  <a:pt x="6894" y="12748"/>
                  <a:pt x="5055" y="12707"/>
                  <a:pt x="4136" y="12686"/>
                </a:cubicBezTo>
                <a:cubicBezTo>
                  <a:pt x="2757" y="12645"/>
                  <a:pt x="1838" y="12624"/>
                  <a:pt x="1838" y="12624"/>
                </a:cubicBezTo>
                <a:cubicBezTo>
                  <a:pt x="1379" y="12624"/>
                  <a:pt x="1379" y="12624"/>
                  <a:pt x="919" y="12645"/>
                </a:cubicBezTo>
                <a:cubicBezTo>
                  <a:pt x="919" y="12645"/>
                  <a:pt x="919" y="12645"/>
                  <a:pt x="919" y="12666"/>
                </a:cubicBezTo>
                <a:cubicBezTo>
                  <a:pt x="919" y="12666"/>
                  <a:pt x="919" y="12666"/>
                  <a:pt x="919" y="12666"/>
                </a:cubicBezTo>
                <a:cubicBezTo>
                  <a:pt x="919" y="12686"/>
                  <a:pt x="919" y="12686"/>
                  <a:pt x="1379" y="12686"/>
                </a:cubicBezTo>
                <a:cubicBezTo>
                  <a:pt x="1379" y="12686"/>
                  <a:pt x="1838" y="12707"/>
                  <a:pt x="2298" y="12728"/>
                </a:cubicBezTo>
                <a:cubicBezTo>
                  <a:pt x="4596" y="12790"/>
                  <a:pt x="9191" y="12893"/>
                  <a:pt x="12868" y="13017"/>
                </a:cubicBezTo>
                <a:cubicBezTo>
                  <a:pt x="15166" y="13058"/>
                  <a:pt x="17004" y="13120"/>
                  <a:pt x="18383" y="13141"/>
                </a:cubicBezTo>
                <a:cubicBezTo>
                  <a:pt x="18843" y="13162"/>
                  <a:pt x="19302" y="13182"/>
                  <a:pt x="19762" y="13203"/>
                </a:cubicBezTo>
                <a:cubicBezTo>
                  <a:pt x="19762" y="13203"/>
                  <a:pt x="20221" y="13203"/>
                  <a:pt x="20221" y="13203"/>
                </a:cubicBezTo>
                <a:cubicBezTo>
                  <a:pt x="20221" y="13203"/>
                  <a:pt x="20221" y="13203"/>
                  <a:pt x="20221" y="13203"/>
                </a:cubicBezTo>
                <a:cubicBezTo>
                  <a:pt x="20221" y="13203"/>
                  <a:pt x="20221" y="13203"/>
                  <a:pt x="20221" y="13203"/>
                </a:cubicBezTo>
                <a:cubicBezTo>
                  <a:pt x="20681" y="13203"/>
                  <a:pt x="20681" y="13203"/>
                  <a:pt x="20681" y="13203"/>
                </a:cubicBezTo>
                <a:cubicBezTo>
                  <a:pt x="20221" y="13203"/>
                  <a:pt x="20221" y="13203"/>
                  <a:pt x="20221" y="13203"/>
                </a:cubicBezTo>
                <a:cubicBezTo>
                  <a:pt x="20221" y="13203"/>
                  <a:pt x="20221" y="13203"/>
                  <a:pt x="20221" y="13203"/>
                </a:cubicBezTo>
                <a:cubicBezTo>
                  <a:pt x="20681" y="13203"/>
                  <a:pt x="20681" y="13203"/>
                  <a:pt x="20681" y="13203"/>
                </a:cubicBezTo>
                <a:cubicBezTo>
                  <a:pt x="20221" y="13203"/>
                  <a:pt x="20221" y="13203"/>
                  <a:pt x="20221" y="13203"/>
                </a:cubicBezTo>
                <a:cubicBezTo>
                  <a:pt x="20681" y="13203"/>
                  <a:pt x="20681" y="13203"/>
                  <a:pt x="20681" y="13203"/>
                </a:cubicBezTo>
                <a:cubicBezTo>
                  <a:pt x="20221" y="13182"/>
                  <a:pt x="20221" y="13182"/>
                  <a:pt x="20221" y="13182"/>
                </a:cubicBezTo>
                <a:cubicBezTo>
                  <a:pt x="20221" y="13203"/>
                  <a:pt x="20221" y="13203"/>
                  <a:pt x="20221" y="13203"/>
                </a:cubicBezTo>
                <a:cubicBezTo>
                  <a:pt x="20681" y="13203"/>
                  <a:pt x="20681" y="13203"/>
                  <a:pt x="20681" y="13203"/>
                </a:cubicBezTo>
                <a:cubicBezTo>
                  <a:pt x="20221" y="13182"/>
                  <a:pt x="20221" y="13182"/>
                  <a:pt x="20221" y="13182"/>
                </a:cubicBezTo>
                <a:cubicBezTo>
                  <a:pt x="20681" y="13203"/>
                  <a:pt x="20681" y="13203"/>
                  <a:pt x="20681" y="13203"/>
                </a:cubicBezTo>
                <a:cubicBezTo>
                  <a:pt x="21140" y="13162"/>
                  <a:pt x="21140" y="13162"/>
                  <a:pt x="21140" y="13162"/>
                </a:cubicBezTo>
                <a:cubicBezTo>
                  <a:pt x="21140" y="13162"/>
                  <a:pt x="16545" y="13058"/>
                  <a:pt x="11489" y="12955"/>
                </a:cubicBezTo>
                <a:cubicBezTo>
                  <a:pt x="9191" y="12914"/>
                  <a:pt x="6434" y="12872"/>
                  <a:pt x="4596" y="12831"/>
                </a:cubicBezTo>
                <a:cubicBezTo>
                  <a:pt x="3677" y="12810"/>
                  <a:pt x="2757" y="12790"/>
                  <a:pt x="2298" y="12769"/>
                </a:cubicBezTo>
                <a:cubicBezTo>
                  <a:pt x="1838" y="12769"/>
                  <a:pt x="1838" y="12769"/>
                  <a:pt x="1379" y="12769"/>
                </a:cubicBezTo>
                <a:cubicBezTo>
                  <a:pt x="1379" y="12769"/>
                  <a:pt x="1379" y="12769"/>
                  <a:pt x="1379" y="12769"/>
                </a:cubicBezTo>
                <a:cubicBezTo>
                  <a:pt x="919" y="12748"/>
                  <a:pt x="919" y="12748"/>
                  <a:pt x="919" y="12748"/>
                </a:cubicBezTo>
                <a:cubicBezTo>
                  <a:pt x="919" y="12748"/>
                  <a:pt x="919" y="12748"/>
                  <a:pt x="919" y="12748"/>
                </a:cubicBezTo>
                <a:cubicBezTo>
                  <a:pt x="460" y="12769"/>
                  <a:pt x="460" y="12769"/>
                  <a:pt x="460" y="12769"/>
                </a:cubicBezTo>
                <a:cubicBezTo>
                  <a:pt x="0" y="12790"/>
                  <a:pt x="460" y="12810"/>
                  <a:pt x="460" y="12810"/>
                </a:cubicBezTo>
                <a:cubicBezTo>
                  <a:pt x="20681" y="13368"/>
                  <a:pt x="20681" y="13368"/>
                  <a:pt x="20681" y="13368"/>
                </a:cubicBezTo>
                <a:cubicBezTo>
                  <a:pt x="20681" y="13348"/>
                  <a:pt x="20681" y="13348"/>
                  <a:pt x="20681" y="13348"/>
                </a:cubicBezTo>
                <a:cubicBezTo>
                  <a:pt x="20221" y="13327"/>
                  <a:pt x="20221" y="13327"/>
                  <a:pt x="20221" y="13327"/>
                </a:cubicBezTo>
                <a:cubicBezTo>
                  <a:pt x="20681" y="13348"/>
                  <a:pt x="20681" y="13348"/>
                  <a:pt x="20681" y="13348"/>
                </a:cubicBezTo>
                <a:cubicBezTo>
                  <a:pt x="20681" y="13327"/>
                  <a:pt x="20681" y="13327"/>
                  <a:pt x="20681" y="13327"/>
                </a:cubicBezTo>
                <a:cubicBezTo>
                  <a:pt x="20681" y="13327"/>
                  <a:pt x="20221" y="13327"/>
                  <a:pt x="20221" y="13327"/>
                </a:cubicBezTo>
                <a:cubicBezTo>
                  <a:pt x="20681" y="13348"/>
                  <a:pt x="20681" y="13348"/>
                  <a:pt x="20681" y="13348"/>
                </a:cubicBezTo>
                <a:cubicBezTo>
                  <a:pt x="20681" y="13327"/>
                  <a:pt x="20681" y="13327"/>
                  <a:pt x="20681" y="13327"/>
                </a:cubicBezTo>
                <a:cubicBezTo>
                  <a:pt x="20681" y="13348"/>
                  <a:pt x="20681" y="13348"/>
                  <a:pt x="20681" y="13348"/>
                </a:cubicBezTo>
                <a:cubicBezTo>
                  <a:pt x="20681" y="13327"/>
                  <a:pt x="20681" y="13327"/>
                  <a:pt x="20681" y="13327"/>
                </a:cubicBezTo>
                <a:cubicBezTo>
                  <a:pt x="20681" y="13327"/>
                  <a:pt x="20681" y="13327"/>
                  <a:pt x="20681" y="13327"/>
                </a:cubicBezTo>
                <a:cubicBezTo>
                  <a:pt x="20681" y="13348"/>
                  <a:pt x="20681" y="13348"/>
                  <a:pt x="20681" y="13348"/>
                </a:cubicBezTo>
                <a:cubicBezTo>
                  <a:pt x="20681" y="13327"/>
                  <a:pt x="20681" y="13327"/>
                  <a:pt x="20681" y="13327"/>
                </a:cubicBezTo>
                <a:cubicBezTo>
                  <a:pt x="20681" y="13327"/>
                  <a:pt x="20681" y="13327"/>
                  <a:pt x="20681" y="13327"/>
                </a:cubicBezTo>
                <a:cubicBezTo>
                  <a:pt x="20681" y="13327"/>
                  <a:pt x="20681" y="13327"/>
                  <a:pt x="20681" y="13327"/>
                </a:cubicBezTo>
                <a:cubicBezTo>
                  <a:pt x="20681" y="13327"/>
                  <a:pt x="20681" y="13327"/>
                  <a:pt x="20681" y="13327"/>
                </a:cubicBezTo>
                <a:cubicBezTo>
                  <a:pt x="20681" y="13327"/>
                  <a:pt x="20681" y="13327"/>
                  <a:pt x="20681" y="13327"/>
                </a:cubicBezTo>
                <a:cubicBezTo>
                  <a:pt x="20681" y="13327"/>
                  <a:pt x="20681" y="13327"/>
                  <a:pt x="20681" y="13327"/>
                </a:cubicBezTo>
                <a:cubicBezTo>
                  <a:pt x="20681" y="13327"/>
                  <a:pt x="20221" y="13306"/>
                  <a:pt x="19762" y="13306"/>
                </a:cubicBezTo>
                <a:cubicBezTo>
                  <a:pt x="17464" y="13265"/>
                  <a:pt x="12868" y="13162"/>
                  <a:pt x="8732" y="13079"/>
                </a:cubicBezTo>
                <a:cubicBezTo>
                  <a:pt x="6894" y="13038"/>
                  <a:pt x="5055" y="12996"/>
                  <a:pt x="3677" y="12955"/>
                </a:cubicBezTo>
                <a:cubicBezTo>
                  <a:pt x="2298" y="12934"/>
                  <a:pt x="1379" y="12914"/>
                  <a:pt x="1379" y="12914"/>
                </a:cubicBezTo>
                <a:cubicBezTo>
                  <a:pt x="1379" y="12914"/>
                  <a:pt x="919" y="12914"/>
                  <a:pt x="460" y="12934"/>
                </a:cubicBezTo>
                <a:cubicBezTo>
                  <a:pt x="460" y="12955"/>
                  <a:pt x="460" y="12955"/>
                  <a:pt x="460" y="12955"/>
                </a:cubicBezTo>
                <a:cubicBezTo>
                  <a:pt x="460" y="12955"/>
                  <a:pt x="460" y="12955"/>
                  <a:pt x="919" y="12976"/>
                </a:cubicBezTo>
                <a:cubicBezTo>
                  <a:pt x="919" y="12976"/>
                  <a:pt x="919" y="12976"/>
                  <a:pt x="1379" y="12996"/>
                </a:cubicBezTo>
                <a:cubicBezTo>
                  <a:pt x="1838" y="13017"/>
                  <a:pt x="3677" y="13058"/>
                  <a:pt x="5515" y="13100"/>
                </a:cubicBezTo>
                <a:cubicBezTo>
                  <a:pt x="8272" y="13182"/>
                  <a:pt x="11949" y="13286"/>
                  <a:pt x="14706" y="13348"/>
                </a:cubicBezTo>
                <a:cubicBezTo>
                  <a:pt x="16085" y="13389"/>
                  <a:pt x="17464" y="13430"/>
                  <a:pt x="18383" y="13451"/>
                </a:cubicBezTo>
                <a:cubicBezTo>
                  <a:pt x="18843" y="13472"/>
                  <a:pt x="19302" y="13472"/>
                  <a:pt x="19302" y="13492"/>
                </a:cubicBezTo>
                <a:cubicBezTo>
                  <a:pt x="19762" y="13492"/>
                  <a:pt x="19762" y="13492"/>
                  <a:pt x="19762" y="13492"/>
                </a:cubicBezTo>
                <a:cubicBezTo>
                  <a:pt x="19762" y="13492"/>
                  <a:pt x="19762" y="13492"/>
                  <a:pt x="19762" y="13492"/>
                </a:cubicBezTo>
                <a:cubicBezTo>
                  <a:pt x="19762" y="13472"/>
                  <a:pt x="19762" y="13472"/>
                  <a:pt x="19762" y="13472"/>
                </a:cubicBezTo>
                <a:cubicBezTo>
                  <a:pt x="19302" y="13492"/>
                  <a:pt x="19302" y="13492"/>
                  <a:pt x="19302" y="13492"/>
                </a:cubicBezTo>
                <a:cubicBezTo>
                  <a:pt x="19762" y="13492"/>
                  <a:pt x="19762" y="13492"/>
                  <a:pt x="19762" y="13492"/>
                </a:cubicBezTo>
                <a:cubicBezTo>
                  <a:pt x="19762" y="13472"/>
                  <a:pt x="19762" y="13472"/>
                  <a:pt x="19762" y="13472"/>
                </a:cubicBezTo>
                <a:cubicBezTo>
                  <a:pt x="19302" y="13492"/>
                  <a:pt x="19302" y="13492"/>
                  <a:pt x="19302" y="13492"/>
                </a:cubicBezTo>
                <a:cubicBezTo>
                  <a:pt x="20221" y="13472"/>
                  <a:pt x="20221" y="13472"/>
                  <a:pt x="20221" y="13472"/>
                </a:cubicBezTo>
                <a:cubicBezTo>
                  <a:pt x="19302" y="13472"/>
                  <a:pt x="19302" y="13472"/>
                  <a:pt x="19302" y="13472"/>
                </a:cubicBezTo>
                <a:cubicBezTo>
                  <a:pt x="19302" y="13492"/>
                  <a:pt x="19302" y="13492"/>
                  <a:pt x="19302" y="13492"/>
                </a:cubicBezTo>
                <a:cubicBezTo>
                  <a:pt x="20221" y="13472"/>
                  <a:pt x="20221" y="13472"/>
                  <a:pt x="20221" y="13472"/>
                </a:cubicBezTo>
                <a:cubicBezTo>
                  <a:pt x="19302" y="13472"/>
                  <a:pt x="19302" y="13472"/>
                  <a:pt x="19302" y="13472"/>
                </a:cubicBezTo>
                <a:cubicBezTo>
                  <a:pt x="20221" y="13472"/>
                  <a:pt x="20221" y="13472"/>
                  <a:pt x="20221" y="13472"/>
                </a:cubicBezTo>
                <a:cubicBezTo>
                  <a:pt x="19762" y="13451"/>
                  <a:pt x="19762" y="13451"/>
                  <a:pt x="19762" y="13451"/>
                </a:cubicBezTo>
                <a:cubicBezTo>
                  <a:pt x="19302" y="13472"/>
                  <a:pt x="19302" y="13472"/>
                  <a:pt x="19302" y="13472"/>
                </a:cubicBezTo>
                <a:cubicBezTo>
                  <a:pt x="20221" y="13472"/>
                  <a:pt x="20221" y="13472"/>
                  <a:pt x="20221" y="13472"/>
                </a:cubicBezTo>
                <a:cubicBezTo>
                  <a:pt x="19762" y="13451"/>
                  <a:pt x="19762" y="13451"/>
                  <a:pt x="19762" y="13451"/>
                </a:cubicBezTo>
                <a:cubicBezTo>
                  <a:pt x="20221" y="13472"/>
                  <a:pt x="20221" y="13472"/>
                  <a:pt x="20221" y="13472"/>
                </a:cubicBezTo>
                <a:cubicBezTo>
                  <a:pt x="20221" y="13451"/>
                  <a:pt x="20221" y="13451"/>
                  <a:pt x="20221" y="13451"/>
                </a:cubicBezTo>
                <a:cubicBezTo>
                  <a:pt x="1838" y="13079"/>
                  <a:pt x="1838" y="13079"/>
                  <a:pt x="1838" y="13079"/>
                </a:cubicBezTo>
                <a:cubicBezTo>
                  <a:pt x="1379" y="13079"/>
                  <a:pt x="919" y="13079"/>
                  <a:pt x="919" y="13100"/>
                </a:cubicBezTo>
                <a:cubicBezTo>
                  <a:pt x="919" y="13100"/>
                  <a:pt x="919" y="13100"/>
                  <a:pt x="919" y="13100"/>
                </a:cubicBezTo>
                <a:cubicBezTo>
                  <a:pt x="919" y="13120"/>
                  <a:pt x="919" y="13120"/>
                  <a:pt x="919" y="13120"/>
                </a:cubicBezTo>
                <a:cubicBezTo>
                  <a:pt x="919" y="13141"/>
                  <a:pt x="919" y="13141"/>
                  <a:pt x="919" y="13141"/>
                </a:cubicBezTo>
                <a:cubicBezTo>
                  <a:pt x="1379" y="13141"/>
                  <a:pt x="1838" y="13162"/>
                  <a:pt x="2298" y="13182"/>
                </a:cubicBezTo>
                <a:cubicBezTo>
                  <a:pt x="6894" y="13327"/>
                  <a:pt x="20221" y="13678"/>
                  <a:pt x="20221" y="13678"/>
                </a:cubicBezTo>
                <a:cubicBezTo>
                  <a:pt x="20681" y="13658"/>
                  <a:pt x="20681" y="13658"/>
                  <a:pt x="20681" y="13658"/>
                </a:cubicBezTo>
                <a:cubicBezTo>
                  <a:pt x="20221" y="13637"/>
                  <a:pt x="20221" y="13637"/>
                  <a:pt x="20221" y="13637"/>
                </a:cubicBezTo>
                <a:cubicBezTo>
                  <a:pt x="20681" y="13658"/>
                  <a:pt x="20681" y="13658"/>
                  <a:pt x="20681" y="13658"/>
                </a:cubicBezTo>
                <a:cubicBezTo>
                  <a:pt x="20681" y="13616"/>
                  <a:pt x="20681" y="13616"/>
                  <a:pt x="20681" y="13616"/>
                </a:cubicBezTo>
                <a:cubicBezTo>
                  <a:pt x="20221" y="13616"/>
                  <a:pt x="20221" y="13616"/>
                  <a:pt x="20221" y="13637"/>
                </a:cubicBezTo>
                <a:cubicBezTo>
                  <a:pt x="20681" y="13658"/>
                  <a:pt x="20681" y="13658"/>
                  <a:pt x="20681" y="13658"/>
                </a:cubicBezTo>
                <a:cubicBezTo>
                  <a:pt x="20681" y="13616"/>
                  <a:pt x="20681" y="13616"/>
                  <a:pt x="20681" y="13616"/>
                </a:cubicBezTo>
                <a:cubicBezTo>
                  <a:pt x="20681" y="13637"/>
                  <a:pt x="20681" y="13637"/>
                  <a:pt x="20681" y="13637"/>
                </a:cubicBezTo>
                <a:cubicBezTo>
                  <a:pt x="20681" y="13616"/>
                  <a:pt x="20681" y="13616"/>
                  <a:pt x="20681" y="13616"/>
                </a:cubicBezTo>
                <a:cubicBezTo>
                  <a:pt x="20681" y="13616"/>
                  <a:pt x="20681" y="13616"/>
                  <a:pt x="20681" y="13616"/>
                </a:cubicBezTo>
                <a:cubicBezTo>
                  <a:pt x="20681" y="13637"/>
                  <a:pt x="20681" y="13637"/>
                  <a:pt x="20681" y="13637"/>
                </a:cubicBezTo>
                <a:cubicBezTo>
                  <a:pt x="20681" y="13616"/>
                  <a:pt x="20681" y="13616"/>
                  <a:pt x="20681" y="13616"/>
                </a:cubicBezTo>
                <a:cubicBezTo>
                  <a:pt x="20681" y="13637"/>
                  <a:pt x="20681" y="13637"/>
                  <a:pt x="20681" y="13637"/>
                </a:cubicBezTo>
                <a:cubicBezTo>
                  <a:pt x="20681" y="13616"/>
                  <a:pt x="20681" y="13616"/>
                  <a:pt x="20681" y="13616"/>
                </a:cubicBezTo>
                <a:cubicBezTo>
                  <a:pt x="20681" y="13616"/>
                  <a:pt x="20681" y="13616"/>
                  <a:pt x="20681" y="13616"/>
                </a:cubicBezTo>
                <a:cubicBezTo>
                  <a:pt x="20681" y="13637"/>
                  <a:pt x="20681" y="13637"/>
                  <a:pt x="20681" y="13637"/>
                </a:cubicBezTo>
                <a:cubicBezTo>
                  <a:pt x="20681" y="13616"/>
                  <a:pt x="20681" y="13616"/>
                  <a:pt x="20681" y="13616"/>
                </a:cubicBezTo>
                <a:cubicBezTo>
                  <a:pt x="20681" y="13616"/>
                  <a:pt x="20221" y="13616"/>
                  <a:pt x="19762" y="13596"/>
                </a:cubicBezTo>
                <a:cubicBezTo>
                  <a:pt x="17464" y="13554"/>
                  <a:pt x="12868" y="13451"/>
                  <a:pt x="8732" y="13368"/>
                </a:cubicBezTo>
                <a:cubicBezTo>
                  <a:pt x="6894" y="13306"/>
                  <a:pt x="5055" y="13265"/>
                  <a:pt x="3677" y="13244"/>
                </a:cubicBezTo>
                <a:cubicBezTo>
                  <a:pt x="2298" y="13203"/>
                  <a:pt x="1838" y="13182"/>
                  <a:pt x="1838" y="13182"/>
                </a:cubicBezTo>
                <a:cubicBezTo>
                  <a:pt x="1379" y="13182"/>
                  <a:pt x="919" y="13182"/>
                  <a:pt x="919" y="13203"/>
                </a:cubicBezTo>
                <a:cubicBezTo>
                  <a:pt x="460" y="13224"/>
                  <a:pt x="460" y="13244"/>
                  <a:pt x="919" y="13244"/>
                </a:cubicBezTo>
                <a:cubicBezTo>
                  <a:pt x="919" y="13244"/>
                  <a:pt x="2298" y="13286"/>
                  <a:pt x="4136" y="13327"/>
                </a:cubicBezTo>
                <a:cubicBezTo>
                  <a:pt x="6894" y="13389"/>
                  <a:pt x="11030" y="13513"/>
                  <a:pt x="14247" y="13596"/>
                </a:cubicBezTo>
                <a:cubicBezTo>
                  <a:pt x="16085" y="13658"/>
                  <a:pt x="17464" y="13699"/>
                  <a:pt x="18383" y="13720"/>
                </a:cubicBezTo>
                <a:cubicBezTo>
                  <a:pt x="18843" y="13740"/>
                  <a:pt x="19302" y="13761"/>
                  <a:pt x="19762" y="13761"/>
                </a:cubicBezTo>
                <a:cubicBezTo>
                  <a:pt x="20221" y="13782"/>
                  <a:pt x="20221" y="13782"/>
                  <a:pt x="20221" y="13782"/>
                </a:cubicBezTo>
                <a:cubicBezTo>
                  <a:pt x="20221" y="13782"/>
                  <a:pt x="20221" y="13782"/>
                  <a:pt x="20221" y="13782"/>
                </a:cubicBezTo>
                <a:cubicBezTo>
                  <a:pt x="20221" y="13761"/>
                  <a:pt x="20221" y="13761"/>
                  <a:pt x="20221" y="13761"/>
                </a:cubicBezTo>
                <a:cubicBezTo>
                  <a:pt x="20221" y="13782"/>
                  <a:pt x="20221" y="13782"/>
                  <a:pt x="20221" y="13782"/>
                </a:cubicBezTo>
                <a:cubicBezTo>
                  <a:pt x="20221" y="13782"/>
                  <a:pt x="20221" y="13782"/>
                  <a:pt x="20221" y="13782"/>
                </a:cubicBezTo>
                <a:cubicBezTo>
                  <a:pt x="20221" y="13761"/>
                  <a:pt x="20221" y="13761"/>
                  <a:pt x="20221" y="13761"/>
                </a:cubicBezTo>
                <a:cubicBezTo>
                  <a:pt x="20221" y="13782"/>
                  <a:pt x="20221" y="13782"/>
                  <a:pt x="20221" y="13782"/>
                </a:cubicBezTo>
                <a:cubicBezTo>
                  <a:pt x="20681" y="13761"/>
                  <a:pt x="20681" y="13761"/>
                  <a:pt x="20681" y="13761"/>
                </a:cubicBezTo>
                <a:cubicBezTo>
                  <a:pt x="20221" y="13761"/>
                  <a:pt x="20221" y="13761"/>
                  <a:pt x="20221" y="13761"/>
                </a:cubicBezTo>
                <a:cubicBezTo>
                  <a:pt x="20221" y="13761"/>
                  <a:pt x="20221" y="13782"/>
                  <a:pt x="20221" y="13782"/>
                </a:cubicBezTo>
                <a:cubicBezTo>
                  <a:pt x="20681" y="13761"/>
                  <a:pt x="20681" y="13761"/>
                  <a:pt x="20681" y="13761"/>
                </a:cubicBezTo>
                <a:cubicBezTo>
                  <a:pt x="20221" y="13761"/>
                  <a:pt x="20221" y="13761"/>
                  <a:pt x="20221" y="13761"/>
                </a:cubicBezTo>
                <a:cubicBezTo>
                  <a:pt x="20681" y="13761"/>
                  <a:pt x="20681" y="13761"/>
                  <a:pt x="20681" y="13761"/>
                </a:cubicBezTo>
                <a:cubicBezTo>
                  <a:pt x="20221" y="13740"/>
                  <a:pt x="20221" y="13740"/>
                  <a:pt x="20221" y="13740"/>
                </a:cubicBezTo>
                <a:cubicBezTo>
                  <a:pt x="20221" y="13761"/>
                  <a:pt x="20221" y="13761"/>
                  <a:pt x="20221" y="13761"/>
                </a:cubicBezTo>
                <a:cubicBezTo>
                  <a:pt x="20681" y="13761"/>
                  <a:pt x="20681" y="13761"/>
                  <a:pt x="20681" y="13761"/>
                </a:cubicBezTo>
                <a:cubicBezTo>
                  <a:pt x="20221" y="13740"/>
                  <a:pt x="20221" y="13740"/>
                  <a:pt x="20221" y="13740"/>
                </a:cubicBezTo>
                <a:cubicBezTo>
                  <a:pt x="20681" y="13761"/>
                  <a:pt x="20681" y="13761"/>
                  <a:pt x="20681" y="13761"/>
                </a:cubicBezTo>
                <a:cubicBezTo>
                  <a:pt x="20221" y="13740"/>
                  <a:pt x="20221" y="13740"/>
                  <a:pt x="20221" y="13740"/>
                </a:cubicBezTo>
                <a:cubicBezTo>
                  <a:pt x="20681" y="13761"/>
                  <a:pt x="20681" y="13761"/>
                  <a:pt x="20681" y="13761"/>
                </a:cubicBezTo>
                <a:cubicBezTo>
                  <a:pt x="20681" y="13740"/>
                  <a:pt x="20681" y="13740"/>
                  <a:pt x="20681" y="13740"/>
                </a:cubicBezTo>
                <a:cubicBezTo>
                  <a:pt x="20221" y="13740"/>
                  <a:pt x="20221" y="13740"/>
                  <a:pt x="20221" y="13740"/>
                </a:cubicBezTo>
                <a:cubicBezTo>
                  <a:pt x="20681" y="13761"/>
                  <a:pt x="20681" y="13761"/>
                  <a:pt x="20681" y="13761"/>
                </a:cubicBezTo>
                <a:cubicBezTo>
                  <a:pt x="20681" y="13740"/>
                  <a:pt x="20681" y="13740"/>
                  <a:pt x="20681" y="13740"/>
                </a:cubicBezTo>
                <a:cubicBezTo>
                  <a:pt x="20681" y="13761"/>
                  <a:pt x="20681" y="13761"/>
                  <a:pt x="20681" y="13761"/>
                </a:cubicBezTo>
                <a:cubicBezTo>
                  <a:pt x="20681" y="13720"/>
                  <a:pt x="20681" y="13720"/>
                  <a:pt x="20681" y="13720"/>
                </a:cubicBezTo>
                <a:cubicBezTo>
                  <a:pt x="20681" y="13740"/>
                  <a:pt x="20681" y="13740"/>
                  <a:pt x="20681" y="13740"/>
                </a:cubicBezTo>
                <a:cubicBezTo>
                  <a:pt x="20681" y="13761"/>
                  <a:pt x="20681" y="13761"/>
                  <a:pt x="20681" y="13761"/>
                </a:cubicBezTo>
                <a:cubicBezTo>
                  <a:pt x="20681" y="13720"/>
                  <a:pt x="20681" y="13720"/>
                  <a:pt x="20681" y="13720"/>
                </a:cubicBezTo>
                <a:cubicBezTo>
                  <a:pt x="20681" y="13740"/>
                  <a:pt x="20681" y="13740"/>
                  <a:pt x="20681" y="13740"/>
                </a:cubicBezTo>
                <a:cubicBezTo>
                  <a:pt x="20681" y="13740"/>
                  <a:pt x="20681" y="13740"/>
                  <a:pt x="20681" y="13740"/>
                </a:cubicBezTo>
                <a:cubicBezTo>
                  <a:pt x="20681" y="13720"/>
                  <a:pt x="20681" y="13720"/>
                  <a:pt x="20681" y="13720"/>
                </a:cubicBezTo>
                <a:cubicBezTo>
                  <a:pt x="20681" y="13740"/>
                  <a:pt x="20681" y="13740"/>
                  <a:pt x="20681" y="13740"/>
                </a:cubicBezTo>
                <a:cubicBezTo>
                  <a:pt x="20681" y="13740"/>
                  <a:pt x="20681" y="13740"/>
                  <a:pt x="20681" y="13740"/>
                </a:cubicBezTo>
                <a:cubicBezTo>
                  <a:pt x="20681" y="13740"/>
                  <a:pt x="20681" y="13740"/>
                  <a:pt x="20681" y="13740"/>
                </a:cubicBezTo>
                <a:cubicBezTo>
                  <a:pt x="20681" y="13720"/>
                  <a:pt x="20221" y="13720"/>
                  <a:pt x="19762" y="13699"/>
                </a:cubicBezTo>
                <a:cubicBezTo>
                  <a:pt x="17464" y="13658"/>
                  <a:pt x="13328" y="13575"/>
                  <a:pt x="9651" y="13492"/>
                </a:cubicBezTo>
                <a:cubicBezTo>
                  <a:pt x="7813" y="13451"/>
                  <a:pt x="5974" y="13410"/>
                  <a:pt x="4596" y="13368"/>
                </a:cubicBezTo>
                <a:cubicBezTo>
                  <a:pt x="3677" y="13368"/>
                  <a:pt x="3217" y="13348"/>
                  <a:pt x="2757" y="13348"/>
                </a:cubicBezTo>
                <a:cubicBezTo>
                  <a:pt x="2757" y="13327"/>
                  <a:pt x="2298" y="13327"/>
                  <a:pt x="2298" y="13327"/>
                </a:cubicBezTo>
                <a:cubicBezTo>
                  <a:pt x="1838" y="13327"/>
                  <a:pt x="1838" y="13327"/>
                  <a:pt x="1838" y="13327"/>
                </a:cubicBezTo>
                <a:cubicBezTo>
                  <a:pt x="1379" y="13327"/>
                  <a:pt x="1379" y="13327"/>
                  <a:pt x="1379" y="13327"/>
                </a:cubicBezTo>
                <a:cubicBezTo>
                  <a:pt x="1379" y="13327"/>
                  <a:pt x="1379" y="13327"/>
                  <a:pt x="919" y="13348"/>
                </a:cubicBezTo>
                <a:cubicBezTo>
                  <a:pt x="919" y="13348"/>
                  <a:pt x="919" y="13368"/>
                  <a:pt x="1379" y="13389"/>
                </a:cubicBezTo>
                <a:cubicBezTo>
                  <a:pt x="20221" y="13926"/>
                  <a:pt x="20221" y="13926"/>
                  <a:pt x="20221" y="13926"/>
                </a:cubicBezTo>
                <a:cubicBezTo>
                  <a:pt x="20681" y="13885"/>
                  <a:pt x="20681" y="13885"/>
                  <a:pt x="20681" y="13885"/>
                </a:cubicBezTo>
                <a:cubicBezTo>
                  <a:pt x="20221" y="13864"/>
                  <a:pt x="20221" y="13864"/>
                  <a:pt x="20221" y="13864"/>
                </a:cubicBezTo>
                <a:cubicBezTo>
                  <a:pt x="20681" y="13885"/>
                  <a:pt x="20681" y="13885"/>
                  <a:pt x="20681" y="13885"/>
                </a:cubicBezTo>
                <a:cubicBezTo>
                  <a:pt x="20681" y="13864"/>
                  <a:pt x="20681" y="13864"/>
                  <a:pt x="20681" y="13864"/>
                </a:cubicBezTo>
                <a:cubicBezTo>
                  <a:pt x="20221" y="13864"/>
                  <a:pt x="20221" y="13864"/>
                  <a:pt x="20221" y="13864"/>
                </a:cubicBezTo>
                <a:cubicBezTo>
                  <a:pt x="20681" y="13885"/>
                  <a:pt x="20681" y="13885"/>
                  <a:pt x="20681" y="13885"/>
                </a:cubicBezTo>
                <a:cubicBezTo>
                  <a:pt x="20681" y="13864"/>
                  <a:pt x="20681" y="13864"/>
                  <a:pt x="20681" y="13864"/>
                </a:cubicBezTo>
                <a:cubicBezTo>
                  <a:pt x="20681" y="13885"/>
                  <a:pt x="20681" y="13885"/>
                  <a:pt x="20681" y="13885"/>
                </a:cubicBezTo>
                <a:cubicBezTo>
                  <a:pt x="20681" y="13864"/>
                  <a:pt x="20681" y="13864"/>
                  <a:pt x="20681" y="13864"/>
                </a:cubicBezTo>
                <a:cubicBezTo>
                  <a:pt x="20681" y="13864"/>
                  <a:pt x="20681" y="13864"/>
                  <a:pt x="20681" y="13864"/>
                </a:cubicBezTo>
                <a:cubicBezTo>
                  <a:pt x="20681" y="13885"/>
                  <a:pt x="20681" y="13885"/>
                  <a:pt x="20681" y="13885"/>
                </a:cubicBezTo>
                <a:cubicBezTo>
                  <a:pt x="20681" y="13864"/>
                  <a:pt x="20681" y="13864"/>
                  <a:pt x="20681" y="13864"/>
                </a:cubicBezTo>
                <a:cubicBezTo>
                  <a:pt x="20681" y="13885"/>
                  <a:pt x="20681" y="13885"/>
                  <a:pt x="20681" y="13885"/>
                </a:cubicBezTo>
                <a:cubicBezTo>
                  <a:pt x="20681" y="13864"/>
                  <a:pt x="20681" y="13864"/>
                  <a:pt x="20681" y="13864"/>
                </a:cubicBezTo>
                <a:cubicBezTo>
                  <a:pt x="20681" y="13864"/>
                  <a:pt x="20681" y="13864"/>
                  <a:pt x="20681" y="13864"/>
                </a:cubicBezTo>
                <a:cubicBezTo>
                  <a:pt x="20681" y="13885"/>
                  <a:pt x="20681" y="13885"/>
                  <a:pt x="20681" y="13885"/>
                </a:cubicBezTo>
                <a:cubicBezTo>
                  <a:pt x="20681" y="13864"/>
                  <a:pt x="20681" y="13864"/>
                  <a:pt x="20681" y="13864"/>
                </a:cubicBezTo>
                <a:cubicBezTo>
                  <a:pt x="20681" y="13864"/>
                  <a:pt x="20681" y="13864"/>
                  <a:pt x="20681" y="13864"/>
                </a:cubicBezTo>
                <a:cubicBezTo>
                  <a:pt x="20681" y="13864"/>
                  <a:pt x="20681" y="13864"/>
                  <a:pt x="20681" y="13864"/>
                </a:cubicBezTo>
                <a:cubicBezTo>
                  <a:pt x="20681" y="13864"/>
                  <a:pt x="20681" y="13864"/>
                  <a:pt x="20681" y="13864"/>
                </a:cubicBezTo>
                <a:cubicBezTo>
                  <a:pt x="20681" y="13864"/>
                  <a:pt x="20681" y="13864"/>
                  <a:pt x="20681" y="13864"/>
                </a:cubicBezTo>
                <a:cubicBezTo>
                  <a:pt x="20681" y="13864"/>
                  <a:pt x="20681" y="13864"/>
                  <a:pt x="20681" y="13864"/>
                </a:cubicBezTo>
                <a:cubicBezTo>
                  <a:pt x="20681" y="13864"/>
                  <a:pt x="20221" y="13844"/>
                  <a:pt x="19762" y="13844"/>
                </a:cubicBezTo>
                <a:cubicBezTo>
                  <a:pt x="17923" y="13802"/>
                  <a:pt x="13787" y="13699"/>
                  <a:pt x="9651" y="13616"/>
                </a:cubicBezTo>
                <a:cubicBezTo>
                  <a:pt x="7813" y="13575"/>
                  <a:pt x="5974" y="13534"/>
                  <a:pt x="4596" y="13513"/>
                </a:cubicBezTo>
                <a:cubicBezTo>
                  <a:pt x="4136" y="13492"/>
                  <a:pt x="3677" y="13492"/>
                  <a:pt x="2757" y="13472"/>
                </a:cubicBezTo>
                <a:cubicBezTo>
                  <a:pt x="2757" y="13472"/>
                  <a:pt x="2757" y="13472"/>
                  <a:pt x="2298" y="13472"/>
                </a:cubicBezTo>
                <a:cubicBezTo>
                  <a:pt x="2298" y="13472"/>
                  <a:pt x="1838" y="13472"/>
                  <a:pt x="1838" y="13472"/>
                </a:cubicBezTo>
                <a:cubicBezTo>
                  <a:pt x="1379" y="13472"/>
                  <a:pt x="1379" y="13472"/>
                  <a:pt x="1379" y="13472"/>
                </a:cubicBezTo>
                <a:cubicBezTo>
                  <a:pt x="1379" y="13472"/>
                  <a:pt x="1379" y="13472"/>
                  <a:pt x="1379" y="13472"/>
                </a:cubicBezTo>
                <a:cubicBezTo>
                  <a:pt x="1838" y="13492"/>
                  <a:pt x="1838" y="13492"/>
                  <a:pt x="1838" y="13492"/>
                </a:cubicBezTo>
                <a:cubicBezTo>
                  <a:pt x="1379" y="13472"/>
                  <a:pt x="1379" y="13472"/>
                  <a:pt x="1379" y="13472"/>
                </a:cubicBezTo>
                <a:cubicBezTo>
                  <a:pt x="919" y="13492"/>
                  <a:pt x="919" y="13492"/>
                  <a:pt x="919" y="13492"/>
                </a:cubicBezTo>
                <a:cubicBezTo>
                  <a:pt x="919" y="13513"/>
                  <a:pt x="1379" y="13513"/>
                  <a:pt x="1379" y="13513"/>
                </a:cubicBezTo>
                <a:cubicBezTo>
                  <a:pt x="1379" y="13534"/>
                  <a:pt x="1379" y="13534"/>
                  <a:pt x="1379" y="13534"/>
                </a:cubicBezTo>
                <a:cubicBezTo>
                  <a:pt x="1838" y="13534"/>
                  <a:pt x="2298" y="13554"/>
                  <a:pt x="2757" y="13575"/>
                </a:cubicBezTo>
                <a:cubicBezTo>
                  <a:pt x="7353" y="13699"/>
                  <a:pt x="20221" y="14051"/>
                  <a:pt x="20221" y="14051"/>
                </a:cubicBezTo>
                <a:cubicBezTo>
                  <a:pt x="20681" y="14030"/>
                  <a:pt x="20681" y="14030"/>
                  <a:pt x="20681" y="14030"/>
                </a:cubicBezTo>
                <a:cubicBezTo>
                  <a:pt x="20221" y="14009"/>
                  <a:pt x="20221" y="14009"/>
                  <a:pt x="20221" y="14009"/>
                </a:cubicBezTo>
                <a:cubicBezTo>
                  <a:pt x="20681" y="14030"/>
                  <a:pt x="20681" y="14030"/>
                  <a:pt x="20681" y="14030"/>
                </a:cubicBezTo>
                <a:cubicBezTo>
                  <a:pt x="20681" y="14009"/>
                  <a:pt x="20681" y="14009"/>
                  <a:pt x="20681" y="14009"/>
                </a:cubicBezTo>
                <a:cubicBezTo>
                  <a:pt x="20681" y="14009"/>
                  <a:pt x="20221" y="14009"/>
                  <a:pt x="20221" y="14009"/>
                </a:cubicBezTo>
                <a:cubicBezTo>
                  <a:pt x="20681" y="14030"/>
                  <a:pt x="20681" y="14030"/>
                  <a:pt x="20681" y="14030"/>
                </a:cubicBezTo>
                <a:cubicBezTo>
                  <a:pt x="20681" y="14009"/>
                  <a:pt x="20681" y="14009"/>
                  <a:pt x="20681" y="14009"/>
                </a:cubicBezTo>
                <a:cubicBezTo>
                  <a:pt x="20681" y="14030"/>
                  <a:pt x="20681" y="14030"/>
                  <a:pt x="20681" y="14030"/>
                </a:cubicBezTo>
                <a:cubicBezTo>
                  <a:pt x="20681" y="14009"/>
                  <a:pt x="20681" y="14009"/>
                  <a:pt x="20681" y="14009"/>
                </a:cubicBezTo>
                <a:cubicBezTo>
                  <a:pt x="20681" y="14009"/>
                  <a:pt x="20681" y="14009"/>
                  <a:pt x="20681" y="14009"/>
                </a:cubicBezTo>
                <a:cubicBezTo>
                  <a:pt x="20681" y="14030"/>
                  <a:pt x="20681" y="14030"/>
                  <a:pt x="20681" y="14030"/>
                </a:cubicBezTo>
                <a:cubicBezTo>
                  <a:pt x="20681" y="14009"/>
                  <a:pt x="20681" y="14009"/>
                  <a:pt x="20681" y="14009"/>
                </a:cubicBezTo>
                <a:cubicBezTo>
                  <a:pt x="20681" y="14009"/>
                  <a:pt x="20681" y="14009"/>
                  <a:pt x="20681" y="14009"/>
                </a:cubicBezTo>
                <a:cubicBezTo>
                  <a:pt x="20681" y="14009"/>
                  <a:pt x="20681" y="14009"/>
                  <a:pt x="20681" y="14009"/>
                </a:cubicBezTo>
                <a:cubicBezTo>
                  <a:pt x="20681" y="14009"/>
                  <a:pt x="20681" y="14009"/>
                  <a:pt x="20681" y="14009"/>
                </a:cubicBezTo>
                <a:cubicBezTo>
                  <a:pt x="20681" y="14009"/>
                  <a:pt x="20681" y="14009"/>
                  <a:pt x="20681" y="14009"/>
                </a:cubicBezTo>
                <a:cubicBezTo>
                  <a:pt x="20681" y="14009"/>
                  <a:pt x="20681" y="14009"/>
                  <a:pt x="20681" y="14009"/>
                </a:cubicBezTo>
                <a:cubicBezTo>
                  <a:pt x="20681" y="14009"/>
                  <a:pt x="20681" y="14009"/>
                  <a:pt x="20681" y="13988"/>
                </a:cubicBezTo>
                <a:cubicBezTo>
                  <a:pt x="18843" y="13968"/>
                  <a:pt x="14247" y="13864"/>
                  <a:pt x="9651" y="13761"/>
                </a:cubicBezTo>
                <a:cubicBezTo>
                  <a:pt x="7353" y="13720"/>
                  <a:pt x="5515" y="13678"/>
                  <a:pt x="3677" y="13637"/>
                </a:cubicBezTo>
                <a:cubicBezTo>
                  <a:pt x="3217" y="13616"/>
                  <a:pt x="2298" y="13596"/>
                  <a:pt x="1838" y="13596"/>
                </a:cubicBezTo>
                <a:cubicBezTo>
                  <a:pt x="1838" y="13596"/>
                  <a:pt x="1838" y="13596"/>
                  <a:pt x="1379" y="13575"/>
                </a:cubicBezTo>
                <a:cubicBezTo>
                  <a:pt x="1379" y="13575"/>
                  <a:pt x="1379" y="13575"/>
                  <a:pt x="1379" y="13575"/>
                </a:cubicBezTo>
                <a:cubicBezTo>
                  <a:pt x="1379" y="13575"/>
                  <a:pt x="1379" y="13575"/>
                  <a:pt x="1379" y="13575"/>
                </a:cubicBezTo>
                <a:cubicBezTo>
                  <a:pt x="1379" y="13575"/>
                  <a:pt x="1379" y="13575"/>
                  <a:pt x="1379" y="13575"/>
                </a:cubicBezTo>
                <a:cubicBezTo>
                  <a:pt x="1379" y="13575"/>
                  <a:pt x="1379" y="13575"/>
                  <a:pt x="1379" y="13575"/>
                </a:cubicBezTo>
                <a:cubicBezTo>
                  <a:pt x="1379" y="13575"/>
                  <a:pt x="1379" y="13575"/>
                  <a:pt x="919" y="13575"/>
                </a:cubicBezTo>
                <a:cubicBezTo>
                  <a:pt x="919" y="13575"/>
                  <a:pt x="460" y="13575"/>
                  <a:pt x="460" y="13596"/>
                </a:cubicBezTo>
                <a:cubicBezTo>
                  <a:pt x="460" y="13616"/>
                  <a:pt x="460" y="13616"/>
                  <a:pt x="460" y="13637"/>
                </a:cubicBezTo>
                <a:cubicBezTo>
                  <a:pt x="20681" y="14195"/>
                  <a:pt x="20681" y="14195"/>
                  <a:pt x="20681" y="14195"/>
                </a:cubicBezTo>
                <a:cubicBezTo>
                  <a:pt x="20681" y="14175"/>
                  <a:pt x="20681" y="14175"/>
                  <a:pt x="20681" y="14175"/>
                </a:cubicBezTo>
                <a:cubicBezTo>
                  <a:pt x="20221" y="14154"/>
                  <a:pt x="20221" y="14154"/>
                  <a:pt x="20221" y="14154"/>
                </a:cubicBezTo>
                <a:cubicBezTo>
                  <a:pt x="20681" y="14154"/>
                  <a:pt x="20681" y="14154"/>
                  <a:pt x="20681" y="14154"/>
                </a:cubicBezTo>
                <a:cubicBezTo>
                  <a:pt x="20681" y="14133"/>
                  <a:pt x="20681" y="14133"/>
                  <a:pt x="20681" y="14133"/>
                </a:cubicBezTo>
                <a:cubicBezTo>
                  <a:pt x="20681" y="14133"/>
                  <a:pt x="20221" y="14133"/>
                  <a:pt x="20221" y="14154"/>
                </a:cubicBezTo>
                <a:cubicBezTo>
                  <a:pt x="20681" y="14154"/>
                  <a:pt x="20681" y="14154"/>
                  <a:pt x="20681" y="14154"/>
                </a:cubicBezTo>
                <a:cubicBezTo>
                  <a:pt x="20681" y="14133"/>
                  <a:pt x="20681" y="14133"/>
                  <a:pt x="20681" y="14133"/>
                </a:cubicBezTo>
                <a:cubicBezTo>
                  <a:pt x="20681" y="14154"/>
                  <a:pt x="20681" y="14154"/>
                  <a:pt x="20681" y="14154"/>
                </a:cubicBezTo>
                <a:cubicBezTo>
                  <a:pt x="20681" y="14133"/>
                  <a:pt x="20681" y="14133"/>
                  <a:pt x="20681" y="14133"/>
                </a:cubicBezTo>
                <a:cubicBezTo>
                  <a:pt x="20681" y="14133"/>
                  <a:pt x="20681" y="14133"/>
                  <a:pt x="20681" y="14133"/>
                </a:cubicBezTo>
                <a:cubicBezTo>
                  <a:pt x="20681" y="14154"/>
                  <a:pt x="20681" y="14154"/>
                  <a:pt x="20681" y="14154"/>
                </a:cubicBezTo>
                <a:cubicBezTo>
                  <a:pt x="20681" y="14133"/>
                  <a:pt x="20681" y="14133"/>
                  <a:pt x="20681" y="14133"/>
                </a:cubicBezTo>
                <a:cubicBezTo>
                  <a:pt x="20681" y="14133"/>
                  <a:pt x="20681" y="14133"/>
                  <a:pt x="20681" y="14133"/>
                </a:cubicBezTo>
                <a:cubicBezTo>
                  <a:pt x="20681" y="14133"/>
                  <a:pt x="20681" y="14133"/>
                  <a:pt x="20681" y="14133"/>
                </a:cubicBezTo>
                <a:cubicBezTo>
                  <a:pt x="20681" y="14133"/>
                  <a:pt x="20681" y="14133"/>
                  <a:pt x="20681" y="14133"/>
                </a:cubicBezTo>
                <a:cubicBezTo>
                  <a:pt x="20681" y="14133"/>
                  <a:pt x="20681" y="14133"/>
                  <a:pt x="20681" y="14133"/>
                </a:cubicBezTo>
                <a:cubicBezTo>
                  <a:pt x="20681" y="14133"/>
                  <a:pt x="20681" y="14133"/>
                  <a:pt x="20681" y="14133"/>
                </a:cubicBezTo>
                <a:cubicBezTo>
                  <a:pt x="20681" y="14133"/>
                  <a:pt x="20221" y="14133"/>
                  <a:pt x="19762" y="14113"/>
                </a:cubicBezTo>
                <a:cubicBezTo>
                  <a:pt x="17464" y="14071"/>
                  <a:pt x="13328" y="13988"/>
                  <a:pt x="9651" y="13906"/>
                </a:cubicBezTo>
                <a:cubicBezTo>
                  <a:pt x="7813" y="13864"/>
                  <a:pt x="5974" y="13823"/>
                  <a:pt x="4596" y="13802"/>
                </a:cubicBezTo>
                <a:cubicBezTo>
                  <a:pt x="3677" y="13782"/>
                  <a:pt x="3217" y="13761"/>
                  <a:pt x="2757" y="13761"/>
                </a:cubicBezTo>
                <a:cubicBezTo>
                  <a:pt x="2298" y="13761"/>
                  <a:pt x="2298" y="13761"/>
                  <a:pt x="2298" y="13761"/>
                </a:cubicBezTo>
                <a:cubicBezTo>
                  <a:pt x="1838" y="13740"/>
                  <a:pt x="1838" y="13740"/>
                  <a:pt x="1379" y="13740"/>
                </a:cubicBezTo>
                <a:cubicBezTo>
                  <a:pt x="1379" y="13740"/>
                  <a:pt x="1379" y="13740"/>
                  <a:pt x="1379" y="13740"/>
                </a:cubicBezTo>
                <a:cubicBezTo>
                  <a:pt x="1379" y="13740"/>
                  <a:pt x="919" y="13761"/>
                  <a:pt x="919" y="13761"/>
                </a:cubicBezTo>
                <a:cubicBezTo>
                  <a:pt x="919" y="13782"/>
                  <a:pt x="919" y="13802"/>
                  <a:pt x="1379" y="13802"/>
                </a:cubicBezTo>
                <a:cubicBezTo>
                  <a:pt x="19762" y="14319"/>
                  <a:pt x="19762" y="14319"/>
                  <a:pt x="19762" y="14319"/>
                </a:cubicBezTo>
                <a:cubicBezTo>
                  <a:pt x="20221" y="14299"/>
                  <a:pt x="20221" y="14299"/>
                  <a:pt x="20221" y="14299"/>
                </a:cubicBezTo>
                <a:cubicBezTo>
                  <a:pt x="19762" y="14278"/>
                  <a:pt x="19762" y="14278"/>
                  <a:pt x="19762" y="14278"/>
                </a:cubicBezTo>
                <a:cubicBezTo>
                  <a:pt x="20221" y="14299"/>
                  <a:pt x="20221" y="14299"/>
                  <a:pt x="20221" y="14299"/>
                </a:cubicBezTo>
                <a:cubicBezTo>
                  <a:pt x="19762" y="14278"/>
                  <a:pt x="19762" y="14278"/>
                  <a:pt x="19762" y="14278"/>
                </a:cubicBezTo>
                <a:cubicBezTo>
                  <a:pt x="19762" y="14278"/>
                  <a:pt x="19762" y="14278"/>
                  <a:pt x="19762" y="14278"/>
                </a:cubicBezTo>
                <a:cubicBezTo>
                  <a:pt x="20221" y="14299"/>
                  <a:pt x="20221" y="14299"/>
                  <a:pt x="20221" y="14299"/>
                </a:cubicBezTo>
                <a:cubicBezTo>
                  <a:pt x="19762" y="14278"/>
                  <a:pt x="19762" y="14278"/>
                  <a:pt x="19762" y="14278"/>
                </a:cubicBezTo>
                <a:cubicBezTo>
                  <a:pt x="20221" y="14299"/>
                  <a:pt x="20221" y="14299"/>
                  <a:pt x="20221" y="14299"/>
                </a:cubicBezTo>
                <a:cubicBezTo>
                  <a:pt x="20221" y="14278"/>
                  <a:pt x="20221" y="14278"/>
                  <a:pt x="20221" y="14278"/>
                </a:cubicBezTo>
                <a:cubicBezTo>
                  <a:pt x="19762" y="14278"/>
                  <a:pt x="19762" y="14278"/>
                  <a:pt x="19762" y="14278"/>
                </a:cubicBezTo>
                <a:cubicBezTo>
                  <a:pt x="20221" y="14299"/>
                  <a:pt x="20221" y="14299"/>
                  <a:pt x="20221" y="14299"/>
                </a:cubicBezTo>
                <a:cubicBezTo>
                  <a:pt x="20221" y="14278"/>
                  <a:pt x="20221" y="14278"/>
                  <a:pt x="20221" y="14278"/>
                </a:cubicBezTo>
                <a:cubicBezTo>
                  <a:pt x="20221" y="14299"/>
                  <a:pt x="20221" y="14299"/>
                  <a:pt x="20221" y="14299"/>
                </a:cubicBezTo>
                <a:cubicBezTo>
                  <a:pt x="20221" y="14278"/>
                  <a:pt x="20221" y="14278"/>
                  <a:pt x="20221" y="14278"/>
                </a:cubicBezTo>
                <a:cubicBezTo>
                  <a:pt x="20221" y="14278"/>
                  <a:pt x="20221" y="14278"/>
                  <a:pt x="20221" y="14278"/>
                </a:cubicBezTo>
                <a:cubicBezTo>
                  <a:pt x="20221" y="14299"/>
                  <a:pt x="20221" y="14299"/>
                  <a:pt x="20221" y="14299"/>
                </a:cubicBezTo>
                <a:cubicBezTo>
                  <a:pt x="20221" y="14278"/>
                  <a:pt x="20221" y="14278"/>
                  <a:pt x="20221" y="14278"/>
                </a:cubicBezTo>
                <a:cubicBezTo>
                  <a:pt x="20221" y="14278"/>
                  <a:pt x="20221" y="14278"/>
                  <a:pt x="20221" y="14278"/>
                </a:cubicBezTo>
                <a:cubicBezTo>
                  <a:pt x="20221" y="14278"/>
                  <a:pt x="20221" y="14278"/>
                  <a:pt x="20221" y="14278"/>
                </a:cubicBezTo>
                <a:cubicBezTo>
                  <a:pt x="20221" y="14278"/>
                  <a:pt x="20221" y="14278"/>
                  <a:pt x="20221" y="14278"/>
                </a:cubicBezTo>
                <a:cubicBezTo>
                  <a:pt x="20221" y="14278"/>
                  <a:pt x="20221" y="14278"/>
                  <a:pt x="20221" y="14278"/>
                </a:cubicBezTo>
                <a:cubicBezTo>
                  <a:pt x="20221" y="14278"/>
                  <a:pt x="20221" y="14278"/>
                  <a:pt x="20221" y="14278"/>
                </a:cubicBezTo>
                <a:cubicBezTo>
                  <a:pt x="20221" y="14278"/>
                  <a:pt x="19762" y="14257"/>
                  <a:pt x="19302" y="14257"/>
                </a:cubicBezTo>
                <a:cubicBezTo>
                  <a:pt x="17004" y="14195"/>
                  <a:pt x="12868" y="14092"/>
                  <a:pt x="9191" y="14009"/>
                </a:cubicBezTo>
                <a:cubicBezTo>
                  <a:pt x="7353" y="13968"/>
                  <a:pt x="5515" y="13926"/>
                  <a:pt x="4136" y="13885"/>
                </a:cubicBezTo>
                <a:cubicBezTo>
                  <a:pt x="3217" y="13864"/>
                  <a:pt x="2757" y="13864"/>
                  <a:pt x="2298" y="13844"/>
                </a:cubicBezTo>
                <a:cubicBezTo>
                  <a:pt x="1838" y="13844"/>
                  <a:pt x="1838" y="13844"/>
                  <a:pt x="1838" y="13844"/>
                </a:cubicBezTo>
                <a:cubicBezTo>
                  <a:pt x="1379" y="13844"/>
                  <a:pt x="1379" y="13844"/>
                  <a:pt x="1379" y="13844"/>
                </a:cubicBezTo>
                <a:cubicBezTo>
                  <a:pt x="919" y="13823"/>
                  <a:pt x="919" y="13823"/>
                  <a:pt x="919" y="13823"/>
                </a:cubicBezTo>
                <a:cubicBezTo>
                  <a:pt x="919" y="13844"/>
                  <a:pt x="919" y="13844"/>
                  <a:pt x="919" y="13844"/>
                </a:cubicBezTo>
                <a:cubicBezTo>
                  <a:pt x="919" y="13844"/>
                  <a:pt x="460" y="13844"/>
                  <a:pt x="460" y="13844"/>
                </a:cubicBezTo>
                <a:cubicBezTo>
                  <a:pt x="919" y="13864"/>
                  <a:pt x="919" y="13864"/>
                  <a:pt x="919" y="13864"/>
                </a:cubicBezTo>
                <a:cubicBezTo>
                  <a:pt x="460" y="13844"/>
                  <a:pt x="460" y="13844"/>
                  <a:pt x="460" y="13844"/>
                </a:cubicBezTo>
                <a:cubicBezTo>
                  <a:pt x="460" y="13844"/>
                  <a:pt x="460" y="13864"/>
                  <a:pt x="460" y="13864"/>
                </a:cubicBezTo>
                <a:cubicBezTo>
                  <a:pt x="460" y="13864"/>
                  <a:pt x="460" y="13885"/>
                  <a:pt x="460" y="13885"/>
                </a:cubicBezTo>
                <a:cubicBezTo>
                  <a:pt x="460" y="13885"/>
                  <a:pt x="460" y="13885"/>
                  <a:pt x="919" y="13885"/>
                </a:cubicBezTo>
                <a:cubicBezTo>
                  <a:pt x="919" y="13906"/>
                  <a:pt x="1379" y="13906"/>
                  <a:pt x="1838" y="13926"/>
                </a:cubicBezTo>
                <a:cubicBezTo>
                  <a:pt x="6434" y="14071"/>
                  <a:pt x="20221" y="14443"/>
                  <a:pt x="20221" y="14443"/>
                </a:cubicBezTo>
                <a:cubicBezTo>
                  <a:pt x="20681" y="14423"/>
                  <a:pt x="20681" y="14423"/>
                  <a:pt x="20681" y="14423"/>
                </a:cubicBezTo>
                <a:cubicBezTo>
                  <a:pt x="21140" y="14381"/>
                  <a:pt x="21140" y="14381"/>
                  <a:pt x="21140" y="14381"/>
                </a:cubicBezTo>
                <a:cubicBezTo>
                  <a:pt x="1838" y="13988"/>
                  <a:pt x="1838" y="13988"/>
                  <a:pt x="1838" y="13988"/>
                </a:cubicBezTo>
                <a:cubicBezTo>
                  <a:pt x="1379" y="13988"/>
                  <a:pt x="919" y="13988"/>
                  <a:pt x="919" y="14009"/>
                </a:cubicBezTo>
                <a:cubicBezTo>
                  <a:pt x="919" y="14030"/>
                  <a:pt x="919" y="14051"/>
                  <a:pt x="1379" y="14051"/>
                </a:cubicBezTo>
                <a:cubicBezTo>
                  <a:pt x="10570" y="14319"/>
                  <a:pt x="10570" y="14319"/>
                  <a:pt x="10570" y="14319"/>
                </a:cubicBezTo>
                <a:cubicBezTo>
                  <a:pt x="1838" y="14133"/>
                  <a:pt x="1838" y="14133"/>
                  <a:pt x="1838" y="14133"/>
                </a:cubicBezTo>
                <a:cubicBezTo>
                  <a:pt x="1379" y="14133"/>
                  <a:pt x="1379" y="14133"/>
                  <a:pt x="919" y="14133"/>
                </a:cubicBezTo>
                <a:cubicBezTo>
                  <a:pt x="919" y="14154"/>
                  <a:pt x="919" y="14154"/>
                  <a:pt x="919" y="14154"/>
                </a:cubicBezTo>
                <a:cubicBezTo>
                  <a:pt x="919" y="14175"/>
                  <a:pt x="919" y="14175"/>
                  <a:pt x="919" y="14175"/>
                </a:cubicBezTo>
                <a:cubicBezTo>
                  <a:pt x="1379" y="14195"/>
                  <a:pt x="1379" y="14195"/>
                  <a:pt x="1379" y="14195"/>
                </a:cubicBezTo>
                <a:cubicBezTo>
                  <a:pt x="1379" y="14195"/>
                  <a:pt x="1838" y="14216"/>
                  <a:pt x="2757" y="14237"/>
                </a:cubicBezTo>
                <a:cubicBezTo>
                  <a:pt x="4596" y="14299"/>
                  <a:pt x="9191" y="14423"/>
                  <a:pt x="12868" y="14505"/>
                </a:cubicBezTo>
                <a:cubicBezTo>
                  <a:pt x="14706" y="14567"/>
                  <a:pt x="16545" y="14609"/>
                  <a:pt x="17923" y="14650"/>
                </a:cubicBezTo>
                <a:cubicBezTo>
                  <a:pt x="18383" y="14671"/>
                  <a:pt x="18843" y="14691"/>
                  <a:pt x="19302" y="14691"/>
                </a:cubicBezTo>
                <a:cubicBezTo>
                  <a:pt x="19302" y="14691"/>
                  <a:pt x="19762" y="14691"/>
                  <a:pt x="19762" y="14712"/>
                </a:cubicBezTo>
                <a:cubicBezTo>
                  <a:pt x="19762" y="14712"/>
                  <a:pt x="19762" y="14712"/>
                  <a:pt x="19762" y="14712"/>
                </a:cubicBezTo>
                <a:cubicBezTo>
                  <a:pt x="19762" y="14691"/>
                  <a:pt x="19762" y="14691"/>
                  <a:pt x="19762" y="14691"/>
                </a:cubicBezTo>
                <a:cubicBezTo>
                  <a:pt x="19762" y="14712"/>
                  <a:pt x="19762" y="14712"/>
                  <a:pt x="19762" y="14712"/>
                </a:cubicBezTo>
                <a:cubicBezTo>
                  <a:pt x="19762" y="14712"/>
                  <a:pt x="19762" y="14712"/>
                  <a:pt x="19762" y="14712"/>
                </a:cubicBezTo>
                <a:cubicBezTo>
                  <a:pt x="19762" y="14691"/>
                  <a:pt x="19762" y="14691"/>
                  <a:pt x="19762" y="14691"/>
                </a:cubicBezTo>
                <a:cubicBezTo>
                  <a:pt x="19762" y="14712"/>
                  <a:pt x="19762" y="14712"/>
                  <a:pt x="19762" y="14712"/>
                </a:cubicBezTo>
                <a:cubicBezTo>
                  <a:pt x="20221" y="14691"/>
                  <a:pt x="20221" y="14691"/>
                  <a:pt x="20221" y="14691"/>
                </a:cubicBezTo>
                <a:cubicBezTo>
                  <a:pt x="19762" y="14712"/>
                  <a:pt x="19762" y="14712"/>
                  <a:pt x="19762" y="14712"/>
                </a:cubicBezTo>
                <a:cubicBezTo>
                  <a:pt x="19762" y="14712"/>
                  <a:pt x="19762" y="14712"/>
                  <a:pt x="19762" y="14712"/>
                </a:cubicBezTo>
                <a:cubicBezTo>
                  <a:pt x="20221" y="14691"/>
                  <a:pt x="20221" y="14691"/>
                  <a:pt x="20221" y="14691"/>
                </a:cubicBezTo>
                <a:cubicBezTo>
                  <a:pt x="19762" y="14712"/>
                  <a:pt x="19762" y="14712"/>
                  <a:pt x="19762" y="14712"/>
                </a:cubicBezTo>
                <a:cubicBezTo>
                  <a:pt x="20221" y="14691"/>
                  <a:pt x="20221" y="14691"/>
                  <a:pt x="20221" y="14691"/>
                </a:cubicBezTo>
                <a:cubicBezTo>
                  <a:pt x="19762" y="14691"/>
                  <a:pt x="19762" y="14691"/>
                  <a:pt x="19762" y="14691"/>
                </a:cubicBezTo>
                <a:cubicBezTo>
                  <a:pt x="19762" y="14712"/>
                  <a:pt x="19762" y="14712"/>
                  <a:pt x="19762" y="14712"/>
                </a:cubicBezTo>
                <a:cubicBezTo>
                  <a:pt x="20221" y="14691"/>
                  <a:pt x="20221" y="14691"/>
                  <a:pt x="20221" y="14691"/>
                </a:cubicBezTo>
                <a:cubicBezTo>
                  <a:pt x="19762" y="14691"/>
                  <a:pt x="19762" y="14691"/>
                  <a:pt x="19762" y="14691"/>
                </a:cubicBezTo>
                <a:cubicBezTo>
                  <a:pt x="20221" y="14691"/>
                  <a:pt x="20221" y="14691"/>
                  <a:pt x="20221" y="14691"/>
                </a:cubicBezTo>
                <a:cubicBezTo>
                  <a:pt x="19762" y="14691"/>
                  <a:pt x="19762" y="14691"/>
                  <a:pt x="19762" y="14691"/>
                </a:cubicBezTo>
                <a:cubicBezTo>
                  <a:pt x="19762" y="14691"/>
                  <a:pt x="19762" y="14691"/>
                  <a:pt x="19762" y="14691"/>
                </a:cubicBezTo>
                <a:cubicBezTo>
                  <a:pt x="20221" y="14691"/>
                  <a:pt x="20221" y="14691"/>
                  <a:pt x="20221" y="14691"/>
                </a:cubicBezTo>
                <a:cubicBezTo>
                  <a:pt x="19762" y="14691"/>
                  <a:pt x="19762" y="14691"/>
                  <a:pt x="19762" y="14691"/>
                </a:cubicBezTo>
                <a:cubicBezTo>
                  <a:pt x="20221" y="14691"/>
                  <a:pt x="20221" y="14691"/>
                  <a:pt x="20221" y="14691"/>
                </a:cubicBezTo>
                <a:cubicBezTo>
                  <a:pt x="20681" y="14650"/>
                  <a:pt x="20681" y="14650"/>
                  <a:pt x="20681" y="14650"/>
                </a:cubicBezTo>
                <a:cubicBezTo>
                  <a:pt x="1838" y="14278"/>
                  <a:pt x="1838" y="14278"/>
                  <a:pt x="1838" y="14278"/>
                </a:cubicBezTo>
                <a:cubicBezTo>
                  <a:pt x="1379" y="14257"/>
                  <a:pt x="1379" y="14278"/>
                  <a:pt x="919" y="14278"/>
                </a:cubicBezTo>
                <a:cubicBezTo>
                  <a:pt x="919" y="14299"/>
                  <a:pt x="919" y="14319"/>
                  <a:pt x="1379" y="14319"/>
                </a:cubicBezTo>
                <a:cubicBezTo>
                  <a:pt x="9651" y="14567"/>
                  <a:pt x="9651" y="14567"/>
                  <a:pt x="9651" y="14567"/>
                </a:cubicBezTo>
                <a:cubicBezTo>
                  <a:pt x="1838" y="14402"/>
                  <a:pt x="1838" y="14402"/>
                  <a:pt x="1838" y="14402"/>
                </a:cubicBezTo>
                <a:cubicBezTo>
                  <a:pt x="1838" y="14381"/>
                  <a:pt x="1379" y="14402"/>
                  <a:pt x="919" y="14402"/>
                </a:cubicBezTo>
                <a:cubicBezTo>
                  <a:pt x="919" y="14423"/>
                  <a:pt x="919" y="14443"/>
                  <a:pt x="1379" y="14443"/>
                </a:cubicBezTo>
                <a:cubicBezTo>
                  <a:pt x="20221" y="14981"/>
                  <a:pt x="20221" y="14981"/>
                  <a:pt x="20221" y="14981"/>
                </a:cubicBezTo>
                <a:cubicBezTo>
                  <a:pt x="20221" y="14939"/>
                  <a:pt x="20221" y="14939"/>
                  <a:pt x="20221" y="14939"/>
                </a:cubicBezTo>
                <a:cubicBezTo>
                  <a:pt x="20681" y="14919"/>
                  <a:pt x="20681" y="14919"/>
                  <a:pt x="20681" y="14919"/>
                </a:cubicBezTo>
                <a:cubicBezTo>
                  <a:pt x="20681" y="14919"/>
                  <a:pt x="16085" y="14815"/>
                  <a:pt x="11489" y="14691"/>
                </a:cubicBezTo>
                <a:cubicBezTo>
                  <a:pt x="9191" y="14650"/>
                  <a:pt x="6434" y="14588"/>
                  <a:pt x="4596" y="14547"/>
                </a:cubicBezTo>
                <a:cubicBezTo>
                  <a:pt x="3677" y="14526"/>
                  <a:pt x="3217" y="14505"/>
                  <a:pt x="2298" y="14505"/>
                </a:cubicBezTo>
                <a:cubicBezTo>
                  <a:pt x="2298" y="14485"/>
                  <a:pt x="1838" y="14485"/>
                  <a:pt x="1838" y="14485"/>
                </a:cubicBezTo>
                <a:cubicBezTo>
                  <a:pt x="1379" y="14485"/>
                  <a:pt x="1379" y="14485"/>
                  <a:pt x="1379" y="14485"/>
                </a:cubicBezTo>
                <a:cubicBezTo>
                  <a:pt x="1379" y="14485"/>
                  <a:pt x="1379" y="14485"/>
                  <a:pt x="919" y="14485"/>
                </a:cubicBezTo>
                <a:cubicBezTo>
                  <a:pt x="919" y="14485"/>
                  <a:pt x="919" y="14485"/>
                  <a:pt x="919" y="14485"/>
                </a:cubicBezTo>
                <a:cubicBezTo>
                  <a:pt x="919" y="14485"/>
                  <a:pt x="460" y="14485"/>
                  <a:pt x="460" y="14485"/>
                </a:cubicBezTo>
                <a:cubicBezTo>
                  <a:pt x="460" y="14505"/>
                  <a:pt x="460" y="14526"/>
                  <a:pt x="919" y="14526"/>
                </a:cubicBezTo>
                <a:cubicBezTo>
                  <a:pt x="19762" y="15084"/>
                  <a:pt x="19762" y="15084"/>
                  <a:pt x="19762" y="15084"/>
                </a:cubicBezTo>
                <a:cubicBezTo>
                  <a:pt x="20221" y="15043"/>
                  <a:pt x="20221" y="15043"/>
                  <a:pt x="20221" y="15043"/>
                </a:cubicBezTo>
                <a:cubicBezTo>
                  <a:pt x="19762" y="15022"/>
                  <a:pt x="19762" y="15022"/>
                  <a:pt x="19762" y="15022"/>
                </a:cubicBezTo>
                <a:cubicBezTo>
                  <a:pt x="20221" y="15043"/>
                  <a:pt x="20221" y="15043"/>
                  <a:pt x="20221" y="15043"/>
                </a:cubicBezTo>
                <a:cubicBezTo>
                  <a:pt x="20221" y="15022"/>
                  <a:pt x="20221" y="15022"/>
                  <a:pt x="20221" y="15022"/>
                </a:cubicBezTo>
                <a:cubicBezTo>
                  <a:pt x="19762" y="15022"/>
                  <a:pt x="19762" y="15022"/>
                  <a:pt x="19762" y="15022"/>
                </a:cubicBezTo>
                <a:cubicBezTo>
                  <a:pt x="20221" y="15043"/>
                  <a:pt x="20221" y="15043"/>
                  <a:pt x="20221" y="15043"/>
                </a:cubicBezTo>
                <a:cubicBezTo>
                  <a:pt x="20221" y="15022"/>
                  <a:pt x="20221" y="15022"/>
                  <a:pt x="20221" y="15022"/>
                </a:cubicBezTo>
                <a:cubicBezTo>
                  <a:pt x="20221" y="15043"/>
                  <a:pt x="20221" y="15043"/>
                  <a:pt x="20221" y="15043"/>
                </a:cubicBezTo>
                <a:cubicBezTo>
                  <a:pt x="20221" y="15022"/>
                  <a:pt x="20221" y="15022"/>
                  <a:pt x="20221" y="15022"/>
                </a:cubicBezTo>
                <a:cubicBezTo>
                  <a:pt x="20221" y="15022"/>
                  <a:pt x="20221" y="15022"/>
                  <a:pt x="20221" y="15022"/>
                </a:cubicBezTo>
                <a:cubicBezTo>
                  <a:pt x="20221" y="15043"/>
                  <a:pt x="20221" y="15043"/>
                  <a:pt x="20221" y="15043"/>
                </a:cubicBezTo>
                <a:cubicBezTo>
                  <a:pt x="20221" y="15022"/>
                  <a:pt x="20221" y="15022"/>
                  <a:pt x="20221" y="15022"/>
                </a:cubicBezTo>
                <a:cubicBezTo>
                  <a:pt x="20221" y="15043"/>
                  <a:pt x="20221" y="15043"/>
                  <a:pt x="20221" y="15043"/>
                </a:cubicBezTo>
                <a:cubicBezTo>
                  <a:pt x="20681" y="15022"/>
                  <a:pt x="20681" y="15022"/>
                  <a:pt x="20681" y="15022"/>
                </a:cubicBezTo>
                <a:cubicBezTo>
                  <a:pt x="20221" y="15022"/>
                  <a:pt x="20681" y="15022"/>
                  <a:pt x="20221" y="15022"/>
                </a:cubicBezTo>
                <a:cubicBezTo>
                  <a:pt x="20221" y="15043"/>
                  <a:pt x="20221" y="15043"/>
                  <a:pt x="20221" y="15043"/>
                </a:cubicBezTo>
                <a:cubicBezTo>
                  <a:pt x="20681" y="15022"/>
                  <a:pt x="20681" y="15022"/>
                  <a:pt x="20681" y="15022"/>
                </a:cubicBezTo>
                <a:cubicBezTo>
                  <a:pt x="20221" y="15022"/>
                  <a:pt x="20221" y="15022"/>
                  <a:pt x="20221" y="15022"/>
                </a:cubicBezTo>
                <a:cubicBezTo>
                  <a:pt x="20681" y="15022"/>
                  <a:pt x="20681" y="15022"/>
                  <a:pt x="20681" y="15022"/>
                </a:cubicBezTo>
                <a:cubicBezTo>
                  <a:pt x="20681" y="15022"/>
                  <a:pt x="20681" y="15022"/>
                  <a:pt x="20681" y="15022"/>
                </a:cubicBezTo>
                <a:cubicBezTo>
                  <a:pt x="20221" y="15022"/>
                  <a:pt x="20221" y="15022"/>
                  <a:pt x="20221" y="15022"/>
                </a:cubicBezTo>
                <a:cubicBezTo>
                  <a:pt x="20681" y="15022"/>
                  <a:pt x="20681" y="15022"/>
                  <a:pt x="20681" y="15022"/>
                </a:cubicBezTo>
                <a:cubicBezTo>
                  <a:pt x="20221" y="15022"/>
                  <a:pt x="20221" y="15001"/>
                  <a:pt x="19302" y="15001"/>
                </a:cubicBezTo>
                <a:cubicBezTo>
                  <a:pt x="17464" y="14960"/>
                  <a:pt x="13328" y="14877"/>
                  <a:pt x="9651" y="14795"/>
                </a:cubicBezTo>
                <a:cubicBezTo>
                  <a:pt x="7813" y="14753"/>
                  <a:pt x="5974" y="14712"/>
                  <a:pt x="4596" y="14691"/>
                </a:cubicBezTo>
                <a:cubicBezTo>
                  <a:pt x="4136" y="14671"/>
                  <a:pt x="3677" y="14671"/>
                  <a:pt x="3217" y="14650"/>
                </a:cubicBezTo>
                <a:cubicBezTo>
                  <a:pt x="2757" y="14650"/>
                  <a:pt x="2757" y="14650"/>
                  <a:pt x="2298" y="14650"/>
                </a:cubicBezTo>
                <a:cubicBezTo>
                  <a:pt x="2298" y="14650"/>
                  <a:pt x="2298" y="14629"/>
                  <a:pt x="1838" y="14629"/>
                </a:cubicBezTo>
                <a:cubicBezTo>
                  <a:pt x="1838" y="14650"/>
                  <a:pt x="1838" y="14650"/>
                  <a:pt x="1838" y="14650"/>
                </a:cubicBezTo>
                <a:cubicBezTo>
                  <a:pt x="1379" y="14650"/>
                  <a:pt x="1379" y="14650"/>
                  <a:pt x="1379" y="14650"/>
                </a:cubicBezTo>
                <a:cubicBezTo>
                  <a:pt x="919" y="14671"/>
                  <a:pt x="919" y="14671"/>
                  <a:pt x="919" y="14671"/>
                </a:cubicBezTo>
                <a:cubicBezTo>
                  <a:pt x="919" y="14691"/>
                  <a:pt x="1379" y="14691"/>
                  <a:pt x="1379" y="14691"/>
                </a:cubicBezTo>
                <a:cubicBezTo>
                  <a:pt x="1379" y="14691"/>
                  <a:pt x="1379" y="14691"/>
                  <a:pt x="1379" y="14691"/>
                </a:cubicBezTo>
                <a:cubicBezTo>
                  <a:pt x="1379" y="14691"/>
                  <a:pt x="1838" y="14712"/>
                  <a:pt x="1838" y="14712"/>
                </a:cubicBezTo>
                <a:cubicBezTo>
                  <a:pt x="3217" y="14753"/>
                  <a:pt x="7813" y="14877"/>
                  <a:pt x="11949" y="14981"/>
                </a:cubicBezTo>
                <a:cubicBezTo>
                  <a:pt x="14247" y="15043"/>
                  <a:pt x="16545" y="15105"/>
                  <a:pt x="17923" y="15146"/>
                </a:cubicBezTo>
                <a:cubicBezTo>
                  <a:pt x="18843" y="15167"/>
                  <a:pt x="19302" y="15187"/>
                  <a:pt x="19762" y="15208"/>
                </a:cubicBezTo>
                <a:cubicBezTo>
                  <a:pt x="19762" y="15208"/>
                  <a:pt x="20221" y="15208"/>
                  <a:pt x="20221" y="15208"/>
                </a:cubicBezTo>
                <a:cubicBezTo>
                  <a:pt x="20221" y="15229"/>
                  <a:pt x="20221" y="15229"/>
                  <a:pt x="20221" y="15229"/>
                </a:cubicBezTo>
                <a:cubicBezTo>
                  <a:pt x="20221" y="15229"/>
                  <a:pt x="20221" y="15229"/>
                  <a:pt x="20221" y="15229"/>
                </a:cubicBezTo>
                <a:cubicBezTo>
                  <a:pt x="20221" y="15229"/>
                  <a:pt x="20221" y="15229"/>
                  <a:pt x="20221" y="15229"/>
                </a:cubicBezTo>
                <a:cubicBezTo>
                  <a:pt x="20221" y="15229"/>
                  <a:pt x="20221" y="15229"/>
                  <a:pt x="20221" y="15229"/>
                </a:cubicBezTo>
                <a:cubicBezTo>
                  <a:pt x="20221" y="15229"/>
                  <a:pt x="20221" y="15229"/>
                  <a:pt x="20221" y="15229"/>
                </a:cubicBezTo>
                <a:cubicBezTo>
                  <a:pt x="20221" y="15229"/>
                  <a:pt x="20221" y="15229"/>
                  <a:pt x="20221" y="15229"/>
                </a:cubicBezTo>
                <a:cubicBezTo>
                  <a:pt x="20681" y="15208"/>
                  <a:pt x="20681" y="15208"/>
                  <a:pt x="20681" y="15208"/>
                </a:cubicBezTo>
                <a:cubicBezTo>
                  <a:pt x="20221" y="15208"/>
                  <a:pt x="20221" y="15208"/>
                  <a:pt x="20221" y="15208"/>
                </a:cubicBezTo>
                <a:cubicBezTo>
                  <a:pt x="20221" y="15208"/>
                  <a:pt x="20221" y="15208"/>
                  <a:pt x="20221" y="15229"/>
                </a:cubicBezTo>
                <a:cubicBezTo>
                  <a:pt x="20681" y="15208"/>
                  <a:pt x="20681" y="15208"/>
                  <a:pt x="20681" y="15208"/>
                </a:cubicBezTo>
                <a:cubicBezTo>
                  <a:pt x="20221" y="15208"/>
                  <a:pt x="20221" y="15208"/>
                  <a:pt x="20221" y="15208"/>
                </a:cubicBezTo>
                <a:cubicBezTo>
                  <a:pt x="20681" y="15208"/>
                  <a:pt x="20681" y="15208"/>
                  <a:pt x="20681" y="15208"/>
                </a:cubicBezTo>
                <a:cubicBezTo>
                  <a:pt x="20221" y="15187"/>
                  <a:pt x="20221" y="15187"/>
                  <a:pt x="20221" y="15187"/>
                </a:cubicBezTo>
                <a:cubicBezTo>
                  <a:pt x="20221" y="15208"/>
                  <a:pt x="20221" y="15208"/>
                  <a:pt x="20221" y="15208"/>
                </a:cubicBezTo>
                <a:cubicBezTo>
                  <a:pt x="20681" y="15208"/>
                  <a:pt x="20681" y="15208"/>
                  <a:pt x="20681" y="15208"/>
                </a:cubicBezTo>
                <a:cubicBezTo>
                  <a:pt x="20221" y="15187"/>
                  <a:pt x="20221" y="15187"/>
                  <a:pt x="20221" y="15187"/>
                </a:cubicBezTo>
                <a:cubicBezTo>
                  <a:pt x="20681" y="15208"/>
                  <a:pt x="20681" y="15208"/>
                  <a:pt x="20681" y="15208"/>
                </a:cubicBezTo>
                <a:cubicBezTo>
                  <a:pt x="21140" y="15167"/>
                  <a:pt x="21140" y="15167"/>
                  <a:pt x="21140" y="15167"/>
                </a:cubicBezTo>
                <a:cubicBezTo>
                  <a:pt x="1379" y="14753"/>
                  <a:pt x="1379" y="14753"/>
                  <a:pt x="1379" y="14753"/>
                </a:cubicBezTo>
                <a:cubicBezTo>
                  <a:pt x="919" y="14753"/>
                  <a:pt x="460" y="14753"/>
                  <a:pt x="460" y="14774"/>
                </a:cubicBezTo>
                <a:cubicBezTo>
                  <a:pt x="0" y="14795"/>
                  <a:pt x="460" y="14795"/>
                  <a:pt x="460" y="14815"/>
                </a:cubicBezTo>
                <a:cubicBezTo>
                  <a:pt x="7813" y="15022"/>
                  <a:pt x="7813" y="15022"/>
                  <a:pt x="7813" y="15022"/>
                </a:cubicBezTo>
                <a:cubicBezTo>
                  <a:pt x="1379" y="14877"/>
                  <a:pt x="1379" y="14877"/>
                  <a:pt x="1379" y="14877"/>
                </a:cubicBezTo>
                <a:cubicBezTo>
                  <a:pt x="1379" y="14857"/>
                  <a:pt x="919" y="14877"/>
                  <a:pt x="460" y="14877"/>
                </a:cubicBezTo>
                <a:cubicBezTo>
                  <a:pt x="460" y="14898"/>
                  <a:pt x="460" y="14919"/>
                  <a:pt x="919" y="14919"/>
                </a:cubicBezTo>
                <a:cubicBezTo>
                  <a:pt x="19762" y="15456"/>
                  <a:pt x="19762" y="15456"/>
                  <a:pt x="19762" y="15456"/>
                </a:cubicBezTo>
                <a:cubicBezTo>
                  <a:pt x="20221" y="15435"/>
                  <a:pt x="20221" y="15435"/>
                  <a:pt x="20221" y="15435"/>
                </a:cubicBezTo>
                <a:cubicBezTo>
                  <a:pt x="19762" y="15415"/>
                  <a:pt x="19762" y="15415"/>
                  <a:pt x="19762" y="15415"/>
                </a:cubicBezTo>
                <a:cubicBezTo>
                  <a:pt x="20221" y="15435"/>
                  <a:pt x="20221" y="15435"/>
                  <a:pt x="20221" y="15435"/>
                </a:cubicBezTo>
                <a:cubicBezTo>
                  <a:pt x="20221" y="15415"/>
                  <a:pt x="20221" y="15415"/>
                  <a:pt x="20221" y="15415"/>
                </a:cubicBezTo>
                <a:cubicBezTo>
                  <a:pt x="19762" y="15415"/>
                  <a:pt x="19762" y="15415"/>
                  <a:pt x="19762" y="15415"/>
                </a:cubicBezTo>
                <a:cubicBezTo>
                  <a:pt x="20221" y="15435"/>
                  <a:pt x="20221" y="15435"/>
                  <a:pt x="20221" y="15435"/>
                </a:cubicBezTo>
                <a:cubicBezTo>
                  <a:pt x="20221" y="15415"/>
                  <a:pt x="20221" y="15415"/>
                  <a:pt x="20221" y="15415"/>
                </a:cubicBezTo>
                <a:cubicBezTo>
                  <a:pt x="20221" y="15435"/>
                  <a:pt x="20221" y="15435"/>
                  <a:pt x="20221" y="15435"/>
                </a:cubicBezTo>
                <a:cubicBezTo>
                  <a:pt x="20221" y="15415"/>
                  <a:pt x="20221" y="15415"/>
                  <a:pt x="20221" y="15415"/>
                </a:cubicBezTo>
                <a:cubicBezTo>
                  <a:pt x="20221" y="15415"/>
                  <a:pt x="20221" y="15415"/>
                  <a:pt x="20221" y="15415"/>
                </a:cubicBezTo>
                <a:cubicBezTo>
                  <a:pt x="20221" y="15435"/>
                  <a:pt x="20221" y="15435"/>
                  <a:pt x="20221" y="15435"/>
                </a:cubicBezTo>
                <a:cubicBezTo>
                  <a:pt x="20221" y="15415"/>
                  <a:pt x="20221" y="15415"/>
                  <a:pt x="20221" y="15415"/>
                </a:cubicBezTo>
                <a:cubicBezTo>
                  <a:pt x="20221" y="15415"/>
                  <a:pt x="20221" y="15415"/>
                  <a:pt x="20221" y="15415"/>
                </a:cubicBezTo>
                <a:cubicBezTo>
                  <a:pt x="20221" y="15415"/>
                  <a:pt x="20221" y="15415"/>
                  <a:pt x="20221" y="15415"/>
                </a:cubicBezTo>
                <a:cubicBezTo>
                  <a:pt x="20221" y="15415"/>
                  <a:pt x="20221" y="15415"/>
                  <a:pt x="20221" y="15415"/>
                </a:cubicBezTo>
                <a:cubicBezTo>
                  <a:pt x="20221" y="15415"/>
                  <a:pt x="20221" y="15415"/>
                  <a:pt x="20221" y="15415"/>
                </a:cubicBezTo>
                <a:cubicBezTo>
                  <a:pt x="20221" y="15415"/>
                  <a:pt x="20221" y="15415"/>
                  <a:pt x="20221" y="15415"/>
                </a:cubicBezTo>
                <a:cubicBezTo>
                  <a:pt x="20221" y="15415"/>
                  <a:pt x="19762" y="15394"/>
                  <a:pt x="19302" y="15394"/>
                </a:cubicBezTo>
                <a:cubicBezTo>
                  <a:pt x="17004" y="15353"/>
                  <a:pt x="12409" y="15249"/>
                  <a:pt x="8272" y="15146"/>
                </a:cubicBezTo>
                <a:cubicBezTo>
                  <a:pt x="6434" y="15105"/>
                  <a:pt x="4596" y="15063"/>
                  <a:pt x="3217" y="15043"/>
                </a:cubicBezTo>
                <a:cubicBezTo>
                  <a:pt x="1838" y="15001"/>
                  <a:pt x="919" y="14981"/>
                  <a:pt x="919" y="14981"/>
                </a:cubicBezTo>
                <a:cubicBezTo>
                  <a:pt x="919" y="14981"/>
                  <a:pt x="460" y="14981"/>
                  <a:pt x="0" y="15001"/>
                </a:cubicBezTo>
                <a:cubicBezTo>
                  <a:pt x="0" y="15001"/>
                  <a:pt x="0" y="15022"/>
                  <a:pt x="0" y="15022"/>
                </a:cubicBezTo>
                <a:cubicBezTo>
                  <a:pt x="0" y="15022"/>
                  <a:pt x="0" y="15022"/>
                  <a:pt x="0" y="15043"/>
                </a:cubicBezTo>
                <a:cubicBezTo>
                  <a:pt x="460" y="15043"/>
                  <a:pt x="460" y="15043"/>
                  <a:pt x="460" y="15043"/>
                </a:cubicBezTo>
                <a:cubicBezTo>
                  <a:pt x="460" y="15043"/>
                  <a:pt x="460" y="15043"/>
                  <a:pt x="919" y="15063"/>
                </a:cubicBezTo>
                <a:cubicBezTo>
                  <a:pt x="2298" y="15105"/>
                  <a:pt x="6894" y="15249"/>
                  <a:pt x="11489" y="15373"/>
                </a:cubicBezTo>
                <a:cubicBezTo>
                  <a:pt x="16085" y="15497"/>
                  <a:pt x="20681" y="15601"/>
                  <a:pt x="20681" y="15601"/>
                </a:cubicBezTo>
                <a:cubicBezTo>
                  <a:pt x="20681" y="15580"/>
                  <a:pt x="20681" y="15580"/>
                  <a:pt x="20681" y="15580"/>
                </a:cubicBezTo>
                <a:cubicBezTo>
                  <a:pt x="21140" y="15559"/>
                  <a:pt x="21140" y="15559"/>
                  <a:pt x="21140" y="15559"/>
                </a:cubicBezTo>
                <a:cubicBezTo>
                  <a:pt x="21140" y="15559"/>
                  <a:pt x="16545" y="15435"/>
                  <a:pt x="11489" y="15332"/>
                </a:cubicBezTo>
                <a:cubicBezTo>
                  <a:pt x="9191" y="15270"/>
                  <a:pt x="6434" y="15208"/>
                  <a:pt x="4596" y="15167"/>
                </a:cubicBezTo>
                <a:cubicBezTo>
                  <a:pt x="3677" y="15146"/>
                  <a:pt x="3217" y="15125"/>
                  <a:pt x="2298" y="15125"/>
                </a:cubicBezTo>
                <a:cubicBezTo>
                  <a:pt x="2298" y="15125"/>
                  <a:pt x="1838" y="15105"/>
                  <a:pt x="1838" y="15105"/>
                </a:cubicBezTo>
                <a:cubicBezTo>
                  <a:pt x="1379" y="15105"/>
                  <a:pt x="1379" y="15105"/>
                  <a:pt x="1379" y="15105"/>
                </a:cubicBezTo>
                <a:cubicBezTo>
                  <a:pt x="1379" y="15105"/>
                  <a:pt x="1379" y="15105"/>
                  <a:pt x="1379" y="15105"/>
                </a:cubicBezTo>
                <a:cubicBezTo>
                  <a:pt x="1379" y="15105"/>
                  <a:pt x="1379" y="15105"/>
                  <a:pt x="1379" y="15105"/>
                </a:cubicBezTo>
                <a:cubicBezTo>
                  <a:pt x="919" y="15105"/>
                  <a:pt x="919" y="15105"/>
                  <a:pt x="919" y="15105"/>
                </a:cubicBezTo>
                <a:cubicBezTo>
                  <a:pt x="919" y="15105"/>
                  <a:pt x="460" y="15105"/>
                  <a:pt x="460" y="15125"/>
                </a:cubicBezTo>
                <a:cubicBezTo>
                  <a:pt x="919" y="15125"/>
                  <a:pt x="919" y="15125"/>
                  <a:pt x="919" y="15125"/>
                </a:cubicBezTo>
                <a:cubicBezTo>
                  <a:pt x="460" y="15105"/>
                  <a:pt x="460" y="15105"/>
                  <a:pt x="460" y="15105"/>
                </a:cubicBezTo>
                <a:cubicBezTo>
                  <a:pt x="460" y="15125"/>
                  <a:pt x="460" y="15125"/>
                  <a:pt x="460" y="15125"/>
                </a:cubicBezTo>
                <a:cubicBezTo>
                  <a:pt x="460" y="15146"/>
                  <a:pt x="460" y="15146"/>
                  <a:pt x="460" y="15146"/>
                </a:cubicBezTo>
                <a:cubicBezTo>
                  <a:pt x="919" y="15167"/>
                  <a:pt x="919" y="15167"/>
                  <a:pt x="919" y="15167"/>
                </a:cubicBezTo>
                <a:cubicBezTo>
                  <a:pt x="919" y="15167"/>
                  <a:pt x="1379" y="15187"/>
                  <a:pt x="2298" y="15208"/>
                </a:cubicBezTo>
                <a:cubicBezTo>
                  <a:pt x="6434" y="15332"/>
                  <a:pt x="19762" y="15683"/>
                  <a:pt x="19762" y="15683"/>
                </a:cubicBezTo>
                <a:cubicBezTo>
                  <a:pt x="20221" y="15663"/>
                  <a:pt x="20221" y="15663"/>
                  <a:pt x="20221" y="15663"/>
                </a:cubicBezTo>
                <a:cubicBezTo>
                  <a:pt x="20221" y="15621"/>
                  <a:pt x="20221" y="15621"/>
                  <a:pt x="20221" y="15621"/>
                </a:cubicBezTo>
                <a:cubicBezTo>
                  <a:pt x="20221" y="15663"/>
                  <a:pt x="20221" y="15663"/>
                  <a:pt x="20221" y="15663"/>
                </a:cubicBezTo>
                <a:cubicBezTo>
                  <a:pt x="20221" y="15642"/>
                  <a:pt x="20221" y="15642"/>
                  <a:pt x="20221" y="15642"/>
                </a:cubicBezTo>
                <a:cubicBezTo>
                  <a:pt x="20221" y="15621"/>
                  <a:pt x="20221" y="15621"/>
                  <a:pt x="20221" y="15621"/>
                </a:cubicBezTo>
                <a:cubicBezTo>
                  <a:pt x="20221" y="15663"/>
                  <a:pt x="20221" y="15663"/>
                  <a:pt x="20221" y="15663"/>
                </a:cubicBezTo>
                <a:cubicBezTo>
                  <a:pt x="20221" y="15642"/>
                  <a:pt x="20221" y="15642"/>
                  <a:pt x="20221" y="15642"/>
                </a:cubicBezTo>
                <a:cubicBezTo>
                  <a:pt x="20221" y="15663"/>
                  <a:pt x="20221" y="15663"/>
                  <a:pt x="20221" y="15663"/>
                </a:cubicBezTo>
                <a:cubicBezTo>
                  <a:pt x="20221" y="15642"/>
                  <a:pt x="20221" y="15642"/>
                  <a:pt x="20221" y="15642"/>
                </a:cubicBezTo>
                <a:cubicBezTo>
                  <a:pt x="20221" y="15642"/>
                  <a:pt x="20221" y="15642"/>
                  <a:pt x="20221" y="15642"/>
                </a:cubicBezTo>
                <a:cubicBezTo>
                  <a:pt x="20221" y="15663"/>
                  <a:pt x="20221" y="15663"/>
                  <a:pt x="20221" y="15663"/>
                </a:cubicBezTo>
                <a:cubicBezTo>
                  <a:pt x="20221" y="15642"/>
                  <a:pt x="20221" y="15642"/>
                  <a:pt x="20221" y="15642"/>
                </a:cubicBezTo>
                <a:cubicBezTo>
                  <a:pt x="20221" y="15642"/>
                  <a:pt x="19762" y="15621"/>
                  <a:pt x="19302" y="15621"/>
                </a:cubicBezTo>
                <a:cubicBezTo>
                  <a:pt x="17464" y="15559"/>
                  <a:pt x="13328" y="15477"/>
                  <a:pt x="9191" y="15373"/>
                </a:cubicBezTo>
                <a:cubicBezTo>
                  <a:pt x="7353" y="15332"/>
                  <a:pt x="5515" y="15291"/>
                  <a:pt x="4136" y="15270"/>
                </a:cubicBezTo>
                <a:cubicBezTo>
                  <a:pt x="3677" y="15249"/>
                  <a:pt x="3217" y="15229"/>
                  <a:pt x="2757" y="15229"/>
                </a:cubicBezTo>
                <a:cubicBezTo>
                  <a:pt x="2298" y="15229"/>
                  <a:pt x="2298" y="15229"/>
                  <a:pt x="1838" y="15208"/>
                </a:cubicBezTo>
                <a:cubicBezTo>
                  <a:pt x="1838" y="15208"/>
                  <a:pt x="1838" y="15208"/>
                  <a:pt x="1838" y="15208"/>
                </a:cubicBezTo>
                <a:cubicBezTo>
                  <a:pt x="1379" y="15208"/>
                  <a:pt x="1379" y="15208"/>
                  <a:pt x="1379" y="15208"/>
                </a:cubicBezTo>
                <a:cubicBezTo>
                  <a:pt x="1379" y="15208"/>
                  <a:pt x="1379" y="15208"/>
                  <a:pt x="1379" y="15208"/>
                </a:cubicBezTo>
                <a:cubicBezTo>
                  <a:pt x="1379" y="15208"/>
                  <a:pt x="919" y="15229"/>
                  <a:pt x="919" y="15229"/>
                </a:cubicBezTo>
                <a:cubicBezTo>
                  <a:pt x="1379" y="15249"/>
                  <a:pt x="1379" y="15249"/>
                  <a:pt x="1379" y="15249"/>
                </a:cubicBezTo>
                <a:cubicBezTo>
                  <a:pt x="919" y="15229"/>
                  <a:pt x="919" y="15229"/>
                  <a:pt x="919" y="15229"/>
                </a:cubicBezTo>
                <a:cubicBezTo>
                  <a:pt x="919" y="15249"/>
                  <a:pt x="919" y="15249"/>
                  <a:pt x="919" y="15249"/>
                </a:cubicBezTo>
                <a:cubicBezTo>
                  <a:pt x="919" y="15249"/>
                  <a:pt x="919" y="15270"/>
                  <a:pt x="919" y="15270"/>
                </a:cubicBezTo>
                <a:cubicBezTo>
                  <a:pt x="919" y="15270"/>
                  <a:pt x="1379" y="15291"/>
                  <a:pt x="1379" y="15291"/>
                </a:cubicBezTo>
                <a:cubicBezTo>
                  <a:pt x="2298" y="15311"/>
                  <a:pt x="3677" y="15373"/>
                  <a:pt x="5515" y="15415"/>
                </a:cubicBezTo>
                <a:cubicBezTo>
                  <a:pt x="11489" y="15580"/>
                  <a:pt x="20221" y="15807"/>
                  <a:pt x="20221" y="15807"/>
                </a:cubicBezTo>
                <a:cubicBezTo>
                  <a:pt x="20681" y="15787"/>
                  <a:pt x="20681" y="15787"/>
                  <a:pt x="20681" y="15787"/>
                </a:cubicBezTo>
                <a:cubicBezTo>
                  <a:pt x="21140" y="15766"/>
                  <a:pt x="21140" y="15766"/>
                  <a:pt x="21140" y="15766"/>
                </a:cubicBezTo>
                <a:cubicBezTo>
                  <a:pt x="2298" y="15332"/>
                  <a:pt x="2298" y="15332"/>
                  <a:pt x="2298" y="15332"/>
                </a:cubicBezTo>
                <a:cubicBezTo>
                  <a:pt x="1838" y="15332"/>
                  <a:pt x="1838" y="15332"/>
                  <a:pt x="1379" y="15332"/>
                </a:cubicBezTo>
                <a:cubicBezTo>
                  <a:pt x="1379" y="15353"/>
                  <a:pt x="919" y="15353"/>
                  <a:pt x="919" y="15373"/>
                </a:cubicBezTo>
                <a:cubicBezTo>
                  <a:pt x="919" y="15373"/>
                  <a:pt x="1379" y="15373"/>
                  <a:pt x="1379" y="15373"/>
                </a:cubicBezTo>
                <a:cubicBezTo>
                  <a:pt x="1379" y="15394"/>
                  <a:pt x="1379" y="15394"/>
                  <a:pt x="1379" y="15394"/>
                </a:cubicBezTo>
                <a:cubicBezTo>
                  <a:pt x="1379" y="15394"/>
                  <a:pt x="1379" y="15394"/>
                  <a:pt x="1838" y="15394"/>
                </a:cubicBezTo>
                <a:cubicBezTo>
                  <a:pt x="3217" y="15435"/>
                  <a:pt x="7813" y="15580"/>
                  <a:pt x="11949" y="15683"/>
                </a:cubicBezTo>
                <a:cubicBezTo>
                  <a:pt x="16545" y="15807"/>
                  <a:pt x="20221" y="15931"/>
                  <a:pt x="20221" y="15931"/>
                </a:cubicBezTo>
                <a:cubicBezTo>
                  <a:pt x="20681" y="15890"/>
                  <a:pt x="20681" y="15890"/>
                  <a:pt x="20681" y="15890"/>
                </a:cubicBezTo>
                <a:cubicBezTo>
                  <a:pt x="21140" y="15869"/>
                  <a:pt x="21140" y="15869"/>
                  <a:pt x="21140" y="15869"/>
                </a:cubicBezTo>
                <a:cubicBezTo>
                  <a:pt x="1838" y="15435"/>
                  <a:pt x="1838" y="15435"/>
                  <a:pt x="1838" y="15435"/>
                </a:cubicBezTo>
                <a:cubicBezTo>
                  <a:pt x="1379" y="15435"/>
                  <a:pt x="919" y="15435"/>
                  <a:pt x="919" y="15456"/>
                </a:cubicBezTo>
                <a:cubicBezTo>
                  <a:pt x="919" y="15456"/>
                  <a:pt x="919" y="15477"/>
                  <a:pt x="1379" y="15477"/>
                </a:cubicBezTo>
                <a:cubicBezTo>
                  <a:pt x="20221" y="16035"/>
                  <a:pt x="20221" y="16035"/>
                  <a:pt x="20221" y="16035"/>
                </a:cubicBezTo>
                <a:cubicBezTo>
                  <a:pt x="20681" y="15993"/>
                  <a:pt x="20681" y="15993"/>
                  <a:pt x="20681" y="15993"/>
                </a:cubicBezTo>
                <a:cubicBezTo>
                  <a:pt x="20221" y="15993"/>
                  <a:pt x="20221" y="15993"/>
                  <a:pt x="20221" y="15993"/>
                </a:cubicBezTo>
                <a:cubicBezTo>
                  <a:pt x="20681" y="15993"/>
                  <a:pt x="20681" y="15993"/>
                  <a:pt x="20681" y="15993"/>
                </a:cubicBezTo>
                <a:cubicBezTo>
                  <a:pt x="20681" y="15973"/>
                  <a:pt x="20681" y="15973"/>
                  <a:pt x="20681" y="15973"/>
                </a:cubicBezTo>
                <a:cubicBezTo>
                  <a:pt x="20681" y="15973"/>
                  <a:pt x="20221" y="15973"/>
                  <a:pt x="20221" y="15993"/>
                </a:cubicBezTo>
                <a:cubicBezTo>
                  <a:pt x="20681" y="15993"/>
                  <a:pt x="20681" y="15993"/>
                  <a:pt x="20681" y="15993"/>
                </a:cubicBezTo>
                <a:cubicBezTo>
                  <a:pt x="20681" y="15973"/>
                  <a:pt x="20681" y="15973"/>
                  <a:pt x="20681" y="15973"/>
                </a:cubicBezTo>
                <a:cubicBezTo>
                  <a:pt x="20681" y="15993"/>
                  <a:pt x="20681" y="15993"/>
                  <a:pt x="20681" y="15993"/>
                </a:cubicBezTo>
                <a:cubicBezTo>
                  <a:pt x="20681" y="15973"/>
                  <a:pt x="20681" y="15973"/>
                  <a:pt x="20681" y="15973"/>
                </a:cubicBezTo>
                <a:cubicBezTo>
                  <a:pt x="20681" y="15973"/>
                  <a:pt x="20681" y="15973"/>
                  <a:pt x="20681" y="15973"/>
                </a:cubicBezTo>
                <a:cubicBezTo>
                  <a:pt x="20681" y="15993"/>
                  <a:pt x="20681" y="15993"/>
                  <a:pt x="20681" y="15993"/>
                </a:cubicBezTo>
                <a:cubicBezTo>
                  <a:pt x="20681" y="15973"/>
                  <a:pt x="20681" y="15973"/>
                  <a:pt x="20681" y="15973"/>
                </a:cubicBezTo>
                <a:cubicBezTo>
                  <a:pt x="20681" y="15973"/>
                  <a:pt x="20681" y="15973"/>
                  <a:pt x="20681" y="15973"/>
                </a:cubicBezTo>
                <a:cubicBezTo>
                  <a:pt x="20681" y="15973"/>
                  <a:pt x="20681" y="15973"/>
                  <a:pt x="20681" y="15973"/>
                </a:cubicBezTo>
                <a:cubicBezTo>
                  <a:pt x="20681" y="15973"/>
                  <a:pt x="20681" y="15973"/>
                  <a:pt x="20681" y="15973"/>
                </a:cubicBezTo>
                <a:cubicBezTo>
                  <a:pt x="20681" y="15973"/>
                  <a:pt x="20681" y="15973"/>
                  <a:pt x="20681" y="15973"/>
                </a:cubicBezTo>
                <a:cubicBezTo>
                  <a:pt x="20681" y="15973"/>
                  <a:pt x="20681" y="15973"/>
                  <a:pt x="20681" y="15973"/>
                </a:cubicBezTo>
                <a:cubicBezTo>
                  <a:pt x="20681" y="15973"/>
                  <a:pt x="20221" y="15973"/>
                  <a:pt x="19302" y="15952"/>
                </a:cubicBezTo>
                <a:cubicBezTo>
                  <a:pt x="17004" y="15911"/>
                  <a:pt x="12868" y="15807"/>
                  <a:pt x="8732" y="15725"/>
                </a:cubicBezTo>
                <a:cubicBezTo>
                  <a:pt x="6894" y="15683"/>
                  <a:pt x="5055" y="15642"/>
                  <a:pt x="3677" y="15621"/>
                </a:cubicBezTo>
                <a:cubicBezTo>
                  <a:pt x="2298" y="15580"/>
                  <a:pt x="1379" y="15559"/>
                  <a:pt x="1379" y="15559"/>
                </a:cubicBezTo>
                <a:cubicBezTo>
                  <a:pt x="919" y="15559"/>
                  <a:pt x="460" y="15559"/>
                  <a:pt x="460" y="15580"/>
                </a:cubicBezTo>
                <a:cubicBezTo>
                  <a:pt x="0" y="15601"/>
                  <a:pt x="460" y="15621"/>
                  <a:pt x="460" y="15621"/>
                </a:cubicBezTo>
                <a:cubicBezTo>
                  <a:pt x="9191" y="15869"/>
                  <a:pt x="9191" y="15869"/>
                  <a:pt x="9191" y="15869"/>
                </a:cubicBezTo>
                <a:cubicBezTo>
                  <a:pt x="1379" y="15683"/>
                  <a:pt x="1379" y="15683"/>
                  <a:pt x="1379" y="15683"/>
                </a:cubicBezTo>
                <a:cubicBezTo>
                  <a:pt x="919" y="15683"/>
                  <a:pt x="460" y="15683"/>
                  <a:pt x="460" y="15704"/>
                </a:cubicBezTo>
                <a:cubicBezTo>
                  <a:pt x="0" y="15725"/>
                  <a:pt x="460" y="15745"/>
                  <a:pt x="460" y="15745"/>
                </a:cubicBezTo>
                <a:cubicBezTo>
                  <a:pt x="19762" y="16283"/>
                  <a:pt x="19762" y="16283"/>
                  <a:pt x="19762" y="16283"/>
                </a:cubicBezTo>
                <a:cubicBezTo>
                  <a:pt x="20221" y="16262"/>
                  <a:pt x="20221" y="16262"/>
                  <a:pt x="20221" y="16262"/>
                </a:cubicBezTo>
                <a:cubicBezTo>
                  <a:pt x="19762" y="16242"/>
                  <a:pt x="19762" y="16242"/>
                  <a:pt x="19762" y="16242"/>
                </a:cubicBezTo>
                <a:cubicBezTo>
                  <a:pt x="20221" y="16262"/>
                  <a:pt x="20221" y="16262"/>
                  <a:pt x="20221" y="16262"/>
                </a:cubicBezTo>
                <a:cubicBezTo>
                  <a:pt x="20221" y="16242"/>
                  <a:pt x="20221" y="16242"/>
                  <a:pt x="20221" y="16242"/>
                </a:cubicBezTo>
                <a:cubicBezTo>
                  <a:pt x="19762" y="16242"/>
                  <a:pt x="19762" y="16242"/>
                  <a:pt x="19762" y="16242"/>
                </a:cubicBezTo>
                <a:cubicBezTo>
                  <a:pt x="20221" y="16262"/>
                  <a:pt x="20221" y="16262"/>
                  <a:pt x="20221" y="16262"/>
                </a:cubicBezTo>
                <a:cubicBezTo>
                  <a:pt x="20221" y="16242"/>
                  <a:pt x="20221" y="16242"/>
                  <a:pt x="20221" y="16242"/>
                </a:cubicBezTo>
                <a:cubicBezTo>
                  <a:pt x="20221" y="16262"/>
                  <a:pt x="20221" y="16262"/>
                  <a:pt x="20221" y="16262"/>
                </a:cubicBezTo>
                <a:cubicBezTo>
                  <a:pt x="20221" y="16242"/>
                  <a:pt x="20221" y="16242"/>
                  <a:pt x="20221" y="16242"/>
                </a:cubicBezTo>
                <a:cubicBezTo>
                  <a:pt x="20221" y="16242"/>
                  <a:pt x="20221" y="16242"/>
                  <a:pt x="20221" y="16242"/>
                </a:cubicBezTo>
                <a:cubicBezTo>
                  <a:pt x="20221" y="16262"/>
                  <a:pt x="20221" y="16262"/>
                  <a:pt x="20221" y="16262"/>
                </a:cubicBezTo>
                <a:cubicBezTo>
                  <a:pt x="20221" y="16242"/>
                  <a:pt x="20221" y="16242"/>
                  <a:pt x="20221" y="16242"/>
                </a:cubicBezTo>
                <a:cubicBezTo>
                  <a:pt x="20221" y="16242"/>
                  <a:pt x="20221" y="16242"/>
                  <a:pt x="20221" y="16242"/>
                </a:cubicBezTo>
                <a:cubicBezTo>
                  <a:pt x="20221" y="16242"/>
                  <a:pt x="20221" y="16242"/>
                  <a:pt x="20221" y="16242"/>
                </a:cubicBezTo>
                <a:cubicBezTo>
                  <a:pt x="20221" y="16242"/>
                  <a:pt x="20221" y="16242"/>
                  <a:pt x="20221" y="16242"/>
                </a:cubicBezTo>
                <a:cubicBezTo>
                  <a:pt x="20221" y="16242"/>
                  <a:pt x="20221" y="16242"/>
                  <a:pt x="20221" y="16242"/>
                </a:cubicBezTo>
                <a:cubicBezTo>
                  <a:pt x="20221" y="16242"/>
                  <a:pt x="20221" y="16242"/>
                  <a:pt x="20221" y="16242"/>
                </a:cubicBezTo>
                <a:cubicBezTo>
                  <a:pt x="20221" y="16242"/>
                  <a:pt x="19762" y="16221"/>
                  <a:pt x="19302" y="16221"/>
                </a:cubicBezTo>
                <a:cubicBezTo>
                  <a:pt x="17004" y="16159"/>
                  <a:pt x="12409" y="16055"/>
                  <a:pt x="8732" y="15973"/>
                </a:cubicBezTo>
                <a:cubicBezTo>
                  <a:pt x="6894" y="15931"/>
                  <a:pt x="5055" y="15890"/>
                  <a:pt x="3677" y="15849"/>
                </a:cubicBezTo>
                <a:cubicBezTo>
                  <a:pt x="2757" y="15828"/>
                  <a:pt x="2298" y="15828"/>
                  <a:pt x="1838" y="15807"/>
                </a:cubicBezTo>
                <a:cubicBezTo>
                  <a:pt x="1838" y="15807"/>
                  <a:pt x="1838" y="15807"/>
                  <a:pt x="1379" y="15807"/>
                </a:cubicBezTo>
                <a:cubicBezTo>
                  <a:pt x="1379" y="15787"/>
                  <a:pt x="1379" y="15787"/>
                  <a:pt x="1379" y="15787"/>
                </a:cubicBezTo>
                <a:cubicBezTo>
                  <a:pt x="1379" y="15787"/>
                  <a:pt x="1379" y="15787"/>
                  <a:pt x="1379" y="15787"/>
                </a:cubicBezTo>
                <a:cubicBezTo>
                  <a:pt x="919" y="15787"/>
                  <a:pt x="919" y="15787"/>
                  <a:pt x="919" y="15787"/>
                </a:cubicBezTo>
                <a:cubicBezTo>
                  <a:pt x="919" y="15787"/>
                  <a:pt x="919" y="15787"/>
                  <a:pt x="919" y="15787"/>
                </a:cubicBezTo>
                <a:cubicBezTo>
                  <a:pt x="460" y="15787"/>
                  <a:pt x="460" y="15807"/>
                  <a:pt x="460" y="15807"/>
                </a:cubicBezTo>
                <a:cubicBezTo>
                  <a:pt x="0" y="15828"/>
                  <a:pt x="460" y="15849"/>
                  <a:pt x="460" y="15849"/>
                </a:cubicBezTo>
                <a:cubicBezTo>
                  <a:pt x="460" y="15849"/>
                  <a:pt x="1838" y="15890"/>
                  <a:pt x="3677" y="15931"/>
                </a:cubicBezTo>
                <a:cubicBezTo>
                  <a:pt x="6434" y="16014"/>
                  <a:pt x="10570" y="16117"/>
                  <a:pt x="13787" y="16221"/>
                </a:cubicBezTo>
                <a:cubicBezTo>
                  <a:pt x="15626" y="16262"/>
                  <a:pt x="17004" y="16304"/>
                  <a:pt x="17923" y="16324"/>
                </a:cubicBezTo>
                <a:cubicBezTo>
                  <a:pt x="18843" y="16345"/>
                  <a:pt x="19302" y="16366"/>
                  <a:pt x="19302" y="16366"/>
                </a:cubicBezTo>
                <a:cubicBezTo>
                  <a:pt x="19762" y="16386"/>
                  <a:pt x="19762" y="16386"/>
                  <a:pt x="19762" y="16386"/>
                </a:cubicBezTo>
                <a:cubicBezTo>
                  <a:pt x="19762" y="16386"/>
                  <a:pt x="19762" y="16386"/>
                  <a:pt x="19762" y="16386"/>
                </a:cubicBezTo>
                <a:cubicBezTo>
                  <a:pt x="19762" y="16386"/>
                  <a:pt x="19762" y="16386"/>
                  <a:pt x="19762" y="16386"/>
                </a:cubicBezTo>
                <a:cubicBezTo>
                  <a:pt x="20221" y="16366"/>
                  <a:pt x="20221" y="16366"/>
                  <a:pt x="20221" y="16366"/>
                </a:cubicBezTo>
                <a:cubicBezTo>
                  <a:pt x="19762" y="16386"/>
                  <a:pt x="19762" y="16386"/>
                  <a:pt x="19762" y="16386"/>
                </a:cubicBezTo>
                <a:cubicBezTo>
                  <a:pt x="19762" y="16386"/>
                  <a:pt x="19762" y="16386"/>
                  <a:pt x="19762" y="16386"/>
                </a:cubicBezTo>
                <a:cubicBezTo>
                  <a:pt x="20221" y="16366"/>
                  <a:pt x="20221" y="16366"/>
                  <a:pt x="20221" y="16366"/>
                </a:cubicBezTo>
                <a:cubicBezTo>
                  <a:pt x="19762" y="16386"/>
                  <a:pt x="19762" y="16386"/>
                  <a:pt x="19762" y="16386"/>
                </a:cubicBezTo>
                <a:cubicBezTo>
                  <a:pt x="20221" y="16366"/>
                  <a:pt x="20221" y="16366"/>
                  <a:pt x="20221" y="16366"/>
                </a:cubicBezTo>
                <a:cubicBezTo>
                  <a:pt x="19762" y="16366"/>
                  <a:pt x="19762" y="16366"/>
                  <a:pt x="19762" y="16366"/>
                </a:cubicBezTo>
                <a:cubicBezTo>
                  <a:pt x="19762" y="16386"/>
                  <a:pt x="19762" y="16386"/>
                  <a:pt x="19762" y="16386"/>
                </a:cubicBezTo>
                <a:cubicBezTo>
                  <a:pt x="20221" y="16366"/>
                  <a:pt x="20221" y="16366"/>
                  <a:pt x="20221" y="16366"/>
                </a:cubicBezTo>
                <a:cubicBezTo>
                  <a:pt x="19762" y="16366"/>
                  <a:pt x="19762" y="16366"/>
                  <a:pt x="19762" y="16366"/>
                </a:cubicBezTo>
                <a:cubicBezTo>
                  <a:pt x="20221" y="16366"/>
                  <a:pt x="20221" y="16366"/>
                  <a:pt x="20221" y="16366"/>
                </a:cubicBezTo>
                <a:cubicBezTo>
                  <a:pt x="19762" y="16345"/>
                  <a:pt x="19762" y="16345"/>
                  <a:pt x="19762" y="16345"/>
                </a:cubicBezTo>
                <a:cubicBezTo>
                  <a:pt x="19762" y="16366"/>
                  <a:pt x="19762" y="16366"/>
                  <a:pt x="19762" y="16366"/>
                </a:cubicBezTo>
                <a:cubicBezTo>
                  <a:pt x="20221" y="16366"/>
                  <a:pt x="20221" y="16366"/>
                  <a:pt x="20221" y="16366"/>
                </a:cubicBezTo>
                <a:cubicBezTo>
                  <a:pt x="19762" y="16345"/>
                  <a:pt x="19762" y="16345"/>
                  <a:pt x="19762" y="16345"/>
                </a:cubicBezTo>
                <a:cubicBezTo>
                  <a:pt x="20221" y="16366"/>
                  <a:pt x="20221" y="16366"/>
                  <a:pt x="20221" y="16366"/>
                </a:cubicBezTo>
                <a:cubicBezTo>
                  <a:pt x="20681" y="16345"/>
                  <a:pt x="20681" y="16345"/>
                  <a:pt x="20681" y="16345"/>
                </a:cubicBezTo>
                <a:cubicBezTo>
                  <a:pt x="1838" y="15931"/>
                  <a:pt x="1838" y="15931"/>
                  <a:pt x="1838" y="15931"/>
                </a:cubicBezTo>
                <a:cubicBezTo>
                  <a:pt x="1838" y="15911"/>
                  <a:pt x="1379" y="15931"/>
                  <a:pt x="1379" y="15931"/>
                </a:cubicBezTo>
                <a:cubicBezTo>
                  <a:pt x="919" y="15952"/>
                  <a:pt x="919" y="15973"/>
                  <a:pt x="1379" y="15973"/>
                </a:cubicBezTo>
                <a:cubicBezTo>
                  <a:pt x="20221" y="16510"/>
                  <a:pt x="20221" y="16510"/>
                  <a:pt x="20221" y="16510"/>
                </a:cubicBezTo>
                <a:cubicBezTo>
                  <a:pt x="20681" y="16490"/>
                  <a:pt x="20681" y="16490"/>
                  <a:pt x="20681" y="16490"/>
                </a:cubicBezTo>
                <a:cubicBezTo>
                  <a:pt x="20221" y="16469"/>
                  <a:pt x="20221" y="16469"/>
                  <a:pt x="20221" y="16469"/>
                </a:cubicBezTo>
                <a:cubicBezTo>
                  <a:pt x="20681" y="16490"/>
                  <a:pt x="20681" y="16490"/>
                  <a:pt x="20681" y="16490"/>
                </a:cubicBezTo>
                <a:cubicBezTo>
                  <a:pt x="20221" y="16448"/>
                  <a:pt x="20221" y="16448"/>
                  <a:pt x="20221" y="16448"/>
                </a:cubicBezTo>
                <a:cubicBezTo>
                  <a:pt x="20221" y="16469"/>
                  <a:pt x="20221" y="16469"/>
                  <a:pt x="20221" y="16469"/>
                </a:cubicBezTo>
                <a:cubicBezTo>
                  <a:pt x="20681" y="16490"/>
                  <a:pt x="20681" y="16490"/>
                  <a:pt x="20681" y="16490"/>
                </a:cubicBezTo>
                <a:cubicBezTo>
                  <a:pt x="20221" y="16448"/>
                  <a:pt x="20221" y="16448"/>
                  <a:pt x="20221" y="16448"/>
                </a:cubicBezTo>
                <a:cubicBezTo>
                  <a:pt x="20681" y="16490"/>
                  <a:pt x="20681" y="16490"/>
                  <a:pt x="20681" y="16490"/>
                </a:cubicBezTo>
                <a:cubicBezTo>
                  <a:pt x="20681" y="16448"/>
                  <a:pt x="20681" y="16448"/>
                  <a:pt x="20681" y="16448"/>
                </a:cubicBezTo>
                <a:cubicBezTo>
                  <a:pt x="20221" y="16448"/>
                  <a:pt x="20221" y="16448"/>
                  <a:pt x="20221" y="16448"/>
                </a:cubicBezTo>
                <a:cubicBezTo>
                  <a:pt x="20681" y="16490"/>
                  <a:pt x="20681" y="16490"/>
                  <a:pt x="20681" y="16490"/>
                </a:cubicBezTo>
                <a:cubicBezTo>
                  <a:pt x="20681" y="16448"/>
                  <a:pt x="20681" y="16448"/>
                  <a:pt x="20681" y="16448"/>
                </a:cubicBezTo>
                <a:cubicBezTo>
                  <a:pt x="20681" y="16469"/>
                  <a:pt x="20681" y="16469"/>
                  <a:pt x="20681" y="16469"/>
                </a:cubicBezTo>
                <a:cubicBezTo>
                  <a:pt x="20681" y="16448"/>
                  <a:pt x="20681" y="16448"/>
                  <a:pt x="20681" y="16448"/>
                </a:cubicBezTo>
                <a:cubicBezTo>
                  <a:pt x="20681" y="16448"/>
                  <a:pt x="20681" y="16448"/>
                  <a:pt x="20681" y="16448"/>
                </a:cubicBezTo>
                <a:cubicBezTo>
                  <a:pt x="20681" y="16469"/>
                  <a:pt x="20681" y="16469"/>
                  <a:pt x="20681" y="16469"/>
                </a:cubicBezTo>
                <a:cubicBezTo>
                  <a:pt x="20681" y="16448"/>
                  <a:pt x="20681" y="16448"/>
                  <a:pt x="20681" y="16448"/>
                </a:cubicBezTo>
                <a:cubicBezTo>
                  <a:pt x="20681" y="16448"/>
                  <a:pt x="20681" y="16448"/>
                  <a:pt x="20221" y="16448"/>
                </a:cubicBezTo>
                <a:cubicBezTo>
                  <a:pt x="18843" y="16428"/>
                  <a:pt x="14247" y="16304"/>
                  <a:pt x="9651" y="16221"/>
                </a:cubicBezTo>
                <a:cubicBezTo>
                  <a:pt x="7813" y="16159"/>
                  <a:pt x="5515" y="16117"/>
                  <a:pt x="4136" y="16076"/>
                </a:cubicBezTo>
                <a:cubicBezTo>
                  <a:pt x="2757" y="16035"/>
                  <a:pt x="1838" y="16014"/>
                  <a:pt x="1838" y="16014"/>
                </a:cubicBezTo>
                <a:cubicBezTo>
                  <a:pt x="1379" y="16014"/>
                  <a:pt x="919" y="16014"/>
                  <a:pt x="919" y="16035"/>
                </a:cubicBezTo>
                <a:cubicBezTo>
                  <a:pt x="460" y="16035"/>
                  <a:pt x="460" y="16055"/>
                  <a:pt x="919" y="16076"/>
                </a:cubicBezTo>
                <a:cubicBezTo>
                  <a:pt x="919" y="16076"/>
                  <a:pt x="2298" y="16097"/>
                  <a:pt x="3677" y="16159"/>
                </a:cubicBezTo>
                <a:cubicBezTo>
                  <a:pt x="6434" y="16221"/>
                  <a:pt x="10570" y="16324"/>
                  <a:pt x="13787" y="16428"/>
                </a:cubicBezTo>
                <a:cubicBezTo>
                  <a:pt x="15626" y="16469"/>
                  <a:pt x="17004" y="16510"/>
                  <a:pt x="17923" y="16552"/>
                </a:cubicBezTo>
                <a:cubicBezTo>
                  <a:pt x="18383" y="16552"/>
                  <a:pt x="18843" y="16572"/>
                  <a:pt x="19302" y="16572"/>
                </a:cubicBezTo>
                <a:cubicBezTo>
                  <a:pt x="19762" y="16593"/>
                  <a:pt x="19762" y="16593"/>
                  <a:pt x="19762" y="16593"/>
                </a:cubicBezTo>
                <a:cubicBezTo>
                  <a:pt x="19762" y="16593"/>
                  <a:pt x="19762" y="16593"/>
                  <a:pt x="19762" y="16593"/>
                </a:cubicBezTo>
                <a:cubicBezTo>
                  <a:pt x="19762" y="16572"/>
                  <a:pt x="19762" y="16572"/>
                  <a:pt x="19762" y="16572"/>
                </a:cubicBezTo>
                <a:cubicBezTo>
                  <a:pt x="19762" y="16593"/>
                  <a:pt x="19762" y="16593"/>
                  <a:pt x="19762" y="16593"/>
                </a:cubicBezTo>
                <a:cubicBezTo>
                  <a:pt x="19762" y="16593"/>
                  <a:pt x="19762" y="16593"/>
                  <a:pt x="19762" y="16593"/>
                </a:cubicBezTo>
                <a:cubicBezTo>
                  <a:pt x="19762" y="16572"/>
                  <a:pt x="19762" y="16572"/>
                  <a:pt x="19762" y="16572"/>
                </a:cubicBezTo>
                <a:cubicBezTo>
                  <a:pt x="19762" y="16593"/>
                  <a:pt x="19762" y="16593"/>
                  <a:pt x="19762" y="16593"/>
                </a:cubicBezTo>
                <a:cubicBezTo>
                  <a:pt x="20221" y="16572"/>
                  <a:pt x="20221" y="16572"/>
                  <a:pt x="20221" y="16572"/>
                </a:cubicBezTo>
                <a:cubicBezTo>
                  <a:pt x="19762" y="16593"/>
                  <a:pt x="19762" y="16593"/>
                  <a:pt x="19762" y="16593"/>
                </a:cubicBezTo>
                <a:cubicBezTo>
                  <a:pt x="19762" y="16593"/>
                  <a:pt x="19762" y="16593"/>
                  <a:pt x="19762" y="16593"/>
                </a:cubicBezTo>
                <a:cubicBezTo>
                  <a:pt x="20221" y="16572"/>
                  <a:pt x="20221" y="16572"/>
                  <a:pt x="20221" y="16572"/>
                </a:cubicBezTo>
                <a:cubicBezTo>
                  <a:pt x="19762" y="16593"/>
                  <a:pt x="19762" y="16593"/>
                  <a:pt x="19762" y="16593"/>
                </a:cubicBezTo>
                <a:cubicBezTo>
                  <a:pt x="20221" y="16572"/>
                  <a:pt x="20221" y="16572"/>
                  <a:pt x="20221" y="16572"/>
                </a:cubicBezTo>
                <a:cubicBezTo>
                  <a:pt x="19302" y="16572"/>
                  <a:pt x="19302" y="16572"/>
                  <a:pt x="19302" y="16572"/>
                </a:cubicBezTo>
                <a:cubicBezTo>
                  <a:pt x="19302" y="16572"/>
                  <a:pt x="19762" y="16593"/>
                  <a:pt x="19762" y="16593"/>
                </a:cubicBezTo>
                <a:cubicBezTo>
                  <a:pt x="20221" y="16572"/>
                  <a:pt x="20221" y="16572"/>
                  <a:pt x="20221" y="16572"/>
                </a:cubicBezTo>
                <a:cubicBezTo>
                  <a:pt x="19302" y="16572"/>
                  <a:pt x="19302" y="16572"/>
                  <a:pt x="19302" y="16572"/>
                </a:cubicBezTo>
                <a:cubicBezTo>
                  <a:pt x="20221" y="16572"/>
                  <a:pt x="20221" y="16572"/>
                  <a:pt x="20221" y="16572"/>
                </a:cubicBezTo>
                <a:cubicBezTo>
                  <a:pt x="19762" y="16552"/>
                  <a:pt x="19762" y="16552"/>
                  <a:pt x="19762" y="16552"/>
                </a:cubicBezTo>
                <a:cubicBezTo>
                  <a:pt x="20221" y="16572"/>
                  <a:pt x="20221" y="16572"/>
                  <a:pt x="20221" y="16572"/>
                </a:cubicBezTo>
                <a:cubicBezTo>
                  <a:pt x="19762" y="16552"/>
                  <a:pt x="19762" y="16552"/>
                  <a:pt x="19762" y="16552"/>
                </a:cubicBezTo>
                <a:cubicBezTo>
                  <a:pt x="19762" y="16552"/>
                  <a:pt x="19762" y="16552"/>
                  <a:pt x="19762" y="16552"/>
                </a:cubicBezTo>
                <a:cubicBezTo>
                  <a:pt x="20221" y="16572"/>
                  <a:pt x="20221" y="16572"/>
                  <a:pt x="20221" y="16572"/>
                </a:cubicBezTo>
                <a:cubicBezTo>
                  <a:pt x="19762" y="16552"/>
                  <a:pt x="19762" y="16552"/>
                  <a:pt x="19762" y="16552"/>
                </a:cubicBezTo>
                <a:cubicBezTo>
                  <a:pt x="20221" y="16572"/>
                  <a:pt x="20221" y="16572"/>
                  <a:pt x="20221" y="16572"/>
                </a:cubicBezTo>
                <a:cubicBezTo>
                  <a:pt x="20221" y="16552"/>
                  <a:pt x="20221" y="16552"/>
                  <a:pt x="20221" y="16552"/>
                </a:cubicBezTo>
                <a:cubicBezTo>
                  <a:pt x="19762" y="16552"/>
                  <a:pt x="19762" y="16552"/>
                  <a:pt x="19762" y="16552"/>
                </a:cubicBezTo>
                <a:cubicBezTo>
                  <a:pt x="20221" y="16572"/>
                  <a:pt x="20221" y="16572"/>
                  <a:pt x="20221" y="16572"/>
                </a:cubicBezTo>
                <a:cubicBezTo>
                  <a:pt x="20221" y="16552"/>
                  <a:pt x="20221" y="16552"/>
                  <a:pt x="20221" y="16552"/>
                </a:cubicBezTo>
                <a:cubicBezTo>
                  <a:pt x="20221" y="16572"/>
                  <a:pt x="20221" y="16572"/>
                  <a:pt x="20221" y="16572"/>
                </a:cubicBezTo>
                <a:cubicBezTo>
                  <a:pt x="20221" y="16552"/>
                  <a:pt x="20221" y="16552"/>
                  <a:pt x="20221" y="16552"/>
                </a:cubicBezTo>
                <a:cubicBezTo>
                  <a:pt x="20221" y="16552"/>
                  <a:pt x="20221" y="16552"/>
                  <a:pt x="20221" y="16552"/>
                </a:cubicBezTo>
                <a:cubicBezTo>
                  <a:pt x="20221" y="16572"/>
                  <a:pt x="20221" y="16572"/>
                  <a:pt x="20221" y="16572"/>
                </a:cubicBezTo>
                <a:cubicBezTo>
                  <a:pt x="20221" y="16552"/>
                  <a:pt x="20221" y="16552"/>
                  <a:pt x="20221" y="16552"/>
                </a:cubicBezTo>
                <a:cubicBezTo>
                  <a:pt x="20221" y="16552"/>
                  <a:pt x="20221" y="16552"/>
                  <a:pt x="20221" y="16552"/>
                </a:cubicBezTo>
                <a:cubicBezTo>
                  <a:pt x="20221" y="16531"/>
                  <a:pt x="19762" y="16531"/>
                  <a:pt x="19302" y="16510"/>
                </a:cubicBezTo>
                <a:cubicBezTo>
                  <a:pt x="17004" y="16469"/>
                  <a:pt x="12868" y="16386"/>
                  <a:pt x="9191" y="16304"/>
                </a:cubicBezTo>
                <a:cubicBezTo>
                  <a:pt x="7353" y="16262"/>
                  <a:pt x="5515" y="16221"/>
                  <a:pt x="4136" y="16179"/>
                </a:cubicBezTo>
                <a:cubicBezTo>
                  <a:pt x="3677" y="16179"/>
                  <a:pt x="3217" y="16159"/>
                  <a:pt x="2757" y="16159"/>
                </a:cubicBezTo>
                <a:cubicBezTo>
                  <a:pt x="2298" y="16159"/>
                  <a:pt x="2298" y="16138"/>
                  <a:pt x="2298" y="16138"/>
                </a:cubicBezTo>
                <a:cubicBezTo>
                  <a:pt x="1838" y="16138"/>
                  <a:pt x="1838" y="16138"/>
                  <a:pt x="1838" y="16138"/>
                </a:cubicBezTo>
                <a:cubicBezTo>
                  <a:pt x="1838" y="16138"/>
                  <a:pt x="1838" y="16138"/>
                  <a:pt x="1838" y="16138"/>
                </a:cubicBezTo>
                <a:cubicBezTo>
                  <a:pt x="1379" y="16138"/>
                  <a:pt x="1379" y="16138"/>
                  <a:pt x="1379" y="16138"/>
                </a:cubicBezTo>
                <a:cubicBezTo>
                  <a:pt x="1379" y="16138"/>
                  <a:pt x="1379" y="16138"/>
                  <a:pt x="919" y="16159"/>
                </a:cubicBezTo>
                <a:cubicBezTo>
                  <a:pt x="919" y="16159"/>
                  <a:pt x="919" y="16159"/>
                  <a:pt x="919" y="16179"/>
                </a:cubicBezTo>
                <a:cubicBezTo>
                  <a:pt x="919" y="16179"/>
                  <a:pt x="919" y="16200"/>
                  <a:pt x="1379" y="16200"/>
                </a:cubicBezTo>
                <a:cubicBezTo>
                  <a:pt x="1379" y="16200"/>
                  <a:pt x="2298" y="16221"/>
                  <a:pt x="4136" y="16283"/>
                </a:cubicBezTo>
                <a:cubicBezTo>
                  <a:pt x="6894" y="16345"/>
                  <a:pt x="10570" y="16448"/>
                  <a:pt x="13787" y="16531"/>
                </a:cubicBezTo>
                <a:cubicBezTo>
                  <a:pt x="15626" y="16593"/>
                  <a:pt x="17004" y="16634"/>
                  <a:pt x="17923" y="16655"/>
                </a:cubicBezTo>
                <a:cubicBezTo>
                  <a:pt x="18843" y="16676"/>
                  <a:pt x="18843" y="16696"/>
                  <a:pt x="19302" y="16696"/>
                </a:cubicBezTo>
                <a:cubicBezTo>
                  <a:pt x="19762" y="16696"/>
                  <a:pt x="19762" y="16696"/>
                  <a:pt x="19762" y="16696"/>
                </a:cubicBezTo>
                <a:cubicBezTo>
                  <a:pt x="19762" y="16717"/>
                  <a:pt x="19762" y="16717"/>
                  <a:pt x="19762" y="16717"/>
                </a:cubicBezTo>
                <a:cubicBezTo>
                  <a:pt x="19762" y="16696"/>
                  <a:pt x="19762" y="16696"/>
                  <a:pt x="19762" y="16696"/>
                </a:cubicBezTo>
                <a:cubicBezTo>
                  <a:pt x="19762" y="16696"/>
                  <a:pt x="19762" y="16696"/>
                  <a:pt x="19762" y="16696"/>
                </a:cubicBezTo>
                <a:cubicBezTo>
                  <a:pt x="19762" y="16717"/>
                  <a:pt x="19762" y="16717"/>
                  <a:pt x="19762" y="16717"/>
                </a:cubicBezTo>
                <a:cubicBezTo>
                  <a:pt x="19762" y="16696"/>
                  <a:pt x="19762" y="16696"/>
                  <a:pt x="19762" y="16696"/>
                </a:cubicBezTo>
                <a:cubicBezTo>
                  <a:pt x="19762" y="16696"/>
                  <a:pt x="19762" y="16696"/>
                  <a:pt x="19762" y="16696"/>
                </a:cubicBezTo>
                <a:cubicBezTo>
                  <a:pt x="20221" y="16696"/>
                  <a:pt x="20221" y="16696"/>
                  <a:pt x="20221" y="16696"/>
                </a:cubicBezTo>
                <a:cubicBezTo>
                  <a:pt x="19302" y="16696"/>
                  <a:pt x="19302" y="16696"/>
                  <a:pt x="19302" y="16696"/>
                </a:cubicBezTo>
                <a:cubicBezTo>
                  <a:pt x="19302" y="16696"/>
                  <a:pt x="19762" y="16696"/>
                  <a:pt x="19762" y="16696"/>
                </a:cubicBezTo>
                <a:cubicBezTo>
                  <a:pt x="20221" y="16696"/>
                  <a:pt x="20221" y="16696"/>
                  <a:pt x="20221" y="16696"/>
                </a:cubicBezTo>
                <a:cubicBezTo>
                  <a:pt x="19302" y="16696"/>
                  <a:pt x="19302" y="16696"/>
                  <a:pt x="19302" y="16696"/>
                </a:cubicBezTo>
                <a:cubicBezTo>
                  <a:pt x="20221" y="16696"/>
                  <a:pt x="20221" y="16696"/>
                  <a:pt x="20221" y="16696"/>
                </a:cubicBezTo>
                <a:cubicBezTo>
                  <a:pt x="19762" y="16676"/>
                  <a:pt x="19762" y="16676"/>
                  <a:pt x="19762" y="16676"/>
                </a:cubicBezTo>
                <a:cubicBezTo>
                  <a:pt x="19302" y="16696"/>
                  <a:pt x="19302" y="16696"/>
                  <a:pt x="19302" y="16696"/>
                </a:cubicBezTo>
                <a:cubicBezTo>
                  <a:pt x="20221" y="16696"/>
                  <a:pt x="20221" y="16696"/>
                  <a:pt x="20221" y="16696"/>
                </a:cubicBezTo>
                <a:cubicBezTo>
                  <a:pt x="19762" y="16676"/>
                  <a:pt x="19762" y="16676"/>
                  <a:pt x="19762" y="16676"/>
                </a:cubicBezTo>
                <a:cubicBezTo>
                  <a:pt x="20221" y="16696"/>
                  <a:pt x="20221" y="16696"/>
                  <a:pt x="20221" y="16696"/>
                </a:cubicBezTo>
                <a:cubicBezTo>
                  <a:pt x="20681" y="16655"/>
                  <a:pt x="20681" y="16655"/>
                  <a:pt x="20681" y="16655"/>
                </a:cubicBezTo>
                <a:cubicBezTo>
                  <a:pt x="919" y="16242"/>
                  <a:pt x="919" y="16242"/>
                  <a:pt x="919" y="16242"/>
                </a:cubicBezTo>
                <a:cubicBezTo>
                  <a:pt x="919" y="16242"/>
                  <a:pt x="460" y="16242"/>
                  <a:pt x="0" y="16262"/>
                </a:cubicBezTo>
                <a:cubicBezTo>
                  <a:pt x="0" y="16283"/>
                  <a:pt x="0" y="16283"/>
                  <a:pt x="460" y="16304"/>
                </a:cubicBezTo>
                <a:cubicBezTo>
                  <a:pt x="20681" y="16862"/>
                  <a:pt x="20681" y="16862"/>
                  <a:pt x="20681" y="16862"/>
                </a:cubicBezTo>
                <a:cubicBezTo>
                  <a:pt x="20681" y="16841"/>
                  <a:pt x="20681" y="16841"/>
                  <a:pt x="20681" y="16841"/>
                </a:cubicBezTo>
                <a:cubicBezTo>
                  <a:pt x="21140" y="16820"/>
                  <a:pt x="21140" y="16820"/>
                  <a:pt x="21140" y="16820"/>
                </a:cubicBezTo>
                <a:cubicBezTo>
                  <a:pt x="21140" y="16820"/>
                  <a:pt x="16545" y="16696"/>
                  <a:pt x="11489" y="16593"/>
                </a:cubicBezTo>
                <a:cubicBezTo>
                  <a:pt x="9191" y="16531"/>
                  <a:pt x="6894" y="16490"/>
                  <a:pt x="4596" y="16448"/>
                </a:cubicBezTo>
                <a:cubicBezTo>
                  <a:pt x="3677" y="16428"/>
                  <a:pt x="2757" y="16407"/>
                  <a:pt x="2298" y="16386"/>
                </a:cubicBezTo>
                <a:cubicBezTo>
                  <a:pt x="1838" y="16386"/>
                  <a:pt x="1838" y="16386"/>
                  <a:pt x="1379" y="16386"/>
                </a:cubicBezTo>
                <a:cubicBezTo>
                  <a:pt x="1379" y="16386"/>
                  <a:pt x="919" y="16386"/>
                  <a:pt x="919" y="16366"/>
                </a:cubicBezTo>
                <a:cubicBezTo>
                  <a:pt x="460" y="16386"/>
                  <a:pt x="460" y="16386"/>
                  <a:pt x="460" y="16386"/>
                </a:cubicBezTo>
                <a:cubicBezTo>
                  <a:pt x="460" y="16386"/>
                  <a:pt x="460" y="16386"/>
                  <a:pt x="0" y="16386"/>
                </a:cubicBezTo>
                <a:cubicBezTo>
                  <a:pt x="0" y="16407"/>
                  <a:pt x="0" y="16428"/>
                  <a:pt x="460" y="16428"/>
                </a:cubicBezTo>
                <a:cubicBezTo>
                  <a:pt x="20221" y="16986"/>
                  <a:pt x="20221" y="16986"/>
                  <a:pt x="20221" y="16986"/>
                </a:cubicBezTo>
                <a:cubicBezTo>
                  <a:pt x="20681" y="16965"/>
                  <a:pt x="20681" y="16965"/>
                  <a:pt x="20681" y="16965"/>
                </a:cubicBezTo>
                <a:cubicBezTo>
                  <a:pt x="21140" y="16944"/>
                  <a:pt x="21140" y="16944"/>
                  <a:pt x="21140" y="16944"/>
                </a:cubicBezTo>
                <a:cubicBezTo>
                  <a:pt x="21140" y="16944"/>
                  <a:pt x="16545" y="16841"/>
                  <a:pt x="11949" y="16738"/>
                </a:cubicBezTo>
                <a:cubicBezTo>
                  <a:pt x="9191" y="16676"/>
                  <a:pt x="6894" y="16614"/>
                  <a:pt x="5055" y="16572"/>
                </a:cubicBezTo>
                <a:cubicBezTo>
                  <a:pt x="4136" y="16552"/>
                  <a:pt x="3217" y="16552"/>
                  <a:pt x="2757" y="16531"/>
                </a:cubicBezTo>
                <a:cubicBezTo>
                  <a:pt x="2298" y="16531"/>
                  <a:pt x="1838" y="16510"/>
                  <a:pt x="1838" y="16510"/>
                </a:cubicBezTo>
                <a:cubicBezTo>
                  <a:pt x="1379" y="16510"/>
                  <a:pt x="1379" y="16510"/>
                  <a:pt x="919" y="16510"/>
                </a:cubicBezTo>
                <a:cubicBezTo>
                  <a:pt x="919" y="16510"/>
                  <a:pt x="919" y="16510"/>
                  <a:pt x="919" y="16510"/>
                </a:cubicBezTo>
                <a:cubicBezTo>
                  <a:pt x="460" y="16510"/>
                  <a:pt x="460" y="16510"/>
                  <a:pt x="460" y="16531"/>
                </a:cubicBezTo>
                <a:cubicBezTo>
                  <a:pt x="919" y="16552"/>
                  <a:pt x="919" y="16552"/>
                  <a:pt x="919" y="16552"/>
                </a:cubicBezTo>
                <a:cubicBezTo>
                  <a:pt x="460" y="16531"/>
                  <a:pt x="460" y="16531"/>
                  <a:pt x="460" y="16531"/>
                </a:cubicBezTo>
                <a:cubicBezTo>
                  <a:pt x="460" y="16552"/>
                  <a:pt x="460" y="16552"/>
                  <a:pt x="460" y="16552"/>
                </a:cubicBezTo>
                <a:cubicBezTo>
                  <a:pt x="460" y="16552"/>
                  <a:pt x="460" y="16552"/>
                  <a:pt x="460" y="16552"/>
                </a:cubicBezTo>
                <a:cubicBezTo>
                  <a:pt x="460" y="16572"/>
                  <a:pt x="460" y="16572"/>
                  <a:pt x="919" y="16572"/>
                </a:cubicBezTo>
                <a:cubicBezTo>
                  <a:pt x="1379" y="16614"/>
                  <a:pt x="3217" y="16655"/>
                  <a:pt x="5055" y="16696"/>
                </a:cubicBezTo>
                <a:cubicBezTo>
                  <a:pt x="7813" y="16779"/>
                  <a:pt x="11489" y="16882"/>
                  <a:pt x="14706" y="16944"/>
                </a:cubicBezTo>
                <a:cubicBezTo>
                  <a:pt x="16085" y="16986"/>
                  <a:pt x="17464" y="17027"/>
                  <a:pt x="18383" y="17048"/>
                </a:cubicBezTo>
                <a:cubicBezTo>
                  <a:pt x="18843" y="17068"/>
                  <a:pt x="19302" y="17089"/>
                  <a:pt x="19302" y="17089"/>
                </a:cubicBezTo>
                <a:cubicBezTo>
                  <a:pt x="19762" y="17089"/>
                  <a:pt x="19762" y="17089"/>
                  <a:pt x="19762" y="17089"/>
                </a:cubicBezTo>
                <a:cubicBezTo>
                  <a:pt x="19762" y="17089"/>
                  <a:pt x="19762" y="17089"/>
                  <a:pt x="19762" y="17089"/>
                </a:cubicBezTo>
                <a:cubicBezTo>
                  <a:pt x="19762" y="17089"/>
                  <a:pt x="19762" y="17089"/>
                  <a:pt x="19762" y="17089"/>
                </a:cubicBezTo>
                <a:cubicBezTo>
                  <a:pt x="19762" y="17089"/>
                  <a:pt x="19762" y="17089"/>
                  <a:pt x="19762" y="17089"/>
                </a:cubicBezTo>
                <a:cubicBezTo>
                  <a:pt x="19762" y="17089"/>
                  <a:pt x="19762" y="17089"/>
                  <a:pt x="19762" y="17089"/>
                </a:cubicBezTo>
                <a:cubicBezTo>
                  <a:pt x="19762" y="17089"/>
                  <a:pt x="19762" y="17089"/>
                  <a:pt x="19762" y="17089"/>
                </a:cubicBezTo>
                <a:cubicBezTo>
                  <a:pt x="20221" y="17089"/>
                  <a:pt x="20221" y="17089"/>
                  <a:pt x="20221" y="17089"/>
                </a:cubicBezTo>
                <a:cubicBezTo>
                  <a:pt x="19302" y="17089"/>
                  <a:pt x="19302" y="17089"/>
                  <a:pt x="19302" y="17089"/>
                </a:cubicBezTo>
                <a:cubicBezTo>
                  <a:pt x="19302" y="17089"/>
                  <a:pt x="19762" y="17089"/>
                  <a:pt x="19762" y="17089"/>
                </a:cubicBezTo>
                <a:cubicBezTo>
                  <a:pt x="20221" y="17089"/>
                  <a:pt x="20221" y="17089"/>
                  <a:pt x="20221" y="17089"/>
                </a:cubicBezTo>
                <a:cubicBezTo>
                  <a:pt x="19302" y="17089"/>
                  <a:pt x="19302" y="17089"/>
                  <a:pt x="19302" y="17089"/>
                </a:cubicBezTo>
                <a:cubicBezTo>
                  <a:pt x="20221" y="17089"/>
                  <a:pt x="20221" y="17089"/>
                  <a:pt x="20221" y="17089"/>
                </a:cubicBezTo>
                <a:cubicBezTo>
                  <a:pt x="19762" y="17068"/>
                  <a:pt x="19762" y="17068"/>
                  <a:pt x="19762" y="17068"/>
                </a:cubicBezTo>
                <a:cubicBezTo>
                  <a:pt x="19302" y="17089"/>
                  <a:pt x="19302" y="17089"/>
                  <a:pt x="19302" y="17089"/>
                </a:cubicBezTo>
                <a:cubicBezTo>
                  <a:pt x="20221" y="17089"/>
                  <a:pt x="20221" y="17089"/>
                  <a:pt x="20221" y="17089"/>
                </a:cubicBezTo>
                <a:cubicBezTo>
                  <a:pt x="19762" y="17068"/>
                  <a:pt x="19762" y="17068"/>
                  <a:pt x="19762" y="17068"/>
                </a:cubicBezTo>
                <a:cubicBezTo>
                  <a:pt x="20221" y="17089"/>
                  <a:pt x="20221" y="17089"/>
                  <a:pt x="20221" y="17089"/>
                </a:cubicBezTo>
                <a:cubicBezTo>
                  <a:pt x="20221" y="17048"/>
                  <a:pt x="20221" y="17048"/>
                  <a:pt x="20221" y="17048"/>
                </a:cubicBezTo>
                <a:cubicBezTo>
                  <a:pt x="20221" y="17048"/>
                  <a:pt x="16085" y="16965"/>
                  <a:pt x="11030" y="16862"/>
                </a:cubicBezTo>
                <a:cubicBezTo>
                  <a:pt x="8732" y="16820"/>
                  <a:pt x="6434" y="16758"/>
                  <a:pt x="4596" y="16738"/>
                </a:cubicBezTo>
                <a:cubicBezTo>
                  <a:pt x="3677" y="16717"/>
                  <a:pt x="3217" y="16696"/>
                  <a:pt x="2298" y="16676"/>
                </a:cubicBezTo>
                <a:cubicBezTo>
                  <a:pt x="2298" y="16676"/>
                  <a:pt x="1838" y="16676"/>
                  <a:pt x="1838" y="16676"/>
                </a:cubicBezTo>
                <a:cubicBezTo>
                  <a:pt x="1379" y="16676"/>
                  <a:pt x="1379" y="16676"/>
                  <a:pt x="1379" y="16676"/>
                </a:cubicBezTo>
                <a:cubicBezTo>
                  <a:pt x="1379" y="16676"/>
                  <a:pt x="1379" y="16676"/>
                  <a:pt x="1379" y="16676"/>
                </a:cubicBezTo>
                <a:cubicBezTo>
                  <a:pt x="919" y="16676"/>
                  <a:pt x="919" y="16676"/>
                  <a:pt x="919" y="16676"/>
                </a:cubicBezTo>
                <a:cubicBezTo>
                  <a:pt x="919" y="16676"/>
                  <a:pt x="919" y="16676"/>
                  <a:pt x="460" y="16676"/>
                </a:cubicBezTo>
                <a:cubicBezTo>
                  <a:pt x="460" y="16696"/>
                  <a:pt x="460" y="16717"/>
                  <a:pt x="919" y="16717"/>
                </a:cubicBezTo>
                <a:cubicBezTo>
                  <a:pt x="20221" y="17275"/>
                  <a:pt x="20221" y="17275"/>
                  <a:pt x="20221" y="17275"/>
                </a:cubicBezTo>
                <a:cubicBezTo>
                  <a:pt x="20681" y="17234"/>
                  <a:pt x="20681" y="17234"/>
                  <a:pt x="20681" y="17234"/>
                </a:cubicBezTo>
                <a:cubicBezTo>
                  <a:pt x="19762" y="17213"/>
                  <a:pt x="19762" y="17213"/>
                  <a:pt x="19762" y="17213"/>
                </a:cubicBezTo>
                <a:cubicBezTo>
                  <a:pt x="20681" y="17234"/>
                  <a:pt x="20681" y="17234"/>
                  <a:pt x="20681" y="17234"/>
                </a:cubicBezTo>
                <a:cubicBezTo>
                  <a:pt x="20221" y="17213"/>
                  <a:pt x="20221" y="17213"/>
                  <a:pt x="20221" y="17213"/>
                </a:cubicBezTo>
                <a:cubicBezTo>
                  <a:pt x="20221" y="17213"/>
                  <a:pt x="20221" y="17213"/>
                  <a:pt x="19762" y="17213"/>
                </a:cubicBezTo>
                <a:cubicBezTo>
                  <a:pt x="20681" y="17234"/>
                  <a:pt x="20681" y="17234"/>
                  <a:pt x="20681" y="17234"/>
                </a:cubicBezTo>
                <a:cubicBezTo>
                  <a:pt x="20221" y="17213"/>
                  <a:pt x="20221" y="17213"/>
                  <a:pt x="20221" y="17213"/>
                </a:cubicBezTo>
                <a:cubicBezTo>
                  <a:pt x="20221" y="17234"/>
                  <a:pt x="20221" y="17234"/>
                  <a:pt x="20221" y="17234"/>
                </a:cubicBezTo>
                <a:cubicBezTo>
                  <a:pt x="20221" y="17213"/>
                  <a:pt x="20221" y="17213"/>
                  <a:pt x="20221" y="17213"/>
                </a:cubicBezTo>
                <a:cubicBezTo>
                  <a:pt x="20221" y="17213"/>
                  <a:pt x="20221" y="17213"/>
                  <a:pt x="20221" y="17213"/>
                </a:cubicBezTo>
                <a:cubicBezTo>
                  <a:pt x="20221" y="17234"/>
                  <a:pt x="20221" y="17234"/>
                  <a:pt x="20221" y="17234"/>
                </a:cubicBezTo>
                <a:cubicBezTo>
                  <a:pt x="20221" y="17213"/>
                  <a:pt x="20221" y="17213"/>
                  <a:pt x="20221" y="17213"/>
                </a:cubicBezTo>
                <a:cubicBezTo>
                  <a:pt x="20221" y="17234"/>
                  <a:pt x="20221" y="17234"/>
                  <a:pt x="20221" y="17234"/>
                </a:cubicBezTo>
                <a:cubicBezTo>
                  <a:pt x="20681" y="17213"/>
                  <a:pt x="20681" y="17213"/>
                  <a:pt x="20681" y="17213"/>
                </a:cubicBezTo>
                <a:cubicBezTo>
                  <a:pt x="20221" y="17213"/>
                  <a:pt x="20221" y="17213"/>
                  <a:pt x="20221" y="17213"/>
                </a:cubicBezTo>
                <a:cubicBezTo>
                  <a:pt x="20221" y="17234"/>
                  <a:pt x="20221" y="17234"/>
                  <a:pt x="20221" y="17234"/>
                </a:cubicBezTo>
                <a:cubicBezTo>
                  <a:pt x="20681" y="17213"/>
                  <a:pt x="20681" y="17213"/>
                  <a:pt x="20681" y="17213"/>
                </a:cubicBezTo>
                <a:cubicBezTo>
                  <a:pt x="20681" y="17213"/>
                  <a:pt x="20221" y="17192"/>
                  <a:pt x="19302" y="17192"/>
                </a:cubicBezTo>
                <a:cubicBezTo>
                  <a:pt x="17464" y="17151"/>
                  <a:pt x="12868" y="17068"/>
                  <a:pt x="9191" y="16986"/>
                </a:cubicBezTo>
                <a:cubicBezTo>
                  <a:pt x="7353" y="16944"/>
                  <a:pt x="5515" y="16903"/>
                  <a:pt x="4136" y="16882"/>
                </a:cubicBezTo>
                <a:cubicBezTo>
                  <a:pt x="3217" y="16862"/>
                  <a:pt x="2757" y="16841"/>
                  <a:pt x="2298" y="16841"/>
                </a:cubicBezTo>
                <a:cubicBezTo>
                  <a:pt x="2298" y="16841"/>
                  <a:pt x="1838" y="16841"/>
                  <a:pt x="1838" y="16820"/>
                </a:cubicBezTo>
                <a:cubicBezTo>
                  <a:pt x="1838" y="16820"/>
                  <a:pt x="1838" y="16820"/>
                  <a:pt x="1838" y="16820"/>
                </a:cubicBezTo>
                <a:cubicBezTo>
                  <a:pt x="1838" y="16820"/>
                  <a:pt x="1838" y="16820"/>
                  <a:pt x="1838" y="16820"/>
                </a:cubicBezTo>
                <a:cubicBezTo>
                  <a:pt x="1379" y="16820"/>
                  <a:pt x="1379" y="16820"/>
                  <a:pt x="1379" y="16820"/>
                </a:cubicBezTo>
                <a:cubicBezTo>
                  <a:pt x="1379" y="16820"/>
                  <a:pt x="1379" y="16820"/>
                  <a:pt x="1379" y="16820"/>
                </a:cubicBezTo>
                <a:cubicBezTo>
                  <a:pt x="919" y="16820"/>
                  <a:pt x="919" y="16820"/>
                  <a:pt x="919" y="16841"/>
                </a:cubicBezTo>
                <a:cubicBezTo>
                  <a:pt x="919" y="16841"/>
                  <a:pt x="919" y="16862"/>
                  <a:pt x="919" y="16862"/>
                </a:cubicBezTo>
                <a:cubicBezTo>
                  <a:pt x="919" y="16862"/>
                  <a:pt x="919" y="16882"/>
                  <a:pt x="919" y="16882"/>
                </a:cubicBezTo>
                <a:cubicBezTo>
                  <a:pt x="919" y="16882"/>
                  <a:pt x="2298" y="16924"/>
                  <a:pt x="4136" y="16965"/>
                </a:cubicBezTo>
                <a:cubicBezTo>
                  <a:pt x="6894" y="17027"/>
                  <a:pt x="11030" y="17151"/>
                  <a:pt x="14247" y="17234"/>
                </a:cubicBezTo>
                <a:cubicBezTo>
                  <a:pt x="16085" y="17296"/>
                  <a:pt x="17464" y="17337"/>
                  <a:pt x="18383" y="17358"/>
                </a:cubicBezTo>
                <a:cubicBezTo>
                  <a:pt x="19302" y="17378"/>
                  <a:pt x="19762" y="17399"/>
                  <a:pt x="19762" y="17399"/>
                </a:cubicBezTo>
                <a:cubicBezTo>
                  <a:pt x="20221" y="17420"/>
                  <a:pt x="20221" y="17420"/>
                  <a:pt x="20221" y="17420"/>
                </a:cubicBezTo>
                <a:cubicBezTo>
                  <a:pt x="20221" y="17420"/>
                  <a:pt x="20221" y="17420"/>
                  <a:pt x="20221" y="17420"/>
                </a:cubicBezTo>
                <a:cubicBezTo>
                  <a:pt x="20221" y="17420"/>
                  <a:pt x="20221" y="17420"/>
                  <a:pt x="20221" y="17420"/>
                </a:cubicBezTo>
                <a:cubicBezTo>
                  <a:pt x="20681" y="17399"/>
                  <a:pt x="20681" y="17399"/>
                  <a:pt x="20681" y="17399"/>
                </a:cubicBezTo>
                <a:cubicBezTo>
                  <a:pt x="20221" y="17420"/>
                  <a:pt x="20221" y="17420"/>
                  <a:pt x="20221" y="17420"/>
                </a:cubicBezTo>
                <a:cubicBezTo>
                  <a:pt x="20221" y="17420"/>
                  <a:pt x="20221" y="17420"/>
                  <a:pt x="20221" y="17420"/>
                </a:cubicBezTo>
                <a:cubicBezTo>
                  <a:pt x="20681" y="17399"/>
                  <a:pt x="20681" y="17399"/>
                  <a:pt x="20681" y="17399"/>
                </a:cubicBezTo>
                <a:cubicBezTo>
                  <a:pt x="20221" y="17420"/>
                  <a:pt x="20221" y="17420"/>
                  <a:pt x="20221" y="17420"/>
                </a:cubicBezTo>
                <a:cubicBezTo>
                  <a:pt x="20681" y="17399"/>
                  <a:pt x="20681" y="17399"/>
                  <a:pt x="20681" y="17399"/>
                </a:cubicBezTo>
                <a:cubicBezTo>
                  <a:pt x="20221" y="17399"/>
                  <a:pt x="20221" y="17399"/>
                  <a:pt x="20221" y="17399"/>
                </a:cubicBezTo>
                <a:cubicBezTo>
                  <a:pt x="20221" y="17420"/>
                  <a:pt x="20221" y="17420"/>
                  <a:pt x="20221" y="17420"/>
                </a:cubicBezTo>
                <a:cubicBezTo>
                  <a:pt x="20681" y="17399"/>
                  <a:pt x="20681" y="17399"/>
                  <a:pt x="20681" y="17399"/>
                </a:cubicBezTo>
                <a:cubicBezTo>
                  <a:pt x="20221" y="17399"/>
                  <a:pt x="20221" y="17399"/>
                  <a:pt x="20221" y="17399"/>
                </a:cubicBezTo>
                <a:cubicBezTo>
                  <a:pt x="20681" y="17399"/>
                  <a:pt x="20681" y="17399"/>
                  <a:pt x="20681" y="17399"/>
                </a:cubicBezTo>
                <a:cubicBezTo>
                  <a:pt x="20221" y="17378"/>
                  <a:pt x="20221" y="17378"/>
                  <a:pt x="20221" y="17378"/>
                </a:cubicBezTo>
                <a:cubicBezTo>
                  <a:pt x="20221" y="17399"/>
                  <a:pt x="20221" y="17399"/>
                  <a:pt x="20221" y="17399"/>
                </a:cubicBezTo>
                <a:cubicBezTo>
                  <a:pt x="20681" y="17399"/>
                  <a:pt x="20681" y="17399"/>
                  <a:pt x="20681" y="17399"/>
                </a:cubicBezTo>
                <a:cubicBezTo>
                  <a:pt x="20221" y="17378"/>
                  <a:pt x="20221" y="17378"/>
                  <a:pt x="20221" y="17378"/>
                </a:cubicBezTo>
                <a:cubicBezTo>
                  <a:pt x="20681" y="17399"/>
                  <a:pt x="20681" y="17399"/>
                  <a:pt x="20681" y="17399"/>
                </a:cubicBezTo>
                <a:cubicBezTo>
                  <a:pt x="21140" y="17358"/>
                  <a:pt x="21140" y="17358"/>
                  <a:pt x="21140" y="17358"/>
                </a:cubicBezTo>
                <a:cubicBezTo>
                  <a:pt x="1838" y="16986"/>
                  <a:pt x="1838" y="16986"/>
                  <a:pt x="1838" y="16986"/>
                </a:cubicBezTo>
                <a:cubicBezTo>
                  <a:pt x="1838" y="16986"/>
                  <a:pt x="1379" y="16986"/>
                  <a:pt x="919" y="16986"/>
                </a:cubicBezTo>
                <a:cubicBezTo>
                  <a:pt x="919" y="17006"/>
                  <a:pt x="919" y="17006"/>
                  <a:pt x="919" y="17006"/>
                </a:cubicBezTo>
                <a:cubicBezTo>
                  <a:pt x="919" y="17027"/>
                  <a:pt x="919" y="17027"/>
                  <a:pt x="919" y="17027"/>
                </a:cubicBezTo>
                <a:cubicBezTo>
                  <a:pt x="1379" y="17048"/>
                  <a:pt x="1379" y="17048"/>
                  <a:pt x="1379" y="17048"/>
                </a:cubicBezTo>
                <a:cubicBezTo>
                  <a:pt x="1379" y="17048"/>
                  <a:pt x="1838" y="17068"/>
                  <a:pt x="2757" y="17089"/>
                </a:cubicBezTo>
                <a:cubicBezTo>
                  <a:pt x="6894" y="17213"/>
                  <a:pt x="20221" y="17564"/>
                  <a:pt x="20221" y="17564"/>
                </a:cubicBezTo>
                <a:cubicBezTo>
                  <a:pt x="20681" y="17544"/>
                  <a:pt x="20681" y="17544"/>
                  <a:pt x="20681" y="17544"/>
                </a:cubicBezTo>
                <a:cubicBezTo>
                  <a:pt x="19762" y="17523"/>
                  <a:pt x="19762" y="17523"/>
                  <a:pt x="19762" y="17523"/>
                </a:cubicBezTo>
                <a:cubicBezTo>
                  <a:pt x="20221" y="17544"/>
                  <a:pt x="20221" y="17544"/>
                  <a:pt x="20221" y="17544"/>
                </a:cubicBezTo>
                <a:cubicBezTo>
                  <a:pt x="20221" y="17523"/>
                  <a:pt x="20221" y="17523"/>
                  <a:pt x="20221" y="17523"/>
                </a:cubicBezTo>
                <a:cubicBezTo>
                  <a:pt x="20221" y="17523"/>
                  <a:pt x="20221" y="17523"/>
                  <a:pt x="19762" y="17523"/>
                </a:cubicBezTo>
                <a:cubicBezTo>
                  <a:pt x="20221" y="17544"/>
                  <a:pt x="20221" y="17544"/>
                  <a:pt x="20221" y="17544"/>
                </a:cubicBezTo>
                <a:cubicBezTo>
                  <a:pt x="20221" y="17523"/>
                  <a:pt x="20221" y="17523"/>
                  <a:pt x="20221" y="17523"/>
                </a:cubicBezTo>
                <a:cubicBezTo>
                  <a:pt x="20221" y="17544"/>
                  <a:pt x="20221" y="17544"/>
                  <a:pt x="20221" y="17544"/>
                </a:cubicBezTo>
                <a:cubicBezTo>
                  <a:pt x="20221" y="17523"/>
                  <a:pt x="20221" y="17523"/>
                  <a:pt x="20221" y="17523"/>
                </a:cubicBezTo>
                <a:cubicBezTo>
                  <a:pt x="20221" y="17523"/>
                  <a:pt x="20221" y="17523"/>
                  <a:pt x="20221" y="17523"/>
                </a:cubicBezTo>
                <a:cubicBezTo>
                  <a:pt x="20221" y="17544"/>
                  <a:pt x="20221" y="17544"/>
                  <a:pt x="20221" y="17544"/>
                </a:cubicBezTo>
                <a:cubicBezTo>
                  <a:pt x="20221" y="17523"/>
                  <a:pt x="20221" y="17523"/>
                  <a:pt x="20221" y="17523"/>
                </a:cubicBezTo>
                <a:cubicBezTo>
                  <a:pt x="20221" y="17523"/>
                  <a:pt x="20221" y="17523"/>
                  <a:pt x="20221" y="17523"/>
                </a:cubicBezTo>
                <a:cubicBezTo>
                  <a:pt x="20221" y="17523"/>
                  <a:pt x="20221" y="17523"/>
                  <a:pt x="20221" y="17523"/>
                </a:cubicBezTo>
                <a:cubicBezTo>
                  <a:pt x="20221" y="17523"/>
                  <a:pt x="20221" y="17523"/>
                  <a:pt x="20221" y="17523"/>
                </a:cubicBezTo>
                <a:cubicBezTo>
                  <a:pt x="20221" y="17523"/>
                  <a:pt x="20221" y="17523"/>
                  <a:pt x="20221" y="17523"/>
                </a:cubicBezTo>
                <a:cubicBezTo>
                  <a:pt x="20221" y="17523"/>
                  <a:pt x="20221" y="17523"/>
                  <a:pt x="20221" y="17523"/>
                </a:cubicBezTo>
                <a:cubicBezTo>
                  <a:pt x="20221" y="17523"/>
                  <a:pt x="19762" y="17502"/>
                  <a:pt x="19302" y="17502"/>
                </a:cubicBezTo>
                <a:cubicBezTo>
                  <a:pt x="17004" y="17461"/>
                  <a:pt x="12868" y="17358"/>
                  <a:pt x="9191" y="17275"/>
                </a:cubicBezTo>
                <a:cubicBezTo>
                  <a:pt x="7353" y="17234"/>
                  <a:pt x="5515" y="17192"/>
                  <a:pt x="4136" y="17172"/>
                </a:cubicBezTo>
                <a:cubicBezTo>
                  <a:pt x="3677" y="17151"/>
                  <a:pt x="2757" y="17151"/>
                  <a:pt x="2757" y="17130"/>
                </a:cubicBezTo>
                <a:cubicBezTo>
                  <a:pt x="2298" y="17130"/>
                  <a:pt x="2298" y="17130"/>
                  <a:pt x="2298" y="17130"/>
                </a:cubicBezTo>
                <a:cubicBezTo>
                  <a:pt x="1838" y="17130"/>
                  <a:pt x="1838" y="17130"/>
                  <a:pt x="1838" y="17130"/>
                </a:cubicBezTo>
                <a:cubicBezTo>
                  <a:pt x="1838" y="17130"/>
                  <a:pt x="1838" y="17130"/>
                  <a:pt x="1838" y="17130"/>
                </a:cubicBezTo>
                <a:cubicBezTo>
                  <a:pt x="1838" y="17130"/>
                  <a:pt x="1838" y="17130"/>
                  <a:pt x="1838" y="17130"/>
                </a:cubicBezTo>
                <a:cubicBezTo>
                  <a:pt x="1838" y="17130"/>
                  <a:pt x="1838" y="17130"/>
                  <a:pt x="1838" y="17130"/>
                </a:cubicBezTo>
                <a:cubicBezTo>
                  <a:pt x="1379" y="17130"/>
                  <a:pt x="1379" y="17130"/>
                  <a:pt x="1379" y="17130"/>
                </a:cubicBezTo>
                <a:cubicBezTo>
                  <a:pt x="919" y="17151"/>
                  <a:pt x="919" y="17151"/>
                  <a:pt x="919" y="17151"/>
                </a:cubicBezTo>
                <a:cubicBezTo>
                  <a:pt x="1838" y="17151"/>
                  <a:pt x="1838" y="17151"/>
                  <a:pt x="1838" y="17151"/>
                </a:cubicBezTo>
                <a:cubicBezTo>
                  <a:pt x="919" y="17130"/>
                  <a:pt x="919" y="17130"/>
                  <a:pt x="919" y="17130"/>
                </a:cubicBezTo>
                <a:cubicBezTo>
                  <a:pt x="919" y="17151"/>
                  <a:pt x="919" y="17151"/>
                  <a:pt x="919" y="17151"/>
                </a:cubicBezTo>
                <a:cubicBezTo>
                  <a:pt x="919" y="17172"/>
                  <a:pt x="919" y="17172"/>
                  <a:pt x="1379" y="17172"/>
                </a:cubicBezTo>
                <a:cubicBezTo>
                  <a:pt x="1379" y="17192"/>
                  <a:pt x="1379" y="17192"/>
                  <a:pt x="1838" y="17192"/>
                </a:cubicBezTo>
                <a:cubicBezTo>
                  <a:pt x="2298" y="17234"/>
                  <a:pt x="3677" y="17275"/>
                  <a:pt x="5515" y="17316"/>
                </a:cubicBezTo>
                <a:cubicBezTo>
                  <a:pt x="11489" y="17482"/>
                  <a:pt x="19762" y="17709"/>
                  <a:pt x="19762" y="17709"/>
                </a:cubicBezTo>
                <a:cubicBezTo>
                  <a:pt x="20221" y="17668"/>
                  <a:pt x="20221" y="17668"/>
                  <a:pt x="20221" y="17668"/>
                </a:cubicBezTo>
                <a:cubicBezTo>
                  <a:pt x="20681" y="17647"/>
                  <a:pt x="20681" y="17647"/>
                  <a:pt x="20681" y="17647"/>
                </a:cubicBezTo>
                <a:cubicBezTo>
                  <a:pt x="1379" y="17254"/>
                  <a:pt x="1379" y="17254"/>
                  <a:pt x="1379" y="17254"/>
                </a:cubicBezTo>
                <a:cubicBezTo>
                  <a:pt x="919" y="17254"/>
                  <a:pt x="919" y="17254"/>
                  <a:pt x="460" y="17254"/>
                </a:cubicBezTo>
                <a:cubicBezTo>
                  <a:pt x="460" y="17275"/>
                  <a:pt x="460" y="17275"/>
                  <a:pt x="460" y="17296"/>
                </a:cubicBezTo>
                <a:cubicBezTo>
                  <a:pt x="460" y="17296"/>
                  <a:pt x="460" y="17296"/>
                  <a:pt x="460" y="17316"/>
                </a:cubicBezTo>
                <a:cubicBezTo>
                  <a:pt x="460" y="17316"/>
                  <a:pt x="460" y="17316"/>
                  <a:pt x="460" y="17316"/>
                </a:cubicBezTo>
                <a:cubicBezTo>
                  <a:pt x="460" y="17316"/>
                  <a:pt x="919" y="17316"/>
                  <a:pt x="919" y="17337"/>
                </a:cubicBezTo>
                <a:cubicBezTo>
                  <a:pt x="2298" y="17378"/>
                  <a:pt x="7353" y="17502"/>
                  <a:pt x="11489" y="17626"/>
                </a:cubicBezTo>
                <a:cubicBezTo>
                  <a:pt x="13787" y="17688"/>
                  <a:pt x="16085" y="17750"/>
                  <a:pt x="17923" y="17792"/>
                </a:cubicBezTo>
                <a:cubicBezTo>
                  <a:pt x="18383" y="17812"/>
                  <a:pt x="19302" y="17833"/>
                  <a:pt x="19762" y="17854"/>
                </a:cubicBezTo>
                <a:cubicBezTo>
                  <a:pt x="19762" y="17854"/>
                  <a:pt x="19762" y="17854"/>
                  <a:pt x="20221" y="17854"/>
                </a:cubicBezTo>
                <a:cubicBezTo>
                  <a:pt x="20221" y="17874"/>
                  <a:pt x="20221" y="17874"/>
                  <a:pt x="20221" y="17874"/>
                </a:cubicBezTo>
                <a:cubicBezTo>
                  <a:pt x="20221" y="17854"/>
                  <a:pt x="20221" y="17854"/>
                  <a:pt x="20221" y="17854"/>
                </a:cubicBezTo>
                <a:cubicBezTo>
                  <a:pt x="20221" y="17854"/>
                  <a:pt x="20221" y="17854"/>
                  <a:pt x="20221" y="17854"/>
                </a:cubicBezTo>
                <a:cubicBezTo>
                  <a:pt x="20221" y="17874"/>
                  <a:pt x="20221" y="17874"/>
                  <a:pt x="20221" y="17874"/>
                </a:cubicBezTo>
                <a:cubicBezTo>
                  <a:pt x="20221" y="17854"/>
                  <a:pt x="20221" y="17854"/>
                  <a:pt x="20221" y="17854"/>
                </a:cubicBezTo>
                <a:cubicBezTo>
                  <a:pt x="20221" y="17854"/>
                  <a:pt x="20221" y="17854"/>
                  <a:pt x="20221" y="17854"/>
                </a:cubicBezTo>
                <a:cubicBezTo>
                  <a:pt x="20681" y="17854"/>
                  <a:pt x="20681" y="17854"/>
                  <a:pt x="20681" y="17854"/>
                </a:cubicBezTo>
                <a:cubicBezTo>
                  <a:pt x="20221" y="17854"/>
                  <a:pt x="20221" y="17854"/>
                  <a:pt x="20221" y="17854"/>
                </a:cubicBezTo>
                <a:cubicBezTo>
                  <a:pt x="20221" y="17854"/>
                  <a:pt x="20221" y="17854"/>
                  <a:pt x="20221" y="17854"/>
                </a:cubicBezTo>
                <a:cubicBezTo>
                  <a:pt x="20681" y="17854"/>
                  <a:pt x="20681" y="17854"/>
                  <a:pt x="20681" y="17854"/>
                </a:cubicBezTo>
                <a:cubicBezTo>
                  <a:pt x="20221" y="17854"/>
                  <a:pt x="20221" y="17854"/>
                  <a:pt x="20221" y="17854"/>
                </a:cubicBezTo>
                <a:cubicBezTo>
                  <a:pt x="20681" y="17854"/>
                  <a:pt x="20681" y="17854"/>
                  <a:pt x="20681" y="17854"/>
                </a:cubicBezTo>
                <a:cubicBezTo>
                  <a:pt x="20221" y="17854"/>
                  <a:pt x="20221" y="17854"/>
                  <a:pt x="20221" y="17854"/>
                </a:cubicBezTo>
                <a:cubicBezTo>
                  <a:pt x="20221" y="17854"/>
                  <a:pt x="20221" y="17854"/>
                  <a:pt x="20221" y="17854"/>
                </a:cubicBezTo>
                <a:cubicBezTo>
                  <a:pt x="20681" y="17854"/>
                  <a:pt x="20681" y="17854"/>
                  <a:pt x="20681" y="17854"/>
                </a:cubicBezTo>
                <a:cubicBezTo>
                  <a:pt x="20221" y="17854"/>
                  <a:pt x="20221" y="17854"/>
                  <a:pt x="20221" y="17854"/>
                </a:cubicBezTo>
                <a:cubicBezTo>
                  <a:pt x="20681" y="17854"/>
                  <a:pt x="20681" y="17854"/>
                  <a:pt x="20681" y="17854"/>
                </a:cubicBezTo>
                <a:cubicBezTo>
                  <a:pt x="20221" y="17833"/>
                  <a:pt x="20221" y="17833"/>
                  <a:pt x="20221" y="17833"/>
                </a:cubicBezTo>
                <a:cubicBezTo>
                  <a:pt x="20681" y="17854"/>
                  <a:pt x="20681" y="17854"/>
                  <a:pt x="20681" y="17854"/>
                </a:cubicBezTo>
                <a:cubicBezTo>
                  <a:pt x="20681" y="17812"/>
                  <a:pt x="20681" y="17812"/>
                  <a:pt x="20681" y="17812"/>
                </a:cubicBezTo>
                <a:cubicBezTo>
                  <a:pt x="20221" y="17833"/>
                  <a:pt x="20221" y="17833"/>
                  <a:pt x="20221" y="17833"/>
                </a:cubicBezTo>
                <a:cubicBezTo>
                  <a:pt x="20681" y="17854"/>
                  <a:pt x="20681" y="17854"/>
                  <a:pt x="20681" y="17854"/>
                </a:cubicBezTo>
                <a:cubicBezTo>
                  <a:pt x="20681" y="17812"/>
                  <a:pt x="20681" y="17812"/>
                  <a:pt x="20681" y="17812"/>
                </a:cubicBezTo>
                <a:cubicBezTo>
                  <a:pt x="20681" y="17833"/>
                  <a:pt x="20681" y="17833"/>
                  <a:pt x="20681" y="17833"/>
                </a:cubicBezTo>
                <a:cubicBezTo>
                  <a:pt x="20681" y="17812"/>
                  <a:pt x="20681" y="17812"/>
                  <a:pt x="20681" y="17812"/>
                </a:cubicBezTo>
                <a:cubicBezTo>
                  <a:pt x="20681" y="17812"/>
                  <a:pt x="20681" y="17812"/>
                  <a:pt x="20681" y="17812"/>
                </a:cubicBezTo>
                <a:cubicBezTo>
                  <a:pt x="20681" y="17833"/>
                  <a:pt x="20681" y="17833"/>
                  <a:pt x="20681" y="17833"/>
                </a:cubicBezTo>
                <a:cubicBezTo>
                  <a:pt x="20681" y="17812"/>
                  <a:pt x="20681" y="17812"/>
                  <a:pt x="20681" y="17812"/>
                </a:cubicBezTo>
                <a:cubicBezTo>
                  <a:pt x="20681" y="17833"/>
                  <a:pt x="20681" y="17833"/>
                  <a:pt x="20681" y="17833"/>
                </a:cubicBezTo>
                <a:cubicBezTo>
                  <a:pt x="20681" y="17812"/>
                  <a:pt x="20681" y="17812"/>
                  <a:pt x="20681" y="17812"/>
                </a:cubicBezTo>
                <a:cubicBezTo>
                  <a:pt x="20681" y="17812"/>
                  <a:pt x="20681" y="17812"/>
                  <a:pt x="20681" y="17812"/>
                </a:cubicBezTo>
                <a:cubicBezTo>
                  <a:pt x="20681" y="17833"/>
                  <a:pt x="20681" y="17833"/>
                  <a:pt x="20681" y="17833"/>
                </a:cubicBezTo>
                <a:cubicBezTo>
                  <a:pt x="20681" y="17812"/>
                  <a:pt x="20681" y="17812"/>
                  <a:pt x="20681" y="17812"/>
                </a:cubicBezTo>
                <a:cubicBezTo>
                  <a:pt x="20681" y="17812"/>
                  <a:pt x="20681" y="17812"/>
                  <a:pt x="20681" y="17812"/>
                </a:cubicBezTo>
                <a:cubicBezTo>
                  <a:pt x="20681" y="17812"/>
                  <a:pt x="20221" y="17812"/>
                  <a:pt x="19302" y="17792"/>
                </a:cubicBezTo>
                <a:cubicBezTo>
                  <a:pt x="17464" y="17750"/>
                  <a:pt x="12868" y="17626"/>
                  <a:pt x="9191" y="17544"/>
                </a:cubicBezTo>
                <a:cubicBezTo>
                  <a:pt x="6894" y="17502"/>
                  <a:pt x="5055" y="17461"/>
                  <a:pt x="3677" y="17420"/>
                </a:cubicBezTo>
                <a:cubicBezTo>
                  <a:pt x="3217" y="17399"/>
                  <a:pt x="2298" y="17399"/>
                  <a:pt x="1838" y="17378"/>
                </a:cubicBezTo>
                <a:cubicBezTo>
                  <a:pt x="1838" y="17378"/>
                  <a:pt x="1379" y="17378"/>
                  <a:pt x="1379" y="17378"/>
                </a:cubicBezTo>
                <a:cubicBezTo>
                  <a:pt x="1379" y="17378"/>
                  <a:pt x="919" y="17358"/>
                  <a:pt x="919" y="17358"/>
                </a:cubicBezTo>
                <a:cubicBezTo>
                  <a:pt x="460" y="17358"/>
                  <a:pt x="460" y="17358"/>
                  <a:pt x="460" y="17358"/>
                </a:cubicBezTo>
                <a:cubicBezTo>
                  <a:pt x="460" y="17378"/>
                  <a:pt x="460" y="17378"/>
                  <a:pt x="0" y="17378"/>
                </a:cubicBezTo>
                <a:cubicBezTo>
                  <a:pt x="0" y="17399"/>
                  <a:pt x="0" y="17420"/>
                  <a:pt x="460" y="17420"/>
                </a:cubicBezTo>
                <a:cubicBezTo>
                  <a:pt x="10111" y="17709"/>
                  <a:pt x="10111" y="17709"/>
                  <a:pt x="10111" y="17709"/>
                </a:cubicBezTo>
                <a:cubicBezTo>
                  <a:pt x="1838" y="17523"/>
                  <a:pt x="1838" y="17523"/>
                  <a:pt x="1838" y="17523"/>
                </a:cubicBezTo>
                <a:cubicBezTo>
                  <a:pt x="1838" y="17523"/>
                  <a:pt x="1379" y="17523"/>
                  <a:pt x="919" y="17544"/>
                </a:cubicBezTo>
                <a:cubicBezTo>
                  <a:pt x="919" y="17544"/>
                  <a:pt x="919" y="17564"/>
                  <a:pt x="1379" y="17585"/>
                </a:cubicBezTo>
                <a:cubicBezTo>
                  <a:pt x="1379" y="17585"/>
                  <a:pt x="2298" y="17606"/>
                  <a:pt x="4136" y="17668"/>
                </a:cubicBezTo>
                <a:cubicBezTo>
                  <a:pt x="6894" y="17730"/>
                  <a:pt x="10570" y="17833"/>
                  <a:pt x="13787" y="17936"/>
                </a:cubicBezTo>
                <a:cubicBezTo>
                  <a:pt x="15626" y="17978"/>
                  <a:pt x="17004" y="18019"/>
                  <a:pt x="17923" y="18040"/>
                </a:cubicBezTo>
                <a:cubicBezTo>
                  <a:pt x="18843" y="18060"/>
                  <a:pt x="19302" y="18081"/>
                  <a:pt x="19302" y="18081"/>
                </a:cubicBezTo>
                <a:cubicBezTo>
                  <a:pt x="19762" y="18102"/>
                  <a:pt x="19762" y="18102"/>
                  <a:pt x="19762" y="18102"/>
                </a:cubicBezTo>
                <a:cubicBezTo>
                  <a:pt x="19762" y="18102"/>
                  <a:pt x="19762" y="18102"/>
                  <a:pt x="19762" y="18102"/>
                </a:cubicBezTo>
                <a:cubicBezTo>
                  <a:pt x="19762" y="18102"/>
                  <a:pt x="19762" y="18102"/>
                  <a:pt x="19762" y="18102"/>
                </a:cubicBezTo>
                <a:cubicBezTo>
                  <a:pt x="19762" y="18081"/>
                  <a:pt x="19762" y="18081"/>
                  <a:pt x="19762" y="18081"/>
                </a:cubicBezTo>
                <a:cubicBezTo>
                  <a:pt x="19762" y="18102"/>
                  <a:pt x="19762" y="18102"/>
                  <a:pt x="19762" y="18102"/>
                </a:cubicBezTo>
                <a:cubicBezTo>
                  <a:pt x="19762" y="18102"/>
                  <a:pt x="19762" y="18102"/>
                  <a:pt x="19762" y="18102"/>
                </a:cubicBezTo>
                <a:cubicBezTo>
                  <a:pt x="19762" y="18081"/>
                  <a:pt x="19762" y="18081"/>
                  <a:pt x="19762" y="18081"/>
                </a:cubicBezTo>
                <a:cubicBezTo>
                  <a:pt x="19762" y="18102"/>
                  <a:pt x="19762" y="18102"/>
                  <a:pt x="19762" y="18102"/>
                </a:cubicBezTo>
                <a:cubicBezTo>
                  <a:pt x="20221" y="18081"/>
                  <a:pt x="20221" y="18081"/>
                  <a:pt x="20221" y="18081"/>
                </a:cubicBezTo>
                <a:cubicBezTo>
                  <a:pt x="19762" y="18081"/>
                  <a:pt x="19762" y="18081"/>
                  <a:pt x="19762" y="18081"/>
                </a:cubicBezTo>
                <a:cubicBezTo>
                  <a:pt x="19762" y="18102"/>
                  <a:pt x="19762" y="18102"/>
                  <a:pt x="19762" y="18102"/>
                </a:cubicBezTo>
                <a:cubicBezTo>
                  <a:pt x="20221" y="18081"/>
                  <a:pt x="20221" y="18081"/>
                  <a:pt x="20221" y="18081"/>
                </a:cubicBezTo>
                <a:cubicBezTo>
                  <a:pt x="19762" y="18081"/>
                  <a:pt x="19762" y="18081"/>
                  <a:pt x="19762" y="18081"/>
                </a:cubicBezTo>
                <a:cubicBezTo>
                  <a:pt x="20221" y="18081"/>
                  <a:pt x="20221" y="18081"/>
                  <a:pt x="20221" y="18081"/>
                </a:cubicBezTo>
                <a:cubicBezTo>
                  <a:pt x="19302" y="18081"/>
                  <a:pt x="19302" y="18081"/>
                  <a:pt x="19302" y="18081"/>
                </a:cubicBezTo>
                <a:cubicBezTo>
                  <a:pt x="19762" y="18081"/>
                  <a:pt x="19762" y="18081"/>
                  <a:pt x="19762" y="18081"/>
                </a:cubicBezTo>
                <a:cubicBezTo>
                  <a:pt x="20221" y="18081"/>
                  <a:pt x="20221" y="18081"/>
                  <a:pt x="20221" y="18081"/>
                </a:cubicBezTo>
                <a:cubicBezTo>
                  <a:pt x="19302" y="18081"/>
                  <a:pt x="19302" y="18081"/>
                  <a:pt x="19302" y="18081"/>
                </a:cubicBezTo>
                <a:cubicBezTo>
                  <a:pt x="20221" y="18081"/>
                  <a:pt x="20221" y="18081"/>
                  <a:pt x="20221" y="18081"/>
                </a:cubicBezTo>
                <a:cubicBezTo>
                  <a:pt x="20681" y="18040"/>
                  <a:pt x="20681" y="18040"/>
                  <a:pt x="20681" y="18040"/>
                </a:cubicBezTo>
                <a:cubicBezTo>
                  <a:pt x="20681" y="18040"/>
                  <a:pt x="16085" y="17957"/>
                  <a:pt x="11489" y="17854"/>
                </a:cubicBezTo>
                <a:cubicBezTo>
                  <a:pt x="9191" y="17812"/>
                  <a:pt x="6894" y="17750"/>
                  <a:pt x="5055" y="17709"/>
                </a:cubicBezTo>
                <a:cubicBezTo>
                  <a:pt x="4136" y="17709"/>
                  <a:pt x="3677" y="17688"/>
                  <a:pt x="2757" y="17668"/>
                </a:cubicBezTo>
                <a:cubicBezTo>
                  <a:pt x="2757" y="17668"/>
                  <a:pt x="2298" y="17668"/>
                  <a:pt x="2298" y="17668"/>
                </a:cubicBezTo>
                <a:cubicBezTo>
                  <a:pt x="1838" y="17668"/>
                  <a:pt x="1838" y="17668"/>
                  <a:pt x="1838" y="17668"/>
                </a:cubicBezTo>
                <a:cubicBezTo>
                  <a:pt x="1838" y="17647"/>
                  <a:pt x="1838" y="17647"/>
                  <a:pt x="1838" y="17647"/>
                </a:cubicBezTo>
                <a:cubicBezTo>
                  <a:pt x="1379" y="17647"/>
                  <a:pt x="1379" y="17647"/>
                  <a:pt x="1379" y="17647"/>
                </a:cubicBezTo>
                <a:cubicBezTo>
                  <a:pt x="1379" y="17668"/>
                  <a:pt x="1379" y="17668"/>
                  <a:pt x="919" y="17668"/>
                </a:cubicBezTo>
                <a:cubicBezTo>
                  <a:pt x="919" y="17688"/>
                  <a:pt x="919" y="17709"/>
                  <a:pt x="1379" y="17709"/>
                </a:cubicBezTo>
                <a:cubicBezTo>
                  <a:pt x="19762" y="18226"/>
                  <a:pt x="19762" y="18226"/>
                  <a:pt x="19762" y="18226"/>
                </a:cubicBezTo>
                <a:cubicBezTo>
                  <a:pt x="20221" y="18205"/>
                  <a:pt x="20221" y="18205"/>
                  <a:pt x="20221" y="18205"/>
                </a:cubicBezTo>
                <a:cubicBezTo>
                  <a:pt x="19302" y="18184"/>
                  <a:pt x="19302" y="18184"/>
                  <a:pt x="19302" y="18184"/>
                </a:cubicBezTo>
                <a:cubicBezTo>
                  <a:pt x="20221" y="18205"/>
                  <a:pt x="20221" y="18205"/>
                  <a:pt x="20221" y="18205"/>
                </a:cubicBezTo>
                <a:cubicBezTo>
                  <a:pt x="19762" y="18164"/>
                  <a:pt x="19762" y="18164"/>
                  <a:pt x="19762" y="18164"/>
                </a:cubicBezTo>
                <a:cubicBezTo>
                  <a:pt x="19762" y="18164"/>
                  <a:pt x="19762" y="18184"/>
                  <a:pt x="19302" y="18184"/>
                </a:cubicBezTo>
                <a:cubicBezTo>
                  <a:pt x="20221" y="18205"/>
                  <a:pt x="20221" y="18205"/>
                  <a:pt x="20221" y="18205"/>
                </a:cubicBezTo>
                <a:cubicBezTo>
                  <a:pt x="19762" y="18164"/>
                  <a:pt x="19762" y="18164"/>
                  <a:pt x="19762" y="18164"/>
                </a:cubicBezTo>
                <a:cubicBezTo>
                  <a:pt x="20221" y="18205"/>
                  <a:pt x="20221" y="18205"/>
                  <a:pt x="20221" y="18205"/>
                </a:cubicBezTo>
                <a:cubicBezTo>
                  <a:pt x="20221" y="18164"/>
                  <a:pt x="20221" y="18164"/>
                  <a:pt x="20221" y="18164"/>
                </a:cubicBezTo>
                <a:cubicBezTo>
                  <a:pt x="19762" y="18164"/>
                  <a:pt x="19762" y="18164"/>
                  <a:pt x="19762" y="18164"/>
                </a:cubicBezTo>
                <a:cubicBezTo>
                  <a:pt x="20221" y="18205"/>
                  <a:pt x="20221" y="18205"/>
                  <a:pt x="20221" y="18205"/>
                </a:cubicBezTo>
                <a:cubicBezTo>
                  <a:pt x="20221" y="18164"/>
                  <a:pt x="20221" y="18164"/>
                  <a:pt x="20221" y="18164"/>
                </a:cubicBezTo>
                <a:cubicBezTo>
                  <a:pt x="20221" y="18184"/>
                  <a:pt x="20221" y="18184"/>
                  <a:pt x="20221" y="18184"/>
                </a:cubicBezTo>
                <a:cubicBezTo>
                  <a:pt x="20221" y="18164"/>
                  <a:pt x="20221" y="18164"/>
                  <a:pt x="20221" y="18164"/>
                </a:cubicBezTo>
                <a:cubicBezTo>
                  <a:pt x="20221" y="18164"/>
                  <a:pt x="20221" y="18164"/>
                  <a:pt x="20221" y="18164"/>
                </a:cubicBezTo>
                <a:cubicBezTo>
                  <a:pt x="20221" y="18184"/>
                  <a:pt x="20221" y="18184"/>
                  <a:pt x="20221" y="18184"/>
                </a:cubicBezTo>
                <a:cubicBezTo>
                  <a:pt x="20221" y="18164"/>
                  <a:pt x="20221" y="18164"/>
                  <a:pt x="20221" y="18164"/>
                </a:cubicBezTo>
                <a:cubicBezTo>
                  <a:pt x="20221" y="18164"/>
                  <a:pt x="20221" y="18164"/>
                  <a:pt x="20221" y="18164"/>
                </a:cubicBezTo>
                <a:cubicBezTo>
                  <a:pt x="20221" y="18164"/>
                  <a:pt x="19762" y="18164"/>
                  <a:pt x="18843" y="18143"/>
                </a:cubicBezTo>
                <a:cubicBezTo>
                  <a:pt x="17004" y="18102"/>
                  <a:pt x="12868" y="18019"/>
                  <a:pt x="9191" y="17936"/>
                </a:cubicBezTo>
                <a:cubicBezTo>
                  <a:pt x="7353" y="17916"/>
                  <a:pt x="5515" y="17874"/>
                  <a:pt x="4136" y="17833"/>
                </a:cubicBezTo>
                <a:cubicBezTo>
                  <a:pt x="3217" y="17833"/>
                  <a:pt x="2757" y="17812"/>
                  <a:pt x="2298" y="17812"/>
                </a:cubicBezTo>
                <a:cubicBezTo>
                  <a:pt x="1838" y="17812"/>
                  <a:pt x="1838" y="17812"/>
                  <a:pt x="1838" y="17792"/>
                </a:cubicBezTo>
                <a:cubicBezTo>
                  <a:pt x="1379" y="17792"/>
                  <a:pt x="1379" y="17792"/>
                  <a:pt x="1379" y="17792"/>
                </a:cubicBezTo>
                <a:cubicBezTo>
                  <a:pt x="919" y="17792"/>
                  <a:pt x="919" y="17792"/>
                  <a:pt x="919" y="17792"/>
                </a:cubicBezTo>
                <a:cubicBezTo>
                  <a:pt x="919" y="17792"/>
                  <a:pt x="460" y="17812"/>
                  <a:pt x="460" y="17812"/>
                </a:cubicBezTo>
                <a:cubicBezTo>
                  <a:pt x="460" y="17812"/>
                  <a:pt x="460" y="17833"/>
                  <a:pt x="460" y="17833"/>
                </a:cubicBezTo>
                <a:cubicBezTo>
                  <a:pt x="460" y="17833"/>
                  <a:pt x="460" y="17854"/>
                  <a:pt x="919" y="17854"/>
                </a:cubicBezTo>
                <a:cubicBezTo>
                  <a:pt x="919" y="17854"/>
                  <a:pt x="1838" y="17895"/>
                  <a:pt x="3677" y="17936"/>
                </a:cubicBezTo>
                <a:cubicBezTo>
                  <a:pt x="6434" y="18019"/>
                  <a:pt x="10570" y="18122"/>
                  <a:pt x="14247" y="18226"/>
                </a:cubicBezTo>
                <a:cubicBezTo>
                  <a:pt x="16085" y="18267"/>
                  <a:pt x="17464" y="18308"/>
                  <a:pt x="18383" y="18350"/>
                </a:cubicBezTo>
                <a:cubicBezTo>
                  <a:pt x="19302" y="18371"/>
                  <a:pt x="19302" y="18371"/>
                  <a:pt x="19762" y="18391"/>
                </a:cubicBezTo>
                <a:cubicBezTo>
                  <a:pt x="20221" y="18391"/>
                  <a:pt x="20221" y="18391"/>
                  <a:pt x="20221" y="18391"/>
                </a:cubicBezTo>
                <a:cubicBezTo>
                  <a:pt x="20221" y="18391"/>
                  <a:pt x="20221" y="18391"/>
                  <a:pt x="20221" y="18391"/>
                </a:cubicBezTo>
                <a:cubicBezTo>
                  <a:pt x="20681" y="18391"/>
                  <a:pt x="20681" y="18391"/>
                  <a:pt x="20681" y="18391"/>
                </a:cubicBezTo>
                <a:cubicBezTo>
                  <a:pt x="20221" y="18391"/>
                  <a:pt x="20221" y="18391"/>
                  <a:pt x="20221" y="18391"/>
                </a:cubicBezTo>
                <a:cubicBezTo>
                  <a:pt x="20221" y="18391"/>
                  <a:pt x="20221" y="18391"/>
                  <a:pt x="20221" y="18391"/>
                </a:cubicBezTo>
                <a:cubicBezTo>
                  <a:pt x="20681" y="18391"/>
                  <a:pt x="20681" y="18391"/>
                  <a:pt x="20681" y="18391"/>
                </a:cubicBezTo>
                <a:cubicBezTo>
                  <a:pt x="20221" y="18391"/>
                  <a:pt x="20221" y="18391"/>
                  <a:pt x="20221" y="18391"/>
                </a:cubicBezTo>
                <a:cubicBezTo>
                  <a:pt x="20681" y="18371"/>
                  <a:pt x="20681" y="18371"/>
                  <a:pt x="20681" y="18371"/>
                </a:cubicBezTo>
                <a:cubicBezTo>
                  <a:pt x="20221" y="18391"/>
                  <a:pt x="20221" y="18391"/>
                  <a:pt x="20221" y="18391"/>
                </a:cubicBezTo>
                <a:cubicBezTo>
                  <a:pt x="20221" y="18391"/>
                  <a:pt x="20221" y="18391"/>
                  <a:pt x="20221" y="18391"/>
                </a:cubicBezTo>
                <a:cubicBezTo>
                  <a:pt x="20681" y="18371"/>
                  <a:pt x="20681" y="18371"/>
                  <a:pt x="20681" y="18371"/>
                </a:cubicBezTo>
                <a:cubicBezTo>
                  <a:pt x="20221" y="18391"/>
                  <a:pt x="20221" y="18391"/>
                  <a:pt x="20221" y="18391"/>
                </a:cubicBezTo>
                <a:cubicBezTo>
                  <a:pt x="20681" y="18371"/>
                  <a:pt x="20681" y="18371"/>
                  <a:pt x="20681" y="18371"/>
                </a:cubicBezTo>
                <a:cubicBezTo>
                  <a:pt x="20221" y="18371"/>
                  <a:pt x="20221" y="18371"/>
                  <a:pt x="20221" y="18371"/>
                </a:cubicBezTo>
                <a:cubicBezTo>
                  <a:pt x="20221" y="18391"/>
                  <a:pt x="20221" y="18391"/>
                  <a:pt x="20221" y="18391"/>
                </a:cubicBezTo>
                <a:cubicBezTo>
                  <a:pt x="20681" y="18371"/>
                  <a:pt x="20681" y="18371"/>
                  <a:pt x="20681" y="18371"/>
                </a:cubicBezTo>
                <a:cubicBezTo>
                  <a:pt x="20221" y="18371"/>
                  <a:pt x="20221" y="18371"/>
                  <a:pt x="20221" y="18371"/>
                </a:cubicBezTo>
                <a:cubicBezTo>
                  <a:pt x="20681" y="18371"/>
                  <a:pt x="20681" y="18371"/>
                  <a:pt x="20681" y="18371"/>
                </a:cubicBezTo>
                <a:cubicBezTo>
                  <a:pt x="21140" y="18350"/>
                  <a:pt x="21140" y="18350"/>
                  <a:pt x="21140" y="18350"/>
                </a:cubicBezTo>
                <a:cubicBezTo>
                  <a:pt x="21140" y="18350"/>
                  <a:pt x="16545" y="18246"/>
                  <a:pt x="11949" y="18164"/>
                </a:cubicBezTo>
                <a:cubicBezTo>
                  <a:pt x="9651" y="18102"/>
                  <a:pt x="7353" y="18060"/>
                  <a:pt x="5515" y="18019"/>
                </a:cubicBezTo>
                <a:cubicBezTo>
                  <a:pt x="4596" y="18019"/>
                  <a:pt x="3677" y="17998"/>
                  <a:pt x="3217" y="17978"/>
                </a:cubicBezTo>
                <a:cubicBezTo>
                  <a:pt x="2757" y="17978"/>
                  <a:pt x="2757" y="17978"/>
                  <a:pt x="2298" y="17978"/>
                </a:cubicBezTo>
                <a:cubicBezTo>
                  <a:pt x="2298" y="17978"/>
                  <a:pt x="1838" y="17957"/>
                  <a:pt x="1838" y="17957"/>
                </a:cubicBezTo>
                <a:cubicBezTo>
                  <a:pt x="1379" y="17978"/>
                  <a:pt x="1379" y="17978"/>
                  <a:pt x="1379" y="17978"/>
                </a:cubicBezTo>
                <a:cubicBezTo>
                  <a:pt x="1379" y="17978"/>
                  <a:pt x="1379" y="17978"/>
                  <a:pt x="919" y="17978"/>
                </a:cubicBezTo>
                <a:cubicBezTo>
                  <a:pt x="919" y="17998"/>
                  <a:pt x="919" y="18019"/>
                  <a:pt x="1379" y="18019"/>
                </a:cubicBezTo>
                <a:cubicBezTo>
                  <a:pt x="10570" y="18288"/>
                  <a:pt x="10570" y="18288"/>
                  <a:pt x="10570" y="18288"/>
                </a:cubicBezTo>
                <a:cubicBezTo>
                  <a:pt x="1379" y="18102"/>
                  <a:pt x="1379" y="18102"/>
                  <a:pt x="1379" y="18102"/>
                </a:cubicBezTo>
                <a:cubicBezTo>
                  <a:pt x="1379" y="18081"/>
                  <a:pt x="919" y="18081"/>
                  <a:pt x="460" y="18102"/>
                </a:cubicBezTo>
                <a:cubicBezTo>
                  <a:pt x="460" y="18102"/>
                  <a:pt x="460" y="18122"/>
                  <a:pt x="460" y="18122"/>
                </a:cubicBezTo>
                <a:cubicBezTo>
                  <a:pt x="460" y="18122"/>
                  <a:pt x="460" y="18143"/>
                  <a:pt x="460" y="18143"/>
                </a:cubicBezTo>
                <a:cubicBezTo>
                  <a:pt x="919" y="18143"/>
                  <a:pt x="919" y="18143"/>
                  <a:pt x="919" y="18143"/>
                </a:cubicBezTo>
                <a:cubicBezTo>
                  <a:pt x="919" y="18164"/>
                  <a:pt x="1379" y="18164"/>
                  <a:pt x="2298" y="18184"/>
                </a:cubicBezTo>
                <a:cubicBezTo>
                  <a:pt x="6434" y="18308"/>
                  <a:pt x="20221" y="18681"/>
                  <a:pt x="20221" y="18681"/>
                </a:cubicBezTo>
                <a:cubicBezTo>
                  <a:pt x="20681" y="18660"/>
                  <a:pt x="20681" y="18660"/>
                  <a:pt x="20681" y="18660"/>
                </a:cubicBezTo>
                <a:cubicBezTo>
                  <a:pt x="19762" y="18639"/>
                  <a:pt x="19762" y="18639"/>
                  <a:pt x="19762" y="18639"/>
                </a:cubicBezTo>
                <a:cubicBezTo>
                  <a:pt x="20681" y="18660"/>
                  <a:pt x="20681" y="18660"/>
                  <a:pt x="20681" y="18660"/>
                </a:cubicBezTo>
                <a:cubicBezTo>
                  <a:pt x="20221" y="18639"/>
                  <a:pt x="20221" y="18639"/>
                  <a:pt x="20221" y="18639"/>
                </a:cubicBezTo>
                <a:cubicBezTo>
                  <a:pt x="19762" y="18639"/>
                  <a:pt x="19762" y="18639"/>
                  <a:pt x="19762" y="18639"/>
                </a:cubicBezTo>
                <a:cubicBezTo>
                  <a:pt x="20681" y="18660"/>
                  <a:pt x="20681" y="18660"/>
                  <a:pt x="20681" y="18660"/>
                </a:cubicBezTo>
                <a:cubicBezTo>
                  <a:pt x="20221" y="18639"/>
                  <a:pt x="20221" y="18639"/>
                  <a:pt x="20221" y="18639"/>
                </a:cubicBezTo>
                <a:cubicBezTo>
                  <a:pt x="20681" y="18660"/>
                  <a:pt x="20681" y="18660"/>
                  <a:pt x="20681" y="18660"/>
                </a:cubicBezTo>
                <a:cubicBezTo>
                  <a:pt x="20681" y="18639"/>
                  <a:pt x="20681" y="18639"/>
                  <a:pt x="20681" y="18639"/>
                </a:cubicBezTo>
                <a:cubicBezTo>
                  <a:pt x="20221" y="18639"/>
                  <a:pt x="20221" y="18639"/>
                  <a:pt x="20221" y="18639"/>
                </a:cubicBezTo>
                <a:cubicBezTo>
                  <a:pt x="20681" y="18660"/>
                  <a:pt x="20681" y="18660"/>
                  <a:pt x="20681" y="18660"/>
                </a:cubicBezTo>
                <a:cubicBezTo>
                  <a:pt x="20681" y="18639"/>
                  <a:pt x="20681" y="18639"/>
                  <a:pt x="20681" y="18639"/>
                </a:cubicBezTo>
                <a:cubicBezTo>
                  <a:pt x="20681" y="18639"/>
                  <a:pt x="20681" y="18639"/>
                  <a:pt x="20681" y="18639"/>
                </a:cubicBezTo>
                <a:cubicBezTo>
                  <a:pt x="20681" y="18639"/>
                  <a:pt x="20681" y="18639"/>
                  <a:pt x="20681" y="18639"/>
                </a:cubicBezTo>
                <a:cubicBezTo>
                  <a:pt x="20681" y="18639"/>
                  <a:pt x="20681" y="18639"/>
                  <a:pt x="20681" y="18639"/>
                </a:cubicBezTo>
                <a:cubicBezTo>
                  <a:pt x="20681" y="18639"/>
                  <a:pt x="20681" y="18639"/>
                  <a:pt x="20681" y="18639"/>
                </a:cubicBezTo>
                <a:cubicBezTo>
                  <a:pt x="20681" y="18639"/>
                  <a:pt x="20681" y="18639"/>
                  <a:pt x="20681" y="18639"/>
                </a:cubicBezTo>
                <a:cubicBezTo>
                  <a:pt x="20681" y="18639"/>
                  <a:pt x="20221" y="18619"/>
                  <a:pt x="19302" y="18619"/>
                </a:cubicBezTo>
                <a:cubicBezTo>
                  <a:pt x="17464" y="18577"/>
                  <a:pt x="12868" y="18474"/>
                  <a:pt x="9191" y="18391"/>
                </a:cubicBezTo>
                <a:cubicBezTo>
                  <a:pt x="7353" y="18350"/>
                  <a:pt x="5515" y="18308"/>
                  <a:pt x="4136" y="18267"/>
                </a:cubicBezTo>
                <a:cubicBezTo>
                  <a:pt x="3217" y="18267"/>
                  <a:pt x="2757" y="18246"/>
                  <a:pt x="2298" y="18246"/>
                </a:cubicBezTo>
                <a:cubicBezTo>
                  <a:pt x="1838" y="18226"/>
                  <a:pt x="1838" y="18226"/>
                  <a:pt x="1379" y="18226"/>
                </a:cubicBezTo>
                <a:cubicBezTo>
                  <a:pt x="1379" y="18226"/>
                  <a:pt x="1379" y="18226"/>
                  <a:pt x="919" y="18226"/>
                </a:cubicBezTo>
                <a:cubicBezTo>
                  <a:pt x="460" y="18226"/>
                  <a:pt x="460" y="18226"/>
                  <a:pt x="460" y="18226"/>
                </a:cubicBezTo>
                <a:cubicBezTo>
                  <a:pt x="460" y="18226"/>
                  <a:pt x="460" y="18226"/>
                  <a:pt x="460" y="18246"/>
                </a:cubicBezTo>
                <a:cubicBezTo>
                  <a:pt x="919" y="18246"/>
                  <a:pt x="919" y="18246"/>
                  <a:pt x="919" y="18246"/>
                </a:cubicBezTo>
                <a:cubicBezTo>
                  <a:pt x="460" y="18246"/>
                  <a:pt x="460" y="18246"/>
                  <a:pt x="460" y="18246"/>
                </a:cubicBezTo>
                <a:cubicBezTo>
                  <a:pt x="0" y="18246"/>
                  <a:pt x="0" y="18246"/>
                  <a:pt x="0" y="18246"/>
                </a:cubicBezTo>
                <a:cubicBezTo>
                  <a:pt x="0" y="18267"/>
                  <a:pt x="460" y="18267"/>
                  <a:pt x="460" y="18267"/>
                </a:cubicBezTo>
                <a:cubicBezTo>
                  <a:pt x="460" y="18288"/>
                  <a:pt x="460" y="18288"/>
                  <a:pt x="460" y="18288"/>
                </a:cubicBezTo>
                <a:cubicBezTo>
                  <a:pt x="919" y="18288"/>
                  <a:pt x="1379" y="18308"/>
                  <a:pt x="1838" y="18329"/>
                </a:cubicBezTo>
                <a:cubicBezTo>
                  <a:pt x="6434" y="18474"/>
                  <a:pt x="20681" y="18846"/>
                  <a:pt x="20681" y="18846"/>
                </a:cubicBezTo>
                <a:cubicBezTo>
                  <a:pt x="21140" y="18825"/>
                  <a:pt x="21140" y="18825"/>
                  <a:pt x="21140" y="18825"/>
                </a:cubicBezTo>
                <a:cubicBezTo>
                  <a:pt x="20221" y="18805"/>
                  <a:pt x="20221" y="18805"/>
                  <a:pt x="20221" y="18805"/>
                </a:cubicBezTo>
                <a:cubicBezTo>
                  <a:pt x="20681" y="18825"/>
                  <a:pt x="20681" y="18825"/>
                  <a:pt x="20681" y="18825"/>
                </a:cubicBezTo>
                <a:cubicBezTo>
                  <a:pt x="20681" y="18784"/>
                  <a:pt x="20681" y="18784"/>
                  <a:pt x="20681" y="18784"/>
                </a:cubicBezTo>
                <a:cubicBezTo>
                  <a:pt x="20221" y="18805"/>
                  <a:pt x="20221" y="18805"/>
                  <a:pt x="20221" y="18805"/>
                </a:cubicBezTo>
                <a:cubicBezTo>
                  <a:pt x="20681" y="18825"/>
                  <a:pt x="20681" y="18825"/>
                  <a:pt x="20681" y="18825"/>
                </a:cubicBezTo>
                <a:cubicBezTo>
                  <a:pt x="20681" y="18784"/>
                  <a:pt x="20681" y="18784"/>
                  <a:pt x="20681" y="18784"/>
                </a:cubicBezTo>
                <a:cubicBezTo>
                  <a:pt x="20681" y="18825"/>
                  <a:pt x="20681" y="18825"/>
                  <a:pt x="20681" y="18825"/>
                </a:cubicBezTo>
                <a:cubicBezTo>
                  <a:pt x="20681" y="18784"/>
                  <a:pt x="20681" y="18784"/>
                  <a:pt x="20681" y="18784"/>
                </a:cubicBezTo>
                <a:cubicBezTo>
                  <a:pt x="20681" y="18784"/>
                  <a:pt x="20681" y="18784"/>
                  <a:pt x="20681" y="18784"/>
                </a:cubicBezTo>
                <a:cubicBezTo>
                  <a:pt x="20681" y="18825"/>
                  <a:pt x="20681" y="18825"/>
                  <a:pt x="20681" y="18825"/>
                </a:cubicBezTo>
                <a:cubicBezTo>
                  <a:pt x="20681" y="18784"/>
                  <a:pt x="20681" y="18784"/>
                  <a:pt x="20681" y="18784"/>
                </a:cubicBezTo>
                <a:cubicBezTo>
                  <a:pt x="20681" y="18805"/>
                  <a:pt x="20681" y="18805"/>
                  <a:pt x="20681" y="18805"/>
                </a:cubicBezTo>
                <a:cubicBezTo>
                  <a:pt x="21140" y="18784"/>
                  <a:pt x="21140" y="18784"/>
                  <a:pt x="21140" y="18784"/>
                </a:cubicBezTo>
                <a:cubicBezTo>
                  <a:pt x="20681" y="18784"/>
                  <a:pt x="20681" y="18784"/>
                  <a:pt x="20681" y="18784"/>
                </a:cubicBezTo>
                <a:cubicBezTo>
                  <a:pt x="20681" y="18805"/>
                  <a:pt x="20681" y="18805"/>
                  <a:pt x="20681" y="18805"/>
                </a:cubicBezTo>
                <a:cubicBezTo>
                  <a:pt x="21140" y="18784"/>
                  <a:pt x="21140" y="18784"/>
                  <a:pt x="21140" y="18784"/>
                </a:cubicBezTo>
                <a:cubicBezTo>
                  <a:pt x="21140" y="18784"/>
                  <a:pt x="21140" y="18784"/>
                  <a:pt x="21140" y="18784"/>
                </a:cubicBezTo>
                <a:cubicBezTo>
                  <a:pt x="20681" y="18784"/>
                  <a:pt x="20221" y="18784"/>
                  <a:pt x="19762" y="18763"/>
                </a:cubicBezTo>
                <a:cubicBezTo>
                  <a:pt x="17464" y="18722"/>
                  <a:pt x="13328" y="18598"/>
                  <a:pt x="9191" y="18515"/>
                </a:cubicBezTo>
                <a:cubicBezTo>
                  <a:pt x="7353" y="18474"/>
                  <a:pt x="5515" y="18433"/>
                  <a:pt x="4136" y="18391"/>
                </a:cubicBezTo>
                <a:cubicBezTo>
                  <a:pt x="3217" y="18371"/>
                  <a:pt x="2757" y="18371"/>
                  <a:pt x="2298" y="18350"/>
                </a:cubicBezTo>
                <a:cubicBezTo>
                  <a:pt x="1838" y="18350"/>
                  <a:pt x="1838" y="18350"/>
                  <a:pt x="1379" y="18350"/>
                </a:cubicBezTo>
                <a:cubicBezTo>
                  <a:pt x="1379" y="18329"/>
                  <a:pt x="1379" y="18329"/>
                  <a:pt x="919" y="18329"/>
                </a:cubicBezTo>
                <a:cubicBezTo>
                  <a:pt x="919" y="18329"/>
                  <a:pt x="919" y="18329"/>
                  <a:pt x="919" y="18329"/>
                </a:cubicBezTo>
                <a:cubicBezTo>
                  <a:pt x="460" y="18329"/>
                  <a:pt x="460" y="18350"/>
                  <a:pt x="460" y="18350"/>
                </a:cubicBezTo>
                <a:cubicBezTo>
                  <a:pt x="0" y="18371"/>
                  <a:pt x="460" y="18391"/>
                  <a:pt x="460" y="18391"/>
                </a:cubicBezTo>
                <a:cubicBezTo>
                  <a:pt x="9651" y="18660"/>
                  <a:pt x="9651" y="18660"/>
                  <a:pt x="9651" y="18660"/>
                </a:cubicBezTo>
                <a:cubicBezTo>
                  <a:pt x="1838" y="18495"/>
                  <a:pt x="1838" y="18495"/>
                  <a:pt x="1838" y="18495"/>
                </a:cubicBezTo>
                <a:cubicBezTo>
                  <a:pt x="1838" y="18474"/>
                  <a:pt x="1379" y="18474"/>
                  <a:pt x="1379" y="18495"/>
                </a:cubicBezTo>
                <a:cubicBezTo>
                  <a:pt x="919" y="18495"/>
                  <a:pt x="919" y="18495"/>
                  <a:pt x="919" y="18515"/>
                </a:cubicBezTo>
                <a:cubicBezTo>
                  <a:pt x="919" y="18515"/>
                  <a:pt x="919" y="18536"/>
                  <a:pt x="919" y="18536"/>
                </a:cubicBezTo>
                <a:cubicBezTo>
                  <a:pt x="1379" y="18536"/>
                  <a:pt x="1379" y="18536"/>
                  <a:pt x="1379" y="18536"/>
                </a:cubicBezTo>
                <a:cubicBezTo>
                  <a:pt x="1379" y="18536"/>
                  <a:pt x="1379" y="18536"/>
                  <a:pt x="1379" y="18536"/>
                </a:cubicBezTo>
                <a:cubicBezTo>
                  <a:pt x="1838" y="18557"/>
                  <a:pt x="3217" y="18598"/>
                  <a:pt x="5055" y="18639"/>
                </a:cubicBezTo>
                <a:cubicBezTo>
                  <a:pt x="7813" y="18722"/>
                  <a:pt x="11489" y="18825"/>
                  <a:pt x="14706" y="18908"/>
                </a:cubicBezTo>
                <a:cubicBezTo>
                  <a:pt x="16085" y="18949"/>
                  <a:pt x="17923" y="18991"/>
                  <a:pt x="18843" y="19011"/>
                </a:cubicBezTo>
                <a:cubicBezTo>
                  <a:pt x="19302" y="19032"/>
                  <a:pt x="19762" y="19032"/>
                  <a:pt x="19762" y="19053"/>
                </a:cubicBezTo>
                <a:cubicBezTo>
                  <a:pt x="20221" y="19053"/>
                  <a:pt x="20221" y="19053"/>
                  <a:pt x="20221" y="19053"/>
                </a:cubicBezTo>
                <a:cubicBezTo>
                  <a:pt x="20221" y="19053"/>
                  <a:pt x="20221" y="19053"/>
                  <a:pt x="20221" y="19053"/>
                </a:cubicBezTo>
                <a:cubicBezTo>
                  <a:pt x="20221" y="19053"/>
                  <a:pt x="20221" y="19053"/>
                  <a:pt x="20221" y="19053"/>
                </a:cubicBezTo>
                <a:cubicBezTo>
                  <a:pt x="20221" y="19053"/>
                  <a:pt x="20221" y="19053"/>
                  <a:pt x="20221" y="19053"/>
                </a:cubicBezTo>
                <a:cubicBezTo>
                  <a:pt x="20221" y="19053"/>
                  <a:pt x="20221" y="19053"/>
                  <a:pt x="20221" y="19053"/>
                </a:cubicBezTo>
                <a:cubicBezTo>
                  <a:pt x="20221" y="19053"/>
                  <a:pt x="20221" y="19053"/>
                  <a:pt x="20221" y="19053"/>
                </a:cubicBezTo>
                <a:cubicBezTo>
                  <a:pt x="20221" y="19053"/>
                  <a:pt x="20221" y="19053"/>
                  <a:pt x="20221" y="19053"/>
                </a:cubicBezTo>
                <a:cubicBezTo>
                  <a:pt x="20681" y="19053"/>
                  <a:pt x="20681" y="19053"/>
                  <a:pt x="20681" y="19053"/>
                </a:cubicBezTo>
                <a:cubicBezTo>
                  <a:pt x="20221" y="19053"/>
                  <a:pt x="20221" y="19053"/>
                  <a:pt x="20221" y="19053"/>
                </a:cubicBezTo>
                <a:cubicBezTo>
                  <a:pt x="20221" y="19053"/>
                  <a:pt x="20221" y="19053"/>
                  <a:pt x="20221" y="19053"/>
                </a:cubicBezTo>
                <a:cubicBezTo>
                  <a:pt x="20681" y="19053"/>
                  <a:pt x="20681" y="19053"/>
                  <a:pt x="20681" y="19053"/>
                </a:cubicBezTo>
                <a:cubicBezTo>
                  <a:pt x="20221" y="19053"/>
                  <a:pt x="20221" y="19053"/>
                  <a:pt x="20221" y="19053"/>
                </a:cubicBezTo>
                <a:cubicBezTo>
                  <a:pt x="20681" y="19053"/>
                  <a:pt x="20681" y="19053"/>
                  <a:pt x="20681" y="19053"/>
                </a:cubicBezTo>
                <a:cubicBezTo>
                  <a:pt x="20221" y="19032"/>
                  <a:pt x="20221" y="19032"/>
                  <a:pt x="20221" y="19032"/>
                </a:cubicBezTo>
                <a:cubicBezTo>
                  <a:pt x="20221" y="19053"/>
                  <a:pt x="20221" y="19053"/>
                  <a:pt x="20221" y="19053"/>
                </a:cubicBezTo>
                <a:cubicBezTo>
                  <a:pt x="20681" y="19053"/>
                  <a:pt x="20681" y="19053"/>
                  <a:pt x="20681" y="19053"/>
                </a:cubicBezTo>
                <a:cubicBezTo>
                  <a:pt x="20221" y="19032"/>
                  <a:pt x="20221" y="19032"/>
                  <a:pt x="20221" y="19032"/>
                </a:cubicBezTo>
                <a:cubicBezTo>
                  <a:pt x="20681" y="19053"/>
                  <a:pt x="20681" y="19053"/>
                  <a:pt x="20681" y="19053"/>
                </a:cubicBezTo>
                <a:cubicBezTo>
                  <a:pt x="20221" y="19032"/>
                  <a:pt x="20221" y="19032"/>
                  <a:pt x="20221" y="19032"/>
                </a:cubicBezTo>
                <a:cubicBezTo>
                  <a:pt x="20681" y="19053"/>
                  <a:pt x="20681" y="19053"/>
                  <a:pt x="20681" y="19053"/>
                </a:cubicBezTo>
                <a:cubicBezTo>
                  <a:pt x="20681" y="19011"/>
                  <a:pt x="20681" y="19011"/>
                  <a:pt x="20681" y="19011"/>
                </a:cubicBezTo>
                <a:cubicBezTo>
                  <a:pt x="20221" y="19011"/>
                  <a:pt x="20221" y="19011"/>
                  <a:pt x="20221" y="19032"/>
                </a:cubicBezTo>
                <a:cubicBezTo>
                  <a:pt x="20681" y="19053"/>
                  <a:pt x="20681" y="19053"/>
                  <a:pt x="20681" y="19053"/>
                </a:cubicBezTo>
                <a:cubicBezTo>
                  <a:pt x="20681" y="19011"/>
                  <a:pt x="20681" y="19011"/>
                  <a:pt x="20681" y="19011"/>
                </a:cubicBezTo>
                <a:cubicBezTo>
                  <a:pt x="20681" y="19053"/>
                  <a:pt x="20681" y="19053"/>
                  <a:pt x="20681" y="19053"/>
                </a:cubicBezTo>
                <a:cubicBezTo>
                  <a:pt x="20681" y="19011"/>
                  <a:pt x="20681" y="19011"/>
                  <a:pt x="20681" y="19011"/>
                </a:cubicBezTo>
                <a:cubicBezTo>
                  <a:pt x="20681" y="19011"/>
                  <a:pt x="20681" y="19011"/>
                  <a:pt x="20681" y="19011"/>
                </a:cubicBezTo>
                <a:cubicBezTo>
                  <a:pt x="20681" y="19053"/>
                  <a:pt x="20681" y="19053"/>
                  <a:pt x="20681" y="19053"/>
                </a:cubicBezTo>
                <a:cubicBezTo>
                  <a:pt x="20681" y="19011"/>
                  <a:pt x="20681" y="19011"/>
                  <a:pt x="20681" y="19011"/>
                </a:cubicBezTo>
                <a:cubicBezTo>
                  <a:pt x="20681" y="19032"/>
                  <a:pt x="20681" y="19032"/>
                  <a:pt x="20681" y="19032"/>
                </a:cubicBezTo>
                <a:cubicBezTo>
                  <a:pt x="20681" y="19011"/>
                  <a:pt x="20681" y="19011"/>
                  <a:pt x="20681" y="19011"/>
                </a:cubicBezTo>
                <a:cubicBezTo>
                  <a:pt x="20681" y="19011"/>
                  <a:pt x="20681" y="19011"/>
                  <a:pt x="20681" y="19011"/>
                </a:cubicBezTo>
                <a:cubicBezTo>
                  <a:pt x="20681" y="19032"/>
                  <a:pt x="20681" y="19032"/>
                  <a:pt x="20681" y="19032"/>
                </a:cubicBezTo>
                <a:cubicBezTo>
                  <a:pt x="20681" y="19011"/>
                  <a:pt x="20681" y="19011"/>
                  <a:pt x="20681" y="19011"/>
                </a:cubicBezTo>
                <a:cubicBezTo>
                  <a:pt x="20681" y="19011"/>
                  <a:pt x="20681" y="19011"/>
                  <a:pt x="20681" y="19011"/>
                </a:cubicBezTo>
                <a:cubicBezTo>
                  <a:pt x="20681" y="19011"/>
                  <a:pt x="20221" y="19011"/>
                  <a:pt x="19762" y="18991"/>
                </a:cubicBezTo>
                <a:cubicBezTo>
                  <a:pt x="17464" y="18949"/>
                  <a:pt x="12868" y="18867"/>
                  <a:pt x="9191" y="18784"/>
                </a:cubicBezTo>
                <a:cubicBezTo>
                  <a:pt x="7353" y="18743"/>
                  <a:pt x="5515" y="18701"/>
                  <a:pt x="4136" y="18681"/>
                </a:cubicBezTo>
                <a:cubicBezTo>
                  <a:pt x="3217" y="18660"/>
                  <a:pt x="2757" y="18660"/>
                  <a:pt x="2298" y="18639"/>
                </a:cubicBezTo>
                <a:cubicBezTo>
                  <a:pt x="2298" y="18639"/>
                  <a:pt x="2298" y="18639"/>
                  <a:pt x="1838" y="18639"/>
                </a:cubicBezTo>
                <a:cubicBezTo>
                  <a:pt x="1838" y="18639"/>
                  <a:pt x="1838" y="18639"/>
                  <a:pt x="1838" y="18639"/>
                </a:cubicBezTo>
                <a:cubicBezTo>
                  <a:pt x="1838" y="18639"/>
                  <a:pt x="1838" y="18639"/>
                  <a:pt x="1838" y="18639"/>
                </a:cubicBezTo>
                <a:cubicBezTo>
                  <a:pt x="1379" y="18619"/>
                  <a:pt x="1379" y="18619"/>
                  <a:pt x="1379" y="18619"/>
                </a:cubicBezTo>
                <a:cubicBezTo>
                  <a:pt x="1379" y="18639"/>
                  <a:pt x="1379" y="18639"/>
                  <a:pt x="1379" y="18639"/>
                </a:cubicBezTo>
                <a:cubicBezTo>
                  <a:pt x="1379" y="18639"/>
                  <a:pt x="919" y="18639"/>
                  <a:pt x="919" y="18639"/>
                </a:cubicBezTo>
                <a:cubicBezTo>
                  <a:pt x="919" y="18660"/>
                  <a:pt x="919" y="18681"/>
                  <a:pt x="1379" y="18681"/>
                </a:cubicBezTo>
                <a:cubicBezTo>
                  <a:pt x="1379" y="18681"/>
                  <a:pt x="2298" y="18722"/>
                  <a:pt x="4136" y="18763"/>
                </a:cubicBezTo>
                <a:cubicBezTo>
                  <a:pt x="6894" y="18825"/>
                  <a:pt x="11030" y="18949"/>
                  <a:pt x="14247" y="19032"/>
                </a:cubicBezTo>
                <a:cubicBezTo>
                  <a:pt x="16085" y="19073"/>
                  <a:pt x="17464" y="19135"/>
                  <a:pt x="18383" y="19156"/>
                </a:cubicBezTo>
                <a:cubicBezTo>
                  <a:pt x="18843" y="19177"/>
                  <a:pt x="19302" y="19197"/>
                  <a:pt x="19762" y="19197"/>
                </a:cubicBezTo>
                <a:cubicBezTo>
                  <a:pt x="20221" y="19218"/>
                  <a:pt x="20221" y="19218"/>
                  <a:pt x="20221" y="19218"/>
                </a:cubicBezTo>
                <a:cubicBezTo>
                  <a:pt x="20221" y="19218"/>
                  <a:pt x="20221" y="19218"/>
                  <a:pt x="20221" y="19218"/>
                </a:cubicBezTo>
                <a:cubicBezTo>
                  <a:pt x="20221" y="19197"/>
                  <a:pt x="20221" y="19197"/>
                  <a:pt x="20221" y="19197"/>
                </a:cubicBezTo>
                <a:cubicBezTo>
                  <a:pt x="20221" y="19218"/>
                  <a:pt x="20221" y="19218"/>
                  <a:pt x="20221" y="19218"/>
                </a:cubicBezTo>
                <a:cubicBezTo>
                  <a:pt x="20221" y="19218"/>
                  <a:pt x="20221" y="19218"/>
                  <a:pt x="20221" y="19218"/>
                </a:cubicBezTo>
                <a:cubicBezTo>
                  <a:pt x="20221" y="19197"/>
                  <a:pt x="20221" y="19197"/>
                  <a:pt x="20221" y="19197"/>
                </a:cubicBezTo>
                <a:cubicBezTo>
                  <a:pt x="20221" y="19218"/>
                  <a:pt x="20221" y="19218"/>
                  <a:pt x="20221" y="19218"/>
                </a:cubicBezTo>
                <a:cubicBezTo>
                  <a:pt x="20681" y="19197"/>
                  <a:pt x="20681" y="19197"/>
                  <a:pt x="20681" y="19197"/>
                </a:cubicBezTo>
                <a:cubicBezTo>
                  <a:pt x="19762" y="19197"/>
                  <a:pt x="19762" y="19197"/>
                  <a:pt x="19762" y="19197"/>
                </a:cubicBezTo>
                <a:cubicBezTo>
                  <a:pt x="19762" y="19197"/>
                  <a:pt x="20221" y="19197"/>
                  <a:pt x="20221" y="19218"/>
                </a:cubicBezTo>
                <a:cubicBezTo>
                  <a:pt x="20681" y="19197"/>
                  <a:pt x="20681" y="19197"/>
                  <a:pt x="20681" y="19197"/>
                </a:cubicBezTo>
                <a:cubicBezTo>
                  <a:pt x="19762" y="19197"/>
                  <a:pt x="19762" y="19197"/>
                  <a:pt x="19762" y="19197"/>
                </a:cubicBezTo>
                <a:cubicBezTo>
                  <a:pt x="20681" y="19197"/>
                  <a:pt x="20681" y="19197"/>
                  <a:pt x="20681" y="19197"/>
                </a:cubicBezTo>
                <a:cubicBezTo>
                  <a:pt x="20221" y="19177"/>
                  <a:pt x="20221" y="19177"/>
                  <a:pt x="20221" y="19177"/>
                </a:cubicBezTo>
                <a:cubicBezTo>
                  <a:pt x="19762" y="19197"/>
                  <a:pt x="19762" y="19197"/>
                  <a:pt x="19762" y="19197"/>
                </a:cubicBezTo>
                <a:cubicBezTo>
                  <a:pt x="20681" y="19197"/>
                  <a:pt x="20681" y="19197"/>
                  <a:pt x="20681" y="19197"/>
                </a:cubicBezTo>
                <a:cubicBezTo>
                  <a:pt x="20221" y="19177"/>
                  <a:pt x="20221" y="19177"/>
                  <a:pt x="20221" y="19177"/>
                </a:cubicBezTo>
                <a:cubicBezTo>
                  <a:pt x="20681" y="19197"/>
                  <a:pt x="20681" y="19197"/>
                  <a:pt x="20681" y="19197"/>
                </a:cubicBezTo>
                <a:cubicBezTo>
                  <a:pt x="21140" y="19177"/>
                  <a:pt x="21140" y="19177"/>
                  <a:pt x="21140" y="19177"/>
                </a:cubicBezTo>
                <a:cubicBezTo>
                  <a:pt x="21140" y="19177"/>
                  <a:pt x="16545" y="19053"/>
                  <a:pt x="11489" y="18949"/>
                </a:cubicBezTo>
                <a:cubicBezTo>
                  <a:pt x="9191" y="18887"/>
                  <a:pt x="6894" y="18846"/>
                  <a:pt x="5055" y="18784"/>
                </a:cubicBezTo>
                <a:cubicBezTo>
                  <a:pt x="4136" y="18763"/>
                  <a:pt x="3217" y="18763"/>
                  <a:pt x="2298" y="18743"/>
                </a:cubicBezTo>
                <a:cubicBezTo>
                  <a:pt x="2298" y="18743"/>
                  <a:pt x="1838" y="18722"/>
                  <a:pt x="1838" y="18722"/>
                </a:cubicBezTo>
                <a:cubicBezTo>
                  <a:pt x="1379" y="18722"/>
                  <a:pt x="1379" y="18722"/>
                  <a:pt x="919" y="18722"/>
                </a:cubicBezTo>
                <a:cubicBezTo>
                  <a:pt x="919" y="18722"/>
                  <a:pt x="919" y="18722"/>
                  <a:pt x="919" y="18722"/>
                </a:cubicBezTo>
                <a:cubicBezTo>
                  <a:pt x="460" y="18722"/>
                  <a:pt x="460" y="18722"/>
                  <a:pt x="460" y="18743"/>
                </a:cubicBezTo>
                <a:cubicBezTo>
                  <a:pt x="919" y="18743"/>
                  <a:pt x="919" y="18743"/>
                  <a:pt x="919" y="18743"/>
                </a:cubicBezTo>
                <a:cubicBezTo>
                  <a:pt x="460" y="18743"/>
                  <a:pt x="460" y="18743"/>
                  <a:pt x="460" y="18743"/>
                </a:cubicBezTo>
                <a:cubicBezTo>
                  <a:pt x="460" y="18763"/>
                  <a:pt x="460" y="18763"/>
                  <a:pt x="460" y="18763"/>
                </a:cubicBezTo>
                <a:cubicBezTo>
                  <a:pt x="460" y="18763"/>
                  <a:pt x="460" y="18763"/>
                  <a:pt x="460" y="18763"/>
                </a:cubicBezTo>
                <a:cubicBezTo>
                  <a:pt x="460" y="18784"/>
                  <a:pt x="460" y="18784"/>
                  <a:pt x="460" y="18784"/>
                </a:cubicBezTo>
                <a:cubicBezTo>
                  <a:pt x="919" y="18784"/>
                  <a:pt x="1379" y="18805"/>
                  <a:pt x="1838" y="18825"/>
                </a:cubicBezTo>
                <a:cubicBezTo>
                  <a:pt x="6434" y="18970"/>
                  <a:pt x="20221" y="19321"/>
                  <a:pt x="20221" y="19321"/>
                </a:cubicBezTo>
                <a:cubicBezTo>
                  <a:pt x="20681" y="19301"/>
                  <a:pt x="20681" y="19301"/>
                  <a:pt x="20681" y="19301"/>
                </a:cubicBezTo>
                <a:cubicBezTo>
                  <a:pt x="20681" y="19280"/>
                  <a:pt x="20681" y="19280"/>
                  <a:pt x="20681" y="19280"/>
                </a:cubicBezTo>
                <a:cubicBezTo>
                  <a:pt x="1379" y="18867"/>
                  <a:pt x="1379" y="18867"/>
                  <a:pt x="1379" y="18867"/>
                </a:cubicBezTo>
                <a:cubicBezTo>
                  <a:pt x="919" y="18867"/>
                  <a:pt x="460" y="18867"/>
                  <a:pt x="460" y="18887"/>
                </a:cubicBezTo>
                <a:cubicBezTo>
                  <a:pt x="0" y="18887"/>
                  <a:pt x="460" y="18908"/>
                  <a:pt x="460" y="18929"/>
                </a:cubicBezTo>
                <a:cubicBezTo>
                  <a:pt x="11030" y="19218"/>
                  <a:pt x="11030" y="19218"/>
                  <a:pt x="11030" y="19218"/>
                </a:cubicBezTo>
                <a:cubicBezTo>
                  <a:pt x="919" y="19011"/>
                  <a:pt x="919" y="19011"/>
                  <a:pt x="919" y="19011"/>
                </a:cubicBezTo>
                <a:cubicBezTo>
                  <a:pt x="919" y="19011"/>
                  <a:pt x="460" y="19011"/>
                  <a:pt x="460" y="19011"/>
                </a:cubicBezTo>
                <a:cubicBezTo>
                  <a:pt x="0" y="19011"/>
                  <a:pt x="0" y="19032"/>
                  <a:pt x="0" y="19032"/>
                </a:cubicBezTo>
                <a:cubicBezTo>
                  <a:pt x="0" y="19053"/>
                  <a:pt x="0" y="19053"/>
                  <a:pt x="460" y="19053"/>
                </a:cubicBezTo>
                <a:cubicBezTo>
                  <a:pt x="460" y="19053"/>
                  <a:pt x="460" y="19053"/>
                  <a:pt x="460" y="19053"/>
                </a:cubicBezTo>
                <a:cubicBezTo>
                  <a:pt x="460" y="19073"/>
                  <a:pt x="460" y="19073"/>
                  <a:pt x="919" y="19073"/>
                </a:cubicBezTo>
                <a:cubicBezTo>
                  <a:pt x="3677" y="19156"/>
                  <a:pt x="19762" y="19611"/>
                  <a:pt x="19762" y="19611"/>
                </a:cubicBezTo>
                <a:cubicBezTo>
                  <a:pt x="20221" y="19590"/>
                  <a:pt x="20221" y="19590"/>
                  <a:pt x="20221" y="19590"/>
                </a:cubicBezTo>
                <a:cubicBezTo>
                  <a:pt x="19762" y="19569"/>
                  <a:pt x="19762" y="19569"/>
                  <a:pt x="19762" y="19569"/>
                </a:cubicBezTo>
                <a:cubicBezTo>
                  <a:pt x="20221" y="19590"/>
                  <a:pt x="20221" y="19590"/>
                  <a:pt x="20221" y="19590"/>
                </a:cubicBezTo>
                <a:cubicBezTo>
                  <a:pt x="19762" y="19549"/>
                  <a:pt x="19762" y="19549"/>
                  <a:pt x="19762" y="19549"/>
                </a:cubicBezTo>
                <a:cubicBezTo>
                  <a:pt x="19762" y="19549"/>
                  <a:pt x="19762" y="19549"/>
                  <a:pt x="19762" y="19569"/>
                </a:cubicBezTo>
                <a:cubicBezTo>
                  <a:pt x="20221" y="19590"/>
                  <a:pt x="20221" y="19590"/>
                  <a:pt x="20221" y="19590"/>
                </a:cubicBezTo>
                <a:cubicBezTo>
                  <a:pt x="19762" y="19549"/>
                  <a:pt x="19762" y="19549"/>
                  <a:pt x="19762" y="19549"/>
                </a:cubicBezTo>
                <a:cubicBezTo>
                  <a:pt x="20221" y="19590"/>
                  <a:pt x="20221" y="19590"/>
                  <a:pt x="20221" y="19590"/>
                </a:cubicBezTo>
                <a:cubicBezTo>
                  <a:pt x="20221" y="19549"/>
                  <a:pt x="20221" y="19549"/>
                  <a:pt x="20221" y="19549"/>
                </a:cubicBezTo>
                <a:cubicBezTo>
                  <a:pt x="19762" y="19549"/>
                  <a:pt x="19762" y="19549"/>
                  <a:pt x="19762" y="19549"/>
                </a:cubicBezTo>
                <a:cubicBezTo>
                  <a:pt x="20221" y="19590"/>
                  <a:pt x="20221" y="19590"/>
                  <a:pt x="20221" y="19590"/>
                </a:cubicBezTo>
                <a:cubicBezTo>
                  <a:pt x="20221" y="19549"/>
                  <a:pt x="20221" y="19549"/>
                  <a:pt x="20221" y="19549"/>
                </a:cubicBezTo>
                <a:cubicBezTo>
                  <a:pt x="20221" y="19569"/>
                  <a:pt x="20221" y="19569"/>
                  <a:pt x="20221" y="19569"/>
                </a:cubicBezTo>
                <a:cubicBezTo>
                  <a:pt x="20221" y="19549"/>
                  <a:pt x="20221" y="19549"/>
                  <a:pt x="20221" y="19549"/>
                </a:cubicBezTo>
                <a:cubicBezTo>
                  <a:pt x="20221" y="19549"/>
                  <a:pt x="20221" y="19549"/>
                  <a:pt x="20221" y="19549"/>
                </a:cubicBezTo>
                <a:cubicBezTo>
                  <a:pt x="20221" y="19569"/>
                  <a:pt x="20221" y="19569"/>
                  <a:pt x="20221" y="19569"/>
                </a:cubicBezTo>
                <a:cubicBezTo>
                  <a:pt x="20221" y="19549"/>
                  <a:pt x="20221" y="19549"/>
                  <a:pt x="20221" y="19549"/>
                </a:cubicBezTo>
                <a:cubicBezTo>
                  <a:pt x="20221" y="19549"/>
                  <a:pt x="20221" y="19549"/>
                  <a:pt x="20221" y="19549"/>
                </a:cubicBezTo>
                <a:cubicBezTo>
                  <a:pt x="20221" y="19549"/>
                  <a:pt x="19762" y="19549"/>
                  <a:pt x="18843" y="19528"/>
                </a:cubicBezTo>
                <a:cubicBezTo>
                  <a:pt x="17004" y="19487"/>
                  <a:pt x="12409" y="19404"/>
                  <a:pt x="8732" y="19321"/>
                </a:cubicBezTo>
                <a:cubicBezTo>
                  <a:pt x="4596" y="19239"/>
                  <a:pt x="1379" y="19156"/>
                  <a:pt x="1379" y="19156"/>
                </a:cubicBezTo>
                <a:cubicBezTo>
                  <a:pt x="919" y="19156"/>
                  <a:pt x="460" y="19156"/>
                  <a:pt x="460" y="19177"/>
                </a:cubicBezTo>
                <a:cubicBezTo>
                  <a:pt x="460" y="19197"/>
                  <a:pt x="460" y="19197"/>
                  <a:pt x="460" y="19197"/>
                </a:cubicBezTo>
                <a:cubicBezTo>
                  <a:pt x="460" y="19197"/>
                  <a:pt x="460" y="19197"/>
                  <a:pt x="460" y="19197"/>
                </a:cubicBezTo>
                <a:cubicBezTo>
                  <a:pt x="919" y="19218"/>
                  <a:pt x="919" y="19218"/>
                  <a:pt x="919" y="19218"/>
                </a:cubicBezTo>
                <a:cubicBezTo>
                  <a:pt x="919" y="19218"/>
                  <a:pt x="1379" y="19239"/>
                  <a:pt x="1838" y="19259"/>
                </a:cubicBezTo>
                <a:cubicBezTo>
                  <a:pt x="6434" y="19404"/>
                  <a:pt x="19762" y="19755"/>
                  <a:pt x="19762" y="19755"/>
                </a:cubicBezTo>
                <a:cubicBezTo>
                  <a:pt x="20221" y="19735"/>
                  <a:pt x="20221" y="19735"/>
                  <a:pt x="20221" y="19735"/>
                </a:cubicBezTo>
                <a:cubicBezTo>
                  <a:pt x="20681" y="19693"/>
                  <a:pt x="20681" y="19693"/>
                  <a:pt x="20681" y="19693"/>
                </a:cubicBezTo>
                <a:cubicBezTo>
                  <a:pt x="1379" y="19259"/>
                  <a:pt x="1379" y="19259"/>
                  <a:pt x="1379" y="19259"/>
                </a:cubicBezTo>
                <a:cubicBezTo>
                  <a:pt x="1379" y="19259"/>
                  <a:pt x="919" y="19259"/>
                  <a:pt x="460" y="19280"/>
                </a:cubicBezTo>
                <a:cubicBezTo>
                  <a:pt x="460" y="19301"/>
                  <a:pt x="460" y="19301"/>
                  <a:pt x="919" y="19321"/>
                </a:cubicBezTo>
                <a:cubicBezTo>
                  <a:pt x="919" y="19321"/>
                  <a:pt x="2298" y="19342"/>
                  <a:pt x="3677" y="19404"/>
                </a:cubicBezTo>
                <a:cubicBezTo>
                  <a:pt x="6434" y="19466"/>
                  <a:pt x="10570" y="19569"/>
                  <a:pt x="13787" y="19673"/>
                </a:cubicBezTo>
                <a:cubicBezTo>
                  <a:pt x="15166" y="19714"/>
                  <a:pt x="16545" y="19755"/>
                  <a:pt x="17923" y="19776"/>
                </a:cubicBezTo>
                <a:cubicBezTo>
                  <a:pt x="18383" y="19797"/>
                  <a:pt x="18843" y="19817"/>
                  <a:pt x="18843" y="19817"/>
                </a:cubicBezTo>
                <a:cubicBezTo>
                  <a:pt x="19302" y="19838"/>
                  <a:pt x="19302" y="19838"/>
                  <a:pt x="19302" y="19838"/>
                </a:cubicBezTo>
                <a:cubicBezTo>
                  <a:pt x="19302" y="19838"/>
                  <a:pt x="19302" y="19838"/>
                  <a:pt x="19302" y="19838"/>
                </a:cubicBezTo>
                <a:cubicBezTo>
                  <a:pt x="19302" y="19838"/>
                  <a:pt x="19302" y="19838"/>
                  <a:pt x="19302" y="19838"/>
                </a:cubicBezTo>
                <a:cubicBezTo>
                  <a:pt x="19762" y="19817"/>
                  <a:pt x="19762" y="19817"/>
                  <a:pt x="19762" y="19817"/>
                </a:cubicBezTo>
                <a:cubicBezTo>
                  <a:pt x="19302" y="19838"/>
                  <a:pt x="19302" y="19838"/>
                  <a:pt x="19302" y="19838"/>
                </a:cubicBezTo>
                <a:cubicBezTo>
                  <a:pt x="19302" y="19838"/>
                  <a:pt x="19302" y="19838"/>
                  <a:pt x="19302" y="19838"/>
                </a:cubicBezTo>
                <a:cubicBezTo>
                  <a:pt x="19762" y="19817"/>
                  <a:pt x="19762" y="19817"/>
                  <a:pt x="19762" y="19817"/>
                </a:cubicBezTo>
                <a:cubicBezTo>
                  <a:pt x="19302" y="19838"/>
                  <a:pt x="19302" y="19838"/>
                  <a:pt x="19302" y="19838"/>
                </a:cubicBezTo>
                <a:cubicBezTo>
                  <a:pt x="19762" y="19817"/>
                  <a:pt x="19762" y="19817"/>
                  <a:pt x="19762" y="19817"/>
                </a:cubicBezTo>
                <a:cubicBezTo>
                  <a:pt x="19302" y="19817"/>
                  <a:pt x="19302" y="19817"/>
                  <a:pt x="19302" y="19817"/>
                </a:cubicBezTo>
                <a:cubicBezTo>
                  <a:pt x="19302" y="19817"/>
                  <a:pt x="19302" y="19838"/>
                  <a:pt x="19302" y="19838"/>
                </a:cubicBezTo>
                <a:cubicBezTo>
                  <a:pt x="19762" y="19817"/>
                  <a:pt x="19762" y="19817"/>
                  <a:pt x="19762" y="19817"/>
                </a:cubicBezTo>
                <a:cubicBezTo>
                  <a:pt x="19302" y="19817"/>
                  <a:pt x="19302" y="19817"/>
                  <a:pt x="19302" y="19817"/>
                </a:cubicBezTo>
                <a:cubicBezTo>
                  <a:pt x="19762" y="19817"/>
                  <a:pt x="19762" y="19817"/>
                  <a:pt x="19762" y="19817"/>
                </a:cubicBezTo>
                <a:cubicBezTo>
                  <a:pt x="19302" y="19797"/>
                  <a:pt x="19302" y="19797"/>
                  <a:pt x="19302" y="19797"/>
                </a:cubicBezTo>
                <a:cubicBezTo>
                  <a:pt x="19302" y="19817"/>
                  <a:pt x="19302" y="19817"/>
                  <a:pt x="19302" y="19817"/>
                </a:cubicBezTo>
                <a:cubicBezTo>
                  <a:pt x="19762" y="19817"/>
                  <a:pt x="19762" y="19817"/>
                  <a:pt x="19762" y="19817"/>
                </a:cubicBezTo>
                <a:cubicBezTo>
                  <a:pt x="19302" y="19797"/>
                  <a:pt x="19302" y="19797"/>
                  <a:pt x="19302" y="19797"/>
                </a:cubicBezTo>
                <a:cubicBezTo>
                  <a:pt x="19762" y="19817"/>
                  <a:pt x="19762" y="19817"/>
                  <a:pt x="19762" y="19817"/>
                </a:cubicBezTo>
                <a:cubicBezTo>
                  <a:pt x="20221" y="19776"/>
                  <a:pt x="20221" y="19776"/>
                  <a:pt x="20221" y="19776"/>
                </a:cubicBezTo>
                <a:cubicBezTo>
                  <a:pt x="1379" y="19383"/>
                  <a:pt x="1379" y="19383"/>
                  <a:pt x="1379" y="19383"/>
                </a:cubicBezTo>
                <a:cubicBezTo>
                  <a:pt x="919" y="19383"/>
                  <a:pt x="460" y="19383"/>
                  <a:pt x="460" y="19404"/>
                </a:cubicBezTo>
                <a:cubicBezTo>
                  <a:pt x="0" y="19425"/>
                  <a:pt x="460" y="19445"/>
                  <a:pt x="460" y="19445"/>
                </a:cubicBezTo>
                <a:cubicBezTo>
                  <a:pt x="8272" y="19652"/>
                  <a:pt x="8272" y="19652"/>
                  <a:pt x="8272" y="19652"/>
                </a:cubicBezTo>
                <a:cubicBezTo>
                  <a:pt x="1838" y="19507"/>
                  <a:pt x="1838" y="19507"/>
                  <a:pt x="1838" y="19507"/>
                </a:cubicBezTo>
                <a:cubicBezTo>
                  <a:pt x="1379" y="19507"/>
                  <a:pt x="1379" y="19507"/>
                  <a:pt x="919" y="19528"/>
                </a:cubicBezTo>
                <a:cubicBezTo>
                  <a:pt x="919" y="19549"/>
                  <a:pt x="919" y="19549"/>
                  <a:pt x="919" y="19549"/>
                </a:cubicBezTo>
                <a:cubicBezTo>
                  <a:pt x="919" y="19569"/>
                  <a:pt x="919" y="19569"/>
                  <a:pt x="919" y="19569"/>
                </a:cubicBezTo>
                <a:cubicBezTo>
                  <a:pt x="1379" y="19569"/>
                  <a:pt x="1379" y="19590"/>
                  <a:pt x="1379" y="19590"/>
                </a:cubicBezTo>
                <a:cubicBezTo>
                  <a:pt x="2298" y="19611"/>
                  <a:pt x="3677" y="19673"/>
                  <a:pt x="5974" y="19714"/>
                </a:cubicBezTo>
                <a:cubicBezTo>
                  <a:pt x="11489" y="19879"/>
                  <a:pt x="20221" y="20107"/>
                  <a:pt x="20221" y="20107"/>
                </a:cubicBezTo>
                <a:cubicBezTo>
                  <a:pt x="20221" y="20065"/>
                  <a:pt x="20221" y="20065"/>
                  <a:pt x="20221" y="20065"/>
                </a:cubicBezTo>
                <a:cubicBezTo>
                  <a:pt x="19762" y="20045"/>
                  <a:pt x="19762" y="20045"/>
                  <a:pt x="19762" y="20045"/>
                </a:cubicBezTo>
                <a:cubicBezTo>
                  <a:pt x="20221" y="20065"/>
                  <a:pt x="20221" y="20065"/>
                  <a:pt x="20221" y="20065"/>
                </a:cubicBezTo>
                <a:cubicBezTo>
                  <a:pt x="20221" y="20045"/>
                  <a:pt x="20221" y="20045"/>
                  <a:pt x="20221" y="20045"/>
                </a:cubicBezTo>
                <a:cubicBezTo>
                  <a:pt x="19762" y="20045"/>
                  <a:pt x="19762" y="20045"/>
                  <a:pt x="19762" y="20045"/>
                </a:cubicBezTo>
                <a:cubicBezTo>
                  <a:pt x="20221" y="20065"/>
                  <a:pt x="20221" y="20065"/>
                  <a:pt x="20221" y="20065"/>
                </a:cubicBezTo>
                <a:cubicBezTo>
                  <a:pt x="20221" y="20045"/>
                  <a:pt x="20221" y="20045"/>
                  <a:pt x="20221" y="20045"/>
                </a:cubicBezTo>
                <a:cubicBezTo>
                  <a:pt x="20221" y="20065"/>
                  <a:pt x="20221" y="20065"/>
                  <a:pt x="20221" y="20065"/>
                </a:cubicBezTo>
                <a:cubicBezTo>
                  <a:pt x="20221" y="20045"/>
                  <a:pt x="20221" y="20045"/>
                  <a:pt x="20221" y="20045"/>
                </a:cubicBezTo>
                <a:cubicBezTo>
                  <a:pt x="20221" y="20045"/>
                  <a:pt x="20221" y="20045"/>
                  <a:pt x="20221" y="20045"/>
                </a:cubicBezTo>
                <a:cubicBezTo>
                  <a:pt x="20221" y="20065"/>
                  <a:pt x="20221" y="20065"/>
                  <a:pt x="20221" y="20065"/>
                </a:cubicBezTo>
                <a:cubicBezTo>
                  <a:pt x="20221" y="20045"/>
                  <a:pt x="20221" y="20045"/>
                  <a:pt x="20221" y="20045"/>
                </a:cubicBezTo>
                <a:cubicBezTo>
                  <a:pt x="20221" y="20065"/>
                  <a:pt x="20221" y="20065"/>
                  <a:pt x="20221" y="20065"/>
                </a:cubicBezTo>
                <a:cubicBezTo>
                  <a:pt x="20681" y="20045"/>
                  <a:pt x="20681" y="20045"/>
                  <a:pt x="20681" y="20045"/>
                </a:cubicBezTo>
                <a:cubicBezTo>
                  <a:pt x="20221" y="20045"/>
                  <a:pt x="20221" y="20045"/>
                  <a:pt x="20221" y="20045"/>
                </a:cubicBezTo>
                <a:cubicBezTo>
                  <a:pt x="20221" y="20065"/>
                  <a:pt x="20221" y="20065"/>
                  <a:pt x="20221" y="20065"/>
                </a:cubicBezTo>
                <a:cubicBezTo>
                  <a:pt x="20681" y="20045"/>
                  <a:pt x="20681" y="20045"/>
                  <a:pt x="20681" y="20045"/>
                </a:cubicBezTo>
                <a:cubicBezTo>
                  <a:pt x="20681" y="20065"/>
                  <a:pt x="20681" y="20065"/>
                  <a:pt x="20681" y="20065"/>
                </a:cubicBezTo>
                <a:cubicBezTo>
                  <a:pt x="20681" y="20045"/>
                  <a:pt x="20681" y="20045"/>
                  <a:pt x="20681" y="20045"/>
                </a:cubicBezTo>
                <a:cubicBezTo>
                  <a:pt x="20681" y="20045"/>
                  <a:pt x="20681" y="20045"/>
                  <a:pt x="20681" y="20045"/>
                </a:cubicBezTo>
                <a:cubicBezTo>
                  <a:pt x="20681" y="20065"/>
                  <a:pt x="20681" y="20065"/>
                  <a:pt x="20681" y="20065"/>
                </a:cubicBezTo>
                <a:cubicBezTo>
                  <a:pt x="20681" y="20045"/>
                  <a:pt x="20681" y="20045"/>
                  <a:pt x="20681" y="20045"/>
                </a:cubicBezTo>
                <a:cubicBezTo>
                  <a:pt x="20681" y="20045"/>
                  <a:pt x="20221" y="20045"/>
                  <a:pt x="19762" y="20024"/>
                </a:cubicBezTo>
                <a:cubicBezTo>
                  <a:pt x="17464" y="19983"/>
                  <a:pt x="13328" y="19879"/>
                  <a:pt x="9651" y="19797"/>
                </a:cubicBezTo>
                <a:cubicBezTo>
                  <a:pt x="7353" y="19755"/>
                  <a:pt x="5515" y="19714"/>
                  <a:pt x="4136" y="19693"/>
                </a:cubicBezTo>
                <a:cubicBezTo>
                  <a:pt x="3677" y="19673"/>
                  <a:pt x="3217" y="19673"/>
                  <a:pt x="2757" y="19652"/>
                </a:cubicBezTo>
                <a:cubicBezTo>
                  <a:pt x="2298" y="19652"/>
                  <a:pt x="2298" y="19652"/>
                  <a:pt x="1838" y="19652"/>
                </a:cubicBezTo>
                <a:cubicBezTo>
                  <a:pt x="1838" y="19631"/>
                  <a:pt x="1838" y="19631"/>
                  <a:pt x="1838" y="19631"/>
                </a:cubicBezTo>
                <a:cubicBezTo>
                  <a:pt x="1379" y="19631"/>
                  <a:pt x="1379" y="19631"/>
                  <a:pt x="1379" y="19631"/>
                </a:cubicBezTo>
                <a:cubicBezTo>
                  <a:pt x="1379" y="19631"/>
                  <a:pt x="1379" y="19631"/>
                  <a:pt x="1379" y="19631"/>
                </a:cubicBezTo>
                <a:cubicBezTo>
                  <a:pt x="1379" y="19652"/>
                  <a:pt x="919" y="19652"/>
                  <a:pt x="919" y="19652"/>
                </a:cubicBezTo>
                <a:cubicBezTo>
                  <a:pt x="919" y="19673"/>
                  <a:pt x="919" y="19693"/>
                  <a:pt x="919" y="19693"/>
                </a:cubicBezTo>
                <a:cubicBezTo>
                  <a:pt x="20681" y="20251"/>
                  <a:pt x="20681" y="20251"/>
                  <a:pt x="20681" y="20251"/>
                </a:cubicBezTo>
                <a:cubicBezTo>
                  <a:pt x="20681" y="20210"/>
                  <a:pt x="20681" y="20210"/>
                  <a:pt x="20681" y="20210"/>
                </a:cubicBezTo>
                <a:cubicBezTo>
                  <a:pt x="20221" y="20189"/>
                  <a:pt x="20221" y="20189"/>
                  <a:pt x="20221" y="20189"/>
                </a:cubicBezTo>
                <a:cubicBezTo>
                  <a:pt x="20681" y="20210"/>
                  <a:pt x="20681" y="20210"/>
                  <a:pt x="20681" y="20210"/>
                </a:cubicBezTo>
                <a:cubicBezTo>
                  <a:pt x="20681" y="20189"/>
                  <a:pt x="20681" y="20189"/>
                  <a:pt x="20681" y="20189"/>
                </a:cubicBezTo>
                <a:cubicBezTo>
                  <a:pt x="20221" y="20189"/>
                  <a:pt x="20221" y="20189"/>
                  <a:pt x="20221" y="20189"/>
                </a:cubicBezTo>
                <a:cubicBezTo>
                  <a:pt x="20681" y="20210"/>
                  <a:pt x="20681" y="20210"/>
                  <a:pt x="20681" y="20210"/>
                </a:cubicBezTo>
                <a:cubicBezTo>
                  <a:pt x="20681" y="20189"/>
                  <a:pt x="20681" y="20189"/>
                  <a:pt x="20681" y="20189"/>
                </a:cubicBezTo>
                <a:cubicBezTo>
                  <a:pt x="20681" y="20210"/>
                  <a:pt x="20681" y="20210"/>
                  <a:pt x="20681" y="20210"/>
                </a:cubicBezTo>
                <a:cubicBezTo>
                  <a:pt x="20681" y="20189"/>
                  <a:pt x="20681" y="20189"/>
                  <a:pt x="20681" y="20189"/>
                </a:cubicBezTo>
                <a:cubicBezTo>
                  <a:pt x="20681" y="20189"/>
                  <a:pt x="20681" y="20189"/>
                  <a:pt x="20681" y="20189"/>
                </a:cubicBezTo>
                <a:cubicBezTo>
                  <a:pt x="20681" y="20210"/>
                  <a:pt x="20681" y="20210"/>
                  <a:pt x="20681" y="20210"/>
                </a:cubicBezTo>
                <a:cubicBezTo>
                  <a:pt x="20681" y="20189"/>
                  <a:pt x="20681" y="20189"/>
                  <a:pt x="20681" y="20189"/>
                </a:cubicBezTo>
                <a:cubicBezTo>
                  <a:pt x="20681" y="20210"/>
                  <a:pt x="20681" y="20210"/>
                  <a:pt x="20681" y="20210"/>
                </a:cubicBezTo>
                <a:cubicBezTo>
                  <a:pt x="21140" y="20189"/>
                  <a:pt x="21140" y="20189"/>
                  <a:pt x="21140" y="20189"/>
                </a:cubicBezTo>
                <a:cubicBezTo>
                  <a:pt x="20681" y="20189"/>
                  <a:pt x="20681" y="20189"/>
                  <a:pt x="20681" y="20189"/>
                </a:cubicBezTo>
                <a:cubicBezTo>
                  <a:pt x="20681" y="20210"/>
                  <a:pt x="20681" y="20210"/>
                  <a:pt x="20681" y="20210"/>
                </a:cubicBezTo>
                <a:cubicBezTo>
                  <a:pt x="21140" y="20189"/>
                  <a:pt x="21140" y="20189"/>
                  <a:pt x="21140" y="20189"/>
                </a:cubicBezTo>
                <a:cubicBezTo>
                  <a:pt x="20681" y="20189"/>
                  <a:pt x="20221" y="20169"/>
                  <a:pt x="19762" y="20169"/>
                </a:cubicBezTo>
                <a:cubicBezTo>
                  <a:pt x="17464" y="20127"/>
                  <a:pt x="12868" y="20003"/>
                  <a:pt x="8732" y="19921"/>
                </a:cubicBezTo>
                <a:cubicBezTo>
                  <a:pt x="6894" y="19859"/>
                  <a:pt x="5055" y="19817"/>
                  <a:pt x="3677" y="19797"/>
                </a:cubicBezTo>
                <a:cubicBezTo>
                  <a:pt x="2757" y="19776"/>
                  <a:pt x="2298" y="19755"/>
                  <a:pt x="1838" y="19755"/>
                </a:cubicBezTo>
                <a:cubicBezTo>
                  <a:pt x="1838" y="19755"/>
                  <a:pt x="1379" y="19735"/>
                  <a:pt x="1379" y="19735"/>
                </a:cubicBezTo>
                <a:cubicBezTo>
                  <a:pt x="919" y="19735"/>
                  <a:pt x="919" y="19735"/>
                  <a:pt x="919" y="19735"/>
                </a:cubicBezTo>
                <a:cubicBezTo>
                  <a:pt x="919" y="19735"/>
                  <a:pt x="919" y="19735"/>
                  <a:pt x="919" y="19735"/>
                </a:cubicBezTo>
                <a:cubicBezTo>
                  <a:pt x="460" y="19735"/>
                  <a:pt x="460" y="19735"/>
                  <a:pt x="460" y="19735"/>
                </a:cubicBezTo>
                <a:cubicBezTo>
                  <a:pt x="460" y="19735"/>
                  <a:pt x="460" y="19735"/>
                  <a:pt x="0" y="19755"/>
                </a:cubicBezTo>
                <a:cubicBezTo>
                  <a:pt x="0" y="19755"/>
                  <a:pt x="0" y="19755"/>
                  <a:pt x="0" y="19755"/>
                </a:cubicBezTo>
                <a:cubicBezTo>
                  <a:pt x="0" y="19776"/>
                  <a:pt x="0" y="19776"/>
                  <a:pt x="460" y="19776"/>
                </a:cubicBezTo>
                <a:cubicBezTo>
                  <a:pt x="460" y="19797"/>
                  <a:pt x="460" y="19797"/>
                  <a:pt x="460" y="19797"/>
                </a:cubicBezTo>
                <a:cubicBezTo>
                  <a:pt x="460" y="19797"/>
                  <a:pt x="460" y="19797"/>
                  <a:pt x="919" y="19797"/>
                </a:cubicBezTo>
                <a:cubicBezTo>
                  <a:pt x="2298" y="19838"/>
                  <a:pt x="6894" y="19962"/>
                  <a:pt x="11489" y="20086"/>
                </a:cubicBezTo>
                <a:cubicBezTo>
                  <a:pt x="13328" y="20148"/>
                  <a:pt x="15626" y="20210"/>
                  <a:pt x="17004" y="20251"/>
                </a:cubicBezTo>
                <a:cubicBezTo>
                  <a:pt x="17923" y="20272"/>
                  <a:pt x="18383" y="20293"/>
                  <a:pt x="18843" y="20313"/>
                </a:cubicBezTo>
                <a:cubicBezTo>
                  <a:pt x="19302" y="20313"/>
                  <a:pt x="19302" y="20313"/>
                  <a:pt x="19302" y="20313"/>
                </a:cubicBezTo>
                <a:cubicBezTo>
                  <a:pt x="19762" y="20334"/>
                  <a:pt x="19762" y="20334"/>
                  <a:pt x="19762" y="20334"/>
                </a:cubicBezTo>
                <a:cubicBezTo>
                  <a:pt x="19762" y="20313"/>
                  <a:pt x="19762" y="20313"/>
                  <a:pt x="19762" y="20313"/>
                </a:cubicBezTo>
                <a:cubicBezTo>
                  <a:pt x="19762" y="20334"/>
                  <a:pt x="19762" y="20334"/>
                  <a:pt x="19762" y="20334"/>
                </a:cubicBezTo>
                <a:cubicBezTo>
                  <a:pt x="19762" y="20334"/>
                  <a:pt x="19762" y="20334"/>
                  <a:pt x="19762" y="20334"/>
                </a:cubicBezTo>
                <a:cubicBezTo>
                  <a:pt x="19762" y="20313"/>
                  <a:pt x="19762" y="20313"/>
                  <a:pt x="19762" y="20313"/>
                </a:cubicBezTo>
                <a:cubicBezTo>
                  <a:pt x="19762" y="20334"/>
                  <a:pt x="19762" y="20334"/>
                  <a:pt x="19762" y="20334"/>
                </a:cubicBezTo>
                <a:cubicBezTo>
                  <a:pt x="19762" y="20313"/>
                  <a:pt x="19762" y="20313"/>
                  <a:pt x="19762" y="20313"/>
                </a:cubicBezTo>
                <a:cubicBezTo>
                  <a:pt x="19302" y="20313"/>
                  <a:pt x="19302" y="20313"/>
                  <a:pt x="19302" y="20313"/>
                </a:cubicBezTo>
                <a:cubicBezTo>
                  <a:pt x="19762" y="20334"/>
                  <a:pt x="19762" y="20334"/>
                  <a:pt x="19762" y="20334"/>
                </a:cubicBezTo>
                <a:cubicBezTo>
                  <a:pt x="19762" y="20313"/>
                  <a:pt x="19762" y="20313"/>
                  <a:pt x="19762" y="20313"/>
                </a:cubicBezTo>
                <a:cubicBezTo>
                  <a:pt x="19302" y="20313"/>
                  <a:pt x="19302" y="20313"/>
                  <a:pt x="19302" y="20313"/>
                </a:cubicBezTo>
                <a:cubicBezTo>
                  <a:pt x="20221" y="20313"/>
                  <a:pt x="20221" y="20313"/>
                  <a:pt x="20221" y="20313"/>
                </a:cubicBezTo>
                <a:cubicBezTo>
                  <a:pt x="19302" y="20313"/>
                  <a:pt x="19302" y="20313"/>
                  <a:pt x="19302" y="20313"/>
                </a:cubicBezTo>
                <a:cubicBezTo>
                  <a:pt x="19302" y="20313"/>
                  <a:pt x="19302" y="20313"/>
                  <a:pt x="19302" y="20313"/>
                </a:cubicBezTo>
                <a:cubicBezTo>
                  <a:pt x="20221" y="20313"/>
                  <a:pt x="20221" y="20313"/>
                  <a:pt x="20221" y="20313"/>
                </a:cubicBezTo>
                <a:cubicBezTo>
                  <a:pt x="19302" y="20313"/>
                  <a:pt x="19302" y="20313"/>
                  <a:pt x="19302" y="20313"/>
                </a:cubicBezTo>
                <a:cubicBezTo>
                  <a:pt x="20221" y="20313"/>
                  <a:pt x="20221" y="20313"/>
                  <a:pt x="20221" y="20313"/>
                </a:cubicBezTo>
                <a:cubicBezTo>
                  <a:pt x="20221" y="20272"/>
                  <a:pt x="20221" y="20272"/>
                  <a:pt x="20221" y="20272"/>
                </a:cubicBezTo>
                <a:cubicBezTo>
                  <a:pt x="1379" y="19879"/>
                  <a:pt x="1379" y="19879"/>
                  <a:pt x="1379" y="19879"/>
                </a:cubicBezTo>
                <a:cubicBezTo>
                  <a:pt x="919" y="19859"/>
                  <a:pt x="919" y="19879"/>
                  <a:pt x="460" y="19879"/>
                </a:cubicBezTo>
                <a:cubicBezTo>
                  <a:pt x="460" y="19900"/>
                  <a:pt x="460" y="19921"/>
                  <a:pt x="919" y="19921"/>
                </a:cubicBezTo>
                <a:cubicBezTo>
                  <a:pt x="919" y="19921"/>
                  <a:pt x="1838" y="19962"/>
                  <a:pt x="3677" y="20003"/>
                </a:cubicBezTo>
                <a:cubicBezTo>
                  <a:pt x="6434" y="20086"/>
                  <a:pt x="10570" y="20189"/>
                  <a:pt x="13787" y="20272"/>
                </a:cubicBezTo>
                <a:cubicBezTo>
                  <a:pt x="15166" y="20313"/>
                  <a:pt x="17004" y="20355"/>
                  <a:pt x="17923" y="20396"/>
                </a:cubicBezTo>
                <a:cubicBezTo>
                  <a:pt x="18383" y="20417"/>
                  <a:pt x="18843" y="20417"/>
                  <a:pt x="19302" y="20437"/>
                </a:cubicBezTo>
                <a:cubicBezTo>
                  <a:pt x="19302" y="20437"/>
                  <a:pt x="19302" y="20437"/>
                  <a:pt x="19302" y="20437"/>
                </a:cubicBezTo>
                <a:cubicBezTo>
                  <a:pt x="19302" y="20437"/>
                  <a:pt x="19302" y="20437"/>
                  <a:pt x="19302" y="20437"/>
                </a:cubicBezTo>
                <a:cubicBezTo>
                  <a:pt x="19762" y="20437"/>
                  <a:pt x="19762" y="20437"/>
                  <a:pt x="19762" y="20437"/>
                </a:cubicBezTo>
                <a:cubicBezTo>
                  <a:pt x="19302" y="20437"/>
                  <a:pt x="19302" y="20437"/>
                  <a:pt x="19302" y="20437"/>
                </a:cubicBezTo>
                <a:cubicBezTo>
                  <a:pt x="19302" y="20437"/>
                  <a:pt x="19302" y="20437"/>
                  <a:pt x="19302" y="20437"/>
                </a:cubicBezTo>
                <a:cubicBezTo>
                  <a:pt x="19762" y="20437"/>
                  <a:pt x="19762" y="20437"/>
                  <a:pt x="19762" y="20437"/>
                </a:cubicBezTo>
                <a:cubicBezTo>
                  <a:pt x="19302" y="20437"/>
                  <a:pt x="19302" y="20437"/>
                  <a:pt x="19302" y="20437"/>
                </a:cubicBezTo>
                <a:cubicBezTo>
                  <a:pt x="19762" y="20437"/>
                  <a:pt x="19762" y="20437"/>
                  <a:pt x="19762" y="20437"/>
                </a:cubicBezTo>
                <a:cubicBezTo>
                  <a:pt x="19302" y="20437"/>
                  <a:pt x="19302" y="20437"/>
                  <a:pt x="19302" y="20437"/>
                </a:cubicBezTo>
                <a:cubicBezTo>
                  <a:pt x="19302" y="20437"/>
                  <a:pt x="19302" y="20437"/>
                  <a:pt x="19302" y="20437"/>
                </a:cubicBezTo>
                <a:cubicBezTo>
                  <a:pt x="19762" y="20437"/>
                  <a:pt x="19762" y="20437"/>
                  <a:pt x="19762" y="20437"/>
                </a:cubicBezTo>
                <a:cubicBezTo>
                  <a:pt x="19302" y="20437"/>
                  <a:pt x="19302" y="20437"/>
                  <a:pt x="19302" y="20437"/>
                </a:cubicBezTo>
                <a:cubicBezTo>
                  <a:pt x="20221" y="20437"/>
                  <a:pt x="20221" y="20437"/>
                  <a:pt x="20221" y="20437"/>
                </a:cubicBezTo>
                <a:cubicBezTo>
                  <a:pt x="19302" y="20417"/>
                  <a:pt x="19302" y="20417"/>
                  <a:pt x="19302" y="20417"/>
                </a:cubicBezTo>
                <a:cubicBezTo>
                  <a:pt x="19302" y="20437"/>
                  <a:pt x="19302" y="20437"/>
                  <a:pt x="19302" y="20437"/>
                </a:cubicBezTo>
                <a:cubicBezTo>
                  <a:pt x="20221" y="20437"/>
                  <a:pt x="20221" y="20437"/>
                  <a:pt x="20221" y="20437"/>
                </a:cubicBezTo>
                <a:cubicBezTo>
                  <a:pt x="19302" y="20417"/>
                  <a:pt x="19302" y="20417"/>
                  <a:pt x="19302" y="20417"/>
                </a:cubicBezTo>
                <a:cubicBezTo>
                  <a:pt x="20221" y="20437"/>
                  <a:pt x="20221" y="20437"/>
                  <a:pt x="20221" y="20437"/>
                </a:cubicBezTo>
                <a:cubicBezTo>
                  <a:pt x="20221" y="20396"/>
                  <a:pt x="20221" y="20396"/>
                  <a:pt x="20221" y="20396"/>
                </a:cubicBezTo>
                <a:cubicBezTo>
                  <a:pt x="1838" y="20024"/>
                  <a:pt x="1838" y="20024"/>
                  <a:pt x="1838" y="20024"/>
                </a:cubicBezTo>
                <a:cubicBezTo>
                  <a:pt x="1838" y="20003"/>
                  <a:pt x="1379" y="20024"/>
                  <a:pt x="919" y="20024"/>
                </a:cubicBezTo>
                <a:cubicBezTo>
                  <a:pt x="919" y="20045"/>
                  <a:pt x="919" y="20065"/>
                  <a:pt x="1379" y="20065"/>
                </a:cubicBezTo>
                <a:cubicBezTo>
                  <a:pt x="11489" y="20355"/>
                  <a:pt x="11489" y="20355"/>
                  <a:pt x="11489" y="20355"/>
                </a:cubicBezTo>
                <a:cubicBezTo>
                  <a:pt x="919" y="20148"/>
                  <a:pt x="919" y="20148"/>
                  <a:pt x="919" y="20148"/>
                </a:cubicBezTo>
                <a:cubicBezTo>
                  <a:pt x="460" y="20148"/>
                  <a:pt x="460" y="20148"/>
                  <a:pt x="0" y="20169"/>
                </a:cubicBezTo>
                <a:cubicBezTo>
                  <a:pt x="0" y="20169"/>
                  <a:pt x="0" y="20189"/>
                  <a:pt x="460" y="20210"/>
                </a:cubicBezTo>
                <a:cubicBezTo>
                  <a:pt x="460" y="20210"/>
                  <a:pt x="1838" y="20231"/>
                  <a:pt x="3677" y="20293"/>
                </a:cubicBezTo>
                <a:cubicBezTo>
                  <a:pt x="6434" y="20355"/>
                  <a:pt x="10570" y="20479"/>
                  <a:pt x="14247" y="20582"/>
                </a:cubicBezTo>
                <a:cubicBezTo>
                  <a:pt x="15626" y="20624"/>
                  <a:pt x="17464" y="20665"/>
                  <a:pt x="18383" y="20706"/>
                </a:cubicBezTo>
                <a:cubicBezTo>
                  <a:pt x="19302" y="20727"/>
                  <a:pt x="19762" y="20727"/>
                  <a:pt x="19762" y="20748"/>
                </a:cubicBezTo>
                <a:cubicBezTo>
                  <a:pt x="20221" y="20748"/>
                  <a:pt x="20221" y="20748"/>
                  <a:pt x="20221" y="20748"/>
                </a:cubicBezTo>
                <a:cubicBezTo>
                  <a:pt x="20221" y="20748"/>
                  <a:pt x="20221" y="20748"/>
                  <a:pt x="20221" y="20748"/>
                </a:cubicBezTo>
                <a:cubicBezTo>
                  <a:pt x="20221" y="20748"/>
                  <a:pt x="20221" y="20748"/>
                  <a:pt x="20221" y="20748"/>
                </a:cubicBezTo>
                <a:cubicBezTo>
                  <a:pt x="20221" y="20748"/>
                  <a:pt x="20221" y="20748"/>
                  <a:pt x="20221" y="20748"/>
                </a:cubicBezTo>
                <a:cubicBezTo>
                  <a:pt x="20221" y="20748"/>
                  <a:pt x="20221" y="20748"/>
                  <a:pt x="20221" y="20748"/>
                </a:cubicBezTo>
                <a:cubicBezTo>
                  <a:pt x="20221" y="20748"/>
                  <a:pt x="20221" y="20748"/>
                  <a:pt x="20221" y="20748"/>
                </a:cubicBezTo>
                <a:cubicBezTo>
                  <a:pt x="20221" y="20748"/>
                  <a:pt x="20221" y="20748"/>
                  <a:pt x="20221" y="20748"/>
                </a:cubicBezTo>
                <a:cubicBezTo>
                  <a:pt x="20681" y="20748"/>
                  <a:pt x="20681" y="20748"/>
                  <a:pt x="20681" y="20748"/>
                </a:cubicBezTo>
                <a:cubicBezTo>
                  <a:pt x="20221" y="20748"/>
                  <a:pt x="20221" y="20748"/>
                  <a:pt x="20221" y="20748"/>
                </a:cubicBezTo>
                <a:cubicBezTo>
                  <a:pt x="20221" y="20748"/>
                  <a:pt x="20221" y="20748"/>
                  <a:pt x="20221" y="20748"/>
                </a:cubicBezTo>
                <a:cubicBezTo>
                  <a:pt x="20681" y="20748"/>
                  <a:pt x="20681" y="20748"/>
                  <a:pt x="20681" y="20748"/>
                </a:cubicBezTo>
                <a:cubicBezTo>
                  <a:pt x="20221" y="20748"/>
                  <a:pt x="20221" y="20748"/>
                  <a:pt x="20221" y="20748"/>
                </a:cubicBezTo>
                <a:cubicBezTo>
                  <a:pt x="20681" y="20748"/>
                  <a:pt x="20681" y="20748"/>
                  <a:pt x="20681" y="20748"/>
                </a:cubicBezTo>
                <a:cubicBezTo>
                  <a:pt x="20221" y="20748"/>
                  <a:pt x="20221" y="20748"/>
                  <a:pt x="20221" y="20748"/>
                </a:cubicBezTo>
                <a:cubicBezTo>
                  <a:pt x="20221" y="20748"/>
                  <a:pt x="20221" y="20748"/>
                  <a:pt x="20221" y="20748"/>
                </a:cubicBezTo>
                <a:cubicBezTo>
                  <a:pt x="20681" y="20748"/>
                  <a:pt x="20681" y="20748"/>
                  <a:pt x="20681" y="20748"/>
                </a:cubicBezTo>
                <a:cubicBezTo>
                  <a:pt x="20221" y="20748"/>
                  <a:pt x="20221" y="20748"/>
                  <a:pt x="20221" y="20748"/>
                </a:cubicBezTo>
                <a:cubicBezTo>
                  <a:pt x="20681" y="20748"/>
                  <a:pt x="20681" y="20748"/>
                  <a:pt x="20681" y="20748"/>
                </a:cubicBezTo>
                <a:cubicBezTo>
                  <a:pt x="20221" y="20727"/>
                  <a:pt x="20221" y="20727"/>
                  <a:pt x="20221" y="20727"/>
                </a:cubicBezTo>
                <a:cubicBezTo>
                  <a:pt x="20221" y="20748"/>
                  <a:pt x="20221" y="20748"/>
                  <a:pt x="20221" y="20748"/>
                </a:cubicBezTo>
                <a:cubicBezTo>
                  <a:pt x="20681" y="20748"/>
                  <a:pt x="20681" y="20748"/>
                  <a:pt x="20681" y="20748"/>
                </a:cubicBezTo>
                <a:cubicBezTo>
                  <a:pt x="20221" y="20727"/>
                  <a:pt x="20221" y="20727"/>
                  <a:pt x="20221" y="20727"/>
                </a:cubicBezTo>
                <a:cubicBezTo>
                  <a:pt x="20681" y="20748"/>
                  <a:pt x="20681" y="20748"/>
                  <a:pt x="20681" y="20748"/>
                </a:cubicBezTo>
                <a:cubicBezTo>
                  <a:pt x="20221" y="20727"/>
                  <a:pt x="20221" y="20727"/>
                  <a:pt x="20221" y="20727"/>
                </a:cubicBezTo>
                <a:cubicBezTo>
                  <a:pt x="20681" y="20748"/>
                  <a:pt x="20681" y="20748"/>
                  <a:pt x="20681" y="20748"/>
                </a:cubicBezTo>
                <a:cubicBezTo>
                  <a:pt x="20681" y="20706"/>
                  <a:pt x="20681" y="20706"/>
                  <a:pt x="20681" y="20706"/>
                </a:cubicBezTo>
                <a:cubicBezTo>
                  <a:pt x="20221" y="20727"/>
                  <a:pt x="20221" y="20727"/>
                  <a:pt x="20221" y="20727"/>
                </a:cubicBezTo>
                <a:cubicBezTo>
                  <a:pt x="20681" y="20748"/>
                  <a:pt x="20681" y="20748"/>
                  <a:pt x="20681" y="20748"/>
                </a:cubicBezTo>
                <a:cubicBezTo>
                  <a:pt x="20681" y="20706"/>
                  <a:pt x="20681" y="20706"/>
                  <a:pt x="20681" y="20706"/>
                </a:cubicBezTo>
                <a:cubicBezTo>
                  <a:pt x="20681" y="20748"/>
                  <a:pt x="20681" y="20748"/>
                  <a:pt x="20681" y="20748"/>
                </a:cubicBezTo>
                <a:cubicBezTo>
                  <a:pt x="20681" y="20706"/>
                  <a:pt x="20681" y="20706"/>
                  <a:pt x="20681" y="20706"/>
                </a:cubicBezTo>
                <a:cubicBezTo>
                  <a:pt x="20681" y="20706"/>
                  <a:pt x="20681" y="20706"/>
                  <a:pt x="20681" y="20706"/>
                </a:cubicBezTo>
                <a:cubicBezTo>
                  <a:pt x="20681" y="20748"/>
                  <a:pt x="20681" y="20748"/>
                  <a:pt x="20681" y="20748"/>
                </a:cubicBezTo>
                <a:cubicBezTo>
                  <a:pt x="20681" y="20706"/>
                  <a:pt x="20681" y="20706"/>
                  <a:pt x="20681" y="20706"/>
                </a:cubicBezTo>
                <a:cubicBezTo>
                  <a:pt x="20681" y="20727"/>
                  <a:pt x="20681" y="20727"/>
                  <a:pt x="20681" y="20727"/>
                </a:cubicBezTo>
                <a:cubicBezTo>
                  <a:pt x="20681" y="20706"/>
                  <a:pt x="20681" y="20706"/>
                  <a:pt x="20681" y="20706"/>
                </a:cubicBezTo>
                <a:cubicBezTo>
                  <a:pt x="20681" y="20706"/>
                  <a:pt x="20681" y="20706"/>
                  <a:pt x="20681" y="20706"/>
                </a:cubicBezTo>
                <a:cubicBezTo>
                  <a:pt x="20681" y="20727"/>
                  <a:pt x="20681" y="20727"/>
                  <a:pt x="20681" y="20727"/>
                </a:cubicBezTo>
                <a:cubicBezTo>
                  <a:pt x="20681" y="20706"/>
                  <a:pt x="20681" y="20706"/>
                  <a:pt x="20681" y="20706"/>
                </a:cubicBezTo>
                <a:cubicBezTo>
                  <a:pt x="20681" y="20706"/>
                  <a:pt x="20681" y="20706"/>
                  <a:pt x="20681" y="20706"/>
                </a:cubicBezTo>
                <a:cubicBezTo>
                  <a:pt x="20681" y="20706"/>
                  <a:pt x="20221" y="20706"/>
                  <a:pt x="19762" y="20686"/>
                </a:cubicBezTo>
                <a:cubicBezTo>
                  <a:pt x="17464" y="20624"/>
                  <a:pt x="12868" y="20520"/>
                  <a:pt x="8732" y="20437"/>
                </a:cubicBezTo>
                <a:cubicBezTo>
                  <a:pt x="6894" y="20396"/>
                  <a:pt x="5055" y="20334"/>
                  <a:pt x="3677" y="20313"/>
                </a:cubicBezTo>
                <a:cubicBezTo>
                  <a:pt x="2298" y="20272"/>
                  <a:pt x="1379" y="20251"/>
                  <a:pt x="1379" y="20251"/>
                </a:cubicBezTo>
                <a:cubicBezTo>
                  <a:pt x="919" y="20251"/>
                  <a:pt x="460" y="20251"/>
                  <a:pt x="460" y="20272"/>
                </a:cubicBezTo>
                <a:cubicBezTo>
                  <a:pt x="0" y="20293"/>
                  <a:pt x="460" y="20293"/>
                  <a:pt x="460" y="20313"/>
                </a:cubicBezTo>
                <a:cubicBezTo>
                  <a:pt x="20221" y="20851"/>
                  <a:pt x="20221" y="20851"/>
                  <a:pt x="20221" y="20851"/>
                </a:cubicBezTo>
                <a:cubicBezTo>
                  <a:pt x="20221" y="20830"/>
                  <a:pt x="20221" y="20830"/>
                  <a:pt x="20221" y="20830"/>
                </a:cubicBezTo>
                <a:cubicBezTo>
                  <a:pt x="19762" y="20810"/>
                  <a:pt x="19762" y="20810"/>
                  <a:pt x="19762" y="20810"/>
                </a:cubicBezTo>
                <a:cubicBezTo>
                  <a:pt x="20221" y="20830"/>
                  <a:pt x="20221" y="20830"/>
                  <a:pt x="20221" y="20830"/>
                </a:cubicBezTo>
                <a:cubicBezTo>
                  <a:pt x="20221" y="20810"/>
                  <a:pt x="20221" y="20810"/>
                  <a:pt x="20221" y="20810"/>
                </a:cubicBezTo>
                <a:cubicBezTo>
                  <a:pt x="20221" y="20810"/>
                  <a:pt x="19762" y="20810"/>
                  <a:pt x="19762" y="20810"/>
                </a:cubicBezTo>
                <a:cubicBezTo>
                  <a:pt x="20221" y="20830"/>
                  <a:pt x="20221" y="20830"/>
                  <a:pt x="20221" y="20830"/>
                </a:cubicBezTo>
                <a:cubicBezTo>
                  <a:pt x="20221" y="20810"/>
                  <a:pt x="20221" y="20810"/>
                  <a:pt x="20221" y="20810"/>
                </a:cubicBezTo>
                <a:cubicBezTo>
                  <a:pt x="20221" y="20830"/>
                  <a:pt x="20221" y="20830"/>
                  <a:pt x="20221" y="20830"/>
                </a:cubicBezTo>
                <a:cubicBezTo>
                  <a:pt x="20221" y="20810"/>
                  <a:pt x="20221" y="20810"/>
                  <a:pt x="20221" y="20810"/>
                </a:cubicBezTo>
                <a:cubicBezTo>
                  <a:pt x="20221" y="20810"/>
                  <a:pt x="20221" y="20810"/>
                  <a:pt x="20221" y="20810"/>
                </a:cubicBezTo>
                <a:cubicBezTo>
                  <a:pt x="20221" y="20830"/>
                  <a:pt x="20221" y="20830"/>
                  <a:pt x="20221" y="20830"/>
                </a:cubicBezTo>
                <a:cubicBezTo>
                  <a:pt x="20221" y="20810"/>
                  <a:pt x="20221" y="20810"/>
                  <a:pt x="20221" y="20810"/>
                </a:cubicBezTo>
                <a:cubicBezTo>
                  <a:pt x="20221" y="20810"/>
                  <a:pt x="20221" y="20810"/>
                  <a:pt x="20221" y="20810"/>
                </a:cubicBezTo>
                <a:cubicBezTo>
                  <a:pt x="20221" y="20810"/>
                  <a:pt x="20221" y="20810"/>
                  <a:pt x="20221" y="20810"/>
                </a:cubicBezTo>
                <a:cubicBezTo>
                  <a:pt x="20221" y="20810"/>
                  <a:pt x="20221" y="20810"/>
                  <a:pt x="20221" y="20810"/>
                </a:cubicBezTo>
                <a:cubicBezTo>
                  <a:pt x="20221" y="20810"/>
                  <a:pt x="20221" y="20810"/>
                  <a:pt x="20221" y="20810"/>
                </a:cubicBezTo>
                <a:cubicBezTo>
                  <a:pt x="20221" y="20810"/>
                  <a:pt x="20221" y="20810"/>
                  <a:pt x="20221" y="20810"/>
                </a:cubicBezTo>
                <a:cubicBezTo>
                  <a:pt x="20221" y="20810"/>
                  <a:pt x="19762" y="20789"/>
                  <a:pt x="19302" y="20789"/>
                </a:cubicBezTo>
                <a:cubicBezTo>
                  <a:pt x="17004" y="20748"/>
                  <a:pt x="12409" y="20644"/>
                  <a:pt x="8732" y="20562"/>
                </a:cubicBezTo>
                <a:cubicBezTo>
                  <a:pt x="6434" y="20520"/>
                  <a:pt x="5055" y="20479"/>
                  <a:pt x="3677" y="20437"/>
                </a:cubicBezTo>
                <a:cubicBezTo>
                  <a:pt x="2298" y="20417"/>
                  <a:pt x="1379" y="20396"/>
                  <a:pt x="1379" y="20396"/>
                </a:cubicBezTo>
                <a:cubicBezTo>
                  <a:pt x="919" y="20396"/>
                  <a:pt x="460" y="20396"/>
                  <a:pt x="460" y="20396"/>
                </a:cubicBezTo>
                <a:cubicBezTo>
                  <a:pt x="460" y="20417"/>
                  <a:pt x="460" y="20417"/>
                  <a:pt x="460" y="20417"/>
                </a:cubicBezTo>
                <a:cubicBezTo>
                  <a:pt x="460" y="20437"/>
                  <a:pt x="460" y="20437"/>
                  <a:pt x="460" y="20437"/>
                </a:cubicBezTo>
                <a:cubicBezTo>
                  <a:pt x="919" y="20458"/>
                  <a:pt x="919" y="20458"/>
                  <a:pt x="919" y="20458"/>
                </a:cubicBezTo>
                <a:cubicBezTo>
                  <a:pt x="919" y="20458"/>
                  <a:pt x="1379" y="20479"/>
                  <a:pt x="1838" y="20499"/>
                </a:cubicBezTo>
                <a:cubicBezTo>
                  <a:pt x="6434" y="20624"/>
                  <a:pt x="19762" y="20975"/>
                  <a:pt x="19762" y="20975"/>
                </a:cubicBezTo>
                <a:cubicBezTo>
                  <a:pt x="20221" y="20954"/>
                  <a:pt x="20221" y="20954"/>
                  <a:pt x="20221" y="20954"/>
                </a:cubicBezTo>
                <a:cubicBezTo>
                  <a:pt x="20221" y="20934"/>
                  <a:pt x="20221" y="20934"/>
                  <a:pt x="20221" y="20934"/>
                </a:cubicBezTo>
                <a:cubicBezTo>
                  <a:pt x="20221" y="20934"/>
                  <a:pt x="15626" y="20830"/>
                  <a:pt x="11030" y="20727"/>
                </a:cubicBezTo>
                <a:cubicBezTo>
                  <a:pt x="8732" y="20686"/>
                  <a:pt x="6434" y="20624"/>
                  <a:pt x="4596" y="20603"/>
                </a:cubicBezTo>
                <a:cubicBezTo>
                  <a:pt x="3677" y="20582"/>
                  <a:pt x="3217" y="20562"/>
                  <a:pt x="2298" y="20541"/>
                </a:cubicBezTo>
                <a:cubicBezTo>
                  <a:pt x="2298" y="20541"/>
                  <a:pt x="1838" y="20541"/>
                  <a:pt x="1838" y="20541"/>
                </a:cubicBezTo>
                <a:cubicBezTo>
                  <a:pt x="1379" y="20541"/>
                  <a:pt x="1379" y="20541"/>
                  <a:pt x="1379" y="20541"/>
                </a:cubicBezTo>
                <a:cubicBezTo>
                  <a:pt x="1379" y="20541"/>
                  <a:pt x="1379" y="20541"/>
                  <a:pt x="1379" y="20541"/>
                </a:cubicBezTo>
                <a:cubicBezTo>
                  <a:pt x="1379" y="20541"/>
                  <a:pt x="1379" y="20541"/>
                  <a:pt x="1379" y="20541"/>
                </a:cubicBezTo>
                <a:cubicBezTo>
                  <a:pt x="919" y="20541"/>
                  <a:pt x="919" y="20541"/>
                  <a:pt x="919" y="20541"/>
                </a:cubicBezTo>
                <a:cubicBezTo>
                  <a:pt x="919" y="20541"/>
                  <a:pt x="919" y="20541"/>
                  <a:pt x="460" y="20541"/>
                </a:cubicBezTo>
                <a:cubicBezTo>
                  <a:pt x="460" y="20562"/>
                  <a:pt x="460" y="20562"/>
                  <a:pt x="460" y="20562"/>
                </a:cubicBezTo>
                <a:cubicBezTo>
                  <a:pt x="460" y="20582"/>
                  <a:pt x="460" y="20582"/>
                  <a:pt x="460" y="20582"/>
                </a:cubicBezTo>
                <a:cubicBezTo>
                  <a:pt x="919" y="20582"/>
                  <a:pt x="919" y="20582"/>
                  <a:pt x="919" y="20582"/>
                </a:cubicBezTo>
                <a:cubicBezTo>
                  <a:pt x="919" y="20582"/>
                  <a:pt x="919" y="20603"/>
                  <a:pt x="1379" y="20603"/>
                </a:cubicBezTo>
                <a:cubicBezTo>
                  <a:pt x="2757" y="20644"/>
                  <a:pt x="7353" y="20768"/>
                  <a:pt x="11949" y="20892"/>
                </a:cubicBezTo>
                <a:cubicBezTo>
                  <a:pt x="16545" y="21016"/>
                  <a:pt x="20221" y="21140"/>
                  <a:pt x="20221" y="21140"/>
                </a:cubicBezTo>
                <a:cubicBezTo>
                  <a:pt x="20681" y="21120"/>
                  <a:pt x="20681" y="21120"/>
                  <a:pt x="20681" y="21120"/>
                </a:cubicBezTo>
                <a:cubicBezTo>
                  <a:pt x="21140" y="21078"/>
                  <a:pt x="21140" y="21078"/>
                  <a:pt x="21140" y="21078"/>
                </a:cubicBezTo>
                <a:cubicBezTo>
                  <a:pt x="1838" y="20686"/>
                  <a:pt x="1838" y="20686"/>
                  <a:pt x="1838" y="20686"/>
                </a:cubicBezTo>
                <a:cubicBezTo>
                  <a:pt x="1379" y="20686"/>
                  <a:pt x="919" y="20686"/>
                  <a:pt x="919" y="20706"/>
                </a:cubicBezTo>
                <a:cubicBezTo>
                  <a:pt x="460" y="20727"/>
                  <a:pt x="919" y="20748"/>
                  <a:pt x="919" y="20748"/>
                </a:cubicBezTo>
                <a:cubicBezTo>
                  <a:pt x="19302" y="21264"/>
                  <a:pt x="19302" y="21264"/>
                  <a:pt x="19302" y="21264"/>
                </a:cubicBezTo>
                <a:cubicBezTo>
                  <a:pt x="19302" y="21223"/>
                  <a:pt x="19302" y="21223"/>
                  <a:pt x="19302" y="21223"/>
                </a:cubicBezTo>
                <a:cubicBezTo>
                  <a:pt x="18843" y="21223"/>
                  <a:pt x="18843" y="21223"/>
                  <a:pt x="18843" y="21223"/>
                </a:cubicBezTo>
                <a:cubicBezTo>
                  <a:pt x="19302" y="21223"/>
                  <a:pt x="19302" y="21223"/>
                  <a:pt x="19302" y="21223"/>
                </a:cubicBezTo>
                <a:cubicBezTo>
                  <a:pt x="19302" y="21202"/>
                  <a:pt x="19302" y="21202"/>
                  <a:pt x="19302" y="21202"/>
                </a:cubicBezTo>
                <a:cubicBezTo>
                  <a:pt x="19302" y="21202"/>
                  <a:pt x="18843" y="21202"/>
                  <a:pt x="18843" y="21223"/>
                </a:cubicBezTo>
                <a:cubicBezTo>
                  <a:pt x="19302" y="21223"/>
                  <a:pt x="19302" y="21223"/>
                  <a:pt x="19302" y="21223"/>
                </a:cubicBezTo>
                <a:cubicBezTo>
                  <a:pt x="19302" y="21202"/>
                  <a:pt x="19302" y="21202"/>
                  <a:pt x="19302" y="21202"/>
                </a:cubicBezTo>
                <a:cubicBezTo>
                  <a:pt x="19302" y="21223"/>
                  <a:pt x="19302" y="21223"/>
                  <a:pt x="19302" y="21223"/>
                </a:cubicBezTo>
                <a:cubicBezTo>
                  <a:pt x="19302" y="21202"/>
                  <a:pt x="19302" y="21202"/>
                  <a:pt x="19302" y="21202"/>
                </a:cubicBezTo>
                <a:cubicBezTo>
                  <a:pt x="19302" y="21202"/>
                  <a:pt x="19302" y="21202"/>
                  <a:pt x="19302" y="21202"/>
                </a:cubicBezTo>
                <a:cubicBezTo>
                  <a:pt x="19302" y="21223"/>
                  <a:pt x="19302" y="21223"/>
                  <a:pt x="19302" y="21223"/>
                </a:cubicBezTo>
                <a:cubicBezTo>
                  <a:pt x="19302" y="21202"/>
                  <a:pt x="19302" y="21202"/>
                  <a:pt x="19302" y="21202"/>
                </a:cubicBezTo>
                <a:cubicBezTo>
                  <a:pt x="19302" y="21223"/>
                  <a:pt x="19302" y="21223"/>
                  <a:pt x="19302" y="21223"/>
                </a:cubicBezTo>
                <a:cubicBezTo>
                  <a:pt x="19762" y="21202"/>
                  <a:pt x="19762" y="21202"/>
                  <a:pt x="19762" y="21202"/>
                </a:cubicBezTo>
                <a:cubicBezTo>
                  <a:pt x="19302" y="21202"/>
                  <a:pt x="19302" y="21202"/>
                  <a:pt x="19302" y="21202"/>
                </a:cubicBezTo>
                <a:cubicBezTo>
                  <a:pt x="19302" y="21223"/>
                  <a:pt x="19302" y="21223"/>
                  <a:pt x="19302" y="21223"/>
                </a:cubicBezTo>
                <a:cubicBezTo>
                  <a:pt x="19762" y="21202"/>
                  <a:pt x="19762" y="21202"/>
                  <a:pt x="19762" y="21202"/>
                </a:cubicBezTo>
                <a:cubicBezTo>
                  <a:pt x="19762" y="21202"/>
                  <a:pt x="19762" y="21202"/>
                  <a:pt x="19762" y="21202"/>
                </a:cubicBezTo>
                <a:cubicBezTo>
                  <a:pt x="19302" y="21202"/>
                  <a:pt x="18843" y="21202"/>
                  <a:pt x="18383" y="21182"/>
                </a:cubicBezTo>
                <a:cubicBezTo>
                  <a:pt x="16545" y="21140"/>
                  <a:pt x="12409" y="21058"/>
                  <a:pt x="8732" y="20996"/>
                </a:cubicBezTo>
                <a:cubicBezTo>
                  <a:pt x="6894" y="20954"/>
                  <a:pt x="5055" y="20913"/>
                  <a:pt x="4136" y="20892"/>
                </a:cubicBezTo>
                <a:cubicBezTo>
                  <a:pt x="3217" y="20872"/>
                  <a:pt x="2757" y="20872"/>
                  <a:pt x="2298" y="20872"/>
                </a:cubicBezTo>
                <a:cubicBezTo>
                  <a:pt x="2298" y="20851"/>
                  <a:pt x="2298" y="20851"/>
                  <a:pt x="1838" y="20851"/>
                </a:cubicBezTo>
                <a:cubicBezTo>
                  <a:pt x="1838" y="20851"/>
                  <a:pt x="1838" y="20851"/>
                  <a:pt x="1838" y="20851"/>
                </a:cubicBezTo>
                <a:cubicBezTo>
                  <a:pt x="1838" y="20851"/>
                  <a:pt x="1838" y="20851"/>
                  <a:pt x="1838" y="20851"/>
                </a:cubicBezTo>
                <a:cubicBezTo>
                  <a:pt x="1838" y="20851"/>
                  <a:pt x="1838" y="20851"/>
                  <a:pt x="1838" y="20851"/>
                </a:cubicBezTo>
                <a:cubicBezTo>
                  <a:pt x="1379" y="20851"/>
                  <a:pt x="1379" y="20851"/>
                  <a:pt x="1379" y="20851"/>
                </a:cubicBezTo>
                <a:cubicBezTo>
                  <a:pt x="1379" y="20851"/>
                  <a:pt x="919" y="20851"/>
                  <a:pt x="919" y="20872"/>
                </a:cubicBezTo>
                <a:cubicBezTo>
                  <a:pt x="919" y="20872"/>
                  <a:pt x="919" y="20892"/>
                  <a:pt x="1379" y="20913"/>
                </a:cubicBezTo>
                <a:cubicBezTo>
                  <a:pt x="17923" y="21368"/>
                  <a:pt x="17923" y="21368"/>
                  <a:pt x="17923" y="21368"/>
                </a:cubicBezTo>
                <a:cubicBezTo>
                  <a:pt x="18383" y="21347"/>
                  <a:pt x="18383" y="21347"/>
                  <a:pt x="18383" y="21347"/>
                </a:cubicBezTo>
                <a:cubicBezTo>
                  <a:pt x="17923" y="21326"/>
                  <a:pt x="17923" y="21326"/>
                  <a:pt x="17923" y="21326"/>
                </a:cubicBezTo>
                <a:cubicBezTo>
                  <a:pt x="18383" y="21347"/>
                  <a:pt x="18383" y="21347"/>
                  <a:pt x="18383" y="21347"/>
                </a:cubicBezTo>
                <a:cubicBezTo>
                  <a:pt x="18383" y="21326"/>
                  <a:pt x="18383" y="21326"/>
                  <a:pt x="18383" y="21326"/>
                </a:cubicBezTo>
                <a:cubicBezTo>
                  <a:pt x="17923" y="21326"/>
                  <a:pt x="17923" y="21326"/>
                  <a:pt x="17923" y="21326"/>
                </a:cubicBezTo>
                <a:cubicBezTo>
                  <a:pt x="18383" y="21347"/>
                  <a:pt x="18383" y="21347"/>
                  <a:pt x="18383" y="21347"/>
                </a:cubicBezTo>
                <a:cubicBezTo>
                  <a:pt x="18383" y="21326"/>
                  <a:pt x="18383" y="21326"/>
                  <a:pt x="18383" y="21326"/>
                </a:cubicBezTo>
                <a:cubicBezTo>
                  <a:pt x="18383" y="21347"/>
                  <a:pt x="18383" y="21347"/>
                  <a:pt x="18383" y="21347"/>
                </a:cubicBezTo>
                <a:cubicBezTo>
                  <a:pt x="18383" y="21326"/>
                  <a:pt x="18383" y="21326"/>
                  <a:pt x="18383" y="21326"/>
                </a:cubicBezTo>
                <a:cubicBezTo>
                  <a:pt x="18383" y="21326"/>
                  <a:pt x="18383" y="21326"/>
                  <a:pt x="18383" y="21326"/>
                </a:cubicBezTo>
                <a:cubicBezTo>
                  <a:pt x="18383" y="21347"/>
                  <a:pt x="18383" y="21347"/>
                  <a:pt x="18383" y="21347"/>
                </a:cubicBezTo>
                <a:cubicBezTo>
                  <a:pt x="18383" y="21326"/>
                  <a:pt x="18383" y="21326"/>
                  <a:pt x="18383" y="21326"/>
                </a:cubicBezTo>
                <a:cubicBezTo>
                  <a:pt x="18383" y="21326"/>
                  <a:pt x="18383" y="21326"/>
                  <a:pt x="18383" y="21326"/>
                </a:cubicBezTo>
                <a:cubicBezTo>
                  <a:pt x="18383" y="21326"/>
                  <a:pt x="18383" y="21326"/>
                  <a:pt x="18383" y="21326"/>
                </a:cubicBezTo>
                <a:cubicBezTo>
                  <a:pt x="18383" y="21326"/>
                  <a:pt x="18383" y="21326"/>
                  <a:pt x="18383" y="21326"/>
                </a:cubicBezTo>
                <a:cubicBezTo>
                  <a:pt x="18383" y="21326"/>
                  <a:pt x="18383" y="21326"/>
                  <a:pt x="18383" y="21326"/>
                </a:cubicBezTo>
                <a:cubicBezTo>
                  <a:pt x="18383" y="21326"/>
                  <a:pt x="18383" y="21326"/>
                  <a:pt x="18383" y="21326"/>
                </a:cubicBezTo>
                <a:cubicBezTo>
                  <a:pt x="18383" y="21326"/>
                  <a:pt x="17923" y="21306"/>
                  <a:pt x="17464" y="21306"/>
                </a:cubicBezTo>
                <a:cubicBezTo>
                  <a:pt x="15166" y="21264"/>
                  <a:pt x="11489" y="21182"/>
                  <a:pt x="7813" y="21120"/>
                </a:cubicBezTo>
                <a:cubicBezTo>
                  <a:pt x="5974" y="21078"/>
                  <a:pt x="4596" y="21037"/>
                  <a:pt x="3217" y="21016"/>
                </a:cubicBezTo>
                <a:cubicBezTo>
                  <a:pt x="2757" y="21016"/>
                  <a:pt x="2298" y="20996"/>
                  <a:pt x="1838" y="20996"/>
                </a:cubicBezTo>
                <a:cubicBezTo>
                  <a:pt x="1379" y="20996"/>
                  <a:pt x="1379" y="20975"/>
                  <a:pt x="1379" y="20975"/>
                </a:cubicBezTo>
                <a:cubicBezTo>
                  <a:pt x="919" y="20975"/>
                  <a:pt x="919" y="20975"/>
                  <a:pt x="919" y="20975"/>
                </a:cubicBezTo>
                <a:cubicBezTo>
                  <a:pt x="919" y="20975"/>
                  <a:pt x="919" y="20975"/>
                  <a:pt x="919" y="20975"/>
                </a:cubicBezTo>
                <a:cubicBezTo>
                  <a:pt x="460" y="20975"/>
                  <a:pt x="460" y="20975"/>
                  <a:pt x="460" y="20975"/>
                </a:cubicBezTo>
                <a:cubicBezTo>
                  <a:pt x="460" y="20975"/>
                  <a:pt x="460" y="20975"/>
                  <a:pt x="460" y="20996"/>
                </a:cubicBezTo>
                <a:cubicBezTo>
                  <a:pt x="0" y="20996"/>
                  <a:pt x="0" y="21016"/>
                  <a:pt x="0" y="21016"/>
                </a:cubicBezTo>
                <a:cubicBezTo>
                  <a:pt x="460" y="21016"/>
                  <a:pt x="460" y="21037"/>
                  <a:pt x="460" y="21037"/>
                </a:cubicBezTo>
                <a:cubicBezTo>
                  <a:pt x="460" y="21037"/>
                  <a:pt x="1379" y="21058"/>
                  <a:pt x="2757" y="21099"/>
                </a:cubicBezTo>
                <a:cubicBezTo>
                  <a:pt x="5055" y="21161"/>
                  <a:pt x="8732" y="21244"/>
                  <a:pt x="11489" y="21326"/>
                </a:cubicBezTo>
                <a:cubicBezTo>
                  <a:pt x="12868" y="21368"/>
                  <a:pt x="13787" y="21388"/>
                  <a:pt x="14706" y="21430"/>
                </a:cubicBezTo>
                <a:cubicBezTo>
                  <a:pt x="15166" y="21430"/>
                  <a:pt x="15626" y="21450"/>
                  <a:pt x="16085" y="21450"/>
                </a:cubicBezTo>
                <a:cubicBezTo>
                  <a:pt x="16085" y="21471"/>
                  <a:pt x="16085" y="21471"/>
                  <a:pt x="16085" y="21471"/>
                </a:cubicBezTo>
                <a:cubicBezTo>
                  <a:pt x="16085" y="21471"/>
                  <a:pt x="16085" y="21471"/>
                  <a:pt x="16085" y="21471"/>
                </a:cubicBezTo>
                <a:cubicBezTo>
                  <a:pt x="16545" y="21450"/>
                  <a:pt x="16545" y="21450"/>
                  <a:pt x="16545" y="21450"/>
                </a:cubicBezTo>
                <a:cubicBezTo>
                  <a:pt x="16085" y="21471"/>
                  <a:pt x="16085" y="21471"/>
                  <a:pt x="16085" y="21471"/>
                </a:cubicBezTo>
                <a:cubicBezTo>
                  <a:pt x="16085" y="21471"/>
                  <a:pt x="16085" y="21471"/>
                  <a:pt x="16085" y="21471"/>
                </a:cubicBezTo>
                <a:cubicBezTo>
                  <a:pt x="16545" y="21450"/>
                  <a:pt x="16545" y="21450"/>
                  <a:pt x="16545" y="21450"/>
                </a:cubicBezTo>
                <a:cubicBezTo>
                  <a:pt x="16085" y="21471"/>
                  <a:pt x="16085" y="21471"/>
                  <a:pt x="16085" y="21471"/>
                </a:cubicBezTo>
                <a:cubicBezTo>
                  <a:pt x="16545" y="21450"/>
                  <a:pt x="16545" y="21450"/>
                  <a:pt x="16545" y="21450"/>
                </a:cubicBezTo>
                <a:cubicBezTo>
                  <a:pt x="16085" y="21450"/>
                  <a:pt x="16085" y="21450"/>
                  <a:pt x="16085" y="21450"/>
                </a:cubicBezTo>
                <a:cubicBezTo>
                  <a:pt x="16085" y="21471"/>
                  <a:pt x="16085" y="21471"/>
                  <a:pt x="16085" y="21471"/>
                </a:cubicBezTo>
                <a:cubicBezTo>
                  <a:pt x="16545" y="21450"/>
                  <a:pt x="16545" y="21450"/>
                  <a:pt x="16545" y="21450"/>
                </a:cubicBezTo>
                <a:cubicBezTo>
                  <a:pt x="16085" y="21450"/>
                  <a:pt x="16085" y="21450"/>
                  <a:pt x="16085" y="21450"/>
                </a:cubicBezTo>
                <a:cubicBezTo>
                  <a:pt x="16545" y="21450"/>
                  <a:pt x="16545" y="21450"/>
                  <a:pt x="16545" y="21450"/>
                </a:cubicBezTo>
                <a:cubicBezTo>
                  <a:pt x="16085" y="21430"/>
                  <a:pt x="16085" y="21430"/>
                  <a:pt x="16085" y="21430"/>
                </a:cubicBezTo>
                <a:cubicBezTo>
                  <a:pt x="16085" y="21450"/>
                  <a:pt x="16085" y="21450"/>
                  <a:pt x="16085" y="21450"/>
                </a:cubicBezTo>
                <a:cubicBezTo>
                  <a:pt x="16545" y="21450"/>
                  <a:pt x="16545" y="21450"/>
                  <a:pt x="16545" y="21450"/>
                </a:cubicBezTo>
                <a:cubicBezTo>
                  <a:pt x="16085" y="21430"/>
                  <a:pt x="16085" y="21430"/>
                  <a:pt x="16085" y="21430"/>
                </a:cubicBezTo>
                <a:cubicBezTo>
                  <a:pt x="16545" y="21450"/>
                  <a:pt x="16545" y="21450"/>
                  <a:pt x="16545" y="21450"/>
                </a:cubicBezTo>
                <a:cubicBezTo>
                  <a:pt x="16085" y="21430"/>
                  <a:pt x="16085" y="21430"/>
                  <a:pt x="16085" y="21430"/>
                </a:cubicBezTo>
                <a:cubicBezTo>
                  <a:pt x="16545" y="21450"/>
                  <a:pt x="16545" y="21450"/>
                  <a:pt x="16545" y="21450"/>
                </a:cubicBezTo>
                <a:cubicBezTo>
                  <a:pt x="16545" y="21430"/>
                  <a:pt x="16545" y="21430"/>
                  <a:pt x="16545" y="21430"/>
                </a:cubicBezTo>
                <a:cubicBezTo>
                  <a:pt x="16545" y="21430"/>
                  <a:pt x="16085" y="21430"/>
                  <a:pt x="16085" y="21430"/>
                </a:cubicBezTo>
                <a:cubicBezTo>
                  <a:pt x="16545" y="21450"/>
                  <a:pt x="16545" y="21450"/>
                  <a:pt x="16545" y="21450"/>
                </a:cubicBezTo>
                <a:cubicBezTo>
                  <a:pt x="16545" y="21430"/>
                  <a:pt x="16545" y="21430"/>
                  <a:pt x="16545" y="21430"/>
                </a:cubicBezTo>
                <a:cubicBezTo>
                  <a:pt x="16545" y="21450"/>
                  <a:pt x="16545" y="21450"/>
                  <a:pt x="16545" y="21450"/>
                </a:cubicBezTo>
                <a:cubicBezTo>
                  <a:pt x="16545" y="21430"/>
                  <a:pt x="16545" y="21430"/>
                  <a:pt x="16545" y="21430"/>
                </a:cubicBezTo>
                <a:cubicBezTo>
                  <a:pt x="16545" y="21430"/>
                  <a:pt x="16545" y="21430"/>
                  <a:pt x="16545" y="21430"/>
                </a:cubicBezTo>
                <a:cubicBezTo>
                  <a:pt x="16545" y="21450"/>
                  <a:pt x="16545" y="21450"/>
                  <a:pt x="16545" y="21450"/>
                </a:cubicBezTo>
                <a:cubicBezTo>
                  <a:pt x="16545" y="21430"/>
                  <a:pt x="16545" y="21430"/>
                  <a:pt x="16545" y="21430"/>
                </a:cubicBezTo>
                <a:cubicBezTo>
                  <a:pt x="16545" y="21450"/>
                  <a:pt x="16545" y="21450"/>
                  <a:pt x="16545" y="21450"/>
                </a:cubicBezTo>
                <a:cubicBezTo>
                  <a:pt x="17004" y="21430"/>
                  <a:pt x="17004" y="21430"/>
                  <a:pt x="17004" y="21430"/>
                </a:cubicBezTo>
                <a:cubicBezTo>
                  <a:pt x="16545" y="21430"/>
                  <a:pt x="16545" y="21430"/>
                  <a:pt x="16545" y="21430"/>
                </a:cubicBezTo>
                <a:cubicBezTo>
                  <a:pt x="16545" y="21450"/>
                  <a:pt x="16545" y="21450"/>
                  <a:pt x="16545" y="21450"/>
                </a:cubicBezTo>
                <a:cubicBezTo>
                  <a:pt x="17004" y="21430"/>
                  <a:pt x="17004" y="21430"/>
                  <a:pt x="17004" y="21430"/>
                </a:cubicBezTo>
                <a:cubicBezTo>
                  <a:pt x="16545" y="21430"/>
                  <a:pt x="16545" y="21430"/>
                  <a:pt x="16545" y="21430"/>
                </a:cubicBezTo>
                <a:cubicBezTo>
                  <a:pt x="17004" y="21430"/>
                  <a:pt x="17004" y="21430"/>
                  <a:pt x="17004" y="21430"/>
                </a:cubicBezTo>
                <a:cubicBezTo>
                  <a:pt x="17004" y="21430"/>
                  <a:pt x="17004" y="21430"/>
                  <a:pt x="17004" y="21430"/>
                </a:cubicBezTo>
                <a:cubicBezTo>
                  <a:pt x="16545" y="21430"/>
                  <a:pt x="16545" y="21430"/>
                  <a:pt x="16545" y="21430"/>
                </a:cubicBezTo>
                <a:cubicBezTo>
                  <a:pt x="17004" y="21430"/>
                  <a:pt x="17004" y="21430"/>
                  <a:pt x="17004" y="21430"/>
                </a:cubicBezTo>
                <a:cubicBezTo>
                  <a:pt x="16545" y="21430"/>
                  <a:pt x="16545" y="21409"/>
                  <a:pt x="16085" y="21409"/>
                </a:cubicBezTo>
                <a:cubicBezTo>
                  <a:pt x="14247" y="21368"/>
                  <a:pt x="10570" y="21306"/>
                  <a:pt x="7353" y="21223"/>
                </a:cubicBezTo>
                <a:cubicBezTo>
                  <a:pt x="4136" y="21161"/>
                  <a:pt x="1379" y="21099"/>
                  <a:pt x="1379" y="21099"/>
                </a:cubicBezTo>
                <a:cubicBezTo>
                  <a:pt x="919" y="21099"/>
                  <a:pt x="919" y="21099"/>
                  <a:pt x="460" y="21099"/>
                </a:cubicBezTo>
                <a:cubicBezTo>
                  <a:pt x="460" y="21120"/>
                  <a:pt x="0" y="21120"/>
                  <a:pt x="0" y="21120"/>
                </a:cubicBezTo>
                <a:cubicBezTo>
                  <a:pt x="0" y="21140"/>
                  <a:pt x="460" y="21140"/>
                  <a:pt x="460" y="21140"/>
                </a:cubicBezTo>
                <a:cubicBezTo>
                  <a:pt x="460" y="21161"/>
                  <a:pt x="460" y="21161"/>
                  <a:pt x="460" y="21161"/>
                </a:cubicBezTo>
                <a:cubicBezTo>
                  <a:pt x="919" y="21161"/>
                  <a:pt x="919" y="21161"/>
                  <a:pt x="919" y="21161"/>
                </a:cubicBezTo>
                <a:cubicBezTo>
                  <a:pt x="1838" y="21202"/>
                  <a:pt x="5055" y="21285"/>
                  <a:pt x="8272" y="21368"/>
                </a:cubicBezTo>
                <a:cubicBezTo>
                  <a:pt x="10111" y="21409"/>
                  <a:pt x="11489" y="21450"/>
                  <a:pt x="12868" y="21492"/>
                </a:cubicBezTo>
                <a:cubicBezTo>
                  <a:pt x="13328" y="21512"/>
                  <a:pt x="13787" y="21512"/>
                  <a:pt x="14247" y="21533"/>
                </a:cubicBezTo>
                <a:cubicBezTo>
                  <a:pt x="14247" y="21533"/>
                  <a:pt x="14247" y="21533"/>
                  <a:pt x="14247" y="21533"/>
                </a:cubicBezTo>
                <a:cubicBezTo>
                  <a:pt x="14247" y="21533"/>
                  <a:pt x="14247" y="21533"/>
                  <a:pt x="14247" y="21533"/>
                </a:cubicBezTo>
                <a:cubicBezTo>
                  <a:pt x="14247" y="21533"/>
                  <a:pt x="14247" y="21533"/>
                  <a:pt x="14247" y="21533"/>
                </a:cubicBezTo>
                <a:cubicBezTo>
                  <a:pt x="14247" y="21533"/>
                  <a:pt x="14247" y="21533"/>
                  <a:pt x="14247" y="21533"/>
                </a:cubicBezTo>
                <a:cubicBezTo>
                  <a:pt x="14247" y="21533"/>
                  <a:pt x="14247" y="21533"/>
                  <a:pt x="14247" y="21533"/>
                </a:cubicBezTo>
                <a:cubicBezTo>
                  <a:pt x="14247" y="21533"/>
                  <a:pt x="14247" y="21533"/>
                  <a:pt x="14247" y="21533"/>
                </a:cubicBezTo>
                <a:cubicBezTo>
                  <a:pt x="14247" y="21533"/>
                  <a:pt x="14247" y="21533"/>
                  <a:pt x="14247" y="21533"/>
                </a:cubicBezTo>
                <a:cubicBezTo>
                  <a:pt x="14706" y="21533"/>
                  <a:pt x="14706" y="21533"/>
                  <a:pt x="14706" y="21533"/>
                </a:cubicBezTo>
                <a:cubicBezTo>
                  <a:pt x="14247" y="21533"/>
                  <a:pt x="14247" y="21533"/>
                  <a:pt x="14247" y="21533"/>
                </a:cubicBezTo>
                <a:cubicBezTo>
                  <a:pt x="14247" y="21533"/>
                  <a:pt x="14247" y="21533"/>
                  <a:pt x="14247" y="21533"/>
                </a:cubicBezTo>
                <a:cubicBezTo>
                  <a:pt x="14706" y="21533"/>
                  <a:pt x="14706" y="21533"/>
                  <a:pt x="14706" y="21533"/>
                </a:cubicBezTo>
                <a:cubicBezTo>
                  <a:pt x="14247" y="21533"/>
                  <a:pt x="14247" y="21533"/>
                  <a:pt x="14247" y="21533"/>
                </a:cubicBezTo>
                <a:cubicBezTo>
                  <a:pt x="15166" y="21533"/>
                  <a:pt x="15166" y="21533"/>
                  <a:pt x="15166" y="21533"/>
                </a:cubicBezTo>
                <a:cubicBezTo>
                  <a:pt x="14247" y="21512"/>
                  <a:pt x="14247" y="21512"/>
                  <a:pt x="14247" y="21512"/>
                </a:cubicBezTo>
                <a:cubicBezTo>
                  <a:pt x="14247" y="21533"/>
                  <a:pt x="14247" y="21533"/>
                  <a:pt x="14247" y="21533"/>
                </a:cubicBezTo>
                <a:cubicBezTo>
                  <a:pt x="15166" y="21533"/>
                  <a:pt x="15166" y="21533"/>
                  <a:pt x="15166" y="21533"/>
                </a:cubicBezTo>
                <a:cubicBezTo>
                  <a:pt x="14247" y="21512"/>
                  <a:pt x="14247" y="21512"/>
                  <a:pt x="14247" y="21512"/>
                </a:cubicBezTo>
                <a:cubicBezTo>
                  <a:pt x="14247" y="21512"/>
                  <a:pt x="14247" y="21512"/>
                  <a:pt x="14247" y="21512"/>
                </a:cubicBezTo>
                <a:cubicBezTo>
                  <a:pt x="15166" y="21533"/>
                  <a:pt x="15166" y="21533"/>
                  <a:pt x="15166" y="21533"/>
                </a:cubicBezTo>
                <a:cubicBezTo>
                  <a:pt x="14706" y="21492"/>
                  <a:pt x="14706" y="21492"/>
                  <a:pt x="14706" y="21492"/>
                </a:cubicBezTo>
                <a:cubicBezTo>
                  <a:pt x="14706" y="21492"/>
                  <a:pt x="14706" y="21492"/>
                  <a:pt x="14247" y="21512"/>
                </a:cubicBezTo>
                <a:cubicBezTo>
                  <a:pt x="15166" y="21533"/>
                  <a:pt x="15166" y="21533"/>
                  <a:pt x="15166" y="21533"/>
                </a:cubicBezTo>
                <a:cubicBezTo>
                  <a:pt x="14706" y="21492"/>
                  <a:pt x="14706" y="21492"/>
                  <a:pt x="14706" y="21492"/>
                </a:cubicBezTo>
                <a:cubicBezTo>
                  <a:pt x="15166" y="21512"/>
                  <a:pt x="15166" y="21512"/>
                  <a:pt x="15166" y="21512"/>
                </a:cubicBezTo>
                <a:cubicBezTo>
                  <a:pt x="15166" y="21492"/>
                  <a:pt x="15166" y="21492"/>
                  <a:pt x="15166" y="21492"/>
                </a:cubicBezTo>
                <a:cubicBezTo>
                  <a:pt x="14706" y="21492"/>
                  <a:pt x="14706" y="21492"/>
                  <a:pt x="14706" y="21492"/>
                </a:cubicBezTo>
                <a:cubicBezTo>
                  <a:pt x="15166" y="21512"/>
                  <a:pt x="15166" y="21512"/>
                  <a:pt x="15166" y="21512"/>
                </a:cubicBezTo>
                <a:cubicBezTo>
                  <a:pt x="15166" y="21492"/>
                  <a:pt x="15166" y="21492"/>
                  <a:pt x="15166" y="21492"/>
                </a:cubicBezTo>
                <a:cubicBezTo>
                  <a:pt x="15166" y="21512"/>
                  <a:pt x="15166" y="21512"/>
                  <a:pt x="15166" y="21512"/>
                </a:cubicBezTo>
                <a:cubicBezTo>
                  <a:pt x="15166" y="21492"/>
                  <a:pt x="15166" y="21492"/>
                  <a:pt x="15166" y="21492"/>
                </a:cubicBezTo>
                <a:cubicBezTo>
                  <a:pt x="15166" y="21492"/>
                  <a:pt x="15166" y="21492"/>
                  <a:pt x="15166" y="21492"/>
                </a:cubicBezTo>
                <a:cubicBezTo>
                  <a:pt x="15166" y="21512"/>
                  <a:pt x="15166" y="21512"/>
                  <a:pt x="15166" y="21512"/>
                </a:cubicBezTo>
                <a:cubicBezTo>
                  <a:pt x="15166" y="21492"/>
                  <a:pt x="15166" y="21492"/>
                  <a:pt x="15166" y="21492"/>
                </a:cubicBezTo>
                <a:cubicBezTo>
                  <a:pt x="15166" y="21492"/>
                  <a:pt x="14706" y="21492"/>
                  <a:pt x="14247" y="21492"/>
                </a:cubicBezTo>
                <a:cubicBezTo>
                  <a:pt x="12868" y="21450"/>
                  <a:pt x="9651" y="21388"/>
                  <a:pt x="6894" y="21347"/>
                </a:cubicBezTo>
                <a:cubicBezTo>
                  <a:pt x="5515" y="21306"/>
                  <a:pt x="4596" y="21285"/>
                  <a:pt x="3677" y="21264"/>
                </a:cubicBezTo>
                <a:cubicBezTo>
                  <a:pt x="3217" y="21264"/>
                  <a:pt x="2757" y="21244"/>
                  <a:pt x="2298" y="21244"/>
                </a:cubicBezTo>
                <a:cubicBezTo>
                  <a:pt x="2298" y="21244"/>
                  <a:pt x="2298" y="21244"/>
                  <a:pt x="2298" y="21244"/>
                </a:cubicBezTo>
                <a:cubicBezTo>
                  <a:pt x="2298" y="21244"/>
                  <a:pt x="2298" y="21244"/>
                  <a:pt x="2298" y="21244"/>
                </a:cubicBezTo>
                <a:cubicBezTo>
                  <a:pt x="1838" y="21244"/>
                  <a:pt x="1838" y="21244"/>
                  <a:pt x="1838" y="21244"/>
                </a:cubicBezTo>
                <a:cubicBezTo>
                  <a:pt x="1838" y="21244"/>
                  <a:pt x="1838" y="21244"/>
                  <a:pt x="1838" y="21244"/>
                </a:cubicBezTo>
                <a:cubicBezTo>
                  <a:pt x="1838" y="21244"/>
                  <a:pt x="1838" y="21244"/>
                  <a:pt x="1838" y="21244"/>
                </a:cubicBezTo>
                <a:cubicBezTo>
                  <a:pt x="1838" y="21244"/>
                  <a:pt x="1838" y="21244"/>
                  <a:pt x="1838" y="21244"/>
                </a:cubicBezTo>
                <a:cubicBezTo>
                  <a:pt x="1838" y="21244"/>
                  <a:pt x="1838" y="21244"/>
                  <a:pt x="1838" y="21244"/>
                </a:cubicBezTo>
                <a:cubicBezTo>
                  <a:pt x="1379" y="21244"/>
                  <a:pt x="1379" y="21244"/>
                  <a:pt x="919" y="21264"/>
                </a:cubicBezTo>
                <a:cubicBezTo>
                  <a:pt x="919" y="21264"/>
                  <a:pt x="1379" y="21285"/>
                  <a:pt x="1379" y="21285"/>
                </a:cubicBezTo>
                <a:cubicBezTo>
                  <a:pt x="7353" y="21450"/>
                  <a:pt x="7353" y="21450"/>
                  <a:pt x="7353" y="21450"/>
                </a:cubicBezTo>
                <a:cubicBezTo>
                  <a:pt x="4596" y="21430"/>
                  <a:pt x="4596" y="21430"/>
                  <a:pt x="4596" y="21430"/>
                </a:cubicBezTo>
                <a:cubicBezTo>
                  <a:pt x="4136" y="21409"/>
                  <a:pt x="4136" y="21430"/>
                  <a:pt x="3677" y="21430"/>
                </a:cubicBezTo>
                <a:cubicBezTo>
                  <a:pt x="3677" y="21450"/>
                  <a:pt x="3677" y="21471"/>
                  <a:pt x="4136" y="21471"/>
                </a:cubicBezTo>
                <a:cubicBezTo>
                  <a:pt x="8272" y="21595"/>
                  <a:pt x="8272" y="21595"/>
                  <a:pt x="8272" y="21595"/>
                </a:cubicBezTo>
                <a:cubicBezTo>
                  <a:pt x="8272" y="21595"/>
                  <a:pt x="8732" y="21595"/>
                  <a:pt x="9191" y="21574"/>
                </a:cubicBezTo>
                <a:cubicBezTo>
                  <a:pt x="9191" y="21554"/>
                  <a:pt x="9191" y="21554"/>
                  <a:pt x="8732" y="21533"/>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4" name="Freeform 1215"/>
          <p:cNvSpPr/>
          <p:nvPr>
            <p:custDataLst>
              <p:tags r:id="rId50"/>
            </p:custDataLst>
          </p:nvPr>
        </p:nvSpPr>
        <p:spPr>
          <a:xfrm flipH="1">
            <a:off x="2317750" y="3053080"/>
            <a:ext cx="97790" cy="2972435"/>
          </a:xfrm>
          <a:custGeom>
            <a:avLst/>
            <a:gdLst/>
            <a:ahLst/>
            <a:cxnLst>
              <a:cxn ang="0">
                <a:pos x="wd2" y="hd2"/>
              </a:cxn>
              <a:cxn ang="5400000">
                <a:pos x="wd2" y="hd2"/>
              </a:cxn>
              <a:cxn ang="10800000">
                <a:pos x="wd2" y="hd2"/>
              </a:cxn>
              <a:cxn ang="16200000">
                <a:pos x="wd2" y="hd2"/>
              </a:cxn>
            </a:cxnLst>
            <a:rect l="0" t="0" r="r" b="b"/>
            <a:pathLst>
              <a:path w="21225" h="21600" extrusionOk="0">
                <a:moveTo>
                  <a:pt x="8775" y="21538"/>
                </a:moveTo>
                <a:cubicBezTo>
                  <a:pt x="4725" y="21454"/>
                  <a:pt x="4725" y="21454"/>
                  <a:pt x="4725" y="21454"/>
                </a:cubicBezTo>
                <a:cubicBezTo>
                  <a:pt x="6750" y="21434"/>
                  <a:pt x="6750" y="21434"/>
                  <a:pt x="6750" y="21434"/>
                </a:cubicBezTo>
                <a:cubicBezTo>
                  <a:pt x="7425" y="21434"/>
                  <a:pt x="7425" y="21434"/>
                  <a:pt x="7425" y="21413"/>
                </a:cubicBezTo>
                <a:cubicBezTo>
                  <a:pt x="7425" y="21413"/>
                  <a:pt x="7425" y="21392"/>
                  <a:pt x="6750" y="21392"/>
                </a:cubicBezTo>
                <a:cubicBezTo>
                  <a:pt x="4050" y="21329"/>
                  <a:pt x="4050" y="21329"/>
                  <a:pt x="4050" y="21329"/>
                </a:cubicBezTo>
                <a:cubicBezTo>
                  <a:pt x="5400" y="21288"/>
                  <a:pt x="5400" y="21288"/>
                  <a:pt x="5400" y="21288"/>
                </a:cubicBezTo>
                <a:cubicBezTo>
                  <a:pt x="6075" y="21288"/>
                  <a:pt x="6075" y="21267"/>
                  <a:pt x="6075" y="21267"/>
                </a:cubicBezTo>
                <a:cubicBezTo>
                  <a:pt x="6075" y="21246"/>
                  <a:pt x="5400" y="21246"/>
                  <a:pt x="5400" y="21246"/>
                </a:cubicBezTo>
                <a:cubicBezTo>
                  <a:pt x="4050" y="21205"/>
                  <a:pt x="4050" y="21205"/>
                  <a:pt x="4050" y="21205"/>
                </a:cubicBezTo>
                <a:cubicBezTo>
                  <a:pt x="6075" y="21142"/>
                  <a:pt x="6075" y="21142"/>
                  <a:pt x="6075" y="21142"/>
                </a:cubicBezTo>
                <a:cubicBezTo>
                  <a:pt x="6075" y="21142"/>
                  <a:pt x="6075" y="21142"/>
                  <a:pt x="6075" y="21121"/>
                </a:cubicBezTo>
                <a:cubicBezTo>
                  <a:pt x="6075" y="21121"/>
                  <a:pt x="6075" y="21101"/>
                  <a:pt x="5400" y="21101"/>
                </a:cubicBezTo>
                <a:cubicBezTo>
                  <a:pt x="3375" y="21059"/>
                  <a:pt x="3375" y="21059"/>
                  <a:pt x="3375" y="21059"/>
                </a:cubicBezTo>
                <a:cubicBezTo>
                  <a:pt x="5400" y="21017"/>
                  <a:pt x="5400" y="21017"/>
                  <a:pt x="5400" y="21017"/>
                </a:cubicBezTo>
                <a:cubicBezTo>
                  <a:pt x="5400" y="21017"/>
                  <a:pt x="6075" y="21017"/>
                  <a:pt x="6075" y="20997"/>
                </a:cubicBezTo>
                <a:cubicBezTo>
                  <a:pt x="6075" y="20997"/>
                  <a:pt x="6075" y="20976"/>
                  <a:pt x="5400" y="20976"/>
                </a:cubicBezTo>
                <a:cubicBezTo>
                  <a:pt x="3375" y="20934"/>
                  <a:pt x="3375" y="20934"/>
                  <a:pt x="3375" y="20934"/>
                </a:cubicBezTo>
                <a:cubicBezTo>
                  <a:pt x="5400" y="20892"/>
                  <a:pt x="5400" y="20892"/>
                  <a:pt x="5400" y="20892"/>
                </a:cubicBezTo>
                <a:cubicBezTo>
                  <a:pt x="5400" y="20892"/>
                  <a:pt x="5400" y="20872"/>
                  <a:pt x="5400" y="20872"/>
                </a:cubicBezTo>
                <a:cubicBezTo>
                  <a:pt x="5400" y="20851"/>
                  <a:pt x="5400" y="20851"/>
                  <a:pt x="5400" y="20851"/>
                </a:cubicBezTo>
                <a:cubicBezTo>
                  <a:pt x="4725" y="20830"/>
                  <a:pt x="4725" y="20830"/>
                  <a:pt x="4725" y="20830"/>
                </a:cubicBezTo>
                <a:cubicBezTo>
                  <a:pt x="6075" y="20830"/>
                  <a:pt x="6075" y="20830"/>
                  <a:pt x="6075" y="20830"/>
                </a:cubicBezTo>
                <a:cubicBezTo>
                  <a:pt x="6750" y="20830"/>
                  <a:pt x="6750" y="20809"/>
                  <a:pt x="6750" y="20809"/>
                </a:cubicBezTo>
                <a:cubicBezTo>
                  <a:pt x="6750" y="20788"/>
                  <a:pt x="6750" y="20768"/>
                  <a:pt x="6075" y="20768"/>
                </a:cubicBezTo>
                <a:cubicBezTo>
                  <a:pt x="4050" y="20726"/>
                  <a:pt x="4050" y="20726"/>
                  <a:pt x="4050" y="20726"/>
                </a:cubicBezTo>
                <a:cubicBezTo>
                  <a:pt x="5400" y="20643"/>
                  <a:pt x="5400" y="20643"/>
                  <a:pt x="5400" y="20643"/>
                </a:cubicBezTo>
                <a:cubicBezTo>
                  <a:pt x="5400" y="20622"/>
                  <a:pt x="5400" y="20622"/>
                  <a:pt x="5400" y="20622"/>
                </a:cubicBezTo>
                <a:cubicBezTo>
                  <a:pt x="5400" y="20601"/>
                  <a:pt x="5400" y="20601"/>
                  <a:pt x="5400" y="20601"/>
                </a:cubicBezTo>
                <a:cubicBezTo>
                  <a:pt x="3375" y="20560"/>
                  <a:pt x="3375" y="20560"/>
                  <a:pt x="3375" y="20560"/>
                </a:cubicBezTo>
                <a:cubicBezTo>
                  <a:pt x="6075" y="20518"/>
                  <a:pt x="6075" y="20518"/>
                  <a:pt x="6075" y="20518"/>
                </a:cubicBezTo>
                <a:cubicBezTo>
                  <a:pt x="6075" y="20497"/>
                  <a:pt x="6075" y="20497"/>
                  <a:pt x="6075" y="20476"/>
                </a:cubicBezTo>
                <a:cubicBezTo>
                  <a:pt x="6075" y="20476"/>
                  <a:pt x="6075" y="20455"/>
                  <a:pt x="6075" y="20455"/>
                </a:cubicBezTo>
                <a:cubicBezTo>
                  <a:pt x="4050" y="20435"/>
                  <a:pt x="4050" y="20435"/>
                  <a:pt x="4050" y="20435"/>
                </a:cubicBezTo>
                <a:cubicBezTo>
                  <a:pt x="6075" y="20393"/>
                  <a:pt x="6075" y="20393"/>
                  <a:pt x="6075" y="20393"/>
                </a:cubicBezTo>
                <a:cubicBezTo>
                  <a:pt x="6750" y="20372"/>
                  <a:pt x="6750" y="20372"/>
                  <a:pt x="6750" y="20351"/>
                </a:cubicBezTo>
                <a:cubicBezTo>
                  <a:pt x="6750" y="20351"/>
                  <a:pt x="6750" y="20331"/>
                  <a:pt x="6750" y="20331"/>
                </a:cubicBezTo>
                <a:cubicBezTo>
                  <a:pt x="4050" y="20289"/>
                  <a:pt x="4050" y="20289"/>
                  <a:pt x="4050" y="20289"/>
                </a:cubicBezTo>
                <a:cubicBezTo>
                  <a:pt x="6750" y="20227"/>
                  <a:pt x="6750" y="20227"/>
                  <a:pt x="6750" y="20227"/>
                </a:cubicBezTo>
                <a:cubicBezTo>
                  <a:pt x="6750" y="20227"/>
                  <a:pt x="6750" y="20227"/>
                  <a:pt x="6750" y="20206"/>
                </a:cubicBezTo>
                <a:cubicBezTo>
                  <a:pt x="6750" y="20206"/>
                  <a:pt x="6750" y="20185"/>
                  <a:pt x="6750" y="20185"/>
                </a:cubicBezTo>
                <a:cubicBezTo>
                  <a:pt x="4050" y="20143"/>
                  <a:pt x="4050" y="20143"/>
                  <a:pt x="4050" y="20143"/>
                </a:cubicBezTo>
                <a:cubicBezTo>
                  <a:pt x="6075" y="20081"/>
                  <a:pt x="6075" y="20081"/>
                  <a:pt x="6075" y="20081"/>
                </a:cubicBezTo>
                <a:cubicBezTo>
                  <a:pt x="6075" y="20081"/>
                  <a:pt x="6075" y="20081"/>
                  <a:pt x="6075" y="20060"/>
                </a:cubicBezTo>
                <a:cubicBezTo>
                  <a:pt x="6075" y="20060"/>
                  <a:pt x="6075" y="20039"/>
                  <a:pt x="6075" y="20039"/>
                </a:cubicBezTo>
                <a:cubicBezTo>
                  <a:pt x="3375" y="19998"/>
                  <a:pt x="3375" y="19998"/>
                  <a:pt x="3375" y="19998"/>
                </a:cubicBezTo>
                <a:cubicBezTo>
                  <a:pt x="5400" y="19914"/>
                  <a:pt x="5400" y="19914"/>
                  <a:pt x="5400" y="19914"/>
                </a:cubicBezTo>
                <a:cubicBezTo>
                  <a:pt x="5400" y="19914"/>
                  <a:pt x="5400" y="19894"/>
                  <a:pt x="5400" y="19894"/>
                </a:cubicBezTo>
                <a:cubicBezTo>
                  <a:pt x="5400" y="19894"/>
                  <a:pt x="5400" y="19873"/>
                  <a:pt x="4725" y="19873"/>
                </a:cubicBezTo>
                <a:cubicBezTo>
                  <a:pt x="4050" y="19852"/>
                  <a:pt x="4050" y="19852"/>
                  <a:pt x="4050" y="19852"/>
                </a:cubicBezTo>
                <a:cubicBezTo>
                  <a:pt x="6750" y="19790"/>
                  <a:pt x="6750" y="19790"/>
                  <a:pt x="6750" y="19790"/>
                </a:cubicBezTo>
                <a:cubicBezTo>
                  <a:pt x="6750" y="19790"/>
                  <a:pt x="6750" y="19769"/>
                  <a:pt x="6750" y="19769"/>
                </a:cubicBezTo>
                <a:cubicBezTo>
                  <a:pt x="6750" y="19748"/>
                  <a:pt x="6750" y="19748"/>
                  <a:pt x="6750" y="19748"/>
                </a:cubicBezTo>
                <a:cubicBezTo>
                  <a:pt x="4050" y="19686"/>
                  <a:pt x="4050" y="19686"/>
                  <a:pt x="4050" y="19686"/>
                </a:cubicBezTo>
                <a:cubicBezTo>
                  <a:pt x="6075" y="19665"/>
                  <a:pt x="6075" y="19665"/>
                  <a:pt x="6075" y="19665"/>
                </a:cubicBezTo>
                <a:cubicBezTo>
                  <a:pt x="6750" y="19644"/>
                  <a:pt x="6750" y="19644"/>
                  <a:pt x="6750" y="19623"/>
                </a:cubicBezTo>
                <a:cubicBezTo>
                  <a:pt x="6750" y="19623"/>
                  <a:pt x="6750" y="19602"/>
                  <a:pt x="6075" y="19602"/>
                </a:cubicBezTo>
                <a:cubicBezTo>
                  <a:pt x="3375" y="19561"/>
                  <a:pt x="3375" y="19561"/>
                  <a:pt x="3375" y="19561"/>
                </a:cubicBezTo>
                <a:cubicBezTo>
                  <a:pt x="6075" y="19519"/>
                  <a:pt x="6075" y="19519"/>
                  <a:pt x="6075" y="19519"/>
                </a:cubicBezTo>
                <a:cubicBezTo>
                  <a:pt x="6750" y="19519"/>
                  <a:pt x="6750" y="19519"/>
                  <a:pt x="6750" y="19498"/>
                </a:cubicBezTo>
                <a:cubicBezTo>
                  <a:pt x="6750" y="19477"/>
                  <a:pt x="6750" y="19477"/>
                  <a:pt x="6075" y="19477"/>
                </a:cubicBezTo>
                <a:cubicBezTo>
                  <a:pt x="3375" y="19415"/>
                  <a:pt x="3375" y="19415"/>
                  <a:pt x="3375" y="19415"/>
                </a:cubicBezTo>
                <a:cubicBezTo>
                  <a:pt x="4725" y="19394"/>
                  <a:pt x="4725" y="19394"/>
                  <a:pt x="4725" y="19394"/>
                </a:cubicBezTo>
                <a:cubicBezTo>
                  <a:pt x="5400" y="19394"/>
                  <a:pt x="5400" y="19394"/>
                  <a:pt x="5400" y="19373"/>
                </a:cubicBezTo>
                <a:cubicBezTo>
                  <a:pt x="5400" y="19353"/>
                  <a:pt x="5400" y="19353"/>
                  <a:pt x="4725" y="19353"/>
                </a:cubicBezTo>
                <a:cubicBezTo>
                  <a:pt x="4050" y="19332"/>
                  <a:pt x="4050" y="19332"/>
                  <a:pt x="4050" y="19332"/>
                </a:cubicBezTo>
                <a:cubicBezTo>
                  <a:pt x="5400" y="19290"/>
                  <a:pt x="5400" y="19290"/>
                  <a:pt x="5400" y="19290"/>
                </a:cubicBezTo>
                <a:cubicBezTo>
                  <a:pt x="6075" y="19269"/>
                  <a:pt x="6075" y="19269"/>
                  <a:pt x="6075" y="19249"/>
                </a:cubicBezTo>
                <a:cubicBezTo>
                  <a:pt x="6075" y="19249"/>
                  <a:pt x="6075" y="19249"/>
                  <a:pt x="5400" y="19228"/>
                </a:cubicBezTo>
                <a:cubicBezTo>
                  <a:pt x="3375" y="19186"/>
                  <a:pt x="3375" y="19186"/>
                  <a:pt x="3375" y="19186"/>
                </a:cubicBezTo>
                <a:cubicBezTo>
                  <a:pt x="4725" y="19145"/>
                  <a:pt x="4725" y="19145"/>
                  <a:pt x="4725" y="19145"/>
                </a:cubicBezTo>
                <a:cubicBezTo>
                  <a:pt x="5400" y="19145"/>
                  <a:pt x="5400" y="19124"/>
                  <a:pt x="5400" y="19124"/>
                </a:cubicBezTo>
                <a:cubicBezTo>
                  <a:pt x="5400" y="19103"/>
                  <a:pt x="5400" y="19103"/>
                  <a:pt x="4725" y="19103"/>
                </a:cubicBezTo>
                <a:cubicBezTo>
                  <a:pt x="3375" y="19061"/>
                  <a:pt x="3375" y="19061"/>
                  <a:pt x="3375" y="19061"/>
                </a:cubicBezTo>
                <a:cubicBezTo>
                  <a:pt x="6075" y="19040"/>
                  <a:pt x="6075" y="19040"/>
                  <a:pt x="6075" y="19040"/>
                </a:cubicBezTo>
                <a:cubicBezTo>
                  <a:pt x="6750" y="19020"/>
                  <a:pt x="6750" y="19020"/>
                  <a:pt x="6750" y="18999"/>
                </a:cubicBezTo>
                <a:cubicBezTo>
                  <a:pt x="6750" y="18999"/>
                  <a:pt x="6750" y="18978"/>
                  <a:pt x="6750" y="18978"/>
                </a:cubicBezTo>
                <a:cubicBezTo>
                  <a:pt x="4050" y="18936"/>
                  <a:pt x="4050" y="18936"/>
                  <a:pt x="4050" y="18936"/>
                </a:cubicBezTo>
                <a:cubicBezTo>
                  <a:pt x="6075" y="18874"/>
                  <a:pt x="6075" y="18874"/>
                  <a:pt x="6075" y="18874"/>
                </a:cubicBezTo>
                <a:cubicBezTo>
                  <a:pt x="6075" y="18874"/>
                  <a:pt x="6075" y="18853"/>
                  <a:pt x="6075" y="18853"/>
                </a:cubicBezTo>
                <a:cubicBezTo>
                  <a:pt x="6075" y="18853"/>
                  <a:pt x="6075" y="18832"/>
                  <a:pt x="5400" y="18832"/>
                </a:cubicBezTo>
                <a:cubicBezTo>
                  <a:pt x="3375" y="18791"/>
                  <a:pt x="3375" y="18791"/>
                  <a:pt x="3375" y="18791"/>
                </a:cubicBezTo>
                <a:cubicBezTo>
                  <a:pt x="5400" y="18749"/>
                  <a:pt x="5400" y="18749"/>
                  <a:pt x="5400" y="18749"/>
                </a:cubicBezTo>
                <a:cubicBezTo>
                  <a:pt x="6075" y="18749"/>
                  <a:pt x="6075" y="18728"/>
                  <a:pt x="6075" y="18728"/>
                </a:cubicBezTo>
                <a:cubicBezTo>
                  <a:pt x="6075" y="18708"/>
                  <a:pt x="6075" y="18708"/>
                  <a:pt x="6075" y="18708"/>
                </a:cubicBezTo>
                <a:cubicBezTo>
                  <a:pt x="3375" y="18666"/>
                  <a:pt x="3375" y="18666"/>
                  <a:pt x="3375" y="18666"/>
                </a:cubicBezTo>
                <a:cubicBezTo>
                  <a:pt x="5400" y="18583"/>
                  <a:pt x="5400" y="18583"/>
                  <a:pt x="5400" y="18583"/>
                </a:cubicBezTo>
                <a:cubicBezTo>
                  <a:pt x="5400" y="18583"/>
                  <a:pt x="6075" y="18583"/>
                  <a:pt x="6075" y="18562"/>
                </a:cubicBezTo>
                <a:cubicBezTo>
                  <a:pt x="5400" y="18562"/>
                  <a:pt x="5400" y="18541"/>
                  <a:pt x="5400" y="18541"/>
                </a:cubicBezTo>
                <a:cubicBezTo>
                  <a:pt x="4050" y="18520"/>
                  <a:pt x="4050" y="18520"/>
                  <a:pt x="4050" y="18520"/>
                </a:cubicBezTo>
                <a:cubicBezTo>
                  <a:pt x="5400" y="18499"/>
                  <a:pt x="5400" y="18499"/>
                  <a:pt x="5400" y="18499"/>
                </a:cubicBezTo>
                <a:cubicBezTo>
                  <a:pt x="6075" y="18499"/>
                  <a:pt x="6075" y="18499"/>
                  <a:pt x="6750" y="18479"/>
                </a:cubicBezTo>
                <a:cubicBezTo>
                  <a:pt x="6750" y="18458"/>
                  <a:pt x="6075" y="18458"/>
                  <a:pt x="6075" y="18458"/>
                </a:cubicBezTo>
                <a:cubicBezTo>
                  <a:pt x="2700" y="18395"/>
                  <a:pt x="2700" y="18395"/>
                  <a:pt x="2700" y="18395"/>
                </a:cubicBezTo>
                <a:cubicBezTo>
                  <a:pt x="4725" y="18333"/>
                  <a:pt x="4725" y="18333"/>
                  <a:pt x="4725" y="18333"/>
                </a:cubicBezTo>
                <a:cubicBezTo>
                  <a:pt x="5400" y="18333"/>
                  <a:pt x="5400" y="18312"/>
                  <a:pt x="5400" y="18312"/>
                </a:cubicBezTo>
                <a:cubicBezTo>
                  <a:pt x="5400" y="18291"/>
                  <a:pt x="5400" y="18291"/>
                  <a:pt x="4725" y="18291"/>
                </a:cubicBezTo>
                <a:cubicBezTo>
                  <a:pt x="4050" y="18271"/>
                  <a:pt x="4050" y="18271"/>
                  <a:pt x="4050" y="18271"/>
                </a:cubicBezTo>
                <a:cubicBezTo>
                  <a:pt x="6075" y="18229"/>
                  <a:pt x="6075" y="18229"/>
                  <a:pt x="6075" y="18229"/>
                </a:cubicBezTo>
                <a:cubicBezTo>
                  <a:pt x="6075" y="18208"/>
                  <a:pt x="6075" y="18208"/>
                  <a:pt x="6075" y="18208"/>
                </a:cubicBezTo>
                <a:cubicBezTo>
                  <a:pt x="6075" y="18187"/>
                  <a:pt x="6075" y="18187"/>
                  <a:pt x="5400" y="18166"/>
                </a:cubicBezTo>
                <a:cubicBezTo>
                  <a:pt x="3375" y="18125"/>
                  <a:pt x="3375" y="18125"/>
                  <a:pt x="3375" y="18125"/>
                </a:cubicBezTo>
                <a:cubicBezTo>
                  <a:pt x="5400" y="18062"/>
                  <a:pt x="5400" y="18062"/>
                  <a:pt x="5400" y="18062"/>
                </a:cubicBezTo>
                <a:cubicBezTo>
                  <a:pt x="5400" y="18062"/>
                  <a:pt x="5400" y="18042"/>
                  <a:pt x="5400" y="18042"/>
                </a:cubicBezTo>
                <a:cubicBezTo>
                  <a:pt x="5400" y="18021"/>
                  <a:pt x="5400" y="18021"/>
                  <a:pt x="5400" y="18021"/>
                </a:cubicBezTo>
                <a:cubicBezTo>
                  <a:pt x="3375" y="17979"/>
                  <a:pt x="3375" y="17979"/>
                  <a:pt x="3375" y="17979"/>
                </a:cubicBezTo>
                <a:cubicBezTo>
                  <a:pt x="5400" y="17958"/>
                  <a:pt x="5400" y="17958"/>
                  <a:pt x="5400" y="17958"/>
                </a:cubicBezTo>
                <a:cubicBezTo>
                  <a:pt x="5400" y="17938"/>
                  <a:pt x="5400" y="17938"/>
                  <a:pt x="5400" y="17917"/>
                </a:cubicBezTo>
                <a:cubicBezTo>
                  <a:pt x="5400" y="17917"/>
                  <a:pt x="5400" y="17896"/>
                  <a:pt x="5400" y="17896"/>
                </a:cubicBezTo>
                <a:cubicBezTo>
                  <a:pt x="3375" y="17875"/>
                  <a:pt x="3375" y="17875"/>
                  <a:pt x="3375" y="17875"/>
                </a:cubicBezTo>
                <a:cubicBezTo>
                  <a:pt x="6075" y="17834"/>
                  <a:pt x="6075" y="17834"/>
                  <a:pt x="6075" y="17834"/>
                </a:cubicBezTo>
                <a:cubicBezTo>
                  <a:pt x="6750" y="17834"/>
                  <a:pt x="6750" y="17813"/>
                  <a:pt x="6750" y="17813"/>
                </a:cubicBezTo>
                <a:cubicBezTo>
                  <a:pt x="6750" y="17792"/>
                  <a:pt x="6750" y="17792"/>
                  <a:pt x="6075" y="17771"/>
                </a:cubicBezTo>
                <a:cubicBezTo>
                  <a:pt x="4050" y="17729"/>
                  <a:pt x="4050" y="17729"/>
                  <a:pt x="4050" y="17729"/>
                </a:cubicBezTo>
                <a:cubicBezTo>
                  <a:pt x="5400" y="17709"/>
                  <a:pt x="5400" y="17709"/>
                  <a:pt x="5400" y="17709"/>
                </a:cubicBezTo>
                <a:cubicBezTo>
                  <a:pt x="6075" y="17688"/>
                  <a:pt x="6075" y="17688"/>
                  <a:pt x="6075" y="17688"/>
                </a:cubicBezTo>
                <a:cubicBezTo>
                  <a:pt x="6075" y="17667"/>
                  <a:pt x="6075" y="17667"/>
                  <a:pt x="5400" y="17646"/>
                </a:cubicBezTo>
                <a:cubicBezTo>
                  <a:pt x="4050" y="17625"/>
                  <a:pt x="4050" y="17625"/>
                  <a:pt x="4050" y="17625"/>
                </a:cubicBezTo>
                <a:cubicBezTo>
                  <a:pt x="5400" y="17605"/>
                  <a:pt x="5400" y="17605"/>
                  <a:pt x="5400" y="17605"/>
                </a:cubicBezTo>
                <a:cubicBezTo>
                  <a:pt x="5400" y="17584"/>
                  <a:pt x="6075" y="17584"/>
                  <a:pt x="5400" y="17563"/>
                </a:cubicBezTo>
                <a:cubicBezTo>
                  <a:pt x="5400" y="17563"/>
                  <a:pt x="5400" y="17563"/>
                  <a:pt x="5400" y="17542"/>
                </a:cubicBezTo>
                <a:cubicBezTo>
                  <a:pt x="3375" y="17501"/>
                  <a:pt x="3375" y="17501"/>
                  <a:pt x="3375" y="17501"/>
                </a:cubicBezTo>
                <a:cubicBezTo>
                  <a:pt x="5400" y="17438"/>
                  <a:pt x="5400" y="17438"/>
                  <a:pt x="5400" y="17438"/>
                </a:cubicBezTo>
                <a:cubicBezTo>
                  <a:pt x="5400" y="17417"/>
                  <a:pt x="5400" y="17417"/>
                  <a:pt x="5400" y="17417"/>
                </a:cubicBezTo>
                <a:cubicBezTo>
                  <a:pt x="5400" y="17397"/>
                  <a:pt x="5400" y="17397"/>
                  <a:pt x="5400" y="17397"/>
                </a:cubicBezTo>
                <a:cubicBezTo>
                  <a:pt x="4725" y="17376"/>
                  <a:pt x="4725" y="17376"/>
                  <a:pt x="4725" y="17376"/>
                </a:cubicBezTo>
                <a:cubicBezTo>
                  <a:pt x="6075" y="17355"/>
                  <a:pt x="6075" y="17355"/>
                  <a:pt x="6075" y="17355"/>
                </a:cubicBezTo>
                <a:cubicBezTo>
                  <a:pt x="6750" y="17355"/>
                  <a:pt x="6750" y="17334"/>
                  <a:pt x="6750" y="17334"/>
                </a:cubicBezTo>
                <a:cubicBezTo>
                  <a:pt x="6750" y="17313"/>
                  <a:pt x="6750" y="17292"/>
                  <a:pt x="6750" y="17292"/>
                </a:cubicBezTo>
                <a:cubicBezTo>
                  <a:pt x="4050" y="17251"/>
                  <a:pt x="4050" y="17251"/>
                  <a:pt x="4050" y="17251"/>
                </a:cubicBezTo>
                <a:cubicBezTo>
                  <a:pt x="6750" y="17209"/>
                  <a:pt x="6750" y="17209"/>
                  <a:pt x="6750" y="17209"/>
                </a:cubicBezTo>
                <a:cubicBezTo>
                  <a:pt x="6750" y="17188"/>
                  <a:pt x="6750" y="17188"/>
                  <a:pt x="6750" y="17168"/>
                </a:cubicBezTo>
                <a:cubicBezTo>
                  <a:pt x="6750" y="17168"/>
                  <a:pt x="6750" y="17147"/>
                  <a:pt x="6075" y="17147"/>
                </a:cubicBezTo>
                <a:cubicBezTo>
                  <a:pt x="3375" y="17105"/>
                  <a:pt x="3375" y="17105"/>
                  <a:pt x="3375" y="17105"/>
                </a:cubicBezTo>
                <a:cubicBezTo>
                  <a:pt x="6075" y="17064"/>
                  <a:pt x="6075" y="17064"/>
                  <a:pt x="6075" y="17064"/>
                </a:cubicBezTo>
                <a:cubicBezTo>
                  <a:pt x="6075" y="17064"/>
                  <a:pt x="6750" y="17043"/>
                  <a:pt x="6750" y="17043"/>
                </a:cubicBezTo>
                <a:cubicBezTo>
                  <a:pt x="6750" y="17022"/>
                  <a:pt x="6075" y="17022"/>
                  <a:pt x="6075" y="17001"/>
                </a:cubicBezTo>
                <a:cubicBezTo>
                  <a:pt x="3375" y="16960"/>
                  <a:pt x="3375" y="16960"/>
                  <a:pt x="3375" y="16960"/>
                </a:cubicBezTo>
                <a:cubicBezTo>
                  <a:pt x="4725" y="16939"/>
                  <a:pt x="4725" y="16939"/>
                  <a:pt x="4725" y="16939"/>
                </a:cubicBezTo>
                <a:cubicBezTo>
                  <a:pt x="5400" y="16939"/>
                  <a:pt x="5400" y="16918"/>
                  <a:pt x="5400" y="16918"/>
                </a:cubicBezTo>
                <a:cubicBezTo>
                  <a:pt x="5400" y="16897"/>
                  <a:pt x="5400" y="16897"/>
                  <a:pt x="4725" y="16876"/>
                </a:cubicBezTo>
                <a:cubicBezTo>
                  <a:pt x="4050" y="16876"/>
                  <a:pt x="4050" y="16876"/>
                  <a:pt x="4050" y="16876"/>
                </a:cubicBezTo>
                <a:cubicBezTo>
                  <a:pt x="6075" y="16835"/>
                  <a:pt x="6075" y="16835"/>
                  <a:pt x="6075" y="16835"/>
                </a:cubicBezTo>
                <a:cubicBezTo>
                  <a:pt x="6075" y="16835"/>
                  <a:pt x="6075" y="16835"/>
                  <a:pt x="6750" y="16814"/>
                </a:cubicBezTo>
                <a:cubicBezTo>
                  <a:pt x="6750" y="16814"/>
                  <a:pt x="6075" y="16793"/>
                  <a:pt x="6075" y="16793"/>
                </a:cubicBezTo>
                <a:cubicBezTo>
                  <a:pt x="4050" y="16751"/>
                  <a:pt x="4050" y="16751"/>
                  <a:pt x="4050" y="16751"/>
                </a:cubicBezTo>
                <a:cubicBezTo>
                  <a:pt x="5400" y="16710"/>
                  <a:pt x="5400" y="16710"/>
                  <a:pt x="5400" y="16710"/>
                </a:cubicBezTo>
                <a:cubicBezTo>
                  <a:pt x="5400" y="16710"/>
                  <a:pt x="5400" y="16710"/>
                  <a:pt x="5400" y="16689"/>
                </a:cubicBezTo>
                <a:cubicBezTo>
                  <a:pt x="5400" y="16689"/>
                  <a:pt x="5400" y="16668"/>
                  <a:pt x="5400" y="16668"/>
                </a:cubicBezTo>
                <a:cubicBezTo>
                  <a:pt x="4050" y="16647"/>
                  <a:pt x="4050" y="16647"/>
                  <a:pt x="4050" y="16647"/>
                </a:cubicBezTo>
                <a:cubicBezTo>
                  <a:pt x="6075" y="16627"/>
                  <a:pt x="6075" y="16627"/>
                  <a:pt x="6075" y="16627"/>
                </a:cubicBezTo>
                <a:cubicBezTo>
                  <a:pt x="6075" y="16627"/>
                  <a:pt x="6750" y="16606"/>
                  <a:pt x="6750" y="16606"/>
                </a:cubicBezTo>
                <a:cubicBezTo>
                  <a:pt x="6750" y="16585"/>
                  <a:pt x="6075" y="16585"/>
                  <a:pt x="6075" y="16564"/>
                </a:cubicBezTo>
                <a:cubicBezTo>
                  <a:pt x="4050" y="16543"/>
                  <a:pt x="4050" y="16543"/>
                  <a:pt x="4050" y="16543"/>
                </a:cubicBezTo>
                <a:cubicBezTo>
                  <a:pt x="6750" y="16502"/>
                  <a:pt x="6750" y="16502"/>
                  <a:pt x="6750" y="16502"/>
                </a:cubicBezTo>
                <a:cubicBezTo>
                  <a:pt x="6750" y="16481"/>
                  <a:pt x="6750" y="16481"/>
                  <a:pt x="6750" y="16460"/>
                </a:cubicBezTo>
                <a:cubicBezTo>
                  <a:pt x="6750" y="16460"/>
                  <a:pt x="6750" y="16439"/>
                  <a:pt x="6750" y="16439"/>
                </a:cubicBezTo>
                <a:cubicBezTo>
                  <a:pt x="4050" y="16398"/>
                  <a:pt x="4050" y="16398"/>
                  <a:pt x="4050" y="16398"/>
                </a:cubicBezTo>
                <a:cubicBezTo>
                  <a:pt x="5400" y="16377"/>
                  <a:pt x="5400" y="16377"/>
                  <a:pt x="5400" y="16377"/>
                </a:cubicBezTo>
                <a:cubicBezTo>
                  <a:pt x="5400" y="16377"/>
                  <a:pt x="6075" y="16356"/>
                  <a:pt x="6075" y="16356"/>
                </a:cubicBezTo>
                <a:cubicBezTo>
                  <a:pt x="6075" y="16335"/>
                  <a:pt x="5400" y="16335"/>
                  <a:pt x="5400" y="16314"/>
                </a:cubicBezTo>
                <a:cubicBezTo>
                  <a:pt x="4725" y="16314"/>
                  <a:pt x="4725" y="16314"/>
                  <a:pt x="4725" y="16314"/>
                </a:cubicBezTo>
                <a:cubicBezTo>
                  <a:pt x="6075" y="16273"/>
                  <a:pt x="6075" y="16273"/>
                  <a:pt x="6075" y="16273"/>
                </a:cubicBezTo>
                <a:cubicBezTo>
                  <a:pt x="6075" y="16273"/>
                  <a:pt x="6075" y="16273"/>
                  <a:pt x="6750" y="16252"/>
                </a:cubicBezTo>
                <a:cubicBezTo>
                  <a:pt x="6750" y="16252"/>
                  <a:pt x="6075" y="16231"/>
                  <a:pt x="6075" y="16231"/>
                </a:cubicBezTo>
                <a:cubicBezTo>
                  <a:pt x="4050" y="16190"/>
                  <a:pt x="4050" y="16190"/>
                  <a:pt x="4050" y="16190"/>
                </a:cubicBezTo>
                <a:cubicBezTo>
                  <a:pt x="5400" y="16127"/>
                  <a:pt x="5400" y="16127"/>
                  <a:pt x="5400" y="16127"/>
                </a:cubicBezTo>
                <a:cubicBezTo>
                  <a:pt x="5400" y="16127"/>
                  <a:pt x="5400" y="16106"/>
                  <a:pt x="5400" y="16106"/>
                </a:cubicBezTo>
                <a:cubicBezTo>
                  <a:pt x="5400" y="16086"/>
                  <a:pt x="5400" y="16086"/>
                  <a:pt x="5400" y="16086"/>
                </a:cubicBezTo>
                <a:cubicBezTo>
                  <a:pt x="3375" y="16044"/>
                  <a:pt x="3375" y="16044"/>
                  <a:pt x="3375" y="16044"/>
                </a:cubicBezTo>
                <a:cubicBezTo>
                  <a:pt x="5400" y="16002"/>
                  <a:pt x="5400" y="16002"/>
                  <a:pt x="5400" y="16002"/>
                </a:cubicBezTo>
                <a:cubicBezTo>
                  <a:pt x="6075" y="16002"/>
                  <a:pt x="6075" y="15982"/>
                  <a:pt x="6075" y="15982"/>
                </a:cubicBezTo>
                <a:cubicBezTo>
                  <a:pt x="6075" y="15961"/>
                  <a:pt x="6075" y="15961"/>
                  <a:pt x="5400" y="15940"/>
                </a:cubicBezTo>
                <a:cubicBezTo>
                  <a:pt x="3375" y="15919"/>
                  <a:pt x="3375" y="15919"/>
                  <a:pt x="3375" y="15919"/>
                </a:cubicBezTo>
                <a:cubicBezTo>
                  <a:pt x="5400" y="15877"/>
                  <a:pt x="5400" y="15877"/>
                  <a:pt x="5400" y="15877"/>
                </a:cubicBezTo>
                <a:cubicBezTo>
                  <a:pt x="5400" y="15877"/>
                  <a:pt x="5400" y="15857"/>
                  <a:pt x="5400" y="15857"/>
                </a:cubicBezTo>
                <a:cubicBezTo>
                  <a:pt x="5400" y="15836"/>
                  <a:pt x="5400" y="15836"/>
                  <a:pt x="5400" y="15836"/>
                </a:cubicBezTo>
                <a:cubicBezTo>
                  <a:pt x="4725" y="15815"/>
                  <a:pt x="4725" y="15815"/>
                  <a:pt x="4725" y="15815"/>
                </a:cubicBezTo>
                <a:cubicBezTo>
                  <a:pt x="6075" y="15794"/>
                  <a:pt x="6075" y="15794"/>
                  <a:pt x="6075" y="15794"/>
                </a:cubicBezTo>
                <a:cubicBezTo>
                  <a:pt x="6075" y="15794"/>
                  <a:pt x="6075" y="15773"/>
                  <a:pt x="6075" y="15773"/>
                </a:cubicBezTo>
                <a:cubicBezTo>
                  <a:pt x="6075" y="15753"/>
                  <a:pt x="6075" y="15753"/>
                  <a:pt x="6075" y="15732"/>
                </a:cubicBezTo>
                <a:cubicBezTo>
                  <a:pt x="3375" y="15690"/>
                  <a:pt x="3375" y="15690"/>
                  <a:pt x="3375" y="15690"/>
                </a:cubicBezTo>
                <a:cubicBezTo>
                  <a:pt x="5400" y="15607"/>
                  <a:pt x="5400" y="15607"/>
                  <a:pt x="5400" y="15607"/>
                </a:cubicBezTo>
                <a:cubicBezTo>
                  <a:pt x="5400" y="15607"/>
                  <a:pt x="5400" y="15586"/>
                  <a:pt x="5400" y="15586"/>
                </a:cubicBezTo>
                <a:cubicBezTo>
                  <a:pt x="5400" y="15565"/>
                  <a:pt x="5400" y="15565"/>
                  <a:pt x="4725" y="15565"/>
                </a:cubicBezTo>
                <a:cubicBezTo>
                  <a:pt x="3375" y="15545"/>
                  <a:pt x="3375" y="15545"/>
                  <a:pt x="3375" y="15545"/>
                </a:cubicBezTo>
                <a:cubicBezTo>
                  <a:pt x="5400" y="15503"/>
                  <a:pt x="5400" y="15503"/>
                  <a:pt x="5400" y="15503"/>
                </a:cubicBezTo>
                <a:cubicBezTo>
                  <a:pt x="5400" y="15482"/>
                  <a:pt x="6075" y="15482"/>
                  <a:pt x="6075" y="15461"/>
                </a:cubicBezTo>
                <a:cubicBezTo>
                  <a:pt x="6075" y="15461"/>
                  <a:pt x="5400" y="15440"/>
                  <a:pt x="5400" y="15440"/>
                </a:cubicBezTo>
                <a:cubicBezTo>
                  <a:pt x="4725" y="15420"/>
                  <a:pt x="4725" y="15420"/>
                  <a:pt x="4725" y="15420"/>
                </a:cubicBezTo>
                <a:cubicBezTo>
                  <a:pt x="6075" y="15399"/>
                  <a:pt x="6075" y="15399"/>
                  <a:pt x="6075" y="15399"/>
                </a:cubicBezTo>
                <a:cubicBezTo>
                  <a:pt x="6075" y="15399"/>
                  <a:pt x="6750" y="15378"/>
                  <a:pt x="6750" y="15378"/>
                </a:cubicBezTo>
                <a:cubicBezTo>
                  <a:pt x="6750" y="15357"/>
                  <a:pt x="6750" y="15357"/>
                  <a:pt x="6075" y="15357"/>
                </a:cubicBezTo>
                <a:cubicBezTo>
                  <a:pt x="3375" y="15295"/>
                  <a:pt x="3375" y="15295"/>
                  <a:pt x="3375" y="15295"/>
                </a:cubicBezTo>
                <a:cubicBezTo>
                  <a:pt x="5400" y="15232"/>
                  <a:pt x="5400" y="15232"/>
                  <a:pt x="5400" y="15232"/>
                </a:cubicBezTo>
                <a:cubicBezTo>
                  <a:pt x="6075" y="15212"/>
                  <a:pt x="6075" y="15212"/>
                  <a:pt x="6075" y="15212"/>
                </a:cubicBezTo>
                <a:cubicBezTo>
                  <a:pt x="6075" y="15191"/>
                  <a:pt x="5400" y="15191"/>
                  <a:pt x="5400" y="15191"/>
                </a:cubicBezTo>
                <a:cubicBezTo>
                  <a:pt x="3375" y="15149"/>
                  <a:pt x="3375" y="15149"/>
                  <a:pt x="3375" y="15149"/>
                </a:cubicBezTo>
                <a:cubicBezTo>
                  <a:pt x="5400" y="15108"/>
                  <a:pt x="5400" y="15108"/>
                  <a:pt x="5400" y="15108"/>
                </a:cubicBezTo>
                <a:cubicBezTo>
                  <a:pt x="6075" y="15108"/>
                  <a:pt x="6075" y="15108"/>
                  <a:pt x="6075" y="15087"/>
                </a:cubicBezTo>
                <a:cubicBezTo>
                  <a:pt x="6075" y="15066"/>
                  <a:pt x="6075" y="15066"/>
                  <a:pt x="5400" y="15066"/>
                </a:cubicBezTo>
                <a:cubicBezTo>
                  <a:pt x="4050" y="15024"/>
                  <a:pt x="4050" y="15024"/>
                  <a:pt x="4050" y="15024"/>
                </a:cubicBezTo>
                <a:cubicBezTo>
                  <a:pt x="5400" y="15024"/>
                  <a:pt x="5400" y="15024"/>
                  <a:pt x="5400" y="15024"/>
                </a:cubicBezTo>
                <a:cubicBezTo>
                  <a:pt x="5400" y="15003"/>
                  <a:pt x="6075" y="15003"/>
                  <a:pt x="6075" y="14983"/>
                </a:cubicBezTo>
                <a:cubicBezTo>
                  <a:pt x="6075" y="14983"/>
                  <a:pt x="6075" y="14962"/>
                  <a:pt x="5400" y="14962"/>
                </a:cubicBezTo>
                <a:cubicBezTo>
                  <a:pt x="3375" y="14920"/>
                  <a:pt x="3375" y="14920"/>
                  <a:pt x="3375" y="14920"/>
                </a:cubicBezTo>
                <a:cubicBezTo>
                  <a:pt x="5400" y="14858"/>
                  <a:pt x="5400" y="14858"/>
                  <a:pt x="5400" y="14858"/>
                </a:cubicBezTo>
                <a:cubicBezTo>
                  <a:pt x="5400" y="14858"/>
                  <a:pt x="5400" y="14837"/>
                  <a:pt x="5400" y="14837"/>
                </a:cubicBezTo>
                <a:cubicBezTo>
                  <a:pt x="5400" y="14837"/>
                  <a:pt x="5400" y="14816"/>
                  <a:pt x="5400" y="14816"/>
                </a:cubicBezTo>
                <a:cubicBezTo>
                  <a:pt x="4050" y="14795"/>
                  <a:pt x="4050" y="14795"/>
                  <a:pt x="4050" y="14795"/>
                </a:cubicBezTo>
                <a:cubicBezTo>
                  <a:pt x="6075" y="14712"/>
                  <a:pt x="6075" y="14712"/>
                  <a:pt x="6075" y="14712"/>
                </a:cubicBezTo>
                <a:cubicBezTo>
                  <a:pt x="6075" y="14712"/>
                  <a:pt x="6075" y="14712"/>
                  <a:pt x="6075" y="14691"/>
                </a:cubicBezTo>
                <a:cubicBezTo>
                  <a:pt x="6075" y="14691"/>
                  <a:pt x="6075" y="14671"/>
                  <a:pt x="5400" y="14671"/>
                </a:cubicBezTo>
                <a:cubicBezTo>
                  <a:pt x="3375" y="14629"/>
                  <a:pt x="3375" y="14629"/>
                  <a:pt x="3375" y="14629"/>
                </a:cubicBezTo>
                <a:cubicBezTo>
                  <a:pt x="5400" y="14587"/>
                  <a:pt x="5400" y="14587"/>
                  <a:pt x="5400" y="14587"/>
                </a:cubicBezTo>
                <a:cubicBezTo>
                  <a:pt x="6075" y="14587"/>
                  <a:pt x="6075" y="14566"/>
                  <a:pt x="6075" y="14566"/>
                </a:cubicBezTo>
                <a:cubicBezTo>
                  <a:pt x="6075" y="14546"/>
                  <a:pt x="6075" y="14546"/>
                  <a:pt x="5400" y="14525"/>
                </a:cubicBezTo>
                <a:cubicBezTo>
                  <a:pt x="4725" y="14504"/>
                  <a:pt x="4725" y="14504"/>
                  <a:pt x="4725" y="14504"/>
                </a:cubicBezTo>
                <a:cubicBezTo>
                  <a:pt x="5400" y="14483"/>
                  <a:pt x="5400" y="14483"/>
                  <a:pt x="5400" y="14483"/>
                </a:cubicBezTo>
                <a:cubicBezTo>
                  <a:pt x="6075" y="14483"/>
                  <a:pt x="6075" y="14462"/>
                  <a:pt x="6075" y="14462"/>
                </a:cubicBezTo>
                <a:cubicBezTo>
                  <a:pt x="6075" y="14442"/>
                  <a:pt x="6075" y="14442"/>
                  <a:pt x="5400" y="14442"/>
                </a:cubicBezTo>
                <a:cubicBezTo>
                  <a:pt x="4050" y="14400"/>
                  <a:pt x="4050" y="14400"/>
                  <a:pt x="4050" y="14400"/>
                </a:cubicBezTo>
                <a:cubicBezTo>
                  <a:pt x="5400" y="14338"/>
                  <a:pt x="5400" y="14338"/>
                  <a:pt x="5400" y="14338"/>
                </a:cubicBezTo>
                <a:cubicBezTo>
                  <a:pt x="6075" y="14338"/>
                  <a:pt x="6075" y="14317"/>
                  <a:pt x="6075" y="14317"/>
                </a:cubicBezTo>
                <a:cubicBezTo>
                  <a:pt x="6075" y="14317"/>
                  <a:pt x="5400" y="14296"/>
                  <a:pt x="5400" y="14296"/>
                </a:cubicBezTo>
                <a:cubicBezTo>
                  <a:pt x="4050" y="14275"/>
                  <a:pt x="4050" y="14275"/>
                  <a:pt x="4050" y="14275"/>
                </a:cubicBezTo>
                <a:cubicBezTo>
                  <a:pt x="6075" y="14192"/>
                  <a:pt x="6075" y="14192"/>
                  <a:pt x="6075" y="14192"/>
                </a:cubicBezTo>
                <a:cubicBezTo>
                  <a:pt x="6075" y="14192"/>
                  <a:pt x="6075" y="14171"/>
                  <a:pt x="6075" y="14171"/>
                </a:cubicBezTo>
                <a:cubicBezTo>
                  <a:pt x="6075" y="14150"/>
                  <a:pt x="6075" y="14150"/>
                  <a:pt x="5400" y="14150"/>
                </a:cubicBezTo>
                <a:cubicBezTo>
                  <a:pt x="4050" y="14109"/>
                  <a:pt x="4050" y="14109"/>
                  <a:pt x="4050" y="14109"/>
                </a:cubicBezTo>
                <a:cubicBezTo>
                  <a:pt x="6075" y="14067"/>
                  <a:pt x="6075" y="14067"/>
                  <a:pt x="6075" y="14067"/>
                </a:cubicBezTo>
                <a:cubicBezTo>
                  <a:pt x="6750" y="14067"/>
                  <a:pt x="6750" y="14046"/>
                  <a:pt x="6750" y="14046"/>
                </a:cubicBezTo>
                <a:cubicBezTo>
                  <a:pt x="6750" y="14025"/>
                  <a:pt x="6750" y="14025"/>
                  <a:pt x="6075" y="14025"/>
                </a:cubicBezTo>
                <a:cubicBezTo>
                  <a:pt x="3375" y="13963"/>
                  <a:pt x="3375" y="13963"/>
                  <a:pt x="3375" y="13963"/>
                </a:cubicBezTo>
                <a:cubicBezTo>
                  <a:pt x="6075" y="13901"/>
                  <a:pt x="6075" y="13901"/>
                  <a:pt x="6075" y="13901"/>
                </a:cubicBezTo>
                <a:cubicBezTo>
                  <a:pt x="6075" y="13901"/>
                  <a:pt x="6075" y="13880"/>
                  <a:pt x="6075" y="13880"/>
                </a:cubicBezTo>
                <a:cubicBezTo>
                  <a:pt x="6075" y="13859"/>
                  <a:pt x="6075" y="13859"/>
                  <a:pt x="6075" y="13859"/>
                </a:cubicBezTo>
                <a:cubicBezTo>
                  <a:pt x="4050" y="13817"/>
                  <a:pt x="4050" y="13817"/>
                  <a:pt x="4050" y="13817"/>
                </a:cubicBezTo>
                <a:cubicBezTo>
                  <a:pt x="5400" y="13797"/>
                  <a:pt x="5400" y="13797"/>
                  <a:pt x="5400" y="13797"/>
                </a:cubicBezTo>
                <a:cubicBezTo>
                  <a:pt x="6075" y="13797"/>
                  <a:pt x="6075" y="13776"/>
                  <a:pt x="6075" y="13776"/>
                </a:cubicBezTo>
                <a:cubicBezTo>
                  <a:pt x="6075" y="13755"/>
                  <a:pt x="6075" y="13755"/>
                  <a:pt x="6075" y="13734"/>
                </a:cubicBezTo>
                <a:cubicBezTo>
                  <a:pt x="4050" y="13713"/>
                  <a:pt x="4050" y="13713"/>
                  <a:pt x="4050" y="13713"/>
                </a:cubicBezTo>
                <a:cubicBezTo>
                  <a:pt x="6075" y="13672"/>
                  <a:pt x="6075" y="13672"/>
                  <a:pt x="6075" y="13672"/>
                </a:cubicBezTo>
                <a:cubicBezTo>
                  <a:pt x="6075" y="13672"/>
                  <a:pt x="6750" y="13672"/>
                  <a:pt x="6750" y="13651"/>
                </a:cubicBezTo>
                <a:cubicBezTo>
                  <a:pt x="6750" y="13651"/>
                  <a:pt x="6750" y="13630"/>
                  <a:pt x="6075" y="13630"/>
                </a:cubicBezTo>
                <a:cubicBezTo>
                  <a:pt x="4050" y="13588"/>
                  <a:pt x="4050" y="13588"/>
                  <a:pt x="4050" y="13588"/>
                </a:cubicBezTo>
                <a:cubicBezTo>
                  <a:pt x="5400" y="13568"/>
                  <a:pt x="5400" y="13568"/>
                  <a:pt x="5400" y="13568"/>
                </a:cubicBezTo>
                <a:cubicBezTo>
                  <a:pt x="6075" y="13547"/>
                  <a:pt x="6075" y="13547"/>
                  <a:pt x="6075" y="13526"/>
                </a:cubicBezTo>
                <a:cubicBezTo>
                  <a:pt x="6075" y="13526"/>
                  <a:pt x="6075" y="13505"/>
                  <a:pt x="5400" y="13505"/>
                </a:cubicBezTo>
                <a:cubicBezTo>
                  <a:pt x="3375" y="13464"/>
                  <a:pt x="3375" y="13464"/>
                  <a:pt x="3375" y="13464"/>
                </a:cubicBezTo>
                <a:cubicBezTo>
                  <a:pt x="5400" y="13380"/>
                  <a:pt x="5400" y="13380"/>
                  <a:pt x="5400" y="13380"/>
                </a:cubicBezTo>
                <a:cubicBezTo>
                  <a:pt x="5400" y="13380"/>
                  <a:pt x="5400" y="13380"/>
                  <a:pt x="5400" y="13360"/>
                </a:cubicBezTo>
                <a:cubicBezTo>
                  <a:pt x="5400" y="13360"/>
                  <a:pt x="5400" y="13339"/>
                  <a:pt x="5400" y="13339"/>
                </a:cubicBezTo>
                <a:cubicBezTo>
                  <a:pt x="4050" y="13318"/>
                  <a:pt x="4050" y="13318"/>
                  <a:pt x="4050" y="13318"/>
                </a:cubicBezTo>
                <a:cubicBezTo>
                  <a:pt x="5400" y="13235"/>
                  <a:pt x="5400" y="13235"/>
                  <a:pt x="5400" y="13235"/>
                </a:cubicBezTo>
                <a:cubicBezTo>
                  <a:pt x="5400" y="13214"/>
                  <a:pt x="5400" y="13193"/>
                  <a:pt x="4725" y="13193"/>
                </a:cubicBezTo>
                <a:cubicBezTo>
                  <a:pt x="4050" y="13172"/>
                  <a:pt x="4050" y="13172"/>
                  <a:pt x="4050" y="13172"/>
                </a:cubicBezTo>
                <a:cubicBezTo>
                  <a:pt x="6075" y="13110"/>
                  <a:pt x="6075" y="13110"/>
                  <a:pt x="6075" y="13110"/>
                </a:cubicBezTo>
                <a:cubicBezTo>
                  <a:pt x="6750" y="13089"/>
                  <a:pt x="6750" y="13089"/>
                  <a:pt x="6750" y="13068"/>
                </a:cubicBezTo>
                <a:cubicBezTo>
                  <a:pt x="6750" y="13068"/>
                  <a:pt x="6075" y="13068"/>
                  <a:pt x="6075" y="13047"/>
                </a:cubicBezTo>
                <a:cubicBezTo>
                  <a:pt x="3375" y="13006"/>
                  <a:pt x="3375" y="13006"/>
                  <a:pt x="3375" y="13006"/>
                </a:cubicBezTo>
                <a:cubicBezTo>
                  <a:pt x="6075" y="12964"/>
                  <a:pt x="6075" y="12964"/>
                  <a:pt x="6075" y="12964"/>
                </a:cubicBezTo>
                <a:cubicBezTo>
                  <a:pt x="6750" y="12964"/>
                  <a:pt x="6750" y="12943"/>
                  <a:pt x="6750" y="12943"/>
                </a:cubicBezTo>
                <a:cubicBezTo>
                  <a:pt x="6750" y="12923"/>
                  <a:pt x="6750" y="12923"/>
                  <a:pt x="6750" y="12902"/>
                </a:cubicBezTo>
                <a:cubicBezTo>
                  <a:pt x="4725" y="12860"/>
                  <a:pt x="4725" y="12860"/>
                  <a:pt x="4725" y="12860"/>
                </a:cubicBezTo>
                <a:cubicBezTo>
                  <a:pt x="6075" y="12839"/>
                  <a:pt x="6075" y="12839"/>
                  <a:pt x="6075" y="12839"/>
                </a:cubicBezTo>
                <a:cubicBezTo>
                  <a:pt x="6075" y="12839"/>
                  <a:pt x="6075" y="12818"/>
                  <a:pt x="6075" y="12818"/>
                </a:cubicBezTo>
                <a:cubicBezTo>
                  <a:pt x="6075" y="12798"/>
                  <a:pt x="6075" y="12798"/>
                  <a:pt x="6075" y="12777"/>
                </a:cubicBezTo>
                <a:cubicBezTo>
                  <a:pt x="4050" y="12756"/>
                  <a:pt x="4050" y="12756"/>
                  <a:pt x="4050" y="12756"/>
                </a:cubicBezTo>
                <a:cubicBezTo>
                  <a:pt x="6075" y="12735"/>
                  <a:pt x="6075" y="12735"/>
                  <a:pt x="6075" y="12735"/>
                </a:cubicBezTo>
                <a:cubicBezTo>
                  <a:pt x="6750" y="12735"/>
                  <a:pt x="6750" y="12714"/>
                  <a:pt x="6750" y="12714"/>
                </a:cubicBezTo>
                <a:cubicBezTo>
                  <a:pt x="6750" y="12694"/>
                  <a:pt x="6750" y="12673"/>
                  <a:pt x="6750" y="12673"/>
                </a:cubicBezTo>
                <a:cubicBezTo>
                  <a:pt x="4725" y="12631"/>
                  <a:pt x="4725" y="12631"/>
                  <a:pt x="4725" y="12631"/>
                </a:cubicBezTo>
                <a:cubicBezTo>
                  <a:pt x="6075" y="12631"/>
                  <a:pt x="6075" y="12631"/>
                  <a:pt x="6075" y="12631"/>
                </a:cubicBezTo>
                <a:cubicBezTo>
                  <a:pt x="6075" y="12631"/>
                  <a:pt x="6750" y="12631"/>
                  <a:pt x="6750" y="12610"/>
                </a:cubicBezTo>
                <a:cubicBezTo>
                  <a:pt x="6750" y="12590"/>
                  <a:pt x="6750" y="12590"/>
                  <a:pt x="6075" y="12569"/>
                </a:cubicBezTo>
                <a:cubicBezTo>
                  <a:pt x="4050" y="12527"/>
                  <a:pt x="4050" y="12527"/>
                  <a:pt x="4050" y="12527"/>
                </a:cubicBezTo>
                <a:cubicBezTo>
                  <a:pt x="6075" y="12527"/>
                  <a:pt x="6075" y="12527"/>
                  <a:pt x="6075" y="12527"/>
                </a:cubicBezTo>
                <a:cubicBezTo>
                  <a:pt x="6075" y="12527"/>
                  <a:pt x="6750" y="12506"/>
                  <a:pt x="6750" y="12506"/>
                </a:cubicBezTo>
                <a:cubicBezTo>
                  <a:pt x="6750" y="12486"/>
                  <a:pt x="6750" y="12486"/>
                  <a:pt x="6075" y="12465"/>
                </a:cubicBezTo>
                <a:cubicBezTo>
                  <a:pt x="4050" y="12423"/>
                  <a:pt x="4050" y="12423"/>
                  <a:pt x="4050" y="12423"/>
                </a:cubicBezTo>
                <a:cubicBezTo>
                  <a:pt x="6075" y="12382"/>
                  <a:pt x="6075" y="12382"/>
                  <a:pt x="6075" y="12382"/>
                </a:cubicBezTo>
                <a:cubicBezTo>
                  <a:pt x="6075" y="12382"/>
                  <a:pt x="6075" y="12361"/>
                  <a:pt x="6075" y="12361"/>
                </a:cubicBezTo>
                <a:cubicBezTo>
                  <a:pt x="6075" y="12340"/>
                  <a:pt x="6075" y="12340"/>
                  <a:pt x="5400" y="12340"/>
                </a:cubicBezTo>
                <a:cubicBezTo>
                  <a:pt x="4050" y="12298"/>
                  <a:pt x="4050" y="12298"/>
                  <a:pt x="4050" y="12298"/>
                </a:cubicBezTo>
                <a:cubicBezTo>
                  <a:pt x="5400" y="12277"/>
                  <a:pt x="5400" y="12277"/>
                  <a:pt x="5400" y="12277"/>
                </a:cubicBezTo>
                <a:cubicBezTo>
                  <a:pt x="5400" y="12277"/>
                  <a:pt x="6075" y="12257"/>
                  <a:pt x="6075" y="12257"/>
                </a:cubicBezTo>
                <a:cubicBezTo>
                  <a:pt x="6075" y="12236"/>
                  <a:pt x="5400" y="12236"/>
                  <a:pt x="5400" y="12215"/>
                </a:cubicBezTo>
                <a:cubicBezTo>
                  <a:pt x="4050" y="12194"/>
                  <a:pt x="4050" y="12194"/>
                  <a:pt x="4050" y="12194"/>
                </a:cubicBezTo>
                <a:cubicBezTo>
                  <a:pt x="6750" y="12153"/>
                  <a:pt x="6750" y="12153"/>
                  <a:pt x="6750" y="12153"/>
                </a:cubicBezTo>
                <a:cubicBezTo>
                  <a:pt x="6750" y="12153"/>
                  <a:pt x="6750" y="12132"/>
                  <a:pt x="6750" y="12132"/>
                </a:cubicBezTo>
                <a:cubicBezTo>
                  <a:pt x="6750" y="12111"/>
                  <a:pt x="6750" y="12111"/>
                  <a:pt x="6750" y="12111"/>
                </a:cubicBezTo>
                <a:cubicBezTo>
                  <a:pt x="4050" y="12049"/>
                  <a:pt x="4050" y="12049"/>
                  <a:pt x="4050" y="12049"/>
                </a:cubicBezTo>
                <a:cubicBezTo>
                  <a:pt x="5400" y="12007"/>
                  <a:pt x="5400" y="12007"/>
                  <a:pt x="5400" y="12007"/>
                </a:cubicBezTo>
                <a:cubicBezTo>
                  <a:pt x="5400" y="12007"/>
                  <a:pt x="5400" y="11986"/>
                  <a:pt x="5400" y="11986"/>
                </a:cubicBezTo>
                <a:cubicBezTo>
                  <a:pt x="5400" y="11965"/>
                  <a:pt x="5400" y="11965"/>
                  <a:pt x="5400" y="11945"/>
                </a:cubicBezTo>
                <a:cubicBezTo>
                  <a:pt x="4050" y="11924"/>
                  <a:pt x="4050" y="11924"/>
                  <a:pt x="4050" y="11924"/>
                </a:cubicBezTo>
                <a:cubicBezTo>
                  <a:pt x="5400" y="11903"/>
                  <a:pt x="5400" y="11903"/>
                  <a:pt x="5400" y="11903"/>
                </a:cubicBezTo>
                <a:cubicBezTo>
                  <a:pt x="6075" y="11903"/>
                  <a:pt x="6075" y="11882"/>
                  <a:pt x="6075" y="11882"/>
                </a:cubicBezTo>
                <a:cubicBezTo>
                  <a:pt x="6075" y="11861"/>
                  <a:pt x="6075" y="11861"/>
                  <a:pt x="5400" y="11840"/>
                </a:cubicBezTo>
                <a:cubicBezTo>
                  <a:pt x="4050" y="11820"/>
                  <a:pt x="4050" y="11820"/>
                  <a:pt x="4050" y="11820"/>
                </a:cubicBezTo>
                <a:cubicBezTo>
                  <a:pt x="6075" y="11778"/>
                  <a:pt x="6075" y="11778"/>
                  <a:pt x="6075" y="11778"/>
                </a:cubicBezTo>
                <a:cubicBezTo>
                  <a:pt x="6750" y="11778"/>
                  <a:pt x="6750" y="11778"/>
                  <a:pt x="6750" y="11757"/>
                </a:cubicBezTo>
                <a:cubicBezTo>
                  <a:pt x="6750" y="11757"/>
                  <a:pt x="6075" y="11736"/>
                  <a:pt x="6075" y="11736"/>
                </a:cubicBezTo>
                <a:cubicBezTo>
                  <a:pt x="3375" y="11674"/>
                  <a:pt x="3375" y="11674"/>
                  <a:pt x="3375" y="11674"/>
                </a:cubicBezTo>
                <a:cubicBezTo>
                  <a:pt x="5400" y="11612"/>
                  <a:pt x="5400" y="11612"/>
                  <a:pt x="5400" y="11612"/>
                </a:cubicBezTo>
                <a:cubicBezTo>
                  <a:pt x="5400" y="11612"/>
                  <a:pt x="5400" y="11591"/>
                  <a:pt x="5400" y="11591"/>
                </a:cubicBezTo>
                <a:cubicBezTo>
                  <a:pt x="5400" y="11570"/>
                  <a:pt x="5400" y="11570"/>
                  <a:pt x="4725" y="11570"/>
                </a:cubicBezTo>
                <a:cubicBezTo>
                  <a:pt x="4050" y="11549"/>
                  <a:pt x="4050" y="11549"/>
                  <a:pt x="4050" y="11549"/>
                </a:cubicBezTo>
                <a:cubicBezTo>
                  <a:pt x="6075" y="11508"/>
                  <a:pt x="6075" y="11508"/>
                  <a:pt x="6075" y="11508"/>
                </a:cubicBezTo>
                <a:cubicBezTo>
                  <a:pt x="6075" y="11487"/>
                  <a:pt x="6750" y="11487"/>
                  <a:pt x="6750" y="11487"/>
                </a:cubicBezTo>
                <a:cubicBezTo>
                  <a:pt x="6750" y="11466"/>
                  <a:pt x="6075" y="11466"/>
                  <a:pt x="6075" y="11445"/>
                </a:cubicBezTo>
                <a:cubicBezTo>
                  <a:pt x="4050" y="11424"/>
                  <a:pt x="4050" y="11424"/>
                  <a:pt x="4050" y="11424"/>
                </a:cubicBezTo>
                <a:cubicBezTo>
                  <a:pt x="5400" y="11341"/>
                  <a:pt x="5400" y="11341"/>
                  <a:pt x="5400" y="11341"/>
                </a:cubicBezTo>
                <a:cubicBezTo>
                  <a:pt x="6075" y="11341"/>
                  <a:pt x="6075" y="11320"/>
                  <a:pt x="6075" y="11320"/>
                </a:cubicBezTo>
                <a:cubicBezTo>
                  <a:pt x="5400" y="11320"/>
                  <a:pt x="5400" y="11299"/>
                  <a:pt x="5400" y="11299"/>
                </a:cubicBezTo>
                <a:cubicBezTo>
                  <a:pt x="4050" y="11279"/>
                  <a:pt x="4050" y="11279"/>
                  <a:pt x="4050" y="11279"/>
                </a:cubicBezTo>
                <a:cubicBezTo>
                  <a:pt x="5400" y="11216"/>
                  <a:pt x="5400" y="11216"/>
                  <a:pt x="5400" y="11216"/>
                </a:cubicBezTo>
                <a:cubicBezTo>
                  <a:pt x="5400" y="11216"/>
                  <a:pt x="6075" y="11216"/>
                  <a:pt x="5400" y="11195"/>
                </a:cubicBezTo>
                <a:cubicBezTo>
                  <a:pt x="5400" y="11195"/>
                  <a:pt x="5400" y="11175"/>
                  <a:pt x="5400" y="11175"/>
                </a:cubicBezTo>
                <a:cubicBezTo>
                  <a:pt x="4725" y="11175"/>
                  <a:pt x="4725" y="11175"/>
                  <a:pt x="4725" y="11175"/>
                </a:cubicBezTo>
                <a:cubicBezTo>
                  <a:pt x="6075" y="11154"/>
                  <a:pt x="6075" y="11154"/>
                  <a:pt x="6075" y="11154"/>
                </a:cubicBezTo>
                <a:cubicBezTo>
                  <a:pt x="6750" y="11154"/>
                  <a:pt x="6750" y="11133"/>
                  <a:pt x="6750" y="11133"/>
                </a:cubicBezTo>
                <a:cubicBezTo>
                  <a:pt x="6750" y="11112"/>
                  <a:pt x="6750" y="11112"/>
                  <a:pt x="6075" y="11091"/>
                </a:cubicBezTo>
                <a:cubicBezTo>
                  <a:pt x="3375" y="11050"/>
                  <a:pt x="3375" y="11050"/>
                  <a:pt x="3375" y="11050"/>
                </a:cubicBezTo>
                <a:cubicBezTo>
                  <a:pt x="5400" y="10966"/>
                  <a:pt x="5400" y="10966"/>
                  <a:pt x="5400" y="10966"/>
                </a:cubicBezTo>
                <a:cubicBezTo>
                  <a:pt x="5400" y="10966"/>
                  <a:pt x="5400" y="10966"/>
                  <a:pt x="5400" y="10946"/>
                </a:cubicBezTo>
                <a:cubicBezTo>
                  <a:pt x="5400" y="10946"/>
                  <a:pt x="5400" y="10925"/>
                  <a:pt x="5400" y="10925"/>
                </a:cubicBezTo>
                <a:cubicBezTo>
                  <a:pt x="2700" y="10883"/>
                  <a:pt x="2700" y="10883"/>
                  <a:pt x="2700" y="10883"/>
                </a:cubicBezTo>
                <a:cubicBezTo>
                  <a:pt x="5400" y="10842"/>
                  <a:pt x="5400" y="10842"/>
                  <a:pt x="5400" y="10842"/>
                </a:cubicBezTo>
                <a:cubicBezTo>
                  <a:pt x="5400" y="10842"/>
                  <a:pt x="6075" y="10821"/>
                  <a:pt x="6075" y="10821"/>
                </a:cubicBezTo>
                <a:cubicBezTo>
                  <a:pt x="6075" y="10800"/>
                  <a:pt x="5400" y="10800"/>
                  <a:pt x="5400" y="10800"/>
                </a:cubicBezTo>
                <a:cubicBezTo>
                  <a:pt x="4050" y="10758"/>
                  <a:pt x="4050" y="10758"/>
                  <a:pt x="4050" y="10758"/>
                </a:cubicBezTo>
                <a:cubicBezTo>
                  <a:pt x="5400" y="10738"/>
                  <a:pt x="5400" y="10738"/>
                  <a:pt x="5400" y="10738"/>
                </a:cubicBezTo>
                <a:cubicBezTo>
                  <a:pt x="6075" y="10738"/>
                  <a:pt x="6075" y="10738"/>
                  <a:pt x="6075" y="10717"/>
                </a:cubicBezTo>
                <a:cubicBezTo>
                  <a:pt x="6075" y="10696"/>
                  <a:pt x="6075" y="10696"/>
                  <a:pt x="6075" y="10696"/>
                </a:cubicBezTo>
                <a:cubicBezTo>
                  <a:pt x="4050" y="10654"/>
                  <a:pt x="4050" y="10654"/>
                  <a:pt x="4050" y="10654"/>
                </a:cubicBezTo>
                <a:cubicBezTo>
                  <a:pt x="6075" y="10654"/>
                  <a:pt x="6075" y="10654"/>
                  <a:pt x="6075" y="10654"/>
                </a:cubicBezTo>
                <a:cubicBezTo>
                  <a:pt x="6750" y="10654"/>
                  <a:pt x="6750" y="10634"/>
                  <a:pt x="6750" y="10634"/>
                </a:cubicBezTo>
                <a:cubicBezTo>
                  <a:pt x="6750" y="10613"/>
                  <a:pt x="6750" y="10592"/>
                  <a:pt x="6075" y="10592"/>
                </a:cubicBezTo>
                <a:cubicBezTo>
                  <a:pt x="4050" y="10550"/>
                  <a:pt x="4050" y="10550"/>
                  <a:pt x="4050" y="10550"/>
                </a:cubicBezTo>
                <a:cubicBezTo>
                  <a:pt x="5400" y="10509"/>
                  <a:pt x="5400" y="10509"/>
                  <a:pt x="5400" y="10509"/>
                </a:cubicBezTo>
                <a:cubicBezTo>
                  <a:pt x="5400" y="10509"/>
                  <a:pt x="5400" y="10488"/>
                  <a:pt x="5400" y="10488"/>
                </a:cubicBezTo>
                <a:cubicBezTo>
                  <a:pt x="5400" y="10467"/>
                  <a:pt x="5400" y="10467"/>
                  <a:pt x="5400" y="10467"/>
                </a:cubicBezTo>
                <a:cubicBezTo>
                  <a:pt x="4050" y="10446"/>
                  <a:pt x="4050" y="10446"/>
                  <a:pt x="4050" y="10446"/>
                </a:cubicBezTo>
                <a:cubicBezTo>
                  <a:pt x="5400" y="10405"/>
                  <a:pt x="5400" y="10405"/>
                  <a:pt x="5400" y="10405"/>
                </a:cubicBezTo>
                <a:cubicBezTo>
                  <a:pt x="5400" y="10405"/>
                  <a:pt x="6075" y="10384"/>
                  <a:pt x="5400" y="10384"/>
                </a:cubicBezTo>
                <a:cubicBezTo>
                  <a:pt x="5400" y="10363"/>
                  <a:pt x="5400" y="10363"/>
                  <a:pt x="5400" y="10363"/>
                </a:cubicBezTo>
                <a:cubicBezTo>
                  <a:pt x="4725" y="10342"/>
                  <a:pt x="4725" y="10342"/>
                  <a:pt x="4725" y="10342"/>
                </a:cubicBezTo>
                <a:cubicBezTo>
                  <a:pt x="6075" y="10342"/>
                  <a:pt x="6075" y="10342"/>
                  <a:pt x="6075" y="10342"/>
                </a:cubicBezTo>
                <a:cubicBezTo>
                  <a:pt x="6750" y="10342"/>
                  <a:pt x="6750" y="10321"/>
                  <a:pt x="6750" y="10301"/>
                </a:cubicBezTo>
                <a:cubicBezTo>
                  <a:pt x="6750" y="10301"/>
                  <a:pt x="6750" y="10280"/>
                  <a:pt x="6750" y="10280"/>
                </a:cubicBezTo>
                <a:cubicBezTo>
                  <a:pt x="3375" y="10217"/>
                  <a:pt x="3375" y="10217"/>
                  <a:pt x="3375" y="10217"/>
                </a:cubicBezTo>
                <a:cubicBezTo>
                  <a:pt x="6075" y="10197"/>
                  <a:pt x="6075" y="10197"/>
                  <a:pt x="6075" y="10197"/>
                </a:cubicBezTo>
                <a:cubicBezTo>
                  <a:pt x="6075" y="10197"/>
                  <a:pt x="6075" y="10197"/>
                  <a:pt x="6750" y="10176"/>
                </a:cubicBezTo>
                <a:cubicBezTo>
                  <a:pt x="6750" y="10155"/>
                  <a:pt x="6075" y="10155"/>
                  <a:pt x="6075" y="10155"/>
                </a:cubicBezTo>
                <a:cubicBezTo>
                  <a:pt x="2700" y="10092"/>
                  <a:pt x="2700" y="10092"/>
                  <a:pt x="2700" y="10092"/>
                </a:cubicBezTo>
                <a:cubicBezTo>
                  <a:pt x="5400" y="10030"/>
                  <a:pt x="5400" y="10030"/>
                  <a:pt x="5400" y="10030"/>
                </a:cubicBezTo>
                <a:cubicBezTo>
                  <a:pt x="5400" y="10030"/>
                  <a:pt x="6075" y="10009"/>
                  <a:pt x="5400" y="10009"/>
                </a:cubicBezTo>
                <a:cubicBezTo>
                  <a:pt x="5400" y="9988"/>
                  <a:pt x="5400" y="9988"/>
                  <a:pt x="5400" y="9988"/>
                </a:cubicBezTo>
                <a:cubicBezTo>
                  <a:pt x="4050" y="9968"/>
                  <a:pt x="4050" y="9968"/>
                  <a:pt x="4050" y="9968"/>
                </a:cubicBezTo>
                <a:cubicBezTo>
                  <a:pt x="6075" y="9905"/>
                  <a:pt x="6075" y="9905"/>
                  <a:pt x="6075" y="9905"/>
                </a:cubicBezTo>
                <a:cubicBezTo>
                  <a:pt x="6750" y="9884"/>
                  <a:pt x="6750" y="9884"/>
                  <a:pt x="6750" y="9864"/>
                </a:cubicBezTo>
                <a:cubicBezTo>
                  <a:pt x="6750" y="9864"/>
                  <a:pt x="6075" y="9843"/>
                  <a:pt x="6075" y="9843"/>
                </a:cubicBezTo>
                <a:cubicBezTo>
                  <a:pt x="4050" y="9822"/>
                  <a:pt x="4050" y="9822"/>
                  <a:pt x="4050" y="9822"/>
                </a:cubicBezTo>
                <a:cubicBezTo>
                  <a:pt x="6075" y="9760"/>
                  <a:pt x="6075" y="9760"/>
                  <a:pt x="6075" y="9760"/>
                </a:cubicBezTo>
                <a:cubicBezTo>
                  <a:pt x="6750" y="9760"/>
                  <a:pt x="6750" y="9739"/>
                  <a:pt x="6750" y="9739"/>
                </a:cubicBezTo>
                <a:cubicBezTo>
                  <a:pt x="6750" y="9718"/>
                  <a:pt x="6750" y="9718"/>
                  <a:pt x="6075" y="9697"/>
                </a:cubicBezTo>
                <a:cubicBezTo>
                  <a:pt x="4050" y="9676"/>
                  <a:pt x="4050" y="9676"/>
                  <a:pt x="4050" y="9676"/>
                </a:cubicBezTo>
                <a:cubicBezTo>
                  <a:pt x="6075" y="9655"/>
                  <a:pt x="6075" y="9655"/>
                  <a:pt x="6075" y="9655"/>
                </a:cubicBezTo>
                <a:cubicBezTo>
                  <a:pt x="6075" y="9655"/>
                  <a:pt x="6750" y="9635"/>
                  <a:pt x="6750" y="9635"/>
                </a:cubicBezTo>
                <a:cubicBezTo>
                  <a:pt x="6750" y="9614"/>
                  <a:pt x="6750" y="9614"/>
                  <a:pt x="6075" y="9593"/>
                </a:cubicBezTo>
                <a:cubicBezTo>
                  <a:pt x="4050" y="9551"/>
                  <a:pt x="4050" y="9551"/>
                  <a:pt x="4050" y="9551"/>
                </a:cubicBezTo>
                <a:cubicBezTo>
                  <a:pt x="5400" y="9489"/>
                  <a:pt x="5400" y="9489"/>
                  <a:pt x="5400" y="9489"/>
                </a:cubicBezTo>
                <a:cubicBezTo>
                  <a:pt x="5400" y="9468"/>
                  <a:pt x="5400" y="9447"/>
                  <a:pt x="4725" y="9447"/>
                </a:cubicBezTo>
                <a:cubicBezTo>
                  <a:pt x="3375" y="9427"/>
                  <a:pt x="3375" y="9427"/>
                  <a:pt x="3375" y="9427"/>
                </a:cubicBezTo>
                <a:cubicBezTo>
                  <a:pt x="5400" y="9343"/>
                  <a:pt x="5400" y="9343"/>
                  <a:pt x="5400" y="9343"/>
                </a:cubicBezTo>
                <a:cubicBezTo>
                  <a:pt x="5400" y="9343"/>
                  <a:pt x="5400" y="9323"/>
                  <a:pt x="5400" y="9323"/>
                </a:cubicBezTo>
                <a:cubicBezTo>
                  <a:pt x="5400" y="9323"/>
                  <a:pt x="5400" y="9302"/>
                  <a:pt x="5400" y="9302"/>
                </a:cubicBezTo>
                <a:cubicBezTo>
                  <a:pt x="4050" y="9281"/>
                  <a:pt x="4050" y="9281"/>
                  <a:pt x="4050" y="9281"/>
                </a:cubicBezTo>
                <a:cubicBezTo>
                  <a:pt x="5400" y="9198"/>
                  <a:pt x="5400" y="9198"/>
                  <a:pt x="5400" y="9198"/>
                </a:cubicBezTo>
                <a:cubicBezTo>
                  <a:pt x="5400" y="9198"/>
                  <a:pt x="5400" y="9198"/>
                  <a:pt x="5400" y="9177"/>
                </a:cubicBezTo>
                <a:cubicBezTo>
                  <a:pt x="5400" y="9177"/>
                  <a:pt x="5400" y="9156"/>
                  <a:pt x="5400" y="9156"/>
                </a:cubicBezTo>
                <a:cubicBezTo>
                  <a:pt x="3375" y="9135"/>
                  <a:pt x="3375" y="9135"/>
                  <a:pt x="3375" y="9135"/>
                </a:cubicBezTo>
                <a:cubicBezTo>
                  <a:pt x="5400" y="9073"/>
                  <a:pt x="5400" y="9073"/>
                  <a:pt x="5400" y="9073"/>
                </a:cubicBezTo>
                <a:cubicBezTo>
                  <a:pt x="5400" y="9073"/>
                  <a:pt x="6075" y="9052"/>
                  <a:pt x="6075" y="9052"/>
                </a:cubicBezTo>
                <a:cubicBezTo>
                  <a:pt x="6075" y="9031"/>
                  <a:pt x="5400" y="9031"/>
                  <a:pt x="5400" y="9031"/>
                </a:cubicBezTo>
                <a:cubicBezTo>
                  <a:pt x="3375" y="8990"/>
                  <a:pt x="3375" y="8990"/>
                  <a:pt x="3375" y="8990"/>
                </a:cubicBezTo>
                <a:cubicBezTo>
                  <a:pt x="5400" y="8969"/>
                  <a:pt x="5400" y="8969"/>
                  <a:pt x="5400" y="8969"/>
                </a:cubicBezTo>
                <a:cubicBezTo>
                  <a:pt x="5400" y="8948"/>
                  <a:pt x="5400" y="8948"/>
                  <a:pt x="5400" y="8927"/>
                </a:cubicBezTo>
                <a:cubicBezTo>
                  <a:pt x="5400" y="8927"/>
                  <a:pt x="5400" y="8906"/>
                  <a:pt x="5400" y="8906"/>
                </a:cubicBezTo>
                <a:cubicBezTo>
                  <a:pt x="3375" y="8865"/>
                  <a:pt x="3375" y="8865"/>
                  <a:pt x="3375" y="8865"/>
                </a:cubicBezTo>
                <a:cubicBezTo>
                  <a:pt x="6075" y="8823"/>
                  <a:pt x="6075" y="8823"/>
                  <a:pt x="6075" y="8823"/>
                </a:cubicBezTo>
                <a:cubicBezTo>
                  <a:pt x="6075" y="8823"/>
                  <a:pt x="6075" y="8823"/>
                  <a:pt x="6075" y="8802"/>
                </a:cubicBezTo>
                <a:cubicBezTo>
                  <a:pt x="6075" y="8802"/>
                  <a:pt x="6075" y="8782"/>
                  <a:pt x="6075" y="8782"/>
                </a:cubicBezTo>
                <a:cubicBezTo>
                  <a:pt x="4050" y="8740"/>
                  <a:pt x="4050" y="8740"/>
                  <a:pt x="4050" y="8740"/>
                </a:cubicBezTo>
                <a:cubicBezTo>
                  <a:pt x="6075" y="8719"/>
                  <a:pt x="6075" y="8719"/>
                  <a:pt x="6075" y="8719"/>
                </a:cubicBezTo>
                <a:cubicBezTo>
                  <a:pt x="6075" y="8719"/>
                  <a:pt x="6750" y="8719"/>
                  <a:pt x="6750" y="8698"/>
                </a:cubicBezTo>
                <a:cubicBezTo>
                  <a:pt x="6750" y="8698"/>
                  <a:pt x="6750" y="8677"/>
                  <a:pt x="6075" y="8677"/>
                </a:cubicBezTo>
                <a:cubicBezTo>
                  <a:pt x="3375" y="8615"/>
                  <a:pt x="3375" y="8615"/>
                  <a:pt x="3375" y="8615"/>
                </a:cubicBezTo>
                <a:cubicBezTo>
                  <a:pt x="5400" y="8553"/>
                  <a:pt x="5400" y="8553"/>
                  <a:pt x="5400" y="8553"/>
                </a:cubicBezTo>
                <a:cubicBezTo>
                  <a:pt x="5400" y="8553"/>
                  <a:pt x="5400" y="8532"/>
                  <a:pt x="5400" y="8532"/>
                </a:cubicBezTo>
                <a:cubicBezTo>
                  <a:pt x="5400" y="8511"/>
                  <a:pt x="5400" y="8511"/>
                  <a:pt x="4725" y="8511"/>
                </a:cubicBezTo>
                <a:cubicBezTo>
                  <a:pt x="4050" y="8490"/>
                  <a:pt x="4050" y="8490"/>
                  <a:pt x="4050" y="8490"/>
                </a:cubicBezTo>
                <a:cubicBezTo>
                  <a:pt x="6075" y="8428"/>
                  <a:pt x="6075" y="8428"/>
                  <a:pt x="6075" y="8428"/>
                </a:cubicBezTo>
                <a:cubicBezTo>
                  <a:pt x="6075" y="8428"/>
                  <a:pt x="6075" y="8428"/>
                  <a:pt x="6075" y="8407"/>
                </a:cubicBezTo>
                <a:cubicBezTo>
                  <a:pt x="6075" y="8407"/>
                  <a:pt x="6075" y="8386"/>
                  <a:pt x="6075" y="8386"/>
                </a:cubicBezTo>
                <a:cubicBezTo>
                  <a:pt x="4725" y="8365"/>
                  <a:pt x="4725" y="8365"/>
                  <a:pt x="4725" y="8365"/>
                </a:cubicBezTo>
                <a:cubicBezTo>
                  <a:pt x="6075" y="8345"/>
                  <a:pt x="6075" y="8345"/>
                  <a:pt x="6075" y="8345"/>
                </a:cubicBezTo>
                <a:cubicBezTo>
                  <a:pt x="6075" y="8324"/>
                  <a:pt x="6750" y="8324"/>
                  <a:pt x="6750" y="8303"/>
                </a:cubicBezTo>
                <a:cubicBezTo>
                  <a:pt x="6750" y="8303"/>
                  <a:pt x="6075" y="8282"/>
                  <a:pt x="6075" y="8282"/>
                </a:cubicBezTo>
                <a:cubicBezTo>
                  <a:pt x="4050" y="8240"/>
                  <a:pt x="4050" y="8240"/>
                  <a:pt x="4050" y="8240"/>
                </a:cubicBezTo>
                <a:cubicBezTo>
                  <a:pt x="5400" y="8157"/>
                  <a:pt x="5400" y="8157"/>
                  <a:pt x="5400" y="8157"/>
                </a:cubicBezTo>
                <a:cubicBezTo>
                  <a:pt x="5400" y="8157"/>
                  <a:pt x="5400" y="8157"/>
                  <a:pt x="5400" y="8136"/>
                </a:cubicBezTo>
                <a:cubicBezTo>
                  <a:pt x="5400" y="8136"/>
                  <a:pt x="5400" y="8116"/>
                  <a:pt x="5400" y="8116"/>
                </a:cubicBezTo>
                <a:cubicBezTo>
                  <a:pt x="4050" y="8095"/>
                  <a:pt x="4050" y="8095"/>
                  <a:pt x="4050" y="8095"/>
                </a:cubicBezTo>
                <a:cubicBezTo>
                  <a:pt x="6075" y="8053"/>
                  <a:pt x="6075" y="8053"/>
                  <a:pt x="6075" y="8053"/>
                </a:cubicBezTo>
                <a:cubicBezTo>
                  <a:pt x="6750" y="8053"/>
                  <a:pt x="6750" y="8032"/>
                  <a:pt x="6750" y="8032"/>
                </a:cubicBezTo>
                <a:cubicBezTo>
                  <a:pt x="6750" y="8012"/>
                  <a:pt x="6750" y="8012"/>
                  <a:pt x="6075" y="7991"/>
                </a:cubicBezTo>
                <a:cubicBezTo>
                  <a:pt x="4050" y="7949"/>
                  <a:pt x="4050" y="7949"/>
                  <a:pt x="4050" y="7949"/>
                </a:cubicBezTo>
                <a:cubicBezTo>
                  <a:pt x="6075" y="7908"/>
                  <a:pt x="6075" y="7908"/>
                  <a:pt x="6075" y="7908"/>
                </a:cubicBezTo>
                <a:cubicBezTo>
                  <a:pt x="6075" y="7908"/>
                  <a:pt x="6750" y="7887"/>
                  <a:pt x="6750" y="7887"/>
                </a:cubicBezTo>
                <a:cubicBezTo>
                  <a:pt x="6750" y="7866"/>
                  <a:pt x="6075" y="7866"/>
                  <a:pt x="6075" y="7866"/>
                </a:cubicBezTo>
                <a:cubicBezTo>
                  <a:pt x="4050" y="7824"/>
                  <a:pt x="4050" y="7824"/>
                  <a:pt x="4050" y="7824"/>
                </a:cubicBezTo>
                <a:cubicBezTo>
                  <a:pt x="5400" y="7762"/>
                  <a:pt x="5400" y="7762"/>
                  <a:pt x="5400" y="7762"/>
                </a:cubicBezTo>
                <a:cubicBezTo>
                  <a:pt x="5400" y="7762"/>
                  <a:pt x="5400" y="7762"/>
                  <a:pt x="5400" y="7741"/>
                </a:cubicBezTo>
                <a:cubicBezTo>
                  <a:pt x="5400" y="7741"/>
                  <a:pt x="5400" y="7720"/>
                  <a:pt x="4725" y="7720"/>
                </a:cubicBezTo>
                <a:cubicBezTo>
                  <a:pt x="4725" y="7720"/>
                  <a:pt x="4725" y="7720"/>
                  <a:pt x="4725" y="7720"/>
                </a:cubicBezTo>
                <a:cubicBezTo>
                  <a:pt x="6075" y="7679"/>
                  <a:pt x="6075" y="7679"/>
                  <a:pt x="6075" y="7679"/>
                </a:cubicBezTo>
                <a:cubicBezTo>
                  <a:pt x="6750" y="7679"/>
                  <a:pt x="6750" y="7679"/>
                  <a:pt x="6750" y="7658"/>
                </a:cubicBezTo>
                <a:cubicBezTo>
                  <a:pt x="6750" y="7658"/>
                  <a:pt x="6750" y="7637"/>
                  <a:pt x="6750" y="7637"/>
                </a:cubicBezTo>
                <a:cubicBezTo>
                  <a:pt x="3375" y="7575"/>
                  <a:pt x="3375" y="7575"/>
                  <a:pt x="3375" y="7575"/>
                </a:cubicBezTo>
                <a:cubicBezTo>
                  <a:pt x="5400" y="7512"/>
                  <a:pt x="5400" y="7512"/>
                  <a:pt x="5400" y="7512"/>
                </a:cubicBezTo>
                <a:cubicBezTo>
                  <a:pt x="5400" y="7491"/>
                  <a:pt x="5400" y="7491"/>
                  <a:pt x="5400" y="7491"/>
                </a:cubicBezTo>
                <a:cubicBezTo>
                  <a:pt x="5400" y="7471"/>
                  <a:pt x="5400" y="7471"/>
                  <a:pt x="5400" y="7471"/>
                </a:cubicBezTo>
                <a:cubicBezTo>
                  <a:pt x="4050" y="7429"/>
                  <a:pt x="4050" y="7429"/>
                  <a:pt x="4050" y="7429"/>
                </a:cubicBezTo>
                <a:cubicBezTo>
                  <a:pt x="6075" y="7429"/>
                  <a:pt x="6075" y="7429"/>
                  <a:pt x="6075" y="7429"/>
                </a:cubicBezTo>
                <a:cubicBezTo>
                  <a:pt x="6075" y="7429"/>
                  <a:pt x="6750" y="7408"/>
                  <a:pt x="6750" y="7408"/>
                </a:cubicBezTo>
                <a:cubicBezTo>
                  <a:pt x="6750" y="7387"/>
                  <a:pt x="6750" y="7366"/>
                  <a:pt x="6075" y="7366"/>
                </a:cubicBezTo>
                <a:cubicBezTo>
                  <a:pt x="4050" y="7325"/>
                  <a:pt x="4050" y="7325"/>
                  <a:pt x="4050" y="7325"/>
                </a:cubicBezTo>
                <a:cubicBezTo>
                  <a:pt x="6075" y="7304"/>
                  <a:pt x="6075" y="7304"/>
                  <a:pt x="6075" y="7304"/>
                </a:cubicBezTo>
                <a:cubicBezTo>
                  <a:pt x="6075" y="7283"/>
                  <a:pt x="6750" y="7283"/>
                  <a:pt x="6750" y="7262"/>
                </a:cubicBezTo>
                <a:cubicBezTo>
                  <a:pt x="6750" y="7262"/>
                  <a:pt x="6750" y="7242"/>
                  <a:pt x="6075" y="7242"/>
                </a:cubicBezTo>
                <a:cubicBezTo>
                  <a:pt x="3375" y="7179"/>
                  <a:pt x="3375" y="7179"/>
                  <a:pt x="3375" y="7179"/>
                </a:cubicBezTo>
                <a:cubicBezTo>
                  <a:pt x="5400" y="7117"/>
                  <a:pt x="5400" y="7117"/>
                  <a:pt x="5400" y="7117"/>
                </a:cubicBezTo>
                <a:cubicBezTo>
                  <a:pt x="5400" y="7117"/>
                  <a:pt x="5400" y="7117"/>
                  <a:pt x="5400" y="7096"/>
                </a:cubicBezTo>
                <a:cubicBezTo>
                  <a:pt x="5400" y="7096"/>
                  <a:pt x="5400" y="7075"/>
                  <a:pt x="5400" y="7075"/>
                </a:cubicBezTo>
                <a:cubicBezTo>
                  <a:pt x="4725" y="7054"/>
                  <a:pt x="4725" y="7054"/>
                  <a:pt x="4725" y="7054"/>
                </a:cubicBezTo>
                <a:cubicBezTo>
                  <a:pt x="6075" y="7054"/>
                  <a:pt x="6075" y="7054"/>
                  <a:pt x="6075" y="7054"/>
                </a:cubicBezTo>
                <a:cubicBezTo>
                  <a:pt x="6750" y="7054"/>
                  <a:pt x="6750" y="7034"/>
                  <a:pt x="6750" y="7034"/>
                </a:cubicBezTo>
                <a:cubicBezTo>
                  <a:pt x="6750" y="7013"/>
                  <a:pt x="6750" y="7013"/>
                  <a:pt x="6750" y="6992"/>
                </a:cubicBezTo>
                <a:cubicBezTo>
                  <a:pt x="4050" y="6950"/>
                  <a:pt x="4050" y="6950"/>
                  <a:pt x="4050" y="6950"/>
                </a:cubicBezTo>
                <a:cubicBezTo>
                  <a:pt x="5400" y="6888"/>
                  <a:pt x="5400" y="6888"/>
                  <a:pt x="5400" y="6888"/>
                </a:cubicBezTo>
                <a:cubicBezTo>
                  <a:pt x="5400" y="6888"/>
                  <a:pt x="5400" y="6867"/>
                  <a:pt x="5400" y="6867"/>
                </a:cubicBezTo>
                <a:cubicBezTo>
                  <a:pt x="5400" y="6867"/>
                  <a:pt x="5400" y="6846"/>
                  <a:pt x="4725" y="6846"/>
                </a:cubicBezTo>
                <a:cubicBezTo>
                  <a:pt x="4050" y="6825"/>
                  <a:pt x="4050" y="6825"/>
                  <a:pt x="4050" y="6825"/>
                </a:cubicBezTo>
                <a:cubicBezTo>
                  <a:pt x="5400" y="6805"/>
                  <a:pt x="5400" y="6805"/>
                  <a:pt x="5400" y="6805"/>
                </a:cubicBezTo>
                <a:cubicBezTo>
                  <a:pt x="5400" y="6805"/>
                  <a:pt x="6075" y="6805"/>
                  <a:pt x="6075" y="6784"/>
                </a:cubicBezTo>
                <a:cubicBezTo>
                  <a:pt x="6075" y="6784"/>
                  <a:pt x="6075" y="6763"/>
                  <a:pt x="5400" y="6763"/>
                </a:cubicBezTo>
                <a:cubicBezTo>
                  <a:pt x="3375" y="6721"/>
                  <a:pt x="3375" y="6721"/>
                  <a:pt x="3375" y="6721"/>
                </a:cubicBezTo>
                <a:cubicBezTo>
                  <a:pt x="4725" y="6659"/>
                  <a:pt x="4725" y="6659"/>
                  <a:pt x="4725" y="6659"/>
                </a:cubicBezTo>
                <a:cubicBezTo>
                  <a:pt x="5400" y="6659"/>
                  <a:pt x="5400" y="6638"/>
                  <a:pt x="5400" y="6638"/>
                </a:cubicBezTo>
                <a:cubicBezTo>
                  <a:pt x="5400" y="6617"/>
                  <a:pt x="5400" y="6617"/>
                  <a:pt x="4725" y="6617"/>
                </a:cubicBezTo>
                <a:cubicBezTo>
                  <a:pt x="4050" y="6597"/>
                  <a:pt x="4050" y="6597"/>
                  <a:pt x="4050" y="6597"/>
                </a:cubicBezTo>
                <a:cubicBezTo>
                  <a:pt x="5400" y="6576"/>
                  <a:pt x="5400" y="6576"/>
                  <a:pt x="5400" y="6576"/>
                </a:cubicBezTo>
                <a:cubicBezTo>
                  <a:pt x="5400" y="6576"/>
                  <a:pt x="6075" y="6555"/>
                  <a:pt x="6075" y="6555"/>
                </a:cubicBezTo>
                <a:cubicBezTo>
                  <a:pt x="6075" y="6534"/>
                  <a:pt x="6075" y="6534"/>
                  <a:pt x="5400" y="6513"/>
                </a:cubicBezTo>
                <a:cubicBezTo>
                  <a:pt x="4050" y="6492"/>
                  <a:pt x="4050" y="6492"/>
                  <a:pt x="4050" y="6492"/>
                </a:cubicBezTo>
                <a:cubicBezTo>
                  <a:pt x="6075" y="6430"/>
                  <a:pt x="6075" y="6430"/>
                  <a:pt x="6075" y="6430"/>
                </a:cubicBezTo>
                <a:cubicBezTo>
                  <a:pt x="6750" y="6430"/>
                  <a:pt x="6750" y="6409"/>
                  <a:pt x="6750" y="6409"/>
                </a:cubicBezTo>
                <a:cubicBezTo>
                  <a:pt x="6750" y="6388"/>
                  <a:pt x="6075" y="6388"/>
                  <a:pt x="6075" y="6388"/>
                </a:cubicBezTo>
                <a:cubicBezTo>
                  <a:pt x="4050" y="6347"/>
                  <a:pt x="4050" y="6347"/>
                  <a:pt x="4050" y="6347"/>
                </a:cubicBezTo>
                <a:cubicBezTo>
                  <a:pt x="5400" y="6305"/>
                  <a:pt x="5400" y="6305"/>
                  <a:pt x="5400" y="6305"/>
                </a:cubicBezTo>
                <a:cubicBezTo>
                  <a:pt x="5400" y="6305"/>
                  <a:pt x="5400" y="6305"/>
                  <a:pt x="5400" y="6284"/>
                </a:cubicBezTo>
                <a:cubicBezTo>
                  <a:pt x="5400" y="6284"/>
                  <a:pt x="5400" y="6264"/>
                  <a:pt x="5400" y="6264"/>
                </a:cubicBezTo>
                <a:cubicBezTo>
                  <a:pt x="3375" y="6222"/>
                  <a:pt x="3375" y="6222"/>
                  <a:pt x="3375" y="6222"/>
                </a:cubicBezTo>
                <a:cubicBezTo>
                  <a:pt x="5400" y="6160"/>
                  <a:pt x="5400" y="6160"/>
                  <a:pt x="5400" y="6160"/>
                </a:cubicBezTo>
                <a:cubicBezTo>
                  <a:pt x="5400" y="6160"/>
                  <a:pt x="6075" y="6160"/>
                  <a:pt x="5400" y="6139"/>
                </a:cubicBezTo>
                <a:cubicBezTo>
                  <a:pt x="5400" y="6139"/>
                  <a:pt x="5400" y="6118"/>
                  <a:pt x="5400" y="6118"/>
                </a:cubicBezTo>
                <a:cubicBezTo>
                  <a:pt x="4050" y="6097"/>
                  <a:pt x="4050" y="6097"/>
                  <a:pt x="4050" y="6097"/>
                </a:cubicBezTo>
                <a:cubicBezTo>
                  <a:pt x="5400" y="6055"/>
                  <a:pt x="5400" y="6055"/>
                  <a:pt x="5400" y="6055"/>
                </a:cubicBezTo>
                <a:cubicBezTo>
                  <a:pt x="6075" y="6055"/>
                  <a:pt x="6075" y="6055"/>
                  <a:pt x="6075" y="6035"/>
                </a:cubicBezTo>
                <a:cubicBezTo>
                  <a:pt x="6075" y="6035"/>
                  <a:pt x="6075" y="6014"/>
                  <a:pt x="5400" y="6014"/>
                </a:cubicBezTo>
                <a:cubicBezTo>
                  <a:pt x="4050" y="5972"/>
                  <a:pt x="4050" y="5972"/>
                  <a:pt x="4050" y="5972"/>
                </a:cubicBezTo>
                <a:cubicBezTo>
                  <a:pt x="6075" y="5889"/>
                  <a:pt x="6075" y="5889"/>
                  <a:pt x="6075" y="5889"/>
                </a:cubicBezTo>
                <a:cubicBezTo>
                  <a:pt x="6075" y="5889"/>
                  <a:pt x="6075" y="5889"/>
                  <a:pt x="6075" y="5868"/>
                </a:cubicBezTo>
                <a:cubicBezTo>
                  <a:pt x="6075" y="5868"/>
                  <a:pt x="6075" y="5847"/>
                  <a:pt x="5400" y="5847"/>
                </a:cubicBezTo>
                <a:cubicBezTo>
                  <a:pt x="4050" y="5827"/>
                  <a:pt x="4050" y="5827"/>
                  <a:pt x="4050" y="5827"/>
                </a:cubicBezTo>
                <a:cubicBezTo>
                  <a:pt x="5400" y="5785"/>
                  <a:pt x="5400" y="5785"/>
                  <a:pt x="5400" y="5785"/>
                </a:cubicBezTo>
                <a:cubicBezTo>
                  <a:pt x="5400" y="5785"/>
                  <a:pt x="6075" y="5764"/>
                  <a:pt x="6075" y="5764"/>
                </a:cubicBezTo>
                <a:cubicBezTo>
                  <a:pt x="6075" y="5764"/>
                  <a:pt x="5400" y="5743"/>
                  <a:pt x="5400" y="5743"/>
                </a:cubicBezTo>
                <a:cubicBezTo>
                  <a:pt x="4050" y="5702"/>
                  <a:pt x="4050" y="5702"/>
                  <a:pt x="4050" y="5702"/>
                </a:cubicBezTo>
                <a:cubicBezTo>
                  <a:pt x="5400" y="5660"/>
                  <a:pt x="5400" y="5660"/>
                  <a:pt x="5400" y="5660"/>
                </a:cubicBezTo>
                <a:cubicBezTo>
                  <a:pt x="5400" y="5660"/>
                  <a:pt x="6075" y="5660"/>
                  <a:pt x="6075" y="5639"/>
                </a:cubicBezTo>
                <a:cubicBezTo>
                  <a:pt x="5400" y="5639"/>
                  <a:pt x="5400" y="5618"/>
                  <a:pt x="5400" y="5618"/>
                </a:cubicBezTo>
                <a:cubicBezTo>
                  <a:pt x="4050" y="5598"/>
                  <a:pt x="4050" y="5598"/>
                  <a:pt x="4050" y="5598"/>
                </a:cubicBezTo>
                <a:cubicBezTo>
                  <a:pt x="6075" y="5556"/>
                  <a:pt x="6075" y="5556"/>
                  <a:pt x="6075" y="5556"/>
                </a:cubicBezTo>
                <a:cubicBezTo>
                  <a:pt x="6750" y="5556"/>
                  <a:pt x="6750" y="5535"/>
                  <a:pt x="6750" y="5535"/>
                </a:cubicBezTo>
                <a:cubicBezTo>
                  <a:pt x="6750" y="5514"/>
                  <a:pt x="6750" y="5514"/>
                  <a:pt x="6075" y="5494"/>
                </a:cubicBezTo>
                <a:cubicBezTo>
                  <a:pt x="3375" y="5452"/>
                  <a:pt x="3375" y="5452"/>
                  <a:pt x="3375" y="5452"/>
                </a:cubicBezTo>
                <a:cubicBezTo>
                  <a:pt x="5400" y="5410"/>
                  <a:pt x="5400" y="5410"/>
                  <a:pt x="5400" y="5410"/>
                </a:cubicBezTo>
                <a:cubicBezTo>
                  <a:pt x="6075" y="5410"/>
                  <a:pt x="6075" y="5410"/>
                  <a:pt x="6075" y="5390"/>
                </a:cubicBezTo>
                <a:cubicBezTo>
                  <a:pt x="6075" y="5390"/>
                  <a:pt x="6075" y="5369"/>
                  <a:pt x="5400" y="5369"/>
                </a:cubicBezTo>
                <a:cubicBezTo>
                  <a:pt x="4725" y="5348"/>
                  <a:pt x="4725" y="5348"/>
                  <a:pt x="4725" y="5348"/>
                </a:cubicBezTo>
                <a:cubicBezTo>
                  <a:pt x="6075" y="5306"/>
                  <a:pt x="6075" y="5306"/>
                  <a:pt x="6075" y="5306"/>
                </a:cubicBezTo>
                <a:cubicBezTo>
                  <a:pt x="6750" y="5306"/>
                  <a:pt x="6750" y="5286"/>
                  <a:pt x="6750" y="5286"/>
                </a:cubicBezTo>
                <a:cubicBezTo>
                  <a:pt x="6750" y="5265"/>
                  <a:pt x="6750" y="5265"/>
                  <a:pt x="6075" y="5244"/>
                </a:cubicBezTo>
                <a:cubicBezTo>
                  <a:pt x="4050" y="5202"/>
                  <a:pt x="4050" y="5202"/>
                  <a:pt x="4050" y="5202"/>
                </a:cubicBezTo>
                <a:cubicBezTo>
                  <a:pt x="5400" y="5140"/>
                  <a:pt x="5400" y="5140"/>
                  <a:pt x="5400" y="5140"/>
                </a:cubicBezTo>
                <a:cubicBezTo>
                  <a:pt x="5400" y="5140"/>
                  <a:pt x="5400" y="5119"/>
                  <a:pt x="5400" y="5119"/>
                </a:cubicBezTo>
                <a:cubicBezTo>
                  <a:pt x="5400" y="5119"/>
                  <a:pt x="5400" y="5098"/>
                  <a:pt x="4725" y="5098"/>
                </a:cubicBezTo>
                <a:cubicBezTo>
                  <a:pt x="3375" y="5077"/>
                  <a:pt x="3375" y="5077"/>
                  <a:pt x="3375" y="5077"/>
                </a:cubicBezTo>
                <a:cubicBezTo>
                  <a:pt x="5400" y="5036"/>
                  <a:pt x="5400" y="5036"/>
                  <a:pt x="5400" y="5036"/>
                </a:cubicBezTo>
                <a:cubicBezTo>
                  <a:pt x="6075" y="5036"/>
                  <a:pt x="6075" y="5015"/>
                  <a:pt x="6075" y="5015"/>
                </a:cubicBezTo>
                <a:cubicBezTo>
                  <a:pt x="6075" y="4994"/>
                  <a:pt x="6075" y="4994"/>
                  <a:pt x="5400" y="4994"/>
                </a:cubicBezTo>
                <a:cubicBezTo>
                  <a:pt x="4050" y="4953"/>
                  <a:pt x="4050" y="4953"/>
                  <a:pt x="4050" y="4953"/>
                </a:cubicBezTo>
                <a:cubicBezTo>
                  <a:pt x="5400" y="4911"/>
                  <a:pt x="5400" y="4911"/>
                  <a:pt x="5400" y="4911"/>
                </a:cubicBezTo>
                <a:cubicBezTo>
                  <a:pt x="5400" y="4911"/>
                  <a:pt x="5400" y="4890"/>
                  <a:pt x="5400" y="4890"/>
                </a:cubicBezTo>
                <a:cubicBezTo>
                  <a:pt x="5400" y="4869"/>
                  <a:pt x="5400" y="4869"/>
                  <a:pt x="5400" y="4869"/>
                </a:cubicBezTo>
                <a:cubicBezTo>
                  <a:pt x="3375" y="4828"/>
                  <a:pt x="3375" y="4828"/>
                  <a:pt x="3375" y="4828"/>
                </a:cubicBezTo>
                <a:cubicBezTo>
                  <a:pt x="4725" y="4807"/>
                  <a:pt x="4725" y="4807"/>
                  <a:pt x="4725" y="4807"/>
                </a:cubicBezTo>
                <a:cubicBezTo>
                  <a:pt x="5400" y="4807"/>
                  <a:pt x="5400" y="4786"/>
                  <a:pt x="5400" y="4786"/>
                </a:cubicBezTo>
                <a:cubicBezTo>
                  <a:pt x="5400" y="4765"/>
                  <a:pt x="5400" y="4765"/>
                  <a:pt x="4725" y="4765"/>
                </a:cubicBezTo>
                <a:cubicBezTo>
                  <a:pt x="3375" y="4724"/>
                  <a:pt x="3375" y="4724"/>
                  <a:pt x="3375" y="4724"/>
                </a:cubicBezTo>
                <a:cubicBezTo>
                  <a:pt x="6075" y="4661"/>
                  <a:pt x="6075" y="4661"/>
                  <a:pt x="6075" y="4661"/>
                </a:cubicBezTo>
                <a:cubicBezTo>
                  <a:pt x="6075" y="4661"/>
                  <a:pt x="6075" y="4661"/>
                  <a:pt x="6075" y="4640"/>
                </a:cubicBezTo>
                <a:cubicBezTo>
                  <a:pt x="6075" y="4640"/>
                  <a:pt x="6075" y="4620"/>
                  <a:pt x="6075" y="4620"/>
                </a:cubicBezTo>
                <a:cubicBezTo>
                  <a:pt x="4050" y="4578"/>
                  <a:pt x="4050" y="4578"/>
                  <a:pt x="4050" y="4578"/>
                </a:cubicBezTo>
                <a:cubicBezTo>
                  <a:pt x="5400" y="4536"/>
                  <a:pt x="5400" y="4536"/>
                  <a:pt x="5400" y="4536"/>
                </a:cubicBezTo>
                <a:cubicBezTo>
                  <a:pt x="5400" y="4516"/>
                  <a:pt x="5400" y="4516"/>
                  <a:pt x="5400" y="4495"/>
                </a:cubicBezTo>
                <a:cubicBezTo>
                  <a:pt x="5400" y="4495"/>
                  <a:pt x="5400" y="4495"/>
                  <a:pt x="4725" y="4474"/>
                </a:cubicBezTo>
                <a:cubicBezTo>
                  <a:pt x="3375" y="4453"/>
                  <a:pt x="3375" y="4453"/>
                  <a:pt x="3375" y="4453"/>
                </a:cubicBezTo>
                <a:cubicBezTo>
                  <a:pt x="5400" y="4412"/>
                  <a:pt x="5400" y="4412"/>
                  <a:pt x="5400" y="4412"/>
                </a:cubicBezTo>
                <a:cubicBezTo>
                  <a:pt x="5400" y="4391"/>
                  <a:pt x="5400" y="4391"/>
                  <a:pt x="5400" y="4370"/>
                </a:cubicBezTo>
                <a:cubicBezTo>
                  <a:pt x="5400" y="4370"/>
                  <a:pt x="5400" y="4370"/>
                  <a:pt x="4725" y="4349"/>
                </a:cubicBezTo>
                <a:cubicBezTo>
                  <a:pt x="3375" y="4328"/>
                  <a:pt x="3375" y="4328"/>
                  <a:pt x="3375" y="4328"/>
                </a:cubicBezTo>
                <a:cubicBezTo>
                  <a:pt x="6075" y="4308"/>
                  <a:pt x="6075" y="4308"/>
                  <a:pt x="6075" y="4308"/>
                </a:cubicBezTo>
                <a:cubicBezTo>
                  <a:pt x="6075" y="4308"/>
                  <a:pt x="6750" y="4287"/>
                  <a:pt x="6750" y="4287"/>
                </a:cubicBezTo>
                <a:cubicBezTo>
                  <a:pt x="6750" y="4266"/>
                  <a:pt x="6075" y="4266"/>
                  <a:pt x="6075" y="4245"/>
                </a:cubicBezTo>
                <a:cubicBezTo>
                  <a:pt x="3375" y="4203"/>
                  <a:pt x="3375" y="4203"/>
                  <a:pt x="3375" y="4203"/>
                </a:cubicBezTo>
                <a:cubicBezTo>
                  <a:pt x="5400" y="4162"/>
                  <a:pt x="5400" y="4162"/>
                  <a:pt x="5400" y="4162"/>
                </a:cubicBezTo>
                <a:cubicBezTo>
                  <a:pt x="5400" y="4141"/>
                  <a:pt x="5400" y="4141"/>
                  <a:pt x="5400" y="4120"/>
                </a:cubicBezTo>
                <a:cubicBezTo>
                  <a:pt x="5400" y="4120"/>
                  <a:pt x="5400" y="4120"/>
                  <a:pt x="5400" y="4099"/>
                </a:cubicBezTo>
                <a:cubicBezTo>
                  <a:pt x="4050" y="4099"/>
                  <a:pt x="4050" y="4099"/>
                  <a:pt x="4050" y="4099"/>
                </a:cubicBezTo>
                <a:cubicBezTo>
                  <a:pt x="5400" y="4058"/>
                  <a:pt x="5400" y="4058"/>
                  <a:pt x="5400" y="4058"/>
                </a:cubicBezTo>
                <a:cubicBezTo>
                  <a:pt x="5400" y="4058"/>
                  <a:pt x="6075" y="4037"/>
                  <a:pt x="6075" y="4037"/>
                </a:cubicBezTo>
                <a:cubicBezTo>
                  <a:pt x="6075" y="4016"/>
                  <a:pt x="5400" y="4016"/>
                  <a:pt x="5400" y="4016"/>
                </a:cubicBezTo>
                <a:cubicBezTo>
                  <a:pt x="3375" y="3975"/>
                  <a:pt x="3375" y="3975"/>
                  <a:pt x="3375" y="3975"/>
                </a:cubicBezTo>
                <a:cubicBezTo>
                  <a:pt x="5400" y="3933"/>
                  <a:pt x="5400" y="3933"/>
                  <a:pt x="5400" y="3933"/>
                </a:cubicBezTo>
                <a:cubicBezTo>
                  <a:pt x="6075" y="3933"/>
                  <a:pt x="6075" y="3912"/>
                  <a:pt x="6075" y="3912"/>
                </a:cubicBezTo>
                <a:cubicBezTo>
                  <a:pt x="6075" y="3891"/>
                  <a:pt x="6075" y="3891"/>
                  <a:pt x="5400" y="3871"/>
                </a:cubicBezTo>
                <a:cubicBezTo>
                  <a:pt x="4725" y="3871"/>
                  <a:pt x="4725" y="3871"/>
                  <a:pt x="4725" y="3871"/>
                </a:cubicBezTo>
                <a:cubicBezTo>
                  <a:pt x="6075" y="3850"/>
                  <a:pt x="6075" y="3850"/>
                  <a:pt x="6075" y="3850"/>
                </a:cubicBezTo>
                <a:cubicBezTo>
                  <a:pt x="6750" y="3850"/>
                  <a:pt x="6750" y="3829"/>
                  <a:pt x="6750" y="3829"/>
                </a:cubicBezTo>
                <a:cubicBezTo>
                  <a:pt x="6750" y="3808"/>
                  <a:pt x="6750" y="3808"/>
                  <a:pt x="6750" y="3787"/>
                </a:cubicBezTo>
                <a:cubicBezTo>
                  <a:pt x="4050" y="3746"/>
                  <a:pt x="4050" y="3746"/>
                  <a:pt x="4050" y="3746"/>
                </a:cubicBezTo>
                <a:cubicBezTo>
                  <a:pt x="5400" y="3746"/>
                  <a:pt x="5400" y="3746"/>
                  <a:pt x="5400" y="3746"/>
                </a:cubicBezTo>
                <a:cubicBezTo>
                  <a:pt x="6075" y="3746"/>
                  <a:pt x="6750" y="3725"/>
                  <a:pt x="6750" y="3725"/>
                </a:cubicBezTo>
                <a:cubicBezTo>
                  <a:pt x="6750" y="3704"/>
                  <a:pt x="6750" y="3683"/>
                  <a:pt x="6075" y="3683"/>
                </a:cubicBezTo>
                <a:cubicBezTo>
                  <a:pt x="3375" y="3642"/>
                  <a:pt x="3375" y="3642"/>
                  <a:pt x="3375" y="3642"/>
                </a:cubicBezTo>
                <a:cubicBezTo>
                  <a:pt x="5400" y="3579"/>
                  <a:pt x="5400" y="3579"/>
                  <a:pt x="5400" y="3579"/>
                </a:cubicBezTo>
                <a:cubicBezTo>
                  <a:pt x="5400" y="3579"/>
                  <a:pt x="6075" y="3579"/>
                  <a:pt x="6075" y="3558"/>
                </a:cubicBezTo>
                <a:cubicBezTo>
                  <a:pt x="6075" y="3558"/>
                  <a:pt x="5400" y="3538"/>
                  <a:pt x="5400" y="3538"/>
                </a:cubicBezTo>
                <a:cubicBezTo>
                  <a:pt x="4050" y="3496"/>
                  <a:pt x="4050" y="3496"/>
                  <a:pt x="4050" y="3496"/>
                </a:cubicBezTo>
                <a:cubicBezTo>
                  <a:pt x="6075" y="3454"/>
                  <a:pt x="6075" y="3454"/>
                  <a:pt x="6075" y="3454"/>
                </a:cubicBezTo>
                <a:cubicBezTo>
                  <a:pt x="6075" y="3454"/>
                  <a:pt x="6750" y="3434"/>
                  <a:pt x="6750" y="3434"/>
                </a:cubicBezTo>
                <a:cubicBezTo>
                  <a:pt x="6750" y="3413"/>
                  <a:pt x="6075" y="3413"/>
                  <a:pt x="6075" y="3413"/>
                </a:cubicBezTo>
                <a:cubicBezTo>
                  <a:pt x="3375" y="3350"/>
                  <a:pt x="3375" y="3350"/>
                  <a:pt x="3375" y="3350"/>
                </a:cubicBezTo>
                <a:cubicBezTo>
                  <a:pt x="5400" y="3288"/>
                  <a:pt x="5400" y="3288"/>
                  <a:pt x="5400" y="3288"/>
                </a:cubicBezTo>
                <a:cubicBezTo>
                  <a:pt x="5400" y="3267"/>
                  <a:pt x="6075" y="3267"/>
                  <a:pt x="5400" y="3246"/>
                </a:cubicBezTo>
                <a:cubicBezTo>
                  <a:pt x="5400" y="3246"/>
                  <a:pt x="5400" y="3246"/>
                  <a:pt x="5400" y="3225"/>
                </a:cubicBezTo>
                <a:cubicBezTo>
                  <a:pt x="4050" y="3205"/>
                  <a:pt x="4050" y="3205"/>
                  <a:pt x="4050" y="3205"/>
                </a:cubicBezTo>
                <a:cubicBezTo>
                  <a:pt x="5400" y="3205"/>
                  <a:pt x="5400" y="3205"/>
                  <a:pt x="5400" y="3205"/>
                </a:cubicBezTo>
                <a:cubicBezTo>
                  <a:pt x="6075" y="3205"/>
                  <a:pt x="6075" y="3184"/>
                  <a:pt x="6750" y="3184"/>
                </a:cubicBezTo>
                <a:cubicBezTo>
                  <a:pt x="6750" y="3163"/>
                  <a:pt x="6075" y="3163"/>
                  <a:pt x="6075" y="3142"/>
                </a:cubicBezTo>
                <a:cubicBezTo>
                  <a:pt x="3375" y="3101"/>
                  <a:pt x="3375" y="3101"/>
                  <a:pt x="3375" y="3101"/>
                </a:cubicBezTo>
                <a:cubicBezTo>
                  <a:pt x="6075" y="3038"/>
                  <a:pt x="6075" y="3038"/>
                  <a:pt x="6075" y="3038"/>
                </a:cubicBezTo>
                <a:cubicBezTo>
                  <a:pt x="6075" y="3017"/>
                  <a:pt x="6075" y="3017"/>
                  <a:pt x="6075" y="2997"/>
                </a:cubicBezTo>
                <a:cubicBezTo>
                  <a:pt x="6075" y="2997"/>
                  <a:pt x="6075" y="2997"/>
                  <a:pt x="5400" y="2976"/>
                </a:cubicBezTo>
                <a:cubicBezTo>
                  <a:pt x="4050" y="2955"/>
                  <a:pt x="4050" y="2955"/>
                  <a:pt x="4050" y="2955"/>
                </a:cubicBezTo>
                <a:cubicBezTo>
                  <a:pt x="5400" y="2934"/>
                  <a:pt x="5400" y="2934"/>
                  <a:pt x="5400" y="2934"/>
                </a:cubicBezTo>
                <a:cubicBezTo>
                  <a:pt x="5400" y="2934"/>
                  <a:pt x="6075" y="2913"/>
                  <a:pt x="6075" y="2913"/>
                </a:cubicBezTo>
                <a:cubicBezTo>
                  <a:pt x="6075" y="2892"/>
                  <a:pt x="6075" y="2892"/>
                  <a:pt x="5400" y="2872"/>
                </a:cubicBezTo>
                <a:cubicBezTo>
                  <a:pt x="4050" y="2851"/>
                  <a:pt x="4050" y="2851"/>
                  <a:pt x="4050" y="2851"/>
                </a:cubicBezTo>
                <a:cubicBezTo>
                  <a:pt x="5400" y="2830"/>
                  <a:pt x="5400" y="2830"/>
                  <a:pt x="5400" y="2830"/>
                </a:cubicBezTo>
                <a:cubicBezTo>
                  <a:pt x="6075" y="2830"/>
                  <a:pt x="6075" y="2809"/>
                  <a:pt x="6075" y="2809"/>
                </a:cubicBezTo>
                <a:cubicBezTo>
                  <a:pt x="6075" y="2788"/>
                  <a:pt x="6075" y="2768"/>
                  <a:pt x="5400" y="2768"/>
                </a:cubicBezTo>
                <a:cubicBezTo>
                  <a:pt x="4050" y="2747"/>
                  <a:pt x="4050" y="2747"/>
                  <a:pt x="4050" y="2747"/>
                </a:cubicBezTo>
                <a:cubicBezTo>
                  <a:pt x="6075" y="2726"/>
                  <a:pt x="6075" y="2726"/>
                  <a:pt x="6075" y="2726"/>
                </a:cubicBezTo>
                <a:cubicBezTo>
                  <a:pt x="6750" y="2726"/>
                  <a:pt x="6750" y="2705"/>
                  <a:pt x="6750" y="2705"/>
                </a:cubicBezTo>
                <a:cubicBezTo>
                  <a:pt x="6750" y="2684"/>
                  <a:pt x="6750" y="2684"/>
                  <a:pt x="6075" y="2664"/>
                </a:cubicBezTo>
                <a:cubicBezTo>
                  <a:pt x="4050" y="2622"/>
                  <a:pt x="4050" y="2622"/>
                  <a:pt x="4050" y="2622"/>
                </a:cubicBezTo>
                <a:cubicBezTo>
                  <a:pt x="5400" y="2560"/>
                  <a:pt x="5400" y="2560"/>
                  <a:pt x="5400" y="2560"/>
                </a:cubicBezTo>
                <a:cubicBezTo>
                  <a:pt x="6075" y="2560"/>
                  <a:pt x="6075" y="2560"/>
                  <a:pt x="6075" y="2539"/>
                </a:cubicBezTo>
                <a:cubicBezTo>
                  <a:pt x="6075" y="2539"/>
                  <a:pt x="5400" y="2518"/>
                  <a:pt x="5400" y="2518"/>
                </a:cubicBezTo>
                <a:cubicBezTo>
                  <a:pt x="3375" y="2476"/>
                  <a:pt x="3375" y="2476"/>
                  <a:pt x="3375" y="2476"/>
                </a:cubicBezTo>
                <a:cubicBezTo>
                  <a:pt x="4725" y="2455"/>
                  <a:pt x="4725" y="2455"/>
                  <a:pt x="4725" y="2455"/>
                </a:cubicBezTo>
                <a:cubicBezTo>
                  <a:pt x="5400" y="2455"/>
                  <a:pt x="5400" y="2435"/>
                  <a:pt x="5400" y="2435"/>
                </a:cubicBezTo>
                <a:cubicBezTo>
                  <a:pt x="5400" y="2414"/>
                  <a:pt x="5400" y="2393"/>
                  <a:pt x="4725" y="2393"/>
                </a:cubicBezTo>
                <a:cubicBezTo>
                  <a:pt x="3375" y="2372"/>
                  <a:pt x="3375" y="2372"/>
                  <a:pt x="3375" y="2372"/>
                </a:cubicBezTo>
                <a:cubicBezTo>
                  <a:pt x="5400" y="2331"/>
                  <a:pt x="5400" y="2331"/>
                  <a:pt x="5400" y="2331"/>
                </a:cubicBezTo>
                <a:cubicBezTo>
                  <a:pt x="6075" y="2331"/>
                  <a:pt x="6075" y="2331"/>
                  <a:pt x="6075" y="2310"/>
                </a:cubicBezTo>
                <a:cubicBezTo>
                  <a:pt x="6075" y="2289"/>
                  <a:pt x="6075" y="2289"/>
                  <a:pt x="5400" y="2289"/>
                </a:cubicBezTo>
                <a:cubicBezTo>
                  <a:pt x="4050" y="2247"/>
                  <a:pt x="4050" y="2247"/>
                  <a:pt x="4050" y="2247"/>
                </a:cubicBezTo>
                <a:cubicBezTo>
                  <a:pt x="4725" y="2227"/>
                  <a:pt x="4725" y="2227"/>
                  <a:pt x="4725" y="2227"/>
                </a:cubicBezTo>
                <a:cubicBezTo>
                  <a:pt x="5400" y="2206"/>
                  <a:pt x="5400" y="2206"/>
                  <a:pt x="5400" y="2185"/>
                </a:cubicBezTo>
                <a:cubicBezTo>
                  <a:pt x="5400" y="2185"/>
                  <a:pt x="5400" y="2164"/>
                  <a:pt x="4725" y="2164"/>
                </a:cubicBezTo>
                <a:cubicBezTo>
                  <a:pt x="3375" y="2143"/>
                  <a:pt x="3375" y="2143"/>
                  <a:pt x="3375" y="2143"/>
                </a:cubicBezTo>
                <a:cubicBezTo>
                  <a:pt x="5400" y="2102"/>
                  <a:pt x="5400" y="2102"/>
                  <a:pt x="5400" y="2102"/>
                </a:cubicBezTo>
                <a:cubicBezTo>
                  <a:pt x="5400" y="2081"/>
                  <a:pt x="5400" y="2081"/>
                  <a:pt x="5400" y="2060"/>
                </a:cubicBezTo>
                <a:cubicBezTo>
                  <a:pt x="5400" y="2060"/>
                  <a:pt x="5400" y="2060"/>
                  <a:pt x="4725" y="2039"/>
                </a:cubicBezTo>
                <a:cubicBezTo>
                  <a:pt x="4050" y="2039"/>
                  <a:pt x="4050" y="2039"/>
                  <a:pt x="4050" y="2039"/>
                </a:cubicBezTo>
                <a:cubicBezTo>
                  <a:pt x="5400" y="2018"/>
                  <a:pt x="5400" y="2018"/>
                  <a:pt x="5400" y="2018"/>
                </a:cubicBezTo>
                <a:cubicBezTo>
                  <a:pt x="6075" y="2018"/>
                  <a:pt x="6075" y="1998"/>
                  <a:pt x="6075" y="1998"/>
                </a:cubicBezTo>
                <a:cubicBezTo>
                  <a:pt x="6750" y="1977"/>
                  <a:pt x="6075" y="1977"/>
                  <a:pt x="6075" y="1956"/>
                </a:cubicBezTo>
                <a:cubicBezTo>
                  <a:pt x="4050" y="1935"/>
                  <a:pt x="4050" y="1935"/>
                  <a:pt x="4050" y="1935"/>
                </a:cubicBezTo>
                <a:cubicBezTo>
                  <a:pt x="6075" y="1894"/>
                  <a:pt x="6075" y="1894"/>
                  <a:pt x="6075" y="1894"/>
                </a:cubicBezTo>
                <a:cubicBezTo>
                  <a:pt x="6075" y="1873"/>
                  <a:pt x="6750" y="1873"/>
                  <a:pt x="6750" y="1852"/>
                </a:cubicBezTo>
                <a:cubicBezTo>
                  <a:pt x="6750" y="1852"/>
                  <a:pt x="6075" y="1852"/>
                  <a:pt x="6075" y="1831"/>
                </a:cubicBezTo>
                <a:cubicBezTo>
                  <a:pt x="4050" y="1790"/>
                  <a:pt x="4050" y="1790"/>
                  <a:pt x="4050" y="1790"/>
                </a:cubicBezTo>
                <a:cubicBezTo>
                  <a:pt x="5400" y="1727"/>
                  <a:pt x="5400" y="1727"/>
                  <a:pt x="5400" y="1727"/>
                </a:cubicBezTo>
                <a:cubicBezTo>
                  <a:pt x="5400" y="1727"/>
                  <a:pt x="5400" y="1706"/>
                  <a:pt x="5400" y="1706"/>
                </a:cubicBezTo>
                <a:cubicBezTo>
                  <a:pt x="5400" y="1706"/>
                  <a:pt x="5400" y="1686"/>
                  <a:pt x="5400" y="1686"/>
                </a:cubicBezTo>
                <a:cubicBezTo>
                  <a:pt x="4050" y="1665"/>
                  <a:pt x="4050" y="1665"/>
                  <a:pt x="4050" y="1665"/>
                </a:cubicBezTo>
                <a:cubicBezTo>
                  <a:pt x="5400" y="1644"/>
                  <a:pt x="5400" y="1644"/>
                  <a:pt x="5400" y="1644"/>
                </a:cubicBezTo>
                <a:cubicBezTo>
                  <a:pt x="5400" y="1644"/>
                  <a:pt x="6075" y="1623"/>
                  <a:pt x="6075" y="1623"/>
                </a:cubicBezTo>
                <a:cubicBezTo>
                  <a:pt x="6075" y="1602"/>
                  <a:pt x="6075" y="1602"/>
                  <a:pt x="5400" y="1582"/>
                </a:cubicBezTo>
                <a:cubicBezTo>
                  <a:pt x="4050" y="1561"/>
                  <a:pt x="4050" y="1561"/>
                  <a:pt x="4050" y="1561"/>
                </a:cubicBezTo>
                <a:cubicBezTo>
                  <a:pt x="5400" y="1477"/>
                  <a:pt x="5400" y="1477"/>
                  <a:pt x="5400" y="1477"/>
                </a:cubicBezTo>
                <a:cubicBezTo>
                  <a:pt x="6075" y="1457"/>
                  <a:pt x="6075" y="1436"/>
                  <a:pt x="5400" y="1436"/>
                </a:cubicBezTo>
                <a:cubicBezTo>
                  <a:pt x="3375" y="1394"/>
                  <a:pt x="3375" y="1394"/>
                  <a:pt x="3375" y="1394"/>
                </a:cubicBezTo>
                <a:cubicBezTo>
                  <a:pt x="5400" y="1311"/>
                  <a:pt x="5400" y="1311"/>
                  <a:pt x="5400" y="1311"/>
                </a:cubicBezTo>
                <a:cubicBezTo>
                  <a:pt x="6075" y="1311"/>
                  <a:pt x="6075" y="1311"/>
                  <a:pt x="6075" y="1290"/>
                </a:cubicBezTo>
                <a:cubicBezTo>
                  <a:pt x="6075" y="1290"/>
                  <a:pt x="5400" y="1269"/>
                  <a:pt x="5400" y="1269"/>
                </a:cubicBezTo>
                <a:cubicBezTo>
                  <a:pt x="3375" y="1228"/>
                  <a:pt x="3375" y="1228"/>
                  <a:pt x="3375" y="1228"/>
                </a:cubicBezTo>
                <a:cubicBezTo>
                  <a:pt x="4725" y="1186"/>
                  <a:pt x="4725" y="1186"/>
                  <a:pt x="4725" y="1186"/>
                </a:cubicBezTo>
                <a:cubicBezTo>
                  <a:pt x="5400" y="1186"/>
                  <a:pt x="5400" y="1186"/>
                  <a:pt x="5400" y="1165"/>
                </a:cubicBezTo>
                <a:cubicBezTo>
                  <a:pt x="5400" y="1165"/>
                  <a:pt x="5400" y="1145"/>
                  <a:pt x="4725" y="1145"/>
                </a:cubicBezTo>
                <a:cubicBezTo>
                  <a:pt x="4050" y="1124"/>
                  <a:pt x="4050" y="1124"/>
                  <a:pt x="4050" y="1124"/>
                </a:cubicBezTo>
                <a:cubicBezTo>
                  <a:pt x="5400" y="1040"/>
                  <a:pt x="5400" y="1040"/>
                  <a:pt x="5400" y="1040"/>
                </a:cubicBezTo>
                <a:cubicBezTo>
                  <a:pt x="5400" y="1040"/>
                  <a:pt x="5400" y="1020"/>
                  <a:pt x="4725" y="999"/>
                </a:cubicBezTo>
                <a:cubicBezTo>
                  <a:pt x="3375" y="978"/>
                  <a:pt x="3375" y="978"/>
                  <a:pt x="3375" y="978"/>
                </a:cubicBezTo>
                <a:cubicBezTo>
                  <a:pt x="5400" y="936"/>
                  <a:pt x="5400" y="936"/>
                  <a:pt x="5400" y="936"/>
                </a:cubicBezTo>
                <a:cubicBezTo>
                  <a:pt x="5400" y="936"/>
                  <a:pt x="5400" y="916"/>
                  <a:pt x="5400" y="916"/>
                </a:cubicBezTo>
                <a:cubicBezTo>
                  <a:pt x="5400" y="895"/>
                  <a:pt x="5400" y="895"/>
                  <a:pt x="5400" y="895"/>
                </a:cubicBezTo>
                <a:cubicBezTo>
                  <a:pt x="3375" y="853"/>
                  <a:pt x="3375" y="853"/>
                  <a:pt x="3375" y="853"/>
                </a:cubicBezTo>
                <a:cubicBezTo>
                  <a:pt x="5400" y="812"/>
                  <a:pt x="5400" y="812"/>
                  <a:pt x="5400" y="812"/>
                </a:cubicBezTo>
                <a:cubicBezTo>
                  <a:pt x="5400" y="812"/>
                  <a:pt x="5400" y="812"/>
                  <a:pt x="6075" y="791"/>
                </a:cubicBezTo>
                <a:cubicBezTo>
                  <a:pt x="6075" y="791"/>
                  <a:pt x="5400" y="770"/>
                  <a:pt x="5400" y="770"/>
                </a:cubicBezTo>
                <a:cubicBezTo>
                  <a:pt x="4050" y="749"/>
                  <a:pt x="4050" y="749"/>
                  <a:pt x="4050" y="749"/>
                </a:cubicBezTo>
                <a:cubicBezTo>
                  <a:pt x="6075" y="666"/>
                  <a:pt x="6075" y="666"/>
                  <a:pt x="6075" y="666"/>
                </a:cubicBezTo>
                <a:cubicBezTo>
                  <a:pt x="6075" y="666"/>
                  <a:pt x="6075" y="645"/>
                  <a:pt x="6075" y="645"/>
                </a:cubicBezTo>
                <a:cubicBezTo>
                  <a:pt x="6075" y="645"/>
                  <a:pt x="6075" y="624"/>
                  <a:pt x="5400" y="624"/>
                </a:cubicBezTo>
                <a:cubicBezTo>
                  <a:pt x="3375" y="583"/>
                  <a:pt x="3375" y="583"/>
                  <a:pt x="3375" y="583"/>
                </a:cubicBezTo>
                <a:cubicBezTo>
                  <a:pt x="4725" y="541"/>
                  <a:pt x="4725" y="541"/>
                  <a:pt x="4725" y="541"/>
                </a:cubicBezTo>
                <a:cubicBezTo>
                  <a:pt x="5400" y="541"/>
                  <a:pt x="5400" y="520"/>
                  <a:pt x="5400" y="520"/>
                </a:cubicBezTo>
                <a:cubicBezTo>
                  <a:pt x="5400" y="499"/>
                  <a:pt x="5400" y="499"/>
                  <a:pt x="4725" y="479"/>
                </a:cubicBezTo>
                <a:cubicBezTo>
                  <a:pt x="4050" y="458"/>
                  <a:pt x="4050" y="458"/>
                  <a:pt x="4050" y="458"/>
                </a:cubicBezTo>
                <a:cubicBezTo>
                  <a:pt x="6750" y="437"/>
                  <a:pt x="6750" y="437"/>
                  <a:pt x="6750" y="437"/>
                </a:cubicBezTo>
                <a:cubicBezTo>
                  <a:pt x="7425" y="437"/>
                  <a:pt x="7425" y="416"/>
                  <a:pt x="7425" y="416"/>
                </a:cubicBezTo>
                <a:cubicBezTo>
                  <a:pt x="7425" y="395"/>
                  <a:pt x="7425" y="395"/>
                  <a:pt x="6750" y="375"/>
                </a:cubicBezTo>
                <a:cubicBezTo>
                  <a:pt x="5400" y="354"/>
                  <a:pt x="5400" y="354"/>
                  <a:pt x="5400" y="354"/>
                </a:cubicBezTo>
                <a:cubicBezTo>
                  <a:pt x="7425" y="312"/>
                  <a:pt x="7425" y="312"/>
                  <a:pt x="7425" y="312"/>
                </a:cubicBezTo>
                <a:cubicBezTo>
                  <a:pt x="7425" y="291"/>
                  <a:pt x="7425" y="291"/>
                  <a:pt x="7425" y="271"/>
                </a:cubicBezTo>
                <a:cubicBezTo>
                  <a:pt x="7425" y="271"/>
                  <a:pt x="7425" y="250"/>
                  <a:pt x="7425" y="250"/>
                </a:cubicBezTo>
                <a:cubicBezTo>
                  <a:pt x="5400" y="229"/>
                  <a:pt x="5400" y="229"/>
                  <a:pt x="5400" y="229"/>
                </a:cubicBezTo>
                <a:cubicBezTo>
                  <a:pt x="5400" y="250"/>
                  <a:pt x="5400" y="250"/>
                  <a:pt x="5400" y="250"/>
                </a:cubicBezTo>
                <a:cubicBezTo>
                  <a:pt x="5400" y="271"/>
                  <a:pt x="5400" y="271"/>
                  <a:pt x="5400" y="271"/>
                </a:cubicBezTo>
                <a:cubicBezTo>
                  <a:pt x="10800" y="229"/>
                  <a:pt x="10800" y="229"/>
                  <a:pt x="10800" y="229"/>
                </a:cubicBezTo>
                <a:cubicBezTo>
                  <a:pt x="11475" y="229"/>
                  <a:pt x="11475" y="229"/>
                  <a:pt x="11475" y="208"/>
                </a:cubicBezTo>
                <a:cubicBezTo>
                  <a:pt x="11475" y="187"/>
                  <a:pt x="11475" y="187"/>
                  <a:pt x="11475" y="187"/>
                </a:cubicBezTo>
                <a:cubicBezTo>
                  <a:pt x="10800" y="166"/>
                  <a:pt x="10800" y="166"/>
                  <a:pt x="10800" y="166"/>
                </a:cubicBezTo>
                <a:cubicBezTo>
                  <a:pt x="14850" y="166"/>
                  <a:pt x="14850" y="166"/>
                  <a:pt x="14850" y="166"/>
                </a:cubicBezTo>
                <a:cubicBezTo>
                  <a:pt x="15525" y="166"/>
                  <a:pt x="15525" y="146"/>
                  <a:pt x="15525" y="125"/>
                </a:cubicBezTo>
                <a:cubicBezTo>
                  <a:pt x="15525" y="125"/>
                  <a:pt x="15525" y="104"/>
                  <a:pt x="15525" y="104"/>
                </a:cubicBezTo>
                <a:cubicBezTo>
                  <a:pt x="12825" y="62"/>
                  <a:pt x="12825" y="62"/>
                  <a:pt x="12825" y="62"/>
                </a:cubicBezTo>
                <a:cubicBezTo>
                  <a:pt x="12150" y="83"/>
                  <a:pt x="12150" y="83"/>
                  <a:pt x="12150" y="83"/>
                </a:cubicBezTo>
                <a:cubicBezTo>
                  <a:pt x="12150" y="104"/>
                  <a:pt x="12150" y="104"/>
                  <a:pt x="12150" y="104"/>
                </a:cubicBezTo>
                <a:cubicBezTo>
                  <a:pt x="20250" y="146"/>
                  <a:pt x="20250" y="146"/>
                  <a:pt x="20250" y="146"/>
                </a:cubicBezTo>
                <a:cubicBezTo>
                  <a:pt x="20250" y="146"/>
                  <a:pt x="20925" y="146"/>
                  <a:pt x="20925" y="125"/>
                </a:cubicBezTo>
                <a:cubicBezTo>
                  <a:pt x="21600" y="125"/>
                  <a:pt x="20925" y="104"/>
                  <a:pt x="20925" y="104"/>
                </a:cubicBezTo>
                <a:cubicBezTo>
                  <a:pt x="16200" y="0"/>
                  <a:pt x="16200" y="0"/>
                  <a:pt x="16200" y="0"/>
                </a:cubicBezTo>
                <a:cubicBezTo>
                  <a:pt x="15525" y="0"/>
                  <a:pt x="14850" y="0"/>
                  <a:pt x="14850" y="21"/>
                </a:cubicBezTo>
                <a:cubicBezTo>
                  <a:pt x="14175" y="21"/>
                  <a:pt x="14175" y="42"/>
                  <a:pt x="14850" y="62"/>
                </a:cubicBezTo>
                <a:cubicBezTo>
                  <a:pt x="15525" y="62"/>
                  <a:pt x="15525" y="62"/>
                  <a:pt x="15525" y="62"/>
                </a:cubicBezTo>
                <a:cubicBezTo>
                  <a:pt x="12150" y="42"/>
                  <a:pt x="12150" y="42"/>
                  <a:pt x="12150" y="42"/>
                </a:cubicBezTo>
                <a:cubicBezTo>
                  <a:pt x="12150" y="42"/>
                  <a:pt x="11475" y="62"/>
                  <a:pt x="11475" y="62"/>
                </a:cubicBezTo>
                <a:cubicBezTo>
                  <a:pt x="10800" y="83"/>
                  <a:pt x="11475" y="104"/>
                  <a:pt x="11475" y="104"/>
                </a:cubicBezTo>
                <a:cubicBezTo>
                  <a:pt x="11475" y="104"/>
                  <a:pt x="11475" y="104"/>
                  <a:pt x="11475" y="104"/>
                </a:cubicBezTo>
                <a:cubicBezTo>
                  <a:pt x="8100" y="125"/>
                  <a:pt x="8100" y="125"/>
                  <a:pt x="8100" y="125"/>
                </a:cubicBezTo>
                <a:cubicBezTo>
                  <a:pt x="7425" y="125"/>
                  <a:pt x="7425" y="146"/>
                  <a:pt x="7425" y="146"/>
                </a:cubicBezTo>
                <a:cubicBezTo>
                  <a:pt x="6750" y="166"/>
                  <a:pt x="7425" y="166"/>
                  <a:pt x="7425" y="187"/>
                </a:cubicBezTo>
                <a:cubicBezTo>
                  <a:pt x="8100" y="187"/>
                  <a:pt x="8100" y="187"/>
                  <a:pt x="8100" y="187"/>
                </a:cubicBezTo>
                <a:cubicBezTo>
                  <a:pt x="4725" y="229"/>
                  <a:pt x="4725" y="229"/>
                  <a:pt x="4725" y="229"/>
                </a:cubicBezTo>
                <a:cubicBezTo>
                  <a:pt x="4725" y="229"/>
                  <a:pt x="4050" y="229"/>
                  <a:pt x="4050" y="250"/>
                </a:cubicBezTo>
                <a:cubicBezTo>
                  <a:pt x="4050" y="250"/>
                  <a:pt x="4050" y="271"/>
                  <a:pt x="4725" y="271"/>
                </a:cubicBezTo>
                <a:cubicBezTo>
                  <a:pt x="4725" y="271"/>
                  <a:pt x="4725" y="271"/>
                  <a:pt x="4725" y="271"/>
                </a:cubicBezTo>
                <a:cubicBezTo>
                  <a:pt x="2700" y="333"/>
                  <a:pt x="2700" y="333"/>
                  <a:pt x="2700" y="333"/>
                </a:cubicBezTo>
                <a:cubicBezTo>
                  <a:pt x="2700" y="333"/>
                  <a:pt x="2025" y="333"/>
                  <a:pt x="2025" y="354"/>
                </a:cubicBezTo>
                <a:cubicBezTo>
                  <a:pt x="2025" y="354"/>
                  <a:pt x="2700" y="375"/>
                  <a:pt x="2700" y="375"/>
                </a:cubicBezTo>
                <a:cubicBezTo>
                  <a:pt x="4050" y="395"/>
                  <a:pt x="4050" y="395"/>
                  <a:pt x="4050" y="395"/>
                </a:cubicBezTo>
                <a:cubicBezTo>
                  <a:pt x="1350" y="437"/>
                  <a:pt x="1350" y="437"/>
                  <a:pt x="1350" y="437"/>
                </a:cubicBezTo>
                <a:cubicBezTo>
                  <a:pt x="675" y="437"/>
                  <a:pt x="675" y="437"/>
                  <a:pt x="675" y="458"/>
                </a:cubicBezTo>
                <a:cubicBezTo>
                  <a:pt x="675" y="458"/>
                  <a:pt x="675" y="479"/>
                  <a:pt x="675" y="479"/>
                </a:cubicBezTo>
                <a:cubicBezTo>
                  <a:pt x="2700" y="520"/>
                  <a:pt x="2700" y="520"/>
                  <a:pt x="2700" y="520"/>
                </a:cubicBezTo>
                <a:cubicBezTo>
                  <a:pt x="675" y="541"/>
                  <a:pt x="675" y="541"/>
                  <a:pt x="675" y="541"/>
                </a:cubicBezTo>
                <a:cubicBezTo>
                  <a:pt x="0" y="562"/>
                  <a:pt x="0" y="562"/>
                  <a:pt x="0" y="583"/>
                </a:cubicBezTo>
                <a:cubicBezTo>
                  <a:pt x="0" y="583"/>
                  <a:pt x="0" y="603"/>
                  <a:pt x="675" y="603"/>
                </a:cubicBezTo>
                <a:cubicBezTo>
                  <a:pt x="3375" y="666"/>
                  <a:pt x="3375" y="666"/>
                  <a:pt x="3375" y="666"/>
                </a:cubicBezTo>
                <a:cubicBezTo>
                  <a:pt x="2025" y="728"/>
                  <a:pt x="2025" y="728"/>
                  <a:pt x="2025" y="728"/>
                </a:cubicBezTo>
                <a:cubicBezTo>
                  <a:pt x="1350" y="728"/>
                  <a:pt x="1350" y="749"/>
                  <a:pt x="1350" y="749"/>
                </a:cubicBezTo>
                <a:cubicBezTo>
                  <a:pt x="1350" y="770"/>
                  <a:pt x="2025" y="770"/>
                  <a:pt x="2025" y="770"/>
                </a:cubicBezTo>
                <a:cubicBezTo>
                  <a:pt x="2700" y="791"/>
                  <a:pt x="2700" y="791"/>
                  <a:pt x="2700" y="791"/>
                </a:cubicBezTo>
                <a:cubicBezTo>
                  <a:pt x="675" y="812"/>
                  <a:pt x="675" y="812"/>
                  <a:pt x="675" y="812"/>
                </a:cubicBezTo>
                <a:cubicBezTo>
                  <a:pt x="675" y="812"/>
                  <a:pt x="0" y="832"/>
                  <a:pt x="0" y="853"/>
                </a:cubicBezTo>
                <a:cubicBezTo>
                  <a:pt x="0" y="853"/>
                  <a:pt x="0" y="874"/>
                  <a:pt x="675" y="874"/>
                </a:cubicBezTo>
                <a:cubicBezTo>
                  <a:pt x="2700" y="916"/>
                  <a:pt x="2700" y="916"/>
                  <a:pt x="2700" y="916"/>
                </a:cubicBezTo>
                <a:cubicBezTo>
                  <a:pt x="1350" y="957"/>
                  <a:pt x="1350" y="957"/>
                  <a:pt x="1350" y="957"/>
                </a:cubicBezTo>
                <a:cubicBezTo>
                  <a:pt x="675" y="957"/>
                  <a:pt x="675" y="978"/>
                  <a:pt x="675" y="978"/>
                </a:cubicBezTo>
                <a:cubicBezTo>
                  <a:pt x="675" y="999"/>
                  <a:pt x="675" y="999"/>
                  <a:pt x="1350" y="999"/>
                </a:cubicBezTo>
                <a:cubicBezTo>
                  <a:pt x="2700" y="1040"/>
                  <a:pt x="2700" y="1040"/>
                  <a:pt x="2700" y="1040"/>
                </a:cubicBezTo>
                <a:cubicBezTo>
                  <a:pt x="1350" y="1103"/>
                  <a:pt x="1350" y="1103"/>
                  <a:pt x="1350" y="1103"/>
                </a:cubicBezTo>
                <a:cubicBezTo>
                  <a:pt x="1350" y="1124"/>
                  <a:pt x="1350" y="1145"/>
                  <a:pt x="2025" y="1165"/>
                </a:cubicBezTo>
                <a:cubicBezTo>
                  <a:pt x="2700" y="1165"/>
                  <a:pt x="2700" y="1165"/>
                  <a:pt x="2700" y="1165"/>
                </a:cubicBezTo>
                <a:cubicBezTo>
                  <a:pt x="675" y="1207"/>
                  <a:pt x="675" y="1207"/>
                  <a:pt x="675" y="1207"/>
                </a:cubicBezTo>
                <a:cubicBezTo>
                  <a:pt x="675" y="1207"/>
                  <a:pt x="675" y="1228"/>
                  <a:pt x="675" y="1228"/>
                </a:cubicBezTo>
                <a:cubicBezTo>
                  <a:pt x="675" y="1249"/>
                  <a:pt x="675" y="1249"/>
                  <a:pt x="1350" y="1269"/>
                </a:cubicBezTo>
                <a:cubicBezTo>
                  <a:pt x="3375" y="1311"/>
                  <a:pt x="3375" y="1311"/>
                  <a:pt x="3375" y="1311"/>
                </a:cubicBezTo>
                <a:cubicBezTo>
                  <a:pt x="675" y="1373"/>
                  <a:pt x="675" y="1373"/>
                  <a:pt x="675" y="1373"/>
                </a:cubicBezTo>
                <a:cubicBezTo>
                  <a:pt x="675" y="1373"/>
                  <a:pt x="675" y="1394"/>
                  <a:pt x="675" y="1394"/>
                </a:cubicBezTo>
                <a:cubicBezTo>
                  <a:pt x="675" y="1394"/>
                  <a:pt x="675" y="1415"/>
                  <a:pt x="1350" y="1415"/>
                </a:cubicBezTo>
                <a:cubicBezTo>
                  <a:pt x="3375" y="1457"/>
                  <a:pt x="3375" y="1457"/>
                  <a:pt x="3375" y="1457"/>
                </a:cubicBezTo>
                <a:cubicBezTo>
                  <a:pt x="2025" y="1561"/>
                  <a:pt x="2025" y="1561"/>
                  <a:pt x="2025" y="1561"/>
                </a:cubicBezTo>
                <a:cubicBezTo>
                  <a:pt x="1350" y="1561"/>
                  <a:pt x="2025" y="1582"/>
                  <a:pt x="2025" y="1602"/>
                </a:cubicBezTo>
                <a:cubicBezTo>
                  <a:pt x="2700" y="1602"/>
                  <a:pt x="2700" y="1602"/>
                  <a:pt x="2700" y="1602"/>
                </a:cubicBezTo>
                <a:cubicBezTo>
                  <a:pt x="675" y="1623"/>
                  <a:pt x="675" y="1623"/>
                  <a:pt x="675" y="1623"/>
                </a:cubicBezTo>
                <a:cubicBezTo>
                  <a:pt x="675" y="1623"/>
                  <a:pt x="0" y="1623"/>
                  <a:pt x="0" y="1644"/>
                </a:cubicBezTo>
                <a:cubicBezTo>
                  <a:pt x="0" y="1644"/>
                  <a:pt x="675" y="1665"/>
                  <a:pt x="675" y="1665"/>
                </a:cubicBezTo>
                <a:cubicBezTo>
                  <a:pt x="3375" y="1727"/>
                  <a:pt x="3375" y="1727"/>
                  <a:pt x="3375" y="1727"/>
                </a:cubicBezTo>
                <a:cubicBezTo>
                  <a:pt x="1350" y="1790"/>
                  <a:pt x="1350" y="1790"/>
                  <a:pt x="1350" y="1790"/>
                </a:cubicBezTo>
                <a:cubicBezTo>
                  <a:pt x="1350" y="1790"/>
                  <a:pt x="1350" y="1790"/>
                  <a:pt x="1350" y="1810"/>
                </a:cubicBezTo>
                <a:cubicBezTo>
                  <a:pt x="1350" y="1810"/>
                  <a:pt x="1350" y="1831"/>
                  <a:pt x="1350" y="1831"/>
                </a:cubicBezTo>
                <a:cubicBezTo>
                  <a:pt x="3375" y="1873"/>
                  <a:pt x="3375" y="1873"/>
                  <a:pt x="3375" y="1873"/>
                </a:cubicBezTo>
                <a:cubicBezTo>
                  <a:pt x="2025" y="1914"/>
                  <a:pt x="2025" y="1914"/>
                  <a:pt x="2025" y="1914"/>
                </a:cubicBezTo>
                <a:cubicBezTo>
                  <a:pt x="1350" y="1914"/>
                  <a:pt x="1350" y="1914"/>
                  <a:pt x="1350" y="1935"/>
                </a:cubicBezTo>
                <a:cubicBezTo>
                  <a:pt x="1350" y="1935"/>
                  <a:pt x="1350" y="1956"/>
                  <a:pt x="2025" y="1956"/>
                </a:cubicBezTo>
                <a:cubicBezTo>
                  <a:pt x="2700" y="1977"/>
                  <a:pt x="2700" y="1977"/>
                  <a:pt x="2700" y="1977"/>
                </a:cubicBezTo>
                <a:cubicBezTo>
                  <a:pt x="1350" y="1977"/>
                  <a:pt x="1350" y="1977"/>
                  <a:pt x="1350" y="1977"/>
                </a:cubicBezTo>
                <a:cubicBezTo>
                  <a:pt x="675" y="1998"/>
                  <a:pt x="675" y="1998"/>
                  <a:pt x="675" y="2018"/>
                </a:cubicBezTo>
                <a:cubicBezTo>
                  <a:pt x="675" y="2018"/>
                  <a:pt x="675" y="2039"/>
                  <a:pt x="1350" y="2039"/>
                </a:cubicBezTo>
                <a:cubicBezTo>
                  <a:pt x="2700" y="2081"/>
                  <a:pt x="2700" y="2081"/>
                  <a:pt x="2700" y="2081"/>
                </a:cubicBezTo>
                <a:cubicBezTo>
                  <a:pt x="1350" y="2123"/>
                  <a:pt x="1350" y="2123"/>
                  <a:pt x="1350" y="2123"/>
                </a:cubicBezTo>
                <a:cubicBezTo>
                  <a:pt x="1350" y="2123"/>
                  <a:pt x="675" y="2143"/>
                  <a:pt x="1350" y="2143"/>
                </a:cubicBezTo>
                <a:cubicBezTo>
                  <a:pt x="1350" y="2164"/>
                  <a:pt x="1350" y="2164"/>
                  <a:pt x="1350" y="2164"/>
                </a:cubicBezTo>
                <a:cubicBezTo>
                  <a:pt x="2700" y="2185"/>
                  <a:pt x="2700" y="2185"/>
                  <a:pt x="2700" y="2185"/>
                </a:cubicBezTo>
                <a:cubicBezTo>
                  <a:pt x="1350" y="2227"/>
                  <a:pt x="1350" y="2227"/>
                  <a:pt x="1350" y="2227"/>
                </a:cubicBezTo>
                <a:cubicBezTo>
                  <a:pt x="1350" y="2227"/>
                  <a:pt x="675" y="2227"/>
                  <a:pt x="675" y="2247"/>
                </a:cubicBezTo>
                <a:cubicBezTo>
                  <a:pt x="675" y="2247"/>
                  <a:pt x="1350" y="2268"/>
                  <a:pt x="1350" y="2268"/>
                </a:cubicBezTo>
                <a:cubicBezTo>
                  <a:pt x="2700" y="2310"/>
                  <a:pt x="2700" y="2310"/>
                  <a:pt x="2700" y="2310"/>
                </a:cubicBezTo>
                <a:cubicBezTo>
                  <a:pt x="675" y="2331"/>
                  <a:pt x="675" y="2331"/>
                  <a:pt x="675" y="2331"/>
                </a:cubicBezTo>
                <a:cubicBezTo>
                  <a:pt x="675" y="2331"/>
                  <a:pt x="0" y="2351"/>
                  <a:pt x="0" y="2351"/>
                </a:cubicBezTo>
                <a:cubicBezTo>
                  <a:pt x="0" y="2372"/>
                  <a:pt x="0" y="2372"/>
                  <a:pt x="675" y="2393"/>
                </a:cubicBezTo>
                <a:cubicBezTo>
                  <a:pt x="2025" y="2414"/>
                  <a:pt x="2025" y="2414"/>
                  <a:pt x="2025" y="2414"/>
                </a:cubicBezTo>
                <a:cubicBezTo>
                  <a:pt x="675" y="2455"/>
                  <a:pt x="675" y="2455"/>
                  <a:pt x="675" y="2455"/>
                </a:cubicBezTo>
                <a:cubicBezTo>
                  <a:pt x="0" y="2455"/>
                  <a:pt x="0" y="2455"/>
                  <a:pt x="0" y="2476"/>
                </a:cubicBezTo>
                <a:cubicBezTo>
                  <a:pt x="0" y="2476"/>
                  <a:pt x="0" y="2497"/>
                  <a:pt x="675" y="2497"/>
                </a:cubicBezTo>
                <a:cubicBezTo>
                  <a:pt x="3375" y="2560"/>
                  <a:pt x="3375" y="2560"/>
                  <a:pt x="3375" y="2560"/>
                </a:cubicBezTo>
                <a:cubicBezTo>
                  <a:pt x="1350" y="2601"/>
                  <a:pt x="1350" y="2601"/>
                  <a:pt x="1350" y="2601"/>
                </a:cubicBezTo>
                <a:cubicBezTo>
                  <a:pt x="1350" y="2601"/>
                  <a:pt x="1350" y="2622"/>
                  <a:pt x="1350" y="2622"/>
                </a:cubicBezTo>
                <a:cubicBezTo>
                  <a:pt x="1350" y="2643"/>
                  <a:pt x="1350" y="2643"/>
                  <a:pt x="1350" y="2643"/>
                </a:cubicBezTo>
                <a:cubicBezTo>
                  <a:pt x="3375" y="2684"/>
                  <a:pt x="3375" y="2684"/>
                  <a:pt x="3375" y="2684"/>
                </a:cubicBezTo>
                <a:cubicBezTo>
                  <a:pt x="1350" y="2705"/>
                  <a:pt x="1350" y="2705"/>
                  <a:pt x="1350" y="2705"/>
                </a:cubicBezTo>
                <a:cubicBezTo>
                  <a:pt x="675" y="2705"/>
                  <a:pt x="675" y="2705"/>
                  <a:pt x="675" y="2726"/>
                </a:cubicBezTo>
                <a:cubicBezTo>
                  <a:pt x="675" y="2726"/>
                  <a:pt x="675" y="2747"/>
                  <a:pt x="675" y="2747"/>
                </a:cubicBezTo>
                <a:cubicBezTo>
                  <a:pt x="2700" y="2788"/>
                  <a:pt x="2700" y="2788"/>
                  <a:pt x="2700" y="2788"/>
                </a:cubicBezTo>
                <a:cubicBezTo>
                  <a:pt x="1350" y="2809"/>
                  <a:pt x="1350" y="2809"/>
                  <a:pt x="1350" y="2809"/>
                </a:cubicBezTo>
                <a:cubicBezTo>
                  <a:pt x="675" y="2809"/>
                  <a:pt x="675" y="2830"/>
                  <a:pt x="675" y="2830"/>
                </a:cubicBezTo>
                <a:cubicBezTo>
                  <a:pt x="675" y="2851"/>
                  <a:pt x="675" y="2851"/>
                  <a:pt x="675" y="2872"/>
                </a:cubicBezTo>
                <a:cubicBezTo>
                  <a:pt x="2700" y="2892"/>
                  <a:pt x="2700" y="2892"/>
                  <a:pt x="2700" y="2892"/>
                </a:cubicBezTo>
                <a:cubicBezTo>
                  <a:pt x="1350" y="2913"/>
                  <a:pt x="1350" y="2913"/>
                  <a:pt x="1350" y="2913"/>
                </a:cubicBezTo>
                <a:cubicBezTo>
                  <a:pt x="675" y="2913"/>
                  <a:pt x="675" y="2934"/>
                  <a:pt x="675" y="2934"/>
                </a:cubicBezTo>
                <a:cubicBezTo>
                  <a:pt x="675" y="2955"/>
                  <a:pt x="675" y="2955"/>
                  <a:pt x="1350" y="2976"/>
                </a:cubicBezTo>
                <a:cubicBezTo>
                  <a:pt x="3375" y="3017"/>
                  <a:pt x="3375" y="3017"/>
                  <a:pt x="3375" y="3017"/>
                </a:cubicBezTo>
                <a:cubicBezTo>
                  <a:pt x="675" y="3080"/>
                  <a:pt x="675" y="3080"/>
                  <a:pt x="675" y="3080"/>
                </a:cubicBezTo>
                <a:cubicBezTo>
                  <a:pt x="675" y="3080"/>
                  <a:pt x="675" y="3080"/>
                  <a:pt x="675" y="3101"/>
                </a:cubicBezTo>
                <a:cubicBezTo>
                  <a:pt x="675" y="3101"/>
                  <a:pt x="675" y="3121"/>
                  <a:pt x="1350" y="3121"/>
                </a:cubicBezTo>
                <a:cubicBezTo>
                  <a:pt x="2700" y="3163"/>
                  <a:pt x="2700" y="3163"/>
                  <a:pt x="2700" y="3163"/>
                </a:cubicBezTo>
                <a:cubicBezTo>
                  <a:pt x="675" y="3163"/>
                  <a:pt x="675" y="3163"/>
                  <a:pt x="675" y="3163"/>
                </a:cubicBezTo>
                <a:cubicBezTo>
                  <a:pt x="675" y="3163"/>
                  <a:pt x="0" y="3163"/>
                  <a:pt x="0" y="3184"/>
                </a:cubicBezTo>
                <a:cubicBezTo>
                  <a:pt x="0" y="3205"/>
                  <a:pt x="0" y="3205"/>
                  <a:pt x="675" y="3225"/>
                </a:cubicBezTo>
                <a:cubicBezTo>
                  <a:pt x="3375" y="3267"/>
                  <a:pt x="3375" y="3267"/>
                  <a:pt x="3375" y="3267"/>
                </a:cubicBezTo>
                <a:cubicBezTo>
                  <a:pt x="1350" y="3350"/>
                  <a:pt x="1350" y="3350"/>
                  <a:pt x="1350" y="3350"/>
                </a:cubicBezTo>
                <a:cubicBezTo>
                  <a:pt x="675" y="3350"/>
                  <a:pt x="675" y="3350"/>
                  <a:pt x="675" y="3371"/>
                </a:cubicBezTo>
                <a:cubicBezTo>
                  <a:pt x="675" y="3371"/>
                  <a:pt x="1350" y="3392"/>
                  <a:pt x="1350" y="3392"/>
                </a:cubicBezTo>
                <a:cubicBezTo>
                  <a:pt x="3375" y="3434"/>
                  <a:pt x="3375" y="3434"/>
                  <a:pt x="3375" y="3434"/>
                </a:cubicBezTo>
                <a:cubicBezTo>
                  <a:pt x="1350" y="3475"/>
                  <a:pt x="1350" y="3475"/>
                  <a:pt x="1350" y="3475"/>
                </a:cubicBezTo>
                <a:cubicBezTo>
                  <a:pt x="1350" y="3475"/>
                  <a:pt x="675" y="3496"/>
                  <a:pt x="675" y="3496"/>
                </a:cubicBezTo>
                <a:cubicBezTo>
                  <a:pt x="675" y="3517"/>
                  <a:pt x="1350" y="3517"/>
                  <a:pt x="1350" y="3538"/>
                </a:cubicBezTo>
                <a:cubicBezTo>
                  <a:pt x="3375" y="3558"/>
                  <a:pt x="3375" y="3558"/>
                  <a:pt x="3375" y="3558"/>
                </a:cubicBezTo>
                <a:cubicBezTo>
                  <a:pt x="1350" y="3621"/>
                  <a:pt x="1350" y="3621"/>
                  <a:pt x="1350" y="3621"/>
                </a:cubicBezTo>
                <a:cubicBezTo>
                  <a:pt x="675" y="3621"/>
                  <a:pt x="675" y="3621"/>
                  <a:pt x="675" y="3642"/>
                </a:cubicBezTo>
                <a:cubicBezTo>
                  <a:pt x="675" y="3642"/>
                  <a:pt x="675" y="3662"/>
                  <a:pt x="1350" y="3662"/>
                </a:cubicBezTo>
                <a:cubicBezTo>
                  <a:pt x="2700" y="3704"/>
                  <a:pt x="2700" y="3704"/>
                  <a:pt x="2700" y="3704"/>
                </a:cubicBezTo>
                <a:cubicBezTo>
                  <a:pt x="1350" y="3704"/>
                  <a:pt x="1350" y="3704"/>
                  <a:pt x="1350" y="3704"/>
                </a:cubicBezTo>
                <a:cubicBezTo>
                  <a:pt x="675" y="3704"/>
                  <a:pt x="675" y="3725"/>
                  <a:pt x="675" y="3725"/>
                </a:cubicBezTo>
                <a:cubicBezTo>
                  <a:pt x="675" y="3746"/>
                  <a:pt x="675" y="3766"/>
                  <a:pt x="675" y="3766"/>
                </a:cubicBezTo>
                <a:cubicBezTo>
                  <a:pt x="3375" y="3808"/>
                  <a:pt x="3375" y="3808"/>
                  <a:pt x="3375" y="3808"/>
                </a:cubicBezTo>
                <a:cubicBezTo>
                  <a:pt x="2025" y="3808"/>
                  <a:pt x="2025" y="3808"/>
                  <a:pt x="2025" y="3808"/>
                </a:cubicBezTo>
                <a:cubicBezTo>
                  <a:pt x="1350" y="3829"/>
                  <a:pt x="1350" y="3829"/>
                  <a:pt x="1350" y="3850"/>
                </a:cubicBezTo>
                <a:cubicBezTo>
                  <a:pt x="675" y="3850"/>
                  <a:pt x="1350" y="3871"/>
                  <a:pt x="1350" y="3871"/>
                </a:cubicBezTo>
                <a:cubicBezTo>
                  <a:pt x="3375" y="3912"/>
                  <a:pt x="3375" y="3912"/>
                  <a:pt x="3375" y="3912"/>
                </a:cubicBezTo>
                <a:cubicBezTo>
                  <a:pt x="1350" y="3954"/>
                  <a:pt x="1350" y="3954"/>
                  <a:pt x="1350" y="3954"/>
                </a:cubicBezTo>
                <a:cubicBezTo>
                  <a:pt x="675" y="3954"/>
                  <a:pt x="675" y="3954"/>
                  <a:pt x="675" y="3975"/>
                </a:cubicBezTo>
                <a:cubicBezTo>
                  <a:pt x="675" y="3975"/>
                  <a:pt x="675" y="3995"/>
                  <a:pt x="1350" y="3995"/>
                </a:cubicBezTo>
                <a:cubicBezTo>
                  <a:pt x="3375" y="4037"/>
                  <a:pt x="3375" y="4037"/>
                  <a:pt x="3375" y="4037"/>
                </a:cubicBezTo>
                <a:cubicBezTo>
                  <a:pt x="2025" y="4079"/>
                  <a:pt x="2025" y="4079"/>
                  <a:pt x="2025" y="4079"/>
                </a:cubicBezTo>
                <a:cubicBezTo>
                  <a:pt x="2025" y="4079"/>
                  <a:pt x="1350" y="4079"/>
                  <a:pt x="1350" y="4099"/>
                </a:cubicBezTo>
                <a:cubicBezTo>
                  <a:pt x="1350" y="4099"/>
                  <a:pt x="2025" y="4120"/>
                  <a:pt x="2025" y="4120"/>
                </a:cubicBezTo>
                <a:cubicBezTo>
                  <a:pt x="2700" y="4141"/>
                  <a:pt x="2700" y="4141"/>
                  <a:pt x="2700" y="4141"/>
                </a:cubicBezTo>
                <a:cubicBezTo>
                  <a:pt x="1350" y="4183"/>
                  <a:pt x="1350" y="4183"/>
                  <a:pt x="1350" y="4183"/>
                </a:cubicBezTo>
                <a:cubicBezTo>
                  <a:pt x="1350" y="4203"/>
                  <a:pt x="675" y="4203"/>
                  <a:pt x="1350" y="4224"/>
                </a:cubicBezTo>
                <a:cubicBezTo>
                  <a:pt x="1350" y="4224"/>
                  <a:pt x="1350" y="4224"/>
                  <a:pt x="1350" y="4245"/>
                </a:cubicBezTo>
                <a:cubicBezTo>
                  <a:pt x="3375" y="4266"/>
                  <a:pt x="3375" y="4266"/>
                  <a:pt x="3375" y="4266"/>
                </a:cubicBezTo>
                <a:cubicBezTo>
                  <a:pt x="675" y="4287"/>
                  <a:pt x="675" y="4287"/>
                  <a:pt x="675" y="4287"/>
                </a:cubicBezTo>
                <a:cubicBezTo>
                  <a:pt x="675" y="4308"/>
                  <a:pt x="0" y="4308"/>
                  <a:pt x="0" y="4328"/>
                </a:cubicBezTo>
                <a:cubicBezTo>
                  <a:pt x="0" y="4328"/>
                  <a:pt x="675" y="4349"/>
                  <a:pt x="675" y="4349"/>
                </a:cubicBezTo>
                <a:cubicBezTo>
                  <a:pt x="2700" y="4391"/>
                  <a:pt x="2700" y="4391"/>
                  <a:pt x="2700" y="4391"/>
                </a:cubicBezTo>
                <a:cubicBezTo>
                  <a:pt x="1350" y="4453"/>
                  <a:pt x="1350" y="4453"/>
                  <a:pt x="1350" y="4453"/>
                </a:cubicBezTo>
                <a:cubicBezTo>
                  <a:pt x="1350" y="4453"/>
                  <a:pt x="1350" y="4453"/>
                  <a:pt x="1350" y="4474"/>
                </a:cubicBezTo>
                <a:cubicBezTo>
                  <a:pt x="1350" y="4474"/>
                  <a:pt x="1350" y="4495"/>
                  <a:pt x="1350" y="4495"/>
                </a:cubicBezTo>
                <a:cubicBezTo>
                  <a:pt x="2700" y="4516"/>
                  <a:pt x="2700" y="4516"/>
                  <a:pt x="2700" y="4516"/>
                </a:cubicBezTo>
                <a:cubicBezTo>
                  <a:pt x="1350" y="4557"/>
                  <a:pt x="1350" y="4557"/>
                  <a:pt x="1350" y="4557"/>
                </a:cubicBezTo>
                <a:cubicBezTo>
                  <a:pt x="1350" y="4578"/>
                  <a:pt x="1350" y="4578"/>
                  <a:pt x="1350" y="4599"/>
                </a:cubicBezTo>
                <a:cubicBezTo>
                  <a:pt x="1350" y="4599"/>
                  <a:pt x="1350" y="4599"/>
                  <a:pt x="2025" y="4620"/>
                </a:cubicBezTo>
                <a:cubicBezTo>
                  <a:pt x="3375" y="4640"/>
                  <a:pt x="3375" y="4640"/>
                  <a:pt x="3375" y="4640"/>
                </a:cubicBezTo>
                <a:cubicBezTo>
                  <a:pt x="675" y="4703"/>
                  <a:pt x="675" y="4703"/>
                  <a:pt x="675" y="4703"/>
                </a:cubicBezTo>
                <a:cubicBezTo>
                  <a:pt x="675" y="4703"/>
                  <a:pt x="675" y="4724"/>
                  <a:pt x="675" y="4724"/>
                </a:cubicBezTo>
                <a:cubicBezTo>
                  <a:pt x="675" y="4745"/>
                  <a:pt x="675" y="4745"/>
                  <a:pt x="1350" y="4745"/>
                </a:cubicBezTo>
                <a:cubicBezTo>
                  <a:pt x="2700" y="4786"/>
                  <a:pt x="2700" y="4786"/>
                  <a:pt x="2700" y="4786"/>
                </a:cubicBezTo>
                <a:cubicBezTo>
                  <a:pt x="1350" y="4807"/>
                  <a:pt x="1350" y="4807"/>
                  <a:pt x="1350" y="4807"/>
                </a:cubicBezTo>
                <a:cubicBezTo>
                  <a:pt x="675" y="4807"/>
                  <a:pt x="675" y="4828"/>
                  <a:pt x="675" y="4828"/>
                </a:cubicBezTo>
                <a:cubicBezTo>
                  <a:pt x="675" y="4849"/>
                  <a:pt x="675" y="4849"/>
                  <a:pt x="675" y="4849"/>
                </a:cubicBezTo>
                <a:cubicBezTo>
                  <a:pt x="3375" y="4890"/>
                  <a:pt x="3375" y="4890"/>
                  <a:pt x="3375" y="4890"/>
                </a:cubicBezTo>
                <a:cubicBezTo>
                  <a:pt x="2025" y="4953"/>
                  <a:pt x="2025" y="4953"/>
                  <a:pt x="2025" y="4953"/>
                </a:cubicBezTo>
                <a:cubicBezTo>
                  <a:pt x="1350" y="4953"/>
                  <a:pt x="1350" y="4973"/>
                  <a:pt x="1350" y="4973"/>
                </a:cubicBezTo>
                <a:cubicBezTo>
                  <a:pt x="2025" y="4973"/>
                  <a:pt x="2025" y="4994"/>
                  <a:pt x="2025" y="4994"/>
                </a:cubicBezTo>
                <a:cubicBezTo>
                  <a:pt x="3375" y="5015"/>
                  <a:pt x="3375" y="5015"/>
                  <a:pt x="3375" y="5015"/>
                </a:cubicBezTo>
                <a:cubicBezTo>
                  <a:pt x="1350" y="5057"/>
                  <a:pt x="1350" y="5057"/>
                  <a:pt x="1350" y="5057"/>
                </a:cubicBezTo>
                <a:cubicBezTo>
                  <a:pt x="675" y="5057"/>
                  <a:pt x="675" y="5057"/>
                  <a:pt x="675" y="5077"/>
                </a:cubicBezTo>
                <a:cubicBezTo>
                  <a:pt x="675" y="5077"/>
                  <a:pt x="675" y="5098"/>
                  <a:pt x="1350" y="5098"/>
                </a:cubicBezTo>
                <a:cubicBezTo>
                  <a:pt x="3375" y="5140"/>
                  <a:pt x="3375" y="5140"/>
                  <a:pt x="3375" y="5140"/>
                </a:cubicBezTo>
                <a:cubicBezTo>
                  <a:pt x="2025" y="5202"/>
                  <a:pt x="2025" y="5202"/>
                  <a:pt x="2025" y="5202"/>
                </a:cubicBezTo>
                <a:cubicBezTo>
                  <a:pt x="1350" y="5202"/>
                  <a:pt x="1350" y="5202"/>
                  <a:pt x="1350" y="5223"/>
                </a:cubicBezTo>
                <a:cubicBezTo>
                  <a:pt x="2025" y="5223"/>
                  <a:pt x="2025" y="5244"/>
                  <a:pt x="2025" y="5244"/>
                </a:cubicBezTo>
                <a:cubicBezTo>
                  <a:pt x="4050" y="5265"/>
                  <a:pt x="4050" y="5265"/>
                  <a:pt x="4050" y="5265"/>
                </a:cubicBezTo>
                <a:cubicBezTo>
                  <a:pt x="2025" y="5306"/>
                  <a:pt x="2025" y="5306"/>
                  <a:pt x="2025" y="5306"/>
                </a:cubicBezTo>
                <a:cubicBezTo>
                  <a:pt x="1350" y="5306"/>
                  <a:pt x="1350" y="5327"/>
                  <a:pt x="1350" y="5327"/>
                </a:cubicBezTo>
                <a:cubicBezTo>
                  <a:pt x="1350" y="5348"/>
                  <a:pt x="1350" y="5348"/>
                  <a:pt x="2025" y="5369"/>
                </a:cubicBezTo>
                <a:cubicBezTo>
                  <a:pt x="3375" y="5390"/>
                  <a:pt x="3375" y="5390"/>
                  <a:pt x="3375" y="5390"/>
                </a:cubicBezTo>
                <a:cubicBezTo>
                  <a:pt x="675" y="5410"/>
                  <a:pt x="675" y="5410"/>
                  <a:pt x="675" y="5410"/>
                </a:cubicBezTo>
                <a:cubicBezTo>
                  <a:pt x="675" y="5410"/>
                  <a:pt x="0" y="5431"/>
                  <a:pt x="0" y="5452"/>
                </a:cubicBezTo>
                <a:cubicBezTo>
                  <a:pt x="0" y="5452"/>
                  <a:pt x="675" y="5473"/>
                  <a:pt x="675" y="5473"/>
                </a:cubicBezTo>
                <a:cubicBezTo>
                  <a:pt x="3375" y="5535"/>
                  <a:pt x="3375" y="5535"/>
                  <a:pt x="3375" y="5535"/>
                </a:cubicBezTo>
                <a:cubicBezTo>
                  <a:pt x="1350" y="5556"/>
                  <a:pt x="1350" y="5556"/>
                  <a:pt x="1350" y="5556"/>
                </a:cubicBezTo>
                <a:cubicBezTo>
                  <a:pt x="1350" y="5577"/>
                  <a:pt x="1350" y="5577"/>
                  <a:pt x="1350" y="5598"/>
                </a:cubicBezTo>
                <a:cubicBezTo>
                  <a:pt x="675" y="5598"/>
                  <a:pt x="1350" y="5618"/>
                  <a:pt x="1350" y="5618"/>
                </a:cubicBezTo>
                <a:cubicBezTo>
                  <a:pt x="3375" y="5639"/>
                  <a:pt x="3375" y="5639"/>
                  <a:pt x="3375" y="5639"/>
                </a:cubicBezTo>
                <a:cubicBezTo>
                  <a:pt x="1350" y="5681"/>
                  <a:pt x="1350" y="5681"/>
                  <a:pt x="1350" y="5681"/>
                </a:cubicBezTo>
                <a:cubicBezTo>
                  <a:pt x="1350" y="5702"/>
                  <a:pt x="675" y="5702"/>
                  <a:pt x="1350" y="5723"/>
                </a:cubicBezTo>
                <a:cubicBezTo>
                  <a:pt x="1350" y="5723"/>
                  <a:pt x="1350" y="5743"/>
                  <a:pt x="1350" y="5743"/>
                </a:cubicBezTo>
                <a:cubicBezTo>
                  <a:pt x="3375" y="5764"/>
                  <a:pt x="3375" y="5764"/>
                  <a:pt x="3375" y="5764"/>
                </a:cubicBezTo>
                <a:cubicBezTo>
                  <a:pt x="2025" y="5806"/>
                  <a:pt x="2025" y="5806"/>
                  <a:pt x="2025" y="5806"/>
                </a:cubicBezTo>
                <a:cubicBezTo>
                  <a:pt x="1350" y="5806"/>
                  <a:pt x="1350" y="5827"/>
                  <a:pt x="1350" y="5827"/>
                </a:cubicBezTo>
                <a:cubicBezTo>
                  <a:pt x="1350" y="5847"/>
                  <a:pt x="2025" y="5847"/>
                  <a:pt x="2025" y="5847"/>
                </a:cubicBezTo>
                <a:cubicBezTo>
                  <a:pt x="3375" y="5889"/>
                  <a:pt x="3375" y="5889"/>
                  <a:pt x="3375" y="5889"/>
                </a:cubicBezTo>
                <a:cubicBezTo>
                  <a:pt x="1350" y="5972"/>
                  <a:pt x="1350" y="5972"/>
                  <a:pt x="1350" y="5972"/>
                </a:cubicBezTo>
                <a:cubicBezTo>
                  <a:pt x="1350" y="5972"/>
                  <a:pt x="1350" y="5993"/>
                  <a:pt x="1350" y="5993"/>
                </a:cubicBezTo>
                <a:cubicBezTo>
                  <a:pt x="1350" y="5993"/>
                  <a:pt x="2025" y="6014"/>
                  <a:pt x="2025" y="6014"/>
                </a:cubicBezTo>
                <a:cubicBezTo>
                  <a:pt x="2700" y="6035"/>
                  <a:pt x="2700" y="6035"/>
                  <a:pt x="2700" y="6035"/>
                </a:cubicBezTo>
                <a:cubicBezTo>
                  <a:pt x="1350" y="6055"/>
                  <a:pt x="1350" y="6055"/>
                  <a:pt x="1350" y="6055"/>
                </a:cubicBezTo>
                <a:cubicBezTo>
                  <a:pt x="675" y="6076"/>
                  <a:pt x="675" y="6076"/>
                  <a:pt x="675" y="6097"/>
                </a:cubicBezTo>
                <a:cubicBezTo>
                  <a:pt x="675" y="6097"/>
                  <a:pt x="675" y="6118"/>
                  <a:pt x="1350" y="6118"/>
                </a:cubicBezTo>
                <a:cubicBezTo>
                  <a:pt x="3375" y="6160"/>
                  <a:pt x="3375" y="6160"/>
                  <a:pt x="3375" y="6160"/>
                </a:cubicBezTo>
                <a:cubicBezTo>
                  <a:pt x="1350" y="6222"/>
                  <a:pt x="1350" y="6222"/>
                  <a:pt x="1350" y="6222"/>
                </a:cubicBezTo>
                <a:cubicBezTo>
                  <a:pt x="1350" y="6222"/>
                  <a:pt x="675" y="6222"/>
                  <a:pt x="675" y="6243"/>
                </a:cubicBezTo>
                <a:cubicBezTo>
                  <a:pt x="675" y="6243"/>
                  <a:pt x="1350" y="6264"/>
                  <a:pt x="1350" y="6264"/>
                </a:cubicBezTo>
                <a:cubicBezTo>
                  <a:pt x="2700" y="6284"/>
                  <a:pt x="2700" y="6284"/>
                  <a:pt x="2700" y="6284"/>
                </a:cubicBezTo>
                <a:cubicBezTo>
                  <a:pt x="1350" y="6305"/>
                  <a:pt x="1350" y="6305"/>
                  <a:pt x="1350" y="6305"/>
                </a:cubicBezTo>
                <a:cubicBezTo>
                  <a:pt x="1350" y="6326"/>
                  <a:pt x="675" y="6326"/>
                  <a:pt x="675" y="6347"/>
                </a:cubicBezTo>
                <a:cubicBezTo>
                  <a:pt x="675" y="6347"/>
                  <a:pt x="1350" y="6368"/>
                  <a:pt x="1350" y="6368"/>
                </a:cubicBezTo>
                <a:cubicBezTo>
                  <a:pt x="4050" y="6409"/>
                  <a:pt x="4050" y="6409"/>
                  <a:pt x="4050" y="6409"/>
                </a:cubicBezTo>
                <a:cubicBezTo>
                  <a:pt x="1350" y="6472"/>
                  <a:pt x="1350" y="6472"/>
                  <a:pt x="1350" y="6472"/>
                </a:cubicBezTo>
                <a:cubicBezTo>
                  <a:pt x="1350" y="6472"/>
                  <a:pt x="1350" y="6492"/>
                  <a:pt x="1350" y="6492"/>
                </a:cubicBezTo>
                <a:cubicBezTo>
                  <a:pt x="1350" y="6513"/>
                  <a:pt x="1350" y="6513"/>
                  <a:pt x="2025" y="6513"/>
                </a:cubicBezTo>
                <a:cubicBezTo>
                  <a:pt x="2700" y="6534"/>
                  <a:pt x="2700" y="6534"/>
                  <a:pt x="2700" y="6534"/>
                </a:cubicBezTo>
                <a:cubicBezTo>
                  <a:pt x="675" y="6555"/>
                  <a:pt x="675" y="6555"/>
                  <a:pt x="675" y="6555"/>
                </a:cubicBezTo>
                <a:cubicBezTo>
                  <a:pt x="675" y="6555"/>
                  <a:pt x="0" y="6555"/>
                  <a:pt x="0" y="6576"/>
                </a:cubicBezTo>
                <a:cubicBezTo>
                  <a:pt x="0" y="6576"/>
                  <a:pt x="675" y="6597"/>
                  <a:pt x="675" y="6597"/>
                </a:cubicBezTo>
                <a:cubicBezTo>
                  <a:pt x="2700" y="6638"/>
                  <a:pt x="2700" y="6638"/>
                  <a:pt x="2700" y="6638"/>
                </a:cubicBezTo>
                <a:cubicBezTo>
                  <a:pt x="675" y="6701"/>
                  <a:pt x="675" y="6701"/>
                  <a:pt x="675" y="6701"/>
                </a:cubicBezTo>
                <a:cubicBezTo>
                  <a:pt x="675" y="6701"/>
                  <a:pt x="675" y="6701"/>
                  <a:pt x="675" y="6721"/>
                </a:cubicBezTo>
                <a:cubicBezTo>
                  <a:pt x="675" y="6721"/>
                  <a:pt x="675" y="6742"/>
                  <a:pt x="1350" y="6742"/>
                </a:cubicBezTo>
                <a:cubicBezTo>
                  <a:pt x="2700" y="6763"/>
                  <a:pt x="2700" y="6763"/>
                  <a:pt x="2700" y="6763"/>
                </a:cubicBezTo>
                <a:cubicBezTo>
                  <a:pt x="1350" y="6784"/>
                  <a:pt x="1350" y="6784"/>
                  <a:pt x="1350" y="6784"/>
                </a:cubicBezTo>
                <a:cubicBezTo>
                  <a:pt x="675" y="6784"/>
                  <a:pt x="675" y="6784"/>
                  <a:pt x="0" y="6805"/>
                </a:cubicBezTo>
                <a:cubicBezTo>
                  <a:pt x="0" y="6825"/>
                  <a:pt x="675" y="6825"/>
                  <a:pt x="675" y="6825"/>
                </a:cubicBezTo>
                <a:cubicBezTo>
                  <a:pt x="2700" y="6867"/>
                  <a:pt x="2700" y="6867"/>
                  <a:pt x="2700" y="6867"/>
                </a:cubicBezTo>
                <a:cubicBezTo>
                  <a:pt x="1350" y="6929"/>
                  <a:pt x="1350" y="6929"/>
                  <a:pt x="1350" y="6929"/>
                </a:cubicBezTo>
                <a:cubicBezTo>
                  <a:pt x="1350" y="6929"/>
                  <a:pt x="1350" y="6950"/>
                  <a:pt x="1350" y="6950"/>
                </a:cubicBezTo>
                <a:cubicBezTo>
                  <a:pt x="1350" y="6971"/>
                  <a:pt x="1350" y="6971"/>
                  <a:pt x="1350" y="6971"/>
                </a:cubicBezTo>
                <a:cubicBezTo>
                  <a:pt x="3375" y="7013"/>
                  <a:pt x="3375" y="7013"/>
                  <a:pt x="3375" y="7013"/>
                </a:cubicBezTo>
                <a:cubicBezTo>
                  <a:pt x="1350" y="7013"/>
                  <a:pt x="1350" y="7013"/>
                  <a:pt x="1350" y="7013"/>
                </a:cubicBezTo>
                <a:cubicBezTo>
                  <a:pt x="1350" y="7013"/>
                  <a:pt x="675" y="7034"/>
                  <a:pt x="675" y="7034"/>
                </a:cubicBezTo>
                <a:cubicBezTo>
                  <a:pt x="675" y="7054"/>
                  <a:pt x="675" y="7054"/>
                  <a:pt x="1350" y="7075"/>
                </a:cubicBezTo>
                <a:cubicBezTo>
                  <a:pt x="2700" y="7117"/>
                  <a:pt x="2700" y="7117"/>
                  <a:pt x="2700" y="7117"/>
                </a:cubicBezTo>
                <a:cubicBezTo>
                  <a:pt x="675" y="7158"/>
                  <a:pt x="675" y="7158"/>
                  <a:pt x="675" y="7158"/>
                </a:cubicBezTo>
                <a:cubicBezTo>
                  <a:pt x="675" y="7158"/>
                  <a:pt x="675" y="7179"/>
                  <a:pt x="675" y="7179"/>
                </a:cubicBezTo>
                <a:cubicBezTo>
                  <a:pt x="675" y="7200"/>
                  <a:pt x="675" y="7200"/>
                  <a:pt x="675" y="7221"/>
                </a:cubicBezTo>
                <a:cubicBezTo>
                  <a:pt x="3375" y="7262"/>
                  <a:pt x="3375" y="7262"/>
                  <a:pt x="3375" y="7262"/>
                </a:cubicBezTo>
                <a:cubicBezTo>
                  <a:pt x="1350" y="7283"/>
                  <a:pt x="1350" y="7283"/>
                  <a:pt x="1350" y="7283"/>
                </a:cubicBezTo>
                <a:cubicBezTo>
                  <a:pt x="675" y="7283"/>
                  <a:pt x="675" y="7304"/>
                  <a:pt x="675" y="7304"/>
                </a:cubicBezTo>
                <a:cubicBezTo>
                  <a:pt x="675" y="7325"/>
                  <a:pt x="675" y="7325"/>
                  <a:pt x="675" y="7346"/>
                </a:cubicBezTo>
                <a:cubicBezTo>
                  <a:pt x="3375" y="7387"/>
                  <a:pt x="3375" y="7387"/>
                  <a:pt x="3375" y="7387"/>
                </a:cubicBezTo>
                <a:cubicBezTo>
                  <a:pt x="675" y="7387"/>
                  <a:pt x="675" y="7387"/>
                  <a:pt x="675" y="7387"/>
                </a:cubicBezTo>
                <a:cubicBezTo>
                  <a:pt x="675" y="7387"/>
                  <a:pt x="0" y="7408"/>
                  <a:pt x="0" y="7408"/>
                </a:cubicBezTo>
                <a:cubicBezTo>
                  <a:pt x="0" y="7429"/>
                  <a:pt x="0" y="7450"/>
                  <a:pt x="675" y="7450"/>
                </a:cubicBezTo>
                <a:cubicBezTo>
                  <a:pt x="2700" y="7491"/>
                  <a:pt x="2700" y="7491"/>
                  <a:pt x="2700" y="7491"/>
                </a:cubicBezTo>
                <a:cubicBezTo>
                  <a:pt x="1350" y="7554"/>
                  <a:pt x="1350" y="7554"/>
                  <a:pt x="1350" y="7554"/>
                </a:cubicBezTo>
                <a:cubicBezTo>
                  <a:pt x="675" y="7575"/>
                  <a:pt x="675" y="7575"/>
                  <a:pt x="675" y="7595"/>
                </a:cubicBezTo>
                <a:cubicBezTo>
                  <a:pt x="675" y="7595"/>
                  <a:pt x="1350" y="7595"/>
                  <a:pt x="1350" y="7616"/>
                </a:cubicBezTo>
                <a:cubicBezTo>
                  <a:pt x="4050" y="7658"/>
                  <a:pt x="4050" y="7658"/>
                  <a:pt x="4050" y="7658"/>
                </a:cubicBezTo>
                <a:cubicBezTo>
                  <a:pt x="2025" y="7679"/>
                  <a:pt x="2025" y="7679"/>
                  <a:pt x="2025" y="7679"/>
                </a:cubicBezTo>
                <a:cubicBezTo>
                  <a:pt x="2025" y="7699"/>
                  <a:pt x="1350" y="7699"/>
                  <a:pt x="1350" y="7720"/>
                </a:cubicBezTo>
                <a:cubicBezTo>
                  <a:pt x="1350" y="7720"/>
                  <a:pt x="2025" y="7741"/>
                  <a:pt x="2025" y="7741"/>
                </a:cubicBezTo>
                <a:cubicBezTo>
                  <a:pt x="2700" y="7762"/>
                  <a:pt x="2700" y="7762"/>
                  <a:pt x="2700" y="7762"/>
                </a:cubicBezTo>
                <a:cubicBezTo>
                  <a:pt x="1350" y="7803"/>
                  <a:pt x="1350" y="7803"/>
                  <a:pt x="1350" y="7803"/>
                </a:cubicBezTo>
                <a:cubicBezTo>
                  <a:pt x="1350" y="7803"/>
                  <a:pt x="1350" y="7824"/>
                  <a:pt x="1350" y="7824"/>
                </a:cubicBezTo>
                <a:cubicBezTo>
                  <a:pt x="1350" y="7845"/>
                  <a:pt x="1350" y="7845"/>
                  <a:pt x="2025" y="7845"/>
                </a:cubicBezTo>
                <a:cubicBezTo>
                  <a:pt x="3375" y="7887"/>
                  <a:pt x="3375" y="7887"/>
                  <a:pt x="3375" y="7887"/>
                </a:cubicBezTo>
                <a:cubicBezTo>
                  <a:pt x="1350" y="7928"/>
                  <a:pt x="1350" y="7928"/>
                  <a:pt x="1350" y="7928"/>
                </a:cubicBezTo>
                <a:cubicBezTo>
                  <a:pt x="1350" y="7928"/>
                  <a:pt x="1350" y="7949"/>
                  <a:pt x="1350" y="7949"/>
                </a:cubicBezTo>
                <a:cubicBezTo>
                  <a:pt x="1350" y="7970"/>
                  <a:pt x="1350" y="7970"/>
                  <a:pt x="1350" y="7970"/>
                </a:cubicBezTo>
                <a:cubicBezTo>
                  <a:pt x="4050" y="8032"/>
                  <a:pt x="4050" y="8032"/>
                  <a:pt x="4050" y="8032"/>
                </a:cubicBezTo>
                <a:cubicBezTo>
                  <a:pt x="1350" y="8074"/>
                  <a:pt x="1350" y="8074"/>
                  <a:pt x="1350" y="8074"/>
                </a:cubicBezTo>
                <a:cubicBezTo>
                  <a:pt x="1350" y="8074"/>
                  <a:pt x="675" y="8095"/>
                  <a:pt x="675" y="8095"/>
                </a:cubicBezTo>
                <a:cubicBezTo>
                  <a:pt x="675" y="8116"/>
                  <a:pt x="1350" y="8116"/>
                  <a:pt x="1350" y="8116"/>
                </a:cubicBezTo>
                <a:cubicBezTo>
                  <a:pt x="3375" y="8157"/>
                  <a:pt x="3375" y="8157"/>
                  <a:pt x="3375" y="8157"/>
                </a:cubicBezTo>
                <a:cubicBezTo>
                  <a:pt x="1350" y="8240"/>
                  <a:pt x="1350" y="8240"/>
                  <a:pt x="1350" y="8240"/>
                </a:cubicBezTo>
                <a:cubicBezTo>
                  <a:pt x="1350" y="8240"/>
                  <a:pt x="1350" y="8240"/>
                  <a:pt x="1350" y="8261"/>
                </a:cubicBezTo>
                <a:cubicBezTo>
                  <a:pt x="1350" y="8261"/>
                  <a:pt x="1350" y="8261"/>
                  <a:pt x="2025" y="8282"/>
                </a:cubicBezTo>
                <a:cubicBezTo>
                  <a:pt x="3375" y="8303"/>
                  <a:pt x="3375" y="8303"/>
                  <a:pt x="3375" y="8303"/>
                </a:cubicBezTo>
                <a:cubicBezTo>
                  <a:pt x="2025" y="8324"/>
                  <a:pt x="2025" y="8324"/>
                  <a:pt x="2025" y="8324"/>
                </a:cubicBezTo>
                <a:cubicBezTo>
                  <a:pt x="1350" y="8324"/>
                  <a:pt x="1350" y="8345"/>
                  <a:pt x="1350" y="8365"/>
                </a:cubicBezTo>
                <a:cubicBezTo>
                  <a:pt x="1350" y="8365"/>
                  <a:pt x="1350" y="8386"/>
                  <a:pt x="2025" y="8386"/>
                </a:cubicBezTo>
                <a:cubicBezTo>
                  <a:pt x="3375" y="8407"/>
                  <a:pt x="3375" y="8407"/>
                  <a:pt x="3375" y="8407"/>
                </a:cubicBezTo>
                <a:cubicBezTo>
                  <a:pt x="1350" y="8469"/>
                  <a:pt x="1350" y="8469"/>
                  <a:pt x="1350" y="8469"/>
                </a:cubicBezTo>
                <a:cubicBezTo>
                  <a:pt x="1350" y="8469"/>
                  <a:pt x="1350" y="8490"/>
                  <a:pt x="1350" y="8490"/>
                </a:cubicBezTo>
                <a:cubicBezTo>
                  <a:pt x="1350" y="8490"/>
                  <a:pt x="1350" y="8511"/>
                  <a:pt x="1350" y="8511"/>
                </a:cubicBezTo>
                <a:cubicBezTo>
                  <a:pt x="2700" y="8532"/>
                  <a:pt x="2700" y="8532"/>
                  <a:pt x="2700" y="8532"/>
                </a:cubicBezTo>
                <a:cubicBezTo>
                  <a:pt x="1350" y="8615"/>
                  <a:pt x="1350" y="8615"/>
                  <a:pt x="1350" y="8615"/>
                </a:cubicBezTo>
                <a:cubicBezTo>
                  <a:pt x="1350" y="8615"/>
                  <a:pt x="1350" y="8636"/>
                  <a:pt x="1350" y="8636"/>
                </a:cubicBezTo>
                <a:cubicBezTo>
                  <a:pt x="1350" y="8636"/>
                  <a:pt x="1350" y="8657"/>
                  <a:pt x="1350" y="8657"/>
                </a:cubicBezTo>
                <a:cubicBezTo>
                  <a:pt x="3375" y="8677"/>
                  <a:pt x="3375" y="8677"/>
                  <a:pt x="3375" y="8677"/>
                </a:cubicBezTo>
                <a:cubicBezTo>
                  <a:pt x="1350" y="8698"/>
                  <a:pt x="1350" y="8698"/>
                  <a:pt x="1350" y="8698"/>
                </a:cubicBezTo>
                <a:cubicBezTo>
                  <a:pt x="675" y="8698"/>
                  <a:pt x="675" y="8719"/>
                  <a:pt x="675" y="8719"/>
                </a:cubicBezTo>
                <a:cubicBezTo>
                  <a:pt x="675" y="8740"/>
                  <a:pt x="675" y="8761"/>
                  <a:pt x="675" y="8761"/>
                </a:cubicBezTo>
                <a:cubicBezTo>
                  <a:pt x="3375" y="8802"/>
                  <a:pt x="3375" y="8802"/>
                  <a:pt x="3375" y="8802"/>
                </a:cubicBezTo>
                <a:cubicBezTo>
                  <a:pt x="675" y="8844"/>
                  <a:pt x="675" y="8844"/>
                  <a:pt x="675" y="8844"/>
                </a:cubicBezTo>
                <a:cubicBezTo>
                  <a:pt x="675" y="8844"/>
                  <a:pt x="675" y="8865"/>
                  <a:pt x="675" y="8865"/>
                </a:cubicBezTo>
                <a:cubicBezTo>
                  <a:pt x="675" y="8886"/>
                  <a:pt x="675" y="8886"/>
                  <a:pt x="675" y="8906"/>
                </a:cubicBezTo>
                <a:cubicBezTo>
                  <a:pt x="2700" y="8927"/>
                  <a:pt x="2700" y="8927"/>
                  <a:pt x="2700" y="8927"/>
                </a:cubicBezTo>
                <a:cubicBezTo>
                  <a:pt x="1350" y="8969"/>
                  <a:pt x="1350" y="8969"/>
                  <a:pt x="1350" y="8969"/>
                </a:cubicBezTo>
                <a:cubicBezTo>
                  <a:pt x="675" y="8969"/>
                  <a:pt x="675" y="8990"/>
                  <a:pt x="675" y="8990"/>
                </a:cubicBezTo>
                <a:cubicBezTo>
                  <a:pt x="675" y="9010"/>
                  <a:pt x="675" y="9010"/>
                  <a:pt x="1350" y="9010"/>
                </a:cubicBezTo>
                <a:cubicBezTo>
                  <a:pt x="3375" y="9052"/>
                  <a:pt x="3375" y="9052"/>
                  <a:pt x="3375" y="9052"/>
                </a:cubicBezTo>
                <a:cubicBezTo>
                  <a:pt x="1350" y="9114"/>
                  <a:pt x="1350" y="9114"/>
                  <a:pt x="1350" y="9114"/>
                </a:cubicBezTo>
                <a:cubicBezTo>
                  <a:pt x="675" y="9114"/>
                  <a:pt x="675" y="9114"/>
                  <a:pt x="675" y="9135"/>
                </a:cubicBezTo>
                <a:cubicBezTo>
                  <a:pt x="675" y="9135"/>
                  <a:pt x="675" y="9156"/>
                  <a:pt x="1350" y="9156"/>
                </a:cubicBezTo>
                <a:cubicBezTo>
                  <a:pt x="3375" y="9198"/>
                  <a:pt x="3375" y="9198"/>
                  <a:pt x="3375" y="9198"/>
                </a:cubicBezTo>
                <a:cubicBezTo>
                  <a:pt x="1350" y="9260"/>
                  <a:pt x="1350" y="9260"/>
                  <a:pt x="1350" y="9260"/>
                </a:cubicBezTo>
                <a:cubicBezTo>
                  <a:pt x="1350" y="9281"/>
                  <a:pt x="1350" y="9281"/>
                  <a:pt x="1350" y="9302"/>
                </a:cubicBezTo>
                <a:cubicBezTo>
                  <a:pt x="1350" y="9302"/>
                  <a:pt x="1350" y="9302"/>
                  <a:pt x="2025" y="9323"/>
                </a:cubicBezTo>
                <a:cubicBezTo>
                  <a:pt x="3375" y="9343"/>
                  <a:pt x="3375" y="9343"/>
                  <a:pt x="3375" y="9343"/>
                </a:cubicBezTo>
                <a:cubicBezTo>
                  <a:pt x="1350" y="9406"/>
                  <a:pt x="1350" y="9406"/>
                  <a:pt x="1350" y="9406"/>
                </a:cubicBezTo>
                <a:cubicBezTo>
                  <a:pt x="1350" y="9427"/>
                  <a:pt x="1350" y="9427"/>
                  <a:pt x="1350" y="9447"/>
                </a:cubicBezTo>
                <a:cubicBezTo>
                  <a:pt x="1350" y="9447"/>
                  <a:pt x="1350" y="9447"/>
                  <a:pt x="1350" y="9468"/>
                </a:cubicBezTo>
                <a:cubicBezTo>
                  <a:pt x="3375" y="9489"/>
                  <a:pt x="3375" y="9489"/>
                  <a:pt x="3375" y="9489"/>
                </a:cubicBezTo>
                <a:cubicBezTo>
                  <a:pt x="2025" y="9551"/>
                  <a:pt x="2025" y="9551"/>
                  <a:pt x="2025" y="9551"/>
                </a:cubicBezTo>
                <a:cubicBezTo>
                  <a:pt x="1350" y="9572"/>
                  <a:pt x="2025" y="9593"/>
                  <a:pt x="2025" y="9593"/>
                </a:cubicBezTo>
                <a:cubicBezTo>
                  <a:pt x="3375" y="9614"/>
                  <a:pt x="3375" y="9614"/>
                  <a:pt x="3375" y="9614"/>
                </a:cubicBezTo>
                <a:cubicBezTo>
                  <a:pt x="1350" y="9635"/>
                  <a:pt x="1350" y="9635"/>
                  <a:pt x="1350" y="9635"/>
                </a:cubicBezTo>
                <a:cubicBezTo>
                  <a:pt x="1350" y="9635"/>
                  <a:pt x="675" y="9635"/>
                  <a:pt x="675" y="9655"/>
                </a:cubicBezTo>
                <a:cubicBezTo>
                  <a:pt x="675" y="9655"/>
                  <a:pt x="675" y="9676"/>
                  <a:pt x="1350" y="9676"/>
                </a:cubicBezTo>
                <a:cubicBezTo>
                  <a:pt x="4050" y="9739"/>
                  <a:pt x="4050" y="9739"/>
                  <a:pt x="4050" y="9739"/>
                </a:cubicBezTo>
                <a:cubicBezTo>
                  <a:pt x="2025" y="9780"/>
                  <a:pt x="2025" y="9780"/>
                  <a:pt x="2025" y="9780"/>
                </a:cubicBezTo>
                <a:cubicBezTo>
                  <a:pt x="1350" y="9801"/>
                  <a:pt x="1350" y="9801"/>
                  <a:pt x="1350" y="9822"/>
                </a:cubicBezTo>
                <a:cubicBezTo>
                  <a:pt x="1350" y="9822"/>
                  <a:pt x="1350" y="9843"/>
                  <a:pt x="2025" y="9843"/>
                </a:cubicBezTo>
                <a:cubicBezTo>
                  <a:pt x="4050" y="9884"/>
                  <a:pt x="4050" y="9884"/>
                  <a:pt x="4050" y="9884"/>
                </a:cubicBezTo>
                <a:cubicBezTo>
                  <a:pt x="2025" y="9947"/>
                  <a:pt x="2025" y="9947"/>
                  <a:pt x="2025" y="9947"/>
                </a:cubicBezTo>
                <a:cubicBezTo>
                  <a:pt x="1350" y="9947"/>
                  <a:pt x="1350" y="9968"/>
                  <a:pt x="1350" y="9968"/>
                </a:cubicBezTo>
                <a:cubicBezTo>
                  <a:pt x="1350" y="9988"/>
                  <a:pt x="2025" y="9988"/>
                  <a:pt x="2025" y="9988"/>
                </a:cubicBezTo>
                <a:cubicBezTo>
                  <a:pt x="2700" y="10009"/>
                  <a:pt x="2700" y="10009"/>
                  <a:pt x="2700" y="10009"/>
                </a:cubicBezTo>
                <a:cubicBezTo>
                  <a:pt x="675" y="10072"/>
                  <a:pt x="675" y="10072"/>
                  <a:pt x="675" y="10072"/>
                </a:cubicBezTo>
                <a:cubicBezTo>
                  <a:pt x="0" y="10072"/>
                  <a:pt x="0" y="10072"/>
                  <a:pt x="0" y="10092"/>
                </a:cubicBezTo>
                <a:cubicBezTo>
                  <a:pt x="0" y="10092"/>
                  <a:pt x="675" y="10113"/>
                  <a:pt x="675" y="10113"/>
                </a:cubicBezTo>
                <a:cubicBezTo>
                  <a:pt x="3375" y="10155"/>
                  <a:pt x="3375" y="10155"/>
                  <a:pt x="3375" y="10155"/>
                </a:cubicBezTo>
                <a:cubicBezTo>
                  <a:pt x="675" y="10197"/>
                  <a:pt x="675" y="10197"/>
                  <a:pt x="675" y="10197"/>
                </a:cubicBezTo>
                <a:cubicBezTo>
                  <a:pt x="675" y="10197"/>
                  <a:pt x="0" y="10197"/>
                  <a:pt x="0" y="10217"/>
                </a:cubicBezTo>
                <a:cubicBezTo>
                  <a:pt x="0" y="10217"/>
                  <a:pt x="675" y="10238"/>
                  <a:pt x="675" y="10238"/>
                </a:cubicBezTo>
                <a:cubicBezTo>
                  <a:pt x="3375" y="10280"/>
                  <a:pt x="3375" y="10280"/>
                  <a:pt x="3375" y="10280"/>
                </a:cubicBezTo>
                <a:cubicBezTo>
                  <a:pt x="2025" y="10301"/>
                  <a:pt x="2025" y="10301"/>
                  <a:pt x="2025" y="10301"/>
                </a:cubicBezTo>
                <a:cubicBezTo>
                  <a:pt x="1350" y="10301"/>
                  <a:pt x="1350" y="10301"/>
                  <a:pt x="1350" y="10321"/>
                </a:cubicBezTo>
                <a:cubicBezTo>
                  <a:pt x="675" y="10342"/>
                  <a:pt x="1350" y="10342"/>
                  <a:pt x="1350" y="10363"/>
                </a:cubicBezTo>
                <a:cubicBezTo>
                  <a:pt x="3375" y="10384"/>
                  <a:pt x="3375" y="10384"/>
                  <a:pt x="3375" y="10384"/>
                </a:cubicBezTo>
                <a:cubicBezTo>
                  <a:pt x="2025" y="10425"/>
                  <a:pt x="2025" y="10425"/>
                  <a:pt x="2025" y="10425"/>
                </a:cubicBezTo>
                <a:cubicBezTo>
                  <a:pt x="1350" y="10425"/>
                  <a:pt x="1350" y="10425"/>
                  <a:pt x="1350" y="10446"/>
                </a:cubicBezTo>
                <a:cubicBezTo>
                  <a:pt x="1350" y="10446"/>
                  <a:pt x="1350" y="10467"/>
                  <a:pt x="2025" y="10467"/>
                </a:cubicBezTo>
                <a:cubicBezTo>
                  <a:pt x="2700" y="10488"/>
                  <a:pt x="2700" y="10488"/>
                  <a:pt x="2700" y="10488"/>
                </a:cubicBezTo>
                <a:cubicBezTo>
                  <a:pt x="1350" y="10529"/>
                  <a:pt x="1350" y="10529"/>
                  <a:pt x="1350" y="10529"/>
                </a:cubicBezTo>
                <a:cubicBezTo>
                  <a:pt x="1350" y="10529"/>
                  <a:pt x="675" y="10529"/>
                  <a:pt x="675" y="10550"/>
                </a:cubicBezTo>
                <a:cubicBezTo>
                  <a:pt x="1350" y="10550"/>
                  <a:pt x="1350" y="10571"/>
                  <a:pt x="1350" y="10571"/>
                </a:cubicBezTo>
                <a:cubicBezTo>
                  <a:pt x="3375" y="10613"/>
                  <a:pt x="3375" y="10613"/>
                  <a:pt x="3375" y="10613"/>
                </a:cubicBezTo>
                <a:cubicBezTo>
                  <a:pt x="1350" y="10613"/>
                  <a:pt x="1350" y="10613"/>
                  <a:pt x="1350" y="10613"/>
                </a:cubicBezTo>
                <a:cubicBezTo>
                  <a:pt x="1350" y="10613"/>
                  <a:pt x="675" y="10634"/>
                  <a:pt x="675" y="10634"/>
                </a:cubicBezTo>
                <a:cubicBezTo>
                  <a:pt x="675" y="10654"/>
                  <a:pt x="675" y="10654"/>
                  <a:pt x="1350" y="10675"/>
                </a:cubicBezTo>
                <a:cubicBezTo>
                  <a:pt x="2700" y="10717"/>
                  <a:pt x="2700" y="10717"/>
                  <a:pt x="2700" y="10717"/>
                </a:cubicBezTo>
                <a:cubicBezTo>
                  <a:pt x="1350" y="10738"/>
                  <a:pt x="1350" y="10738"/>
                  <a:pt x="1350" y="10738"/>
                </a:cubicBezTo>
                <a:cubicBezTo>
                  <a:pt x="675" y="10738"/>
                  <a:pt x="675" y="10738"/>
                  <a:pt x="675" y="10758"/>
                </a:cubicBezTo>
                <a:cubicBezTo>
                  <a:pt x="675" y="10758"/>
                  <a:pt x="675" y="10779"/>
                  <a:pt x="1350" y="10779"/>
                </a:cubicBezTo>
                <a:cubicBezTo>
                  <a:pt x="2700" y="10821"/>
                  <a:pt x="2700" y="10821"/>
                  <a:pt x="2700" y="10821"/>
                </a:cubicBezTo>
                <a:cubicBezTo>
                  <a:pt x="675" y="10862"/>
                  <a:pt x="675" y="10862"/>
                  <a:pt x="675" y="10862"/>
                </a:cubicBezTo>
                <a:cubicBezTo>
                  <a:pt x="0" y="10862"/>
                  <a:pt x="0" y="10883"/>
                  <a:pt x="0" y="10883"/>
                </a:cubicBezTo>
                <a:cubicBezTo>
                  <a:pt x="0" y="10904"/>
                  <a:pt x="0" y="10904"/>
                  <a:pt x="675" y="10904"/>
                </a:cubicBezTo>
                <a:cubicBezTo>
                  <a:pt x="3375" y="10966"/>
                  <a:pt x="3375" y="10966"/>
                  <a:pt x="3375" y="10966"/>
                </a:cubicBezTo>
                <a:cubicBezTo>
                  <a:pt x="1350" y="11029"/>
                  <a:pt x="1350" y="11029"/>
                  <a:pt x="1350" y="11029"/>
                </a:cubicBezTo>
                <a:cubicBezTo>
                  <a:pt x="1350" y="11050"/>
                  <a:pt x="1350" y="11050"/>
                  <a:pt x="1350" y="11050"/>
                </a:cubicBezTo>
                <a:cubicBezTo>
                  <a:pt x="1350" y="11071"/>
                  <a:pt x="1350" y="11071"/>
                  <a:pt x="1350" y="11071"/>
                </a:cubicBezTo>
                <a:cubicBezTo>
                  <a:pt x="3375" y="11112"/>
                  <a:pt x="3375" y="11112"/>
                  <a:pt x="3375" y="11112"/>
                </a:cubicBezTo>
                <a:cubicBezTo>
                  <a:pt x="2025" y="11133"/>
                  <a:pt x="2025" y="11133"/>
                  <a:pt x="2025" y="11133"/>
                </a:cubicBezTo>
                <a:cubicBezTo>
                  <a:pt x="2025" y="11133"/>
                  <a:pt x="1350" y="11154"/>
                  <a:pt x="1350" y="11154"/>
                </a:cubicBezTo>
                <a:cubicBezTo>
                  <a:pt x="1350" y="11175"/>
                  <a:pt x="1350" y="11175"/>
                  <a:pt x="2025" y="11195"/>
                </a:cubicBezTo>
                <a:cubicBezTo>
                  <a:pt x="3375" y="11216"/>
                  <a:pt x="3375" y="11216"/>
                  <a:pt x="3375" y="11216"/>
                </a:cubicBezTo>
                <a:cubicBezTo>
                  <a:pt x="2025" y="11258"/>
                  <a:pt x="2025" y="11258"/>
                  <a:pt x="2025" y="11258"/>
                </a:cubicBezTo>
                <a:cubicBezTo>
                  <a:pt x="1350" y="11279"/>
                  <a:pt x="1350" y="11279"/>
                  <a:pt x="1350" y="11279"/>
                </a:cubicBezTo>
                <a:cubicBezTo>
                  <a:pt x="1350" y="11299"/>
                  <a:pt x="2025" y="11299"/>
                  <a:pt x="2025" y="11299"/>
                </a:cubicBezTo>
                <a:cubicBezTo>
                  <a:pt x="3375" y="11341"/>
                  <a:pt x="3375" y="11341"/>
                  <a:pt x="3375" y="11341"/>
                </a:cubicBezTo>
                <a:cubicBezTo>
                  <a:pt x="2025" y="11403"/>
                  <a:pt x="2025" y="11403"/>
                  <a:pt x="2025" y="11403"/>
                </a:cubicBezTo>
                <a:cubicBezTo>
                  <a:pt x="1350" y="11403"/>
                  <a:pt x="1350" y="11424"/>
                  <a:pt x="1350" y="11424"/>
                </a:cubicBezTo>
                <a:cubicBezTo>
                  <a:pt x="1350" y="11445"/>
                  <a:pt x="2025" y="11445"/>
                  <a:pt x="2025" y="11445"/>
                </a:cubicBezTo>
                <a:cubicBezTo>
                  <a:pt x="3375" y="11487"/>
                  <a:pt x="3375" y="11487"/>
                  <a:pt x="3375" y="11487"/>
                </a:cubicBezTo>
                <a:cubicBezTo>
                  <a:pt x="2025" y="11528"/>
                  <a:pt x="2025" y="11528"/>
                  <a:pt x="2025" y="11528"/>
                </a:cubicBezTo>
                <a:cubicBezTo>
                  <a:pt x="1350" y="11528"/>
                  <a:pt x="1350" y="11549"/>
                  <a:pt x="1350" y="11549"/>
                </a:cubicBezTo>
                <a:cubicBezTo>
                  <a:pt x="1350" y="11570"/>
                  <a:pt x="1350" y="11570"/>
                  <a:pt x="2025" y="11570"/>
                </a:cubicBezTo>
                <a:cubicBezTo>
                  <a:pt x="2700" y="11591"/>
                  <a:pt x="2700" y="11591"/>
                  <a:pt x="2700" y="11591"/>
                </a:cubicBezTo>
                <a:cubicBezTo>
                  <a:pt x="675" y="11653"/>
                  <a:pt x="675" y="11653"/>
                  <a:pt x="675" y="11653"/>
                </a:cubicBezTo>
                <a:cubicBezTo>
                  <a:pt x="675" y="11674"/>
                  <a:pt x="675" y="11674"/>
                  <a:pt x="675" y="11695"/>
                </a:cubicBezTo>
                <a:cubicBezTo>
                  <a:pt x="675" y="11695"/>
                  <a:pt x="675" y="11695"/>
                  <a:pt x="1350" y="11716"/>
                </a:cubicBezTo>
                <a:cubicBezTo>
                  <a:pt x="4050" y="11757"/>
                  <a:pt x="4050" y="11757"/>
                  <a:pt x="4050" y="11757"/>
                </a:cubicBezTo>
                <a:cubicBezTo>
                  <a:pt x="2025" y="11799"/>
                  <a:pt x="2025" y="11799"/>
                  <a:pt x="2025" y="11799"/>
                </a:cubicBezTo>
                <a:cubicBezTo>
                  <a:pt x="1350" y="11799"/>
                  <a:pt x="1350" y="11820"/>
                  <a:pt x="1350" y="11820"/>
                </a:cubicBezTo>
                <a:cubicBezTo>
                  <a:pt x="1350" y="11840"/>
                  <a:pt x="1350" y="11840"/>
                  <a:pt x="2025" y="11861"/>
                </a:cubicBezTo>
                <a:cubicBezTo>
                  <a:pt x="3375" y="11882"/>
                  <a:pt x="3375" y="11882"/>
                  <a:pt x="3375" y="11882"/>
                </a:cubicBezTo>
                <a:cubicBezTo>
                  <a:pt x="1350" y="11903"/>
                  <a:pt x="1350" y="11903"/>
                  <a:pt x="1350" y="11903"/>
                </a:cubicBezTo>
                <a:cubicBezTo>
                  <a:pt x="1350" y="11903"/>
                  <a:pt x="1350" y="11924"/>
                  <a:pt x="1350" y="11924"/>
                </a:cubicBezTo>
                <a:cubicBezTo>
                  <a:pt x="1350" y="11945"/>
                  <a:pt x="1350" y="11945"/>
                  <a:pt x="1350" y="11965"/>
                </a:cubicBezTo>
                <a:cubicBezTo>
                  <a:pt x="2700" y="11986"/>
                  <a:pt x="2700" y="11986"/>
                  <a:pt x="2700" y="11986"/>
                </a:cubicBezTo>
                <a:cubicBezTo>
                  <a:pt x="1350" y="12028"/>
                  <a:pt x="1350" y="12028"/>
                  <a:pt x="1350" y="12028"/>
                </a:cubicBezTo>
                <a:cubicBezTo>
                  <a:pt x="1350" y="12028"/>
                  <a:pt x="1350" y="12049"/>
                  <a:pt x="1350" y="12049"/>
                </a:cubicBezTo>
                <a:cubicBezTo>
                  <a:pt x="1350" y="12069"/>
                  <a:pt x="1350" y="12069"/>
                  <a:pt x="1350" y="12069"/>
                </a:cubicBezTo>
                <a:cubicBezTo>
                  <a:pt x="4050" y="12132"/>
                  <a:pt x="4050" y="12132"/>
                  <a:pt x="4050" y="12132"/>
                </a:cubicBezTo>
                <a:cubicBezTo>
                  <a:pt x="1350" y="12173"/>
                  <a:pt x="1350" y="12173"/>
                  <a:pt x="1350" y="12173"/>
                </a:cubicBezTo>
                <a:cubicBezTo>
                  <a:pt x="1350" y="12173"/>
                  <a:pt x="1350" y="12194"/>
                  <a:pt x="1350" y="12194"/>
                </a:cubicBezTo>
                <a:cubicBezTo>
                  <a:pt x="1350" y="12215"/>
                  <a:pt x="1350" y="12215"/>
                  <a:pt x="1350" y="12236"/>
                </a:cubicBezTo>
                <a:cubicBezTo>
                  <a:pt x="2700" y="12257"/>
                  <a:pt x="2700" y="12257"/>
                  <a:pt x="2700" y="12257"/>
                </a:cubicBezTo>
                <a:cubicBezTo>
                  <a:pt x="2025" y="12277"/>
                  <a:pt x="2025" y="12277"/>
                  <a:pt x="2025" y="12277"/>
                </a:cubicBezTo>
                <a:cubicBezTo>
                  <a:pt x="1350" y="12298"/>
                  <a:pt x="1350" y="12298"/>
                  <a:pt x="1350" y="12319"/>
                </a:cubicBezTo>
                <a:cubicBezTo>
                  <a:pt x="1350" y="12319"/>
                  <a:pt x="1350" y="12319"/>
                  <a:pt x="2025" y="12340"/>
                </a:cubicBezTo>
                <a:cubicBezTo>
                  <a:pt x="3375" y="12361"/>
                  <a:pt x="3375" y="12361"/>
                  <a:pt x="3375" y="12361"/>
                </a:cubicBezTo>
                <a:cubicBezTo>
                  <a:pt x="2025" y="12402"/>
                  <a:pt x="2025" y="12402"/>
                  <a:pt x="2025" y="12402"/>
                </a:cubicBezTo>
                <a:cubicBezTo>
                  <a:pt x="1350" y="12423"/>
                  <a:pt x="1350" y="12423"/>
                  <a:pt x="1350" y="12444"/>
                </a:cubicBezTo>
                <a:cubicBezTo>
                  <a:pt x="1350" y="12444"/>
                  <a:pt x="2025" y="12465"/>
                  <a:pt x="2025" y="12465"/>
                </a:cubicBezTo>
                <a:cubicBezTo>
                  <a:pt x="2700" y="12486"/>
                  <a:pt x="2700" y="12486"/>
                  <a:pt x="2700" y="12486"/>
                </a:cubicBezTo>
                <a:cubicBezTo>
                  <a:pt x="1350" y="12486"/>
                  <a:pt x="1350" y="12486"/>
                  <a:pt x="1350" y="12486"/>
                </a:cubicBezTo>
                <a:cubicBezTo>
                  <a:pt x="675" y="12486"/>
                  <a:pt x="0" y="12486"/>
                  <a:pt x="0" y="12506"/>
                </a:cubicBezTo>
                <a:cubicBezTo>
                  <a:pt x="0" y="12527"/>
                  <a:pt x="0" y="12527"/>
                  <a:pt x="675" y="12548"/>
                </a:cubicBezTo>
                <a:cubicBezTo>
                  <a:pt x="2700" y="12569"/>
                  <a:pt x="2700" y="12569"/>
                  <a:pt x="2700" y="12569"/>
                </a:cubicBezTo>
                <a:cubicBezTo>
                  <a:pt x="1350" y="12590"/>
                  <a:pt x="1350" y="12590"/>
                  <a:pt x="1350" y="12590"/>
                </a:cubicBezTo>
                <a:cubicBezTo>
                  <a:pt x="675" y="12590"/>
                  <a:pt x="675" y="12590"/>
                  <a:pt x="675" y="12610"/>
                </a:cubicBezTo>
                <a:cubicBezTo>
                  <a:pt x="0" y="12610"/>
                  <a:pt x="675" y="12631"/>
                  <a:pt x="675" y="12631"/>
                </a:cubicBezTo>
                <a:cubicBezTo>
                  <a:pt x="3375" y="12694"/>
                  <a:pt x="3375" y="12694"/>
                  <a:pt x="3375" y="12694"/>
                </a:cubicBezTo>
                <a:cubicBezTo>
                  <a:pt x="1350" y="12714"/>
                  <a:pt x="1350" y="12714"/>
                  <a:pt x="1350" y="12714"/>
                </a:cubicBezTo>
                <a:cubicBezTo>
                  <a:pt x="675" y="12714"/>
                  <a:pt x="675" y="12714"/>
                  <a:pt x="675" y="12735"/>
                </a:cubicBezTo>
                <a:cubicBezTo>
                  <a:pt x="0" y="12735"/>
                  <a:pt x="675" y="12756"/>
                  <a:pt x="675" y="12756"/>
                </a:cubicBezTo>
                <a:cubicBezTo>
                  <a:pt x="3375" y="12818"/>
                  <a:pt x="3375" y="12818"/>
                  <a:pt x="3375" y="12818"/>
                </a:cubicBezTo>
                <a:cubicBezTo>
                  <a:pt x="2025" y="12839"/>
                  <a:pt x="2025" y="12839"/>
                  <a:pt x="2025" y="12839"/>
                </a:cubicBezTo>
                <a:cubicBezTo>
                  <a:pt x="2025" y="12860"/>
                  <a:pt x="1350" y="12860"/>
                  <a:pt x="1350" y="12881"/>
                </a:cubicBezTo>
                <a:cubicBezTo>
                  <a:pt x="1350" y="12881"/>
                  <a:pt x="2025" y="12902"/>
                  <a:pt x="2025" y="12902"/>
                </a:cubicBezTo>
                <a:cubicBezTo>
                  <a:pt x="4050" y="12923"/>
                  <a:pt x="4050" y="12923"/>
                  <a:pt x="4050" y="12923"/>
                </a:cubicBezTo>
                <a:cubicBezTo>
                  <a:pt x="675" y="12964"/>
                  <a:pt x="675" y="12964"/>
                  <a:pt x="675" y="12964"/>
                </a:cubicBezTo>
                <a:cubicBezTo>
                  <a:pt x="675" y="12985"/>
                  <a:pt x="675" y="12985"/>
                  <a:pt x="675" y="13006"/>
                </a:cubicBezTo>
                <a:cubicBezTo>
                  <a:pt x="675" y="13006"/>
                  <a:pt x="675" y="13027"/>
                  <a:pt x="675" y="13027"/>
                </a:cubicBezTo>
                <a:cubicBezTo>
                  <a:pt x="4050" y="13089"/>
                  <a:pt x="4050" y="13089"/>
                  <a:pt x="4050" y="13089"/>
                </a:cubicBezTo>
                <a:cubicBezTo>
                  <a:pt x="2025" y="13151"/>
                  <a:pt x="2025" y="13151"/>
                  <a:pt x="2025" y="13151"/>
                </a:cubicBezTo>
                <a:cubicBezTo>
                  <a:pt x="1350" y="13172"/>
                  <a:pt x="1350" y="13172"/>
                  <a:pt x="1350" y="13172"/>
                </a:cubicBezTo>
                <a:cubicBezTo>
                  <a:pt x="1350" y="13193"/>
                  <a:pt x="2025" y="13193"/>
                  <a:pt x="2025" y="13214"/>
                </a:cubicBezTo>
                <a:cubicBezTo>
                  <a:pt x="3375" y="13235"/>
                  <a:pt x="3375" y="13235"/>
                  <a:pt x="3375" y="13235"/>
                </a:cubicBezTo>
                <a:cubicBezTo>
                  <a:pt x="2025" y="13318"/>
                  <a:pt x="2025" y="13318"/>
                  <a:pt x="2025" y="13318"/>
                </a:cubicBezTo>
                <a:cubicBezTo>
                  <a:pt x="1350" y="13339"/>
                  <a:pt x="1350" y="13339"/>
                  <a:pt x="2025" y="13360"/>
                </a:cubicBezTo>
                <a:cubicBezTo>
                  <a:pt x="3375" y="13380"/>
                  <a:pt x="3375" y="13380"/>
                  <a:pt x="3375" y="13380"/>
                </a:cubicBezTo>
                <a:cubicBezTo>
                  <a:pt x="1350" y="13443"/>
                  <a:pt x="1350" y="13443"/>
                  <a:pt x="1350" y="13443"/>
                </a:cubicBezTo>
                <a:cubicBezTo>
                  <a:pt x="675" y="13464"/>
                  <a:pt x="675" y="13464"/>
                  <a:pt x="675" y="13464"/>
                </a:cubicBezTo>
                <a:cubicBezTo>
                  <a:pt x="675" y="13484"/>
                  <a:pt x="1350" y="13484"/>
                  <a:pt x="1350" y="13484"/>
                </a:cubicBezTo>
                <a:cubicBezTo>
                  <a:pt x="3375" y="13526"/>
                  <a:pt x="3375" y="13526"/>
                  <a:pt x="3375" y="13526"/>
                </a:cubicBezTo>
                <a:cubicBezTo>
                  <a:pt x="1350" y="13547"/>
                  <a:pt x="1350" y="13547"/>
                  <a:pt x="1350" y="13547"/>
                </a:cubicBezTo>
                <a:cubicBezTo>
                  <a:pt x="1350" y="13568"/>
                  <a:pt x="1350" y="13568"/>
                  <a:pt x="675" y="13588"/>
                </a:cubicBezTo>
                <a:cubicBezTo>
                  <a:pt x="675" y="13588"/>
                  <a:pt x="1350" y="13609"/>
                  <a:pt x="1350" y="13609"/>
                </a:cubicBezTo>
                <a:cubicBezTo>
                  <a:pt x="3375" y="13651"/>
                  <a:pt x="3375" y="13651"/>
                  <a:pt x="3375" y="13651"/>
                </a:cubicBezTo>
                <a:cubicBezTo>
                  <a:pt x="1350" y="13672"/>
                  <a:pt x="1350" y="13672"/>
                  <a:pt x="1350" y="13672"/>
                </a:cubicBezTo>
                <a:cubicBezTo>
                  <a:pt x="675" y="13672"/>
                  <a:pt x="675" y="13692"/>
                  <a:pt x="675" y="13692"/>
                </a:cubicBezTo>
                <a:cubicBezTo>
                  <a:pt x="675" y="13713"/>
                  <a:pt x="675" y="13713"/>
                  <a:pt x="675" y="13713"/>
                </a:cubicBezTo>
                <a:cubicBezTo>
                  <a:pt x="3375" y="13776"/>
                  <a:pt x="3375" y="13776"/>
                  <a:pt x="3375" y="13776"/>
                </a:cubicBezTo>
                <a:cubicBezTo>
                  <a:pt x="2025" y="13797"/>
                  <a:pt x="2025" y="13797"/>
                  <a:pt x="2025" y="13797"/>
                </a:cubicBezTo>
                <a:cubicBezTo>
                  <a:pt x="1350" y="13797"/>
                  <a:pt x="1350" y="13797"/>
                  <a:pt x="1350" y="13817"/>
                </a:cubicBezTo>
                <a:cubicBezTo>
                  <a:pt x="1350" y="13817"/>
                  <a:pt x="1350" y="13838"/>
                  <a:pt x="1350" y="13838"/>
                </a:cubicBezTo>
                <a:cubicBezTo>
                  <a:pt x="3375" y="13880"/>
                  <a:pt x="3375" y="13880"/>
                  <a:pt x="3375" y="13880"/>
                </a:cubicBezTo>
                <a:cubicBezTo>
                  <a:pt x="675" y="13942"/>
                  <a:pt x="675" y="13942"/>
                  <a:pt x="675" y="13942"/>
                </a:cubicBezTo>
                <a:cubicBezTo>
                  <a:pt x="675" y="13942"/>
                  <a:pt x="675" y="13963"/>
                  <a:pt x="675" y="13963"/>
                </a:cubicBezTo>
                <a:cubicBezTo>
                  <a:pt x="675" y="13984"/>
                  <a:pt x="675" y="13984"/>
                  <a:pt x="1350" y="13984"/>
                </a:cubicBezTo>
                <a:cubicBezTo>
                  <a:pt x="4050" y="14046"/>
                  <a:pt x="4050" y="14046"/>
                  <a:pt x="4050" y="14046"/>
                </a:cubicBezTo>
                <a:cubicBezTo>
                  <a:pt x="2025" y="14088"/>
                  <a:pt x="2025" y="14088"/>
                  <a:pt x="2025" y="14088"/>
                </a:cubicBezTo>
                <a:cubicBezTo>
                  <a:pt x="1350" y="14109"/>
                  <a:pt x="1350" y="14109"/>
                  <a:pt x="1350" y="14129"/>
                </a:cubicBezTo>
                <a:cubicBezTo>
                  <a:pt x="1350" y="14129"/>
                  <a:pt x="1350" y="14150"/>
                  <a:pt x="2025" y="14150"/>
                </a:cubicBezTo>
                <a:cubicBezTo>
                  <a:pt x="4050" y="14192"/>
                  <a:pt x="4050" y="14192"/>
                  <a:pt x="4050" y="14192"/>
                </a:cubicBezTo>
                <a:cubicBezTo>
                  <a:pt x="2025" y="14254"/>
                  <a:pt x="2025" y="14254"/>
                  <a:pt x="2025" y="14254"/>
                </a:cubicBezTo>
                <a:cubicBezTo>
                  <a:pt x="1350" y="14275"/>
                  <a:pt x="1350" y="14275"/>
                  <a:pt x="1350" y="14275"/>
                </a:cubicBezTo>
                <a:cubicBezTo>
                  <a:pt x="1350" y="14296"/>
                  <a:pt x="2025" y="14296"/>
                  <a:pt x="2025" y="14296"/>
                </a:cubicBezTo>
                <a:cubicBezTo>
                  <a:pt x="3375" y="14338"/>
                  <a:pt x="3375" y="14338"/>
                  <a:pt x="3375" y="14338"/>
                </a:cubicBezTo>
                <a:cubicBezTo>
                  <a:pt x="2025" y="14400"/>
                  <a:pt x="2025" y="14400"/>
                  <a:pt x="2025" y="14400"/>
                </a:cubicBezTo>
                <a:cubicBezTo>
                  <a:pt x="1350" y="14400"/>
                  <a:pt x="1350" y="14400"/>
                  <a:pt x="1350" y="14421"/>
                </a:cubicBezTo>
                <a:cubicBezTo>
                  <a:pt x="1350" y="14421"/>
                  <a:pt x="2025" y="14442"/>
                  <a:pt x="2025" y="14442"/>
                </a:cubicBezTo>
                <a:cubicBezTo>
                  <a:pt x="3375" y="14462"/>
                  <a:pt x="3375" y="14462"/>
                  <a:pt x="3375" y="14462"/>
                </a:cubicBezTo>
                <a:cubicBezTo>
                  <a:pt x="2025" y="14504"/>
                  <a:pt x="2025" y="14504"/>
                  <a:pt x="2025" y="14504"/>
                </a:cubicBezTo>
                <a:cubicBezTo>
                  <a:pt x="2025" y="14504"/>
                  <a:pt x="2025" y="14504"/>
                  <a:pt x="2025" y="14525"/>
                </a:cubicBezTo>
                <a:cubicBezTo>
                  <a:pt x="2025" y="14525"/>
                  <a:pt x="2025" y="14546"/>
                  <a:pt x="2025" y="14546"/>
                </a:cubicBezTo>
                <a:cubicBezTo>
                  <a:pt x="3375" y="14566"/>
                  <a:pt x="3375" y="14566"/>
                  <a:pt x="3375" y="14566"/>
                </a:cubicBezTo>
                <a:cubicBezTo>
                  <a:pt x="675" y="14608"/>
                  <a:pt x="675" y="14608"/>
                  <a:pt x="675" y="14608"/>
                </a:cubicBezTo>
                <a:cubicBezTo>
                  <a:pt x="675" y="14608"/>
                  <a:pt x="675" y="14629"/>
                  <a:pt x="675" y="14629"/>
                </a:cubicBezTo>
                <a:cubicBezTo>
                  <a:pt x="675" y="14650"/>
                  <a:pt x="675" y="14650"/>
                  <a:pt x="675" y="14650"/>
                </a:cubicBezTo>
                <a:cubicBezTo>
                  <a:pt x="3375" y="14712"/>
                  <a:pt x="3375" y="14712"/>
                  <a:pt x="3375" y="14712"/>
                </a:cubicBezTo>
                <a:cubicBezTo>
                  <a:pt x="2025" y="14775"/>
                  <a:pt x="2025" y="14775"/>
                  <a:pt x="2025" y="14775"/>
                </a:cubicBezTo>
                <a:cubicBezTo>
                  <a:pt x="1350" y="14795"/>
                  <a:pt x="1350" y="14795"/>
                  <a:pt x="1350" y="14795"/>
                </a:cubicBezTo>
                <a:cubicBezTo>
                  <a:pt x="1350" y="14816"/>
                  <a:pt x="1350" y="14816"/>
                  <a:pt x="2025" y="14816"/>
                </a:cubicBezTo>
                <a:cubicBezTo>
                  <a:pt x="2700" y="14837"/>
                  <a:pt x="2700" y="14837"/>
                  <a:pt x="2700" y="14837"/>
                </a:cubicBezTo>
                <a:cubicBezTo>
                  <a:pt x="675" y="14899"/>
                  <a:pt x="675" y="14899"/>
                  <a:pt x="675" y="14899"/>
                </a:cubicBezTo>
                <a:cubicBezTo>
                  <a:pt x="675" y="14899"/>
                  <a:pt x="675" y="14920"/>
                  <a:pt x="675" y="14920"/>
                </a:cubicBezTo>
                <a:cubicBezTo>
                  <a:pt x="675" y="14941"/>
                  <a:pt x="675" y="14941"/>
                  <a:pt x="1350" y="14941"/>
                </a:cubicBezTo>
                <a:cubicBezTo>
                  <a:pt x="2700" y="14983"/>
                  <a:pt x="2700" y="14983"/>
                  <a:pt x="2700" y="14983"/>
                </a:cubicBezTo>
                <a:cubicBezTo>
                  <a:pt x="1350" y="14983"/>
                  <a:pt x="1350" y="14983"/>
                  <a:pt x="1350" y="14983"/>
                </a:cubicBezTo>
                <a:cubicBezTo>
                  <a:pt x="675" y="14983"/>
                  <a:pt x="675" y="15003"/>
                  <a:pt x="675" y="15003"/>
                </a:cubicBezTo>
                <a:cubicBezTo>
                  <a:pt x="675" y="15024"/>
                  <a:pt x="675" y="15024"/>
                  <a:pt x="675" y="15045"/>
                </a:cubicBezTo>
                <a:cubicBezTo>
                  <a:pt x="3375" y="15087"/>
                  <a:pt x="3375" y="15087"/>
                  <a:pt x="3375" y="15087"/>
                </a:cubicBezTo>
                <a:cubicBezTo>
                  <a:pt x="675" y="15108"/>
                  <a:pt x="675" y="15108"/>
                  <a:pt x="675" y="15108"/>
                </a:cubicBezTo>
                <a:cubicBezTo>
                  <a:pt x="675" y="15108"/>
                  <a:pt x="0" y="15128"/>
                  <a:pt x="0" y="15128"/>
                </a:cubicBezTo>
                <a:cubicBezTo>
                  <a:pt x="0" y="15149"/>
                  <a:pt x="675" y="15170"/>
                  <a:pt x="675" y="15170"/>
                </a:cubicBezTo>
                <a:cubicBezTo>
                  <a:pt x="3375" y="15212"/>
                  <a:pt x="3375" y="15212"/>
                  <a:pt x="3375" y="15212"/>
                </a:cubicBezTo>
                <a:cubicBezTo>
                  <a:pt x="1350" y="15295"/>
                  <a:pt x="1350" y="15295"/>
                  <a:pt x="1350" y="15295"/>
                </a:cubicBezTo>
                <a:cubicBezTo>
                  <a:pt x="1350" y="15295"/>
                  <a:pt x="1350" y="15316"/>
                  <a:pt x="1350" y="15316"/>
                </a:cubicBezTo>
                <a:cubicBezTo>
                  <a:pt x="1350" y="15316"/>
                  <a:pt x="1350" y="15336"/>
                  <a:pt x="1350" y="15336"/>
                </a:cubicBezTo>
                <a:cubicBezTo>
                  <a:pt x="3375" y="15378"/>
                  <a:pt x="3375" y="15378"/>
                  <a:pt x="3375" y="15378"/>
                </a:cubicBezTo>
                <a:cubicBezTo>
                  <a:pt x="2025" y="15399"/>
                  <a:pt x="2025" y="15399"/>
                  <a:pt x="2025" y="15399"/>
                </a:cubicBezTo>
                <a:cubicBezTo>
                  <a:pt x="2025" y="15399"/>
                  <a:pt x="2025" y="15420"/>
                  <a:pt x="2025" y="15420"/>
                </a:cubicBezTo>
                <a:cubicBezTo>
                  <a:pt x="1350" y="15440"/>
                  <a:pt x="2025" y="15440"/>
                  <a:pt x="2025" y="15461"/>
                </a:cubicBezTo>
                <a:cubicBezTo>
                  <a:pt x="2700" y="15461"/>
                  <a:pt x="2700" y="15461"/>
                  <a:pt x="2700" y="15461"/>
                </a:cubicBezTo>
                <a:cubicBezTo>
                  <a:pt x="1350" y="15503"/>
                  <a:pt x="1350" y="15503"/>
                  <a:pt x="1350" y="15503"/>
                </a:cubicBezTo>
                <a:cubicBezTo>
                  <a:pt x="675" y="15524"/>
                  <a:pt x="675" y="15524"/>
                  <a:pt x="675" y="15545"/>
                </a:cubicBezTo>
                <a:cubicBezTo>
                  <a:pt x="675" y="15545"/>
                  <a:pt x="675" y="15565"/>
                  <a:pt x="1350" y="15565"/>
                </a:cubicBezTo>
                <a:cubicBezTo>
                  <a:pt x="3375" y="15607"/>
                  <a:pt x="3375" y="15607"/>
                  <a:pt x="3375" y="15607"/>
                </a:cubicBezTo>
                <a:cubicBezTo>
                  <a:pt x="1350" y="15690"/>
                  <a:pt x="1350" y="15690"/>
                  <a:pt x="1350" y="15690"/>
                </a:cubicBezTo>
                <a:cubicBezTo>
                  <a:pt x="675" y="15690"/>
                  <a:pt x="675" y="15690"/>
                  <a:pt x="675" y="15711"/>
                </a:cubicBezTo>
                <a:cubicBezTo>
                  <a:pt x="1350" y="15711"/>
                  <a:pt x="1350" y="15711"/>
                  <a:pt x="1350" y="15732"/>
                </a:cubicBezTo>
                <a:cubicBezTo>
                  <a:pt x="3375" y="15773"/>
                  <a:pt x="3375" y="15773"/>
                  <a:pt x="3375" y="15773"/>
                </a:cubicBezTo>
                <a:cubicBezTo>
                  <a:pt x="2025" y="15794"/>
                  <a:pt x="2025" y="15794"/>
                  <a:pt x="2025" y="15794"/>
                </a:cubicBezTo>
                <a:cubicBezTo>
                  <a:pt x="2025" y="15794"/>
                  <a:pt x="1350" y="15815"/>
                  <a:pt x="1350" y="15815"/>
                </a:cubicBezTo>
                <a:cubicBezTo>
                  <a:pt x="1350" y="15836"/>
                  <a:pt x="2025" y="15836"/>
                  <a:pt x="2025" y="15836"/>
                </a:cubicBezTo>
                <a:cubicBezTo>
                  <a:pt x="2700" y="15857"/>
                  <a:pt x="2700" y="15857"/>
                  <a:pt x="2700" y="15857"/>
                </a:cubicBezTo>
                <a:cubicBezTo>
                  <a:pt x="1350" y="15877"/>
                  <a:pt x="1350" y="15877"/>
                  <a:pt x="1350" y="15877"/>
                </a:cubicBezTo>
                <a:cubicBezTo>
                  <a:pt x="675" y="15898"/>
                  <a:pt x="675" y="15898"/>
                  <a:pt x="675" y="15919"/>
                </a:cubicBezTo>
                <a:cubicBezTo>
                  <a:pt x="675" y="15919"/>
                  <a:pt x="675" y="15940"/>
                  <a:pt x="1350" y="15940"/>
                </a:cubicBezTo>
                <a:cubicBezTo>
                  <a:pt x="3375" y="15982"/>
                  <a:pt x="3375" y="15982"/>
                  <a:pt x="3375" y="15982"/>
                </a:cubicBezTo>
                <a:cubicBezTo>
                  <a:pt x="675" y="16023"/>
                  <a:pt x="675" y="16023"/>
                  <a:pt x="675" y="16023"/>
                </a:cubicBezTo>
                <a:cubicBezTo>
                  <a:pt x="675" y="16023"/>
                  <a:pt x="675" y="16044"/>
                  <a:pt x="675" y="16044"/>
                </a:cubicBezTo>
                <a:cubicBezTo>
                  <a:pt x="675" y="16065"/>
                  <a:pt x="675" y="16065"/>
                  <a:pt x="675" y="16086"/>
                </a:cubicBezTo>
                <a:cubicBezTo>
                  <a:pt x="3375" y="16127"/>
                  <a:pt x="3375" y="16127"/>
                  <a:pt x="3375" y="16127"/>
                </a:cubicBezTo>
                <a:cubicBezTo>
                  <a:pt x="2025" y="16190"/>
                  <a:pt x="2025" y="16190"/>
                  <a:pt x="2025" y="16190"/>
                </a:cubicBezTo>
                <a:cubicBezTo>
                  <a:pt x="1350" y="16190"/>
                  <a:pt x="1350" y="16210"/>
                  <a:pt x="1350" y="16210"/>
                </a:cubicBezTo>
                <a:cubicBezTo>
                  <a:pt x="2025" y="16210"/>
                  <a:pt x="2025" y="16231"/>
                  <a:pt x="2025" y="16231"/>
                </a:cubicBezTo>
                <a:cubicBezTo>
                  <a:pt x="3375" y="16252"/>
                  <a:pt x="3375" y="16252"/>
                  <a:pt x="3375" y="16252"/>
                </a:cubicBezTo>
                <a:cubicBezTo>
                  <a:pt x="2025" y="16273"/>
                  <a:pt x="2025" y="16273"/>
                  <a:pt x="2025" y="16273"/>
                </a:cubicBezTo>
                <a:cubicBezTo>
                  <a:pt x="2025" y="16294"/>
                  <a:pt x="1350" y="16294"/>
                  <a:pt x="1350" y="16314"/>
                </a:cubicBezTo>
                <a:cubicBezTo>
                  <a:pt x="1350" y="16314"/>
                  <a:pt x="2025" y="16335"/>
                  <a:pt x="2025" y="16335"/>
                </a:cubicBezTo>
                <a:cubicBezTo>
                  <a:pt x="2700" y="16356"/>
                  <a:pt x="2700" y="16356"/>
                  <a:pt x="2700" y="16356"/>
                </a:cubicBezTo>
                <a:cubicBezTo>
                  <a:pt x="1350" y="16356"/>
                  <a:pt x="1350" y="16356"/>
                  <a:pt x="1350" y="16356"/>
                </a:cubicBezTo>
                <a:cubicBezTo>
                  <a:pt x="1350" y="16377"/>
                  <a:pt x="1350" y="16377"/>
                  <a:pt x="1350" y="16398"/>
                </a:cubicBezTo>
                <a:cubicBezTo>
                  <a:pt x="675" y="16398"/>
                  <a:pt x="1350" y="16418"/>
                  <a:pt x="1350" y="16418"/>
                </a:cubicBezTo>
                <a:cubicBezTo>
                  <a:pt x="4050" y="16460"/>
                  <a:pt x="4050" y="16460"/>
                  <a:pt x="4050" y="16460"/>
                </a:cubicBezTo>
                <a:cubicBezTo>
                  <a:pt x="2025" y="16523"/>
                  <a:pt x="2025" y="16523"/>
                  <a:pt x="2025" y="16523"/>
                </a:cubicBezTo>
                <a:cubicBezTo>
                  <a:pt x="1350" y="16523"/>
                  <a:pt x="1350" y="16523"/>
                  <a:pt x="1350" y="16543"/>
                </a:cubicBezTo>
                <a:cubicBezTo>
                  <a:pt x="1350" y="16543"/>
                  <a:pt x="1350" y="16564"/>
                  <a:pt x="2025" y="16564"/>
                </a:cubicBezTo>
                <a:cubicBezTo>
                  <a:pt x="3375" y="16585"/>
                  <a:pt x="3375" y="16585"/>
                  <a:pt x="3375" y="16585"/>
                </a:cubicBezTo>
                <a:cubicBezTo>
                  <a:pt x="1350" y="16606"/>
                  <a:pt x="1350" y="16606"/>
                  <a:pt x="1350" y="16606"/>
                </a:cubicBezTo>
                <a:cubicBezTo>
                  <a:pt x="675" y="16606"/>
                  <a:pt x="675" y="16627"/>
                  <a:pt x="675" y="16627"/>
                </a:cubicBezTo>
                <a:cubicBezTo>
                  <a:pt x="675" y="16647"/>
                  <a:pt x="675" y="16647"/>
                  <a:pt x="675" y="16668"/>
                </a:cubicBezTo>
                <a:cubicBezTo>
                  <a:pt x="2700" y="16689"/>
                  <a:pt x="2700" y="16689"/>
                  <a:pt x="2700" y="16689"/>
                </a:cubicBezTo>
                <a:cubicBezTo>
                  <a:pt x="2025" y="16731"/>
                  <a:pt x="2025" y="16731"/>
                  <a:pt x="2025" y="16731"/>
                </a:cubicBezTo>
                <a:cubicBezTo>
                  <a:pt x="1350" y="16731"/>
                  <a:pt x="1350" y="16751"/>
                  <a:pt x="1350" y="16751"/>
                </a:cubicBezTo>
                <a:cubicBezTo>
                  <a:pt x="1350" y="16772"/>
                  <a:pt x="1350" y="16772"/>
                  <a:pt x="2025" y="16793"/>
                </a:cubicBezTo>
                <a:cubicBezTo>
                  <a:pt x="3375" y="16814"/>
                  <a:pt x="3375" y="16814"/>
                  <a:pt x="3375" y="16814"/>
                </a:cubicBezTo>
                <a:cubicBezTo>
                  <a:pt x="1350" y="16835"/>
                  <a:pt x="1350" y="16835"/>
                  <a:pt x="1350" y="16835"/>
                </a:cubicBezTo>
                <a:cubicBezTo>
                  <a:pt x="1350" y="16835"/>
                  <a:pt x="675" y="16855"/>
                  <a:pt x="675" y="16855"/>
                </a:cubicBezTo>
                <a:cubicBezTo>
                  <a:pt x="675" y="16876"/>
                  <a:pt x="675" y="16876"/>
                  <a:pt x="1350" y="16897"/>
                </a:cubicBezTo>
                <a:cubicBezTo>
                  <a:pt x="2025" y="16918"/>
                  <a:pt x="2025" y="16918"/>
                  <a:pt x="2025" y="16918"/>
                </a:cubicBezTo>
                <a:cubicBezTo>
                  <a:pt x="675" y="16918"/>
                  <a:pt x="675" y="16918"/>
                  <a:pt x="675" y="16918"/>
                </a:cubicBezTo>
                <a:cubicBezTo>
                  <a:pt x="675" y="16939"/>
                  <a:pt x="675" y="16939"/>
                  <a:pt x="675" y="16960"/>
                </a:cubicBezTo>
                <a:cubicBezTo>
                  <a:pt x="0" y="16960"/>
                  <a:pt x="675" y="16980"/>
                  <a:pt x="675" y="16980"/>
                </a:cubicBezTo>
                <a:cubicBezTo>
                  <a:pt x="3375" y="17043"/>
                  <a:pt x="3375" y="17043"/>
                  <a:pt x="3375" y="17043"/>
                </a:cubicBezTo>
                <a:cubicBezTo>
                  <a:pt x="1350" y="17064"/>
                  <a:pt x="1350" y="17064"/>
                  <a:pt x="1350" y="17064"/>
                </a:cubicBezTo>
                <a:cubicBezTo>
                  <a:pt x="675" y="17084"/>
                  <a:pt x="675" y="17084"/>
                  <a:pt x="675" y="17105"/>
                </a:cubicBezTo>
                <a:cubicBezTo>
                  <a:pt x="675" y="17105"/>
                  <a:pt x="675" y="17126"/>
                  <a:pt x="1350" y="17126"/>
                </a:cubicBezTo>
                <a:cubicBezTo>
                  <a:pt x="4050" y="17188"/>
                  <a:pt x="4050" y="17188"/>
                  <a:pt x="4050" y="17188"/>
                </a:cubicBezTo>
                <a:cubicBezTo>
                  <a:pt x="2025" y="17230"/>
                  <a:pt x="2025" y="17230"/>
                  <a:pt x="2025" y="17230"/>
                </a:cubicBezTo>
                <a:cubicBezTo>
                  <a:pt x="2025" y="17230"/>
                  <a:pt x="1350" y="17251"/>
                  <a:pt x="1350" y="17251"/>
                </a:cubicBezTo>
                <a:cubicBezTo>
                  <a:pt x="1350" y="17272"/>
                  <a:pt x="2025" y="17272"/>
                  <a:pt x="2025" y="17292"/>
                </a:cubicBezTo>
                <a:cubicBezTo>
                  <a:pt x="4050" y="17313"/>
                  <a:pt x="4050" y="17313"/>
                  <a:pt x="4050" y="17313"/>
                </a:cubicBezTo>
                <a:cubicBezTo>
                  <a:pt x="2025" y="17334"/>
                  <a:pt x="2025" y="17334"/>
                  <a:pt x="2025" y="17334"/>
                </a:cubicBezTo>
                <a:cubicBezTo>
                  <a:pt x="1350" y="17334"/>
                  <a:pt x="1350" y="17355"/>
                  <a:pt x="1350" y="17355"/>
                </a:cubicBezTo>
                <a:cubicBezTo>
                  <a:pt x="1350" y="17376"/>
                  <a:pt x="1350" y="17397"/>
                  <a:pt x="2025" y="17397"/>
                </a:cubicBezTo>
                <a:cubicBezTo>
                  <a:pt x="3375" y="17417"/>
                  <a:pt x="3375" y="17417"/>
                  <a:pt x="3375" y="17417"/>
                </a:cubicBezTo>
                <a:cubicBezTo>
                  <a:pt x="675" y="17501"/>
                  <a:pt x="675" y="17501"/>
                  <a:pt x="675" y="17501"/>
                </a:cubicBezTo>
                <a:cubicBezTo>
                  <a:pt x="675" y="17501"/>
                  <a:pt x="675" y="17501"/>
                  <a:pt x="675" y="17521"/>
                </a:cubicBezTo>
                <a:cubicBezTo>
                  <a:pt x="675" y="17521"/>
                  <a:pt x="675" y="17542"/>
                  <a:pt x="1350" y="17542"/>
                </a:cubicBezTo>
                <a:cubicBezTo>
                  <a:pt x="3375" y="17584"/>
                  <a:pt x="3375" y="17584"/>
                  <a:pt x="3375" y="17584"/>
                </a:cubicBezTo>
                <a:cubicBezTo>
                  <a:pt x="2025" y="17605"/>
                  <a:pt x="2025" y="17605"/>
                  <a:pt x="2025" y="17605"/>
                </a:cubicBezTo>
                <a:cubicBezTo>
                  <a:pt x="2025" y="17625"/>
                  <a:pt x="1350" y="17625"/>
                  <a:pt x="1350" y="17646"/>
                </a:cubicBezTo>
                <a:cubicBezTo>
                  <a:pt x="1350" y="17646"/>
                  <a:pt x="2025" y="17646"/>
                  <a:pt x="2025" y="17667"/>
                </a:cubicBezTo>
                <a:cubicBezTo>
                  <a:pt x="3375" y="17688"/>
                  <a:pt x="3375" y="17688"/>
                  <a:pt x="3375" y="17688"/>
                </a:cubicBezTo>
                <a:cubicBezTo>
                  <a:pt x="2025" y="17709"/>
                  <a:pt x="2025" y="17709"/>
                  <a:pt x="2025" y="17709"/>
                </a:cubicBezTo>
                <a:cubicBezTo>
                  <a:pt x="1350" y="17729"/>
                  <a:pt x="1350" y="17729"/>
                  <a:pt x="1350" y="17750"/>
                </a:cubicBezTo>
                <a:cubicBezTo>
                  <a:pt x="1350" y="17750"/>
                  <a:pt x="1350" y="17771"/>
                  <a:pt x="2025" y="17771"/>
                </a:cubicBezTo>
                <a:cubicBezTo>
                  <a:pt x="3375" y="17792"/>
                  <a:pt x="3375" y="17792"/>
                  <a:pt x="3375" y="17792"/>
                </a:cubicBezTo>
                <a:cubicBezTo>
                  <a:pt x="1350" y="17834"/>
                  <a:pt x="1350" y="17834"/>
                  <a:pt x="1350" y="17834"/>
                </a:cubicBezTo>
                <a:cubicBezTo>
                  <a:pt x="675" y="17834"/>
                  <a:pt x="675" y="17854"/>
                  <a:pt x="675" y="17854"/>
                </a:cubicBezTo>
                <a:cubicBezTo>
                  <a:pt x="675" y="17875"/>
                  <a:pt x="675" y="17875"/>
                  <a:pt x="675" y="17896"/>
                </a:cubicBezTo>
                <a:cubicBezTo>
                  <a:pt x="2700" y="17917"/>
                  <a:pt x="2700" y="17917"/>
                  <a:pt x="2700" y="17917"/>
                </a:cubicBezTo>
                <a:cubicBezTo>
                  <a:pt x="675" y="17958"/>
                  <a:pt x="675" y="17958"/>
                  <a:pt x="675" y="17958"/>
                </a:cubicBezTo>
                <a:cubicBezTo>
                  <a:pt x="675" y="17958"/>
                  <a:pt x="675" y="17958"/>
                  <a:pt x="675" y="17979"/>
                </a:cubicBezTo>
                <a:cubicBezTo>
                  <a:pt x="675" y="18000"/>
                  <a:pt x="675" y="18000"/>
                  <a:pt x="675" y="18000"/>
                </a:cubicBezTo>
                <a:cubicBezTo>
                  <a:pt x="2700" y="18042"/>
                  <a:pt x="2700" y="18042"/>
                  <a:pt x="2700" y="18042"/>
                </a:cubicBezTo>
                <a:cubicBezTo>
                  <a:pt x="675" y="18104"/>
                  <a:pt x="675" y="18104"/>
                  <a:pt x="675" y="18104"/>
                </a:cubicBezTo>
                <a:cubicBezTo>
                  <a:pt x="675" y="18125"/>
                  <a:pt x="675" y="18125"/>
                  <a:pt x="675" y="18146"/>
                </a:cubicBezTo>
                <a:cubicBezTo>
                  <a:pt x="675" y="18146"/>
                  <a:pt x="675" y="18146"/>
                  <a:pt x="1350" y="18166"/>
                </a:cubicBezTo>
                <a:cubicBezTo>
                  <a:pt x="3375" y="18208"/>
                  <a:pt x="3375" y="18208"/>
                  <a:pt x="3375" y="18208"/>
                </a:cubicBezTo>
                <a:cubicBezTo>
                  <a:pt x="2025" y="18250"/>
                  <a:pt x="2025" y="18250"/>
                  <a:pt x="2025" y="18250"/>
                </a:cubicBezTo>
                <a:cubicBezTo>
                  <a:pt x="1350" y="18250"/>
                  <a:pt x="1350" y="18271"/>
                  <a:pt x="1350" y="18271"/>
                </a:cubicBezTo>
                <a:cubicBezTo>
                  <a:pt x="1350" y="18291"/>
                  <a:pt x="1350" y="18291"/>
                  <a:pt x="2025" y="18291"/>
                </a:cubicBezTo>
                <a:cubicBezTo>
                  <a:pt x="2700" y="18312"/>
                  <a:pt x="2700" y="18312"/>
                  <a:pt x="2700" y="18312"/>
                </a:cubicBezTo>
                <a:cubicBezTo>
                  <a:pt x="675" y="18375"/>
                  <a:pt x="675" y="18375"/>
                  <a:pt x="675" y="18375"/>
                </a:cubicBezTo>
                <a:cubicBezTo>
                  <a:pt x="0" y="18375"/>
                  <a:pt x="0" y="18375"/>
                  <a:pt x="0" y="18395"/>
                </a:cubicBezTo>
                <a:cubicBezTo>
                  <a:pt x="0" y="18395"/>
                  <a:pt x="0" y="18416"/>
                  <a:pt x="675" y="18416"/>
                </a:cubicBezTo>
                <a:cubicBezTo>
                  <a:pt x="2700" y="18458"/>
                  <a:pt x="2700" y="18458"/>
                  <a:pt x="2700" y="18458"/>
                </a:cubicBezTo>
                <a:cubicBezTo>
                  <a:pt x="1350" y="18479"/>
                  <a:pt x="1350" y="18479"/>
                  <a:pt x="1350" y="18479"/>
                </a:cubicBezTo>
                <a:cubicBezTo>
                  <a:pt x="675" y="18479"/>
                  <a:pt x="675" y="18499"/>
                  <a:pt x="675" y="18499"/>
                </a:cubicBezTo>
                <a:cubicBezTo>
                  <a:pt x="675" y="18520"/>
                  <a:pt x="675" y="18520"/>
                  <a:pt x="1350" y="18541"/>
                </a:cubicBezTo>
                <a:cubicBezTo>
                  <a:pt x="3375" y="18583"/>
                  <a:pt x="3375" y="18583"/>
                  <a:pt x="3375" y="18583"/>
                </a:cubicBezTo>
                <a:cubicBezTo>
                  <a:pt x="1350" y="18645"/>
                  <a:pt x="1350" y="18645"/>
                  <a:pt x="1350" y="18645"/>
                </a:cubicBezTo>
                <a:cubicBezTo>
                  <a:pt x="1350" y="18645"/>
                  <a:pt x="1350" y="18666"/>
                  <a:pt x="1350" y="18666"/>
                </a:cubicBezTo>
                <a:cubicBezTo>
                  <a:pt x="1350" y="18687"/>
                  <a:pt x="1350" y="18687"/>
                  <a:pt x="1350" y="18687"/>
                </a:cubicBezTo>
                <a:cubicBezTo>
                  <a:pt x="3375" y="18728"/>
                  <a:pt x="3375" y="18728"/>
                  <a:pt x="3375" y="18728"/>
                </a:cubicBezTo>
                <a:cubicBezTo>
                  <a:pt x="675" y="18770"/>
                  <a:pt x="675" y="18770"/>
                  <a:pt x="675" y="18770"/>
                </a:cubicBezTo>
                <a:cubicBezTo>
                  <a:pt x="675" y="18770"/>
                  <a:pt x="675" y="18770"/>
                  <a:pt x="675" y="18791"/>
                </a:cubicBezTo>
                <a:cubicBezTo>
                  <a:pt x="675" y="18791"/>
                  <a:pt x="675" y="18812"/>
                  <a:pt x="675" y="18812"/>
                </a:cubicBezTo>
                <a:cubicBezTo>
                  <a:pt x="3375" y="18874"/>
                  <a:pt x="3375" y="18874"/>
                  <a:pt x="3375" y="18874"/>
                </a:cubicBezTo>
                <a:cubicBezTo>
                  <a:pt x="2025" y="18916"/>
                  <a:pt x="2025" y="18916"/>
                  <a:pt x="2025" y="18916"/>
                </a:cubicBezTo>
                <a:cubicBezTo>
                  <a:pt x="1350" y="18916"/>
                  <a:pt x="1350" y="18936"/>
                  <a:pt x="1350" y="18936"/>
                </a:cubicBezTo>
                <a:cubicBezTo>
                  <a:pt x="1350" y="18957"/>
                  <a:pt x="2025" y="18957"/>
                  <a:pt x="2025" y="18957"/>
                </a:cubicBezTo>
                <a:cubicBezTo>
                  <a:pt x="4050" y="18999"/>
                  <a:pt x="4050" y="18999"/>
                  <a:pt x="4050" y="18999"/>
                </a:cubicBezTo>
                <a:cubicBezTo>
                  <a:pt x="1350" y="19040"/>
                  <a:pt x="1350" y="19040"/>
                  <a:pt x="1350" y="19040"/>
                </a:cubicBezTo>
                <a:cubicBezTo>
                  <a:pt x="675" y="19040"/>
                  <a:pt x="675" y="19061"/>
                  <a:pt x="675" y="19061"/>
                </a:cubicBezTo>
                <a:cubicBezTo>
                  <a:pt x="675" y="19082"/>
                  <a:pt x="675" y="19082"/>
                  <a:pt x="1350" y="19082"/>
                </a:cubicBezTo>
                <a:cubicBezTo>
                  <a:pt x="2700" y="19124"/>
                  <a:pt x="2700" y="19124"/>
                  <a:pt x="2700" y="19124"/>
                </a:cubicBezTo>
                <a:cubicBezTo>
                  <a:pt x="675" y="19165"/>
                  <a:pt x="675" y="19165"/>
                  <a:pt x="675" y="19165"/>
                </a:cubicBezTo>
                <a:cubicBezTo>
                  <a:pt x="675" y="19186"/>
                  <a:pt x="675" y="19186"/>
                  <a:pt x="675" y="19207"/>
                </a:cubicBezTo>
                <a:cubicBezTo>
                  <a:pt x="675" y="19207"/>
                  <a:pt x="675" y="19207"/>
                  <a:pt x="1350" y="19228"/>
                </a:cubicBezTo>
                <a:cubicBezTo>
                  <a:pt x="3375" y="19269"/>
                  <a:pt x="3375" y="19269"/>
                  <a:pt x="3375" y="19269"/>
                </a:cubicBezTo>
                <a:cubicBezTo>
                  <a:pt x="2025" y="19311"/>
                  <a:pt x="2025" y="19311"/>
                  <a:pt x="2025" y="19311"/>
                </a:cubicBezTo>
                <a:cubicBezTo>
                  <a:pt x="1350" y="19311"/>
                  <a:pt x="1350" y="19332"/>
                  <a:pt x="1350" y="19332"/>
                </a:cubicBezTo>
                <a:cubicBezTo>
                  <a:pt x="1350" y="19353"/>
                  <a:pt x="2025" y="19353"/>
                  <a:pt x="2025" y="19353"/>
                </a:cubicBezTo>
                <a:cubicBezTo>
                  <a:pt x="2025" y="19373"/>
                  <a:pt x="2025" y="19373"/>
                  <a:pt x="2025" y="19373"/>
                </a:cubicBezTo>
                <a:cubicBezTo>
                  <a:pt x="675" y="19373"/>
                  <a:pt x="675" y="19373"/>
                  <a:pt x="675" y="19373"/>
                </a:cubicBezTo>
                <a:cubicBezTo>
                  <a:pt x="675" y="19394"/>
                  <a:pt x="675" y="19394"/>
                  <a:pt x="675" y="19415"/>
                </a:cubicBezTo>
                <a:cubicBezTo>
                  <a:pt x="0" y="19415"/>
                  <a:pt x="675" y="19436"/>
                  <a:pt x="675" y="19436"/>
                </a:cubicBezTo>
                <a:cubicBezTo>
                  <a:pt x="3375" y="19477"/>
                  <a:pt x="3375" y="19477"/>
                  <a:pt x="3375" y="19477"/>
                </a:cubicBezTo>
                <a:cubicBezTo>
                  <a:pt x="675" y="19519"/>
                  <a:pt x="675" y="19519"/>
                  <a:pt x="675" y="19519"/>
                </a:cubicBezTo>
                <a:cubicBezTo>
                  <a:pt x="675" y="19519"/>
                  <a:pt x="0" y="19540"/>
                  <a:pt x="0" y="19540"/>
                </a:cubicBezTo>
                <a:cubicBezTo>
                  <a:pt x="0" y="19561"/>
                  <a:pt x="675" y="19561"/>
                  <a:pt x="675" y="19582"/>
                </a:cubicBezTo>
                <a:cubicBezTo>
                  <a:pt x="3375" y="19623"/>
                  <a:pt x="3375" y="19623"/>
                  <a:pt x="3375" y="19623"/>
                </a:cubicBezTo>
                <a:cubicBezTo>
                  <a:pt x="1350" y="19665"/>
                  <a:pt x="1350" y="19665"/>
                  <a:pt x="1350" y="19665"/>
                </a:cubicBezTo>
                <a:cubicBezTo>
                  <a:pt x="1350" y="19665"/>
                  <a:pt x="1350" y="19686"/>
                  <a:pt x="1350" y="19686"/>
                </a:cubicBezTo>
                <a:cubicBezTo>
                  <a:pt x="1350" y="19706"/>
                  <a:pt x="1350" y="19706"/>
                  <a:pt x="1350" y="19727"/>
                </a:cubicBezTo>
                <a:cubicBezTo>
                  <a:pt x="4050" y="19769"/>
                  <a:pt x="4050" y="19769"/>
                  <a:pt x="4050" y="19769"/>
                </a:cubicBezTo>
                <a:cubicBezTo>
                  <a:pt x="1350" y="19831"/>
                  <a:pt x="1350" y="19831"/>
                  <a:pt x="1350" y="19831"/>
                </a:cubicBezTo>
                <a:cubicBezTo>
                  <a:pt x="1350" y="19831"/>
                  <a:pt x="1350" y="19852"/>
                  <a:pt x="1350" y="19852"/>
                </a:cubicBezTo>
                <a:cubicBezTo>
                  <a:pt x="1350" y="19873"/>
                  <a:pt x="1350" y="19873"/>
                  <a:pt x="2025" y="19873"/>
                </a:cubicBezTo>
                <a:cubicBezTo>
                  <a:pt x="3375" y="19914"/>
                  <a:pt x="3375" y="19914"/>
                  <a:pt x="3375" y="19914"/>
                </a:cubicBezTo>
                <a:cubicBezTo>
                  <a:pt x="1350" y="19977"/>
                  <a:pt x="1350" y="19977"/>
                  <a:pt x="1350" y="19977"/>
                </a:cubicBezTo>
                <a:cubicBezTo>
                  <a:pt x="1350" y="19998"/>
                  <a:pt x="675" y="19998"/>
                  <a:pt x="1350" y="20018"/>
                </a:cubicBezTo>
                <a:cubicBezTo>
                  <a:pt x="1350" y="20018"/>
                  <a:pt x="1350" y="20018"/>
                  <a:pt x="1350" y="20039"/>
                </a:cubicBezTo>
                <a:cubicBezTo>
                  <a:pt x="3375" y="20081"/>
                  <a:pt x="3375" y="20081"/>
                  <a:pt x="3375" y="20081"/>
                </a:cubicBezTo>
                <a:cubicBezTo>
                  <a:pt x="2025" y="20123"/>
                  <a:pt x="2025" y="20123"/>
                  <a:pt x="2025" y="20123"/>
                </a:cubicBezTo>
                <a:cubicBezTo>
                  <a:pt x="2025" y="20123"/>
                  <a:pt x="1350" y="20143"/>
                  <a:pt x="1350" y="20143"/>
                </a:cubicBezTo>
                <a:cubicBezTo>
                  <a:pt x="1350" y="20164"/>
                  <a:pt x="2025" y="20164"/>
                  <a:pt x="2025" y="20164"/>
                </a:cubicBezTo>
                <a:cubicBezTo>
                  <a:pt x="4050" y="20206"/>
                  <a:pt x="4050" y="20206"/>
                  <a:pt x="4050" y="20206"/>
                </a:cubicBezTo>
                <a:cubicBezTo>
                  <a:pt x="2025" y="20268"/>
                  <a:pt x="2025" y="20268"/>
                  <a:pt x="2025" y="20268"/>
                </a:cubicBezTo>
                <a:cubicBezTo>
                  <a:pt x="1350" y="20268"/>
                  <a:pt x="1350" y="20289"/>
                  <a:pt x="1350" y="20289"/>
                </a:cubicBezTo>
                <a:cubicBezTo>
                  <a:pt x="1350" y="20310"/>
                  <a:pt x="1350" y="20310"/>
                  <a:pt x="2025" y="20310"/>
                </a:cubicBezTo>
                <a:cubicBezTo>
                  <a:pt x="4050" y="20351"/>
                  <a:pt x="4050" y="20351"/>
                  <a:pt x="4050" y="20351"/>
                </a:cubicBezTo>
                <a:cubicBezTo>
                  <a:pt x="1350" y="20393"/>
                  <a:pt x="1350" y="20393"/>
                  <a:pt x="1350" y="20393"/>
                </a:cubicBezTo>
                <a:cubicBezTo>
                  <a:pt x="1350" y="20393"/>
                  <a:pt x="1350" y="20414"/>
                  <a:pt x="1350" y="20414"/>
                </a:cubicBezTo>
                <a:cubicBezTo>
                  <a:pt x="1350" y="20435"/>
                  <a:pt x="1350" y="20435"/>
                  <a:pt x="1350" y="20455"/>
                </a:cubicBezTo>
                <a:cubicBezTo>
                  <a:pt x="3375" y="20497"/>
                  <a:pt x="3375" y="20497"/>
                  <a:pt x="3375" y="20497"/>
                </a:cubicBezTo>
                <a:cubicBezTo>
                  <a:pt x="1350" y="20539"/>
                  <a:pt x="1350" y="20539"/>
                  <a:pt x="1350" y="20539"/>
                </a:cubicBezTo>
                <a:cubicBezTo>
                  <a:pt x="675" y="20539"/>
                  <a:pt x="675" y="20560"/>
                  <a:pt x="675" y="20560"/>
                </a:cubicBezTo>
                <a:cubicBezTo>
                  <a:pt x="675" y="20580"/>
                  <a:pt x="675" y="20580"/>
                  <a:pt x="1350" y="20601"/>
                </a:cubicBezTo>
                <a:cubicBezTo>
                  <a:pt x="3375" y="20622"/>
                  <a:pt x="3375" y="20622"/>
                  <a:pt x="3375" y="20622"/>
                </a:cubicBezTo>
                <a:cubicBezTo>
                  <a:pt x="1350" y="20705"/>
                  <a:pt x="1350" y="20705"/>
                  <a:pt x="1350" y="20705"/>
                </a:cubicBezTo>
                <a:cubicBezTo>
                  <a:pt x="1350" y="20726"/>
                  <a:pt x="1350" y="20726"/>
                  <a:pt x="1350" y="20726"/>
                </a:cubicBezTo>
                <a:cubicBezTo>
                  <a:pt x="1350" y="20747"/>
                  <a:pt x="1350" y="20747"/>
                  <a:pt x="2025" y="20747"/>
                </a:cubicBezTo>
                <a:cubicBezTo>
                  <a:pt x="3375" y="20788"/>
                  <a:pt x="3375" y="20788"/>
                  <a:pt x="3375" y="20788"/>
                </a:cubicBezTo>
                <a:cubicBezTo>
                  <a:pt x="2025" y="20788"/>
                  <a:pt x="2025" y="20788"/>
                  <a:pt x="2025" y="20788"/>
                </a:cubicBezTo>
                <a:cubicBezTo>
                  <a:pt x="1350" y="20788"/>
                  <a:pt x="675" y="20809"/>
                  <a:pt x="675" y="20809"/>
                </a:cubicBezTo>
                <a:cubicBezTo>
                  <a:pt x="675" y="20830"/>
                  <a:pt x="1350" y="20851"/>
                  <a:pt x="1350" y="20851"/>
                </a:cubicBezTo>
                <a:cubicBezTo>
                  <a:pt x="2700" y="20872"/>
                  <a:pt x="2700" y="20872"/>
                  <a:pt x="2700" y="20872"/>
                </a:cubicBezTo>
                <a:cubicBezTo>
                  <a:pt x="1350" y="20913"/>
                  <a:pt x="1350" y="20913"/>
                  <a:pt x="1350" y="20913"/>
                </a:cubicBezTo>
                <a:cubicBezTo>
                  <a:pt x="675" y="20913"/>
                  <a:pt x="675" y="20934"/>
                  <a:pt x="675" y="20934"/>
                </a:cubicBezTo>
                <a:cubicBezTo>
                  <a:pt x="675" y="20955"/>
                  <a:pt x="1350" y="20955"/>
                  <a:pt x="1350" y="20976"/>
                </a:cubicBezTo>
                <a:cubicBezTo>
                  <a:pt x="2700" y="20997"/>
                  <a:pt x="2700" y="20997"/>
                  <a:pt x="2700" y="20997"/>
                </a:cubicBezTo>
                <a:cubicBezTo>
                  <a:pt x="675" y="21038"/>
                  <a:pt x="675" y="21038"/>
                  <a:pt x="675" y="21038"/>
                </a:cubicBezTo>
                <a:cubicBezTo>
                  <a:pt x="675" y="21038"/>
                  <a:pt x="0" y="21038"/>
                  <a:pt x="0" y="21059"/>
                </a:cubicBezTo>
                <a:cubicBezTo>
                  <a:pt x="0" y="21059"/>
                  <a:pt x="675" y="21080"/>
                  <a:pt x="675" y="21080"/>
                </a:cubicBezTo>
                <a:cubicBezTo>
                  <a:pt x="3375" y="21142"/>
                  <a:pt x="3375" y="21142"/>
                  <a:pt x="3375" y="21142"/>
                </a:cubicBezTo>
                <a:cubicBezTo>
                  <a:pt x="2025" y="21205"/>
                  <a:pt x="2025" y="21205"/>
                  <a:pt x="2025" y="21205"/>
                </a:cubicBezTo>
                <a:cubicBezTo>
                  <a:pt x="1350" y="21205"/>
                  <a:pt x="1350" y="21205"/>
                  <a:pt x="1350" y="21225"/>
                </a:cubicBezTo>
                <a:cubicBezTo>
                  <a:pt x="1350" y="21225"/>
                  <a:pt x="2025" y="21246"/>
                  <a:pt x="2025" y="21246"/>
                </a:cubicBezTo>
                <a:cubicBezTo>
                  <a:pt x="3375" y="21267"/>
                  <a:pt x="3375" y="21267"/>
                  <a:pt x="3375" y="21267"/>
                </a:cubicBezTo>
                <a:cubicBezTo>
                  <a:pt x="1350" y="21309"/>
                  <a:pt x="1350" y="21309"/>
                  <a:pt x="1350" y="21309"/>
                </a:cubicBezTo>
                <a:cubicBezTo>
                  <a:pt x="1350" y="21309"/>
                  <a:pt x="1350" y="21329"/>
                  <a:pt x="1350" y="21329"/>
                </a:cubicBezTo>
                <a:cubicBezTo>
                  <a:pt x="1350" y="21350"/>
                  <a:pt x="1350" y="21350"/>
                  <a:pt x="2025" y="21350"/>
                </a:cubicBezTo>
                <a:cubicBezTo>
                  <a:pt x="4050" y="21392"/>
                  <a:pt x="4050" y="21392"/>
                  <a:pt x="4050" y="21392"/>
                </a:cubicBezTo>
                <a:cubicBezTo>
                  <a:pt x="2025" y="21413"/>
                  <a:pt x="2025" y="21413"/>
                  <a:pt x="2025" y="21413"/>
                </a:cubicBezTo>
                <a:cubicBezTo>
                  <a:pt x="1350" y="21434"/>
                  <a:pt x="1350" y="21434"/>
                  <a:pt x="1350" y="21454"/>
                </a:cubicBezTo>
                <a:cubicBezTo>
                  <a:pt x="1350" y="21454"/>
                  <a:pt x="1350" y="21475"/>
                  <a:pt x="1350" y="21475"/>
                </a:cubicBezTo>
                <a:cubicBezTo>
                  <a:pt x="8100" y="21600"/>
                  <a:pt x="8100" y="21600"/>
                  <a:pt x="8100" y="21600"/>
                </a:cubicBezTo>
                <a:cubicBezTo>
                  <a:pt x="8100" y="21600"/>
                  <a:pt x="8775" y="21600"/>
                  <a:pt x="9450" y="21579"/>
                </a:cubicBezTo>
                <a:cubicBezTo>
                  <a:pt x="9450" y="21579"/>
                  <a:pt x="9450" y="21558"/>
                  <a:pt x="8775" y="21538"/>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5" name="Freeform 1216"/>
          <p:cNvSpPr/>
          <p:nvPr>
            <p:custDataLst>
              <p:tags r:id="rId51"/>
            </p:custDataLst>
          </p:nvPr>
        </p:nvSpPr>
        <p:spPr>
          <a:xfrm flipH="1">
            <a:off x="2252345" y="3051175"/>
            <a:ext cx="153670" cy="3007995"/>
          </a:xfrm>
          <a:custGeom>
            <a:avLst/>
            <a:gdLst/>
            <a:ahLst/>
            <a:cxnLst>
              <a:cxn ang="0">
                <a:pos x="wd2" y="hd2"/>
              </a:cxn>
              <a:cxn ang="5400000">
                <a:pos x="wd2" y="hd2"/>
              </a:cxn>
              <a:cxn ang="10800000">
                <a:pos x="wd2" y="hd2"/>
              </a:cxn>
              <a:cxn ang="16200000">
                <a:pos x="wd2" y="hd2"/>
              </a:cxn>
            </a:cxnLst>
            <a:rect l="0" t="0" r="r" b="b"/>
            <a:pathLst>
              <a:path w="21600" h="21600" extrusionOk="0">
                <a:moveTo>
                  <a:pt x="7776" y="21538"/>
                </a:moveTo>
                <a:cubicBezTo>
                  <a:pt x="3456" y="21415"/>
                  <a:pt x="3456" y="21415"/>
                  <a:pt x="3456" y="21415"/>
                </a:cubicBezTo>
                <a:cubicBezTo>
                  <a:pt x="3024" y="21436"/>
                  <a:pt x="3024" y="21436"/>
                  <a:pt x="3024" y="21436"/>
                </a:cubicBezTo>
                <a:cubicBezTo>
                  <a:pt x="3024" y="21456"/>
                  <a:pt x="3024" y="21456"/>
                  <a:pt x="3024" y="21456"/>
                </a:cubicBezTo>
                <a:cubicBezTo>
                  <a:pt x="10800" y="21600"/>
                  <a:pt x="10800" y="21600"/>
                  <a:pt x="10800" y="21600"/>
                </a:cubicBezTo>
                <a:cubicBezTo>
                  <a:pt x="11232" y="21600"/>
                  <a:pt x="11664" y="21600"/>
                  <a:pt x="11664" y="21579"/>
                </a:cubicBezTo>
                <a:cubicBezTo>
                  <a:pt x="12096" y="21559"/>
                  <a:pt x="11664" y="21538"/>
                  <a:pt x="11664" y="21538"/>
                </a:cubicBezTo>
                <a:cubicBezTo>
                  <a:pt x="1296" y="21230"/>
                  <a:pt x="1296" y="21230"/>
                  <a:pt x="1296" y="21230"/>
                </a:cubicBezTo>
                <a:cubicBezTo>
                  <a:pt x="864" y="21251"/>
                  <a:pt x="864" y="21251"/>
                  <a:pt x="864" y="21251"/>
                </a:cubicBezTo>
                <a:cubicBezTo>
                  <a:pt x="864" y="21292"/>
                  <a:pt x="864" y="21292"/>
                  <a:pt x="864" y="21292"/>
                </a:cubicBezTo>
                <a:cubicBezTo>
                  <a:pt x="864" y="21251"/>
                  <a:pt x="864" y="21251"/>
                  <a:pt x="864" y="21251"/>
                </a:cubicBezTo>
                <a:cubicBezTo>
                  <a:pt x="432" y="21292"/>
                  <a:pt x="432" y="21292"/>
                  <a:pt x="432" y="21292"/>
                </a:cubicBezTo>
                <a:cubicBezTo>
                  <a:pt x="864" y="21292"/>
                  <a:pt x="864" y="21292"/>
                  <a:pt x="864" y="21292"/>
                </a:cubicBezTo>
                <a:cubicBezTo>
                  <a:pt x="864" y="21251"/>
                  <a:pt x="864" y="21251"/>
                  <a:pt x="864" y="21251"/>
                </a:cubicBezTo>
                <a:cubicBezTo>
                  <a:pt x="432" y="21292"/>
                  <a:pt x="432" y="21292"/>
                  <a:pt x="432" y="21292"/>
                </a:cubicBezTo>
                <a:cubicBezTo>
                  <a:pt x="864" y="21251"/>
                  <a:pt x="864" y="21251"/>
                  <a:pt x="864" y="21251"/>
                </a:cubicBezTo>
                <a:cubicBezTo>
                  <a:pt x="432" y="21292"/>
                  <a:pt x="432" y="21292"/>
                  <a:pt x="432" y="21292"/>
                </a:cubicBezTo>
                <a:cubicBezTo>
                  <a:pt x="432" y="21292"/>
                  <a:pt x="432" y="21292"/>
                  <a:pt x="432" y="21292"/>
                </a:cubicBezTo>
                <a:cubicBezTo>
                  <a:pt x="864" y="21251"/>
                  <a:pt x="864" y="21251"/>
                  <a:pt x="864" y="21251"/>
                </a:cubicBezTo>
                <a:cubicBezTo>
                  <a:pt x="432" y="21292"/>
                  <a:pt x="432" y="21292"/>
                  <a:pt x="432" y="21292"/>
                </a:cubicBezTo>
                <a:cubicBezTo>
                  <a:pt x="432" y="21271"/>
                  <a:pt x="432" y="21271"/>
                  <a:pt x="432" y="21271"/>
                </a:cubicBezTo>
                <a:cubicBezTo>
                  <a:pt x="432" y="21292"/>
                  <a:pt x="432" y="21292"/>
                  <a:pt x="432" y="21292"/>
                </a:cubicBezTo>
                <a:cubicBezTo>
                  <a:pt x="432" y="21292"/>
                  <a:pt x="432" y="21292"/>
                  <a:pt x="432" y="21292"/>
                </a:cubicBezTo>
                <a:cubicBezTo>
                  <a:pt x="432" y="21271"/>
                  <a:pt x="432" y="21271"/>
                  <a:pt x="432" y="21271"/>
                </a:cubicBezTo>
                <a:cubicBezTo>
                  <a:pt x="432" y="21292"/>
                  <a:pt x="432" y="21292"/>
                  <a:pt x="432" y="21292"/>
                </a:cubicBezTo>
                <a:cubicBezTo>
                  <a:pt x="864" y="21292"/>
                  <a:pt x="3888" y="21353"/>
                  <a:pt x="6912" y="21436"/>
                </a:cubicBezTo>
                <a:cubicBezTo>
                  <a:pt x="8640" y="21456"/>
                  <a:pt x="9936" y="21497"/>
                  <a:pt x="11232" y="21518"/>
                </a:cubicBezTo>
                <a:cubicBezTo>
                  <a:pt x="12096" y="21538"/>
                  <a:pt x="12528" y="21538"/>
                  <a:pt x="12960" y="21559"/>
                </a:cubicBezTo>
                <a:cubicBezTo>
                  <a:pt x="12960" y="21559"/>
                  <a:pt x="13392" y="21559"/>
                  <a:pt x="13392" y="21559"/>
                </a:cubicBezTo>
                <a:cubicBezTo>
                  <a:pt x="13824" y="21559"/>
                  <a:pt x="13824" y="21579"/>
                  <a:pt x="13824" y="21579"/>
                </a:cubicBezTo>
                <a:cubicBezTo>
                  <a:pt x="14256" y="21559"/>
                  <a:pt x="14256" y="21559"/>
                  <a:pt x="14256" y="21559"/>
                </a:cubicBezTo>
                <a:cubicBezTo>
                  <a:pt x="14256" y="21559"/>
                  <a:pt x="14256" y="21559"/>
                  <a:pt x="14688" y="21559"/>
                </a:cubicBezTo>
                <a:cubicBezTo>
                  <a:pt x="14688" y="21538"/>
                  <a:pt x="14688" y="21538"/>
                  <a:pt x="14688" y="21538"/>
                </a:cubicBezTo>
                <a:cubicBezTo>
                  <a:pt x="14688" y="21518"/>
                  <a:pt x="14256" y="21518"/>
                  <a:pt x="14256" y="21518"/>
                </a:cubicBezTo>
                <a:cubicBezTo>
                  <a:pt x="13392" y="21497"/>
                  <a:pt x="13392" y="21497"/>
                  <a:pt x="13392" y="21497"/>
                </a:cubicBezTo>
                <a:cubicBezTo>
                  <a:pt x="15552" y="21497"/>
                  <a:pt x="15552" y="21497"/>
                  <a:pt x="15552" y="21497"/>
                </a:cubicBezTo>
                <a:cubicBezTo>
                  <a:pt x="15984" y="21497"/>
                  <a:pt x="16416" y="21497"/>
                  <a:pt x="16416" y="21477"/>
                </a:cubicBezTo>
                <a:cubicBezTo>
                  <a:pt x="16416" y="21456"/>
                  <a:pt x="16416" y="21456"/>
                  <a:pt x="15984" y="21436"/>
                </a:cubicBezTo>
                <a:cubicBezTo>
                  <a:pt x="15552" y="21415"/>
                  <a:pt x="15552" y="21415"/>
                  <a:pt x="15552" y="21415"/>
                </a:cubicBezTo>
                <a:cubicBezTo>
                  <a:pt x="17712" y="21415"/>
                  <a:pt x="17712" y="21415"/>
                  <a:pt x="17712" y="21415"/>
                </a:cubicBezTo>
                <a:cubicBezTo>
                  <a:pt x="18144" y="21394"/>
                  <a:pt x="18144" y="21394"/>
                  <a:pt x="18144" y="21374"/>
                </a:cubicBezTo>
                <a:cubicBezTo>
                  <a:pt x="18144" y="21374"/>
                  <a:pt x="18144" y="21353"/>
                  <a:pt x="17712" y="21353"/>
                </a:cubicBezTo>
                <a:cubicBezTo>
                  <a:pt x="17712" y="21333"/>
                  <a:pt x="17712" y="21333"/>
                  <a:pt x="17712" y="21333"/>
                </a:cubicBezTo>
                <a:cubicBezTo>
                  <a:pt x="19440" y="21292"/>
                  <a:pt x="19440" y="21292"/>
                  <a:pt x="19440" y="21292"/>
                </a:cubicBezTo>
                <a:cubicBezTo>
                  <a:pt x="19440" y="21292"/>
                  <a:pt x="19440" y="21271"/>
                  <a:pt x="19440" y="21271"/>
                </a:cubicBezTo>
                <a:cubicBezTo>
                  <a:pt x="19440" y="21251"/>
                  <a:pt x="19440" y="21251"/>
                  <a:pt x="19008" y="21230"/>
                </a:cubicBezTo>
                <a:cubicBezTo>
                  <a:pt x="19008" y="21230"/>
                  <a:pt x="19008" y="21230"/>
                  <a:pt x="19008" y="21230"/>
                </a:cubicBezTo>
                <a:cubicBezTo>
                  <a:pt x="20736" y="21189"/>
                  <a:pt x="20736" y="21189"/>
                  <a:pt x="20736" y="21189"/>
                </a:cubicBezTo>
                <a:cubicBezTo>
                  <a:pt x="21168" y="21189"/>
                  <a:pt x="21168" y="21168"/>
                  <a:pt x="21168" y="21168"/>
                </a:cubicBezTo>
                <a:cubicBezTo>
                  <a:pt x="21168" y="21148"/>
                  <a:pt x="21168" y="21148"/>
                  <a:pt x="20736" y="21127"/>
                </a:cubicBezTo>
                <a:cubicBezTo>
                  <a:pt x="19440" y="21086"/>
                  <a:pt x="19440" y="21086"/>
                  <a:pt x="19440" y="21086"/>
                </a:cubicBezTo>
                <a:cubicBezTo>
                  <a:pt x="20736" y="21045"/>
                  <a:pt x="20736" y="21045"/>
                  <a:pt x="20736" y="21045"/>
                </a:cubicBezTo>
                <a:cubicBezTo>
                  <a:pt x="20736" y="21025"/>
                  <a:pt x="20736" y="21025"/>
                  <a:pt x="20736" y="21004"/>
                </a:cubicBezTo>
                <a:cubicBezTo>
                  <a:pt x="20736" y="21004"/>
                  <a:pt x="20736" y="20983"/>
                  <a:pt x="20304" y="20983"/>
                </a:cubicBezTo>
                <a:cubicBezTo>
                  <a:pt x="19440" y="20963"/>
                  <a:pt x="19440" y="20963"/>
                  <a:pt x="19440" y="20963"/>
                </a:cubicBezTo>
                <a:cubicBezTo>
                  <a:pt x="20736" y="20922"/>
                  <a:pt x="20736" y="20922"/>
                  <a:pt x="20736" y="20922"/>
                </a:cubicBezTo>
                <a:cubicBezTo>
                  <a:pt x="20736" y="20901"/>
                  <a:pt x="21168" y="20901"/>
                  <a:pt x="21168" y="20881"/>
                </a:cubicBezTo>
                <a:cubicBezTo>
                  <a:pt x="21168" y="20881"/>
                  <a:pt x="20736" y="20860"/>
                  <a:pt x="20736" y="20860"/>
                </a:cubicBezTo>
                <a:cubicBezTo>
                  <a:pt x="19872" y="20840"/>
                  <a:pt x="19872" y="20840"/>
                  <a:pt x="19872" y="20840"/>
                </a:cubicBezTo>
                <a:cubicBezTo>
                  <a:pt x="20736" y="20819"/>
                  <a:pt x="20736" y="20819"/>
                  <a:pt x="20736" y="20819"/>
                </a:cubicBezTo>
                <a:cubicBezTo>
                  <a:pt x="21168" y="20819"/>
                  <a:pt x="21168" y="20819"/>
                  <a:pt x="21168" y="20798"/>
                </a:cubicBezTo>
                <a:cubicBezTo>
                  <a:pt x="21600" y="20798"/>
                  <a:pt x="21168" y="20778"/>
                  <a:pt x="21168" y="20778"/>
                </a:cubicBezTo>
                <a:cubicBezTo>
                  <a:pt x="19008" y="20716"/>
                  <a:pt x="19008" y="20716"/>
                  <a:pt x="19008" y="20716"/>
                </a:cubicBezTo>
                <a:cubicBezTo>
                  <a:pt x="20736" y="20655"/>
                  <a:pt x="20736" y="20655"/>
                  <a:pt x="20736" y="20655"/>
                </a:cubicBezTo>
                <a:cubicBezTo>
                  <a:pt x="21168" y="20655"/>
                  <a:pt x="21168" y="20634"/>
                  <a:pt x="21168" y="20634"/>
                </a:cubicBezTo>
                <a:cubicBezTo>
                  <a:pt x="21168" y="20614"/>
                  <a:pt x="21168" y="20614"/>
                  <a:pt x="20736" y="20614"/>
                </a:cubicBezTo>
                <a:cubicBezTo>
                  <a:pt x="19440" y="20572"/>
                  <a:pt x="19440" y="20572"/>
                  <a:pt x="19440" y="20572"/>
                </a:cubicBezTo>
                <a:cubicBezTo>
                  <a:pt x="20736" y="20511"/>
                  <a:pt x="20736" y="20511"/>
                  <a:pt x="20736" y="20511"/>
                </a:cubicBezTo>
                <a:cubicBezTo>
                  <a:pt x="20736" y="20511"/>
                  <a:pt x="20736" y="20490"/>
                  <a:pt x="20736" y="20490"/>
                </a:cubicBezTo>
                <a:cubicBezTo>
                  <a:pt x="20736" y="20470"/>
                  <a:pt x="20736" y="20470"/>
                  <a:pt x="20304" y="20470"/>
                </a:cubicBezTo>
                <a:cubicBezTo>
                  <a:pt x="19440" y="20429"/>
                  <a:pt x="19440" y="20429"/>
                  <a:pt x="19440" y="20429"/>
                </a:cubicBezTo>
                <a:cubicBezTo>
                  <a:pt x="20304" y="20387"/>
                  <a:pt x="20304" y="20387"/>
                  <a:pt x="20304" y="20387"/>
                </a:cubicBezTo>
                <a:cubicBezTo>
                  <a:pt x="20736" y="20387"/>
                  <a:pt x="20736" y="20367"/>
                  <a:pt x="20736" y="20367"/>
                </a:cubicBezTo>
                <a:cubicBezTo>
                  <a:pt x="20736" y="20346"/>
                  <a:pt x="20736" y="20346"/>
                  <a:pt x="20304" y="20346"/>
                </a:cubicBezTo>
                <a:cubicBezTo>
                  <a:pt x="19872" y="20326"/>
                  <a:pt x="19872" y="20326"/>
                  <a:pt x="19872" y="20326"/>
                </a:cubicBezTo>
                <a:cubicBezTo>
                  <a:pt x="21168" y="20305"/>
                  <a:pt x="21168" y="20305"/>
                  <a:pt x="21168" y="20305"/>
                </a:cubicBezTo>
                <a:cubicBezTo>
                  <a:pt x="21168" y="20305"/>
                  <a:pt x="21600" y="20285"/>
                  <a:pt x="21600" y="20285"/>
                </a:cubicBezTo>
                <a:cubicBezTo>
                  <a:pt x="21600" y="20264"/>
                  <a:pt x="21600" y="20264"/>
                  <a:pt x="21168" y="20244"/>
                </a:cubicBezTo>
                <a:cubicBezTo>
                  <a:pt x="19440" y="20202"/>
                  <a:pt x="19440" y="20202"/>
                  <a:pt x="19440" y="20202"/>
                </a:cubicBezTo>
                <a:cubicBezTo>
                  <a:pt x="20736" y="20161"/>
                  <a:pt x="20736" y="20161"/>
                  <a:pt x="20736" y="20161"/>
                </a:cubicBezTo>
                <a:cubicBezTo>
                  <a:pt x="21168" y="20161"/>
                  <a:pt x="21168" y="20141"/>
                  <a:pt x="21168" y="20141"/>
                </a:cubicBezTo>
                <a:cubicBezTo>
                  <a:pt x="21168" y="20120"/>
                  <a:pt x="21168" y="20120"/>
                  <a:pt x="20736" y="20100"/>
                </a:cubicBezTo>
                <a:cubicBezTo>
                  <a:pt x="19872" y="20079"/>
                  <a:pt x="19872" y="20079"/>
                  <a:pt x="19872" y="20079"/>
                </a:cubicBezTo>
                <a:cubicBezTo>
                  <a:pt x="21168" y="20059"/>
                  <a:pt x="21168" y="20059"/>
                  <a:pt x="21168" y="20059"/>
                </a:cubicBezTo>
                <a:cubicBezTo>
                  <a:pt x="21168" y="20059"/>
                  <a:pt x="21600" y="20059"/>
                  <a:pt x="21600" y="20038"/>
                </a:cubicBezTo>
                <a:cubicBezTo>
                  <a:pt x="21600" y="20038"/>
                  <a:pt x="21168" y="20018"/>
                  <a:pt x="21168" y="20018"/>
                </a:cubicBezTo>
                <a:cubicBezTo>
                  <a:pt x="19008" y="19956"/>
                  <a:pt x="19008" y="19956"/>
                  <a:pt x="19008" y="19956"/>
                </a:cubicBezTo>
                <a:cubicBezTo>
                  <a:pt x="20304" y="19894"/>
                  <a:pt x="20304" y="19894"/>
                  <a:pt x="20304" y="19894"/>
                </a:cubicBezTo>
                <a:cubicBezTo>
                  <a:pt x="20304" y="19894"/>
                  <a:pt x="20736" y="19874"/>
                  <a:pt x="20736" y="19874"/>
                </a:cubicBezTo>
                <a:cubicBezTo>
                  <a:pt x="20304" y="19874"/>
                  <a:pt x="20304" y="19853"/>
                  <a:pt x="20304" y="19853"/>
                </a:cubicBezTo>
                <a:cubicBezTo>
                  <a:pt x="19872" y="19833"/>
                  <a:pt x="19872" y="19833"/>
                  <a:pt x="19872" y="19833"/>
                </a:cubicBezTo>
                <a:cubicBezTo>
                  <a:pt x="20736" y="19812"/>
                  <a:pt x="20736" y="19812"/>
                  <a:pt x="20736" y="19812"/>
                </a:cubicBezTo>
                <a:cubicBezTo>
                  <a:pt x="20736" y="19812"/>
                  <a:pt x="20736" y="19812"/>
                  <a:pt x="20736" y="19791"/>
                </a:cubicBezTo>
                <a:cubicBezTo>
                  <a:pt x="20736" y="19791"/>
                  <a:pt x="20736" y="19771"/>
                  <a:pt x="20736" y="19771"/>
                </a:cubicBezTo>
                <a:cubicBezTo>
                  <a:pt x="19008" y="19730"/>
                  <a:pt x="19008" y="19730"/>
                  <a:pt x="19008" y="19730"/>
                </a:cubicBezTo>
                <a:cubicBezTo>
                  <a:pt x="20736" y="19668"/>
                  <a:pt x="20736" y="19668"/>
                  <a:pt x="20736" y="19668"/>
                </a:cubicBezTo>
                <a:cubicBezTo>
                  <a:pt x="20736" y="19668"/>
                  <a:pt x="20736" y="19648"/>
                  <a:pt x="20736" y="19648"/>
                </a:cubicBezTo>
                <a:cubicBezTo>
                  <a:pt x="20736" y="19627"/>
                  <a:pt x="20736" y="19627"/>
                  <a:pt x="20736" y="19627"/>
                </a:cubicBezTo>
                <a:cubicBezTo>
                  <a:pt x="19008" y="19586"/>
                  <a:pt x="19008" y="19586"/>
                  <a:pt x="19008" y="19586"/>
                </a:cubicBezTo>
                <a:cubicBezTo>
                  <a:pt x="20736" y="19545"/>
                  <a:pt x="20736" y="19545"/>
                  <a:pt x="20736" y="19545"/>
                </a:cubicBezTo>
                <a:cubicBezTo>
                  <a:pt x="21168" y="19524"/>
                  <a:pt x="21168" y="19524"/>
                  <a:pt x="21168" y="19504"/>
                </a:cubicBezTo>
                <a:cubicBezTo>
                  <a:pt x="21168" y="19504"/>
                  <a:pt x="21168" y="19483"/>
                  <a:pt x="20736" y="19483"/>
                </a:cubicBezTo>
                <a:cubicBezTo>
                  <a:pt x="19440" y="19442"/>
                  <a:pt x="19440" y="19442"/>
                  <a:pt x="19440" y="19442"/>
                </a:cubicBezTo>
                <a:cubicBezTo>
                  <a:pt x="20736" y="19401"/>
                  <a:pt x="20736" y="19401"/>
                  <a:pt x="20736" y="19401"/>
                </a:cubicBezTo>
                <a:cubicBezTo>
                  <a:pt x="21168" y="19401"/>
                  <a:pt x="21168" y="19380"/>
                  <a:pt x="21168" y="19380"/>
                </a:cubicBezTo>
                <a:cubicBezTo>
                  <a:pt x="21168" y="19360"/>
                  <a:pt x="21168" y="19360"/>
                  <a:pt x="21168" y="19339"/>
                </a:cubicBezTo>
                <a:cubicBezTo>
                  <a:pt x="19872" y="19298"/>
                  <a:pt x="19872" y="19298"/>
                  <a:pt x="19872" y="19298"/>
                </a:cubicBezTo>
                <a:cubicBezTo>
                  <a:pt x="20736" y="19298"/>
                  <a:pt x="20736" y="19298"/>
                  <a:pt x="20736" y="19298"/>
                </a:cubicBezTo>
                <a:cubicBezTo>
                  <a:pt x="21168" y="19298"/>
                  <a:pt x="21168" y="19278"/>
                  <a:pt x="21168" y="19257"/>
                </a:cubicBezTo>
                <a:cubicBezTo>
                  <a:pt x="21168" y="19257"/>
                  <a:pt x="21168" y="19237"/>
                  <a:pt x="21168" y="19237"/>
                </a:cubicBezTo>
                <a:cubicBezTo>
                  <a:pt x="19440" y="19195"/>
                  <a:pt x="19440" y="19195"/>
                  <a:pt x="19440" y="19195"/>
                </a:cubicBezTo>
                <a:cubicBezTo>
                  <a:pt x="21168" y="19134"/>
                  <a:pt x="21168" y="19134"/>
                  <a:pt x="21168" y="19134"/>
                </a:cubicBezTo>
                <a:cubicBezTo>
                  <a:pt x="21168" y="19134"/>
                  <a:pt x="21168" y="19113"/>
                  <a:pt x="21168" y="19113"/>
                </a:cubicBezTo>
                <a:cubicBezTo>
                  <a:pt x="21168" y="19093"/>
                  <a:pt x="21168" y="19093"/>
                  <a:pt x="21168" y="19093"/>
                </a:cubicBezTo>
                <a:cubicBezTo>
                  <a:pt x="19872" y="19052"/>
                  <a:pt x="19872" y="19052"/>
                  <a:pt x="19872" y="19052"/>
                </a:cubicBezTo>
                <a:cubicBezTo>
                  <a:pt x="20736" y="18990"/>
                  <a:pt x="20736" y="18990"/>
                  <a:pt x="20736" y="18990"/>
                </a:cubicBezTo>
                <a:cubicBezTo>
                  <a:pt x="20736" y="18990"/>
                  <a:pt x="20736" y="18969"/>
                  <a:pt x="20736" y="18969"/>
                </a:cubicBezTo>
                <a:cubicBezTo>
                  <a:pt x="20736" y="18949"/>
                  <a:pt x="20736" y="18949"/>
                  <a:pt x="20304" y="18949"/>
                </a:cubicBezTo>
                <a:cubicBezTo>
                  <a:pt x="19872" y="18928"/>
                  <a:pt x="19872" y="18928"/>
                  <a:pt x="19872" y="18928"/>
                </a:cubicBezTo>
                <a:cubicBezTo>
                  <a:pt x="21168" y="18908"/>
                  <a:pt x="21168" y="18908"/>
                  <a:pt x="21168" y="18908"/>
                </a:cubicBezTo>
                <a:cubicBezTo>
                  <a:pt x="21168" y="18908"/>
                  <a:pt x="21600" y="18908"/>
                  <a:pt x="21600" y="18887"/>
                </a:cubicBezTo>
                <a:cubicBezTo>
                  <a:pt x="21600" y="18887"/>
                  <a:pt x="21600" y="18867"/>
                  <a:pt x="21168" y="18867"/>
                </a:cubicBezTo>
                <a:cubicBezTo>
                  <a:pt x="19008" y="18805"/>
                  <a:pt x="19008" y="18805"/>
                  <a:pt x="19008" y="18805"/>
                </a:cubicBezTo>
                <a:cubicBezTo>
                  <a:pt x="20736" y="18764"/>
                  <a:pt x="20736" y="18764"/>
                  <a:pt x="20736" y="18764"/>
                </a:cubicBezTo>
                <a:cubicBezTo>
                  <a:pt x="21168" y="18764"/>
                  <a:pt x="21168" y="18743"/>
                  <a:pt x="21168" y="18743"/>
                </a:cubicBezTo>
                <a:cubicBezTo>
                  <a:pt x="21168" y="18723"/>
                  <a:pt x="21168" y="18702"/>
                  <a:pt x="20736" y="18702"/>
                </a:cubicBezTo>
                <a:cubicBezTo>
                  <a:pt x="19440" y="18661"/>
                  <a:pt x="19440" y="18661"/>
                  <a:pt x="19440" y="18661"/>
                </a:cubicBezTo>
                <a:cubicBezTo>
                  <a:pt x="20736" y="18620"/>
                  <a:pt x="20736" y="18620"/>
                  <a:pt x="20736" y="18620"/>
                </a:cubicBezTo>
                <a:cubicBezTo>
                  <a:pt x="21168" y="18620"/>
                  <a:pt x="21168" y="18620"/>
                  <a:pt x="21168" y="18599"/>
                </a:cubicBezTo>
                <a:cubicBezTo>
                  <a:pt x="21168" y="18599"/>
                  <a:pt x="21168" y="18579"/>
                  <a:pt x="20736" y="18579"/>
                </a:cubicBezTo>
                <a:cubicBezTo>
                  <a:pt x="19872" y="18538"/>
                  <a:pt x="19872" y="18538"/>
                  <a:pt x="19872" y="18538"/>
                </a:cubicBezTo>
                <a:cubicBezTo>
                  <a:pt x="21168" y="18476"/>
                  <a:pt x="21168" y="18476"/>
                  <a:pt x="21168" y="18476"/>
                </a:cubicBezTo>
                <a:cubicBezTo>
                  <a:pt x="21168" y="18456"/>
                  <a:pt x="21168" y="18456"/>
                  <a:pt x="21168" y="18435"/>
                </a:cubicBezTo>
                <a:cubicBezTo>
                  <a:pt x="21168" y="18435"/>
                  <a:pt x="21168" y="18435"/>
                  <a:pt x="21168" y="18414"/>
                </a:cubicBezTo>
                <a:cubicBezTo>
                  <a:pt x="19008" y="18373"/>
                  <a:pt x="19008" y="18373"/>
                  <a:pt x="19008" y="18373"/>
                </a:cubicBezTo>
                <a:cubicBezTo>
                  <a:pt x="20736" y="18291"/>
                  <a:pt x="20736" y="18291"/>
                  <a:pt x="20736" y="18291"/>
                </a:cubicBezTo>
                <a:cubicBezTo>
                  <a:pt x="20736" y="18291"/>
                  <a:pt x="20736" y="18271"/>
                  <a:pt x="20736" y="18271"/>
                </a:cubicBezTo>
                <a:cubicBezTo>
                  <a:pt x="20736" y="18250"/>
                  <a:pt x="20736" y="18250"/>
                  <a:pt x="20304" y="18250"/>
                </a:cubicBezTo>
                <a:cubicBezTo>
                  <a:pt x="19872" y="18229"/>
                  <a:pt x="19872" y="18229"/>
                  <a:pt x="19872" y="18229"/>
                </a:cubicBezTo>
                <a:cubicBezTo>
                  <a:pt x="20736" y="18168"/>
                  <a:pt x="20736" y="18168"/>
                  <a:pt x="20736" y="18168"/>
                </a:cubicBezTo>
                <a:cubicBezTo>
                  <a:pt x="20736" y="18168"/>
                  <a:pt x="20736" y="18147"/>
                  <a:pt x="20736" y="18147"/>
                </a:cubicBezTo>
                <a:cubicBezTo>
                  <a:pt x="20736" y="18127"/>
                  <a:pt x="20736" y="18127"/>
                  <a:pt x="20736" y="18127"/>
                </a:cubicBezTo>
                <a:cubicBezTo>
                  <a:pt x="19872" y="18086"/>
                  <a:pt x="19872" y="18086"/>
                  <a:pt x="19872" y="18086"/>
                </a:cubicBezTo>
                <a:cubicBezTo>
                  <a:pt x="20736" y="18045"/>
                  <a:pt x="20736" y="18045"/>
                  <a:pt x="20736" y="18045"/>
                </a:cubicBezTo>
                <a:cubicBezTo>
                  <a:pt x="20736" y="18045"/>
                  <a:pt x="21168" y="18024"/>
                  <a:pt x="21168" y="18024"/>
                </a:cubicBezTo>
                <a:cubicBezTo>
                  <a:pt x="20736" y="18003"/>
                  <a:pt x="20736" y="18003"/>
                  <a:pt x="20736" y="18003"/>
                </a:cubicBezTo>
                <a:cubicBezTo>
                  <a:pt x="19440" y="17962"/>
                  <a:pt x="19440" y="17962"/>
                  <a:pt x="19440" y="17962"/>
                </a:cubicBezTo>
                <a:cubicBezTo>
                  <a:pt x="20736" y="17942"/>
                  <a:pt x="20736" y="17942"/>
                  <a:pt x="20736" y="17942"/>
                </a:cubicBezTo>
                <a:cubicBezTo>
                  <a:pt x="21168" y="17942"/>
                  <a:pt x="21168" y="17942"/>
                  <a:pt x="21168" y="17921"/>
                </a:cubicBezTo>
                <a:cubicBezTo>
                  <a:pt x="21168" y="17901"/>
                  <a:pt x="21168" y="17901"/>
                  <a:pt x="21168" y="17901"/>
                </a:cubicBezTo>
                <a:cubicBezTo>
                  <a:pt x="19008" y="17839"/>
                  <a:pt x="19008" y="17839"/>
                  <a:pt x="19008" y="17839"/>
                </a:cubicBezTo>
                <a:cubicBezTo>
                  <a:pt x="20736" y="17777"/>
                  <a:pt x="20736" y="17777"/>
                  <a:pt x="20736" y="17777"/>
                </a:cubicBezTo>
                <a:cubicBezTo>
                  <a:pt x="20736" y="17757"/>
                  <a:pt x="20736" y="17757"/>
                  <a:pt x="20736" y="17757"/>
                </a:cubicBezTo>
                <a:cubicBezTo>
                  <a:pt x="20736" y="17736"/>
                  <a:pt x="20736" y="17736"/>
                  <a:pt x="20736" y="17716"/>
                </a:cubicBezTo>
                <a:cubicBezTo>
                  <a:pt x="19872" y="17695"/>
                  <a:pt x="19872" y="17695"/>
                  <a:pt x="19872" y="17695"/>
                </a:cubicBezTo>
                <a:cubicBezTo>
                  <a:pt x="20736" y="17633"/>
                  <a:pt x="20736" y="17633"/>
                  <a:pt x="20736" y="17633"/>
                </a:cubicBezTo>
                <a:cubicBezTo>
                  <a:pt x="21168" y="17633"/>
                  <a:pt x="21168" y="17633"/>
                  <a:pt x="21168" y="17613"/>
                </a:cubicBezTo>
                <a:cubicBezTo>
                  <a:pt x="21168" y="17613"/>
                  <a:pt x="21168" y="17592"/>
                  <a:pt x="20736" y="17592"/>
                </a:cubicBezTo>
                <a:cubicBezTo>
                  <a:pt x="19872" y="17551"/>
                  <a:pt x="19872" y="17551"/>
                  <a:pt x="19872" y="17551"/>
                </a:cubicBezTo>
                <a:cubicBezTo>
                  <a:pt x="21168" y="17490"/>
                  <a:pt x="21168" y="17490"/>
                  <a:pt x="21168" y="17490"/>
                </a:cubicBezTo>
                <a:cubicBezTo>
                  <a:pt x="21168" y="17490"/>
                  <a:pt x="21168" y="17469"/>
                  <a:pt x="21168" y="17469"/>
                </a:cubicBezTo>
                <a:cubicBezTo>
                  <a:pt x="21168" y="17469"/>
                  <a:pt x="21168" y="17449"/>
                  <a:pt x="21168" y="17449"/>
                </a:cubicBezTo>
                <a:cubicBezTo>
                  <a:pt x="19440" y="17407"/>
                  <a:pt x="19440" y="17407"/>
                  <a:pt x="19440" y="17407"/>
                </a:cubicBezTo>
                <a:cubicBezTo>
                  <a:pt x="20736" y="17346"/>
                  <a:pt x="20736" y="17346"/>
                  <a:pt x="20736" y="17346"/>
                </a:cubicBezTo>
                <a:cubicBezTo>
                  <a:pt x="21168" y="17325"/>
                  <a:pt x="21168" y="17325"/>
                  <a:pt x="21168" y="17305"/>
                </a:cubicBezTo>
                <a:cubicBezTo>
                  <a:pt x="21168" y="17305"/>
                  <a:pt x="21168" y="17305"/>
                  <a:pt x="20736" y="17284"/>
                </a:cubicBezTo>
                <a:cubicBezTo>
                  <a:pt x="19440" y="17243"/>
                  <a:pt x="19440" y="17243"/>
                  <a:pt x="19440" y="17243"/>
                </a:cubicBezTo>
                <a:cubicBezTo>
                  <a:pt x="20736" y="17181"/>
                  <a:pt x="20736" y="17181"/>
                  <a:pt x="20736" y="17181"/>
                </a:cubicBezTo>
                <a:cubicBezTo>
                  <a:pt x="20736" y="17181"/>
                  <a:pt x="20736" y="17161"/>
                  <a:pt x="20736" y="17161"/>
                </a:cubicBezTo>
                <a:cubicBezTo>
                  <a:pt x="20736" y="17140"/>
                  <a:pt x="20736" y="17140"/>
                  <a:pt x="20304" y="17140"/>
                </a:cubicBezTo>
                <a:cubicBezTo>
                  <a:pt x="19440" y="17099"/>
                  <a:pt x="19440" y="17099"/>
                  <a:pt x="19440" y="17099"/>
                </a:cubicBezTo>
                <a:cubicBezTo>
                  <a:pt x="21168" y="17079"/>
                  <a:pt x="21168" y="17079"/>
                  <a:pt x="21168" y="17079"/>
                </a:cubicBezTo>
                <a:cubicBezTo>
                  <a:pt x="21168" y="17079"/>
                  <a:pt x="21600" y="17058"/>
                  <a:pt x="21600" y="17058"/>
                </a:cubicBezTo>
                <a:cubicBezTo>
                  <a:pt x="21600" y="17037"/>
                  <a:pt x="21168" y="17037"/>
                  <a:pt x="21168" y="17017"/>
                </a:cubicBezTo>
                <a:cubicBezTo>
                  <a:pt x="19440" y="16976"/>
                  <a:pt x="19440" y="16976"/>
                  <a:pt x="19440" y="16976"/>
                </a:cubicBezTo>
                <a:cubicBezTo>
                  <a:pt x="21168" y="16955"/>
                  <a:pt x="21168" y="16955"/>
                  <a:pt x="21168" y="16955"/>
                </a:cubicBezTo>
                <a:cubicBezTo>
                  <a:pt x="21168" y="16935"/>
                  <a:pt x="21600" y="16935"/>
                  <a:pt x="21600" y="16914"/>
                </a:cubicBezTo>
                <a:cubicBezTo>
                  <a:pt x="21600" y="16914"/>
                  <a:pt x="21600" y="16894"/>
                  <a:pt x="21168" y="16894"/>
                </a:cubicBezTo>
                <a:cubicBezTo>
                  <a:pt x="19008" y="16832"/>
                  <a:pt x="19008" y="16832"/>
                  <a:pt x="19008" y="16832"/>
                </a:cubicBezTo>
                <a:cubicBezTo>
                  <a:pt x="20304" y="16791"/>
                  <a:pt x="20304" y="16791"/>
                  <a:pt x="20304" y="16791"/>
                </a:cubicBezTo>
                <a:cubicBezTo>
                  <a:pt x="20736" y="16791"/>
                  <a:pt x="20736" y="16791"/>
                  <a:pt x="20736" y="16770"/>
                </a:cubicBezTo>
                <a:cubicBezTo>
                  <a:pt x="20736" y="16770"/>
                  <a:pt x="20736" y="16750"/>
                  <a:pt x="20736" y="16750"/>
                </a:cubicBezTo>
                <a:cubicBezTo>
                  <a:pt x="19872" y="16729"/>
                  <a:pt x="19872" y="16729"/>
                  <a:pt x="19872" y="16729"/>
                </a:cubicBezTo>
                <a:cubicBezTo>
                  <a:pt x="20736" y="16668"/>
                  <a:pt x="20736" y="16668"/>
                  <a:pt x="20736" y="16668"/>
                </a:cubicBezTo>
                <a:cubicBezTo>
                  <a:pt x="20736" y="16668"/>
                  <a:pt x="20736" y="16668"/>
                  <a:pt x="20736" y="16647"/>
                </a:cubicBezTo>
                <a:cubicBezTo>
                  <a:pt x="20736" y="16647"/>
                  <a:pt x="20736" y="16626"/>
                  <a:pt x="20304" y="16626"/>
                </a:cubicBezTo>
                <a:cubicBezTo>
                  <a:pt x="19872" y="16606"/>
                  <a:pt x="19872" y="16606"/>
                  <a:pt x="19872" y="16606"/>
                </a:cubicBezTo>
                <a:cubicBezTo>
                  <a:pt x="20736" y="16585"/>
                  <a:pt x="20736" y="16585"/>
                  <a:pt x="20736" y="16585"/>
                </a:cubicBezTo>
                <a:cubicBezTo>
                  <a:pt x="21168" y="16585"/>
                  <a:pt x="21168" y="16585"/>
                  <a:pt x="21168" y="16565"/>
                </a:cubicBezTo>
                <a:cubicBezTo>
                  <a:pt x="21168" y="16565"/>
                  <a:pt x="21168" y="16544"/>
                  <a:pt x="21168" y="16544"/>
                </a:cubicBezTo>
                <a:cubicBezTo>
                  <a:pt x="19872" y="16503"/>
                  <a:pt x="19872" y="16503"/>
                  <a:pt x="19872" y="16503"/>
                </a:cubicBezTo>
                <a:cubicBezTo>
                  <a:pt x="20736" y="16462"/>
                  <a:pt x="20736" y="16462"/>
                  <a:pt x="20736" y="16462"/>
                </a:cubicBezTo>
                <a:cubicBezTo>
                  <a:pt x="20736" y="16462"/>
                  <a:pt x="20736" y="16462"/>
                  <a:pt x="20736" y="16441"/>
                </a:cubicBezTo>
                <a:cubicBezTo>
                  <a:pt x="20736" y="16441"/>
                  <a:pt x="20736" y="16421"/>
                  <a:pt x="20736" y="16421"/>
                </a:cubicBezTo>
                <a:cubicBezTo>
                  <a:pt x="19440" y="16380"/>
                  <a:pt x="19440" y="16380"/>
                  <a:pt x="19440" y="16380"/>
                </a:cubicBezTo>
                <a:cubicBezTo>
                  <a:pt x="20304" y="16380"/>
                  <a:pt x="20304" y="16380"/>
                  <a:pt x="20304" y="16380"/>
                </a:cubicBezTo>
                <a:cubicBezTo>
                  <a:pt x="20736" y="16380"/>
                  <a:pt x="20736" y="16359"/>
                  <a:pt x="20736" y="16339"/>
                </a:cubicBezTo>
                <a:cubicBezTo>
                  <a:pt x="21168" y="16339"/>
                  <a:pt x="20736" y="16318"/>
                  <a:pt x="20736" y="16318"/>
                </a:cubicBezTo>
                <a:cubicBezTo>
                  <a:pt x="19440" y="16277"/>
                  <a:pt x="19440" y="16277"/>
                  <a:pt x="19440" y="16277"/>
                </a:cubicBezTo>
                <a:cubicBezTo>
                  <a:pt x="20736" y="16257"/>
                  <a:pt x="20736" y="16257"/>
                  <a:pt x="20736" y="16257"/>
                </a:cubicBezTo>
                <a:cubicBezTo>
                  <a:pt x="20736" y="16236"/>
                  <a:pt x="20736" y="16236"/>
                  <a:pt x="20736" y="16215"/>
                </a:cubicBezTo>
                <a:cubicBezTo>
                  <a:pt x="20736" y="16215"/>
                  <a:pt x="20736" y="16195"/>
                  <a:pt x="20736" y="16195"/>
                </a:cubicBezTo>
                <a:cubicBezTo>
                  <a:pt x="19440" y="16154"/>
                  <a:pt x="19440" y="16154"/>
                  <a:pt x="19440" y="16154"/>
                </a:cubicBezTo>
                <a:cubicBezTo>
                  <a:pt x="21168" y="16113"/>
                  <a:pt x="21168" y="16113"/>
                  <a:pt x="21168" y="16113"/>
                </a:cubicBezTo>
                <a:cubicBezTo>
                  <a:pt x="21168" y="16113"/>
                  <a:pt x="21600" y="16092"/>
                  <a:pt x="21600" y="16092"/>
                </a:cubicBezTo>
                <a:cubicBezTo>
                  <a:pt x="21600" y="16072"/>
                  <a:pt x="21168" y="16072"/>
                  <a:pt x="21168" y="16051"/>
                </a:cubicBezTo>
                <a:cubicBezTo>
                  <a:pt x="19872" y="16030"/>
                  <a:pt x="19872" y="16030"/>
                  <a:pt x="19872" y="16030"/>
                </a:cubicBezTo>
                <a:cubicBezTo>
                  <a:pt x="20736" y="16010"/>
                  <a:pt x="20736" y="16010"/>
                  <a:pt x="20736" y="16010"/>
                </a:cubicBezTo>
                <a:cubicBezTo>
                  <a:pt x="21168" y="16010"/>
                  <a:pt x="21168" y="15989"/>
                  <a:pt x="21168" y="15989"/>
                </a:cubicBezTo>
                <a:cubicBezTo>
                  <a:pt x="21168" y="15969"/>
                  <a:pt x="21168" y="15969"/>
                  <a:pt x="21168" y="15948"/>
                </a:cubicBezTo>
                <a:cubicBezTo>
                  <a:pt x="19872" y="15928"/>
                  <a:pt x="19872" y="15928"/>
                  <a:pt x="19872" y="15928"/>
                </a:cubicBezTo>
                <a:cubicBezTo>
                  <a:pt x="21168" y="15907"/>
                  <a:pt x="21168" y="15907"/>
                  <a:pt x="21168" y="15907"/>
                </a:cubicBezTo>
                <a:cubicBezTo>
                  <a:pt x="21168" y="15887"/>
                  <a:pt x="21600" y="15887"/>
                  <a:pt x="21600" y="15866"/>
                </a:cubicBezTo>
                <a:cubicBezTo>
                  <a:pt x="21600" y="15866"/>
                  <a:pt x="21168" y="15845"/>
                  <a:pt x="21168" y="15845"/>
                </a:cubicBezTo>
                <a:cubicBezTo>
                  <a:pt x="19440" y="15804"/>
                  <a:pt x="19440" y="15804"/>
                  <a:pt x="19440" y="15804"/>
                </a:cubicBezTo>
                <a:cubicBezTo>
                  <a:pt x="20304" y="15763"/>
                  <a:pt x="20304" y="15763"/>
                  <a:pt x="20304" y="15763"/>
                </a:cubicBezTo>
                <a:cubicBezTo>
                  <a:pt x="20736" y="15763"/>
                  <a:pt x="20736" y="15763"/>
                  <a:pt x="20736" y="15743"/>
                </a:cubicBezTo>
                <a:cubicBezTo>
                  <a:pt x="20736" y="15743"/>
                  <a:pt x="20736" y="15722"/>
                  <a:pt x="20304" y="15722"/>
                </a:cubicBezTo>
                <a:cubicBezTo>
                  <a:pt x="19872" y="15702"/>
                  <a:pt x="19872" y="15702"/>
                  <a:pt x="19872" y="15702"/>
                </a:cubicBezTo>
                <a:cubicBezTo>
                  <a:pt x="20736" y="15702"/>
                  <a:pt x="20736" y="15702"/>
                  <a:pt x="20736" y="15702"/>
                </a:cubicBezTo>
                <a:cubicBezTo>
                  <a:pt x="21168" y="15702"/>
                  <a:pt x="21600" y="15681"/>
                  <a:pt x="21600" y="15681"/>
                </a:cubicBezTo>
                <a:cubicBezTo>
                  <a:pt x="21600" y="15661"/>
                  <a:pt x="21168" y="15640"/>
                  <a:pt x="21168" y="15640"/>
                </a:cubicBezTo>
                <a:cubicBezTo>
                  <a:pt x="19008" y="15578"/>
                  <a:pt x="19008" y="15578"/>
                  <a:pt x="19008" y="15578"/>
                </a:cubicBezTo>
                <a:cubicBezTo>
                  <a:pt x="20736" y="15558"/>
                  <a:pt x="20736" y="15558"/>
                  <a:pt x="20736" y="15558"/>
                </a:cubicBezTo>
                <a:cubicBezTo>
                  <a:pt x="20736" y="15537"/>
                  <a:pt x="20736" y="15537"/>
                  <a:pt x="20736" y="15517"/>
                </a:cubicBezTo>
                <a:cubicBezTo>
                  <a:pt x="20736" y="15517"/>
                  <a:pt x="20736" y="15496"/>
                  <a:pt x="20736" y="15496"/>
                </a:cubicBezTo>
                <a:cubicBezTo>
                  <a:pt x="19872" y="15476"/>
                  <a:pt x="19872" y="15476"/>
                  <a:pt x="19872" y="15476"/>
                </a:cubicBezTo>
                <a:cubicBezTo>
                  <a:pt x="20736" y="15455"/>
                  <a:pt x="20736" y="15455"/>
                  <a:pt x="20736" y="15455"/>
                </a:cubicBezTo>
                <a:cubicBezTo>
                  <a:pt x="21168" y="15455"/>
                  <a:pt x="21168" y="15434"/>
                  <a:pt x="21168" y="15434"/>
                </a:cubicBezTo>
                <a:cubicBezTo>
                  <a:pt x="21168" y="15414"/>
                  <a:pt x="21168" y="15393"/>
                  <a:pt x="20736" y="15393"/>
                </a:cubicBezTo>
                <a:cubicBezTo>
                  <a:pt x="19440" y="15352"/>
                  <a:pt x="19440" y="15352"/>
                  <a:pt x="19440" y="15352"/>
                </a:cubicBezTo>
                <a:cubicBezTo>
                  <a:pt x="21168" y="15311"/>
                  <a:pt x="21168" y="15311"/>
                  <a:pt x="21168" y="15311"/>
                </a:cubicBezTo>
                <a:cubicBezTo>
                  <a:pt x="21168" y="15311"/>
                  <a:pt x="21168" y="15311"/>
                  <a:pt x="21168" y="15291"/>
                </a:cubicBezTo>
                <a:cubicBezTo>
                  <a:pt x="21600" y="15291"/>
                  <a:pt x="21168" y="15270"/>
                  <a:pt x="21168" y="15270"/>
                </a:cubicBezTo>
                <a:cubicBezTo>
                  <a:pt x="19872" y="15229"/>
                  <a:pt x="19872" y="15229"/>
                  <a:pt x="19872" y="15229"/>
                </a:cubicBezTo>
                <a:cubicBezTo>
                  <a:pt x="20736" y="15147"/>
                  <a:pt x="20736" y="15147"/>
                  <a:pt x="20736" y="15147"/>
                </a:cubicBezTo>
                <a:cubicBezTo>
                  <a:pt x="20736" y="15147"/>
                  <a:pt x="21168" y="15147"/>
                  <a:pt x="20736" y="15126"/>
                </a:cubicBezTo>
                <a:cubicBezTo>
                  <a:pt x="20736" y="15126"/>
                  <a:pt x="20736" y="15126"/>
                  <a:pt x="20736" y="15106"/>
                </a:cubicBezTo>
                <a:cubicBezTo>
                  <a:pt x="19440" y="15085"/>
                  <a:pt x="19440" y="15085"/>
                  <a:pt x="19440" y="15085"/>
                </a:cubicBezTo>
                <a:cubicBezTo>
                  <a:pt x="20736" y="15065"/>
                  <a:pt x="20736" y="15065"/>
                  <a:pt x="20736" y="15065"/>
                </a:cubicBezTo>
                <a:cubicBezTo>
                  <a:pt x="20736" y="15065"/>
                  <a:pt x="21168" y="15044"/>
                  <a:pt x="21168" y="15044"/>
                </a:cubicBezTo>
                <a:cubicBezTo>
                  <a:pt x="21168" y="15023"/>
                  <a:pt x="20736" y="15023"/>
                  <a:pt x="20736" y="15003"/>
                </a:cubicBezTo>
                <a:cubicBezTo>
                  <a:pt x="19872" y="14982"/>
                  <a:pt x="19872" y="14982"/>
                  <a:pt x="19872" y="14982"/>
                </a:cubicBezTo>
                <a:cubicBezTo>
                  <a:pt x="21168" y="14962"/>
                  <a:pt x="21168" y="14962"/>
                  <a:pt x="21168" y="14962"/>
                </a:cubicBezTo>
                <a:cubicBezTo>
                  <a:pt x="21168" y="14962"/>
                  <a:pt x="21600" y="14941"/>
                  <a:pt x="21600" y="14941"/>
                </a:cubicBezTo>
                <a:cubicBezTo>
                  <a:pt x="21600" y="14921"/>
                  <a:pt x="21168" y="14921"/>
                  <a:pt x="21168" y="14900"/>
                </a:cubicBezTo>
                <a:cubicBezTo>
                  <a:pt x="19440" y="14859"/>
                  <a:pt x="19440" y="14859"/>
                  <a:pt x="19440" y="14859"/>
                </a:cubicBezTo>
                <a:cubicBezTo>
                  <a:pt x="20736" y="14797"/>
                  <a:pt x="20736" y="14797"/>
                  <a:pt x="20736" y="14797"/>
                </a:cubicBezTo>
                <a:cubicBezTo>
                  <a:pt x="20736" y="14777"/>
                  <a:pt x="20736" y="14777"/>
                  <a:pt x="20736" y="14777"/>
                </a:cubicBezTo>
                <a:cubicBezTo>
                  <a:pt x="20736" y="14756"/>
                  <a:pt x="20736" y="14756"/>
                  <a:pt x="20736" y="14756"/>
                </a:cubicBezTo>
                <a:cubicBezTo>
                  <a:pt x="19440" y="14715"/>
                  <a:pt x="19440" y="14715"/>
                  <a:pt x="19440" y="14715"/>
                </a:cubicBezTo>
                <a:cubicBezTo>
                  <a:pt x="20736" y="14653"/>
                  <a:pt x="20736" y="14653"/>
                  <a:pt x="20736" y="14653"/>
                </a:cubicBezTo>
                <a:cubicBezTo>
                  <a:pt x="20736" y="14653"/>
                  <a:pt x="20736" y="14633"/>
                  <a:pt x="20736" y="14633"/>
                </a:cubicBezTo>
                <a:cubicBezTo>
                  <a:pt x="20736" y="14612"/>
                  <a:pt x="20304" y="14612"/>
                  <a:pt x="20304" y="14612"/>
                </a:cubicBezTo>
                <a:cubicBezTo>
                  <a:pt x="19872" y="14592"/>
                  <a:pt x="19872" y="14592"/>
                  <a:pt x="19872" y="14592"/>
                </a:cubicBezTo>
                <a:cubicBezTo>
                  <a:pt x="21168" y="14530"/>
                  <a:pt x="21168" y="14530"/>
                  <a:pt x="21168" y="14530"/>
                </a:cubicBezTo>
                <a:cubicBezTo>
                  <a:pt x="21168" y="14530"/>
                  <a:pt x="21168" y="14510"/>
                  <a:pt x="21168" y="14510"/>
                </a:cubicBezTo>
                <a:cubicBezTo>
                  <a:pt x="21168" y="14489"/>
                  <a:pt x="21168" y="14489"/>
                  <a:pt x="21168" y="14489"/>
                </a:cubicBezTo>
                <a:cubicBezTo>
                  <a:pt x="19440" y="14448"/>
                  <a:pt x="19440" y="14448"/>
                  <a:pt x="19440" y="14448"/>
                </a:cubicBezTo>
                <a:cubicBezTo>
                  <a:pt x="20304" y="14427"/>
                  <a:pt x="20304" y="14427"/>
                  <a:pt x="20304" y="14427"/>
                </a:cubicBezTo>
                <a:cubicBezTo>
                  <a:pt x="20736" y="14427"/>
                  <a:pt x="20736" y="14407"/>
                  <a:pt x="20736" y="14407"/>
                </a:cubicBezTo>
                <a:cubicBezTo>
                  <a:pt x="20736" y="14386"/>
                  <a:pt x="20736" y="14366"/>
                  <a:pt x="20736" y="14366"/>
                </a:cubicBezTo>
                <a:cubicBezTo>
                  <a:pt x="19872" y="14345"/>
                  <a:pt x="19872" y="14345"/>
                  <a:pt x="19872" y="14345"/>
                </a:cubicBezTo>
                <a:cubicBezTo>
                  <a:pt x="21168" y="14284"/>
                  <a:pt x="21168" y="14284"/>
                  <a:pt x="21168" y="14284"/>
                </a:cubicBezTo>
                <a:cubicBezTo>
                  <a:pt x="21600" y="14284"/>
                  <a:pt x="21600" y="14263"/>
                  <a:pt x="21600" y="14263"/>
                </a:cubicBezTo>
                <a:cubicBezTo>
                  <a:pt x="21600" y="14242"/>
                  <a:pt x="21600" y="14242"/>
                  <a:pt x="21168" y="14242"/>
                </a:cubicBezTo>
                <a:cubicBezTo>
                  <a:pt x="19440" y="14181"/>
                  <a:pt x="19440" y="14181"/>
                  <a:pt x="19440" y="14181"/>
                </a:cubicBezTo>
                <a:cubicBezTo>
                  <a:pt x="21168" y="14160"/>
                  <a:pt x="21168" y="14160"/>
                  <a:pt x="21168" y="14160"/>
                </a:cubicBezTo>
                <a:cubicBezTo>
                  <a:pt x="21168" y="14160"/>
                  <a:pt x="21168" y="14140"/>
                  <a:pt x="21168" y="14119"/>
                </a:cubicBezTo>
                <a:cubicBezTo>
                  <a:pt x="21600" y="14119"/>
                  <a:pt x="21168" y="14099"/>
                  <a:pt x="21168" y="14099"/>
                </a:cubicBezTo>
                <a:cubicBezTo>
                  <a:pt x="19872" y="14057"/>
                  <a:pt x="19872" y="14057"/>
                  <a:pt x="19872" y="14057"/>
                </a:cubicBezTo>
                <a:cubicBezTo>
                  <a:pt x="21168" y="14016"/>
                  <a:pt x="21168" y="14016"/>
                  <a:pt x="21168" y="14016"/>
                </a:cubicBezTo>
                <a:cubicBezTo>
                  <a:pt x="21168" y="13996"/>
                  <a:pt x="21168" y="13996"/>
                  <a:pt x="21168" y="13975"/>
                </a:cubicBezTo>
                <a:cubicBezTo>
                  <a:pt x="21168" y="13975"/>
                  <a:pt x="21168" y="13975"/>
                  <a:pt x="21168" y="13955"/>
                </a:cubicBezTo>
                <a:cubicBezTo>
                  <a:pt x="19872" y="13934"/>
                  <a:pt x="19872" y="13934"/>
                  <a:pt x="19872" y="13934"/>
                </a:cubicBezTo>
                <a:cubicBezTo>
                  <a:pt x="21168" y="13873"/>
                  <a:pt x="21168" y="13873"/>
                  <a:pt x="21168" y="13873"/>
                </a:cubicBezTo>
                <a:cubicBezTo>
                  <a:pt x="21168" y="13873"/>
                  <a:pt x="21168" y="13873"/>
                  <a:pt x="21168" y="13852"/>
                </a:cubicBezTo>
                <a:cubicBezTo>
                  <a:pt x="21168" y="13852"/>
                  <a:pt x="21168" y="13831"/>
                  <a:pt x="21168" y="13831"/>
                </a:cubicBezTo>
                <a:cubicBezTo>
                  <a:pt x="19872" y="13790"/>
                  <a:pt x="19872" y="13790"/>
                  <a:pt x="19872" y="13790"/>
                </a:cubicBezTo>
                <a:cubicBezTo>
                  <a:pt x="20736" y="13770"/>
                  <a:pt x="20736" y="13770"/>
                  <a:pt x="20736" y="13770"/>
                </a:cubicBezTo>
                <a:cubicBezTo>
                  <a:pt x="21168" y="13770"/>
                  <a:pt x="21168" y="13770"/>
                  <a:pt x="21168" y="13749"/>
                </a:cubicBezTo>
                <a:cubicBezTo>
                  <a:pt x="21168" y="13749"/>
                  <a:pt x="21168" y="13729"/>
                  <a:pt x="21168" y="13729"/>
                </a:cubicBezTo>
                <a:cubicBezTo>
                  <a:pt x="19440" y="13667"/>
                  <a:pt x="19440" y="13667"/>
                  <a:pt x="19440" y="13667"/>
                </a:cubicBezTo>
                <a:cubicBezTo>
                  <a:pt x="20736" y="13585"/>
                  <a:pt x="20736" y="13585"/>
                  <a:pt x="20736" y="13585"/>
                </a:cubicBezTo>
                <a:cubicBezTo>
                  <a:pt x="20736" y="13585"/>
                  <a:pt x="20736" y="13585"/>
                  <a:pt x="20736" y="13564"/>
                </a:cubicBezTo>
                <a:cubicBezTo>
                  <a:pt x="20736" y="13564"/>
                  <a:pt x="20736" y="13544"/>
                  <a:pt x="20304" y="13544"/>
                </a:cubicBezTo>
                <a:cubicBezTo>
                  <a:pt x="19440" y="13523"/>
                  <a:pt x="19440" y="13523"/>
                  <a:pt x="19440" y="13523"/>
                </a:cubicBezTo>
                <a:cubicBezTo>
                  <a:pt x="21168" y="13482"/>
                  <a:pt x="21168" y="13482"/>
                  <a:pt x="21168" y="13482"/>
                </a:cubicBezTo>
                <a:cubicBezTo>
                  <a:pt x="21168" y="13461"/>
                  <a:pt x="21600" y="13461"/>
                  <a:pt x="21600" y="13441"/>
                </a:cubicBezTo>
                <a:cubicBezTo>
                  <a:pt x="21600" y="13441"/>
                  <a:pt x="21600" y="13420"/>
                  <a:pt x="21168" y="13420"/>
                </a:cubicBezTo>
                <a:cubicBezTo>
                  <a:pt x="19440" y="13359"/>
                  <a:pt x="19440" y="13359"/>
                  <a:pt x="19440" y="13359"/>
                </a:cubicBezTo>
                <a:cubicBezTo>
                  <a:pt x="21168" y="13318"/>
                  <a:pt x="21168" y="13318"/>
                  <a:pt x="21168" y="13318"/>
                </a:cubicBezTo>
                <a:cubicBezTo>
                  <a:pt x="21168" y="13318"/>
                  <a:pt x="21600" y="13318"/>
                  <a:pt x="21600" y="13297"/>
                </a:cubicBezTo>
                <a:cubicBezTo>
                  <a:pt x="21600" y="13297"/>
                  <a:pt x="21168" y="13276"/>
                  <a:pt x="21168" y="13276"/>
                </a:cubicBezTo>
                <a:cubicBezTo>
                  <a:pt x="19440" y="13235"/>
                  <a:pt x="19440" y="13235"/>
                  <a:pt x="19440" y="13235"/>
                </a:cubicBezTo>
                <a:cubicBezTo>
                  <a:pt x="20736" y="13194"/>
                  <a:pt x="20736" y="13194"/>
                  <a:pt x="20736" y="13194"/>
                </a:cubicBezTo>
                <a:cubicBezTo>
                  <a:pt x="20736" y="13174"/>
                  <a:pt x="20736" y="13174"/>
                  <a:pt x="20736" y="13153"/>
                </a:cubicBezTo>
                <a:cubicBezTo>
                  <a:pt x="20736" y="13153"/>
                  <a:pt x="20736" y="13133"/>
                  <a:pt x="20736" y="13133"/>
                </a:cubicBezTo>
                <a:cubicBezTo>
                  <a:pt x="19440" y="13092"/>
                  <a:pt x="19440" y="13092"/>
                  <a:pt x="19440" y="13092"/>
                </a:cubicBezTo>
                <a:cubicBezTo>
                  <a:pt x="20736" y="13050"/>
                  <a:pt x="20736" y="13050"/>
                  <a:pt x="20736" y="13050"/>
                </a:cubicBezTo>
                <a:cubicBezTo>
                  <a:pt x="21168" y="13050"/>
                  <a:pt x="21168" y="13030"/>
                  <a:pt x="21168" y="13030"/>
                </a:cubicBezTo>
                <a:cubicBezTo>
                  <a:pt x="21168" y="13009"/>
                  <a:pt x="21168" y="13009"/>
                  <a:pt x="20736" y="13009"/>
                </a:cubicBezTo>
                <a:cubicBezTo>
                  <a:pt x="19440" y="12948"/>
                  <a:pt x="19440" y="12948"/>
                  <a:pt x="19440" y="12948"/>
                </a:cubicBezTo>
                <a:cubicBezTo>
                  <a:pt x="20736" y="12907"/>
                  <a:pt x="20736" y="12907"/>
                  <a:pt x="20736" y="12907"/>
                </a:cubicBezTo>
                <a:cubicBezTo>
                  <a:pt x="20736" y="12907"/>
                  <a:pt x="21168" y="12907"/>
                  <a:pt x="21168" y="12886"/>
                </a:cubicBezTo>
                <a:cubicBezTo>
                  <a:pt x="20736" y="12886"/>
                  <a:pt x="20736" y="12865"/>
                  <a:pt x="20736" y="12865"/>
                </a:cubicBezTo>
                <a:cubicBezTo>
                  <a:pt x="19440" y="12824"/>
                  <a:pt x="19440" y="12824"/>
                  <a:pt x="19440" y="12824"/>
                </a:cubicBezTo>
                <a:cubicBezTo>
                  <a:pt x="20736" y="12783"/>
                  <a:pt x="20736" y="12783"/>
                  <a:pt x="20736" y="12783"/>
                </a:cubicBezTo>
                <a:cubicBezTo>
                  <a:pt x="20736" y="12783"/>
                  <a:pt x="20736" y="12783"/>
                  <a:pt x="20736" y="12763"/>
                </a:cubicBezTo>
                <a:cubicBezTo>
                  <a:pt x="20736" y="12763"/>
                  <a:pt x="20736" y="12742"/>
                  <a:pt x="20736" y="12742"/>
                </a:cubicBezTo>
                <a:cubicBezTo>
                  <a:pt x="19872" y="12722"/>
                  <a:pt x="19872" y="12722"/>
                  <a:pt x="19872" y="12722"/>
                </a:cubicBezTo>
                <a:cubicBezTo>
                  <a:pt x="21168" y="12660"/>
                  <a:pt x="21168" y="12660"/>
                  <a:pt x="21168" y="12660"/>
                </a:cubicBezTo>
                <a:cubicBezTo>
                  <a:pt x="21168" y="12639"/>
                  <a:pt x="21168" y="12639"/>
                  <a:pt x="21168" y="12619"/>
                </a:cubicBezTo>
                <a:cubicBezTo>
                  <a:pt x="21168" y="12619"/>
                  <a:pt x="21168" y="12619"/>
                  <a:pt x="21168" y="12598"/>
                </a:cubicBezTo>
                <a:cubicBezTo>
                  <a:pt x="19440" y="12557"/>
                  <a:pt x="19440" y="12557"/>
                  <a:pt x="19440" y="12557"/>
                </a:cubicBezTo>
                <a:cubicBezTo>
                  <a:pt x="21168" y="12496"/>
                  <a:pt x="21168" y="12496"/>
                  <a:pt x="21168" y="12496"/>
                </a:cubicBezTo>
                <a:cubicBezTo>
                  <a:pt x="21168" y="12496"/>
                  <a:pt x="21168" y="12475"/>
                  <a:pt x="21168" y="12475"/>
                </a:cubicBezTo>
                <a:cubicBezTo>
                  <a:pt x="21168" y="12475"/>
                  <a:pt x="21168" y="12454"/>
                  <a:pt x="20736" y="12454"/>
                </a:cubicBezTo>
                <a:cubicBezTo>
                  <a:pt x="19440" y="12413"/>
                  <a:pt x="19440" y="12413"/>
                  <a:pt x="19440" y="12413"/>
                </a:cubicBezTo>
                <a:cubicBezTo>
                  <a:pt x="20736" y="12372"/>
                  <a:pt x="20736" y="12372"/>
                  <a:pt x="20736" y="12372"/>
                </a:cubicBezTo>
                <a:cubicBezTo>
                  <a:pt x="21168" y="12352"/>
                  <a:pt x="21168" y="12352"/>
                  <a:pt x="21168" y="12331"/>
                </a:cubicBezTo>
                <a:cubicBezTo>
                  <a:pt x="21168" y="12331"/>
                  <a:pt x="21168" y="12331"/>
                  <a:pt x="20736" y="12311"/>
                </a:cubicBezTo>
                <a:cubicBezTo>
                  <a:pt x="19872" y="12290"/>
                  <a:pt x="19872" y="12290"/>
                  <a:pt x="19872" y="12290"/>
                </a:cubicBezTo>
                <a:cubicBezTo>
                  <a:pt x="20736" y="12269"/>
                  <a:pt x="20736" y="12269"/>
                  <a:pt x="20736" y="12269"/>
                </a:cubicBezTo>
                <a:cubicBezTo>
                  <a:pt x="21168" y="12269"/>
                  <a:pt x="21168" y="12249"/>
                  <a:pt x="21168" y="12249"/>
                </a:cubicBezTo>
                <a:cubicBezTo>
                  <a:pt x="21168" y="12228"/>
                  <a:pt x="21168" y="12228"/>
                  <a:pt x="21168" y="12208"/>
                </a:cubicBezTo>
                <a:cubicBezTo>
                  <a:pt x="19872" y="12167"/>
                  <a:pt x="19872" y="12167"/>
                  <a:pt x="19872" y="12167"/>
                </a:cubicBezTo>
                <a:cubicBezTo>
                  <a:pt x="20736" y="12126"/>
                  <a:pt x="20736" y="12126"/>
                  <a:pt x="20736" y="12126"/>
                </a:cubicBezTo>
                <a:cubicBezTo>
                  <a:pt x="20736" y="12126"/>
                  <a:pt x="20736" y="12105"/>
                  <a:pt x="20736" y="12105"/>
                </a:cubicBezTo>
                <a:cubicBezTo>
                  <a:pt x="20736" y="12084"/>
                  <a:pt x="20736" y="12084"/>
                  <a:pt x="20304" y="12084"/>
                </a:cubicBezTo>
                <a:cubicBezTo>
                  <a:pt x="19440" y="12043"/>
                  <a:pt x="19440" y="12043"/>
                  <a:pt x="19440" y="12043"/>
                </a:cubicBezTo>
                <a:cubicBezTo>
                  <a:pt x="20736" y="12002"/>
                  <a:pt x="20736" y="12002"/>
                  <a:pt x="20736" y="12002"/>
                </a:cubicBezTo>
                <a:cubicBezTo>
                  <a:pt x="21168" y="12002"/>
                  <a:pt x="21168" y="12002"/>
                  <a:pt x="21168" y="11982"/>
                </a:cubicBezTo>
                <a:cubicBezTo>
                  <a:pt x="21168" y="11982"/>
                  <a:pt x="21168" y="11961"/>
                  <a:pt x="20736" y="11961"/>
                </a:cubicBezTo>
                <a:cubicBezTo>
                  <a:pt x="19872" y="11920"/>
                  <a:pt x="19872" y="11920"/>
                  <a:pt x="19872" y="11920"/>
                </a:cubicBezTo>
                <a:cubicBezTo>
                  <a:pt x="21168" y="11920"/>
                  <a:pt x="21168" y="11920"/>
                  <a:pt x="21168" y="11920"/>
                </a:cubicBezTo>
                <a:cubicBezTo>
                  <a:pt x="21168" y="11900"/>
                  <a:pt x="21600" y="11900"/>
                  <a:pt x="21600" y="11879"/>
                </a:cubicBezTo>
                <a:cubicBezTo>
                  <a:pt x="21600" y="11879"/>
                  <a:pt x="21600" y="11858"/>
                  <a:pt x="21168" y="11858"/>
                </a:cubicBezTo>
                <a:cubicBezTo>
                  <a:pt x="19440" y="11797"/>
                  <a:pt x="19440" y="11797"/>
                  <a:pt x="19440" y="11797"/>
                </a:cubicBezTo>
                <a:cubicBezTo>
                  <a:pt x="20736" y="11776"/>
                  <a:pt x="20736" y="11776"/>
                  <a:pt x="20736" y="11776"/>
                </a:cubicBezTo>
                <a:cubicBezTo>
                  <a:pt x="20736" y="11776"/>
                  <a:pt x="21168" y="11756"/>
                  <a:pt x="21168" y="11756"/>
                </a:cubicBezTo>
                <a:cubicBezTo>
                  <a:pt x="21168" y="11735"/>
                  <a:pt x="20736" y="11735"/>
                  <a:pt x="20736" y="11715"/>
                </a:cubicBezTo>
                <a:cubicBezTo>
                  <a:pt x="19440" y="11673"/>
                  <a:pt x="19440" y="11673"/>
                  <a:pt x="19440" y="11673"/>
                </a:cubicBezTo>
                <a:cubicBezTo>
                  <a:pt x="20304" y="11632"/>
                  <a:pt x="20304" y="11632"/>
                  <a:pt x="20304" y="11632"/>
                </a:cubicBezTo>
                <a:cubicBezTo>
                  <a:pt x="20736" y="11612"/>
                  <a:pt x="20736" y="11612"/>
                  <a:pt x="20736" y="11591"/>
                </a:cubicBezTo>
                <a:cubicBezTo>
                  <a:pt x="20736" y="11591"/>
                  <a:pt x="20736" y="11591"/>
                  <a:pt x="20304" y="11571"/>
                </a:cubicBezTo>
                <a:cubicBezTo>
                  <a:pt x="19008" y="11550"/>
                  <a:pt x="19008" y="11550"/>
                  <a:pt x="19008" y="11550"/>
                </a:cubicBezTo>
                <a:cubicBezTo>
                  <a:pt x="20304" y="11509"/>
                  <a:pt x="20304" y="11509"/>
                  <a:pt x="20304" y="11509"/>
                </a:cubicBezTo>
                <a:cubicBezTo>
                  <a:pt x="20736" y="11488"/>
                  <a:pt x="20736" y="11488"/>
                  <a:pt x="20736" y="11468"/>
                </a:cubicBezTo>
                <a:cubicBezTo>
                  <a:pt x="20736" y="11468"/>
                  <a:pt x="20736" y="11447"/>
                  <a:pt x="20304" y="11447"/>
                </a:cubicBezTo>
                <a:cubicBezTo>
                  <a:pt x="19008" y="11406"/>
                  <a:pt x="19008" y="11406"/>
                  <a:pt x="19008" y="11406"/>
                </a:cubicBezTo>
                <a:cubicBezTo>
                  <a:pt x="20736" y="11345"/>
                  <a:pt x="20736" y="11345"/>
                  <a:pt x="20736" y="11345"/>
                </a:cubicBezTo>
                <a:cubicBezTo>
                  <a:pt x="21168" y="11345"/>
                  <a:pt x="21168" y="11345"/>
                  <a:pt x="21168" y="11324"/>
                </a:cubicBezTo>
                <a:cubicBezTo>
                  <a:pt x="21168" y="11324"/>
                  <a:pt x="21168" y="11304"/>
                  <a:pt x="20736" y="11304"/>
                </a:cubicBezTo>
                <a:cubicBezTo>
                  <a:pt x="19872" y="11262"/>
                  <a:pt x="19872" y="11262"/>
                  <a:pt x="19872" y="11262"/>
                </a:cubicBezTo>
                <a:cubicBezTo>
                  <a:pt x="20736" y="11262"/>
                  <a:pt x="20736" y="11262"/>
                  <a:pt x="20736" y="11262"/>
                </a:cubicBezTo>
                <a:cubicBezTo>
                  <a:pt x="21168" y="11262"/>
                  <a:pt x="21168" y="11242"/>
                  <a:pt x="21168" y="11242"/>
                </a:cubicBezTo>
                <a:cubicBezTo>
                  <a:pt x="21168" y="11221"/>
                  <a:pt x="21168" y="11221"/>
                  <a:pt x="21168" y="11201"/>
                </a:cubicBezTo>
                <a:cubicBezTo>
                  <a:pt x="19440" y="11160"/>
                  <a:pt x="19440" y="11160"/>
                  <a:pt x="19440" y="11160"/>
                </a:cubicBezTo>
                <a:cubicBezTo>
                  <a:pt x="20304" y="11119"/>
                  <a:pt x="20304" y="11119"/>
                  <a:pt x="20304" y="11119"/>
                </a:cubicBezTo>
                <a:cubicBezTo>
                  <a:pt x="20304" y="11098"/>
                  <a:pt x="20304" y="11098"/>
                  <a:pt x="20304" y="11098"/>
                </a:cubicBezTo>
                <a:cubicBezTo>
                  <a:pt x="20304" y="11077"/>
                  <a:pt x="20304" y="11077"/>
                  <a:pt x="20304" y="11057"/>
                </a:cubicBezTo>
                <a:cubicBezTo>
                  <a:pt x="19872" y="11057"/>
                  <a:pt x="19872" y="11057"/>
                  <a:pt x="19872" y="11057"/>
                </a:cubicBezTo>
                <a:cubicBezTo>
                  <a:pt x="20736" y="11036"/>
                  <a:pt x="20736" y="11036"/>
                  <a:pt x="20736" y="11036"/>
                </a:cubicBezTo>
                <a:cubicBezTo>
                  <a:pt x="20736" y="11036"/>
                  <a:pt x="20736" y="11016"/>
                  <a:pt x="21168" y="11016"/>
                </a:cubicBezTo>
                <a:cubicBezTo>
                  <a:pt x="21168" y="10995"/>
                  <a:pt x="20736" y="10995"/>
                  <a:pt x="20736" y="10975"/>
                </a:cubicBezTo>
                <a:cubicBezTo>
                  <a:pt x="19872" y="10954"/>
                  <a:pt x="19872" y="10954"/>
                  <a:pt x="19872" y="10954"/>
                </a:cubicBezTo>
                <a:cubicBezTo>
                  <a:pt x="20736" y="10913"/>
                  <a:pt x="20736" y="10913"/>
                  <a:pt x="20736" y="10913"/>
                </a:cubicBezTo>
                <a:cubicBezTo>
                  <a:pt x="21168" y="10913"/>
                  <a:pt x="21168" y="10892"/>
                  <a:pt x="21168" y="10892"/>
                </a:cubicBezTo>
                <a:cubicBezTo>
                  <a:pt x="21168" y="10872"/>
                  <a:pt x="21168" y="10872"/>
                  <a:pt x="20736" y="10872"/>
                </a:cubicBezTo>
                <a:cubicBezTo>
                  <a:pt x="19872" y="10831"/>
                  <a:pt x="19872" y="10831"/>
                  <a:pt x="19872" y="10831"/>
                </a:cubicBezTo>
                <a:cubicBezTo>
                  <a:pt x="21168" y="10790"/>
                  <a:pt x="21168" y="10790"/>
                  <a:pt x="21168" y="10790"/>
                </a:cubicBezTo>
                <a:cubicBezTo>
                  <a:pt x="21600" y="10769"/>
                  <a:pt x="21600" y="10769"/>
                  <a:pt x="21600" y="10749"/>
                </a:cubicBezTo>
                <a:cubicBezTo>
                  <a:pt x="21600" y="10749"/>
                  <a:pt x="21600" y="10728"/>
                  <a:pt x="21168" y="10728"/>
                </a:cubicBezTo>
                <a:cubicBezTo>
                  <a:pt x="19872" y="10687"/>
                  <a:pt x="19872" y="10687"/>
                  <a:pt x="19872" y="10687"/>
                </a:cubicBezTo>
                <a:cubicBezTo>
                  <a:pt x="20304" y="10646"/>
                  <a:pt x="20304" y="10646"/>
                  <a:pt x="20304" y="10646"/>
                </a:cubicBezTo>
                <a:cubicBezTo>
                  <a:pt x="20736" y="10646"/>
                  <a:pt x="20736" y="10646"/>
                  <a:pt x="20736" y="10625"/>
                </a:cubicBezTo>
                <a:cubicBezTo>
                  <a:pt x="20736" y="10625"/>
                  <a:pt x="20304" y="10605"/>
                  <a:pt x="20304" y="10605"/>
                </a:cubicBezTo>
                <a:cubicBezTo>
                  <a:pt x="19008" y="10564"/>
                  <a:pt x="19008" y="10564"/>
                  <a:pt x="19008" y="10564"/>
                </a:cubicBezTo>
                <a:cubicBezTo>
                  <a:pt x="20736" y="10543"/>
                  <a:pt x="20736" y="10543"/>
                  <a:pt x="20736" y="10543"/>
                </a:cubicBezTo>
                <a:cubicBezTo>
                  <a:pt x="20736" y="10523"/>
                  <a:pt x="20736" y="10523"/>
                  <a:pt x="21168" y="10502"/>
                </a:cubicBezTo>
                <a:cubicBezTo>
                  <a:pt x="21168" y="10502"/>
                  <a:pt x="20736" y="10481"/>
                  <a:pt x="20736" y="10481"/>
                </a:cubicBezTo>
                <a:cubicBezTo>
                  <a:pt x="19440" y="10440"/>
                  <a:pt x="19440" y="10440"/>
                  <a:pt x="19440" y="10440"/>
                </a:cubicBezTo>
                <a:cubicBezTo>
                  <a:pt x="20736" y="10399"/>
                  <a:pt x="20736" y="10399"/>
                  <a:pt x="20736" y="10399"/>
                </a:cubicBezTo>
                <a:cubicBezTo>
                  <a:pt x="21168" y="10399"/>
                  <a:pt x="21168" y="10399"/>
                  <a:pt x="21168" y="10379"/>
                </a:cubicBezTo>
                <a:cubicBezTo>
                  <a:pt x="21168" y="10379"/>
                  <a:pt x="21168" y="10358"/>
                  <a:pt x="21168" y="10358"/>
                </a:cubicBezTo>
                <a:cubicBezTo>
                  <a:pt x="19872" y="10317"/>
                  <a:pt x="19872" y="10317"/>
                  <a:pt x="19872" y="10317"/>
                </a:cubicBezTo>
                <a:cubicBezTo>
                  <a:pt x="20736" y="10255"/>
                  <a:pt x="20736" y="10255"/>
                  <a:pt x="20736" y="10255"/>
                </a:cubicBezTo>
                <a:cubicBezTo>
                  <a:pt x="21168" y="10255"/>
                  <a:pt x="21168" y="10235"/>
                  <a:pt x="21168" y="10235"/>
                </a:cubicBezTo>
                <a:cubicBezTo>
                  <a:pt x="21168" y="10214"/>
                  <a:pt x="21168" y="10214"/>
                  <a:pt x="20736" y="10214"/>
                </a:cubicBezTo>
                <a:cubicBezTo>
                  <a:pt x="19872" y="10194"/>
                  <a:pt x="19872" y="10194"/>
                  <a:pt x="19872" y="10194"/>
                </a:cubicBezTo>
                <a:cubicBezTo>
                  <a:pt x="20736" y="10173"/>
                  <a:pt x="20736" y="10173"/>
                  <a:pt x="20736" y="10173"/>
                </a:cubicBezTo>
                <a:cubicBezTo>
                  <a:pt x="21168" y="10153"/>
                  <a:pt x="21168" y="10153"/>
                  <a:pt x="21168" y="10132"/>
                </a:cubicBezTo>
                <a:cubicBezTo>
                  <a:pt x="21168" y="10132"/>
                  <a:pt x="21168" y="10112"/>
                  <a:pt x="20736" y="10112"/>
                </a:cubicBezTo>
                <a:cubicBezTo>
                  <a:pt x="19440" y="10070"/>
                  <a:pt x="19440" y="10070"/>
                  <a:pt x="19440" y="10070"/>
                </a:cubicBezTo>
                <a:cubicBezTo>
                  <a:pt x="20736" y="9988"/>
                  <a:pt x="20736" y="9988"/>
                  <a:pt x="20736" y="9988"/>
                </a:cubicBezTo>
                <a:cubicBezTo>
                  <a:pt x="20736" y="9968"/>
                  <a:pt x="20736" y="9968"/>
                  <a:pt x="20304" y="9947"/>
                </a:cubicBezTo>
                <a:cubicBezTo>
                  <a:pt x="19008" y="9906"/>
                  <a:pt x="19008" y="9906"/>
                  <a:pt x="19008" y="9906"/>
                </a:cubicBezTo>
                <a:cubicBezTo>
                  <a:pt x="20304" y="9865"/>
                  <a:pt x="20304" y="9865"/>
                  <a:pt x="20304" y="9865"/>
                </a:cubicBezTo>
                <a:cubicBezTo>
                  <a:pt x="20736" y="9865"/>
                  <a:pt x="20736" y="9844"/>
                  <a:pt x="20736" y="9844"/>
                </a:cubicBezTo>
                <a:cubicBezTo>
                  <a:pt x="20736" y="9824"/>
                  <a:pt x="20736" y="9824"/>
                  <a:pt x="20304" y="9824"/>
                </a:cubicBezTo>
                <a:cubicBezTo>
                  <a:pt x="19008" y="9783"/>
                  <a:pt x="19008" y="9783"/>
                  <a:pt x="19008" y="9783"/>
                </a:cubicBezTo>
                <a:cubicBezTo>
                  <a:pt x="20304" y="9700"/>
                  <a:pt x="20304" y="9700"/>
                  <a:pt x="20304" y="9700"/>
                </a:cubicBezTo>
                <a:cubicBezTo>
                  <a:pt x="20304" y="9700"/>
                  <a:pt x="20736" y="9680"/>
                  <a:pt x="20304" y="9680"/>
                </a:cubicBezTo>
                <a:cubicBezTo>
                  <a:pt x="20304" y="9659"/>
                  <a:pt x="20304" y="9659"/>
                  <a:pt x="20304" y="9659"/>
                </a:cubicBezTo>
                <a:cubicBezTo>
                  <a:pt x="19872" y="9639"/>
                  <a:pt x="19872" y="9639"/>
                  <a:pt x="19872" y="9639"/>
                </a:cubicBezTo>
                <a:cubicBezTo>
                  <a:pt x="20736" y="9598"/>
                  <a:pt x="20736" y="9598"/>
                  <a:pt x="20736" y="9598"/>
                </a:cubicBezTo>
                <a:cubicBezTo>
                  <a:pt x="20736" y="9598"/>
                  <a:pt x="20736" y="9577"/>
                  <a:pt x="20736" y="9577"/>
                </a:cubicBezTo>
                <a:cubicBezTo>
                  <a:pt x="20736" y="9557"/>
                  <a:pt x="20736" y="9557"/>
                  <a:pt x="20304" y="9557"/>
                </a:cubicBezTo>
                <a:cubicBezTo>
                  <a:pt x="19440" y="9516"/>
                  <a:pt x="19440" y="9516"/>
                  <a:pt x="19440" y="9516"/>
                </a:cubicBezTo>
                <a:cubicBezTo>
                  <a:pt x="20736" y="9433"/>
                  <a:pt x="20736" y="9433"/>
                  <a:pt x="20736" y="9433"/>
                </a:cubicBezTo>
                <a:cubicBezTo>
                  <a:pt x="20736" y="9433"/>
                  <a:pt x="20736" y="9433"/>
                  <a:pt x="20736" y="9413"/>
                </a:cubicBezTo>
                <a:cubicBezTo>
                  <a:pt x="20736" y="9413"/>
                  <a:pt x="20736" y="9392"/>
                  <a:pt x="20736" y="9392"/>
                </a:cubicBezTo>
                <a:cubicBezTo>
                  <a:pt x="19440" y="9351"/>
                  <a:pt x="19440" y="9351"/>
                  <a:pt x="19440" y="9351"/>
                </a:cubicBezTo>
                <a:cubicBezTo>
                  <a:pt x="21168" y="9331"/>
                  <a:pt x="21168" y="9331"/>
                  <a:pt x="21168" y="9331"/>
                </a:cubicBezTo>
                <a:cubicBezTo>
                  <a:pt x="21168" y="9310"/>
                  <a:pt x="21600" y="9310"/>
                  <a:pt x="21600" y="9289"/>
                </a:cubicBezTo>
                <a:cubicBezTo>
                  <a:pt x="21600" y="9289"/>
                  <a:pt x="21168" y="9269"/>
                  <a:pt x="21168" y="9269"/>
                </a:cubicBezTo>
                <a:cubicBezTo>
                  <a:pt x="19872" y="9228"/>
                  <a:pt x="19872" y="9228"/>
                  <a:pt x="19872" y="9228"/>
                </a:cubicBezTo>
                <a:cubicBezTo>
                  <a:pt x="20736" y="9187"/>
                  <a:pt x="20736" y="9187"/>
                  <a:pt x="20736" y="9187"/>
                </a:cubicBezTo>
                <a:cubicBezTo>
                  <a:pt x="20736" y="9187"/>
                  <a:pt x="21168" y="9166"/>
                  <a:pt x="20736" y="9166"/>
                </a:cubicBezTo>
                <a:cubicBezTo>
                  <a:pt x="20736" y="9146"/>
                  <a:pt x="20736" y="9146"/>
                  <a:pt x="20736" y="9125"/>
                </a:cubicBezTo>
                <a:cubicBezTo>
                  <a:pt x="19872" y="9104"/>
                  <a:pt x="19872" y="9104"/>
                  <a:pt x="19872" y="9104"/>
                </a:cubicBezTo>
                <a:cubicBezTo>
                  <a:pt x="21168" y="9063"/>
                  <a:pt x="21168" y="9063"/>
                  <a:pt x="21168" y="9063"/>
                </a:cubicBezTo>
                <a:cubicBezTo>
                  <a:pt x="21168" y="9063"/>
                  <a:pt x="21168" y="9063"/>
                  <a:pt x="21168" y="9043"/>
                </a:cubicBezTo>
                <a:cubicBezTo>
                  <a:pt x="21168" y="9043"/>
                  <a:pt x="21168" y="9022"/>
                  <a:pt x="20736" y="9022"/>
                </a:cubicBezTo>
                <a:cubicBezTo>
                  <a:pt x="19872" y="8981"/>
                  <a:pt x="19872" y="8981"/>
                  <a:pt x="19872" y="8981"/>
                </a:cubicBezTo>
                <a:cubicBezTo>
                  <a:pt x="20736" y="8981"/>
                  <a:pt x="20736" y="8981"/>
                  <a:pt x="20736" y="8981"/>
                </a:cubicBezTo>
                <a:cubicBezTo>
                  <a:pt x="21168" y="8961"/>
                  <a:pt x="21168" y="8961"/>
                  <a:pt x="21168" y="8940"/>
                </a:cubicBezTo>
                <a:cubicBezTo>
                  <a:pt x="21168" y="8940"/>
                  <a:pt x="21168" y="8920"/>
                  <a:pt x="21168" y="8920"/>
                </a:cubicBezTo>
                <a:cubicBezTo>
                  <a:pt x="19440" y="8878"/>
                  <a:pt x="19440" y="8878"/>
                  <a:pt x="19440" y="8878"/>
                </a:cubicBezTo>
                <a:cubicBezTo>
                  <a:pt x="20736" y="8796"/>
                  <a:pt x="20736" y="8796"/>
                  <a:pt x="20736" y="8796"/>
                </a:cubicBezTo>
                <a:cubicBezTo>
                  <a:pt x="21168" y="8796"/>
                  <a:pt x="21168" y="8796"/>
                  <a:pt x="21168" y="8776"/>
                </a:cubicBezTo>
                <a:cubicBezTo>
                  <a:pt x="21168" y="8776"/>
                  <a:pt x="21168" y="8755"/>
                  <a:pt x="20736" y="8755"/>
                </a:cubicBezTo>
                <a:cubicBezTo>
                  <a:pt x="19440" y="8714"/>
                  <a:pt x="19440" y="8714"/>
                  <a:pt x="19440" y="8714"/>
                </a:cubicBezTo>
                <a:cubicBezTo>
                  <a:pt x="21168" y="8693"/>
                  <a:pt x="21168" y="8693"/>
                  <a:pt x="21168" y="8693"/>
                </a:cubicBezTo>
                <a:cubicBezTo>
                  <a:pt x="21168" y="8693"/>
                  <a:pt x="21600" y="8673"/>
                  <a:pt x="21600" y="8673"/>
                </a:cubicBezTo>
                <a:cubicBezTo>
                  <a:pt x="21600" y="8652"/>
                  <a:pt x="21168" y="8652"/>
                  <a:pt x="21168" y="8632"/>
                </a:cubicBezTo>
                <a:cubicBezTo>
                  <a:pt x="19440" y="8591"/>
                  <a:pt x="19440" y="8591"/>
                  <a:pt x="19440" y="8591"/>
                </a:cubicBezTo>
                <a:cubicBezTo>
                  <a:pt x="20736" y="8550"/>
                  <a:pt x="20736" y="8550"/>
                  <a:pt x="20736" y="8550"/>
                </a:cubicBezTo>
                <a:cubicBezTo>
                  <a:pt x="20736" y="8529"/>
                  <a:pt x="20736" y="8529"/>
                  <a:pt x="20736" y="8508"/>
                </a:cubicBezTo>
                <a:cubicBezTo>
                  <a:pt x="20736" y="8508"/>
                  <a:pt x="20736" y="8488"/>
                  <a:pt x="20736" y="8488"/>
                </a:cubicBezTo>
                <a:cubicBezTo>
                  <a:pt x="19440" y="8467"/>
                  <a:pt x="19440" y="8467"/>
                  <a:pt x="19440" y="8467"/>
                </a:cubicBezTo>
                <a:cubicBezTo>
                  <a:pt x="20304" y="8426"/>
                  <a:pt x="20304" y="8426"/>
                  <a:pt x="20304" y="8426"/>
                </a:cubicBezTo>
                <a:cubicBezTo>
                  <a:pt x="20304" y="8426"/>
                  <a:pt x="20736" y="8426"/>
                  <a:pt x="20736" y="8406"/>
                </a:cubicBezTo>
                <a:cubicBezTo>
                  <a:pt x="20736" y="8406"/>
                  <a:pt x="20304" y="8385"/>
                  <a:pt x="20304" y="8385"/>
                </a:cubicBezTo>
                <a:cubicBezTo>
                  <a:pt x="19440" y="8365"/>
                  <a:pt x="19440" y="8365"/>
                  <a:pt x="19440" y="8365"/>
                </a:cubicBezTo>
                <a:cubicBezTo>
                  <a:pt x="20736" y="8324"/>
                  <a:pt x="20736" y="8324"/>
                  <a:pt x="20736" y="8324"/>
                </a:cubicBezTo>
                <a:cubicBezTo>
                  <a:pt x="20736" y="8303"/>
                  <a:pt x="20736" y="8303"/>
                  <a:pt x="20736" y="8282"/>
                </a:cubicBezTo>
                <a:cubicBezTo>
                  <a:pt x="20736" y="8282"/>
                  <a:pt x="20736" y="8262"/>
                  <a:pt x="20736" y="8262"/>
                </a:cubicBezTo>
                <a:cubicBezTo>
                  <a:pt x="19440" y="8241"/>
                  <a:pt x="19440" y="8241"/>
                  <a:pt x="19440" y="8241"/>
                </a:cubicBezTo>
                <a:cubicBezTo>
                  <a:pt x="20304" y="8200"/>
                  <a:pt x="20304" y="8200"/>
                  <a:pt x="20304" y="8200"/>
                </a:cubicBezTo>
                <a:cubicBezTo>
                  <a:pt x="20736" y="8200"/>
                  <a:pt x="20736" y="8200"/>
                  <a:pt x="20736" y="8180"/>
                </a:cubicBezTo>
                <a:cubicBezTo>
                  <a:pt x="20736" y="8180"/>
                  <a:pt x="20736" y="8159"/>
                  <a:pt x="20304" y="8159"/>
                </a:cubicBezTo>
                <a:cubicBezTo>
                  <a:pt x="19440" y="8118"/>
                  <a:pt x="19440" y="8118"/>
                  <a:pt x="19440" y="8118"/>
                </a:cubicBezTo>
                <a:cubicBezTo>
                  <a:pt x="20304" y="8077"/>
                  <a:pt x="20304" y="8077"/>
                  <a:pt x="20304" y="8077"/>
                </a:cubicBezTo>
                <a:cubicBezTo>
                  <a:pt x="20736" y="8077"/>
                  <a:pt x="20736" y="8056"/>
                  <a:pt x="20736" y="8056"/>
                </a:cubicBezTo>
                <a:cubicBezTo>
                  <a:pt x="20736" y="8036"/>
                  <a:pt x="20304" y="8036"/>
                  <a:pt x="20304" y="8036"/>
                </a:cubicBezTo>
                <a:cubicBezTo>
                  <a:pt x="20304" y="8015"/>
                  <a:pt x="20304" y="8015"/>
                  <a:pt x="20304" y="8015"/>
                </a:cubicBezTo>
                <a:cubicBezTo>
                  <a:pt x="21168" y="8015"/>
                  <a:pt x="21168" y="8015"/>
                  <a:pt x="21168" y="8015"/>
                </a:cubicBezTo>
                <a:cubicBezTo>
                  <a:pt x="21168" y="7995"/>
                  <a:pt x="21168" y="7995"/>
                  <a:pt x="21168" y="7974"/>
                </a:cubicBezTo>
                <a:cubicBezTo>
                  <a:pt x="21168" y="7974"/>
                  <a:pt x="21168" y="7954"/>
                  <a:pt x="21168" y="7954"/>
                </a:cubicBezTo>
                <a:cubicBezTo>
                  <a:pt x="19872" y="7912"/>
                  <a:pt x="19872" y="7912"/>
                  <a:pt x="19872" y="7912"/>
                </a:cubicBezTo>
                <a:cubicBezTo>
                  <a:pt x="20736" y="7871"/>
                  <a:pt x="20736" y="7871"/>
                  <a:pt x="20736" y="7871"/>
                </a:cubicBezTo>
                <a:cubicBezTo>
                  <a:pt x="20736" y="7871"/>
                  <a:pt x="21168" y="7871"/>
                  <a:pt x="21168" y="7851"/>
                </a:cubicBezTo>
                <a:cubicBezTo>
                  <a:pt x="21168" y="7851"/>
                  <a:pt x="20736" y="7830"/>
                  <a:pt x="20736" y="7830"/>
                </a:cubicBezTo>
                <a:cubicBezTo>
                  <a:pt x="19440" y="7789"/>
                  <a:pt x="19440" y="7789"/>
                  <a:pt x="19440" y="7789"/>
                </a:cubicBezTo>
                <a:cubicBezTo>
                  <a:pt x="20304" y="7769"/>
                  <a:pt x="20304" y="7769"/>
                  <a:pt x="20304" y="7769"/>
                </a:cubicBezTo>
                <a:cubicBezTo>
                  <a:pt x="20736" y="7769"/>
                  <a:pt x="20736" y="7748"/>
                  <a:pt x="20736" y="7748"/>
                </a:cubicBezTo>
                <a:cubicBezTo>
                  <a:pt x="20736" y="7727"/>
                  <a:pt x="20736" y="7727"/>
                  <a:pt x="20736" y="7707"/>
                </a:cubicBezTo>
                <a:cubicBezTo>
                  <a:pt x="19872" y="7686"/>
                  <a:pt x="19872" y="7686"/>
                  <a:pt x="19872" y="7686"/>
                </a:cubicBezTo>
                <a:cubicBezTo>
                  <a:pt x="20304" y="7645"/>
                  <a:pt x="20304" y="7645"/>
                  <a:pt x="20304" y="7645"/>
                </a:cubicBezTo>
                <a:cubicBezTo>
                  <a:pt x="20736" y="7645"/>
                  <a:pt x="20736" y="7645"/>
                  <a:pt x="20736" y="7625"/>
                </a:cubicBezTo>
                <a:cubicBezTo>
                  <a:pt x="20736" y="7625"/>
                  <a:pt x="20736" y="7604"/>
                  <a:pt x="20304" y="7604"/>
                </a:cubicBezTo>
                <a:cubicBezTo>
                  <a:pt x="19440" y="7584"/>
                  <a:pt x="19440" y="7584"/>
                  <a:pt x="19440" y="7584"/>
                </a:cubicBezTo>
                <a:cubicBezTo>
                  <a:pt x="20304" y="7543"/>
                  <a:pt x="20304" y="7543"/>
                  <a:pt x="20304" y="7543"/>
                </a:cubicBezTo>
                <a:cubicBezTo>
                  <a:pt x="20736" y="7543"/>
                  <a:pt x="20736" y="7522"/>
                  <a:pt x="20736" y="7522"/>
                </a:cubicBezTo>
                <a:cubicBezTo>
                  <a:pt x="20736" y="7501"/>
                  <a:pt x="20736" y="7501"/>
                  <a:pt x="20304" y="7501"/>
                </a:cubicBezTo>
                <a:cubicBezTo>
                  <a:pt x="19008" y="7460"/>
                  <a:pt x="19008" y="7460"/>
                  <a:pt x="19008" y="7460"/>
                </a:cubicBezTo>
                <a:cubicBezTo>
                  <a:pt x="20304" y="7419"/>
                  <a:pt x="20304" y="7419"/>
                  <a:pt x="20304" y="7419"/>
                </a:cubicBezTo>
                <a:cubicBezTo>
                  <a:pt x="20736" y="7419"/>
                  <a:pt x="20736" y="7419"/>
                  <a:pt x="20736" y="7399"/>
                </a:cubicBezTo>
                <a:cubicBezTo>
                  <a:pt x="20736" y="7399"/>
                  <a:pt x="20736" y="7378"/>
                  <a:pt x="20304" y="7378"/>
                </a:cubicBezTo>
                <a:cubicBezTo>
                  <a:pt x="19440" y="7337"/>
                  <a:pt x="19440" y="7337"/>
                  <a:pt x="19440" y="7337"/>
                </a:cubicBezTo>
                <a:cubicBezTo>
                  <a:pt x="20304" y="7296"/>
                  <a:pt x="20304" y="7296"/>
                  <a:pt x="20304" y="7296"/>
                </a:cubicBezTo>
                <a:cubicBezTo>
                  <a:pt x="20736" y="7296"/>
                  <a:pt x="20736" y="7275"/>
                  <a:pt x="20736" y="7275"/>
                </a:cubicBezTo>
                <a:cubicBezTo>
                  <a:pt x="20736" y="7255"/>
                  <a:pt x="20736" y="7255"/>
                  <a:pt x="20304" y="7255"/>
                </a:cubicBezTo>
                <a:cubicBezTo>
                  <a:pt x="19008" y="7214"/>
                  <a:pt x="19008" y="7214"/>
                  <a:pt x="19008" y="7214"/>
                </a:cubicBezTo>
                <a:cubicBezTo>
                  <a:pt x="20304" y="7193"/>
                  <a:pt x="20304" y="7193"/>
                  <a:pt x="20304" y="7193"/>
                </a:cubicBezTo>
                <a:cubicBezTo>
                  <a:pt x="20736" y="7193"/>
                  <a:pt x="20736" y="7173"/>
                  <a:pt x="20736" y="7173"/>
                </a:cubicBezTo>
                <a:cubicBezTo>
                  <a:pt x="20736" y="7152"/>
                  <a:pt x="20736" y="7152"/>
                  <a:pt x="20304" y="7131"/>
                </a:cubicBezTo>
                <a:cubicBezTo>
                  <a:pt x="20304" y="7131"/>
                  <a:pt x="20304" y="7131"/>
                  <a:pt x="20304" y="7131"/>
                </a:cubicBezTo>
                <a:cubicBezTo>
                  <a:pt x="21168" y="7111"/>
                  <a:pt x="21168" y="7111"/>
                  <a:pt x="21168" y="7111"/>
                </a:cubicBezTo>
                <a:cubicBezTo>
                  <a:pt x="21168" y="7111"/>
                  <a:pt x="21600" y="7090"/>
                  <a:pt x="21600" y="7090"/>
                </a:cubicBezTo>
                <a:cubicBezTo>
                  <a:pt x="21600" y="7070"/>
                  <a:pt x="21168" y="7070"/>
                  <a:pt x="21168" y="7049"/>
                </a:cubicBezTo>
                <a:cubicBezTo>
                  <a:pt x="19440" y="7008"/>
                  <a:pt x="19440" y="7008"/>
                  <a:pt x="19440" y="7008"/>
                </a:cubicBezTo>
                <a:cubicBezTo>
                  <a:pt x="20736" y="6947"/>
                  <a:pt x="20736" y="6947"/>
                  <a:pt x="20736" y="6947"/>
                </a:cubicBezTo>
                <a:cubicBezTo>
                  <a:pt x="20736" y="6926"/>
                  <a:pt x="21168" y="6926"/>
                  <a:pt x="21168" y="6905"/>
                </a:cubicBezTo>
                <a:cubicBezTo>
                  <a:pt x="20736" y="6905"/>
                  <a:pt x="20736" y="6905"/>
                  <a:pt x="20736" y="6885"/>
                </a:cubicBezTo>
                <a:cubicBezTo>
                  <a:pt x="19008" y="6844"/>
                  <a:pt x="19008" y="6844"/>
                  <a:pt x="19008" y="6844"/>
                </a:cubicBezTo>
                <a:cubicBezTo>
                  <a:pt x="20736" y="6803"/>
                  <a:pt x="20736" y="6803"/>
                  <a:pt x="20736" y="6803"/>
                </a:cubicBezTo>
                <a:cubicBezTo>
                  <a:pt x="21168" y="6803"/>
                  <a:pt x="21168" y="6782"/>
                  <a:pt x="21168" y="6782"/>
                </a:cubicBezTo>
                <a:cubicBezTo>
                  <a:pt x="21168" y="6762"/>
                  <a:pt x="21168" y="6762"/>
                  <a:pt x="21168" y="6762"/>
                </a:cubicBezTo>
                <a:cubicBezTo>
                  <a:pt x="19440" y="6720"/>
                  <a:pt x="19440" y="6720"/>
                  <a:pt x="19440" y="6720"/>
                </a:cubicBezTo>
                <a:cubicBezTo>
                  <a:pt x="20304" y="6659"/>
                  <a:pt x="20304" y="6659"/>
                  <a:pt x="20304" y="6659"/>
                </a:cubicBezTo>
                <a:cubicBezTo>
                  <a:pt x="20304" y="6638"/>
                  <a:pt x="20736" y="6638"/>
                  <a:pt x="20304" y="6618"/>
                </a:cubicBezTo>
                <a:cubicBezTo>
                  <a:pt x="20304" y="6618"/>
                  <a:pt x="20304" y="6618"/>
                  <a:pt x="20304" y="6597"/>
                </a:cubicBezTo>
                <a:cubicBezTo>
                  <a:pt x="19872" y="6597"/>
                  <a:pt x="19872" y="6597"/>
                  <a:pt x="19872" y="6597"/>
                </a:cubicBezTo>
                <a:cubicBezTo>
                  <a:pt x="20736" y="6577"/>
                  <a:pt x="20736" y="6577"/>
                  <a:pt x="20736" y="6577"/>
                </a:cubicBezTo>
                <a:cubicBezTo>
                  <a:pt x="20736" y="6577"/>
                  <a:pt x="21168" y="6556"/>
                  <a:pt x="21168" y="6556"/>
                </a:cubicBezTo>
                <a:cubicBezTo>
                  <a:pt x="21168" y="6535"/>
                  <a:pt x="20736" y="6535"/>
                  <a:pt x="20736" y="6515"/>
                </a:cubicBezTo>
                <a:cubicBezTo>
                  <a:pt x="19440" y="6474"/>
                  <a:pt x="19440" y="6474"/>
                  <a:pt x="19440" y="6474"/>
                </a:cubicBezTo>
                <a:cubicBezTo>
                  <a:pt x="20736" y="6433"/>
                  <a:pt x="20736" y="6433"/>
                  <a:pt x="20736" y="6433"/>
                </a:cubicBezTo>
                <a:cubicBezTo>
                  <a:pt x="21168" y="6433"/>
                  <a:pt x="21168" y="6433"/>
                  <a:pt x="21168" y="6412"/>
                </a:cubicBezTo>
                <a:cubicBezTo>
                  <a:pt x="21168" y="6412"/>
                  <a:pt x="21168" y="6392"/>
                  <a:pt x="20736" y="6392"/>
                </a:cubicBezTo>
                <a:cubicBezTo>
                  <a:pt x="19440" y="6351"/>
                  <a:pt x="19440" y="6351"/>
                  <a:pt x="19440" y="6351"/>
                </a:cubicBezTo>
                <a:cubicBezTo>
                  <a:pt x="21168" y="6330"/>
                  <a:pt x="21168" y="6330"/>
                  <a:pt x="21168" y="6330"/>
                </a:cubicBezTo>
                <a:cubicBezTo>
                  <a:pt x="21168" y="6330"/>
                  <a:pt x="21600" y="6309"/>
                  <a:pt x="21600" y="6309"/>
                </a:cubicBezTo>
                <a:cubicBezTo>
                  <a:pt x="21600" y="6289"/>
                  <a:pt x="21168" y="6268"/>
                  <a:pt x="21168" y="6268"/>
                </a:cubicBezTo>
                <a:cubicBezTo>
                  <a:pt x="19440" y="6227"/>
                  <a:pt x="19440" y="6227"/>
                  <a:pt x="19440" y="6227"/>
                </a:cubicBezTo>
                <a:cubicBezTo>
                  <a:pt x="21168" y="6186"/>
                  <a:pt x="21168" y="6186"/>
                  <a:pt x="21168" y="6186"/>
                </a:cubicBezTo>
                <a:cubicBezTo>
                  <a:pt x="21168" y="6186"/>
                  <a:pt x="21168" y="6166"/>
                  <a:pt x="21168" y="6166"/>
                </a:cubicBezTo>
                <a:cubicBezTo>
                  <a:pt x="21168" y="6145"/>
                  <a:pt x="21168" y="6145"/>
                  <a:pt x="21168" y="6145"/>
                </a:cubicBezTo>
                <a:cubicBezTo>
                  <a:pt x="19440" y="6083"/>
                  <a:pt x="19440" y="6083"/>
                  <a:pt x="19440" y="6083"/>
                </a:cubicBezTo>
                <a:cubicBezTo>
                  <a:pt x="20304" y="6001"/>
                  <a:pt x="20304" y="6001"/>
                  <a:pt x="20304" y="6001"/>
                </a:cubicBezTo>
                <a:cubicBezTo>
                  <a:pt x="20736" y="5981"/>
                  <a:pt x="20736" y="5960"/>
                  <a:pt x="20304" y="5960"/>
                </a:cubicBezTo>
                <a:cubicBezTo>
                  <a:pt x="19440" y="5939"/>
                  <a:pt x="19440" y="5939"/>
                  <a:pt x="19440" y="5939"/>
                </a:cubicBezTo>
                <a:cubicBezTo>
                  <a:pt x="21168" y="5878"/>
                  <a:pt x="21168" y="5878"/>
                  <a:pt x="21168" y="5878"/>
                </a:cubicBezTo>
                <a:cubicBezTo>
                  <a:pt x="21168" y="5878"/>
                  <a:pt x="21168" y="5857"/>
                  <a:pt x="21168" y="5857"/>
                </a:cubicBezTo>
                <a:cubicBezTo>
                  <a:pt x="21168" y="5837"/>
                  <a:pt x="21168" y="5837"/>
                  <a:pt x="21168" y="5837"/>
                </a:cubicBezTo>
                <a:cubicBezTo>
                  <a:pt x="19440" y="5775"/>
                  <a:pt x="19440" y="5775"/>
                  <a:pt x="19440" y="5775"/>
                </a:cubicBezTo>
                <a:cubicBezTo>
                  <a:pt x="20736" y="5734"/>
                  <a:pt x="20736" y="5734"/>
                  <a:pt x="20736" y="5734"/>
                </a:cubicBezTo>
                <a:cubicBezTo>
                  <a:pt x="20736" y="5713"/>
                  <a:pt x="20736" y="5713"/>
                  <a:pt x="20736" y="5693"/>
                </a:cubicBezTo>
                <a:cubicBezTo>
                  <a:pt x="20736" y="5693"/>
                  <a:pt x="20736" y="5672"/>
                  <a:pt x="20736" y="5672"/>
                </a:cubicBezTo>
                <a:cubicBezTo>
                  <a:pt x="19440" y="5652"/>
                  <a:pt x="19440" y="5652"/>
                  <a:pt x="19440" y="5652"/>
                </a:cubicBezTo>
                <a:cubicBezTo>
                  <a:pt x="20304" y="5549"/>
                  <a:pt x="20304" y="5549"/>
                  <a:pt x="20304" y="5549"/>
                </a:cubicBezTo>
                <a:cubicBezTo>
                  <a:pt x="20736" y="5549"/>
                  <a:pt x="20304" y="5528"/>
                  <a:pt x="20304" y="5528"/>
                </a:cubicBezTo>
                <a:cubicBezTo>
                  <a:pt x="19440" y="5508"/>
                  <a:pt x="19440" y="5508"/>
                  <a:pt x="19440" y="5508"/>
                </a:cubicBezTo>
                <a:cubicBezTo>
                  <a:pt x="20736" y="5467"/>
                  <a:pt x="20736" y="5467"/>
                  <a:pt x="20736" y="5467"/>
                </a:cubicBezTo>
                <a:cubicBezTo>
                  <a:pt x="21168" y="5446"/>
                  <a:pt x="21168" y="5446"/>
                  <a:pt x="21168" y="5426"/>
                </a:cubicBezTo>
                <a:cubicBezTo>
                  <a:pt x="21168" y="5426"/>
                  <a:pt x="21168" y="5405"/>
                  <a:pt x="20736" y="5405"/>
                </a:cubicBezTo>
                <a:cubicBezTo>
                  <a:pt x="19440" y="5364"/>
                  <a:pt x="19440" y="5364"/>
                  <a:pt x="19440" y="5364"/>
                </a:cubicBezTo>
                <a:cubicBezTo>
                  <a:pt x="20736" y="5302"/>
                  <a:pt x="20736" y="5302"/>
                  <a:pt x="20736" y="5302"/>
                </a:cubicBezTo>
                <a:cubicBezTo>
                  <a:pt x="20736" y="5302"/>
                  <a:pt x="20736" y="5282"/>
                  <a:pt x="20736" y="5282"/>
                </a:cubicBezTo>
                <a:cubicBezTo>
                  <a:pt x="20736" y="5282"/>
                  <a:pt x="20736" y="5261"/>
                  <a:pt x="20304" y="5261"/>
                </a:cubicBezTo>
                <a:cubicBezTo>
                  <a:pt x="19440" y="5241"/>
                  <a:pt x="19440" y="5241"/>
                  <a:pt x="19440" y="5241"/>
                </a:cubicBezTo>
                <a:cubicBezTo>
                  <a:pt x="20736" y="5220"/>
                  <a:pt x="20736" y="5220"/>
                  <a:pt x="20736" y="5220"/>
                </a:cubicBezTo>
                <a:cubicBezTo>
                  <a:pt x="20736" y="5220"/>
                  <a:pt x="21168" y="5200"/>
                  <a:pt x="21168" y="5200"/>
                </a:cubicBezTo>
                <a:cubicBezTo>
                  <a:pt x="21168" y="5179"/>
                  <a:pt x="21168" y="5159"/>
                  <a:pt x="20736" y="5159"/>
                </a:cubicBezTo>
                <a:cubicBezTo>
                  <a:pt x="19872" y="5138"/>
                  <a:pt x="19872" y="5138"/>
                  <a:pt x="19872" y="5138"/>
                </a:cubicBezTo>
                <a:cubicBezTo>
                  <a:pt x="20304" y="5076"/>
                  <a:pt x="20304" y="5076"/>
                  <a:pt x="20304" y="5076"/>
                </a:cubicBezTo>
                <a:cubicBezTo>
                  <a:pt x="20736" y="5076"/>
                  <a:pt x="20736" y="5076"/>
                  <a:pt x="20736" y="5056"/>
                </a:cubicBezTo>
                <a:cubicBezTo>
                  <a:pt x="20736" y="5056"/>
                  <a:pt x="20304" y="5035"/>
                  <a:pt x="20304" y="5035"/>
                </a:cubicBezTo>
                <a:cubicBezTo>
                  <a:pt x="19008" y="4994"/>
                  <a:pt x="19008" y="4994"/>
                  <a:pt x="19008" y="4994"/>
                </a:cubicBezTo>
                <a:cubicBezTo>
                  <a:pt x="20304" y="4932"/>
                  <a:pt x="20304" y="4932"/>
                  <a:pt x="20304" y="4932"/>
                </a:cubicBezTo>
                <a:cubicBezTo>
                  <a:pt x="20304" y="4932"/>
                  <a:pt x="20736" y="4912"/>
                  <a:pt x="20304" y="4912"/>
                </a:cubicBezTo>
                <a:cubicBezTo>
                  <a:pt x="20304" y="4891"/>
                  <a:pt x="20304" y="4891"/>
                  <a:pt x="20304" y="4891"/>
                </a:cubicBezTo>
                <a:cubicBezTo>
                  <a:pt x="19440" y="4850"/>
                  <a:pt x="19440" y="4850"/>
                  <a:pt x="19440" y="4850"/>
                </a:cubicBezTo>
                <a:cubicBezTo>
                  <a:pt x="20736" y="4830"/>
                  <a:pt x="20736" y="4830"/>
                  <a:pt x="20736" y="4830"/>
                </a:cubicBezTo>
                <a:cubicBezTo>
                  <a:pt x="21168" y="4830"/>
                  <a:pt x="21168" y="4830"/>
                  <a:pt x="21600" y="4809"/>
                </a:cubicBezTo>
                <a:cubicBezTo>
                  <a:pt x="21600" y="4809"/>
                  <a:pt x="21168" y="4789"/>
                  <a:pt x="21168" y="4789"/>
                </a:cubicBezTo>
                <a:cubicBezTo>
                  <a:pt x="20304" y="4747"/>
                  <a:pt x="20304" y="4747"/>
                  <a:pt x="20304" y="4747"/>
                </a:cubicBezTo>
                <a:cubicBezTo>
                  <a:pt x="21168" y="4747"/>
                  <a:pt x="21168" y="4747"/>
                  <a:pt x="21168" y="4747"/>
                </a:cubicBezTo>
                <a:cubicBezTo>
                  <a:pt x="21168" y="4727"/>
                  <a:pt x="21168" y="4727"/>
                  <a:pt x="21600" y="4706"/>
                </a:cubicBezTo>
                <a:cubicBezTo>
                  <a:pt x="21600" y="4706"/>
                  <a:pt x="21168" y="4686"/>
                  <a:pt x="21168" y="4686"/>
                </a:cubicBezTo>
                <a:cubicBezTo>
                  <a:pt x="19008" y="4624"/>
                  <a:pt x="19008" y="4624"/>
                  <a:pt x="19008" y="4624"/>
                </a:cubicBezTo>
                <a:cubicBezTo>
                  <a:pt x="20304" y="4583"/>
                  <a:pt x="20304" y="4583"/>
                  <a:pt x="20304" y="4583"/>
                </a:cubicBezTo>
                <a:cubicBezTo>
                  <a:pt x="20736" y="4583"/>
                  <a:pt x="20736" y="4583"/>
                  <a:pt x="20736" y="4563"/>
                </a:cubicBezTo>
                <a:cubicBezTo>
                  <a:pt x="20736" y="4542"/>
                  <a:pt x="20736" y="4542"/>
                  <a:pt x="20304" y="4542"/>
                </a:cubicBezTo>
                <a:cubicBezTo>
                  <a:pt x="19440" y="4501"/>
                  <a:pt x="19440" y="4501"/>
                  <a:pt x="19440" y="4501"/>
                </a:cubicBezTo>
                <a:cubicBezTo>
                  <a:pt x="20736" y="4439"/>
                  <a:pt x="20736" y="4439"/>
                  <a:pt x="20736" y="4439"/>
                </a:cubicBezTo>
                <a:cubicBezTo>
                  <a:pt x="21168" y="4439"/>
                  <a:pt x="21168" y="4439"/>
                  <a:pt x="21168" y="4419"/>
                </a:cubicBezTo>
                <a:cubicBezTo>
                  <a:pt x="21168" y="4419"/>
                  <a:pt x="21168" y="4398"/>
                  <a:pt x="20736" y="4398"/>
                </a:cubicBezTo>
                <a:cubicBezTo>
                  <a:pt x="19440" y="4357"/>
                  <a:pt x="19440" y="4357"/>
                  <a:pt x="19440" y="4357"/>
                </a:cubicBezTo>
                <a:cubicBezTo>
                  <a:pt x="20736" y="4336"/>
                  <a:pt x="20736" y="4336"/>
                  <a:pt x="20736" y="4336"/>
                </a:cubicBezTo>
                <a:cubicBezTo>
                  <a:pt x="20736" y="4336"/>
                  <a:pt x="21168" y="4316"/>
                  <a:pt x="21168" y="4316"/>
                </a:cubicBezTo>
                <a:cubicBezTo>
                  <a:pt x="21168" y="4295"/>
                  <a:pt x="21168" y="4295"/>
                  <a:pt x="20736" y="4275"/>
                </a:cubicBezTo>
                <a:cubicBezTo>
                  <a:pt x="19872" y="4254"/>
                  <a:pt x="19872" y="4254"/>
                  <a:pt x="19872" y="4254"/>
                </a:cubicBezTo>
                <a:cubicBezTo>
                  <a:pt x="20736" y="4254"/>
                  <a:pt x="20736" y="4254"/>
                  <a:pt x="20736" y="4254"/>
                </a:cubicBezTo>
                <a:cubicBezTo>
                  <a:pt x="21168" y="4254"/>
                  <a:pt x="21168" y="4234"/>
                  <a:pt x="21168" y="4234"/>
                </a:cubicBezTo>
                <a:cubicBezTo>
                  <a:pt x="21600" y="4213"/>
                  <a:pt x="21168" y="4193"/>
                  <a:pt x="21168" y="4193"/>
                </a:cubicBezTo>
                <a:cubicBezTo>
                  <a:pt x="19440" y="4131"/>
                  <a:pt x="19440" y="4131"/>
                  <a:pt x="19440" y="4131"/>
                </a:cubicBezTo>
                <a:cubicBezTo>
                  <a:pt x="21168" y="4090"/>
                  <a:pt x="21168" y="4090"/>
                  <a:pt x="21168" y="4090"/>
                </a:cubicBezTo>
                <a:cubicBezTo>
                  <a:pt x="21168" y="4090"/>
                  <a:pt x="21600" y="4069"/>
                  <a:pt x="21600" y="4069"/>
                </a:cubicBezTo>
                <a:cubicBezTo>
                  <a:pt x="21600" y="4049"/>
                  <a:pt x="21168" y="4049"/>
                  <a:pt x="21168" y="4028"/>
                </a:cubicBezTo>
                <a:cubicBezTo>
                  <a:pt x="19440" y="3987"/>
                  <a:pt x="19440" y="3987"/>
                  <a:pt x="19440" y="3987"/>
                </a:cubicBezTo>
                <a:cubicBezTo>
                  <a:pt x="20304" y="3925"/>
                  <a:pt x="20304" y="3925"/>
                  <a:pt x="20304" y="3925"/>
                </a:cubicBezTo>
                <a:cubicBezTo>
                  <a:pt x="20304" y="3925"/>
                  <a:pt x="20736" y="3925"/>
                  <a:pt x="20736" y="3905"/>
                </a:cubicBezTo>
                <a:cubicBezTo>
                  <a:pt x="20736" y="3905"/>
                  <a:pt x="20304" y="3884"/>
                  <a:pt x="20304" y="3884"/>
                </a:cubicBezTo>
                <a:cubicBezTo>
                  <a:pt x="19440" y="3864"/>
                  <a:pt x="19440" y="3864"/>
                  <a:pt x="19440" y="3864"/>
                </a:cubicBezTo>
                <a:cubicBezTo>
                  <a:pt x="20304" y="3823"/>
                  <a:pt x="20304" y="3823"/>
                  <a:pt x="20304" y="3823"/>
                </a:cubicBezTo>
                <a:cubicBezTo>
                  <a:pt x="20736" y="3802"/>
                  <a:pt x="20736" y="3802"/>
                  <a:pt x="20736" y="3802"/>
                </a:cubicBezTo>
                <a:cubicBezTo>
                  <a:pt x="20736" y="3782"/>
                  <a:pt x="20304" y="3782"/>
                  <a:pt x="20304" y="3761"/>
                </a:cubicBezTo>
                <a:cubicBezTo>
                  <a:pt x="19440" y="3740"/>
                  <a:pt x="19440" y="3740"/>
                  <a:pt x="19440" y="3740"/>
                </a:cubicBezTo>
                <a:cubicBezTo>
                  <a:pt x="20736" y="3699"/>
                  <a:pt x="20736" y="3699"/>
                  <a:pt x="20736" y="3699"/>
                </a:cubicBezTo>
                <a:cubicBezTo>
                  <a:pt x="20736" y="3699"/>
                  <a:pt x="21168" y="3699"/>
                  <a:pt x="21168" y="3679"/>
                </a:cubicBezTo>
                <a:cubicBezTo>
                  <a:pt x="20736" y="3679"/>
                  <a:pt x="20736" y="3658"/>
                  <a:pt x="20736" y="3658"/>
                </a:cubicBezTo>
                <a:cubicBezTo>
                  <a:pt x="19440" y="3617"/>
                  <a:pt x="19440" y="3617"/>
                  <a:pt x="19440" y="3617"/>
                </a:cubicBezTo>
                <a:cubicBezTo>
                  <a:pt x="21168" y="3555"/>
                  <a:pt x="21168" y="3555"/>
                  <a:pt x="21168" y="3555"/>
                </a:cubicBezTo>
                <a:cubicBezTo>
                  <a:pt x="21168" y="3555"/>
                  <a:pt x="21168" y="3555"/>
                  <a:pt x="21168" y="3535"/>
                </a:cubicBezTo>
                <a:cubicBezTo>
                  <a:pt x="21168" y="3535"/>
                  <a:pt x="21168" y="3514"/>
                  <a:pt x="20736" y="3514"/>
                </a:cubicBezTo>
                <a:cubicBezTo>
                  <a:pt x="19440" y="3473"/>
                  <a:pt x="19440" y="3473"/>
                  <a:pt x="19440" y="3473"/>
                </a:cubicBezTo>
                <a:cubicBezTo>
                  <a:pt x="20304" y="3412"/>
                  <a:pt x="20304" y="3412"/>
                  <a:pt x="20304" y="3412"/>
                </a:cubicBezTo>
                <a:cubicBezTo>
                  <a:pt x="20736" y="3412"/>
                  <a:pt x="20304" y="3391"/>
                  <a:pt x="20304" y="3371"/>
                </a:cubicBezTo>
                <a:cubicBezTo>
                  <a:pt x="19872" y="3371"/>
                  <a:pt x="19872" y="3371"/>
                  <a:pt x="19872" y="3371"/>
                </a:cubicBezTo>
                <a:cubicBezTo>
                  <a:pt x="20304" y="3329"/>
                  <a:pt x="20304" y="3329"/>
                  <a:pt x="20304" y="3329"/>
                </a:cubicBezTo>
                <a:cubicBezTo>
                  <a:pt x="20736" y="3329"/>
                  <a:pt x="20736" y="3329"/>
                  <a:pt x="20736" y="3309"/>
                </a:cubicBezTo>
                <a:cubicBezTo>
                  <a:pt x="20736" y="3309"/>
                  <a:pt x="20736" y="3288"/>
                  <a:pt x="20304" y="3288"/>
                </a:cubicBezTo>
                <a:cubicBezTo>
                  <a:pt x="19440" y="3268"/>
                  <a:pt x="19440" y="3268"/>
                  <a:pt x="19440" y="3268"/>
                </a:cubicBezTo>
                <a:cubicBezTo>
                  <a:pt x="20304" y="3206"/>
                  <a:pt x="20304" y="3206"/>
                  <a:pt x="20304" y="3206"/>
                </a:cubicBezTo>
                <a:cubicBezTo>
                  <a:pt x="20736" y="3186"/>
                  <a:pt x="20736" y="3186"/>
                  <a:pt x="20736" y="3165"/>
                </a:cubicBezTo>
                <a:cubicBezTo>
                  <a:pt x="20736" y="3165"/>
                  <a:pt x="20304" y="3165"/>
                  <a:pt x="20304" y="3144"/>
                </a:cubicBezTo>
                <a:cubicBezTo>
                  <a:pt x="19440" y="3124"/>
                  <a:pt x="19440" y="3124"/>
                  <a:pt x="19440" y="3124"/>
                </a:cubicBezTo>
                <a:cubicBezTo>
                  <a:pt x="20736" y="3083"/>
                  <a:pt x="20736" y="3083"/>
                  <a:pt x="20736" y="3083"/>
                </a:cubicBezTo>
                <a:cubicBezTo>
                  <a:pt x="20736" y="3062"/>
                  <a:pt x="20736" y="3062"/>
                  <a:pt x="20736" y="3062"/>
                </a:cubicBezTo>
                <a:cubicBezTo>
                  <a:pt x="20736" y="3042"/>
                  <a:pt x="20736" y="3042"/>
                  <a:pt x="20304" y="3042"/>
                </a:cubicBezTo>
                <a:cubicBezTo>
                  <a:pt x="19872" y="3021"/>
                  <a:pt x="19872" y="3021"/>
                  <a:pt x="19872" y="3021"/>
                </a:cubicBezTo>
                <a:cubicBezTo>
                  <a:pt x="20736" y="2959"/>
                  <a:pt x="20736" y="2959"/>
                  <a:pt x="20736" y="2959"/>
                </a:cubicBezTo>
                <a:cubicBezTo>
                  <a:pt x="21168" y="2939"/>
                  <a:pt x="21168" y="2939"/>
                  <a:pt x="21168" y="2939"/>
                </a:cubicBezTo>
                <a:cubicBezTo>
                  <a:pt x="21168" y="2918"/>
                  <a:pt x="20736" y="2918"/>
                  <a:pt x="20736" y="2918"/>
                </a:cubicBezTo>
                <a:cubicBezTo>
                  <a:pt x="19440" y="2877"/>
                  <a:pt x="19440" y="2877"/>
                  <a:pt x="19440" y="2877"/>
                </a:cubicBezTo>
                <a:cubicBezTo>
                  <a:pt x="20736" y="2836"/>
                  <a:pt x="20736" y="2836"/>
                  <a:pt x="20736" y="2836"/>
                </a:cubicBezTo>
                <a:cubicBezTo>
                  <a:pt x="21168" y="2816"/>
                  <a:pt x="21168" y="2816"/>
                  <a:pt x="21168" y="2795"/>
                </a:cubicBezTo>
                <a:cubicBezTo>
                  <a:pt x="21168" y="2795"/>
                  <a:pt x="21168" y="2775"/>
                  <a:pt x="20736" y="2775"/>
                </a:cubicBezTo>
                <a:cubicBezTo>
                  <a:pt x="19440" y="2733"/>
                  <a:pt x="19440" y="2733"/>
                  <a:pt x="19440" y="2733"/>
                </a:cubicBezTo>
                <a:cubicBezTo>
                  <a:pt x="21168" y="2672"/>
                  <a:pt x="21168" y="2672"/>
                  <a:pt x="21168" y="2672"/>
                </a:cubicBezTo>
                <a:cubicBezTo>
                  <a:pt x="21168" y="2672"/>
                  <a:pt x="21168" y="2672"/>
                  <a:pt x="21168" y="2651"/>
                </a:cubicBezTo>
                <a:cubicBezTo>
                  <a:pt x="21168" y="2651"/>
                  <a:pt x="21168" y="2631"/>
                  <a:pt x="21168" y="2631"/>
                </a:cubicBezTo>
                <a:cubicBezTo>
                  <a:pt x="19008" y="2569"/>
                  <a:pt x="19008" y="2569"/>
                  <a:pt x="19008" y="2569"/>
                </a:cubicBezTo>
                <a:cubicBezTo>
                  <a:pt x="20304" y="2548"/>
                  <a:pt x="20304" y="2548"/>
                  <a:pt x="20304" y="2548"/>
                </a:cubicBezTo>
                <a:cubicBezTo>
                  <a:pt x="20304" y="2548"/>
                  <a:pt x="20304" y="2528"/>
                  <a:pt x="20304" y="2528"/>
                </a:cubicBezTo>
                <a:cubicBezTo>
                  <a:pt x="20304" y="2507"/>
                  <a:pt x="20304" y="2507"/>
                  <a:pt x="20304" y="2507"/>
                </a:cubicBezTo>
                <a:cubicBezTo>
                  <a:pt x="19440" y="2466"/>
                  <a:pt x="19440" y="2466"/>
                  <a:pt x="19440" y="2466"/>
                </a:cubicBezTo>
                <a:cubicBezTo>
                  <a:pt x="20736" y="2425"/>
                  <a:pt x="20736" y="2425"/>
                  <a:pt x="20736" y="2425"/>
                </a:cubicBezTo>
                <a:cubicBezTo>
                  <a:pt x="20736" y="2425"/>
                  <a:pt x="20736" y="2405"/>
                  <a:pt x="20736" y="2405"/>
                </a:cubicBezTo>
                <a:cubicBezTo>
                  <a:pt x="20736" y="2384"/>
                  <a:pt x="20736" y="2384"/>
                  <a:pt x="20736" y="2384"/>
                </a:cubicBezTo>
                <a:cubicBezTo>
                  <a:pt x="19008" y="2343"/>
                  <a:pt x="19008" y="2343"/>
                  <a:pt x="19008" y="2343"/>
                </a:cubicBezTo>
                <a:cubicBezTo>
                  <a:pt x="20304" y="2302"/>
                  <a:pt x="20304" y="2302"/>
                  <a:pt x="20304" y="2302"/>
                </a:cubicBezTo>
                <a:cubicBezTo>
                  <a:pt x="20304" y="2302"/>
                  <a:pt x="20736" y="2302"/>
                  <a:pt x="20736" y="2281"/>
                </a:cubicBezTo>
                <a:cubicBezTo>
                  <a:pt x="20736" y="2281"/>
                  <a:pt x="20304" y="2261"/>
                  <a:pt x="20304" y="2261"/>
                </a:cubicBezTo>
                <a:cubicBezTo>
                  <a:pt x="19440" y="2240"/>
                  <a:pt x="19440" y="2240"/>
                  <a:pt x="19440" y="2240"/>
                </a:cubicBezTo>
                <a:cubicBezTo>
                  <a:pt x="20736" y="2199"/>
                  <a:pt x="20736" y="2199"/>
                  <a:pt x="20736" y="2199"/>
                </a:cubicBezTo>
                <a:cubicBezTo>
                  <a:pt x="20736" y="2199"/>
                  <a:pt x="21168" y="2178"/>
                  <a:pt x="21168" y="2178"/>
                </a:cubicBezTo>
                <a:cubicBezTo>
                  <a:pt x="21168" y="2158"/>
                  <a:pt x="21168" y="2158"/>
                  <a:pt x="20736" y="2137"/>
                </a:cubicBezTo>
                <a:cubicBezTo>
                  <a:pt x="19872" y="2117"/>
                  <a:pt x="19872" y="2117"/>
                  <a:pt x="19872" y="2117"/>
                </a:cubicBezTo>
                <a:cubicBezTo>
                  <a:pt x="20736" y="2096"/>
                  <a:pt x="20736" y="2096"/>
                  <a:pt x="20736" y="2096"/>
                </a:cubicBezTo>
                <a:cubicBezTo>
                  <a:pt x="20736" y="2076"/>
                  <a:pt x="21168" y="2076"/>
                  <a:pt x="21168" y="2055"/>
                </a:cubicBezTo>
                <a:cubicBezTo>
                  <a:pt x="21168" y="2055"/>
                  <a:pt x="20736" y="2035"/>
                  <a:pt x="20736" y="2035"/>
                </a:cubicBezTo>
                <a:cubicBezTo>
                  <a:pt x="19872" y="2014"/>
                  <a:pt x="19872" y="2014"/>
                  <a:pt x="19872" y="2014"/>
                </a:cubicBezTo>
                <a:cubicBezTo>
                  <a:pt x="21168" y="1952"/>
                  <a:pt x="21168" y="1952"/>
                  <a:pt x="21168" y="1952"/>
                </a:cubicBezTo>
                <a:cubicBezTo>
                  <a:pt x="21168" y="1932"/>
                  <a:pt x="21168" y="1932"/>
                  <a:pt x="21168" y="1911"/>
                </a:cubicBezTo>
                <a:cubicBezTo>
                  <a:pt x="21168" y="1911"/>
                  <a:pt x="21168" y="1911"/>
                  <a:pt x="20736" y="1891"/>
                </a:cubicBezTo>
                <a:cubicBezTo>
                  <a:pt x="19008" y="1850"/>
                  <a:pt x="19008" y="1850"/>
                  <a:pt x="19008" y="1850"/>
                </a:cubicBezTo>
                <a:cubicBezTo>
                  <a:pt x="20304" y="1809"/>
                  <a:pt x="20304" y="1809"/>
                  <a:pt x="20304" y="1809"/>
                </a:cubicBezTo>
                <a:cubicBezTo>
                  <a:pt x="20304" y="1809"/>
                  <a:pt x="20304" y="1809"/>
                  <a:pt x="20304" y="1788"/>
                </a:cubicBezTo>
                <a:cubicBezTo>
                  <a:pt x="20304" y="1788"/>
                  <a:pt x="20304" y="1767"/>
                  <a:pt x="20304" y="1767"/>
                </a:cubicBezTo>
                <a:cubicBezTo>
                  <a:pt x="19872" y="1747"/>
                  <a:pt x="19872" y="1747"/>
                  <a:pt x="19872" y="1747"/>
                </a:cubicBezTo>
                <a:cubicBezTo>
                  <a:pt x="21168" y="1706"/>
                  <a:pt x="21168" y="1706"/>
                  <a:pt x="21168" y="1706"/>
                </a:cubicBezTo>
                <a:cubicBezTo>
                  <a:pt x="21168" y="1706"/>
                  <a:pt x="21168" y="1685"/>
                  <a:pt x="21168" y="1685"/>
                </a:cubicBezTo>
                <a:cubicBezTo>
                  <a:pt x="21168" y="1665"/>
                  <a:pt x="21168" y="1665"/>
                  <a:pt x="21168" y="1665"/>
                </a:cubicBezTo>
                <a:cubicBezTo>
                  <a:pt x="19440" y="1603"/>
                  <a:pt x="19440" y="1603"/>
                  <a:pt x="19440" y="1603"/>
                </a:cubicBezTo>
                <a:cubicBezTo>
                  <a:pt x="20304" y="1603"/>
                  <a:pt x="20304" y="1603"/>
                  <a:pt x="20304" y="1603"/>
                </a:cubicBezTo>
                <a:cubicBezTo>
                  <a:pt x="20736" y="1582"/>
                  <a:pt x="20736" y="1582"/>
                  <a:pt x="20736" y="1562"/>
                </a:cubicBezTo>
                <a:cubicBezTo>
                  <a:pt x="20736" y="1562"/>
                  <a:pt x="20736" y="1541"/>
                  <a:pt x="20736" y="1541"/>
                </a:cubicBezTo>
                <a:cubicBezTo>
                  <a:pt x="19440" y="1500"/>
                  <a:pt x="19440" y="1500"/>
                  <a:pt x="19440" y="1500"/>
                </a:cubicBezTo>
                <a:cubicBezTo>
                  <a:pt x="20304" y="1480"/>
                  <a:pt x="20304" y="1480"/>
                  <a:pt x="20304" y="1480"/>
                </a:cubicBezTo>
                <a:cubicBezTo>
                  <a:pt x="20736" y="1480"/>
                  <a:pt x="20736" y="1480"/>
                  <a:pt x="20736" y="1459"/>
                </a:cubicBezTo>
                <a:cubicBezTo>
                  <a:pt x="20736" y="1439"/>
                  <a:pt x="20736" y="1439"/>
                  <a:pt x="20736" y="1439"/>
                </a:cubicBezTo>
                <a:cubicBezTo>
                  <a:pt x="19872" y="1398"/>
                  <a:pt x="19872" y="1398"/>
                  <a:pt x="19872" y="1398"/>
                </a:cubicBezTo>
                <a:cubicBezTo>
                  <a:pt x="20736" y="1377"/>
                  <a:pt x="20736" y="1377"/>
                  <a:pt x="20736" y="1377"/>
                </a:cubicBezTo>
                <a:cubicBezTo>
                  <a:pt x="20736" y="1356"/>
                  <a:pt x="20736" y="1356"/>
                  <a:pt x="20736" y="1356"/>
                </a:cubicBezTo>
                <a:cubicBezTo>
                  <a:pt x="20736" y="1336"/>
                  <a:pt x="20736" y="1336"/>
                  <a:pt x="20304" y="1315"/>
                </a:cubicBezTo>
                <a:cubicBezTo>
                  <a:pt x="19872" y="1295"/>
                  <a:pt x="19872" y="1295"/>
                  <a:pt x="19872" y="1295"/>
                </a:cubicBezTo>
                <a:cubicBezTo>
                  <a:pt x="20736" y="1254"/>
                  <a:pt x="20736" y="1254"/>
                  <a:pt x="20736" y="1254"/>
                </a:cubicBezTo>
                <a:cubicBezTo>
                  <a:pt x="20736" y="1233"/>
                  <a:pt x="21168" y="1233"/>
                  <a:pt x="21168" y="1233"/>
                </a:cubicBezTo>
                <a:cubicBezTo>
                  <a:pt x="20736" y="1213"/>
                  <a:pt x="20736" y="1213"/>
                  <a:pt x="20736" y="1192"/>
                </a:cubicBezTo>
                <a:cubicBezTo>
                  <a:pt x="19440" y="1171"/>
                  <a:pt x="19440" y="1171"/>
                  <a:pt x="19440" y="1171"/>
                </a:cubicBezTo>
                <a:cubicBezTo>
                  <a:pt x="21168" y="1151"/>
                  <a:pt x="21168" y="1151"/>
                  <a:pt x="21168" y="1151"/>
                </a:cubicBezTo>
                <a:cubicBezTo>
                  <a:pt x="21168" y="1151"/>
                  <a:pt x="21600" y="1151"/>
                  <a:pt x="21600" y="1130"/>
                </a:cubicBezTo>
                <a:cubicBezTo>
                  <a:pt x="21600" y="1130"/>
                  <a:pt x="21600" y="1110"/>
                  <a:pt x="21168" y="1110"/>
                </a:cubicBezTo>
                <a:cubicBezTo>
                  <a:pt x="19008" y="1048"/>
                  <a:pt x="19008" y="1048"/>
                  <a:pt x="19008" y="1048"/>
                </a:cubicBezTo>
                <a:cubicBezTo>
                  <a:pt x="20304" y="986"/>
                  <a:pt x="20304" y="986"/>
                  <a:pt x="20304" y="986"/>
                </a:cubicBezTo>
                <a:cubicBezTo>
                  <a:pt x="20304" y="966"/>
                  <a:pt x="20736" y="966"/>
                  <a:pt x="20736" y="945"/>
                </a:cubicBezTo>
                <a:cubicBezTo>
                  <a:pt x="20736" y="945"/>
                  <a:pt x="20304" y="945"/>
                  <a:pt x="20304" y="925"/>
                </a:cubicBezTo>
                <a:cubicBezTo>
                  <a:pt x="19440" y="904"/>
                  <a:pt x="19440" y="904"/>
                  <a:pt x="19440" y="904"/>
                </a:cubicBezTo>
                <a:cubicBezTo>
                  <a:pt x="20304" y="843"/>
                  <a:pt x="20304" y="843"/>
                  <a:pt x="20304" y="843"/>
                </a:cubicBezTo>
                <a:cubicBezTo>
                  <a:pt x="20736" y="843"/>
                  <a:pt x="20736" y="822"/>
                  <a:pt x="20736" y="822"/>
                </a:cubicBezTo>
                <a:cubicBezTo>
                  <a:pt x="20736" y="802"/>
                  <a:pt x="20304" y="802"/>
                  <a:pt x="20304" y="802"/>
                </a:cubicBezTo>
                <a:cubicBezTo>
                  <a:pt x="19872" y="781"/>
                  <a:pt x="19872" y="781"/>
                  <a:pt x="19872" y="781"/>
                </a:cubicBezTo>
                <a:cubicBezTo>
                  <a:pt x="20736" y="760"/>
                  <a:pt x="20736" y="760"/>
                  <a:pt x="20736" y="760"/>
                </a:cubicBezTo>
                <a:cubicBezTo>
                  <a:pt x="21168" y="740"/>
                  <a:pt x="21168" y="740"/>
                  <a:pt x="21168" y="719"/>
                </a:cubicBezTo>
                <a:cubicBezTo>
                  <a:pt x="21168" y="719"/>
                  <a:pt x="21168" y="699"/>
                  <a:pt x="20736" y="699"/>
                </a:cubicBezTo>
                <a:cubicBezTo>
                  <a:pt x="19008" y="658"/>
                  <a:pt x="19008" y="658"/>
                  <a:pt x="19008" y="658"/>
                </a:cubicBezTo>
                <a:cubicBezTo>
                  <a:pt x="21168" y="617"/>
                  <a:pt x="21168" y="617"/>
                  <a:pt x="21168" y="617"/>
                </a:cubicBezTo>
                <a:cubicBezTo>
                  <a:pt x="21168" y="617"/>
                  <a:pt x="21168" y="596"/>
                  <a:pt x="21168" y="596"/>
                </a:cubicBezTo>
                <a:cubicBezTo>
                  <a:pt x="21168" y="575"/>
                  <a:pt x="21168" y="575"/>
                  <a:pt x="21168" y="555"/>
                </a:cubicBezTo>
                <a:cubicBezTo>
                  <a:pt x="19440" y="514"/>
                  <a:pt x="19440" y="514"/>
                  <a:pt x="19440" y="514"/>
                </a:cubicBezTo>
                <a:cubicBezTo>
                  <a:pt x="20736" y="493"/>
                  <a:pt x="20736" y="493"/>
                  <a:pt x="20736" y="493"/>
                </a:cubicBezTo>
                <a:cubicBezTo>
                  <a:pt x="20736" y="493"/>
                  <a:pt x="21168" y="473"/>
                  <a:pt x="21168" y="473"/>
                </a:cubicBezTo>
                <a:cubicBezTo>
                  <a:pt x="21168" y="452"/>
                  <a:pt x="21168" y="452"/>
                  <a:pt x="20736" y="432"/>
                </a:cubicBezTo>
                <a:cubicBezTo>
                  <a:pt x="18576" y="370"/>
                  <a:pt x="18576" y="370"/>
                  <a:pt x="18576" y="370"/>
                </a:cubicBezTo>
                <a:cubicBezTo>
                  <a:pt x="19440" y="288"/>
                  <a:pt x="19440" y="288"/>
                  <a:pt x="19440" y="288"/>
                </a:cubicBezTo>
                <a:cubicBezTo>
                  <a:pt x="19440" y="288"/>
                  <a:pt x="19440" y="288"/>
                  <a:pt x="19440" y="288"/>
                </a:cubicBezTo>
                <a:cubicBezTo>
                  <a:pt x="19872" y="267"/>
                  <a:pt x="19872" y="267"/>
                  <a:pt x="19872" y="267"/>
                </a:cubicBezTo>
                <a:cubicBezTo>
                  <a:pt x="19872" y="267"/>
                  <a:pt x="19440" y="267"/>
                  <a:pt x="19440" y="247"/>
                </a:cubicBezTo>
                <a:cubicBezTo>
                  <a:pt x="19440" y="247"/>
                  <a:pt x="19440" y="247"/>
                  <a:pt x="19440" y="247"/>
                </a:cubicBezTo>
                <a:cubicBezTo>
                  <a:pt x="19008" y="226"/>
                  <a:pt x="18144" y="206"/>
                  <a:pt x="17280" y="185"/>
                </a:cubicBezTo>
                <a:cubicBezTo>
                  <a:pt x="15984" y="144"/>
                  <a:pt x="14688" y="103"/>
                  <a:pt x="13392" y="62"/>
                </a:cubicBezTo>
                <a:cubicBezTo>
                  <a:pt x="12528" y="62"/>
                  <a:pt x="12096" y="41"/>
                  <a:pt x="11664" y="21"/>
                </a:cubicBezTo>
                <a:cubicBezTo>
                  <a:pt x="11664" y="21"/>
                  <a:pt x="11232" y="21"/>
                  <a:pt x="11232" y="21"/>
                </a:cubicBezTo>
                <a:cubicBezTo>
                  <a:pt x="11232" y="0"/>
                  <a:pt x="11232" y="0"/>
                  <a:pt x="11232" y="0"/>
                </a:cubicBezTo>
                <a:cubicBezTo>
                  <a:pt x="11232" y="21"/>
                  <a:pt x="11232" y="21"/>
                  <a:pt x="11232" y="21"/>
                </a:cubicBezTo>
                <a:cubicBezTo>
                  <a:pt x="11232" y="21"/>
                  <a:pt x="11232" y="21"/>
                  <a:pt x="11232" y="21"/>
                </a:cubicBezTo>
                <a:cubicBezTo>
                  <a:pt x="11232" y="0"/>
                  <a:pt x="11232" y="0"/>
                  <a:pt x="11232" y="0"/>
                </a:cubicBezTo>
                <a:cubicBezTo>
                  <a:pt x="11232" y="21"/>
                  <a:pt x="11232" y="21"/>
                  <a:pt x="11232" y="21"/>
                </a:cubicBezTo>
                <a:cubicBezTo>
                  <a:pt x="11232" y="21"/>
                  <a:pt x="11232" y="21"/>
                  <a:pt x="11232" y="21"/>
                </a:cubicBezTo>
                <a:cubicBezTo>
                  <a:pt x="10800" y="21"/>
                  <a:pt x="10800" y="21"/>
                  <a:pt x="10800" y="21"/>
                </a:cubicBezTo>
                <a:cubicBezTo>
                  <a:pt x="11232" y="21"/>
                  <a:pt x="11232" y="21"/>
                  <a:pt x="11232" y="21"/>
                </a:cubicBezTo>
                <a:cubicBezTo>
                  <a:pt x="11232" y="21"/>
                  <a:pt x="11232" y="21"/>
                  <a:pt x="11232" y="21"/>
                </a:cubicBezTo>
                <a:cubicBezTo>
                  <a:pt x="10800" y="21"/>
                  <a:pt x="10800" y="21"/>
                  <a:pt x="10800" y="21"/>
                </a:cubicBezTo>
                <a:cubicBezTo>
                  <a:pt x="11232" y="21"/>
                  <a:pt x="11232" y="21"/>
                  <a:pt x="11232" y="21"/>
                </a:cubicBezTo>
                <a:cubicBezTo>
                  <a:pt x="10800" y="41"/>
                  <a:pt x="10800" y="41"/>
                  <a:pt x="10800" y="41"/>
                </a:cubicBezTo>
                <a:cubicBezTo>
                  <a:pt x="11232" y="41"/>
                  <a:pt x="11232" y="41"/>
                  <a:pt x="11232" y="41"/>
                </a:cubicBezTo>
                <a:cubicBezTo>
                  <a:pt x="11232" y="21"/>
                  <a:pt x="11232" y="21"/>
                  <a:pt x="11232" y="21"/>
                </a:cubicBezTo>
                <a:cubicBezTo>
                  <a:pt x="10800" y="41"/>
                  <a:pt x="10800" y="41"/>
                  <a:pt x="10800" y="41"/>
                </a:cubicBezTo>
                <a:cubicBezTo>
                  <a:pt x="11232" y="41"/>
                  <a:pt x="11232" y="41"/>
                  <a:pt x="11232" y="41"/>
                </a:cubicBezTo>
                <a:cubicBezTo>
                  <a:pt x="11232" y="21"/>
                  <a:pt x="11232" y="0"/>
                  <a:pt x="10800" y="0"/>
                </a:cubicBezTo>
                <a:cubicBezTo>
                  <a:pt x="10368" y="0"/>
                  <a:pt x="10368" y="21"/>
                  <a:pt x="10368" y="41"/>
                </a:cubicBezTo>
                <a:cubicBezTo>
                  <a:pt x="10368" y="41"/>
                  <a:pt x="10368" y="41"/>
                  <a:pt x="10368" y="41"/>
                </a:cubicBezTo>
                <a:cubicBezTo>
                  <a:pt x="10368" y="62"/>
                  <a:pt x="10368" y="62"/>
                  <a:pt x="10368" y="62"/>
                </a:cubicBezTo>
                <a:cubicBezTo>
                  <a:pt x="10368" y="62"/>
                  <a:pt x="10800" y="62"/>
                  <a:pt x="11232" y="82"/>
                </a:cubicBezTo>
                <a:cubicBezTo>
                  <a:pt x="12096" y="103"/>
                  <a:pt x="13824" y="164"/>
                  <a:pt x="15552" y="206"/>
                </a:cubicBezTo>
                <a:cubicBezTo>
                  <a:pt x="16416" y="226"/>
                  <a:pt x="17280" y="247"/>
                  <a:pt x="17712" y="267"/>
                </a:cubicBezTo>
                <a:cubicBezTo>
                  <a:pt x="18144" y="288"/>
                  <a:pt x="18144" y="288"/>
                  <a:pt x="18576" y="288"/>
                </a:cubicBezTo>
                <a:cubicBezTo>
                  <a:pt x="18576" y="288"/>
                  <a:pt x="18576" y="288"/>
                  <a:pt x="18576" y="288"/>
                </a:cubicBezTo>
                <a:cubicBezTo>
                  <a:pt x="18576" y="288"/>
                  <a:pt x="18576" y="288"/>
                  <a:pt x="18576" y="288"/>
                </a:cubicBezTo>
                <a:cubicBezTo>
                  <a:pt x="18576" y="288"/>
                  <a:pt x="18576" y="288"/>
                  <a:pt x="18576" y="288"/>
                </a:cubicBezTo>
                <a:cubicBezTo>
                  <a:pt x="18576" y="288"/>
                  <a:pt x="18576" y="288"/>
                  <a:pt x="18576" y="288"/>
                </a:cubicBezTo>
                <a:cubicBezTo>
                  <a:pt x="18576" y="288"/>
                  <a:pt x="18576" y="288"/>
                  <a:pt x="18576" y="288"/>
                </a:cubicBezTo>
                <a:cubicBezTo>
                  <a:pt x="18576" y="288"/>
                  <a:pt x="18576" y="288"/>
                  <a:pt x="18576" y="288"/>
                </a:cubicBezTo>
                <a:cubicBezTo>
                  <a:pt x="19008" y="267"/>
                  <a:pt x="19008" y="267"/>
                  <a:pt x="19008" y="267"/>
                </a:cubicBezTo>
                <a:cubicBezTo>
                  <a:pt x="18576" y="267"/>
                  <a:pt x="18576" y="267"/>
                  <a:pt x="18576" y="267"/>
                </a:cubicBezTo>
                <a:cubicBezTo>
                  <a:pt x="18576" y="288"/>
                  <a:pt x="18576" y="288"/>
                  <a:pt x="18576" y="288"/>
                </a:cubicBezTo>
                <a:cubicBezTo>
                  <a:pt x="19008" y="267"/>
                  <a:pt x="19008" y="267"/>
                  <a:pt x="19008" y="267"/>
                </a:cubicBezTo>
                <a:cubicBezTo>
                  <a:pt x="18576" y="267"/>
                  <a:pt x="18576" y="267"/>
                  <a:pt x="18576" y="267"/>
                </a:cubicBezTo>
                <a:cubicBezTo>
                  <a:pt x="19008" y="267"/>
                  <a:pt x="19008" y="267"/>
                  <a:pt x="19008" y="267"/>
                </a:cubicBezTo>
                <a:cubicBezTo>
                  <a:pt x="18576" y="267"/>
                  <a:pt x="18576" y="267"/>
                  <a:pt x="18576" y="267"/>
                </a:cubicBezTo>
                <a:cubicBezTo>
                  <a:pt x="18576" y="267"/>
                  <a:pt x="18576" y="267"/>
                  <a:pt x="18576" y="267"/>
                </a:cubicBezTo>
                <a:cubicBezTo>
                  <a:pt x="19008" y="267"/>
                  <a:pt x="19008" y="267"/>
                  <a:pt x="19008" y="267"/>
                </a:cubicBezTo>
                <a:cubicBezTo>
                  <a:pt x="18576" y="267"/>
                  <a:pt x="18576" y="267"/>
                  <a:pt x="18576" y="267"/>
                </a:cubicBezTo>
                <a:cubicBezTo>
                  <a:pt x="19008" y="288"/>
                  <a:pt x="19008" y="288"/>
                  <a:pt x="19008" y="288"/>
                </a:cubicBezTo>
                <a:cubicBezTo>
                  <a:pt x="18576" y="267"/>
                  <a:pt x="18576" y="267"/>
                  <a:pt x="18576" y="267"/>
                </a:cubicBezTo>
                <a:cubicBezTo>
                  <a:pt x="16848" y="370"/>
                  <a:pt x="16848" y="370"/>
                  <a:pt x="16848" y="370"/>
                </a:cubicBezTo>
                <a:cubicBezTo>
                  <a:pt x="16848" y="370"/>
                  <a:pt x="16848" y="370"/>
                  <a:pt x="16848" y="390"/>
                </a:cubicBezTo>
                <a:cubicBezTo>
                  <a:pt x="16848" y="390"/>
                  <a:pt x="17280" y="411"/>
                  <a:pt x="17280" y="411"/>
                </a:cubicBezTo>
                <a:cubicBezTo>
                  <a:pt x="19008" y="452"/>
                  <a:pt x="19008" y="452"/>
                  <a:pt x="19008" y="452"/>
                </a:cubicBezTo>
                <a:cubicBezTo>
                  <a:pt x="17712" y="473"/>
                  <a:pt x="17712" y="473"/>
                  <a:pt x="17712" y="473"/>
                </a:cubicBezTo>
                <a:cubicBezTo>
                  <a:pt x="17712" y="473"/>
                  <a:pt x="17280" y="493"/>
                  <a:pt x="17280" y="493"/>
                </a:cubicBezTo>
                <a:cubicBezTo>
                  <a:pt x="17280" y="514"/>
                  <a:pt x="17280" y="514"/>
                  <a:pt x="17712" y="534"/>
                </a:cubicBezTo>
                <a:cubicBezTo>
                  <a:pt x="19440" y="575"/>
                  <a:pt x="19440" y="575"/>
                  <a:pt x="19440" y="575"/>
                </a:cubicBezTo>
                <a:cubicBezTo>
                  <a:pt x="17712" y="617"/>
                  <a:pt x="17712" y="617"/>
                  <a:pt x="17712" y="617"/>
                </a:cubicBezTo>
                <a:cubicBezTo>
                  <a:pt x="17280" y="637"/>
                  <a:pt x="17280" y="637"/>
                  <a:pt x="17280" y="658"/>
                </a:cubicBezTo>
                <a:cubicBezTo>
                  <a:pt x="17280" y="658"/>
                  <a:pt x="17280" y="678"/>
                  <a:pt x="17712" y="678"/>
                </a:cubicBezTo>
                <a:cubicBezTo>
                  <a:pt x="19440" y="719"/>
                  <a:pt x="19440" y="719"/>
                  <a:pt x="19440" y="719"/>
                </a:cubicBezTo>
                <a:cubicBezTo>
                  <a:pt x="18576" y="760"/>
                  <a:pt x="18576" y="760"/>
                  <a:pt x="18576" y="760"/>
                </a:cubicBezTo>
                <a:cubicBezTo>
                  <a:pt x="18144" y="760"/>
                  <a:pt x="18144" y="781"/>
                  <a:pt x="18144" y="781"/>
                </a:cubicBezTo>
                <a:cubicBezTo>
                  <a:pt x="18144" y="802"/>
                  <a:pt x="18144" y="802"/>
                  <a:pt x="18576" y="802"/>
                </a:cubicBezTo>
                <a:cubicBezTo>
                  <a:pt x="19008" y="822"/>
                  <a:pt x="19008" y="822"/>
                  <a:pt x="19008" y="822"/>
                </a:cubicBezTo>
                <a:cubicBezTo>
                  <a:pt x="17712" y="884"/>
                  <a:pt x="17712" y="884"/>
                  <a:pt x="17712" y="884"/>
                </a:cubicBezTo>
                <a:cubicBezTo>
                  <a:pt x="17712" y="904"/>
                  <a:pt x="17712" y="904"/>
                  <a:pt x="17712" y="904"/>
                </a:cubicBezTo>
                <a:cubicBezTo>
                  <a:pt x="17712" y="925"/>
                  <a:pt x="17712" y="925"/>
                  <a:pt x="17712" y="925"/>
                </a:cubicBezTo>
                <a:cubicBezTo>
                  <a:pt x="19008" y="966"/>
                  <a:pt x="19008" y="966"/>
                  <a:pt x="19008" y="966"/>
                </a:cubicBezTo>
                <a:cubicBezTo>
                  <a:pt x="17712" y="1028"/>
                  <a:pt x="17712" y="1028"/>
                  <a:pt x="17712" y="1028"/>
                </a:cubicBezTo>
                <a:cubicBezTo>
                  <a:pt x="17712" y="1028"/>
                  <a:pt x="17280" y="1048"/>
                  <a:pt x="17712" y="1048"/>
                </a:cubicBezTo>
                <a:cubicBezTo>
                  <a:pt x="17712" y="1069"/>
                  <a:pt x="17712" y="1069"/>
                  <a:pt x="17712" y="1069"/>
                </a:cubicBezTo>
                <a:cubicBezTo>
                  <a:pt x="19008" y="1110"/>
                  <a:pt x="19008" y="1110"/>
                  <a:pt x="19008" y="1110"/>
                </a:cubicBezTo>
                <a:cubicBezTo>
                  <a:pt x="17712" y="1130"/>
                  <a:pt x="17712" y="1130"/>
                  <a:pt x="17712" y="1130"/>
                </a:cubicBezTo>
                <a:cubicBezTo>
                  <a:pt x="17712" y="1130"/>
                  <a:pt x="17280" y="1130"/>
                  <a:pt x="17280" y="1151"/>
                </a:cubicBezTo>
                <a:cubicBezTo>
                  <a:pt x="17280" y="1171"/>
                  <a:pt x="17280" y="1171"/>
                  <a:pt x="17712" y="1171"/>
                </a:cubicBezTo>
                <a:cubicBezTo>
                  <a:pt x="19440" y="1233"/>
                  <a:pt x="19440" y="1233"/>
                  <a:pt x="19440" y="1233"/>
                </a:cubicBezTo>
                <a:cubicBezTo>
                  <a:pt x="18144" y="1295"/>
                  <a:pt x="18144" y="1295"/>
                  <a:pt x="18144" y="1295"/>
                </a:cubicBezTo>
                <a:cubicBezTo>
                  <a:pt x="18144" y="1295"/>
                  <a:pt x="18144" y="1295"/>
                  <a:pt x="18144" y="1315"/>
                </a:cubicBezTo>
                <a:cubicBezTo>
                  <a:pt x="18144" y="1315"/>
                  <a:pt x="18144" y="1336"/>
                  <a:pt x="18576" y="1336"/>
                </a:cubicBezTo>
                <a:cubicBezTo>
                  <a:pt x="19008" y="1356"/>
                  <a:pt x="19008" y="1356"/>
                  <a:pt x="19008" y="1356"/>
                </a:cubicBezTo>
                <a:cubicBezTo>
                  <a:pt x="18144" y="1377"/>
                  <a:pt x="18144" y="1377"/>
                  <a:pt x="18144" y="1377"/>
                </a:cubicBezTo>
                <a:cubicBezTo>
                  <a:pt x="18144" y="1398"/>
                  <a:pt x="17712" y="1398"/>
                  <a:pt x="17712" y="1418"/>
                </a:cubicBezTo>
                <a:cubicBezTo>
                  <a:pt x="17712" y="1418"/>
                  <a:pt x="18144" y="1418"/>
                  <a:pt x="18144" y="1439"/>
                </a:cubicBezTo>
                <a:cubicBezTo>
                  <a:pt x="18576" y="1439"/>
                  <a:pt x="18576" y="1439"/>
                  <a:pt x="18576" y="1439"/>
                </a:cubicBezTo>
                <a:cubicBezTo>
                  <a:pt x="17712" y="1459"/>
                  <a:pt x="17712" y="1459"/>
                  <a:pt x="17712" y="1459"/>
                </a:cubicBezTo>
                <a:cubicBezTo>
                  <a:pt x="17280" y="1480"/>
                  <a:pt x="17280" y="1480"/>
                  <a:pt x="17280" y="1500"/>
                </a:cubicBezTo>
                <a:cubicBezTo>
                  <a:pt x="17280" y="1500"/>
                  <a:pt x="17280" y="1521"/>
                  <a:pt x="17712" y="1521"/>
                </a:cubicBezTo>
                <a:cubicBezTo>
                  <a:pt x="18576" y="1562"/>
                  <a:pt x="18576" y="1562"/>
                  <a:pt x="18576" y="1562"/>
                </a:cubicBezTo>
                <a:cubicBezTo>
                  <a:pt x="17712" y="1562"/>
                  <a:pt x="17712" y="1562"/>
                  <a:pt x="17712" y="1562"/>
                </a:cubicBezTo>
                <a:cubicBezTo>
                  <a:pt x="17280" y="1582"/>
                  <a:pt x="17280" y="1582"/>
                  <a:pt x="17280" y="1603"/>
                </a:cubicBezTo>
                <a:cubicBezTo>
                  <a:pt x="17280" y="1603"/>
                  <a:pt x="17280" y="1624"/>
                  <a:pt x="17280" y="1624"/>
                </a:cubicBezTo>
                <a:cubicBezTo>
                  <a:pt x="19440" y="1685"/>
                  <a:pt x="19440" y="1685"/>
                  <a:pt x="19440" y="1685"/>
                </a:cubicBezTo>
                <a:cubicBezTo>
                  <a:pt x="18144" y="1726"/>
                  <a:pt x="18144" y="1726"/>
                  <a:pt x="18144" y="1726"/>
                </a:cubicBezTo>
                <a:cubicBezTo>
                  <a:pt x="18144" y="1747"/>
                  <a:pt x="18144" y="1747"/>
                  <a:pt x="18144" y="1767"/>
                </a:cubicBezTo>
                <a:cubicBezTo>
                  <a:pt x="18144" y="1767"/>
                  <a:pt x="18144" y="1788"/>
                  <a:pt x="18144" y="1788"/>
                </a:cubicBezTo>
                <a:cubicBezTo>
                  <a:pt x="18576" y="1788"/>
                  <a:pt x="18576" y="1788"/>
                  <a:pt x="18576" y="1788"/>
                </a:cubicBezTo>
                <a:cubicBezTo>
                  <a:pt x="17712" y="1809"/>
                  <a:pt x="17712" y="1809"/>
                  <a:pt x="17712" y="1809"/>
                </a:cubicBezTo>
                <a:cubicBezTo>
                  <a:pt x="17280" y="1829"/>
                  <a:pt x="17280" y="1829"/>
                  <a:pt x="17280" y="1850"/>
                </a:cubicBezTo>
                <a:cubicBezTo>
                  <a:pt x="17280" y="1850"/>
                  <a:pt x="17280" y="1870"/>
                  <a:pt x="17712" y="1870"/>
                </a:cubicBezTo>
                <a:cubicBezTo>
                  <a:pt x="19440" y="1932"/>
                  <a:pt x="19440" y="1932"/>
                  <a:pt x="19440" y="1932"/>
                </a:cubicBezTo>
                <a:cubicBezTo>
                  <a:pt x="18144" y="1994"/>
                  <a:pt x="18144" y="1994"/>
                  <a:pt x="18144" y="1994"/>
                </a:cubicBezTo>
                <a:cubicBezTo>
                  <a:pt x="18144" y="1994"/>
                  <a:pt x="18144" y="2014"/>
                  <a:pt x="18144" y="2014"/>
                </a:cubicBezTo>
                <a:cubicBezTo>
                  <a:pt x="18144" y="2035"/>
                  <a:pt x="18144" y="2035"/>
                  <a:pt x="18144" y="2035"/>
                </a:cubicBezTo>
                <a:cubicBezTo>
                  <a:pt x="19008" y="2076"/>
                  <a:pt x="19008" y="2076"/>
                  <a:pt x="19008" y="2076"/>
                </a:cubicBezTo>
                <a:cubicBezTo>
                  <a:pt x="18576" y="2096"/>
                  <a:pt x="18576" y="2096"/>
                  <a:pt x="18576" y="2096"/>
                </a:cubicBezTo>
                <a:cubicBezTo>
                  <a:pt x="18144" y="2096"/>
                  <a:pt x="18144" y="2117"/>
                  <a:pt x="18144" y="2117"/>
                </a:cubicBezTo>
                <a:cubicBezTo>
                  <a:pt x="18144" y="2137"/>
                  <a:pt x="18144" y="2137"/>
                  <a:pt x="18576" y="2137"/>
                </a:cubicBezTo>
                <a:cubicBezTo>
                  <a:pt x="19008" y="2158"/>
                  <a:pt x="19008" y="2158"/>
                  <a:pt x="19008" y="2158"/>
                </a:cubicBezTo>
                <a:cubicBezTo>
                  <a:pt x="17712" y="2199"/>
                  <a:pt x="17712" y="2199"/>
                  <a:pt x="17712" y="2199"/>
                </a:cubicBezTo>
                <a:cubicBezTo>
                  <a:pt x="17712" y="2199"/>
                  <a:pt x="17280" y="2220"/>
                  <a:pt x="17280" y="2220"/>
                </a:cubicBezTo>
                <a:cubicBezTo>
                  <a:pt x="17280" y="2240"/>
                  <a:pt x="17712" y="2240"/>
                  <a:pt x="17712" y="2261"/>
                </a:cubicBezTo>
                <a:cubicBezTo>
                  <a:pt x="18576" y="2281"/>
                  <a:pt x="18576" y="2281"/>
                  <a:pt x="18576" y="2281"/>
                </a:cubicBezTo>
                <a:cubicBezTo>
                  <a:pt x="17712" y="2302"/>
                  <a:pt x="17712" y="2302"/>
                  <a:pt x="17712" y="2302"/>
                </a:cubicBezTo>
                <a:cubicBezTo>
                  <a:pt x="17280" y="2322"/>
                  <a:pt x="17280" y="2322"/>
                  <a:pt x="17280" y="2343"/>
                </a:cubicBezTo>
                <a:cubicBezTo>
                  <a:pt x="17280" y="2343"/>
                  <a:pt x="17280" y="2363"/>
                  <a:pt x="17712" y="2363"/>
                </a:cubicBezTo>
                <a:cubicBezTo>
                  <a:pt x="19008" y="2405"/>
                  <a:pt x="19008" y="2405"/>
                  <a:pt x="19008" y="2405"/>
                </a:cubicBezTo>
                <a:cubicBezTo>
                  <a:pt x="17712" y="2446"/>
                  <a:pt x="17712" y="2446"/>
                  <a:pt x="17712" y="2446"/>
                </a:cubicBezTo>
                <a:cubicBezTo>
                  <a:pt x="17712" y="2466"/>
                  <a:pt x="17712" y="2466"/>
                  <a:pt x="17712" y="2466"/>
                </a:cubicBezTo>
                <a:cubicBezTo>
                  <a:pt x="17712" y="2487"/>
                  <a:pt x="17712" y="2487"/>
                  <a:pt x="17712" y="2507"/>
                </a:cubicBezTo>
                <a:cubicBezTo>
                  <a:pt x="18576" y="2528"/>
                  <a:pt x="18576" y="2528"/>
                  <a:pt x="18576" y="2528"/>
                </a:cubicBezTo>
                <a:cubicBezTo>
                  <a:pt x="17712" y="2548"/>
                  <a:pt x="17712" y="2548"/>
                  <a:pt x="17712" y="2548"/>
                </a:cubicBezTo>
                <a:cubicBezTo>
                  <a:pt x="17280" y="2548"/>
                  <a:pt x="17280" y="2569"/>
                  <a:pt x="17280" y="2569"/>
                </a:cubicBezTo>
                <a:cubicBezTo>
                  <a:pt x="17280" y="2590"/>
                  <a:pt x="17280" y="2590"/>
                  <a:pt x="17712" y="2610"/>
                </a:cubicBezTo>
                <a:cubicBezTo>
                  <a:pt x="19440" y="2651"/>
                  <a:pt x="19440" y="2651"/>
                  <a:pt x="19440" y="2651"/>
                </a:cubicBezTo>
                <a:cubicBezTo>
                  <a:pt x="18144" y="2713"/>
                  <a:pt x="18144" y="2713"/>
                  <a:pt x="18144" y="2713"/>
                </a:cubicBezTo>
                <a:cubicBezTo>
                  <a:pt x="18144" y="2713"/>
                  <a:pt x="17712" y="2733"/>
                  <a:pt x="17712" y="2733"/>
                </a:cubicBezTo>
                <a:cubicBezTo>
                  <a:pt x="17712" y="2754"/>
                  <a:pt x="18144" y="2754"/>
                  <a:pt x="18144" y="2775"/>
                </a:cubicBezTo>
                <a:cubicBezTo>
                  <a:pt x="19440" y="2795"/>
                  <a:pt x="19440" y="2795"/>
                  <a:pt x="19440" y="2795"/>
                </a:cubicBezTo>
                <a:cubicBezTo>
                  <a:pt x="17712" y="2857"/>
                  <a:pt x="17712" y="2857"/>
                  <a:pt x="17712" y="2857"/>
                </a:cubicBezTo>
                <a:cubicBezTo>
                  <a:pt x="17712" y="2857"/>
                  <a:pt x="17712" y="2857"/>
                  <a:pt x="17712" y="2877"/>
                </a:cubicBezTo>
                <a:cubicBezTo>
                  <a:pt x="17712" y="2877"/>
                  <a:pt x="17712" y="2898"/>
                  <a:pt x="17712" y="2898"/>
                </a:cubicBezTo>
                <a:cubicBezTo>
                  <a:pt x="19440" y="2939"/>
                  <a:pt x="19440" y="2939"/>
                  <a:pt x="19440" y="2939"/>
                </a:cubicBezTo>
                <a:cubicBezTo>
                  <a:pt x="18144" y="3001"/>
                  <a:pt x="18144" y="3001"/>
                  <a:pt x="18144" y="3001"/>
                </a:cubicBezTo>
                <a:cubicBezTo>
                  <a:pt x="18144" y="3001"/>
                  <a:pt x="18144" y="3021"/>
                  <a:pt x="18144" y="3021"/>
                </a:cubicBezTo>
                <a:cubicBezTo>
                  <a:pt x="18144" y="3042"/>
                  <a:pt x="18144" y="3042"/>
                  <a:pt x="18576" y="3042"/>
                </a:cubicBezTo>
                <a:cubicBezTo>
                  <a:pt x="19008" y="3062"/>
                  <a:pt x="19008" y="3062"/>
                  <a:pt x="19008" y="3062"/>
                </a:cubicBezTo>
                <a:cubicBezTo>
                  <a:pt x="18144" y="3124"/>
                  <a:pt x="18144" y="3124"/>
                  <a:pt x="18144" y="3124"/>
                </a:cubicBezTo>
                <a:cubicBezTo>
                  <a:pt x="18144" y="3124"/>
                  <a:pt x="18144" y="3144"/>
                  <a:pt x="18144" y="3144"/>
                </a:cubicBezTo>
                <a:cubicBezTo>
                  <a:pt x="18144" y="3144"/>
                  <a:pt x="18144" y="3165"/>
                  <a:pt x="18144" y="3165"/>
                </a:cubicBezTo>
                <a:cubicBezTo>
                  <a:pt x="19008" y="3186"/>
                  <a:pt x="19008" y="3186"/>
                  <a:pt x="19008" y="3186"/>
                </a:cubicBezTo>
                <a:cubicBezTo>
                  <a:pt x="18144" y="3247"/>
                  <a:pt x="18144" y="3247"/>
                  <a:pt x="18144" y="3247"/>
                </a:cubicBezTo>
                <a:cubicBezTo>
                  <a:pt x="17712" y="3247"/>
                  <a:pt x="17712" y="3268"/>
                  <a:pt x="17712" y="3268"/>
                </a:cubicBezTo>
                <a:cubicBezTo>
                  <a:pt x="18144" y="3288"/>
                  <a:pt x="18144" y="3288"/>
                  <a:pt x="18144" y="3288"/>
                </a:cubicBezTo>
                <a:cubicBezTo>
                  <a:pt x="19008" y="3309"/>
                  <a:pt x="19008" y="3309"/>
                  <a:pt x="19008" y="3309"/>
                </a:cubicBezTo>
                <a:cubicBezTo>
                  <a:pt x="18144" y="3350"/>
                  <a:pt x="18144" y="3350"/>
                  <a:pt x="18144" y="3350"/>
                </a:cubicBezTo>
                <a:cubicBezTo>
                  <a:pt x="18144" y="3350"/>
                  <a:pt x="18144" y="3371"/>
                  <a:pt x="18144" y="3371"/>
                </a:cubicBezTo>
                <a:cubicBezTo>
                  <a:pt x="18144" y="3371"/>
                  <a:pt x="18144" y="3391"/>
                  <a:pt x="18576" y="3391"/>
                </a:cubicBezTo>
                <a:cubicBezTo>
                  <a:pt x="19008" y="3412"/>
                  <a:pt x="19008" y="3412"/>
                  <a:pt x="19008" y="3412"/>
                </a:cubicBezTo>
                <a:cubicBezTo>
                  <a:pt x="18144" y="3473"/>
                  <a:pt x="18144" y="3473"/>
                  <a:pt x="18144" y="3473"/>
                </a:cubicBezTo>
                <a:cubicBezTo>
                  <a:pt x="18144" y="3494"/>
                  <a:pt x="18144" y="3494"/>
                  <a:pt x="18576" y="3514"/>
                </a:cubicBezTo>
                <a:cubicBezTo>
                  <a:pt x="19440" y="3535"/>
                  <a:pt x="19440" y="3535"/>
                  <a:pt x="19440" y="3535"/>
                </a:cubicBezTo>
                <a:cubicBezTo>
                  <a:pt x="18144" y="3597"/>
                  <a:pt x="18144" y="3597"/>
                  <a:pt x="18144" y="3597"/>
                </a:cubicBezTo>
                <a:cubicBezTo>
                  <a:pt x="17712" y="3617"/>
                  <a:pt x="17712" y="3617"/>
                  <a:pt x="17712" y="3638"/>
                </a:cubicBezTo>
                <a:cubicBezTo>
                  <a:pt x="17712" y="3638"/>
                  <a:pt x="18144" y="3658"/>
                  <a:pt x="18144" y="3658"/>
                </a:cubicBezTo>
                <a:cubicBezTo>
                  <a:pt x="19008" y="3679"/>
                  <a:pt x="19008" y="3679"/>
                  <a:pt x="19008" y="3679"/>
                </a:cubicBezTo>
                <a:cubicBezTo>
                  <a:pt x="18144" y="3720"/>
                  <a:pt x="18144" y="3720"/>
                  <a:pt x="18144" y="3720"/>
                </a:cubicBezTo>
                <a:cubicBezTo>
                  <a:pt x="17712" y="3740"/>
                  <a:pt x="17712" y="3740"/>
                  <a:pt x="17712" y="3761"/>
                </a:cubicBezTo>
                <a:cubicBezTo>
                  <a:pt x="17712" y="3761"/>
                  <a:pt x="17712" y="3782"/>
                  <a:pt x="18144" y="3782"/>
                </a:cubicBezTo>
                <a:cubicBezTo>
                  <a:pt x="19008" y="3802"/>
                  <a:pt x="19008" y="3802"/>
                  <a:pt x="19008" y="3802"/>
                </a:cubicBezTo>
                <a:cubicBezTo>
                  <a:pt x="18144" y="3843"/>
                  <a:pt x="18144" y="3843"/>
                  <a:pt x="18144" y="3843"/>
                </a:cubicBezTo>
                <a:cubicBezTo>
                  <a:pt x="17712" y="3864"/>
                  <a:pt x="17712" y="3864"/>
                  <a:pt x="17712" y="3864"/>
                </a:cubicBezTo>
                <a:cubicBezTo>
                  <a:pt x="17712" y="3884"/>
                  <a:pt x="18144" y="3884"/>
                  <a:pt x="18144" y="3905"/>
                </a:cubicBezTo>
                <a:cubicBezTo>
                  <a:pt x="19008" y="3925"/>
                  <a:pt x="19008" y="3925"/>
                  <a:pt x="19008" y="3925"/>
                </a:cubicBezTo>
                <a:cubicBezTo>
                  <a:pt x="17712" y="3967"/>
                  <a:pt x="17712" y="3967"/>
                  <a:pt x="17712" y="3967"/>
                </a:cubicBezTo>
                <a:cubicBezTo>
                  <a:pt x="17712" y="3967"/>
                  <a:pt x="17712" y="3987"/>
                  <a:pt x="17712" y="3987"/>
                </a:cubicBezTo>
                <a:cubicBezTo>
                  <a:pt x="17712" y="3987"/>
                  <a:pt x="17712" y="4008"/>
                  <a:pt x="17712" y="4008"/>
                </a:cubicBezTo>
                <a:cubicBezTo>
                  <a:pt x="19440" y="4069"/>
                  <a:pt x="19440" y="4069"/>
                  <a:pt x="19440" y="4069"/>
                </a:cubicBezTo>
                <a:cubicBezTo>
                  <a:pt x="17712" y="4110"/>
                  <a:pt x="17712" y="4110"/>
                  <a:pt x="17712" y="4110"/>
                </a:cubicBezTo>
                <a:cubicBezTo>
                  <a:pt x="17712" y="4110"/>
                  <a:pt x="17280" y="4131"/>
                  <a:pt x="17280" y="4131"/>
                </a:cubicBezTo>
                <a:cubicBezTo>
                  <a:pt x="17280" y="4151"/>
                  <a:pt x="17712" y="4151"/>
                  <a:pt x="17712" y="4172"/>
                </a:cubicBezTo>
                <a:cubicBezTo>
                  <a:pt x="18576" y="4193"/>
                  <a:pt x="18576" y="4193"/>
                  <a:pt x="18576" y="4193"/>
                </a:cubicBezTo>
                <a:cubicBezTo>
                  <a:pt x="17712" y="4193"/>
                  <a:pt x="17712" y="4193"/>
                  <a:pt x="17712" y="4193"/>
                </a:cubicBezTo>
                <a:cubicBezTo>
                  <a:pt x="17712" y="4193"/>
                  <a:pt x="17280" y="4213"/>
                  <a:pt x="17280" y="4213"/>
                </a:cubicBezTo>
                <a:cubicBezTo>
                  <a:pt x="17280" y="4234"/>
                  <a:pt x="17280" y="4254"/>
                  <a:pt x="17280" y="4254"/>
                </a:cubicBezTo>
                <a:cubicBezTo>
                  <a:pt x="19008" y="4295"/>
                  <a:pt x="19008" y="4295"/>
                  <a:pt x="19008" y="4295"/>
                </a:cubicBezTo>
                <a:cubicBezTo>
                  <a:pt x="17712" y="4316"/>
                  <a:pt x="17712" y="4316"/>
                  <a:pt x="17712" y="4316"/>
                </a:cubicBezTo>
                <a:cubicBezTo>
                  <a:pt x="17712" y="4336"/>
                  <a:pt x="17280" y="4336"/>
                  <a:pt x="17280" y="4357"/>
                </a:cubicBezTo>
                <a:cubicBezTo>
                  <a:pt x="17280" y="4357"/>
                  <a:pt x="17280" y="4378"/>
                  <a:pt x="17712" y="4378"/>
                </a:cubicBezTo>
                <a:cubicBezTo>
                  <a:pt x="19440" y="4439"/>
                  <a:pt x="19440" y="4439"/>
                  <a:pt x="19440" y="4439"/>
                </a:cubicBezTo>
                <a:cubicBezTo>
                  <a:pt x="18144" y="4501"/>
                  <a:pt x="18144" y="4501"/>
                  <a:pt x="18144" y="4501"/>
                </a:cubicBezTo>
                <a:cubicBezTo>
                  <a:pt x="17712" y="4501"/>
                  <a:pt x="17712" y="4501"/>
                  <a:pt x="17712" y="4521"/>
                </a:cubicBezTo>
                <a:cubicBezTo>
                  <a:pt x="17712" y="4521"/>
                  <a:pt x="18144" y="4542"/>
                  <a:pt x="18144" y="4542"/>
                </a:cubicBezTo>
                <a:cubicBezTo>
                  <a:pt x="19008" y="4563"/>
                  <a:pt x="19008" y="4563"/>
                  <a:pt x="19008" y="4563"/>
                </a:cubicBezTo>
                <a:cubicBezTo>
                  <a:pt x="17712" y="4604"/>
                  <a:pt x="17712" y="4604"/>
                  <a:pt x="17712" y="4604"/>
                </a:cubicBezTo>
                <a:cubicBezTo>
                  <a:pt x="17280" y="4604"/>
                  <a:pt x="17280" y="4624"/>
                  <a:pt x="17280" y="4624"/>
                </a:cubicBezTo>
                <a:cubicBezTo>
                  <a:pt x="17280" y="4645"/>
                  <a:pt x="17280" y="4645"/>
                  <a:pt x="17712" y="4645"/>
                </a:cubicBezTo>
                <a:cubicBezTo>
                  <a:pt x="19440" y="4706"/>
                  <a:pt x="19440" y="4706"/>
                  <a:pt x="19440" y="4706"/>
                </a:cubicBezTo>
                <a:cubicBezTo>
                  <a:pt x="18576" y="4706"/>
                  <a:pt x="18576" y="4706"/>
                  <a:pt x="18576" y="4706"/>
                </a:cubicBezTo>
                <a:cubicBezTo>
                  <a:pt x="18144" y="4727"/>
                  <a:pt x="18144" y="4727"/>
                  <a:pt x="18144" y="4747"/>
                </a:cubicBezTo>
                <a:cubicBezTo>
                  <a:pt x="18144" y="4747"/>
                  <a:pt x="18144" y="4768"/>
                  <a:pt x="18144" y="4768"/>
                </a:cubicBezTo>
                <a:cubicBezTo>
                  <a:pt x="19008" y="4789"/>
                  <a:pt x="19008" y="4789"/>
                  <a:pt x="19008" y="4789"/>
                </a:cubicBezTo>
                <a:cubicBezTo>
                  <a:pt x="17712" y="4809"/>
                  <a:pt x="17712" y="4809"/>
                  <a:pt x="17712" y="4809"/>
                </a:cubicBezTo>
                <a:cubicBezTo>
                  <a:pt x="17280" y="4830"/>
                  <a:pt x="17280" y="4830"/>
                  <a:pt x="17280" y="4850"/>
                </a:cubicBezTo>
                <a:cubicBezTo>
                  <a:pt x="17280" y="4850"/>
                  <a:pt x="17280" y="4871"/>
                  <a:pt x="17280" y="4871"/>
                </a:cubicBezTo>
                <a:cubicBezTo>
                  <a:pt x="19008" y="4912"/>
                  <a:pt x="19008" y="4912"/>
                  <a:pt x="19008" y="4912"/>
                </a:cubicBezTo>
                <a:cubicBezTo>
                  <a:pt x="17712" y="4994"/>
                  <a:pt x="17712" y="4994"/>
                  <a:pt x="17712" y="4994"/>
                </a:cubicBezTo>
                <a:cubicBezTo>
                  <a:pt x="17712" y="4994"/>
                  <a:pt x="17280" y="5015"/>
                  <a:pt x="17712" y="5015"/>
                </a:cubicBezTo>
                <a:cubicBezTo>
                  <a:pt x="17712" y="5015"/>
                  <a:pt x="17712" y="5035"/>
                  <a:pt x="17712" y="5035"/>
                </a:cubicBezTo>
                <a:cubicBezTo>
                  <a:pt x="19008" y="5076"/>
                  <a:pt x="19008" y="5076"/>
                  <a:pt x="19008" y="5076"/>
                </a:cubicBezTo>
                <a:cubicBezTo>
                  <a:pt x="18144" y="5117"/>
                  <a:pt x="18144" y="5117"/>
                  <a:pt x="18144" y="5117"/>
                </a:cubicBezTo>
                <a:cubicBezTo>
                  <a:pt x="18144" y="5117"/>
                  <a:pt x="18144" y="5138"/>
                  <a:pt x="18144" y="5138"/>
                </a:cubicBezTo>
                <a:cubicBezTo>
                  <a:pt x="18144" y="5159"/>
                  <a:pt x="18144" y="5159"/>
                  <a:pt x="18576" y="5159"/>
                </a:cubicBezTo>
                <a:cubicBezTo>
                  <a:pt x="19008" y="5179"/>
                  <a:pt x="19008" y="5179"/>
                  <a:pt x="19008" y="5179"/>
                </a:cubicBezTo>
                <a:cubicBezTo>
                  <a:pt x="17712" y="5200"/>
                  <a:pt x="17712" y="5200"/>
                  <a:pt x="17712" y="5200"/>
                </a:cubicBezTo>
                <a:cubicBezTo>
                  <a:pt x="17280" y="5200"/>
                  <a:pt x="17280" y="5200"/>
                  <a:pt x="17280" y="5220"/>
                </a:cubicBezTo>
                <a:cubicBezTo>
                  <a:pt x="17280" y="5220"/>
                  <a:pt x="17280" y="5241"/>
                  <a:pt x="17712" y="5241"/>
                </a:cubicBezTo>
                <a:cubicBezTo>
                  <a:pt x="19008" y="5302"/>
                  <a:pt x="19008" y="5302"/>
                  <a:pt x="19008" y="5302"/>
                </a:cubicBezTo>
                <a:cubicBezTo>
                  <a:pt x="18144" y="5343"/>
                  <a:pt x="18144" y="5343"/>
                  <a:pt x="18144" y="5343"/>
                </a:cubicBezTo>
                <a:cubicBezTo>
                  <a:pt x="17712" y="5364"/>
                  <a:pt x="17712" y="5364"/>
                  <a:pt x="17712" y="5385"/>
                </a:cubicBezTo>
                <a:cubicBezTo>
                  <a:pt x="17712" y="5385"/>
                  <a:pt x="18144" y="5385"/>
                  <a:pt x="18144" y="5405"/>
                </a:cubicBezTo>
                <a:cubicBezTo>
                  <a:pt x="19440" y="5426"/>
                  <a:pt x="19440" y="5426"/>
                  <a:pt x="19440" y="5426"/>
                </a:cubicBezTo>
                <a:cubicBezTo>
                  <a:pt x="17712" y="5467"/>
                  <a:pt x="17712" y="5467"/>
                  <a:pt x="17712" y="5467"/>
                </a:cubicBezTo>
                <a:cubicBezTo>
                  <a:pt x="17712" y="5467"/>
                  <a:pt x="17712" y="5487"/>
                  <a:pt x="17712" y="5487"/>
                </a:cubicBezTo>
                <a:cubicBezTo>
                  <a:pt x="17712" y="5508"/>
                  <a:pt x="17712" y="5508"/>
                  <a:pt x="17712" y="5528"/>
                </a:cubicBezTo>
                <a:cubicBezTo>
                  <a:pt x="19008" y="5549"/>
                  <a:pt x="19008" y="5549"/>
                  <a:pt x="19008" y="5549"/>
                </a:cubicBezTo>
                <a:cubicBezTo>
                  <a:pt x="18144" y="5652"/>
                  <a:pt x="18144" y="5652"/>
                  <a:pt x="18144" y="5652"/>
                </a:cubicBezTo>
                <a:cubicBezTo>
                  <a:pt x="18144" y="5672"/>
                  <a:pt x="18144" y="5672"/>
                  <a:pt x="18576" y="5693"/>
                </a:cubicBezTo>
                <a:cubicBezTo>
                  <a:pt x="19008" y="5713"/>
                  <a:pt x="19008" y="5713"/>
                  <a:pt x="19008" y="5713"/>
                </a:cubicBezTo>
                <a:cubicBezTo>
                  <a:pt x="17712" y="5755"/>
                  <a:pt x="17712" y="5755"/>
                  <a:pt x="17712" y="5755"/>
                </a:cubicBezTo>
                <a:cubicBezTo>
                  <a:pt x="17712" y="5755"/>
                  <a:pt x="17280" y="5775"/>
                  <a:pt x="17712" y="5775"/>
                </a:cubicBezTo>
                <a:cubicBezTo>
                  <a:pt x="17712" y="5796"/>
                  <a:pt x="17712" y="5796"/>
                  <a:pt x="17712" y="5796"/>
                </a:cubicBezTo>
                <a:cubicBezTo>
                  <a:pt x="19440" y="5857"/>
                  <a:pt x="19440" y="5857"/>
                  <a:pt x="19440" y="5857"/>
                </a:cubicBezTo>
                <a:cubicBezTo>
                  <a:pt x="17712" y="5898"/>
                  <a:pt x="17712" y="5898"/>
                  <a:pt x="17712" y="5898"/>
                </a:cubicBezTo>
                <a:cubicBezTo>
                  <a:pt x="17712" y="5919"/>
                  <a:pt x="17280" y="5919"/>
                  <a:pt x="17280" y="5939"/>
                </a:cubicBezTo>
                <a:cubicBezTo>
                  <a:pt x="17280" y="5939"/>
                  <a:pt x="17712" y="5960"/>
                  <a:pt x="17712" y="5960"/>
                </a:cubicBezTo>
                <a:cubicBezTo>
                  <a:pt x="19008" y="6001"/>
                  <a:pt x="19008" y="6001"/>
                  <a:pt x="19008" y="6001"/>
                </a:cubicBezTo>
                <a:cubicBezTo>
                  <a:pt x="18144" y="6083"/>
                  <a:pt x="18144" y="6083"/>
                  <a:pt x="18144" y="6083"/>
                </a:cubicBezTo>
                <a:cubicBezTo>
                  <a:pt x="17712" y="6104"/>
                  <a:pt x="17712" y="6124"/>
                  <a:pt x="18144" y="6124"/>
                </a:cubicBezTo>
                <a:cubicBezTo>
                  <a:pt x="19440" y="6166"/>
                  <a:pt x="19440" y="6166"/>
                  <a:pt x="19440" y="6166"/>
                </a:cubicBezTo>
                <a:cubicBezTo>
                  <a:pt x="18144" y="6207"/>
                  <a:pt x="18144" y="6207"/>
                  <a:pt x="18144" y="6207"/>
                </a:cubicBezTo>
                <a:cubicBezTo>
                  <a:pt x="17712" y="6207"/>
                  <a:pt x="17712" y="6207"/>
                  <a:pt x="17712" y="6227"/>
                </a:cubicBezTo>
                <a:cubicBezTo>
                  <a:pt x="17712" y="6227"/>
                  <a:pt x="17712" y="6248"/>
                  <a:pt x="18144" y="6248"/>
                </a:cubicBezTo>
                <a:cubicBezTo>
                  <a:pt x="19440" y="6289"/>
                  <a:pt x="19440" y="6289"/>
                  <a:pt x="19440" y="6289"/>
                </a:cubicBezTo>
                <a:cubicBezTo>
                  <a:pt x="17712" y="6309"/>
                  <a:pt x="17712" y="6309"/>
                  <a:pt x="17712" y="6309"/>
                </a:cubicBezTo>
                <a:cubicBezTo>
                  <a:pt x="17712" y="6309"/>
                  <a:pt x="17280" y="6330"/>
                  <a:pt x="17280" y="6330"/>
                </a:cubicBezTo>
                <a:cubicBezTo>
                  <a:pt x="17280" y="6351"/>
                  <a:pt x="17280" y="6351"/>
                  <a:pt x="17712" y="6371"/>
                </a:cubicBezTo>
                <a:cubicBezTo>
                  <a:pt x="19008" y="6412"/>
                  <a:pt x="19008" y="6412"/>
                  <a:pt x="19008" y="6412"/>
                </a:cubicBezTo>
                <a:cubicBezTo>
                  <a:pt x="17712" y="6453"/>
                  <a:pt x="17712" y="6453"/>
                  <a:pt x="17712" y="6453"/>
                </a:cubicBezTo>
                <a:cubicBezTo>
                  <a:pt x="17712" y="6453"/>
                  <a:pt x="17280" y="6474"/>
                  <a:pt x="17280" y="6474"/>
                </a:cubicBezTo>
                <a:cubicBezTo>
                  <a:pt x="17280" y="6494"/>
                  <a:pt x="17280" y="6494"/>
                  <a:pt x="17712" y="6494"/>
                </a:cubicBezTo>
                <a:cubicBezTo>
                  <a:pt x="19008" y="6535"/>
                  <a:pt x="19008" y="6535"/>
                  <a:pt x="19008" y="6535"/>
                </a:cubicBezTo>
                <a:cubicBezTo>
                  <a:pt x="18144" y="6577"/>
                  <a:pt x="18144" y="6577"/>
                  <a:pt x="18144" y="6577"/>
                </a:cubicBezTo>
                <a:cubicBezTo>
                  <a:pt x="18144" y="6577"/>
                  <a:pt x="18144" y="6577"/>
                  <a:pt x="18144" y="6597"/>
                </a:cubicBezTo>
                <a:cubicBezTo>
                  <a:pt x="18144" y="6597"/>
                  <a:pt x="18144" y="6618"/>
                  <a:pt x="18144" y="6618"/>
                </a:cubicBezTo>
                <a:cubicBezTo>
                  <a:pt x="19008" y="6638"/>
                  <a:pt x="19008" y="6638"/>
                  <a:pt x="19008" y="6638"/>
                </a:cubicBezTo>
                <a:cubicBezTo>
                  <a:pt x="18144" y="6700"/>
                  <a:pt x="18144" y="6700"/>
                  <a:pt x="18144" y="6700"/>
                </a:cubicBezTo>
                <a:cubicBezTo>
                  <a:pt x="18144" y="6700"/>
                  <a:pt x="18144" y="6720"/>
                  <a:pt x="18144" y="6720"/>
                </a:cubicBezTo>
                <a:cubicBezTo>
                  <a:pt x="18144" y="6741"/>
                  <a:pt x="18144" y="6741"/>
                  <a:pt x="18144" y="6741"/>
                </a:cubicBezTo>
                <a:cubicBezTo>
                  <a:pt x="19440" y="6782"/>
                  <a:pt x="19440" y="6782"/>
                  <a:pt x="19440" y="6782"/>
                </a:cubicBezTo>
                <a:cubicBezTo>
                  <a:pt x="17712" y="6823"/>
                  <a:pt x="17712" y="6823"/>
                  <a:pt x="17712" y="6823"/>
                </a:cubicBezTo>
                <a:cubicBezTo>
                  <a:pt x="17280" y="6823"/>
                  <a:pt x="17280" y="6844"/>
                  <a:pt x="17280" y="6844"/>
                </a:cubicBezTo>
                <a:cubicBezTo>
                  <a:pt x="17280" y="6864"/>
                  <a:pt x="17280" y="6864"/>
                  <a:pt x="17712" y="6864"/>
                </a:cubicBezTo>
                <a:cubicBezTo>
                  <a:pt x="19440" y="6926"/>
                  <a:pt x="19440" y="6926"/>
                  <a:pt x="19440" y="6926"/>
                </a:cubicBezTo>
                <a:cubicBezTo>
                  <a:pt x="18144" y="6988"/>
                  <a:pt x="18144" y="6988"/>
                  <a:pt x="18144" y="6988"/>
                </a:cubicBezTo>
                <a:cubicBezTo>
                  <a:pt x="18144" y="7008"/>
                  <a:pt x="17712" y="7008"/>
                  <a:pt x="18144" y="7029"/>
                </a:cubicBezTo>
                <a:cubicBezTo>
                  <a:pt x="18144" y="7029"/>
                  <a:pt x="18144" y="7029"/>
                  <a:pt x="18144" y="7049"/>
                </a:cubicBezTo>
                <a:cubicBezTo>
                  <a:pt x="19440" y="7070"/>
                  <a:pt x="19440" y="7070"/>
                  <a:pt x="19440" y="7070"/>
                </a:cubicBezTo>
                <a:cubicBezTo>
                  <a:pt x="18576" y="7090"/>
                  <a:pt x="18576" y="7090"/>
                  <a:pt x="18576" y="7090"/>
                </a:cubicBezTo>
                <a:cubicBezTo>
                  <a:pt x="18144" y="7111"/>
                  <a:pt x="18144" y="7111"/>
                  <a:pt x="18144" y="7131"/>
                </a:cubicBezTo>
                <a:cubicBezTo>
                  <a:pt x="18144" y="7131"/>
                  <a:pt x="18144" y="7152"/>
                  <a:pt x="18576" y="7152"/>
                </a:cubicBezTo>
                <a:cubicBezTo>
                  <a:pt x="18576" y="7152"/>
                  <a:pt x="18576" y="7152"/>
                  <a:pt x="18576" y="7152"/>
                </a:cubicBezTo>
                <a:cubicBezTo>
                  <a:pt x="17712" y="7173"/>
                  <a:pt x="17712" y="7173"/>
                  <a:pt x="17712" y="7173"/>
                </a:cubicBezTo>
                <a:cubicBezTo>
                  <a:pt x="17280" y="7173"/>
                  <a:pt x="17280" y="7193"/>
                  <a:pt x="17280" y="7214"/>
                </a:cubicBezTo>
                <a:cubicBezTo>
                  <a:pt x="17280" y="7214"/>
                  <a:pt x="17280" y="7234"/>
                  <a:pt x="17280" y="7234"/>
                </a:cubicBezTo>
                <a:cubicBezTo>
                  <a:pt x="19008" y="7275"/>
                  <a:pt x="19008" y="7275"/>
                  <a:pt x="19008" y="7275"/>
                </a:cubicBezTo>
                <a:cubicBezTo>
                  <a:pt x="17712" y="7316"/>
                  <a:pt x="17712" y="7316"/>
                  <a:pt x="17712" y="7316"/>
                </a:cubicBezTo>
                <a:cubicBezTo>
                  <a:pt x="17712" y="7337"/>
                  <a:pt x="17712" y="7337"/>
                  <a:pt x="17712" y="7358"/>
                </a:cubicBezTo>
                <a:cubicBezTo>
                  <a:pt x="17712" y="7358"/>
                  <a:pt x="17712" y="7378"/>
                  <a:pt x="18144" y="7378"/>
                </a:cubicBezTo>
                <a:cubicBezTo>
                  <a:pt x="18576" y="7399"/>
                  <a:pt x="18576" y="7399"/>
                  <a:pt x="18576" y="7399"/>
                </a:cubicBezTo>
                <a:cubicBezTo>
                  <a:pt x="17712" y="7419"/>
                  <a:pt x="17712" y="7419"/>
                  <a:pt x="17712" y="7419"/>
                </a:cubicBezTo>
                <a:cubicBezTo>
                  <a:pt x="17280" y="7440"/>
                  <a:pt x="17280" y="7440"/>
                  <a:pt x="17280" y="7460"/>
                </a:cubicBezTo>
                <a:cubicBezTo>
                  <a:pt x="17280" y="7460"/>
                  <a:pt x="17280" y="7481"/>
                  <a:pt x="17712" y="7481"/>
                </a:cubicBezTo>
                <a:cubicBezTo>
                  <a:pt x="19008" y="7522"/>
                  <a:pt x="19008" y="7522"/>
                  <a:pt x="19008" y="7522"/>
                </a:cubicBezTo>
                <a:cubicBezTo>
                  <a:pt x="18144" y="7543"/>
                  <a:pt x="18144" y="7543"/>
                  <a:pt x="18144" y="7543"/>
                </a:cubicBezTo>
                <a:cubicBezTo>
                  <a:pt x="17712" y="7563"/>
                  <a:pt x="17712" y="7563"/>
                  <a:pt x="17712" y="7584"/>
                </a:cubicBezTo>
                <a:cubicBezTo>
                  <a:pt x="17712" y="7584"/>
                  <a:pt x="17712" y="7604"/>
                  <a:pt x="18144" y="7604"/>
                </a:cubicBezTo>
                <a:cubicBezTo>
                  <a:pt x="19008" y="7625"/>
                  <a:pt x="19008" y="7625"/>
                  <a:pt x="19008" y="7625"/>
                </a:cubicBezTo>
                <a:cubicBezTo>
                  <a:pt x="18144" y="7666"/>
                  <a:pt x="18144" y="7666"/>
                  <a:pt x="18144" y="7666"/>
                </a:cubicBezTo>
                <a:cubicBezTo>
                  <a:pt x="18144" y="7666"/>
                  <a:pt x="17712" y="7686"/>
                  <a:pt x="17712" y="7686"/>
                </a:cubicBezTo>
                <a:cubicBezTo>
                  <a:pt x="17712" y="7707"/>
                  <a:pt x="18144" y="7707"/>
                  <a:pt x="18144" y="7707"/>
                </a:cubicBezTo>
                <a:cubicBezTo>
                  <a:pt x="19008" y="7727"/>
                  <a:pt x="19008" y="7727"/>
                  <a:pt x="19008" y="7727"/>
                </a:cubicBezTo>
                <a:cubicBezTo>
                  <a:pt x="17712" y="7748"/>
                  <a:pt x="17712" y="7748"/>
                  <a:pt x="17712" y="7748"/>
                </a:cubicBezTo>
                <a:cubicBezTo>
                  <a:pt x="17280" y="7748"/>
                  <a:pt x="17280" y="7769"/>
                  <a:pt x="17280" y="7769"/>
                </a:cubicBezTo>
                <a:cubicBezTo>
                  <a:pt x="17280" y="7789"/>
                  <a:pt x="17280" y="7810"/>
                  <a:pt x="17712" y="7810"/>
                </a:cubicBezTo>
                <a:cubicBezTo>
                  <a:pt x="19008" y="7851"/>
                  <a:pt x="19008" y="7851"/>
                  <a:pt x="19008" y="7851"/>
                </a:cubicBezTo>
                <a:cubicBezTo>
                  <a:pt x="18144" y="7892"/>
                  <a:pt x="18144" y="7892"/>
                  <a:pt x="18144" y="7892"/>
                </a:cubicBezTo>
                <a:cubicBezTo>
                  <a:pt x="18144" y="7892"/>
                  <a:pt x="17712" y="7912"/>
                  <a:pt x="17712" y="7912"/>
                </a:cubicBezTo>
                <a:cubicBezTo>
                  <a:pt x="17712" y="7933"/>
                  <a:pt x="18144" y="7933"/>
                  <a:pt x="18144" y="7933"/>
                </a:cubicBezTo>
                <a:cubicBezTo>
                  <a:pt x="19440" y="7974"/>
                  <a:pt x="19440" y="7974"/>
                  <a:pt x="19440" y="7974"/>
                </a:cubicBezTo>
                <a:cubicBezTo>
                  <a:pt x="18576" y="7995"/>
                  <a:pt x="18576" y="7995"/>
                  <a:pt x="18576" y="7995"/>
                </a:cubicBezTo>
                <a:cubicBezTo>
                  <a:pt x="18144" y="7995"/>
                  <a:pt x="18144" y="7995"/>
                  <a:pt x="18144" y="8015"/>
                </a:cubicBezTo>
                <a:cubicBezTo>
                  <a:pt x="18144" y="8036"/>
                  <a:pt x="18144" y="8036"/>
                  <a:pt x="18576" y="8036"/>
                </a:cubicBezTo>
                <a:cubicBezTo>
                  <a:pt x="19008" y="8056"/>
                  <a:pt x="19008" y="8056"/>
                  <a:pt x="19008" y="8056"/>
                </a:cubicBezTo>
                <a:cubicBezTo>
                  <a:pt x="18144" y="8118"/>
                  <a:pt x="18144" y="8118"/>
                  <a:pt x="18144" y="8118"/>
                </a:cubicBezTo>
                <a:cubicBezTo>
                  <a:pt x="18144" y="8118"/>
                  <a:pt x="18144" y="8139"/>
                  <a:pt x="18144" y="8139"/>
                </a:cubicBezTo>
                <a:cubicBezTo>
                  <a:pt x="18144" y="8139"/>
                  <a:pt x="18144" y="8159"/>
                  <a:pt x="18144" y="8159"/>
                </a:cubicBezTo>
                <a:cubicBezTo>
                  <a:pt x="19008" y="8180"/>
                  <a:pt x="19008" y="8180"/>
                  <a:pt x="19008" y="8180"/>
                </a:cubicBezTo>
                <a:cubicBezTo>
                  <a:pt x="17712" y="8200"/>
                  <a:pt x="17712" y="8200"/>
                  <a:pt x="17712" y="8200"/>
                </a:cubicBezTo>
                <a:cubicBezTo>
                  <a:pt x="17712" y="8200"/>
                  <a:pt x="17712" y="8221"/>
                  <a:pt x="17712" y="8221"/>
                </a:cubicBezTo>
                <a:cubicBezTo>
                  <a:pt x="17712" y="8241"/>
                  <a:pt x="17712" y="8241"/>
                  <a:pt x="17712" y="8262"/>
                </a:cubicBezTo>
                <a:cubicBezTo>
                  <a:pt x="19008" y="8303"/>
                  <a:pt x="19008" y="8303"/>
                  <a:pt x="19008" y="8303"/>
                </a:cubicBezTo>
                <a:cubicBezTo>
                  <a:pt x="18144" y="8344"/>
                  <a:pt x="18144" y="8344"/>
                  <a:pt x="18144" y="8344"/>
                </a:cubicBezTo>
                <a:cubicBezTo>
                  <a:pt x="17712" y="8344"/>
                  <a:pt x="17712" y="8365"/>
                  <a:pt x="17712" y="8365"/>
                </a:cubicBezTo>
                <a:cubicBezTo>
                  <a:pt x="17712" y="8385"/>
                  <a:pt x="18144" y="8385"/>
                  <a:pt x="18144" y="8385"/>
                </a:cubicBezTo>
                <a:cubicBezTo>
                  <a:pt x="18576" y="8406"/>
                  <a:pt x="18576" y="8406"/>
                  <a:pt x="18576" y="8406"/>
                </a:cubicBezTo>
                <a:cubicBezTo>
                  <a:pt x="18144" y="8426"/>
                  <a:pt x="18144" y="8426"/>
                  <a:pt x="18144" y="8426"/>
                </a:cubicBezTo>
                <a:cubicBezTo>
                  <a:pt x="17712" y="8447"/>
                  <a:pt x="17712" y="8447"/>
                  <a:pt x="17712" y="8467"/>
                </a:cubicBezTo>
                <a:cubicBezTo>
                  <a:pt x="17712" y="8467"/>
                  <a:pt x="17712" y="8488"/>
                  <a:pt x="18144" y="8488"/>
                </a:cubicBezTo>
                <a:cubicBezTo>
                  <a:pt x="19008" y="8529"/>
                  <a:pt x="19008" y="8529"/>
                  <a:pt x="19008" y="8529"/>
                </a:cubicBezTo>
                <a:cubicBezTo>
                  <a:pt x="18144" y="8570"/>
                  <a:pt x="18144" y="8570"/>
                  <a:pt x="18144" y="8570"/>
                </a:cubicBezTo>
                <a:cubicBezTo>
                  <a:pt x="17712" y="8570"/>
                  <a:pt x="17712" y="8591"/>
                  <a:pt x="17712" y="8591"/>
                </a:cubicBezTo>
                <a:cubicBezTo>
                  <a:pt x="17712" y="8611"/>
                  <a:pt x="17712" y="8611"/>
                  <a:pt x="18144" y="8611"/>
                </a:cubicBezTo>
                <a:cubicBezTo>
                  <a:pt x="19440" y="8652"/>
                  <a:pt x="19440" y="8652"/>
                  <a:pt x="19440" y="8652"/>
                </a:cubicBezTo>
                <a:cubicBezTo>
                  <a:pt x="17712" y="8673"/>
                  <a:pt x="17712" y="8673"/>
                  <a:pt x="17712" y="8673"/>
                </a:cubicBezTo>
                <a:cubicBezTo>
                  <a:pt x="17712" y="8693"/>
                  <a:pt x="17280" y="8693"/>
                  <a:pt x="17280" y="8714"/>
                </a:cubicBezTo>
                <a:cubicBezTo>
                  <a:pt x="17280" y="8714"/>
                  <a:pt x="17280" y="8735"/>
                  <a:pt x="17712" y="8735"/>
                </a:cubicBezTo>
                <a:cubicBezTo>
                  <a:pt x="19440" y="8796"/>
                  <a:pt x="19440" y="8796"/>
                  <a:pt x="19440" y="8796"/>
                </a:cubicBezTo>
                <a:cubicBezTo>
                  <a:pt x="17712" y="8858"/>
                  <a:pt x="17712" y="8858"/>
                  <a:pt x="17712" y="8858"/>
                </a:cubicBezTo>
                <a:cubicBezTo>
                  <a:pt x="17712" y="8858"/>
                  <a:pt x="17712" y="8858"/>
                  <a:pt x="17712" y="8878"/>
                </a:cubicBezTo>
                <a:cubicBezTo>
                  <a:pt x="17712" y="8878"/>
                  <a:pt x="17712" y="8899"/>
                  <a:pt x="18144" y="8899"/>
                </a:cubicBezTo>
                <a:cubicBezTo>
                  <a:pt x="19440" y="8940"/>
                  <a:pt x="19440" y="8940"/>
                  <a:pt x="19440" y="8940"/>
                </a:cubicBezTo>
                <a:cubicBezTo>
                  <a:pt x="18144" y="8961"/>
                  <a:pt x="18144" y="8961"/>
                  <a:pt x="18144" y="8961"/>
                </a:cubicBezTo>
                <a:cubicBezTo>
                  <a:pt x="18144" y="8961"/>
                  <a:pt x="17712" y="8961"/>
                  <a:pt x="17712" y="8981"/>
                </a:cubicBezTo>
                <a:cubicBezTo>
                  <a:pt x="17712" y="9002"/>
                  <a:pt x="18144" y="9002"/>
                  <a:pt x="18144" y="9002"/>
                </a:cubicBezTo>
                <a:cubicBezTo>
                  <a:pt x="19440" y="9043"/>
                  <a:pt x="19440" y="9043"/>
                  <a:pt x="19440" y="9043"/>
                </a:cubicBezTo>
                <a:cubicBezTo>
                  <a:pt x="18144" y="9084"/>
                  <a:pt x="18144" y="9084"/>
                  <a:pt x="18144" y="9084"/>
                </a:cubicBezTo>
                <a:cubicBezTo>
                  <a:pt x="18144" y="9104"/>
                  <a:pt x="18144" y="9104"/>
                  <a:pt x="18144" y="9125"/>
                </a:cubicBezTo>
                <a:cubicBezTo>
                  <a:pt x="18144" y="9125"/>
                  <a:pt x="18144" y="9125"/>
                  <a:pt x="18576" y="9146"/>
                </a:cubicBezTo>
                <a:cubicBezTo>
                  <a:pt x="19440" y="9166"/>
                  <a:pt x="19440" y="9166"/>
                  <a:pt x="19440" y="9166"/>
                </a:cubicBezTo>
                <a:cubicBezTo>
                  <a:pt x="18144" y="9207"/>
                  <a:pt x="18144" y="9207"/>
                  <a:pt x="18144" y="9207"/>
                </a:cubicBezTo>
                <a:cubicBezTo>
                  <a:pt x="18144" y="9207"/>
                  <a:pt x="18144" y="9228"/>
                  <a:pt x="18144" y="9228"/>
                </a:cubicBezTo>
                <a:cubicBezTo>
                  <a:pt x="18144" y="9248"/>
                  <a:pt x="18144" y="9248"/>
                  <a:pt x="18144" y="9248"/>
                </a:cubicBezTo>
                <a:cubicBezTo>
                  <a:pt x="19440" y="9289"/>
                  <a:pt x="19440" y="9289"/>
                  <a:pt x="19440" y="9289"/>
                </a:cubicBezTo>
                <a:cubicBezTo>
                  <a:pt x="17712" y="9331"/>
                  <a:pt x="17712" y="9331"/>
                  <a:pt x="17712" y="9331"/>
                </a:cubicBezTo>
                <a:cubicBezTo>
                  <a:pt x="17280" y="9331"/>
                  <a:pt x="17280" y="9351"/>
                  <a:pt x="17280" y="9351"/>
                </a:cubicBezTo>
                <a:cubicBezTo>
                  <a:pt x="17280" y="9372"/>
                  <a:pt x="17280" y="9372"/>
                  <a:pt x="17712" y="9392"/>
                </a:cubicBezTo>
                <a:cubicBezTo>
                  <a:pt x="19008" y="9433"/>
                  <a:pt x="19008" y="9433"/>
                  <a:pt x="19008" y="9433"/>
                </a:cubicBezTo>
                <a:cubicBezTo>
                  <a:pt x="17712" y="9495"/>
                  <a:pt x="17712" y="9495"/>
                  <a:pt x="17712" y="9495"/>
                </a:cubicBezTo>
                <a:cubicBezTo>
                  <a:pt x="17712" y="9516"/>
                  <a:pt x="17712" y="9516"/>
                  <a:pt x="17712" y="9516"/>
                </a:cubicBezTo>
                <a:cubicBezTo>
                  <a:pt x="17712" y="9536"/>
                  <a:pt x="17712" y="9536"/>
                  <a:pt x="18144" y="9557"/>
                </a:cubicBezTo>
                <a:cubicBezTo>
                  <a:pt x="19008" y="9577"/>
                  <a:pt x="19008" y="9577"/>
                  <a:pt x="19008" y="9577"/>
                </a:cubicBezTo>
                <a:cubicBezTo>
                  <a:pt x="18144" y="9639"/>
                  <a:pt x="18144" y="9639"/>
                  <a:pt x="18144" y="9639"/>
                </a:cubicBezTo>
                <a:cubicBezTo>
                  <a:pt x="18144" y="9639"/>
                  <a:pt x="18144" y="9639"/>
                  <a:pt x="18144" y="9659"/>
                </a:cubicBezTo>
                <a:cubicBezTo>
                  <a:pt x="18144" y="9659"/>
                  <a:pt x="18144" y="9680"/>
                  <a:pt x="18576" y="9680"/>
                </a:cubicBezTo>
                <a:cubicBezTo>
                  <a:pt x="19008" y="9700"/>
                  <a:pt x="19008" y="9700"/>
                  <a:pt x="19008" y="9700"/>
                </a:cubicBezTo>
                <a:cubicBezTo>
                  <a:pt x="17712" y="9762"/>
                  <a:pt x="17712" y="9762"/>
                  <a:pt x="17712" y="9762"/>
                </a:cubicBezTo>
                <a:cubicBezTo>
                  <a:pt x="17712" y="9783"/>
                  <a:pt x="17712" y="9783"/>
                  <a:pt x="17712" y="9803"/>
                </a:cubicBezTo>
                <a:cubicBezTo>
                  <a:pt x="17712" y="9803"/>
                  <a:pt x="17712" y="9803"/>
                  <a:pt x="17712" y="9824"/>
                </a:cubicBezTo>
                <a:cubicBezTo>
                  <a:pt x="19008" y="9844"/>
                  <a:pt x="19008" y="9844"/>
                  <a:pt x="19008" y="9844"/>
                </a:cubicBezTo>
                <a:cubicBezTo>
                  <a:pt x="17712" y="9885"/>
                  <a:pt x="17712" y="9885"/>
                  <a:pt x="17712" y="9885"/>
                </a:cubicBezTo>
                <a:cubicBezTo>
                  <a:pt x="17712" y="9906"/>
                  <a:pt x="17280" y="9906"/>
                  <a:pt x="17280" y="9927"/>
                </a:cubicBezTo>
                <a:cubicBezTo>
                  <a:pt x="17280" y="9927"/>
                  <a:pt x="17712" y="9947"/>
                  <a:pt x="17712" y="9947"/>
                </a:cubicBezTo>
                <a:cubicBezTo>
                  <a:pt x="19008" y="9988"/>
                  <a:pt x="19008" y="9988"/>
                  <a:pt x="19008" y="9988"/>
                </a:cubicBezTo>
                <a:cubicBezTo>
                  <a:pt x="18144" y="10070"/>
                  <a:pt x="18144" y="10070"/>
                  <a:pt x="18144" y="10070"/>
                </a:cubicBezTo>
                <a:cubicBezTo>
                  <a:pt x="18144" y="10091"/>
                  <a:pt x="18144" y="10112"/>
                  <a:pt x="18576" y="10112"/>
                </a:cubicBezTo>
                <a:cubicBezTo>
                  <a:pt x="19008" y="10132"/>
                  <a:pt x="19008" y="10132"/>
                  <a:pt x="19008" y="10132"/>
                </a:cubicBezTo>
                <a:cubicBezTo>
                  <a:pt x="18576" y="10153"/>
                  <a:pt x="18576" y="10153"/>
                  <a:pt x="18576" y="10153"/>
                </a:cubicBezTo>
                <a:cubicBezTo>
                  <a:pt x="18144" y="10153"/>
                  <a:pt x="18144" y="10173"/>
                  <a:pt x="18144" y="10173"/>
                </a:cubicBezTo>
                <a:cubicBezTo>
                  <a:pt x="18144" y="10194"/>
                  <a:pt x="18144" y="10194"/>
                  <a:pt x="18144" y="10214"/>
                </a:cubicBezTo>
                <a:cubicBezTo>
                  <a:pt x="19440" y="10235"/>
                  <a:pt x="19440" y="10235"/>
                  <a:pt x="19440" y="10235"/>
                </a:cubicBezTo>
                <a:cubicBezTo>
                  <a:pt x="18144" y="10296"/>
                  <a:pt x="18144" y="10296"/>
                  <a:pt x="18144" y="10296"/>
                </a:cubicBezTo>
                <a:cubicBezTo>
                  <a:pt x="18144" y="10296"/>
                  <a:pt x="18144" y="10317"/>
                  <a:pt x="18144" y="10317"/>
                </a:cubicBezTo>
                <a:cubicBezTo>
                  <a:pt x="18144" y="10338"/>
                  <a:pt x="18144" y="10338"/>
                  <a:pt x="18144" y="10338"/>
                </a:cubicBezTo>
                <a:cubicBezTo>
                  <a:pt x="19440" y="10379"/>
                  <a:pt x="19440" y="10379"/>
                  <a:pt x="19440" y="10379"/>
                </a:cubicBezTo>
                <a:cubicBezTo>
                  <a:pt x="17712" y="10420"/>
                  <a:pt x="17712" y="10420"/>
                  <a:pt x="17712" y="10420"/>
                </a:cubicBezTo>
                <a:cubicBezTo>
                  <a:pt x="17712" y="10420"/>
                  <a:pt x="17280" y="10420"/>
                  <a:pt x="17280" y="10440"/>
                </a:cubicBezTo>
                <a:cubicBezTo>
                  <a:pt x="17280" y="10440"/>
                  <a:pt x="17280" y="10461"/>
                  <a:pt x="17712" y="10461"/>
                </a:cubicBezTo>
                <a:cubicBezTo>
                  <a:pt x="19008" y="10502"/>
                  <a:pt x="19008" y="10502"/>
                  <a:pt x="19008" y="10502"/>
                </a:cubicBezTo>
                <a:cubicBezTo>
                  <a:pt x="17712" y="10543"/>
                  <a:pt x="17712" y="10543"/>
                  <a:pt x="17712" y="10543"/>
                </a:cubicBezTo>
                <a:cubicBezTo>
                  <a:pt x="17280" y="10543"/>
                  <a:pt x="17280" y="10564"/>
                  <a:pt x="17280" y="10564"/>
                </a:cubicBezTo>
                <a:cubicBezTo>
                  <a:pt x="17280" y="10584"/>
                  <a:pt x="17280" y="10584"/>
                  <a:pt x="17280" y="10584"/>
                </a:cubicBezTo>
                <a:cubicBezTo>
                  <a:pt x="19008" y="10625"/>
                  <a:pt x="19008" y="10625"/>
                  <a:pt x="19008" y="10625"/>
                </a:cubicBezTo>
                <a:cubicBezTo>
                  <a:pt x="18144" y="10666"/>
                  <a:pt x="18144" y="10666"/>
                  <a:pt x="18144" y="10666"/>
                </a:cubicBezTo>
                <a:cubicBezTo>
                  <a:pt x="18144" y="10666"/>
                  <a:pt x="18144" y="10687"/>
                  <a:pt x="18144" y="10687"/>
                </a:cubicBezTo>
                <a:cubicBezTo>
                  <a:pt x="18144" y="10708"/>
                  <a:pt x="18144" y="10708"/>
                  <a:pt x="18144" y="10708"/>
                </a:cubicBezTo>
                <a:cubicBezTo>
                  <a:pt x="19872" y="10749"/>
                  <a:pt x="19872" y="10749"/>
                  <a:pt x="19872" y="10749"/>
                </a:cubicBezTo>
                <a:cubicBezTo>
                  <a:pt x="18144" y="10810"/>
                  <a:pt x="18144" y="10810"/>
                  <a:pt x="18144" y="10810"/>
                </a:cubicBezTo>
                <a:cubicBezTo>
                  <a:pt x="18144" y="10810"/>
                  <a:pt x="18144" y="10831"/>
                  <a:pt x="18144" y="10831"/>
                </a:cubicBezTo>
                <a:cubicBezTo>
                  <a:pt x="18144" y="10851"/>
                  <a:pt x="18144" y="10851"/>
                  <a:pt x="18144" y="10851"/>
                </a:cubicBezTo>
                <a:cubicBezTo>
                  <a:pt x="19440" y="10892"/>
                  <a:pt x="19440" y="10892"/>
                  <a:pt x="19440" y="10892"/>
                </a:cubicBezTo>
                <a:cubicBezTo>
                  <a:pt x="18576" y="10934"/>
                  <a:pt x="18576" y="10934"/>
                  <a:pt x="18576" y="10934"/>
                </a:cubicBezTo>
                <a:cubicBezTo>
                  <a:pt x="18144" y="10954"/>
                  <a:pt x="18144" y="10954"/>
                  <a:pt x="18144" y="10975"/>
                </a:cubicBezTo>
                <a:cubicBezTo>
                  <a:pt x="18144" y="10975"/>
                  <a:pt x="18144" y="10975"/>
                  <a:pt x="18576" y="10995"/>
                </a:cubicBezTo>
                <a:cubicBezTo>
                  <a:pt x="19008" y="10995"/>
                  <a:pt x="19008" y="10995"/>
                  <a:pt x="19008" y="10995"/>
                </a:cubicBezTo>
                <a:cubicBezTo>
                  <a:pt x="18144" y="11016"/>
                  <a:pt x="18144" y="11016"/>
                  <a:pt x="18144" y="11016"/>
                </a:cubicBezTo>
                <a:cubicBezTo>
                  <a:pt x="17712" y="11016"/>
                  <a:pt x="17712" y="11036"/>
                  <a:pt x="17712" y="11036"/>
                </a:cubicBezTo>
                <a:cubicBezTo>
                  <a:pt x="17712" y="11057"/>
                  <a:pt x="17712" y="11057"/>
                  <a:pt x="17712" y="11077"/>
                </a:cubicBezTo>
                <a:cubicBezTo>
                  <a:pt x="19008" y="11098"/>
                  <a:pt x="19008" y="11098"/>
                  <a:pt x="19008" y="11098"/>
                </a:cubicBezTo>
                <a:cubicBezTo>
                  <a:pt x="17712" y="11139"/>
                  <a:pt x="17712" y="11139"/>
                  <a:pt x="17712" y="11139"/>
                </a:cubicBezTo>
                <a:cubicBezTo>
                  <a:pt x="17712" y="11139"/>
                  <a:pt x="17712" y="11160"/>
                  <a:pt x="17712" y="11160"/>
                </a:cubicBezTo>
                <a:cubicBezTo>
                  <a:pt x="17712" y="11180"/>
                  <a:pt x="17712" y="11180"/>
                  <a:pt x="18144" y="11180"/>
                </a:cubicBezTo>
                <a:cubicBezTo>
                  <a:pt x="19008" y="11221"/>
                  <a:pt x="19008" y="11221"/>
                  <a:pt x="19008" y="11221"/>
                </a:cubicBezTo>
                <a:cubicBezTo>
                  <a:pt x="17712" y="11221"/>
                  <a:pt x="17712" y="11221"/>
                  <a:pt x="17712" y="11221"/>
                </a:cubicBezTo>
                <a:cubicBezTo>
                  <a:pt x="17712" y="11221"/>
                  <a:pt x="17280" y="11242"/>
                  <a:pt x="17280" y="11242"/>
                </a:cubicBezTo>
                <a:cubicBezTo>
                  <a:pt x="17280" y="11262"/>
                  <a:pt x="17280" y="11262"/>
                  <a:pt x="17712" y="11283"/>
                </a:cubicBezTo>
                <a:cubicBezTo>
                  <a:pt x="19440" y="11324"/>
                  <a:pt x="19440" y="11324"/>
                  <a:pt x="19440" y="11324"/>
                </a:cubicBezTo>
                <a:cubicBezTo>
                  <a:pt x="17712" y="11386"/>
                  <a:pt x="17712" y="11386"/>
                  <a:pt x="17712" y="11386"/>
                </a:cubicBezTo>
                <a:cubicBezTo>
                  <a:pt x="17280" y="11386"/>
                  <a:pt x="17280" y="11406"/>
                  <a:pt x="17280" y="11406"/>
                </a:cubicBezTo>
                <a:cubicBezTo>
                  <a:pt x="17280" y="11427"/>
                  <a:pt x="17280" y="11427"/>
                  <a:pt x="17712" y="11447"/>
                </a:cubicBezTo>
                <a:cubicBezTo>
                  <a:pt x="19008" y="11468"/>
                  <a:pt x="19008" y="11468"/>
                  <a:pt x="19008" y="11468"/>
                </a:cubicBezTo>
                <a:cubicBezTo>
                  <a:pt x="17712" y="11509"/>
                  <a:pt x="17712" y="11509"/>
                  <a:pt x="17712" y="11509"/>
                </a:cubicBezTo>
                <a:cubicBezTo>
                  <a:pt x="17280" y="11530"/>
                  <a:pt x="17280" y="11530"/>
                  <a:pt x="17280" y="11550"/>
                </a:cubicBezTo>
                <a:cubicBezTo>
                  <a:pt x="17280" y="11550"/>
                  <a:pt x="17280" y="11571"/>
                  <a:pt x="17712" y="11571"/>
                </a:cubicBezTo>
                <a:cubicBezTo>
                  <a:pt x="19008" y="11612"/>
                  <a:pt x="19008" y="11612"/>
                  <a:pt x="19008" y="11612"/>
                </a:cubicBezTo>
                <a:cubicBezTo>
                  <a:pt x="17712" y="11673"/>
                  <a:pt x="17712" y="11673"/>
                  <a:pt x="17712" y="11673"/>
                </a:cubicBezTo>
                <a:cubicBezTo>
                  <a:pt x="17712" y="11673"/>
                  <a:pt x="17712" y="11673"/>
                  <a:pt x="17712" y="11694"/>
                </a:cubicBezTo>
                <a:cubicBezTo>
                  <a:pt x="17712" y="11694"/>
                  <a:pt x="17712" y="11715"/>
                  <a:pt x="18144" y="11715"/>
                </a:cubicBezTo>
                <a:cubicBezTo>
                  <a:pt x="19008" y="11735"/>
                  <a:pt x="19008" y="11735"/>
                  <a:pt x="19008" y="11735"/>
                </a:cubicBezTo>
                <a:cubicBezTo>
                  <a:pt x="17712" y="11776"/>
                  <a:pt x="17712" y="11776"/>
                  <a:pt x="17712" y="11776"/>
                </a:cubicBezTo>
                <a:cubicBezTo>
                  <a:pt x="17712" y="11776"/>
                  <a:pt x="17280" y="11776"/>
                  <a:pt x="17280" y="11797"/>
                </a:cubicBezTo>
                <a:cubicBezTo>
                  <a:pt x="17280" y="11797"/>
                  <a:pt x="17280" y="11817"/>
                  <a:pt x="17712" y="11817"/>
                </a:cubicBezTo>
                <a:cubicBezTo>
                  <a:pt x="19008" y="11858"/>
                  <a:pt x="19008" y="11858"/>
                  <a:pt x="19008" y="11858"/>
                </a:cubicBezTo>
                <a:cubicBezTo>
                  <a:pt x="18144" y="11879"/>
                  <a:pt x="18144" y="11879"/>
                  <a:pt x="18144" y="11879"/>
                </a:cubicBezTo>
                <a:cubicBezTo>
                  <a:pt x="17712" y="11879"/>
                  <a:pt x="17712" y="11900"/>
                  <a:pt x="17280" y="11900"/>
                </a:cubicBezTo>
                <a:cubicBezTo>
                  <a:pt x="17280" y="11920"/>
                  <a:pt x="17712" y="11920"/>
                  <a:pt x="17712" y="11941"/>
                </a:cubicBezTo>
                <a:cubicBezTo>
                  <a:pt x="19440" y="11982"/>
                  <a:pt x="19440" y="11982"/>
                  <a:pt x="19440" y="11982"/>
                </a:cubicBezTo>
                <a:cubicBezTo>
                  <a:pt x="18144" y="12023"/>
                  <a:pt x="18144" y="12023"/>
                  <a:pt x="18144" y="12023"/>
                </a:cubicBezTo>
                <a:cubicBezTo>
                  <a:pt x="17712" y="12023"/>
                  <a:pt x="17712" y="12043"/>
                  <a:pt x="17712" y="12043"/>
                </a:cubicBezTo>
                <a:cubicBezTo>
                  <a:pt x="17712" y="12064"/>
                  <a:pt x="17712" y="12064"/>
                  <a:pt x="18144" y="12084"/>
                </a:cubicBezTo>
                <a:cubicBezTo>
                  <a:pt x="19008" y="12105"/>
                  <a:pt x="19008" y="12105"/>
                  <a:pt x="19008" y="12105"/>
                </a:cubicBezTo>
                <a:cubicBezTo>
                  <a:pt x="18144" y="12167"/>
                  <a:pt x="18144" y="12167"/>
                  <a:pt x="18144" y="12167"/>
                </a:cubicBezTo>
                <a:cubicBezTo>
                  <a:pt x="18144" y="12167"/>
                  <a:pt x="18144" y="12167"/>
                  <a:pt x="18144" y="12187"/>
                </a:cubicBezTo>
                <a:cubicBezTo>
                  <a:pt x="18144" y="12187"/>
                  <a:pt x="18144" y="12208"/>
                  <a:pt x="18576" y="12208"/>
                </a:cubicBezTo>
                <a:cubicBezTo>
                  <a:pt x="19008" y="12228"/>
                  <a:pt x="19008" y="12228"/>
                  <a:pt x="19008" y="12228"/>
                </a:cubicBezTo>
                <a:cubicBezTo>
                  <a:pt x="18144" y="12249"/>
                  <a:pt x="18144" y="12249"/>
                  <a:pt x="18144" y="12249"/>
                </a:cubicBezTo>
                <a:cubicBezTo>
                  <a:pt x="17712" y="12249"/>
                  <a:pt x="17712" y="12249"/>
                  <a:pt x="17712" y="12269"/>
                </a:cubicBezTo>
                <a:cubicBezTo>
                  <a:pt x="17712" y="12290"/>
                  <a:pt x="17712" y="12290"/>
                  <a:pt x="17712" y="12290"/>
                </a:cubicBezTo>
                <a:cubicBezTo>
                  <a:pt x="19440" y="12352"/>
                  <a:pt x="19440" y="12352"/>
                  <a:pt x="19440" y="12352"/>
                </a:cubicBezTo>
                <a:cubicBezTo>
                  <a:pt x="18144" y="12393"/>
                  <a:pt x="18144" y="12393"/>
                  <a:pt x="18144" y="12393"/>
                </a:cubicBezTo>
                <a:cubicBezTo>
                  <a:pt x="18144" y="12393"/>
                  <a:pt x="17712" y="12413"/>
                  <a:pt x="17712" y="12413"/>
                </a:cubicBezTo>
                <a:cubicBezTo>
                  <a:pt x="17712" y="12434"/>
                  <a:pt x="18144" y="12434"/>
                  <a:pt x="18144" y="12434"/>
                </a:cubicBezTo>
                <a:cubicBezTo>
                  <a:pt x="19440" y="12475"/>
                  <a:pt x="19440" y="12475"/>
                  <a:pt x="19440" y="12475"/>
                </a:cubicBezTo>
                <a:cubicBezTo>
                  <a:pt x="18144" y="12537"/>
                  <a:pt x="18144" y="12537"/>
                  <a:pt x="18144" y="12537"/>
                </a:cubicBezTo>
                <a:cubicBezTo>
                  <a:pt x="17712" y="12537"/>
                  <a:pt x="17712" y="12557"/>
                  <a:pt x="17712" y="12557"/>
                </a:cubicBezTo>
                <a:cubicBezTo>
                  <a:pt x="17712" y="12578"/>
                  <a:pt x="18144" y="12578"/>
                  <a:pt x="18144" y="12598"/>
                </a:cubicBezTo>
                <a:cubicBezTo>
                  <a:pt x="19872" y="12639"/>
                  <a:pt x="19872" y="12639"/>
                  <a:pt x="19872" y="12639"/>
                </a:cubicBezTo>
                <a:cubicBezTo>
                  <a:pt x="18144" y="12701"/>
                  <a:pt x="18144" y="12701"/>
                  <a:pt x="18144" y="12701"/>
                </a:cubicBezTo>
                <a:cubicBezTo>
                  <a:pt x="18144" y="12701"/>
                  <a:pt x="18144" y="12722"/>
                  <a:pt x="18144" y="12722"/>
                </a:cubicBezTo>
                <a:cubicBezTo>
                  <a:pt x="18144" y="12742"/>
                  <a:pt x="18144" y="12742"/>
                  <a:pt x="18144" y="12742"/>
                </a:cubicBezTo>
                <a:cubicBezTo>
                  <a:pt x="19008" y="12763"/>
                  <a:pt x="19008" y="12763"/>
                  <a:pt x="19008" y="12763"/>
                </a:cubicBezTo>
                <a:cubicBezTo>
                  <a:pt x="18144" y="12824"/>
                  <a:pt x="18144" y="12824"/>
                  <a:pt x="18144" y="12824"/>
                </a:cubicBezTo>
                <a:cubicBezTo>
                  <a:pt x="18144" y="12824"/>
                  <a:pt x="17712" y="12824"/>
                  <a:pt x="18144" y="12845"/>
                </a:cubicBezTo>
                <a:cubicBezTo>
                  <a:pt x="18144" y="12845"/>
                  <a:pt x="18144" y="12865"/>
                  <a:pt x="18144" y="12865"/>
                </a:cubicBezTo>
                <a:cubicBezTo>
                  <a:pt x="19008" y="12886"/>
                  <a:pt x="19008" y="12886"/>
                  <a:pt x="19008" y="12886"/>
                </a:cubicBezTo>
                <a:cubicBezTo>
                  <a:pt x="18144" y="12927"/>
                  <a:pt x="18144" y="12927"/>
                  <a:pt x="18144" y="12927"/>
                </a:cubicBezTo>
                <a:cubicBezTo>
                  <a:pt x="17712" y="12948"/>
                  <a:pt x="17712" y="12948"/>
                  <a:pt x="17712" y="12968"/>
                </a:cubicBezTo>
                <a:cubicBezTo>
                  <a:pt x="17712" y="12968"/>
                  <a:pt x="17712" y="12989"/>
                  <a:pt x="18144" y="12989"/>
                </a:cubicBezTo>
                <a:cubicBezTo>
                  <a:pt x="19440" y="13030"/>
                  <a:pt x="19440" y="13030"/>
                  <a:pt x="19440" y="13030"/>
                </a:cubicBezTo>
                <a:cubicBezTo>
                  <a:pt x="17712" y="13071"/>
                  <a:pt x="17712" y="13071"/>
                  <a:pt x="17712" y="13071"/>
                </a:cubicBezTo>
                <a:cubicBezTo>
                  <a:pt x="17712" y="13071"/>
                  <a:pt x="17280" y="13092"/>
                  <a:pt x="17280" y="13092"/>
                </a:cubicBezTo>
                <a:cubicBezTo>
                  <a:pt x="17280" y="13112"/>
                  <a:pt x="17712" y="13112"/>
                  <a:pt x="17712" y="13133"/>
                </a:cubicBezTo>
                <a:cubicBezTo>
                  <a:pt x="19008" y="13174"/>
                  <a:pt x="19008" y="13174"/>
                  <a:pt x="19008" y="13174"/>
                </a:cubicBezTo>
                <a:cubicBezTo>
                  <a:pt x="18144" y="13215"/>
                  <a:pt x="18144" y="13215"/>
                  <a:pt x="18144" y="13215"/>
                </a:cubicBezTo>
                <a:cubicBezTo>
                  <a:pt x="18144" y="13215"/>
                  <a:pt x="17712" y="13235"/>
                  <a:pt x="17712" y="13235"/>
                </a:cubicBezTo>
                <a:cubicBezTo>
                  <a:pt x="18144" y="13235"/>
                  <a:pt x="18144" y="13256"/>
                  <a:pt x="18144" y="13256"/>
                </a:cubicBezTo>
                <a:cubicBezTo>
                  <a:pt x="19440" y="13297"/>
                  <a:pt x="19440" y="13297"/>
                  <a:pt x="19440" y="13297"/>
                </a:cubicBezTo>
                <a:cubicBezTo>
                  <a:pt x="17712" y="13338"/>
                  <a:pt x="17712" y="13338"/>
                  <a:pt x="17712" y="13338"/>
                </a:cubicBezTo>
                <a:cubicBezTo>
                  <a:pt x="17712" y="13338"/>
                  <a:pt x="17280" y="13359"/>
                  <a:pt x="17280" y="13359"/>
                </a:cubicBezTo>
                <a:cubicBezTo>
                  <a:pt x="17280" y="13379"/>
                  <a:pt x="17280" y="13379"/>
                  <a:pt x="17712" y="13379"/>
                </a:cubicBezTo>
                <a:cubicBezTo>
                  <a:pt x="19440" y="13441"/>
                  <a:pt x="19440" y="13441"/>
                  <a:pt x="19440" y="13441"/>
                </a:cubicBezTo>
                <a:cubicBezTo>
                  <a:pt x="18144" y="13482"/>
                  <a:pt x="18144" y="13482"/>
                  <a:pt x="18144" y="13482"/>
                </a:cubicBezTo>
                <a:cubicBezTo>
                  <a:pt x="17712" y="13503"/>
                  <a:pt x="17712" y="13503"/>
                  <a:pt x="17712" y="13523"/>
                </a:cubicBezTo>
                <a:cubicBezTo>
                  <a:pt x="17712" y="13523"/>
                  <a:pt x="17712" y="13544"/>
                  <a:pt x="18144" y="13544"/>
                </a:cubicBezTo>
                <a:cubicBezTo>
                  <a:pt x="19008" y="13585"/>
                  <a:pt x="19008" y="13585"/>
                  <a:pt x="19008" y="13585"/>
                </a:cubicBezTo>
                <a:cubicBezTo>
                  <a:pt x="18144" y="13667"/>
                  <a:pt x="18144" y="13667"/>
                  <a:pt x="18144" y="13667"/>
                </a:cubicBezTo>
                <a:cubicBezTo>
                  <a:pt x="17712" y="13667"/>
                  <a:pt x="17712" y="13688"/>
                  <a:pt x="17712" y="13688"/>
                </a:cubicBezTo>
                <a:cubicBezTo>
                  <a:pt x="17712" y="13688"/>
                  <a:pt x="18144" y="13708"/>
                  <a:pt x="18144" y="13708"/>
                </a:cubicBezTo>
                <a:cubicBezTo>
                  <a:pt x="19440" y="13749"/>
                  <a:pt x="19440" y="13749"/>
                  <a:pt x="19440" y="13749"/>
                </a:cubicBezTo>
                <a:cubicBezTo>
                  <a:pt x="18144" y="13770"/>
                  <a:pt x="18144" y="13770"/>
                  <a:pt x="18144" y="13770"/>
                </a:cubicBezTo>
                <a:cubicBezTo>
                  <a:pt x="18144" y="13770"/>
                  <a:pt x="17712" y="13770"/>
                  <a:pt x="17712" y="13790"/>
                </a:cubicBezTo>
                <a:cubicBezTo>
                  <a:pt x="17712" y="13790"/>
                  <a:pt x="17712" y="13811"/>
                  <a:pt x="18144" y="13811"/>
                </a:cubicBezTo>
                <a:cubicBezTo>
                  <a:pt x="19440" y="13852"/>
                  <a:pt x="19440" y="13852"/>
                  <a:pt x="19440" y="13852"/>
                </a:cubicBezTo>
                <a:cubicBezTo>
                  <a:pt x="18144" y="13914"/>
                  <a:pt x="18144" y="13914"/>
                  <a:pt x="18144" y="13914"/>
                </a:cubicBezTo>
                <a:cubicBezTo>
                  <a:pt x="18144" y="13914"/>
                  <a:pt x="18144" y="13914"/>
                  <a:pt x="18144" y="13934"/>
                </a:cubicBezTo>
                <a:cubicBezTo>
                  <a:pt x="18144" y="13934"/>
                  <a:pt x="18144" y="13955"/>
                  <a:pt x="18144" y="13955"/>
                </a:cubicBezTo>
                <a:cubicBezTo>
                  <a:pt x="19440" y="13996"/>
                  <a:pt x="19440" y="13996"/>
                  <a:pt x="19440" y="13996"/>
                </a:cubicBezTo>
                <a:cubicBezTo>
                  <a:pt x="18144" y="14037"/>
                  <a:pt x="18144" y="14037"/>
                  <a:pt x="18144" y="14037"/>
                </a:cubicBezTo>
                <a:cubicBezTo>
                  <a:pt x="18144" y="14057"/>
                  <a:pt x="18144" y="14057"/>
                  <a:pt x="18144" y="14078"/>
                </a:cubicBezTo>
                <a:cubicBezTo>
                  <a:pt x="18144" y="14078"/>
                  <a:pt x="18144" y="14099"/>
                  <a:pt x="18576" y="14099"/>
                </a:cubicBezTo>
                <a:cubicBezTo>
                  <a:pt x="19440" y="14119"/>
                  <a:pt x="19440" y="14119"/>
                  <a:pt x="19440" y="14119"/>
                </a:cubicBezTo>
                <a:cubicBezTo>
                  <a:pt x="17712" y="14140"/>
                  <a:pt x="17712" y="14140"/>
                  <a:pt x="17712" y="14140"/>
                </a:cubicBezTo>
                <a:cubicBezTo>
                  <a:pt x="17712" y="14160"/>
                  <a:pt x="17280" y="14160"/>
                  <a:pt x="17280" y="14181"/>
                </a:cubicBezTo>
                <a:cubicBezTo>
                  <a:pt x="17280" y="14181"/>
                  <a:pt x="17712" y="14201"/>
                  <a:pt x="17712" y="14201"/>
                </a:cubicBezTo>
                <a:cubicBezTo>
                  <a:pt x="19872" y="14263"/>
                  <a:pt x="19872" y="14263"/>
                  <a:pt x="19872" y="14263"/>
                </a:cubicBezTo>
                <a:cubicBezTo>
                  <a:pt x="18144" y="14325"/>
                  <a:pt x="18144" y="14325"/>
                  <a:pt x="18144" y="14325"/>
                </a:cubicBezTo>
                <a:cubicBezTo>
                  <a:pt x="18144" y="14325"/>
                  <a:pt x="17712" y="14345"/>
                  <a:pt x="18144" y="14345"/>
                </a:cubicBezTo>
                <a:cubicBezTo>
                  <a:pt x="18144" y="14366"/>
                  <a:pt x="18144" y="14366"/>
                  <a:pt x="18144" y="14366"/>
                </a:cubicBezTo>
                <a:cubicBezTo>
                  <a:pt x="18576" y="14386"/>
                  <a:pt x="18576" y="14386"/>
                  <a:pt x="18576" y="14386"/>
                </a:cubicBezTo>
                <a:cubicBezTo>
                  <a:pt x="18144" y="14407"/>
                  <a:pt x="18144" y="14407"/>
                  <a:pt x="18144" y="14407"/>
                </a:cubicBezTo>
                <a:cubicBezTo>
                  <a:pt x="17712" y="14407"/>
                  <a:pt x="17712" y="14407"/>
                  <a:pt x="17712" y="14427"/>
                </a:cubicBezTo>
                <a:cubicBezTo>
                  <a:pt x="17712" y="14448"/>
                  <a:pt x="17712" y="14448"/>
                  <a:pt x="17712" y="14448"/>
                </a:cubicBezTo>
                <a:cubicBezTo>
                  <a:pt x="19440" y="14510"/>
                  <a:pt x="19440" y="14510"/>
                  <a:pt x="19440" y="14510"/>
                </a:cubicBezTo>
                <a:cubicBezTo>
                  <a:pt x="18144" y="14571"/>
                  <a:pt x="18144" y="14571"/>
                  <a:pt x="18144" y="14571"/>
                </a:cubicBezTo>
                <a:cubicBezTo>
                  <a:pt x="18144" y="14571"/>
                  <a:pt x="18144" y="14592"/>
                  <a:pt x="18144" y="14592"/>
                </a:cubicBezTo>
                <a:cubicBezTo>
                  <a:pt x="18144" y="14612"/>
                  <a:pt x="18144" y="14612"/>
                  <a:pt x="18144" y="14612"/>
                </a:cubicBezTo>
                <a:cubicBezTo>
                  <a:pt x="19008" y="14633"/>
                  <a:pt x="19008" y="14633"/>
                  <a:pt x="19008" y="14633"/>
                </a:cubicBezTo>
                <a:cubicBezTo>
                  <a:pt x="18144" y="14715"/>
                  <a:pt x="18144" y="14715"/>
                  <a:pt x="18144" y="14715"/>
                </a:cubicBezTo>
                <a:cubicBezTo>
                  <a:pt x="18144" y="14715"/>
                  <a:pt x="17712" y="14715"/>
                  <a:pt x="18144" y="14736"/>
                </a:cubicBezTo>
                <a:cubicBezTo>
                  <a:pt x="18144" y="14736"/>
                  <a:pt x="18144" y="14756"/>
                  <a:pt x="18144" y="14756"/>
                </a:cubicBezTo>
                <a:cubicBezTo>
                  <a:pt x="19440" y="14777"/>
                  <a:pt x="19440" y="14777"/>
                  <a:pt x="19440" y="14777"/>
                </a:cubicBezTo>
                <a:cubicBezTo>
                  <a:pt x="18144" y="14838"/>
                  <a:pt x="18144" y="14838"/>
                  <a:pt x="18144" y="14838"/>
                </a:cubicBezTo>
                <a:cubicBezTo>
                  <a:pt x="18144" y="14859"/>
                  <a:pt x="18144" y="14859"/>
                  <a:pt x="18144" y="14880"/>
                </a:cubicBezTo>
                <a:cubicBezTo>
                  <a:pt x="18144" y="14880"/>
                  <a:pt x="18144" y="14880"/>
                  <a:pt x="18144" y="14900"/>
                </a:cubicBezTo>
                <a:cubicBezTo>
                  <a:pt x="19440" y="14921"/>
                  <a:pt x="19440" y="14921"/>
                  <a:pt x="19440" y="14921"/>
                </a:cubicBezTo>
                <a:cubicBezTo>
                  <a:pt x="18576" y="14962"/>
                  <a:pt x="18576" y="14962"/>
                  <a:pt x="18576" y="14962"/>
                </a:cubicBezTo>
                <a:cubicBezTo>
                  <a:pt x="18144" y="14962"/>
                  <a:pt x="18144" y="14982"/>
                  <a:pt x="18144" y="14982"/>
                </a:cubicBezTo>
                <a:cubicBezTo>
                  <a:pt x="18144" y="15003"/>
                  <a:pt x="18144" y="15003"/>
                  <a:pt x="18576" y="15023"/>
                </a:cubicBezTo>
                <a:cubicBezTo>
                  <a:pt x="19008" y="15023"/>
                  <a:pt x="19008" y="15023"/>
                  <a:pt x="19008" y="15023"/>
                </a:cubicBezTo>
                <a:cubicBezTo>
                  <a:pt x="18144" y="15044"/>
                  <a:pt x="18144" y="15044"/>
                  <a:pt x="18144" y="15044"/>
                </a:cubicBezTo>
                <a:cubicBezTo>
                  <a:pt x="17712" y="15044"/>
                  <a:pt x="17712" y="15065"/>
                  <a:pt x="17712" y="15065"/>
                </a:cubicBezTo>
                <a:cubicBezTo>
                  <a:pt x="17712" y="15085"/>
                  <a:pt x="17712" y="15085"/>
                  <a:pt x="17712" y="15106"/>
                </a:cubicBezTo>
                <a:cubicBezTo>
                  <a:pt x="19440" y="15147"/>
                  <a:pt x="19440" y="15147"/>
                  <a:pt x="19440" y="15147"/>
                </a:cubicBezTo>
                <a:cubicBezTo>
                  <a:pt x="18144" y="15208"/>
                  <a:pt x="18144" y="15208"/>
                  <a:pt x="18144" y="15208"/>
                </a:cubicBezTo>
                <a:cubicBezTo>
                  <a:pt x="18144" y="15229"/>
                  <a:pt x="18144" y="15229"/>
                  <a:pt x="18144" y="15249"/>
                </a:cubicBezTo>
                <a:cubicBezTo>
                  <a:pt x="18144" y="15249"/>
                  <a:pt x="18144" y="15249"/>
                  <a:pt x="18576" y="15270"/>
                </a:cubicBezTo>
                <a:cubicBezTo>
                  <a:pt x="19440" y="15291"/>
                  <a:pt x="19440" y="15291"/>
                  <a:pt x="19440" y="15291"/>
                </a:cubicBezTo>
                <a:cubicBezTo>
                  <a:pt x="17712" y="15311"/>
                  <a:pt x="17712" y="15311"/>
                  <a:pt x="17712" y="15311"/>
                </a:cubicBezTo>
                <a:cubicBezTo>
                  <a:pt x="17712" y="15332"/>
                  <a:pt x="17280" y="15332"/>
                  <a:pt x="17280" y="15352"/>
                </a:cubicBezTo>
                <a:cubicBezTo>
                  <a:pt x="17280" y="15352"/>
                  <a:pt x="17280" y="15373"/>
                  <a:pt x="17712" y="15373"/>
                </a:cubicBezTo>
                <a:cubicBezTo>
                  <a:pt x="19008" y="15414"/>
                  <a:pt x="19008" y="15414"/>
                  <a:pt x="19008" y="15414"/>
                </a:cubicBezTo>
                <a:cubicBezTo>
                  <a:pt x="18144" y="15434"/>
                  <a:pt x="18144" y="15434"/>
                  <a:pt x="18144" y="15434"/>
                </a:cubicBezTo>
                <a:cubicBezTo>
                  <a:pt x="17712" y="15434"/>
                  <a:pt x="17712" y="15455"/>
                  <a:pt x="17712" y="15455"/>
                </a:cubicBezTo>
                <a:cubicBezTo>
                  <a:pt x="17712" y="15476"/>
                  <a:pt x="17712" y="15476"/>
                  <a:pt x="18144" y="15496"/>
                </a:cubicBezTo>
                <a:cubicBezTo>
                  <a:pt x="19008" y="15517"/>
                  <a:pt x="19008" y="15517"/>
                  <a:pt x="19008" y="15517"/>
                </a:cubicBezTo>
                <a:cubicBezTo>
                  <a:pt x="17712" y="15558"/>
                  <a:pt x="17712" y="15558"/>
                  <a:pt x="17712" y="15558"/>
                </a:cubicBezTo>
                <a:cubicBezTo>
                  <a:pt x="17280" y="15558"/>
                  <a:pt x="17280" y="15558"/>
                  <a:pt x="17280" y="15578"/>
                </a:cubicBezTo>
                <a:cubicBezTo>
                  <a:pt x="17280" y="15578"/>
                  <a:pt x="17280" y="15599"/>
                  <a:pt x="17280" y="15599"/>
                </a:cubicBezTo>
                <a:cubicBezTo>
                  <a:pt x="19008" y="15661"/>
                  <a:pt x="19008" y="15661"/>
                  <a:pt x="19008" y="15661"/>
                </a:cubicBezTo>
                <a:cubicBezTo>
                  <a:pt x="18144" y="15661"/>
                  <a:pt x="18144" y="15661"/>
                  <a:pt x="18144" y="15661"/>
                </a:cubicBezTo>
                <a:cubicBezTo>
                  <a:pt x="17712" y="15661"/>
                  <a:pt x="17712" y="15681"/>
                  <a:pt x="17712" y="15681"/>
                </a:cubicBezTo>
                <a:cubicBezTo>
                  <a:pt x="17712" y="15702"/>
                  <a:pt x="17712" y="15702"/>
                  <a:pt x="17712" y="15722"/>
                </a:cubicBezTo>
                <a:cubicBezTo>
                  <a:pt x="19008" y="15743"/>
                  <a:pt x="19008" y="15743"/>
                  <a:pt x="19008" y="15743"/>
                </a:cubicBezTo>
                <a:cubicBezTo>
                  <a:pt x="18144" y="15784"/>
                  <a:pt x="18144" y="15784"/>
                  <a:pt x="18144" y="15784"/>
                </a:cubicBezTo>
                <a:cubicBezTo>
                  <a:pt x="18144" y="15784"/>
                  <a:pt x="17712" y="15804"/>
                  <a:pt x="17712" y="15804"/>
                </a:cubicBezTo>
                <a:cubicBezTo>
                  <a:pt x="17712" y="15825"/>
                  <a:pt x="18144" y="15825"/>
                  <a:pt x="18144" y="15825"/>
                </a:cubicBezTo>
                <a:cubicBezTo>
                  <a:pt x="19440" y="15866"/>
                  <a:pt x="19440" y="15866"/>
                  <a:pt x="19440" y="15866"/>
                </a:cubicBezTo>
                <a:cubicBezTo>
                  <a:pt x="18576" y="15907"/>
                  <a:pt x="18576" y="15907"/>
                  <a:pt x="18576" y="15907"/>
                </a:cubicBezTo>
                <a:cubicBezTo>
                  <a:pt x="18144" y="15907"/>
                  <a:pt x="18144" y="15907"/>
                  <a:pt x="18144" y="15928"/>
                </a:cubicBezTo>
                <a:cubicBezTo>
                  <a:pt x="18144" y="15928"/>
                  <a:pt x="18144" y="15948"/>
                  <a:pt x="18576" y="15948"/>
                </a:cubicBezTo>
                <a:cubicBezTo>
                  <a:pt x="19440" y="15969"/>
                  <a:pt x="19440" y="15969"/>
                  <a:pt x="19440" y="15969"/>
                </a:cubicBezTo>
                <a:cubicBezTo>
                  <a:pt x="18144" y="15989"/>
                  <a:pt x="18144" y="15989"/>
                  <a:pt x="18144" y="15989"/>
                </a:cubicBezTo>
                <a:cubicBezTo>
                  <a:pt x="18144" y="15989"/>
                  <a:pt x="18144" y="16010"/>
                  <a:pt x="18144" y="16010"/>
                </a:cubicBezTo>
                <a:cubicBezTo>
                  <a:pt x="17712" y="16030"/>
                  <a:pt x="18144" y="16030"/>
                  <a:pt x="18144" y="16051"/>
                </a:cubicBezTo>
                <a:cubicBezTo>
                  <a:pt x="19440" y="16092"/>
                  <a:pt x="19440" y="16092"/>
                  <a:pt x="19440" y="16092"/>
                </a:cubicBezTo>
                <a:cubicBezTo>
                  <a:pt x="17712" y="16133"/>
                  <a:pt x="17712" y="16133"/>
                  <a:pt x="17712" y="16133"/>
                </a:cubicBezTo>
                <a:cubicBezTo>
                  <a:pt x="17712" y="16133"/>
                  <a:pt x="17280" y="16154"/>
                  <a:pt x="17280" y="16154"/>
                </a:cubicBezTo>
                <a:cubicBezTo>
                  <a:pt x="17280" y="16174"/>
                  <a:pt x="17712" y="16174"/>
                  <a:pt x="17712" y="16174"/>
                </a:cubicBezTo>
                <a:cubicBezTo>
                  <a:pt x="19008" y="16215"/>
                  <a:pt x="19008" y="16215"/>
                  <a:pt x="19008" y="16215"/>
                </a:cubicBezTo>
                <a:cubicBezTo>
                  <a:pt x="17712" y="16257"/>
                  <a:pt x="17712" y="16257"/>
                  <a:pt x="17712" y="16257"/>
                </a:cubicBezTo>
                <a:cubicBezTo>
                  <a:pt x="17280" y="16257"/>
                  <a:pt x="17280" y="16257"/>
                  <a:pt x="17280" y="16277"/>
                </a:cubicBezTo>
                <a:cubicBezTo>
                  <a:pt x="17280" y="16277"/>
                  <a:pt x="17280" y="16298"/>
                  <a:pt x="17712" y="16298"/>
                </a:cubicBezTo>
                <a:cubicBezTo>
                  <a:pt x="19008" y="16339"/>
                  <a:pt x="19008" y="16339"/>
                  <a:pt x="19008" y="16339"/>
                </a:cubicBezTo>
                <a:cubicBezTo>
                  <a:pt x="17712" y="16359"/>
                  <a:pt x="17712" y="16359"/>
                  <a:pt x="17712" y="16359"/>
                </a:cubicBezTo>
                <a:cubicBezTo>
                  <a:pt x="17712" y="16359"/>
                  <a:pt x="17280" y="16359"/>
                  <a:pt x="17280" y="16380"/>
                </a:cubicBezTo>
                <a:cubicBezTo>
                  <a:pt x="17280" y="16380"/>
                  <a:pt x="17712" y="16400"/>
                  <a:pt x="17712" y="16400"/>
                </a:cubicBezTo>
                <a:cubicBezTo>
                  <a:pt x="19440" y="16441"/>
                  <a:pt x="19440" y="16441"/>
                  <a:pt x="19440" y="16441"/>
                </a:cubicBezTo>
                <a:cubicBezTo>
                  <a:pt x="18144" y="16483"/>
                  <a:pt x="18144" y="16483"/>
                  <a:pt x="18144" y="16483"/>
                </a:cubicBezTo>
                <a:cubicBezTo>
                  <a:pt x="18144" y="16503"/>
                  <a:pt x="18144" y="16503"/>
                  <a:pt x="18144" y="16503"/>
                </a:cubicBezTo>
                <a:cubicBezTo>
                  <a:pt x="18144" y="16524"/>
                  <a:pt x="18144" y="16524"/>
                  <a:pt x="18576" y="16544"/>
                </a:cubicBezTo>
                <a:cubicBezTo>
                  <a:pt x="19008" y="16565"/>
                  <a:pt x="19008" y="16565"/>
                  <a:pt x="19008" y="16565"/>
                </a:cubicBezTo>
                <a:cubicBezTo>
                  <a:pt x="18144" y="16565"/>
                  <a:pt x="18144" y="16565"/>
                  <a:pt x="18144" y="16565"/>
                </a:cubicBezTo>
                <a:cubicBezTo>
                  <a:pt x="18144" y="16565"/>
                  <a:pt x="17712" y="16585"/>
                  <a:pt x="17712" y="16585"/>
                </a:cubicBezTo>
                <a:cubicBezTo>
                  <a:pt x="17712" y="16606"/>
                  <a:pt x="17712" y="16626"/>
                  <a:pt x="18144" y="16626"/>
                </a:cubicBezTo>
                <a:cubicBezTo>
                  <a:pt x="19008" y="16668"/>
                  <a:pt x="19008" y="16668"/>
                  <a:pt x="19008" y="16668"/>
                </a:cubicBezTo>
                <a:cubicBezTo>
                  <a:pt x="18144" y="16709"/>
                  <a:pt x="18144" y="16709"/>
                  <a:pt x="18144" y="16709"/>
                </a:cubicBezTo>
                <a:cubicBezTo>
                  <a:pt x="18144" y="16709"/>
                  <a:pt x="18144" y="16729"/>
                  <a:pt x="18144" y="16729"/>
                </a:cubicBezTo>
                <a:cubicBezTo>
                  <a:pt x="18144" y="16729"/>
                  <a:pt x="18144" y="16750"/>
                  <a:pt x="18144" y="16750"/>
                </a:cubicBezTo>
                <a:cubicBezTo>
                  <a:pt x="19008" y="16770"/>
                  <a:pt x="19008" y="16770"/>
                  <a:pt x="19008" y="16770"/>
                </a:cubicBezTo>
                <a:cubicBezTo>
                  <a:pt x="17712" y="16811"/>
                  <a:pt x="17712" y="16811"/>
                  <a:pt x="17712" y="16811"/>
                </a:cubicBezTo>
                <a:cubicBezTo>
                  <a:pt x="17280" y="16811"/>
                  <a:pt x="17280" y="16811"/>
                  <a:pt x="17280" y="16832"/>
                </a:cubicBezTo>
                <a:cubicBezTo>
                  <a:pt x="17280" y="16832"/>
                  <a:pt x="17280" y="16853"/>
                  <a:pt x="17712" y="16853"/>
                </a:cubicBezTo>
                <a:cubicBezTo>
                  <a:pt x="19440" y="16914"/>
                  <a:pt x="19440" y="16914"/>
                  <a:pt x="19440" y="16914"/>
                </a:cubicBezTo>
                <a:cubicBezTo>
                  <a:pt x="17712" y="16935"/>
                  <a:pt x="17712" y="16935"/>
                  <a:pt x="17712" y="16935"/>
                </a:cubicBezTo>
                <a:cubicBezTo>
                  <a:pt x="17280" y="16935"/>
                  <a:pt x="17280" y="16935"/>
                  <a:pt x="17280" y="16955"/>
                </a:cubicBezTo>
                <a:cubicBezTo>
                  <a:pt x="17280" y="16976"/>
                  <a:pt x="17280" y="16976"/>
                  <a:pt x="17712" y="16996"/>
                </a:cubicBezTo>
                <a:cubicBezTo>
                  <a:pt x="19440" y="17037"/>
                  <a:pt x="19440" y="17037"/>
                  <a:pt x="19440" y="17037"/>
                </a:cubicBezTo>
                <a:cubicBezTo>
                  <a:pt x="17712" y="17058"/>
                  <a:pt x="17712" y="17058"/>
                  <a:pt x="17712" y="17058"/>
                </a:cubicBezTo>
                <a:cubicBezTo>
                  <a:pt x="17712" y="17079"/>
                  <a:pt x="17280" y="17079"/>
                  <a:pt x="17280" y="17099"/>
                </a:cubicBezTo>
                <a:cubicBezTo>
                  <a:pt x="17280" y="17099"/>
                  <a:pt x="17712" y="17120"/>
                  <a:pt x="17712" y="17120"/>
                </a:cubicBezTo>
                <a:cubicBezTo>
                  <a:pt x="19008" y="17161"/>
                  <a:pt x="19008" y="17161"/>
                  <a:pt x="19008" y="17161"/>
                </a:cubicBezTo>
                <a:cubicBezTo>
                  <a:pt x="17712" y="17222"/>
                  <a:pt x="17712" y="17222"/>
                  <a:pt x="17712" y="17222"/>
                </a:cubicBezTo>
                <a:cubicBezTo>
                  <a:pt x="17712" y="17243"/>
                  <a:pt x="17712" y="17243"/>
                  <a:pt x="17712" y="17243"/>
                </a:cubicBezTo>
                <a:cubicBezTo>
                  <a:pt x="17712" y="17264"/>
                  <a:pt x="17712" y="17264"/>
                  <a:pt x="17712" y="17284"/>
                </a:cubicBezTo>
                <a:cubicBezTo>
                  <a:pt x="19440" y="17325"/>
                  <a:pt x="19440" y="17325"/>
                  <a:pt x="19440" y="17325"/>
                </a:cubicBezTo>
                <a:cubicBezTo>
                  <a:pt x="18144" y="17387"/>
                  <a:pt x="18144" y="17387"/>
                  <a:pt x="18144" y="17387"/>
                </a:cubicBezTo>
                <a:cubicBezTo>
                  <a:pt x="17712" y="17387"/>
                  <a:pt x="17712" y="17407"/>
                  <a:pt x="17712" y="17407"/>
                </a:cubicBezTo>
                <a:cubicBezTo>
                  <a:pt x="17712" y="17428"/>
                  <a:pt x="18144" y="17428"/>
                  <a:pt x="18144" y="17428"/>
                </a:cubicBezTo>
                <a:cubicBezTo>
                  <a:pt x="19872" y="17469"/>
                  <a:pt x="19872" y="17469"/>
                  <a:pt x="19872" y="17469"/>
                </a:cubicBezTo>
                <a:cubicBezTo>
                  <a:pt x="18144" y="17551"/>
                  <a:pt x="18144" y="17551"/>
                  <a:pt x="18144" y="17551"/>
                </a:cubicBezTo>
                <a:cubicBezTo>
                  <a:pt x="18144" y="17551"/>
                  <a:pt x="18144" y="17551"/>
                  <a:pt x="18144" y="17572"/>
                </a:cubicBezTo>
                <a:cubicBezTo>
                  <a:pt x="18144" y="17572"/>
                  <a:pt x="18144" y="17592"/>
                  <a:pt x="18144" y="17592"/>
                </a:cubicBezTo>
                <a:cubicBezTo>
                  <a:pt x="19440" y="17633"/>
                  <a:pt x="19440" y="17633"/>
                  <a:pt x="19440" y="17633"/>
                </a:cubicBezTo>
                <a:cubicBezTo>
                  <a:pt x="18144" y="17675"/>
                  <a:pt x="18144" y="17675"/>
                  <a:pt x="18144" y="17675"/>
                </a:cubicBezTo>
                <a:cubicBezTo>
                  <a:pt x="18144" y="17695"/>
                  <a:pt x="18144" y="17695"/>
                  <a:pt x="18144" y="17716"/>
                </a:cubicBezTo>
                <a:cubicBezTo>
                  <a:pt x="18144" y="17716"/>
                  <a:pt x="18144" y="17716"/>
                  <a:pt x="18144" y="17736"/>
                </a:cubicBezTo>
                <a:cubicBezTo>
                  <a:pt x="19008" y="17757"/>
                  <a:pt x="19008" y="17757"/>
                  <a:pt x="19008" y="17757"/>
                </a:cubicBezTo>
                <a:cubicBezTo>
                  <a:pt x="17712" y="17818"/>
                  <a:pt x="17712" y="17818"/>
                  <a:pt x="17712" y="17818"/>
                </a:cubicBezTo>
                <a:cubicBezTo>
                  <a:pt x="17280" y="17818"/>
                  <a:pt x="17280" y="17839"/>
                  <a:pt x="17280" y="17839"/>
                </a:cubicBezTo>
                <a:cubicBezTo>
                  <a:pt x="17280" y="17860"/>
                  <a:pt x="17712" y="17860"/>
                  <a:pt x="17712" y="17860"/>
                </a:cubicBezTo>
                <a:cubicBezTo>
                  <a:pt x="19008" y="17901"/>
                  <a:pt x="19008" y="17901"/>
                  <a:pt x="19008" y="17901"/>
                </a:cubicBezTo>
                <a:cubicBezTo>
                  <a:pt x="17712" y="17921"/>
                  <a:pt x="17712" y="17921"/>
                  <a:pt x="17712" y="17921"/>
                </a:cubicBezTo>
                <a:cubicBezTo>
                  <a:pt x="17280" y="17921"/>
                  <a:pt x="17280" y="17921"/>
                  <a:pt x="17280" y="17942"/>
                </a:cubicBezTo>
                <a:cubicBezTo>
                  <a:pt x="17280" y="17962"/>
                  <a:pt x="17280" y="17962"/>
                  <a:pt x="17280" y="17962"/>
                </a:cubicBezTo>
                <a:cubicBezTo>
                  <a:pt x="19440" y="18024"/>
                  <a:pt x="19440" y="18024"/>
                  <a:pt x="19440" y="18024"/>
                </a:cubicBezTo>
                <a:cubicBezTo>
                  <a:pt x="18144" y="18086"/>
                  <a:pt x="18144" y="18086"/>
                  <a:pt x="18144" y="18086"/>
                </a:cubicBezTo>
                <a:cubicBezTo>
                  <a:pt x="18144" y="18086"/>
                  <a:pt x="18144" y="18086"/>
                  <a:pt x="18144" y="18106"/>
                </a:cubicBezTo>
                <a:cubicBezTo>
                  <a:pt x="18144" y="18106"/>
                  <a:pt x="18144" y="18127"/>
                  <a:pt x="18144" y="18127"/>
                </a:cubicBezTo>
                <a:cubicBezTo>
                  <a:pt x="19440" y="18147"/>
                  <a:pt x="19440" y="18147"/>
                  <a:pt x="19440" y="18147"/>
                </a:cubicBezTo>
                <a:cubicBezTo>
                  <a:pt x="18144" y="18209"/>
                  <a:pt x="18144" y="18209"/>
                  <a:pt x="18144" y="18209"/>
                </a:cubicBezTo>
                <a:cubicBezTo>
                  <a:pt x="18144" y="18229"/>
                  <a:pt x="18144" y="18229"/>
                  <a:pt x="18144" y="18229"/>
                </a:cubicBezTo>
                <a:cubicBezTo>
                  <a:pt x="18144" y="18250"/>
                  <a:pt x="18144" y="18250"/>
                  <a:pt x="18576" y="18250"/>
                </a:cubicBezTo>
                <a:cubicBezTo>
                  <a:pt x="19008" y="18271"/>
                  <a:pt x="19008" y="18271"/>
                  <a:pt x="19008" y="18271"/>
                </a:cubicBezTo>
                <a:cubicBezTo>
                  <a:pt x="17712" y="18353"/>
                  <a:pt x="17712" y="18353"/>
                  <a:pt x="17712" y="18353"/>
                </a:cubicBezTo>
                <a:cubicBezTo>
                  <a:pt x="17712" y="18353"/>
                  <a:pt x="17712" y="18373"/>
                  <a:pt x="17712" y="18373"/>
                </a:cubicBezTo>
                <a:cubicBezTo>
                  <a:pt x="17712" y="18394"/>
                  <a:pt x="17712" y="18394"/>
                  <a:pt x="17712" y="18394"/>
                </a:cubicBezTo>
                <a:cubicBezTo>
                  <a:pt x="19440" y="18456"/>
                  <a:pt x="19440" y="18456"/>
                  <a:pt x="19440" y="18456"/>
                </a:cubicBezTo>
                <a:cubicBezTo>
                  <a:pt x="18144" y="18517"/>
                  <a:pt x="18144" y="18517"/>
                  <a:pt x="18144" y="18517"/>
                </a:cubicBezTo>
                <a:cubicBezTo>
                  <a:pt x="18144" y="18517"/>
                  <a:pt x="18144" y="18538"/>
                  <a:pt x="18144" y="18538"/>
                </a:cubicBezTo>
                <a:cubicBezTo>
                  <a:pt x="18144" y="18558"/>
                  <a:pt x="18144" y="18558"/>
                  <a:pt x="18144" y="18579"/>
                </a:cubicBezTo>
                <a:cubicBezTo>
                  <a:pt x="19440" y="18599"/>
                  <a:pt x="19440" y="18599"/>
                  <a:pt x="19440" y="18599"/>
                </a:cubicBezTo>
                <a:cubicBezTo>
                  <a:pt x="17712" y="18641"/>
                  <a:pt x="17712" y="18641"/>
                  <a:pt x="17712" y="18641"/>
                </a:cubicBezTo>
                <a:cubicBezTo>
                  <a:pt x="17712" y="18641"/>
                  <a:pt x="17712" y="18661"/>
                  <a:pt x="17712" y="18661"/>
                </a:cubicBezTo>
                <a:cubicBezTo>
                  <a:pt x="17712" y="18682"/>
                  <a:pt x="17712" y="18682"/>
                  <a:pt x="17712" y="18682"/>
                </a:cubicBezTo>
                <a:cubicBezTo>
                  <a:pt x="19440" y="18723"/>
                  <a:pt x="19440" y="18723"/>
                  <a:pt x="19440" y="18723"/>
                </a:cubicBezTo>
                <a:cubicBezTo>
                  <a:pt x="17712" y="18764"/>
                  <a:pt x="17712" y="18764"/>
                  <a:pt x="17712" y="18764"/>
                </a:cubicBezTo>
                <a:cubicBezTo>
                  <a:pt x="17280" y="18784"/>
                  <a:pt x="17280" y="18784"/>
                  <a:pt x="17280" y="18805"/>
                </a:cubicBezTo>
                <a:cubicBezTo>
                  <a:pt x="17280" y="18805"/>
                  <a:pt x="17280" y="18825"/>
                  <a:pt x="17712" y="18825"/>
                </a:cubicBezTo>
                <a:cubicBezTo>
                  <a:pt x="19008" y="18867"/>
                  <a:pt x="19008" y="18867"/>
                  <a:pt x="19008" y="18867"/>
                </a:cubicBezTo>
                <a:cubicBezTo>
                  <a:pt x="17712" y="18887"/>
                  <a:pt x="17712" y="18887"/>
                  <a:pt x="17712" y="18887"/>
                </a:cubicBezTo>
                <a:cubicBezTo>
                  <a:pt x="17712" y="18887"/>
                  <a:pt x="17280" y="18887"/>
                  <a:pt x="17280" y="18908"/>
                </a:cubicBezTo>
                <a:cubicBezTo>
                  <a:pt x="17280" y="18908"/>
                  <a:pt x="17280" y="18928"/>
                  <a:pt x="17712" y="18928"/>
                </a:cubicBezTo>
                <a:cubicBezTo>
                  <a:pt x="19008" y="18969"/>
                  <a:pt x="19008" y="18969"/>
                  <a:pt x="19008" y="18969"/>
                </a:cubicBezTo>
                <a:cubicBezTo>
                  <a:pt x="18144" y="19031"/>
                  <a:pt x="18144" y="19031"/>
                  <a:pt x="18144" y="19031"/>
                </a:cubicBezTo>
                <a:cubicBezTo>
                  <a:pt x="18144" y="19052"/>
                  <a:pt x="18144" y="19052"/>
                  <a:pt x="18144" y="19052"/>
                </a:cubicBezTo>
                <a:cubicBezTo>
                  <a:pt x="18144" y="19072"/>
                  <a:pt x="18144" y="19072"/>
                  <a:pt x="18576" y="19072"/>
                </a:cubicBezTo>
                <a:cubicBezTo>
                  <a:pt x="19440" y="19113"/>
                  <a:pt x="19440" y="19113"/>
                  <a:pt x="19440" y="19113"/>
                </a:cubicBezTo>
                <a:cubicBezTo>
                  <a:pt x="18144" y="19175"/>
                  <a:pt x="18144" y="19175"/>
                  <a:pt x="18144" y="19175"/>
                </a:cubicBezTo>
                <a:cubicBezTo>
                  <a:pt x="18144" y="19175"/>
                  <a:pt x="17712" y="19195"/>
                  <a:pt x="17712" y="19195"/>
                </a:cubicBezTo>
                <a:cubicBezTo>
                  <a:pt x="18144" y="19216"/>
                  <a:pt x="18144" y="19216"/>
                  <a:pt x="18144" y="19216"/>
                </a:cubicBezTo>
                <a:cubicBezTo>
                  <a:pt x="19008" y="19257"/>
                  <a:pt x="19008" y="19257"/>
                  <a:pt x="19008" y="19257"/>
                </a:cubicBezTo>
                <a:cubicBezTo>
                  <a:pt x="17712" y="19257"/>
                  <a:pt x="17712" y="19257"/>
                  <a:pt x="17712" y="19257"/>
                </a:cubicBezTo>
                <a:cubicBezTo>
                  <a:pt x="17712" y="19257"/>
                  <a:pt x="17280" y="19278"/>
                  <a:pt x="17280" y="19298"/>
                </a:cubicBezTo>
                <a:cubicBezTo>
                  <a:pt x="17280" y="19298"/>
                  <a:pt x="17280" y="19319"/>
                  <a:pt x="17712" y="19319"/>
                </a:cubicBezTo>
                <a:cubicBezTo>
                  <a:pt x="19440" y="19360"/>
                  <a:pt x="19440" y="19360"/>
                  <a:pt x="19440" y="19360"/>
                </a:cubicBezTo>
                <a:cubicBezTo>
                  <a:pt x="17712" y="19401"/>
                  <a:pt x="17712" y="19401"/>
                  <a:pt x="17712" y="19401"/>
                </a:cubicBezTo>
                <a:cubicBezTo>
                  <a:pt x="17712" y="19422"/>
                  <a:pt x="17280" y="19422"/>
                  <a:pt x="17280" y="19442"/>
                </a:cubicBezTo>
                <a:cubicBezTo>
                  <a:pt x="17280" y="19442"/>
                  <a:pt x="17712" y="19463"/>
                  <a:pt x="17712" y="19463"/>
                </a:cubicBezTo>
                <a:cubicBezTo>
                  <a:pt x="19008" y="19504"/>
                  <a:pt x="19008" y="19504"/>
                  <a:pt x="19008" y="19504"/>
                </a:cubicBezTo>
                <a:cubicBezTo>
                  <a:pt x="17712" y="19545"/>
                  <a:pt x="17712" y="19545"/>
                  <a:pt x="17712" y="19545"/>
                </a:cubicBezTo>
                <a:cubicBezTo>
                  <a:pt x="17280" y="19545"/>
                  <a:pt x="17280" y="19565"/>
                  <a:pt x="17280" y="19565"/>
                </a:cubicBezTo>
                <a:cubicBezTo>
                  <a:pt x="17280" y="19586"/>
                  <a:pt x="17280" y="19606"/>
                  <a:pt x="17712" y="19606"/>
                </a:cubicBezTo>
                <a:cubicBezTo>
                  <a:pt x="19008" y="19648"/>
                  <a:pt x="19008" y="19648"/>
                  <a:pt x="19008" y="19648"/>
                </a:cubicBezTo>
                <a:cubicBezTo>
                  <a:pt x="17712" y="19709"/>
                  <a:pt x="17712" y="19709"/>
                  <a:pt x="17712" y="19709"/>
                </a:cubicBezTo>
                <a:cubicBezTo>
                  <a:pt x="17712" y="19709"/>
                  <a:pt x="17280" y="19709"/>
                  <a:pt x="17280" y="19730"/>
                </a:cubicBezTo>
                <a:cubicBezTo>
                  <a:pt x="17280" y="19730"/>
                  <a:pt x="17712" y="19750"/>
                  <a:pt x="17712" y="19750"/>
                </a:cubicBezTo>
                <a:cubicBezTo>
                  <a:pt x="19008" y="19791"/>
                  <a:pt x="19008" y="19791"/>
                  <a:pt x="19008" y="19791"/>
                </a:cubicBezTo>
                <a:cubicBezTo>
                  <a:pt x="18144" y="19791"/>
                  <a:pt x="18144" y="19791"/>
                  <a:pt x="18144" y="19791"/>
                </a:cubicBezTo>
                <a:cubicBezTo>
                  <a:pt x="17712" y="19812"/>
                  <a:pt x="17712" y="19812"/>
                  <a:pt x="17712" y="19833"/>
                </a:cubicBezTo>
                <a:cubicBezTo>
                  <a:pt x="17712" y="19833"/>
                  <a:pt x="17712" y="19853"/>
                  <a:pt x="18144" y="19853"/>
                </a:cubicBezTo>
                <a:cubicBezTo>
                  <a:pt x="19008" y="19874"/>
                  <a:pt x="19008" y="19874"/>
                  <a:pt x="19008" y="19874"/>
                </a:cubicBezTo>
                <a:cubicBezTo>
                  <a:pt x="17712" y="19935"/>
                  <a:pt x="17712" y="19935"/>
                  <a:pt x="17712" y="19935"/>
                </a:cubicBezTo>
                <a:cubicBezTo>
                  <a:pt x="17280" y="19935"/>
                  <a:pt x="17280" y="19956"/>
                  <a:pt x="17280" y="19956"/>
                </a:cubicBezTo>
                <a:cubicBezTo>
                  <a:pt x="17280" y="19976"/>
                  <a:pt x="17280" y="19976"/>
                  <a:pt x="17712" y="19976"/>
                </a:cubicBezTo>
                <a:cubicBezTo>
                  <a:pt x="19440" y="20038"/>
                  <a:pt x="19440" y="20038"/>
                  <a:pt x="19440" y="20038"/>
                </a:cubicBezTo>
                <a:cubicBezTo>
                  <a:pt x="18576" y="20059"/>
                  <a:pt x="18576" y="20059"/>
                  <a:pt x="18576" y="20059"/>
                </a:cubicBezTo>
                <a:cubicBezTo>
                  <a:pt x="18144" y="20059"/>
                  <a:pt x="18144" y="20059"/>
                  <a:pt x="18144" y="20079"/>
                </a:cubicBezTo>
                <a:cubicBezTo>
                  <a:pt x="18144" y="20079"/>
                  <a:pt x="18144" y="20100"/>
                  <a:pt x="18144" y="20100"/>
                </a:cubicBezTo>
                <a:cubicBezTo>
                  <a:pt x="19440" y="20141"/>
                  <a:pt x="19440" y="20141"/>
                  <a:pt x="19440" y="20141"/>
                </a:cubicBezTo>
                <a:cubicBezTo>
                  <a:pt x="18144" y="20182"/>
                  <a:pt x="18144" y="20182"/>
                  <a:pt x="18144" y="20182"/>
                </a:cubicBezTo>
                <a:cubicBezTo>
                  <a:pt x="18144" y="20182"/>
                  <a:pt x="17712" y="20202"/>
                  <a:pt x="17712" y="20202"/>
                </a:cubicBezTo>
                <a:cubicBezTo>
                  <a:pt x="17712" y="20223"/>
                  <a:pt x="18144" y="20223"/>
                  <a:pt x="18144" y="20223"/>
                </a:cubicBezTo>
                <a:cubicBezTo>
                  <a:pt x="19008" y="20264"/>
                  <a:pt x="19008" y="20264"/>
                  <a:pt x="19008" y="20264"/>
                </a:cubicBezTo>
                <a:cubicBezTo>
                  <a:pt x="17712" y="20264"/>
                  <a:pt x="17712" y="20264"/>
                  <a:pt x="17712" y="20264"/>
                </a:cubicBezTo>
                <a:cubicBezTo>
                  <a:pt x="17712" y="20264"/>
                  <a:pt x="17280" y="20285"/>
                  <a:pt x="17280" y="20285"/>
                </a:cubicBezTo>
                <a:cubicBezTo>
                  <a:pt x="17280" y="20305"/>
                  <a:pt x="17280" y="20326"/>
                  <a:pt x="17712" y="20326"/>
                </a:cubicBezTo>
                <a:cubicBezTo>
                  <a:pt x="19008" y="20367"/>
                  <a:pt x="19008" y="20367"/>
                  <a:pt x="19008" y="20367"/>
                </a:cubicBezTo>
                <a:cubicBezTo>
                  <a:pt x="17712" y="20408"/>
                  <a:pt x="17712" y="20408"/>
                  <a:pt x="17712" y="20408"/>
                </a:cubicBezTo>
                <a:cubicBezTo>
                  <a:pt x="17712" y="20408"/>
                  <a:pt x="17712" y="20429"/>
                  <a:pt x="17712" y="20429"/>
                </a:cubicBezTo>
                <a:cubicBezTo>
                  <a:pt x="17712" y="20449"/>
                  <a:pt x="17712" y="20449"/>
                  <a:pt x="17712" y="20470"/>
                </a:cubicBezTo>
                <a:cubicBezTo>
                  <a:pt x="19008" y="20490"/>
                  <a:pt x="19008" y="20490"/>
                  <a:pt x="19008" y="20490"/>
                </a:cubicBezTo>
                <a:cubicBezTo>
                  <a:pt x="18144" y="20552"/>
                  <a:pt x="18144" y="20552"/>
                  <a:pt x="18144" y="20552"/>
                </a:cubicBezTo>
                <a:cubicBezTo>
                  <a:pt x="18144" y="20572"/>
                  <a:pt x="18144" y="20572"/>
                  <a:pt x="18144" y="20593"/>
                </a:cubicBezTo>
                <a:cubicBezTo>
                  <a:pt x="18144" y="20593"/>
                  <a:pt x="18144" y="20593"/>
                  <a:pt x="18144" y="20614"/>
                </a:cubicBezTo>
                <a:cubicBezTo>
                  <a:pt x="19008" y="20634"/>
                  <a:pt x="19008" y="20634"/>
                  <a:pt x="19008" y="20634"/>
                </a:cubicBezTo>
                <a:cubicBezTo>
                  <a:pt x="17280" y="20675"/>
                  <a:pt x="17280" y="20675"/>
                  <a:pt x="17280" y="20675"/>
                </a:cubicBezTo>
                <a:cubicBezTo>
                  <a:pt x="17280" y="20696"/>
                  <a:pt x="17280" y="20696"/>
                  <a:pt x="17280" y="20716"/>
                </a:cubicBezTo>
                <a:cubicBezTo>
                  <a:pt x="17280" y="20716"/>
                  <a:pt x="17280" y="20737"/>
                  <a:pt x="17280" y="20737"/>
                </a:cubicBezTo>
                <a:cubicBezTo>
                  <a:pt x="19008" y="20778"/>
                  <a:pt x="19008" y="20778"/>
                  <a:pt x="19008" y="20778"/>
                </a:cubicBezTo>
                <a:cubicBezTo>
                  <a:pt x="17712" y="20778"/>
                  <a:pt x="17712" y="20778"/>
                  <a:pt x="17712" y="20778"/>
                </a:cubicBezTo>
                <a:cubicBezTo>
                  <a:pt x="17712" y="20798"/>
                  <a:pt x="17280" y="20798"/>
                  <a:pt x="17280" y="20819"/>
                </a:cubicBezTo>
                <a:cubicBezTo>
                  <a:pt x="17280" y="20819"/>
                  <a:pt x="17280" y="20840"/>
                  <a:pt x="17712" y="20840"/>
                </a:cubicBezTo>
                <a:cubicBezTo>
                  <a:pt x="19008" y="20881"/>
                  <a:pt x="19008" y="20881"/>
                  <a:pt x="19008" y="20881"/>
                </a:cubicBezTo>
                <a:cubicBezTo>
                  <a:pt x="17712" y="20922"/>
                  <a:pt x="17712" y="20922"/>
                  <a:pt x="17712" y="20922"/>
                </a:cubicBezTo>
                <a:cubicBezTo>
                  <a:pt x="17712" y="20942"/>
                  <a:pt x="17280" y="20942"/>
                  <a:pt x="17280" y="20963"/>
                </a:cubicBezTo>
                <a:cubicBezTo>
                  <a:pt x="17280" y="20963"/>
                  <a:pt x="17712" y="20983"/>
                  <a:pt x="17712" y="20983"/>
                </a:cubicBezTo>
                <a:cubicBezTo>
                  <a:pt x="19008" y="21025"/>
                  <a:pt x="19008" y="21025"/>
                  <a:pt x="19008" y="21025"/>
                </a:cubicBezTo>
                <a:cubicBezTo>
                  <a:pt x="17712" y="21066"/>
                  <a:pt x="17712" y="21066"/>
                  <a:pt x="17712" y="21066"/>
                </a:cubicBezTo>
                <a:cubicBezTo>
                  <a:pt x="17712" y="21066"/>
                  <a:pt x="17712" y="21086"/>
                  <a:pt x="17712" y="21086"/>
                </a:cubicBezTo>
                <a:cubicBezTo>
                  <a:pt x="17712" y="21107"/>
                  <a:pt x="17712" y="21107"/>
                  <a:pt x="17712" y="21107"/>
                </a:cubicBezTo>
                <a:cubicBezTo>
                  <a:pt x="19440" y="21148"/>
                  <a:pt x="19440" y="21148"/>
                  <a:pt x="19440" y="21148"/>
                </a:cubicBezTo>
                <a:cubicBezTo>
                  <a:pt x="17280" y="21210"/>
                  <a:pt x="17280" y="21210"/>
                  <a:pt x="17280" y="21210"/>
                </a:cubicBezTo>
                <a:cubicBezTo>
                  <a:pt x="17280" y="21210"/>
                  <a:pt x="16848" y="21210"/>
                  <a:pt x="16848" y="21230"/>
                </a:cubicBezTo>
                <a:cubicBezTo>
                  <a:pt x="16848" y="21230"/>
                  <a:pt x="17280" y="21251"/>
                  <a:pt x="17280" y="21251"/>
                </a:cubicBezTo>
                <a:cubicBezTo>
                  <a:pt x="17712" y="21271"/>
                  <a:pt x="17712" y="21271"/>
                  <a:pt x="17712" y="21271"/>
                </a:cubicBezTo>
                <a:cubicBezTo>
                  <a:pt x="15984" y="21312"/>
                  <a:pt x="15984" y="21312"/>
                  <a:pt x="15984" y="21312"/>
                </a:cubicBezTo>
                <a:cubicBezTo>
                  <a:pt x="15984" y="21333"/>
                  <a:pt x="15984" y="21333"/>
                  <a:pt x="15984" y="21353"/>
                </a:cubicBezTo>
                <a:cubicBezTo>
                  <a:pt x="15984" y="21353"/>
                  <a:pt x="15984" y="21374"/>
                  <a:pt x="15984" y="21374"/>
                </a:cubicBezTo>
                <a:cubicBezTo>
                  <a:pt x="17280" y="21394"/>
                  <a:pt x="17280" y="21394"/>
                  <a:pt x="17280" y="21394"/>
                </a:cubicBezTo>
                <a:cubicBezTo>
                  <a:pt x="17712" y="21374"/>
                  <a:pt x="17712" y="21374"/>
                  <a:pt x="17712" y="21374"/>
                </a:cubicBezTo>
                <a:cubicBezTo>
                  <a:pt x="17280" y="21353"/>
                  <a:pt x="17280" y="21353"/>
                  <a:pt x="17280" y="21353"/>
                </a:cubicBezTo>
                <a:cubicBezTo>
                  <a:pt x="13392" y="21374"/>
                  <a:pt x="13392" y="21374"/>
                  <a:pt x="13392" y="21374"/>
                </a:cubicBezTo>
                <a:cubicBezTo>
                  <a:pt x="13392" y="21374"/>
                  <a:pt x="12960" y="21394"/>
                  <a:pt x="12960" y="21394"/>
                </a:cubicBezTo>
                <a:cubicBezTo>
                  <a:pt x="12960" y="21415"/>
                  <a:pt x="12960" y="21436"/>
                  <a:pt x="13392" y="21436"/>
                </a:cubicBezTo>
                <a:cubicBezTo>
                  <a:pt x="15552" y="21497"/>
                  <a:pt x="15552" y="21497"/>
                  <a:pt x="15552" y="21497"/>
                </a:cubicBezTo>
                <a:cubicBezTo>
                  <a:pt x="15552" y="21477"/>
                  <a:pt x="15552" y="21477"/>
                  <a:pt x="15552" y="21477"/>
                </a:cubicBezTo>
                <a:cubicBezTo>
                  <a:pt x="15984" y="21436"/>
                  <a:pt x="15984" y="21436"/>
                  <a:pt x="15984" y="21436"/>
                </a:cubicBezTo>
                <a:cubicBezTo>
                  <a:pt x="10800" y="21415"/>
                  <a:pt x="10800" y="21415"/>
                  <a:pt x="10800" y="21415"/>
                </a:cubicBezTo>
                <a:cubicBezTo>
                  <a:pt x="10800" y="21415"/>
                  <a:pt x="10368" y="21415"/>
                  <a:pt x="10368" y="21436"/>
                </a:cubicBezTo>
                <a:cubicBezTo>
                  <a:pt x="10368" y="21456"/>
                  <a:pt x="10368" y="21456"/>
                  <a:pt x="10368" y="21477"/>
                </a:cubicBezTo>
                <a:cubicBezTo>
                  <a:pt x="13824" y="21559"/>
                  <a:pt x="13824" y="21559"/>
                  <a:pt x="13824" y="21559"/>
                </a:cubicBezTo>
                <a:cubicBezTo>
                  <a:pt x="13824" y="21538"/>
                  <a:pt x="13824" y="21538"/>
                  <a:pt x="13824" y="21538"/>
                </a:cubicBezTo>
                <a:cubicBezTo>
                  <a:pt x="13392" y="21518"/>
                  <a:pt x="13392" y="21518"/>
                  <a:pt x="13392" y="21518"/>
                </a:cubicBezTo>
                <a:cubicBezTo>
                  <a:pt x="13824" y="21538"/>
                  <a:pt x="13824" y="21538"/>
                  <a:pt x="13824" y="21538"/>
                </a:cubicBezTo>
                <a:cubicBezTo>
                  <a:pt x="13824" y="21518"/>
                  <a:pt x="13824" y="21518"/>
                  <a:pt x="13824" y="21518"/>
                </a:cubicBezTo>
                <a:cubicBezTo>
                  <a:pt x="13824" y="21518"/>
                  <a:pt x="13392" y="21518"/>
                  <a:pt x="13392" y="21518"/>
                </a:cubicBezTo>
                <a:cubicBezTo>
                  <a:pt x="13824" y="21538"/>
                  <a:pt x="13824" y="21538"/>
                  <a:pt x="13824" y="21538"/>
                </a:cubicBezTo>
                <a:cubicBezTo>
                  <a:pt x="13824" y="21518"/>
                  <a:pt x="13824" y="21518"/>
                  <a:pt x="13824" y="21518"/>
                </a:cubicBezTo>
                <a:cubicBezTo>
                  <a:pt x="13824" y="21538"/>
                  <a:pt x="13824" y="21538"/>
                  <a:pt x="13824" y="21538"/>
                </a:cubicBezTo>
                <a:cubicBezTo>
                  <a:pt x="13824" y="21518"/>
                  <a:pt x="13824" y="21518"/>
                  <a:pt x="13824" y="21518"/>
                </a:cubicBezTo>
                <a:cubicBezTo>
                  <a:pt x="13824" y="21518"/>
                  <a:pt x="13824" y="21518"/>
                  <a:pt x="13824" y="21518"/>
                </a:cubicBezTo>
                <a:cubicBezTo>
                  <a:pt x="13824" y="21538"/>
                  <a:pt x="13824" y="21538"/>
                  <a:pt x="13824" y="21538"/>
                </a:cubicBezTo>
                <a:cubicBezTo>
                  <a:pt x="13824" y="21518"/>
                  <a:pt x="13824" y="21518"/>
                  <a:pt x="13824" y="21518"/>
                </a:cubicBezTo>
                <a:cubicBezTo>
                  <a:pt x="13824" y="21518"/>
                  <a:pt x="13824" y="21518"/>
                  <a:pt x="13824" y="21518"/>
                </a:cubicBezTo>
                <a:cubicBezTo>
                  <a:pt x="13824" y="21518"/>
                  <a:pt x="13824" y="21518"/>
                  <a:pt x="13824" y="21518"/>
                </a:cubicBezTo>
                <a:cubicBezTo>
                  <a:pt x="13824" y="21518"/>
                  <a:pt x="13824" y="21518"/>
                  <a:pt x="13824" y="21518"/>
                </a:cubicBezTo>
                <a:cubicBezTo>
                  <a:pt x="13824" y="21518"/>
                  <a:pt x="13824" y="21518"/>
                  <a:pt x="13824" y="21518"/>
                </a:cubicBezTo>
                <a:cubicBezTo>
                  <a:pt x="13824" y="21518"/>
                  <a:pt x="13824" y="21518"/>
                  <a:pt x="13824" y="21518"/>
                </a:cubicBezTo>
                <a:cubicBezTo>
                  <a:pt x="13824" y="21518"/>
                  <a:pt x="13392" y="21497"/>
                  <a:pt x="13392" y="21497"/>
                </a:cubicBezTo>
                <a:cubicBezTo>
                  <a:pt x="11664" y="21477"/>
                  <a:pt x="8640" y="21394"/>
                  <a:pt x="6048" y="21333"/>
                </a:cubicBezTo>
                <a:cubicBezTo>
                  <a:pt x="4752" y="21312"/>
                  <a:pt x="3456" y="21292"/>
                  <a:pt x="2592" y="21271"/>
                </a:cubicBezTo>
                <a:cubicBezTo>
                  <a:pt x="2160" y="21251"/>
                  <a:pt x="1728" y="21251"/>
                  <a:pt x="1296" y="21230"/>
                </a:cubicBezTo>
                <a:cubicBezTo>
                  <a:pt x="1296" y="21230"/>
                  <a:pt x="1296" y="21230"/>
                  <a:pt x="1296" y="21230"/>
                </a:cubicBezTo>
                <a:cubicBezTo>
                  <a:pt x="1296" y="21230"/>
                  <a:pt x="1296" y="21230"/>
                  <a:pt x="1296" y="21230"/>
                </a:cubicBezTo>
                <a:cubicBezTo>
                  <a:pt x="864" y="21230"/>
                  <a:pt x="864" y="21230"/>
                  <a:pt x="864" y="21230"/>
                </a:cubicBezTo>
                <a:cubicBezTo>
                  <a:pt x="864" y="21230"/>
                  <a:pt x="864" y="21230"/>
                  <a:pt x="864" y="21230"/>
                </a:cubicBezTo>
                <a:cubicBezTo>
                  <a:pt x="864" y="21230"/>
                  <a:pt x="864" y="21230"/>
                  <a:pt x="864" y="21230"/>
                </a:cubicBezTo>
                <a:cubicBezTo>
                  <a:pt x="864" y="21230"/>
                  <a:pt x="864" y="21230"/>
                  <a:pt x="864" y="21230"/>
                </a:cubicBezTo>
                <a:cubicBezTo>
                  <a:pt x="864" y="21230"/>
                  <a:pt x="864" y="21230"/>
                  <a:pt x="864" y="21230"/>
                </a:cubicBezTo>
                <a:cubicBezTo>
                  <a:pt x="432" y="21230"/>
                  <a:pt x="432" y="21230"/>
                  <a:pt x="0" y="21251"/>
                </a:cubicBezTo>
                <a:cubicBezTo>
                  <a:pt x="0" y="21271"/>
                  <a:pt x="0" y="21271"/>
                  <a:pt x="432" y="21292"/>
                </a:cubicBezTo>
                <a:cubicBezTo>
                  <a:pt x="6048" y="21456"/>
                  <a:pt x="6048" y="21456"/>
                  <a:pt x="6048" y="21456"/>
                </a:cubicBezTo>
                <a:cubicBezTo>
                  <a:pt x="3456" y="21415"/>
                  <a:pt x="3456" y="21415"/>
                  <a:pt x="3456" y="21415"/>
                </a:cubicBezTo>
                <a:cubicBezTo>
                  <a:pt x="3024" y="21394"/>
                  <a:pt x="2592" y="21415"/>
                  <a:pt x="2592" y="21415"/>
                </a:cubicBezTo>
                <a:cubicBezTo>
                  <a:pt x="2592" y="21436"/>
                  <a:pt x="2592" y="21456"/>
                  <a:pt x="3024" y="21456"/>
                </a:cubicBezTo>
                <a:cubicBezTo>
                  <a:pt x="6912" y="21579"/>
                  <a:pt x="6912" y="21579"/>
                  <a:pt x="6912" y="21579"/>
                </a:cubicBezTo>
                <a:cubicBezTo>
                  <a:pt x="7344" y="21600"/>
                  <a:pt x="7776" y="21579"/>
                  <a:pt x="7776" y="21579"/>
                </a:cubicBezTo>
                <a:cubicBezTo>
                  <a:pt x="8208" y="21559"/>
                  <a:pt x="7776" y="21538"/>
                  <a:pt x="7776" y="21538"/>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6" name="Freeform 1217"/>
          <p:cNvSpPr/>
          <p:nvPr>
            <p:custDataLst>
              <p:tags r:id="rId52"/>
            </p:custDataLst>
          </p:nvPr>
        </p:nvSpPr>
        <p:spPr>
          <a:xfrm flipH="1">
            <a:off x="1054735" y="3607435"/>
            <a:ext cx="648970" cy="522605"/>
          </a:xfrm>
          <a:custGeom>
            <a:avLst/>
            <a:gdLst/>
            <a:ahLst/>
            <a:cxnLst>
              <a:cxn ang="0">
                <a:pos x="wd2" y="hd2"/>
              </a:cxn>
              <a:cxn ang="5400000">
                <a:pos x="wd2" y="hd2"/>
              </a:cxn>
              <a:cxn ang="10800000">
                <a:pos x="wd2" y="hd2"/>
              </a:cxn>
              <a:cxn ang="16200000">
                <a:pos x="wd2" y="hd2"/>
              </a:cxn>
            </a:cxnLst>
            <a:rect l="0" t="0" r="r" b="b"/>
            <a:pathLst>
              <a:path w="12874" h="16555" extrusionOk="0">
                <a:moveTo>
                  <a:pt x="9939" y="16052"/>
                </a:moveTo>
                <a:cubicBezTo>
                  <a:pt x="2129" y="19501"/>
                  <a:pt x="-5010" y="4254"/>
                  <a:pt x="4692" y="261"/>
                </a:cubicBezTo>
                <a:cubicBezTo>
                  <a:pt x="10671" y="-2099"/>
                  <a:pt x="16590" y="12240"/>
                  <a:pt x="9939" y="16325"/>
                </a:cubicBezTo>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7" name="Freeform 1218"/>
          <p:cNvSpPr/>
          <p:nvPr>
            <p:custDataLst>
              <p:tags r:id="rId53"/>
            </p:custDataLst>
          </p:nvPr>
        </p:nvSpPr>
        <p:spPr>
          <a:xfrm flipH="1">
            <a:off x="1021715" y="3601085"/>
            <a:ext cx="711200" cy="539115"/>
          </a:xfrm>
          <a:custGeom>
            <a:avLst/>
            <a:gdLst/>
            <a:ahLst/>
            <a:cxnLst>
              <a:cxn ang="0">
                <a:pos x="wd2" y="hd2"/>
              </a:cxn>
              <a:cxn ang="5400000">
                <a:pos x="wd2" y="hd2"/>
              </a:cxn>
              <a:cxn ang="10800000">
                <a:pos x="wd2" y="hd2"/>
              </a:cxn>
              <a:cxn ang="16200000">
                <a:pos x="wd2" y="hd2"/>
              </a:cxn>
            </a:cxnLst>
            <a:rect l="0" t="0" r="r" b="b"/>
            <a:pathLst>
              <a:path w="16881" h="16338" extrusionOk="0">
                <a:moveTo>
                  <a:pt x="12519" y="15269"/>
                </a:moveTo>
                <a:cubicBezTo>
                  <a:pt x="9005" y="16483"/>
                  <a:pt x="5124" y="14748"/>
                  <a:pt x="2854" y="11278"/>
                </a:cubicBezTo>
                <a:cubicBezTo>
                  <a:pt x="950" y="8416"/>
                  <a:pt x="1024" y="4599"/>
                  <a:pt x="3513" y="2257"/>
                </a:cubicBezTo>
                <a:cubicBezTo>
                  <a:pt x="10762" y="-4423"/>
                  <a:pt x="20427" y="11365"/>
                  <a:pt x="12153" y="15702"/>
                </a:cubicBezTo>
                <a:cubicBezTo>
                  <a:pt x="11201" y="16223"/>
                  <a:pt x="12666" y="16049"/>
                  <a:pt x="12959" y="15876"/>
                </a:cubicBezTo>
                <a:cubicBezTo>
                  <a:pt x="14862" y="14922"/>
                  <a:pt x="16400" y="13360"/>
                  <a:pt x="16766" y="10931"/>
                </a:cubicBezTo>
                <a:cubicBezTo>
                  <a:pt x="17205" y="8502"/>
                  <a:pt x="16327" y="5987"/>
                  <a:pt x="15082" y="4078"/>
                </a:cubicBezTo>
                <a:cubicBezTo>
                  <a:pt x="12300" y="-433"/>
                  <a:pt x="7833" y="-953"/>
                  <a:pt x="3733" y="1302"/>
                </a:cubicBezTo>
                <a:cubicBezTo>
                  <a:pt x="-1" y="3384"/>
                  <a:pt x="-1173" y="7808"/>
                  <a:pt x="1316" y="11799"/>
                </a:cubicBezTo>
                <a:cubicBezTo>
                  <a:pt x="3879" y="15963"/>
                  <a:pt x="8639" y="17177"/>
                  <a:pt x="12666" y="15789"/>
                </a:cubicBezTo>
                <a:cubicBezTo>
                  <a:pt x="13544" y="15529"/>
                  <a:pt x="13398" y="15008"/>
                  <a:pt x="12519" y="15269"/>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8" name="Freeform 1219"/>
          <p:cNvSpPr/>
          <p:nvPr>
            <p:custDataLst>
              <p:tags r:id="rId54"/>
            </p:custDataLst>
          </p:nvPr>
        </p:nvSpPr>
        <p:spPr>
          <a:xfrm flipH="1">
            <a:off x="1150620" y="3806190"/>
            <a:ext cx="128905" cy="69850"/>
          </a:xfrm>
          <a:custGeom>
            <a:avLst/>
            <a:gdLst/>
            <a:ahLst/>
            <a:cxnLst>
              <a:cxn ang="0">
                <a:pos x="wd2" y="hd2"/>
              </a:cxn>
              <a:cxn ang="5400000">
                <a:pos x="wd2" y="hd2"/>
              </a:cxn>
              <a:cxn ang="10800000">
                <a:pos x="wd2" y="hd2"/>
              </a:cxn>
              <a:cxn ang="16200000">
                <a:pos x="wd2" y="hd2"/>
              </a:cxn>
            </a:cxnLst>
            <a:rect l="0" t="0" r="r" b="b"/>
            <a:pathLst>
              <a:path w="19504" h="21075" extrusionOk="0">
                <a:moveTo>
                  <a:pt x="12126" y="2067"/>
                </a:moveTo>
                <a:cubicBezTo>
                  <a:pt x="7900" y="6387"/>
                  <a:pt x="3674" y="10707"/>
                  <a:pt x="387" y="17619"/>
                </a:cubicBezTo>
                <a:cubicBezTo>
                  <a:pt x="-1022" y="20211"/>
                  <a:pt x="1795" y="21075"/>
                  <a:pt x="2735" y="21075"/>
                </a:cubicBezTo>
                <a:cubicBezTo>
                  <a:pt x="4613" y="21075"/>
                  <a:pt x="7430" y="20211"/>
                  <a:pt x="8369" y="16755"/>
                </a:cubicBezTo>
                <a:cubicBezTo>
                  <a:pt x="11187" y="11571"/>
                  <a:pt x="14004" y="8115"/>
                  <a:pt x="17761" y="5523"/>
                </a:cubicBezTo>
                <a:cubicBezTo>
                  <a:pt x="18700" y="4659"/>
                  <a:pt x="20578" y="1203"/>
                  <a:pt x="18700" y="339"/>
                </a:cubicBezTo>
                <a:cubicBezTo>
                  <a:pt x="16352" y="-525"/>
                  <a:pt x="14004" y="339"/>
                  <a:pt x="12126" y="2067"/>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9" name="Freeform 1220"/>
          <p:cNvSpPr/>
          <p:nvPr>
            <p:custDataLst>
              <p:tags r:id="rId55"/>
            </p:custDataLst>
          </p:nvPr>
        </p:nvSpPr>
        <p:spPr>
          <a:xfrm flipH="1">
            <a:off x="1413510" y="3686175"/>
            <a:ext cx="120650" cy="77470"/>
          </a:xfrm>
          <a:custGeom>
            <a:avLst/>
            <a:gdLst/>
            <a:ahLst/>
            <a:cxnLst>
              <a:cxn ang="0">
                <a:pos x="wd2" y="hd2"/>
              </a:cxn>
              <a:cxn ang="5400000">
                <a:pos x="wd2" y="hd2"/>
              </a:cxn>
              <a:cxn ang="10800000">
                <a:pos x="wd2" y="hd2"/>
              </a:cxn>
              <a:cxn ang="16200000">
                <a:pos x="wd2" y="hd2"/>
              </a:cxn>
            </a:cxnLst>
            <a:rect l="0" t="0" r="r" b="b"/>
            <a:pathLst>
              <a:path w="19890" h="20427" extrusionOk="0">
                <a:moveTo>
                  <a:pt x="12601" y="2432"/>
                </a:moveTo>
                <a:cubicBezTo>
                  <a:pt x="7076" y="5412"/>
                  <a:pt x="2555" y="10625"/>
                  <a:pt x="43" y="18819"/>
                </a:cubicBezTo>
                <a:cubicBezTo>
                  <a:pt x="-459" y="21053"/>
                  <a:pt x="3560" y="20308"/>
                  <a:pt x="4062" y="20308"/>
                </a:cubicBezTo>
                <a:cubicBezTo>
                  <a:pt x="5569" y="20308"/>
                  <a:pt x="8583" y="18819"/>
                  <a:pt x="9588" y="16584"/>
                </a:cubicBezTo>
                <a:cubicBezTo>
                  <a:pt x="11094" y="10625"/>
                  <a:pt x="13606" y="6156"/>
                  <a:pt x="17625" y="3922"/>
                </a:cubicBezTo>
                <a:cubicBezTo>
                  <a:pt x="18629" y="3177"/>
                  <a:pt x="21141" y="943"/>
                  <a:pt x="19132" y="198"/>
                </a:cubicBezTo>
                <a:cubicBezTo>
                  <a:pt x="16620" y="-547"/>
                  <a:pt x="14108" y="943"/>
                  <a:pt x="12601" y="2432"/>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0" name="Freeform 1221"/>
          <p:cNvSpPr/>
          <p:nvPr>
            <p:custDataLst>
              <p:tags r:id="rId56"/>
            </p:custDataLst>
          </p:nvPr>
        </p:nvSpPr>
        <p:spPr>
          <a:xfrm flipH="1">
            <a:off x="1257300" y="3915410"/>
            <a:ext cx="310515" cy="133985"/>
          </a:xfrm>
          <a:custGeom>
            <a:avLst/>
            <a:gdLst/>
            <a:ahLst/>
            <a:cxnLst>
              <a:cxn ang="0">
                <a:pos x="wd2" y="hd2"/>
              </a:cxn>
              <a:cxn ang="5400000">
                <a:pos x="wd2" y="hd2"/>
              </a:cxn>
              <a:cxn ang="10800000">
                <a:pos x="wd2" y="hd2"/>
              </a:cxn>
              <a:cxn ang="16200000">
                <a:pos x="wd2" y="hd2"/>
              </a:cxn>
            </a:cxnLst>
            <a:rect l="0" t="0" r="r" b="b"/>
            <a:pathLst>
              <a:path w="19763" h="17190" extrusionOk="0">
                <a:moveTo>
                  <a:pt x="17346" y="10020"/>
                </a:moveTo>
                <a:cubicBezTo>
                  <a:pt x="11259" y="15512"/>
                  <a:pt x="6350" y="12949"/>
                  <a:pt x="3797" y="1234"/>
                </a:cubicBezTo>
                <a:cubicBezTo>
                  <a:pt x="3012" y="-1329"/>
                  <a:pt x="-523" y="502"/>
                  <a:pt x="66" y="3064"/>
                </a:cubicBezTo>
                <a:cubicBezTo>
                  <a:pt x="3601" y="18440"/>
                  <a:pt x="11259" y="20271"/>
                  <a:pt x="18721" y="13315"/>
                </a:cubicBezTo>
                <a:cubicBezTo>
                  <a:pt x="21077" y="11485"/>
                  <a:pt x="18917" y="8556"/>
                  <a:pt x="17346" y="10020"/>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1" name="Freeform 1222"/>
          <p:cNvSpPr/>
          <p:nvPr>
            <p:custDataLst>
              <p:tags r:id="rId57"/>
            </p:custDataLst>
          </p:nvPr>
        </p:nvSpPr>
        <p:spPr>
          <a:xfrm flipH="1">
            <a:off x="1365885" y="4130040"/>
            <a:ext cx="162560" cy="748030"/>
          </a:xfrm>
          <a:custGeom>
            <a:avLst/>
            <a:gdLst/>
            <a:ahLst/>
            <a:cxnLst>
              <a:cxn ang="0">
                <a:pos x="wd2" y="hd2"/>
              </a:cxn>
              <a:cxn ang="5400000">
                <a:pos x="wd2" y="hd2"/>
              </a:cxn>
              <a:cxn ang="10800000">
                <a:pos x="wd2" y="hd2"/>
              </a:cxn>
              <a:cxn ang="16200000">
                <a:pos x="wd2" y="hd2"/>
              </a:cxn>
            </a:cxnLst>
            <a:rect l="0" t="0" r="r" b="b"/>
            <a:pathLst>
              <a:path w="21213" h="21156" extrusionOk="0">
                <a:moveTo>
                  <a:pt x="12000" y="507"/>
                </a:moveTo>
                <a:cubicBezTo>
                  <a:pt x="2400" y="7222"/>
                  <a:pt x="0" y="14017"/>
                  <a:pt x="0" y="20975"/>
                </a:cubicBezTo>
                <a:cubicBezTo>
                  <a:pt x="0" y="21379"/>
                  <a:pt x="9200" y="21055"/>
                  <a:pt x="9200" y="20489"/>
                </a:cubicBezTo>
                <a:cubicBezTo>
                  <a:pt x="9200" y="13613"/>
                  <a:pt x="11600" y="6898"/>
                  <a:pt x="21200" y="264"/>
                </a:cubicBezTo>
                <a:cubicBezTo>
                  <a:pt x="21600" y="-221"/>
                  <a:pt x="12800" y="22"/>
                  <a:pt x="12000" y="507"/>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2" name="Freeform 1223"/>
          <p:cNvSpPr/>
          <p:nvPr>
            <p:custDataLst>
              <p:tags r:id="rId58"/>
            </p:custDataLst>
          </p:nvPr>
        </p:nvSpPr>
        <p:spPr>
          <a:xfrm flipH="1">
            <a:off x="991870" y="4266565"/>
            <a:ext cx="497840" cy="599440"/>
          </a:xfrm>
          <a:custGeom>
            <a:avLst/>
            <a:gdLst/>
            <a:ahLst/>
            <a:cxnLst>
              <a:cxn ang="0">
                <a:pos x="wd2" y="hd2"/>
              </a:cxn>
              <a:cxn ang="5400000">
                <a:pos x="wd2" y="hd2"/>
              </a:cxn>
              <a:cxn ang="10800000">
                <a:pos x="wd2" y="hd2"/>
              </a:cxn>
              <a:cxn ang="16200000">
                <a:pos x="wd2" y="hd2"/>
              </a:cxn>
            </a:cxnLst>
            <a:rect l="0" t="0" r="r" b="b"/>
            <a:pathLst>
              <a:path w="20311" h="20581" extrusionOk="0">
                <a:moveTo>
                  <a:pt x="2067" y="1822"/>
                </a:moveTo>
                <a:cubicBezTo>
                  <a:pt x="6086" y="546"/>
                  <a:pt x="10104" y="1135"/>
                  <a:pt x="14123" y="2215"/>
                </a:cubicBezTo>
                <a:cubicBezTo>
                  <a:pt x="14876" y="2411"/>
                  <a:pt x="15755" y="2706"/>
                  <a:pt x="16635" y="3000"/>
                </a:cubicBezTo>
                <a:cubicBezTo>
                  <a:pt x="17262" y="3197"/>
                  <a:pt x="16132" y="4277"/>
                  <a:pt x="16007" y="4473"/>
                </a:cubicBezTo>
                <a:cubicBezTo>
                  <a:pt x="15128" y="5553"/>
                  <a:pt x="14123" y="6535"/>
                  <a:pt x="12993" y="7517"/>
                </a:cubicBezTo>
                <a:cubicBezTo>
                  <a:pt x="9602" y="10953"/>
                  <a:pt x="5835" y="14095"/>
                  <a:pt x="4328" y="18317"/>
                </a:cubicBezTo>
                <a:cubicBezTo>
                  <a:pt x="4202" y="18415"/>
                  <a:pt x="4328" y="18513"/>
                  <a:pt x="4328" y="18513"/>
                </a:cubicBezTo>
                <a:cubicBezTo>
                  <a:pt x="6086" y="19888"/>
                  <a:pt x="7844" y="20378"/>
                  <a:pt x="10230" y="20575"/>
                </a:cubicBezTo>
                <a:cubicBezTo>
                  <a:pt x="10983" y="20673"/>
                  <a:pt x="13997" y="19593"/>
                  <a:pt x="12365" y="19495"/>
                </a:cubicBezTo>
                <a:cubicBezTo>
                  <a:pt x="11235" y="19397"/>
                  <a:pt x="10230" y="19200"/>
                  <a:pt x="9225" y="18808"/>
                </a:cubicBezTo>
                <a:cubicBezTo>
                  <a:pt x="7718" y="18218"/>
                  <a:pt x="7718" y="17433"/>
                  <a:pt x="8221" y="16255"/>
                </a:cubicBezTo>
                <a:cubicBezTo>
                  <a:pt x="9100" y="14291"/>
                  <a:pt x="10732" y="12622"/>
                  <a:pt x="12239" y="11051"/>
                </a:cubicBezTo>
                <a:cubicBezTo>
                  <a:pt x="15002" y="8204"/>
                  <a:pt x="18142" y="5651"/>
                  <a:pt x="20276" y="2509"/>
                </a:cubicBezTo>
                <a:cubicBezTo>
                  <a:pt x="20402" y="2411"/>
                  <a:pt x="20151" y="2313"/>
                  <a:pt x="20025" y="2215"/>
                </a:cubicBezTo>
                <a:cubicBezTo>
                  <a:pt x="13872" y="55"/>
                  <a:pt x="7342" y="-927"/>
                  <a:pt x="937" y="1135"/>
                </a:cubicBezTo>
                <a:cubicBezTo>
                  <a:pt x="-1198" y="1822"/>
                  <a:pt x="811" y="2313"/>
                  <a:pt x="2067" y="1822"/>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3" name="Freeform 1224"/>
          <p:cNvSpPr/>
          <p:nvPr>
            <p:custDataLst>
              <p:tags r:id="rId59"/>
            </p:custDataLst>
          </p:nvPr>
        </p:nvSpPr>
        <p:spPr>
          <a:xfrm flipH="1">
            <a:off x="1472565" y="4197985"/>
            <a:ext cx="375920" cy="581660"/>
          </a:xfrm>
          <a:custGeom>
            <a:avLst/>
            <a:gdLst/>
            <a:ahLst/>
            <a:cxnLst>
              <a:cxn ang="0">
                <a:pos x="wd2" y="hd2"/>
              </a:cxn>
              <a:cxn ang="5400000">
                <a:pos x="wd2" y="hd2"/>
              </a:cxn>
              <a:cxn ang="10800000">
                <a:pos x="wd2" y="hd2"/>
              </a:cxn>
              <a:cxn ang="16200000">
                <a:pos x="wd2" y="hd2"/>
              </a:cxn>
            </a:cxnLst>
            <a:rect l="0" t="0" r="r" b="b"/>
            <a:pathLst>
              <a:path w="18023" h="21170" extrusionOk="0">
                <a:moveTo>
                  <a:pt x="14762" y="3695"/>
                </a:moveTo>
                <a:cubicBezTo>
                  <a:pt x="10472" y="9330"/>
                  <a:pt x="6625" y="15173"/>
                  <a:pt x="2779" y="20912"/>
                </a:cubicBezTo>
                <a:cubicBezTo>
                  <a:pt x="3814" y="20808"/>
                  <a:pt x="4850" y="20599"/>
                  <a:pt x="6033" y="20391"/>
                </a:cubicBezTo>
                <a:cubicBezTo>
                  <a:pt x="-180" y="14860"/>
                  <a:pt x="5442" y="5991"/>
                  <a:pt x="8105" y="147"/>
                </a:cubicBezTo>
                <a:cubicBezTo>
                  <a:pt x="8253" y="-166"/>
                  <a:pt x="5294" y="43"/>
                  <a:pt x="4998" y="564"/>
                </a:cubicBezTo>
                <a:cubicBezTo>
                  <a:pt x="2335" y="6408"/>
                  <a:pt x="-3435" y="15486"/>
                  <a:pt x="2779" y="21017"/>
                </a:cubicBezTo>
                <a:cubicBezTo>
                  <a:pt x="3223" y="21434"/>
                  <a:pt x="5590" y="20912"/>
                  <a:pt x="5886" y="20495"/>
                </a:cubicBezTo>
                <a:cubicBezTo>
                  <a:pt x="9732" y="14756"/>
                  <a:pt x="13727" y="8912"/>
                  <a:pt x="18017" y="3173"/>
                </a:cubicBezTo>
                <a:cubicBezTo>
                  <a:pt x="18165" y="2964"/>
                  <a:pt x="15206" y="3069"/>
                  <a:pt x="14762" y="3695"/>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4" name="Freeform 1225"/>
          <p:cNvSpPr/>
          <p:nvPr>
            <p:custDataLst>
              <p:tags r:id="rId60"/>
            </p:custDataLst>
          </p:nvPr>
        </p:nvSpPr>
        <p:spPr>
          <a:xfrm flipH="1">
            <a:off x="1535430" y="3956050"/>
            <a:ext cx="203835" cy="280035"/>
          </a:xfrm>
          <a:custGeom>
            <a:avLst/>
            <a:gdLst/>
            <a:ahLst/>
            <a:cxnLst>
              <a:cxn ang="0">
                <a:pos x="wd2" y="hd2"/>
              </a:cxn>
              <a:cxn ang="5400000">
                <a:pos x="wd2" y="hd2"/>
              </a:cxn>
              <a:cxn ang="10800000">
                <a:pos x="wd2" y="hd2"/>
              </a:cxn>
              <a:cxn ang="16200000">
                <a:pos x="wd2" y="hd2"/>
              </a:cxn>
            </a:cxnLst>
            <a:rect l="0" t="0" r="r" b="b"/>
            <a:pathLst>
              <a:path w="21600" h="21279" extrusionOk="0">
                <a:moveTo>
                  <a:pt x="2945" y="19200"/>
                </a:moveTo>
                <a:cubicBezTo>
                  <a:pt x="2945" y="19200"/>
                  <a:pt x="327" y="18327"/>
                  <a:pt x="0" y="16364"/>
                </a:cubicBezTo>
                <a:cubicBezTo>
                  <a:pt x="0" y="14618"/>
                  <a:pt x="0" y="12873"/>
                  <a:pt x="1964" y="10691"/>
                </a:cubicBezTo>
                <a:cubicBezTo>
                  <a:pt x="3927" y="8509"/>
                  <a:pt x="5236" y="8073"/>
                  <a:pt x="8182" y="7200"/>
                </a:cubicBezTo>
                <a:cubicBezTo>
                  <a:pt x="11127" y="6327"/>
                  <a:pt x="9818" y="6109"/>
                  <a:pt x="12109" y="4800"/>
                </a:cubicBezTo>
                <a:cubicBezTo>
                  <a:pt x="14073" y="3491"/>
                  <a:pt x="15709" y="1309"/>
                  <a:pt x="16364" y="873"/>
                </a:cubicBezTo>
                <a:cubicBezTo>
                  <a:pt x="17018" y="436"/>
                  <a:pt x="18655" y="0"/>
                  <a:pt x="19964" y="0"/>
                </a:cubicBezTo>
                <a:cubicBezTo>
                  <a:pt x="21273" y="0"/>
                  <a:pt x="21600" y="218"/>
                  <a:pt x="21600" y="1745"/>
                </a:cubicBezTo>
                <a:cubicBezTo>
                  <a:pt x="21600" y="3055"/>
                  <a:pt x="17673" y="7855"/>
                  <a:pt x="17673" y="7855"/>
                </a:cubicBezTo>
                <a:cubicBezTo>
                  <a:pt x="14400" y="10036"/>
                  <a:pt x="14400" y="10036"/>
                  <a:pt x="14400" y="10036"/>
                </a:cubicBezTo>
                <a:cubicBezTo>
                  <a:pt x="14400" y="10036"/>
                  <a:pt x="14400" y="10909"/>
                  <a:pt x="15055" y="11564"/>
                </a:cubicBezTo>
                <a:cubicBezTo>
                  <a:pt x="16036" y="12000"/>
                  <a:pt x="18327" y="11345"/>
                  <a:pt x="18327" y="12873"/>
                </a:cubicBezTo>
                <a:cubicBezTo>
                  <a:pt x="18655" y="14400"/>
                  <a:pt x="20291" y="14182"/>
                  <a:pt x="19964" y="15709"/>
                </a:cubicBezTo>
                <a:cubicBezTo>
                  <a:pt x="19636" y="17018"/>
                  <a:pt x="19636" y="17236"/>
                  <a:pt x="18655" y="18327"/>
                </a:cubicBezTo>
                <a:cubicBezTo>
                  <a:pt x="17673" y="19636"/>
                  <a:pt x="15709" y="20509"/>
                  <a:pt x="13745" y="20945"/>
                </a:cubicBezTo>
                <a:cubicBezTo>
                  <a:pt x="12109" y="21600"/>
                  <a:pt x="9491" y="21164"/>
                  <a:pt x="7527" y="20727"/>
                </a:cubicBezTo>
                <a:cubicBezTo>
                  <a:pt x="5564" y="20291"/>
                  <a:pt x="2945" y="19200"/>
                  <a:pt x="2945" y="19200"/>
                </a:cubicBez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5" name="Freeform 1226"/>
          <p:cNvSpPr/>
          <p:nvPr>
            <p:custDataLst>
              <p:tags r:id="rId61"/>
            </p:custDataLst>
          </p:nvPr>
        </p:nvSpPr>
        <p:spPr>
          <a:xfrm flipH="1">
            <a:off x="1519555" y="3945255"/>
            <a:ext cx="231140" cy="302895"/>
          </a:xfrm>
          <a:custGeom>
            <a:avLst/>
            <a:gdLst/>
            <a:ahLst/>
            <a:cxnLst>
              <a:cxn ang="0">
                <a:pos x="wd2" y="hd2"/>
              </a:cxn>
              <a:cxn ang="5400000">
                <a:pos x="wd2" y="hd2"/>
              </a:cxn>
              <a:cxn ang="10800000">
                <a:pos x="wd2" y="hd2"/>
              </a:cxn>
              <a:cxn ang="16200000">
                <a:pos x="wd2" y="hd2"/>
              </a:cxn>
            </a:cxnLst>
            <a:rect l="0" t="0" r="r" b="b"/>
            <a:pathLst>
              <a:path w="21600" h="21600" extrusionOk="0">
                <a:moveTo>
                  <a:pt x="3744" y="18747"/>
                </a:moveTo>
                <a:cubicBezTo>
                  <a:pt x="4320" y="17932"/>
                  <a:pt x="4320" y="17932"/>
                  <a:pt x="4320" y="17932"/>
                </a:cubicBezTo>
                <a:cubicBezTo>
                  <a:pt x="4032" y="18340"/>
                  <a:pt x="4032" y="18340"/>
                  <a:pt x="4032" y="18340"/>
                </a:cubicBezTo>
                <a:cubicBezTo>
                  <a:pt x="4320" y="17932"/>
                  <a:pt x="4320" y="17932"/>
                  <a:pt x="4320" y="17932"/>
                </a:cubicBezTo>
                <a:cubicBezTo>
                  <a:pt x="4320" y="17932"/>
                  <a:pt x="4320" y="17932"/>
                  <a:pt x="4320" y="17932"/>
                </a:cubicBezTo>
                <a:cubicBezTo>
                  <a:pt x="4032" y="18340"/>
                  <a:pt x="4032" y="18340"/>
                  <a:pt x="4032" y="18340"/>
                </a:cubicBezTo>
                <a:cubicBezTo>
                  <a:pt x="4320" y="17932"/>
                  <a:pt x="4320" y="17932"/>
                  <a:pt x="4320" y="17932"/>
                </a:cubicBezTo>
                <a:cubicBezTo>
                  <a:pt x="4320" y="17932"/>
                  <a:pt x="4320" y="17932"/>
                  <a:pt x="4320" y="17932"/>
                </a:cubicBezTo>
                <a:cubicBezTo>
                  <a:pt x="4032" y="17932"/>
                  <a:pt x="3744" y="17728"/>
                  <a:pt x="3168" y="17321"/>
                </a:cubicBezTo>
                <a:cubicBezTo>
                  <a:pt x="2880" y="16913"/>
                  <a:pt x="2592" y="16709"/>
                  <a:pt x="2592" y="16098"/>
                </a:cubicBezTo>
                <a:cubicBezTo>
                  <a:pt x="2592" y="15691"/>
                  <a:pt x="2592" y="15283"/>
                  <a:pt x="2592" y="14875"/>
                </a:cubicBezTo>
                <a:cubicBezTo>
                  <a:pt x="2592" y="13653"/>
                  <a:pt x="2880" y="12634"/>
                  <a:pt x="4032" y="11208"/>
                </a:cubicBezTo>
                <a:cubicBezTo>
                  <a:pt x="4896" y="10392"/>
                  <a:pt x="5472" y="9781"/>
                  <a:pt x="6048" y="9374"/>
                </a:cubicBezTo>
                <a:cubicBezTo>
                  <a:pt x="6624" y="9170"/>
                  <a:pt x="7488" y="8762"/>
                  <a:pt x="8928" y="8355"/>
                </a:cubicBezTo>
                <a:cubicBezTo>
                  <a:pt x="9504" y="8151"/>
                  <a:pt x="10080" y="7947"/>
                  <a:pt x="10368" y="7743"/>
                </a:cubicBezTo>
                <a:cubicBezTo>
                  <a:pt x="10656" y="7540"/>
                  <a:pt x="10944" y="7540"/>
                  <a:pt x="11232" y="7336"/>
                </a:cubicBezTo>
                <a:cubicBezTo>
                  <a:pt x="11520" y="6928"/>
                  <a:pt x="11520" y="6928"/>
                  <a:pt x="11808" y="6725"/>
                </a:cubicBezTo>
                <a:cubicBezTo>
                  <a:pt x="11808" y="6521"/>
                  <a:pt x="12096" y="6317"/>
                  <a:pt x="12672" y="5909"/>
                </a:cubicBezTo>
                <a:cubicBezTo>
                  <a:pt x="13536" y="5298"/>
                  <a:pt x="14400" y="4279"/>
                  <a:pt x="15264" y="3668"/>
                </a:cubicBezTo>
                <a:cubicBezTo>
                  <a:pt x="15552" y="3260"/>
                  <a:pt x="15840" y="2853"/>
                  <a:pt x="16128" y="2649"/>
                </a:cubicBezTo>
                <a:cubicBezTo>
                  <a:pt x="16128" y="2445"/>
                  <a:pt x="16128" y="2445"/>
                  <a:pt x="16416" y="2242"/>
                </a:cubicBezTo>
                <a:cubicBezTo>
                  <a:pt x="16416" y="2242"/>
                  <a:pt x="16416" y="2242"/>
                  <a:pt x="16416" y="2242"/>
                </a:cubicBezTo>
                <a:cubicBezTo>
                  <a:pt x="16416" y="2242"/>
                  <a:pt x="16416" y="2242"/>
                  <a:pt x="16416" y="2242"/>
                </a:cubicBezTo>
                <a:cubicBezTo>
                  <a:pt x="16416" y="2242"/>
                  <a:pt x="16416" y="2242"/>
                  <a:pt x="16416" y="2242"/>
                </a:cubicBezTo>
                <a:cubicBezTo>
                  <a:pt x="16416" y="2242"/>
                  <a:pt x="16416" y="2242"/>
                  <a:pt x="16416" y="2242"/>
                </a:cubicBezTo>
                <a:cubicBezTo>
                  <a:pt x="16416" y="2242"/>
                  <a:pt x="16416" y="2242"/>
                  <a:pt x="16416" y="2242"/>
                </a:cubicBezTo>
                <a:cubicBezTo>
                  <a:pt x="16416" y="2242"/>
                  <a:pt x="16416" y="2242"/>
                  <a:pt x="16416" y="2242"/>
                </a:cubicBezTo>
                <a:cubicBezTo>
                  <a:pt x="16416" y="2242"/>
                  <a:pt x="16416" y="2242"/>
                  <a:pt x="16416" y="2242"/>
                </a:cubicBezTo>
                <a:cubicBezTo>
                  <a:pt x="16416" y="2242"/>
                  <a:pt x="16704" y="2038"/>
                  <a:pt x="17280" y="1834"/>
                </a:cubicBezTo>
                <a:cubicBezTo>
                  <a:pt x="17856" y="1834"/>
                  <a:pt x="18432" y="1834"/>
                  <a:pt x="18720" y="1834"/>
                </a:cubicBezTo>
                <a:cubicBezTo>
                  <a:pt x="18720" y="1834"/>
                  <a:pt x="18720" y="1834"/>
                  <a:pt x="18720" y="1834"/>
                </a:cubicBezTo>
                <a:cubicBezTo>
                  <a:pt x="19008" y="1834"/>
                  <a:pt x="19008" y="1834"/>
                  <a:pt x="19008" y="1834"/>
                </a:cubicBezTo>
                <a:cubicBezTo>
                  <a:pt x="19008" y="1630"/>
                  <a:pt x="19008" y="1630"/>
                  <a:pt x="19008" y="1630"/>
                </a:cubicBezTo>
                <a:cubicBezTo>
                  <a:pt x="19008" y="1630"/>
                  <a:pt x="19008" y="1630"/>
                  <a:pt x="19008" y="1630"/>
                </a:cubicBezTo>
                <a:cubicBezTo>
                  <a:pt x="19008" y="1834"/>
                  <a:pt x="19008" y="1834"/>
                  <a:pt x="19008" y="1834"/>
                </a:cubicBezTo>
                <a:cubicBezTo>
                  <a:pt x="19008" y="1630"/>
                  <a:pt x="19008" y="1630"/>
                  <a:pt x="19008" y="1630"/>
                </a:cubicBezTo>
                <a:cubicBezTo>
                  <a:pt x="19008" y="1630"/>
                  <a:pt x="19008" y="1630"/>
                  <a:pt x="19008" y="1630"/>
                </a:cubicBezTo>
                <a:cubicBezTo>
                  <a:pt x="19008" y="1630"/>
                  <a:pt x="19008" y="1630"/>
                  <a:pt x="19008" y="1630"/>
                </a:cubicBezTo>
                <a:cubicBezTo>
                  <a:pt x="19008" y="1630"/>
                  <a:pt x="19008" y="1630"/>
                  <a:pt x="19008" y="1630"/>
                </a:cubicBezTo>
                <a:cubicBezTo>
                  <a:pt x="19008" y="1630"/>
                  <a:pt x="19008" y="1630"/>
                  <a:pt x="19008" y="1630"/>
                </a:cubicBezTo>
                <a:cubicBezTo>
                  <a:pt x="19008" y="1630"/>
                  <a:pt x="19008" y="1630"/>
                  <a:pt x="19008" y="1630"/>
                </a:cubicBezTo>
                <a:cubicBezTo>
                  <a:pt x="19008" y="1630"/>
                  <a:pt x="19008" y="1630"/>
                  <a:pt x="19008" y="1630"/>
                </a:cubicBezTo>
                <a:cubicBezTo>
                  <a:pt x="19008" y="1630"/>
                  <a:pt x="19008" y="1834"/>
                  <a:pt x="19008" y="2242"/>
                </a:cubicBezTo>
                <a:cubicBezTo>
                  <a:pt x="19008" y="2445"/>
                  <a:pt x="19008" y="2445"/>
                  <a:pt x="19008" y="2445"/>
                </a:cubicBezTo>
                <a:cubicBezTo>
                  <a:pt x="20160" y="2445"/>
                  <a:pt x="20160" y="2445"/>
                  <a:pt x="20160" y="2445"/>
                </a:cubicBezTo>
                <a:cubicBezTo>
                  <a:pt x="19008" y="2445"/>
                  <a:pt x="19008" y="2445"/>
                  <a:pt x="19008" y="2445"/>
                </a:cubicBezTo>
                <a:cubicBezTo>
                  <a:pt x="19008" y="2445"/>
                  <a:pt x="19008" y="2445"/>
                  <a:pt x="19008" y="2649"/>
                </a:cubicBezTo>
                <a:cubicBezTo>
                  <a:pt x="18720" y="3057"/>
                  <a:pt x="18432" y="3464"/>
                  <a:pt x="18144" y="4075"/>
                </a:cubicBezTo>
                <a:cubicBezTo>
                  <a:pt x="17568" y="4891"/>
                  <a:pt x="16992" y="5706"/>
                  <a:pt x="16416" y="6521"/>
                </a:cubicBezTo>
                <a:cubicBezTo>
                  <a:pt x="16128" y="6725"/>
                  <a:pt x="15840" y="7132"/>
                  <a:pt x="15840" y="7336"/>
                </a:cubicBezTo>
                <a:cubicBezTo>
                  <a:pt x="15552" y="7540"/>
                  <a:pt x="15552" y="7540"/>
                  <a:pt x="15552" y="7540"/>
                </a:cubicBezTo>
                <a:cubicBezTo>
                  <a:pt x="16704" y="8151"/>
                  <a:pt x="16704" y="8151"/>
                  <a:pt x="16704" y="8151"/>
                </a:cubicBezTo>
                <a:cubicBezTo>
                  <a:pt x="15552" y="7540"/>
                  <a:pt x="15552" y="7540"/>
                  <a:pt x="15552" y="7540"/>
                </a:cubicBezTo>
                <a:cubicBezTo>
                  <a:pt x="12384" y="9781"/>
                  <a:pt x="12384" y="9781"/>
                  <a:pt x="12384" y="9781"/>
                </a:cubicBezTo>
                <a:cubicBezTo>
                  <a:pt x="12384" y="9985"/>
                  <a:pt x="12384" y="9985"/>
                  <a:pt x="12384" y="9985"/>
                </a:cubicBezTo>
                <a:cubicBezTo>
                  <a:pt x="12384" y="10189"/>
                  <a:pt x="12384" y="10189"/>
                  <a:pt x="12384" y="10189"/>
                </a:cubicBezTo>
                <a:cubicBezTo>
                  <a:pt x="12384" y="10189"/>
                  <a:pt x="12384" y="10596"/>
                  <a:pt x="12672" y="11004"/>
                </a:cubicBezTo>
                <a:cubicBezTo>
                  <a:pt x="12672" y="11411"/>
                  <a:pt x="12960" y="11819"/>
                  <a:pt x="13536" y="12226"/>
                </a:cubicBezTo>
                <a:cubicBezTo>
                  <a:pt x="13824" y="12430"/>
                  <a:pt x="14112" y="12430"/>
                  <a:pt x="14400" y="12634"/>
                </a:cubicBezTo>
                <a:cubicBezTo>
                  <a:pt x="14976" y="12634"/>
                  <a:pt x="15264" y="12634"/>
                  <a:pt x="15552" y="12634"/>
                </a:cubicBezTo>
                <a:cubicBezTo>
                  <a:pt x="15840" y="12634"/>
                  <a:pt x="15840"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416" y="12634"/>
                  <a:pt x="16416" y="12634"/>
                  <a:pt x="16416" y="12634"/>
                </a:cubicBezTo>
                <a:cubicBezTo>
                  <a:pt x="16128" y="12634"/>
                  <a:pt x="16128" y="12634"/>
                  <a:pt x="16128" y="12634"/>
                </a:cubicBezTo>
                <a:cubicBezTo>
                  <a:pt x="16128" y="12634"/>
                  <a:pt x="16128" y="12634"/>
                  <a:pt x="16128" y="12634"/>
                </a:cubicBezTo>
                <a:cubicBezTo>
                  <a:pt x="16416" y="12634"/>
                  <a:pt x="16416" y="12634"/>
                  <a:pt x="16416"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634"/>
                </a:cubicBezTo>
                <a:cubicBezTo>
                  <a:pt x="16128" y="12634"/>
                  <a:pt x="16128" y="12634"/>
                  <a:pt x="16128" y="12838"/>
                </a:cubicBezTo>
                <a:cubicBezTo>
                  <a:pt x="16128" y="13245"/>
                  <a:pt x="16128" y="13653"/>
                  <a:pt x="16416" y="13857"/>
                </a:cubicBezTo>
                <a:cubicBezTo>
                  <a:pt x="16704" y="14264"/>
                  <a:pt x="16992" y="14672"/>
                  <a:pt x="17280" y="14672"/>
                </a:cubicBezTo>
                <a:cubicBezTo>
                  <a:pt x="17280" y="14875"/>
                  <a:pt x="17280" y="14875"/>
                  <a:pt x="17280" y="14875"/>
                </a:cubicBezTo>
                <a:cubicBezTo>
                  <a:pt x="17280" y="14875"/>
                  <a:pt x="17280" y="15079"/>
                  <a:pt x="17280" y="15079"/>
                </a:cubicBezTo>
                <a:cubicBezTo>
                  <a:pt x="17280" y="15079"/>
                  <a:pt x="17280" y="15283"/>
                  <a:pt x="17280" y="15283"/>
                </a:cubicBezTo>
                <a:cubicBezTo>
                  <a:pt x="17280" y="16098"/>
                  <a:pt x="17280" y="16302"/>
                  <a:pt x="16992" y="16506"/>
                </a:cubicBezTo>
                <a:cubicBezTo>
                  <a:pt x="16992" y="16709"/>
                  <a:pt x="16992" y="16709"/>
                  <a:pt x="16992" y="16913"/>
                </a:cubicBezTo>
                <a:cubicBezTo>
                  <a:pt x="16992" y="17117"/>
                  <a:pt x="16704" y="17321"/>
                  <a:pt x="16416" y="17525"/>
                </a:cubicBezTo>
                <a:cubicBezTo>
                  <a:pt x="16128" y="17932"/>
                  <a:pt x="15840" y="18340"/>
                  <a:pt x="14976" y="18747"/>
                </a:cubicBezTo>
                <a:cubicBezTo>
                  <a:pt x="14400" y="19155"/>
                  <a:pt x="13536" y="19358"/>
                  <a:pt x="12960" y="19562"/>
                </a:cubicBezTo>
                <a:cubicBezTo>
                  <a:pt x="12672" y="19766"/>
                  <a:pt x="12096" y="19766"/>
                  <a:pt x="11808" y="19766"/>
                </a:cubicBezTo>
                <a:cubicBezTo>
                  <a:pt x="10656" y="19766"/>
                  <a:pt x="9216" y="19562"/>
                  <a:pt x="8064" y="19358"/>
                </a:cubicBezTo>
                <a:cubicBezTo>
                  <a:pt x="8064" y="19358"/>
                  <a:pt x="8064" y="19358"/>
                  <a:pt x="8064" y="19358"/>
                </a:cubicBezTo>
                <a:cubicBezTo>
                  <a:pt x="7200" y="19155"/>
                  <a:pt x="6336" y="18747"/>
                  <a:pt x="5760" y="18543"/>
                </a:cubicBezTo>
                <a:cubicBezTo>
                  <a:pt x="5184" y="18340"/>
                  <a:pt x="4896" y="18340"/>
                  <a:pt x="4608" y="18136"/>
                </a:cubicBezTo>
                <a:cubicBezTo>
                  <a:pt x="4608" y="18136"/>
                  <a:pt x="4608" y="18136"/>
                  <a:pt x="4320" y="18136"/>
                </a:cubicBezTo>
                <a:cubicBezTo>
                  <a:pt x="4320" y="17932"/>
                  <a:pt x="4320" y="17932"/>
                  <a:pt x="4320" y="17932"/>
                </a:cubicBezTo>
                <a:cubicBezTo>
                  <a:pt x="4320" y="17932"/>
                  <a:pt x="4320" y="17932"/>
                  <a:pt x="4320" y="17932"/>
                </a:cubicBezTo>
                <a:cubicBezTo>
                  <a:pt x="4320" y="17932"/>
                  <a:pt x="4320" y="17932"/>
                  <a:pt x="4320" y="17932"/>
                </a:cubicBezTo>
                <a:cubicBezTo>
                  <a:pt x="4320" y="17932"/>
                  <a:pt x="4320" y="17932"/>
                  <a:pt x="4320" y="17932"/>
                </a:cubicBezTo>
                <a:cubicBezTo>
                  <a:pt x="3744" y="18747"/>
                  <a:pt x="3744" y="18747"/>
                  <a:pt x="3744" y="18747"/>
                </a:cubicBezTo>
                <a:cubicBezTo>
                  <a:pt x="2880" y="19562"/>
                  <a:pt x="2880" y="19562"/>
                  <a:pt x="2880" y="19562"/>
                </a:cubicBezTo>
                <a:cubicBezTo>
                  <a:pt x="2880" y="19562"/>
                  <a:pt x="3456" y="19766"/>
                  <a:pt x="4320" y="20174"/>
                </a:cubicBezTo>
                <a:cubicBezTo>
                  <a:pt x="5184" y="20377"/>
                  <a:pt x="6336" y="20785"/>
                  <a:pt x="7488" y="20989"/>
                </a:cubicBezTo>
                <a:cubicBezTo>
                  <a:pt x="7488" y="20989"/>
                  <a:pt x="7488" y="20989"/>
                  <a:pt x="7488" y="20989"/>
                </a:cubicBezTo>
                <a:cubicBezTo>
                  <a:pt x="8640" y="21192"/>
                  <a:pt x="10080" y="21600"/>
                  <a:pt x="11808" y="21600"/>
                </a:cubicBezTo>
                <a:cubicBezTo>
                  <a:pt x="12384" y="21600"/>
                  <a:pt x="13248" y="21396"/>
                  <a:pt x="13824" y="21192"/>
                </a:cubicBezTo>
                <a:cubicBezTo>
                  <a:pt x="14688" y="20989"/>
                  <a:pt x="15552" y="20581"/>
                  <a:pt x="16704" y="20174"/>
                </a:cubicBezTo>
                <a:cubicBezTo>
                  <a:pt x="17568" y="19766"/>
                  <a:pt x="18144" y="19155"/>
                  <a:pt x="18720" y="18340"/>
                </a:cubicBezTo>
                <a:cubicBezTo>
                  <a:pt x="19008" y="18136"/>
                  <a:pt x="19296" y="17932"/>
                  <a:pt x="19296" y="17525"/>
                </a:cubicBezTo>
                <a:cubicBezTo>
                  <a:pt x="19584" y="17321"/>
                  <a:pt x="19584" y="16913"/>
                  <a:pt x="19584" y="16709"/>
                </a:cubicBezTo>
                <a:cubicBezTo>
                  <a:pt x="19872" y="16302"/>
                  <a:pt x="19872" y="16098"/>
                  <a:pt x="19872" y="15487"/>
                </a:cubicBezTo>
                <a:cubicBezTo>
                  <a:pt x="19872" y="15487"/>
                  <a:pt x="19872" y="15283"/>
                  <a:pt x="19872" y="15079"/>
                </a:cubicBezTo>
                <a:cubicBezTo>
                  <a:pt x="19872" y="14672"/>
                  <a:pt x="19872" y="14468"/>
                  <a:pt x="19584" y="14060"/>
                </a:cubicBezTo>
                <a:cubicBezTo>
                  <a:pt x="19296" y="13653"/>
                  <a:pt x="19008" y="13449"/>
                  <a:pt x="19008" y="13449"/>
                </a:cubicBezTo>
                <a:cubicBezTo>
                  <a:pt x="18720" y="13245"/>
                  <a:pt x="18720" y="13042"/>
                  <a:pt x="18720" y="12634"/>
                </a:cubicBezTo>
                <a:cubicBezTo>
                  <a:pt x="18720" y="12430"/>
                  <a:pt x="18432" y="12226"/>
                  <a:pt x="18432" y="12023"/>
                </a:cubicBezTo>
                <a:cubicBezTo>
                  <a:pt x="18144" y="11615"/>
                  <a:pt x="17856" y="11208"/>
                  <a:pt x="17280" y="11208"/>
                </a:cubicBezTo>
                <a:cubicBezTo>
                  <a:pt x="16992" y="11004"/>
                  <a:pt x="16704" y="11004"/>
                  <a:pt x="16416" y="11004"/>
                </a:cubicBezTo>
                <a:cubicBezTo>
                  <a:pt x="15840" y="10800"/>
                  <a:pt x="15552" y="10800"/>
                  <a:pt x="15552" y="10800"/>
                </a:cubicBezTo>
                <a:cubicBezTo>
                  <a:pt x="15264" y="10800"/>
                  <a:pt x="15264" y="10800"/>
                  <a:pt x="15264" y="10800"/>
                </a:cubicBezTo>
                <a:cubicBezTo>
                  <a:pt x="15264" y="11004"/>
                  <a:pt x="15264" y="11004"/>
                  <a:pt x="15264" y="11004"/>
                </a:cubicBezTo>
                <a:cubicBezTo>
                  <a:pt x="15264" y="10800"/>
                  <a:pt x="15264" y="10800"/>
                  <a:pt x="15264" y="10800"/>
                </a:cubicBezTo>
                <a:cubicBezTo>
                  <a:pt x="15264" y="10800"/>
                  <a:pt x="15264" y="10800"/>
                  <a:pt x="15264" y="10800"/>
                </a:cubicBezTo>
                <a:cubicBezTo>
                  <a:pt x="15264" y="11004"/>
                  <a:pt x="15264" y="11004"/>
                  <a:pt x="15264" y="11004"/>
                </a:cubicBezTo>
                <a:cubicBezTo>
                  <a:pt x="15264" y="10800"/>
                  <a:pt x="15264" y="10800"/>
                  <a:pt x="15264" y="10800"/>
                </a:cubicBezTo>
                <a:cubicBezTo>
                  <a:pt x="15264" y="11004"/>
                  <a:pt x="15264" y="11004"/>
                  <a:pt x="15264" y="11004"/>
                </a:cubicBezTo>
                <a:cubicBezTo>
                  <a:pt x="15264" y="10800"/>
                  <a:pt x="15264" y="10800"/>
                  <a:pt x="15264" y="10800"/>
                </a:cubicBezTo>
                <a:cubicBezTo>
                  <a:pt x="15264" y="10800"/>
                  <a:pt x="15264" y="10800"/>
                  <a:pt x="15264" y="10800"/>
                </a:cubicBezTo>
                <a:cubicBezTo>
                  <a:pt x="15264" y="11004"/>
                  <a:pt x="15264" y="11004"/>
                  <a:pt x="15264" y="11004"/>
                </a:cubicBezTo>
                <a:cubicBezTo>
                  <a:pt x="15264" y="10800"/>
                  <a:pt x="15264" y="10800"/>
                  <a:pt x="15264" y="10800"/>
                </a:cubicBezTo>
                <a:cubicBezTo>
                  <a:pt x="15264" y="10800"/>
                  <a:pt x="15264" y="10596"/>
                  <a:pt x="14976" y="10596"/>
                </a:cubicBezTo>
                <a:cubicBezTo>
                  <a:pt x="14976" y="10392"/>
                  <a:pt x="14976" y="10189"/>
                  <a:pt x="14976" y="10189"/>
                </a:cubicBezTo>
                <a:cubicBezTo>
                  <a:pt x="14976" y="10189"/>
                  <a:pt x="14976" y="10189"/>
                  <a:pt x="14976" y="10189"/>
                </a:cubicBezTo>
                <a:cubicBezTo>
                  <a:pt x="14400" y="10189"/>
                  <a:pt x="14400" y="10189"/>
                  <a:pt x="14400" y="10189"/>
                </a:cubicBezTo>
                <a:cubicBezTo>
                  <a:pt x="14976" y="10189"/>
                  <a:pt x="14976" y="10189"/>
                  <a:pt x="14976" y="10189"/>
                </a:cubicBezTo>
                <a:cubicBezTo>
                  <a:pt x="14976" y="10189"/>
                  <a:pt x="14976" y="10189"/>
                  <a:pt x="14976" y="10189"/>
                </a:cubicBezTo>
                <a:cubicBezTo>
                  <a:pt x="14400" y="10189"/>
                  <a:pt x="14400" y="10189"/>
                  <a:pt x="14400" y="10189"/>
                </a:cubicBezTo>
                <a:cubicBezTo>
                  <a:pt x="14976" y="10189"/>
                  <a:pt x="14976" y="10189"/>
                  <a:pt x="14976" y="10189"/>
                </a:cubicBezTo>
                <a:cubicBezTo>
                  <a:pt x="13824" y="10189"/>
                  <a:pt x="13824" y="10189"/>
                  <a:pt x="13824" y="10189"/>
                </a:cubicBezTo>
                <a:cubicBezTo>
                  <a:pt x="14688" y="10800"/>
                  <a:pt x="14688" y="10800"/>
                  <a:pt x="14688" y="10800"/>
                </a:cubicBezTo>
                <a:cubicBezTo>
                  <a:pt x="17568" y="8558"/>
                  <a:pt x="17568" y="8558"/>
                  <a:pt x="17568" y="8558"/>
                </a:cubicBezTo>
                <a:cubicBezTo>
                  <a:pt x="17568" y="8558"/>
                  <a:pt x="17568" y="8558"/>
                  <a:pt x="17568" y="8558"/>
                </a:cubicBezTo>
                <a:cubicBezTo>
                  <a:pt x="17568" y="8558"/>
                  <a:pt x="18720" y="7336"/>
                  <a:pt x="19584" y="6113"/>
                </a:cubicBezTo>
                <a:cubicBezTo>
                  <a:pt x="20160" y="5502"/>
                  <a:pt x="20448" y="4687"/>
                  <a:pt x="20736" y="4075"/>
                </a:cubicBezTo>
                <a:cubicBezTo>
                  <a:pt x="21024" y="3872"/>
                  <a:pt x="21312" y="3464"/>
                  <a:pt x="21312" y="3260"/>
                </a:cubicBezTo>
                <a:cubicBezTo>
                  <a:pt x="21312" y="2853"/>
                  <a:pt x="21600" y="2649"/>
                  <a:pt x="21600" y="2445"/>
                </a:cubicBezTo>
                <a:cubicBezTo>
                  <a:pt x="21600" y="2445"/>
                  <a:pt x="21600" y="2445"/>
                  <a:pt x="21600" y="2445"/>
                </a:cubicBezTo>
                <a:cubicBezTo>
                  <a:pt x="21600" y="2242"/>
                  <a:pt x="21600" y="2242"/>
                  <a:pt x="21600" y="2242"/>
                </a:cubicBezTo>
                <a:cubicBezTo>
                  <a:pt x="21600" y="2242"/>
                  <a:pt x="21600" y="2242"/>
                  <a:pt x="21600" y="2242"/>
                </a:cubicBezTo>
                <a:cubicBezTo>
                  <a:pt x="21600" y="2038"/>
                  <a:pt x="21600" y="1630"/>
                  <a:pt x="21312" y="1426"/>
                </a:cubicBezTo>
                <a:cubicBezTo>
                  <a:pt x="21312" y="1223"/>
                  <a:pt x="21312" y="1019"/>
                  <a:pt x="21024" y="815"/>
                </a:cubicBezTo>
                <a:cubicBezTo>
                  <a:pt x="20736" y="408"/>
                  <a:pt x="20448" y="204"/>
                  <a:pt x="19872" y="0"/>
                </a:cubicBezTo>
                <a:cubicBezTo>
                  <a:pt x="19584" y="0"/>
                  <a:pt x="19008" y="0"/>
                  <a:pt x="18720" y="0"/>
                </a:cubicBezTo>
                <a:cubicBezTo>
                  <a:pt x="18720" y="0"/>
                  <a:pt x="18720" y="0"/>
                  <a:pt x="18720" y="0"/>
                </a:cubicBezTo>
                <a:cubicBezTo>
                  <a:pt x="17856" y="0"/>
                  <a:pt x="17280" y="0"/>
                  <a:pt x="16416" y="204"/>
                </a:cubicBezTo>
                <a:cubicBezTo>
                  <a:pt x="15840" y="408"/>
                  <a:pt x="15264" y="611"/>
                  <a:pt x="14688" y="1019"/>
                </a:cubicBezTo>
                <a:cubicBezTo>
                  <a:pt x="14400" y="1019"/>
                  <a:pt x="14400" y="1223"/>
                  <a:pt x="14112" y="1223"/>
                </a:cubicBezTo>
                <a:cubicBezTo>
                  <a:pt x="13824" y="1630"/>
                  <a:pt x="13248" y="2242"/>
                  <a:pt x="12672" y="2853"/>
                </a:cubicBezTo>
                <a:cubicBezTo>
                  <a:pt x="12096" y="3464"/>
                  <a:pt x="11520" y="4075"/>
                  <a:pt x="10944" y="4687"/>
                </a:cubicBezTo>
                <a:cubicBezTo>
                  <a:pt x="10368" y="5094"/>
                  <a:pt x="10080" y="5298"/>
                  <a:pt x="9792" y="5502"/>
                </a:cubicBezTo>
                <a:cubicBezTo>
                  <a:pt x="9504" y="5706"/>
                  <a:pt x="9504" y="5909"/>
                  <a:pt x="9216" y="5909"/>
                </a:cubicBezTo>
                <a:cubicBezTo>
                  <a:pt x="9216" y="6113"/>
                  <a:pt x="9216" y="6113"/>
                  <a:pt x="8928" y="6317"/>
                </a:cubicBezTo>
                <a:cubicBezTo>
                  <a:pt x="8928" y="6317"/>
                  <a:pt x="8352" y="6521"/>
                  <a:pt x="7776" y="6725"/>
                </a:cubicBezTo>
                <a:cubicBezTo>
                  <a:pt x="6336" y="7132"/>
                  <a:pt x="5472" y="7540"/>
                  <a:pt x="4320" y="7947"/>
                </a:cubicBezTo>
                <a:cubicBezTo>
                  <a:pt x="3456" y="8558"/>
                  <a:pt x="2592" y="9374"/>
                  <a:pt x="1728" y="10392"/>
                </a:cubicBezTo>
                <a:cubicBezTo>
                  <a:pt x="288" y="12023"/>
                  <a:pt x="0" y="13449"/>
                  <a:pt x="0" y="14875"/>
                </a:cubicBezTo>
                <a:cubicBezTo>
                  <a:pt x="0" y="15283"/>
                  <a:pt x="0" y="15691"/>
                  <a:pt x="0" y="16302"/>
                </a:cubicBezTo>
                <a:cubicBezTo>
                  <a:pt x="0" y="17321"/>
                  <a:pt x="864" y="18136"/>
                  <a:pt x="1728" y="18747"/>
                </a:cubicBezTo>
                <a:cubicBezTo>
                  <a:pt x="2304" y="19155"/>
                  <a:pt x="2880" y="19562"/>
                  <a:pt x="3168" y="19562"/>
                </a:cubicBezTo>
                <a:cubicBezTo>
                  <a:pt x="3744" y="18747"/>
                  <a:pt x="3744" y="18747"/>
                  <a:pt x="3744" y="18747"/>
                </a:cubicBezTo>
                <a:cubicBezTo>
                  <a:pt x="2880" y="19562"/>
                  <a:pt x="2880" y="19562"/>
                  <a:pt x="2880" y="19562"/>
                </a:cubicBezTo>
                <a:lnTo>
                  <a:pt x="3744" y="18747"/>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6" name="Freeform 1227"/>
          <p:cNvSpPr/>
          <p:nvPr>
            <p:custDataLst>
              <p:tags r:id="rId62"/>
            </p:custDataLst>
          </p:nvPr>
        </p:nvSpPr>
        <p:spPr>
          <a:xfrm flipH="1">
            <a:off x="1497965" y="4902835"/>
            <a:ext cx="426085" cy="1142365"/>
          </a:xfrm>
          <a:custGeom>
            <a:avLst/>
            <a:gdLst/>
            <a:ahLst/>
            <a:cxnLst>
              <a:cxn ang="0">
                <a:pos x="wd2" y="hd2"/>
              </a:cxn>
              <a:cxn ang="5400000">
                <a:pos x="wd2" y="hd2"/>
              </a:cxn>
              <a:cxn ang="10800000">
                <a:pos x="wd2" y="hd2"/>
              </a:cxn>
              <a:cxn ang="16200000">
                <a:pos x="wd2" y="hd2"/>
              </a:cxn>
            </a:cxnLst>
            <a:rect l="0" t="0" r="r" b="b"/>
            <a:pathLst>
              <a:path w="20241" h="21366" extrusionOk="0">
                <a:moveTo>
                  <a:pt x="17302" y="350"/>
                </a:moveTo>
                <a:cubicBezTo>
                  <a:pt x="12194" y="5483"/>
                  <a:pt x="12194" y="10936"/>
                  <a:pt x="12194" y="16283"/>
                </a:cubicBezTo>
                <a:cubicBezTo>
                  <a:pt x="12194" y="17459"/>
                  <a:pt x="13070" y="19170"/>
                  <a:pt x="11464" y="20239"/>
                </a:cubicBezTo>
                <a:cubicBezTo>
                  <a:pt x="10881" y="20614"/>
                  <a:pt x="9713" y="20614"/>
                  <a:pt x="8837" y="20667"/>
                </a:cubicBezTo>
                <a:cubicBezTo>
                  <a:pt x="6502" y="20774"/>
                  <a:pt x="4167" y="20774"/>
                  <a:pt x="1832" y="20774"/>
                </a:cubicBezTo>
                <a:cubicBezTo>
                  <a:pt x="810" y="20827"/>
                  <a:pt x="-1087" y="21416"/>
                  <a:pt x="810" y="21362"/>
                </a:cubicBezTo>
                <a:cubicBezTo>
                  <a:pt x="4459" y="21309"/>
                  <a:pt x="8983" y="21469"/>
                  <a:pt x="12340" y="20881"/>
                </a:cubicBezTo>
                <a:cubicBezTo>
                  <a:pt x="15113" y="20346"/>
                  <a:pt x="14967" y="19170"/>
                  <a:pt x="15113" y="18154"/>
                </a:cubicBezTo>
                <a:cubicBezTo>
                  <a:pt x="15259" y="12113"/>
                  <a:pt x="14529" y="5964"/>
                  <a:pt x="20221" y="190"/>
                </a:cubicBezTo>
                <a:cubicBezTo>
                  <a:pt x="20513" y="-131"/>
                  <a:pt x="17594" y="-24"/>
                  <a:pt x="17302" y="350"/>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7" name="Freeform 1228"/>
          <p:cNvSpPr/>
          <p:nvPr>
            <p:custDataLst>
              <p:tags r:id="rId63"/>
            </p:custDataLst>
          </p:nvPr>
        </p:nvSpPr>
        <p:spPr>
          <a:xfrm flipH="1">
            <a:off x="1083310" y="4945380"/>
            <a:ext cx="378460" cy="1161415"/>
          </a:xfrm>
          <a:custGeom>
            <a:avLst/>
            <a:gdLst/>
            <a:ahLst/>
            <a:cxnLst>
              <a:cxn ang="0">
                <a:pos x="wd2" y="hd2"/>
              </a:cxn>
              <a:cxn ang="5400000">
                <a:pos x="wd2" y="hd2"/>
              </a:cxn>
              <a:cxn ang="10800000">
                <a:pos x="wd2" y="hd2"/>
              </a:cxn>
              <a:cxn ang="16200000">
                <a:pos x="wd2" y="hd2"/>
              </a:cxn>
            </a:cxnLst>
            <a:rect l="0" t="0" r="r" b="b"/>
            <a:pathLst>
              <a:path w="20069" h="21378" extrusionOk="0">
                <a:moveTo>
                  <a:pt x="23" y="407"/>
                </a:moveTo>
                <a:cubicBezTo>
                  <a:pt x="5423" y="5991"/>
                  <a:pt x="4441" y="11839"/>
                  <a:pt x="3623" y="17581"/>
                </a:cubicBezTo>
                <a:cubicBezTo>
                  <a:pt x="3460" y="18529"/>
                  <a:pt x="2641" y="20005"/>
                  <a:pt x="5260" y="20637"/>
                </a:cubicBezTo>
                <a:cubicBezTo>
                  <a:pt x="8205" y="21427"/>
                  <a:pt x="13932" y="21269"/>
                  <a:pt x="17532" y="21374"/>
                </a:cubicBezTo>
                <a:cubicBezTo>
                  <a:pt x="18351" y="21427"/>
                  <a:pt x="21296" y="20953"/>
                  <a:pt x="19496" y="20900"/>
                </a:cubicBezTo>
                <a:cubicBezTo>
                  <a:pt x="16223" y="20795"/>
                  <a:pt x="10496" y="20953"/>
                  <a:pt x="7878" y="20163"/>
                </a:cubicBezTo>
                <a:cubicBezTo>
                  <a:pt x="5587" y="19478"/>
                  <a:pt x="6732" y="17739"/>
                  <a:pt x="6896" y="16896"/>
                </a:cubicBezTo>
                <a:cubicBezTo>
                  <a:pt x="7714" y="11259"/>
                  <a:pt x="8532" y="5569"/>
                  <a:pt x="3296" y="143"/>
                </a:cubicBezTo>
                <a:cubicBezTo>
                  <a:pt x="2969" y="-173"/>
                  <a:pt x="-304" y="90"/>
                  <a:pt x="23" y="407"/>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8" name="Freeform 1229"/>
          <p:cNvSpPr/>
          <p:nvPr>
            <p:custDataLst>
              <p:tags r:id="rId64"/>
            </p:custDataLst>
          </p:nvPr>
        </p:nvSpPr>
        <p:spPr>
          <a:xfrm flipH="1">
            <a:off x="1938020" y="3557905"/>
            <a:ext cx="323850" cy="229235"/>
          </a:xfrm>
          <a:custGeom>
            <a:avLst/>
            <a:gdLst/>
            <a:ahLst/>
            <a:cxnLst>
              <a:cxn ang="0">
                <a:pos x="wd2" y="hd2"/>
              </a:cxn>
              <a:cxn ang="5400000">
                <a:pos x="wd2" y="hd2"/>
              </a:cxn>
              <a:cxn ang="10800000">
                <a:pos x="wd2" y="hd2"/>
              </a:cxn>
              <a:cxn ang="16200000">
                <a:pos x="wd2" y="hd2"/>
              </a:cxn>
            </a:cxnLst>
            <a:rect l="0" t="0" r="r" b="b"/>
            <a:pathLst>
              <a:path w="21600" h="21600" extrusionOk="0">
                <a:moveTo>
                  <a:pt x="0" y="793"/>
                </a:moveTo>
                <a:lnTo>
                  <a:pt x="21147" y="21600"/>
                </a:lnTo>
                <a:lnTo>
                  <a:pt x="21600" y="20807"/>
                </a:lnTo>
                <a:lnTo>
                  <a:pt x="453" y="0"/>
                </a:lnTo>
                <a:lnTo>
                  <a:pt x="0" y="793"/>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9" name="Freeform 1231"/>
          <p:cNvSpPr/>
          <p:nvPr>
            <p:custDataLst>
              <p:tags r:id="rId65"/>
            </p:custDataLst>
          </p:nvPr>
        </p:nvSpPr>
        <p:spPr>
          <a:xfrm flipH="1">
            <a:off x="1906270" y="3455035"/>
            <a:ext cx="201295" cy="160020"/>
          </a:xfrm>
          <a:custGeom>
            <a:avLst/>
            <a:gdLst/>
            <a:ahLst/>
            <a:cxnLst>
              <a:cxn ang="0">
                <a:pos x="wd2" y="hd2"/>
              </a:cxn>
              <a:cxn ang="5400000">
                <a:pos x="wd2" y="hd2"/>
              </a:cxn>
              <a:cxn ang="10800000">
                <a:pos x="wd2" y="hd2"/>
              </a:cxn>
              <a:cxn ang="16200000">
                <a:pos x="wd2" y="hd2"/>
              </a:cxn>
            </a:cxnLst>
            <a:rect l="0" t="0" r="r" b="b"/>
            <a:pathLst>
              <a:path w="21600" h="21600" extrusionOk="0">
                <a:moveTo>
                  <a:pt x="0" y="1137"/>
                </a:moveTo>
                <a:lnTo>
                  <a:pt x="20872" y="21600"/>
                </a:lnTo>
                <a:lnTo>
                  <a:pt x="21600" y="20463"/>
                </a:lnTo>
                <a:lnTo>
                  <a:pt x="971" y="0"/>
                </a:lnTo>
                <a:lnTo>
                  <a:pt x="0" y="1137"/>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0" name="Rectangle 1233"/>
          <p:cNvSpPr/>
          <p:nvPr>
            <p:custDataLst>
              <p:tags r:id="rId66"/>
            </p:custDataLst>
          </p:nvPr>
        </p:nvSpPr>
        <p:spPr>
          <a:xfrm flipH="1">
            <a:off x="1903730" y="3556000"/>
            <a:ext cx="13335" cy="52705"/>
          </a:xfrm>
          <a:prstGeom prst="rect">
            <a:avLst/>
          </a:pr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1" name="Freeform 1235"/>
          <p:cNvSpPr/>
          <p:nvPr>
            <p:custDataLst>
              <p:tags r:id="rId67"/>
            </p:custDataLst>
          </p:nvPr>
        </p:nvSpPr>
        <p:spPr>
          <a:xfrm flipH="1">
            <a:off x="1768475" y="3564255"/>
            <a:ext cx="149225" cy="256540"/>
          </a:xfrm>
          <a:custGeom>
            <a:avLst/>
            <a:gdLst/>
            <a:ahLst/>
            <a:cxnLst>
              <a:cxn ang="0">
                <a:pos x="wd2" y="hd2"/>
              </a:cxn>
              <a:cxn ang="5400000">
                <a:pos x="wd2" y="hd2"/>
              </a:cxn>
              <a:cxn ang="10800000">
                <a:pos x="wd2" y="hd2"/>
              </a:cxn>
              <a:cxn ang="16200000">
                <a:pos x="wd2" y="hd2"/>
              </a:cxn>
            </a:cxnLst>
            <a:rect l="0" t="0" r="r" b="b"/>
            <a:pathLst>
              <a:path w="21600" h="21600" extrusionOk="0">
                <a:moveTo>
                  <a:pt x="0" y="354"/>
                </a:moveTo>
                <a:lnTo>
                  <a:pt x="19636" y="21600"/>
                </a:lnTo>
                <a:lnTo>
                  <a:pt x="21600" y="21069"/>
                </a:lnTo>
                <a:lnTo>
                  <a:pt x="1964" y="0"/>
                </a:lnTo>
                <a:lnTo>
                  <a:pt x="0" y="354"/>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2" name="Freeform 1237"/>
          <p:cNvSpPr/>
          <p:nvPr>
            <p:custDataLst>
              <p:tags r:id="rId68"/>
            </p:custDataLst>
          </p:nvPr>
        </p:nvSpPr>
        <p:spPr>
          <a:xfrm flipH="1">
            <a:off x="1774825" y="3810635"/>
            <a:ext cx="169545" cy="50800"/>
          </a:xfrm>
          <a:custGeom>
            <a:avLst/>
            <a:gdLst/>
            <a:ahLst/>
            <a:cxnLst>
              <a:cxn ang="0">
                <a:pos x="wd2" y="hd2"/>
              </a:cxn>
              <a:cxn ang="5400000">
                <a:pos x="wd2" y="hd2"/>
              </a:cxn>
              <a:cxn ang="10800000">
                <a:pos x="wd2" y="hd2"/>
              </a:cxn>
              <a:cxn ang="16200000">
                <a:pos x="wd2" y="hd2"/>
              </a:cxn>
            </a:cxnLst>
            <a:rect l="0" t="0" r="r" b="b"/>
            <a:pathLst>
              <a:path w="21600" h="21600" extrusionOk="0">
                <a:moveTo>
                  <a:pt x="21312" y="0"/>
                </a:moveTo>
                <a:lnTo>
                  <a:pt x="0" y="17100"/>
                </a:lnTo>
                <a:lnTo>
                  <a:pt x="576" y="21600"/>
                </a:lnTo>
                <a:lnTo>
                  <a:pt x="21600" y="4500"/>
                </a:lnTo>
                <a:lnTo>
                  <a:pt x="21312" y="0"/>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3" name="Freeform 1239"/>
          <p:cNvSpPr/>
          <p:nvPr>
            <p:custDataLst>
              <p:tags r:id="rId69"/>
            </p:custDataLst>
          </p:nvPr>
        </p:nvSpPr>
        <p:spPr>
          <a:xfrm flipH="1">
            <a:off x="1935480" y="3783330"/>
            <a:ext cx="13335" cy="71755"/>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21600" y="0"/>
                </a:lnTo>
                <a:lnTo>
                  <a:pt x="3600" y="0"/>
                </a:lnTo>
                <a:lnTo>
                  <a:pt x="0" y="21600"/>
                </a:lnTo>
                <a:lnTo>
                  <a:pt x="18000" y="21600"/>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4" name="Freeform 1241"/>
          <p:cNvSpPr/>
          <p:nvPr>
            <p:custDataLst>
              <p:tags r:id="rId70"/>
            </p:custDataLst>
          </p:nvPr>
        </p:nvSpPr>
        <p:spPr>
          <a:xfrm flipH="1">
            <a:off x="2101215" y="3442335"/>
            <a:ext cx="169545" cy="62865"/>
          </a:xfrm>
          <a:custGeom>
            <a:avLst/>
            <a:gdLst/>
            <a:ahLst/>
            <a:cxnLst>
              <a:cxn ang="0">
                <a:pos x="wd2" y="hd2"/>
              </a:cxn>
              <a:cxn ang="5400000">
                <a:pos x="wd2" y="hd2"/>
              </a:cxn>
              <a:cxn ang="10800000">
                <a:pos x="wd2" y="hd2"/>
              </a:cxn>
              <a:cxn ang="16200000">
                <a:pos x="wd2" y="hd2"/>
              </a:cxn>
            </a:cxnLst>
            <a:rect l="0" t="0" r="r" b="b"/>
            <a:pathLst>
              <a:path w="21600" h="21600" extrusionOk="0">
                <a:moveTo>
                  <a:pt x="20736" y="0"/>
                </a:moveTo>
                <a:lnTo>
                  <a:pt x="0" y="14400"/>
                </a:lnTo>
                <a:lnTo>
                  <a:pt x="864" y="21600"/>
                </a:lnTo>
                <a:lnTo>
                  <a:pt x="21600" y="7920"/>
                </a:lnTo>
                <a:lnTo>
                  <a:pt x="20736" y="0"/>
                </a:ln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6" name="Freeform 95"/>
          <p:cNvSpPr/>
          <p:nvPr>
            <p:custDataLst>
              <p:tags r:id="rId71"/>
            </p:custDataLst>
          </p:nvPr>
        </p:nvSpPr>
        <p:spPr>
          <a:xfrm rot="19159796" flipH="1">
            <a:off x="1120140" y="3481070"/>
            <a:ext cx="299720" cy="215900"/>
          </a:xfrm>
          <a:custGeom>
            <a:avLst/>
            <a:gdLst/>
            <a:ahLst/>
            <a:cxnLst>
              <a:cxn ang="0">
                <a:pos x="wd2" y="hd2"/>
              </a:cxn>
              <a:cxn ang="5400000">
                <a:pos x="wd2" y="hd2"/>
              </a:cxn>
              <a:cxn ang="10800000">
                <a:pos x="wd2" y="hd2"/>
              </a:cxn>
              <a:cxn ang="16200000">
                <a:pos x="wd2" y="hd2"/>
              </a:cxn>
            </a:cxnLst>
            <a:rect l="0" t="0" r="r" b="b"/>
            <a:pathLst>
              <a:path w="21382" h="21443" extrusionOk="0">
                <a:moveTo>
                  <a:pt x="0" y="2715"/>
                </a:moveTo>
                <a:cubicBezTo>
                  <a:pt x="2734" y="2833"/>
                  <a:pt x="5195" y="4131"/>
                  <a:pt x="8203" y="3777"/>
                </a:cubicBezTo>
                <a:cubicBezTo>
                  <a:pt x="11939" y="3187"/>
                  <a:pt x="17134" y="2007"/>
                  <a:pt x="20597" y="0"/>
                </a:cubicBezTo>
                <a:cubicBezTo>
                  <a:pt x="20780" y="5784"/>
                  <a:pt x="21600" y="11567"/>
                  <a:pt x="21327" y="17469"/>
                </a:cubicBezTo>
                <a:cubicBezTo>
                  <a:pt x="21235" y="19711"/>
                  <a:pt x="21418" y="19711"/>
                  <a:pt x="18684" y="20656"/>
                </a:cubicBezTo>
                <a:cubicBezTo>
                  <a:pt x="15858" y="21600"/>
                  <a:pt x="12668" y="21482"/>
                  <a:pt x="9843" y="21364"/>
                </a:cubicBezTo>
                <a:cubicBezTo>
                  <a:pt x="5377" y="21128"/>
                  <a:pt x="1003" y="20656"/>
                  <a:pt x="2005" y="15344"/>
                </a:cubicBezTo>
                <a:cubicBezTo>
                  <a:pt x="2825" y="10859"/>
                  <a:pt x="2825" y="7082"/>
                  <a:pt x="1823" y="2833"/>
                </a:cubicBezTo>
              </a:path>
            </a:pathLst>
          </a:custGeom>
          <a:solidFill>
            <a:srgbClr val="FED94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7" name="Freeform 97"/>
          <p:cNvSpPr/>
          <p:nvPr>
            <p:custDataLst>
              <p:tags r:id="rId72"/>
            </p:custDataLst>
          </p:nvPr>
        </p:nvSpPr>
        <p:spPr>
          <a:xfrm rot="19159796" flipH="1">
            <a:off x="1346835" y="3538855"/>
            <a:ext cx="12700" cy="12700"/>
          </a:xfrm>
          <a:custGeom>
            <a:avLst/>
            <a:gdLst/>
            <a:ahLst/>
            <a:cxnLst>
              <a:cxn ang="0">
                <a:pos x="wd2" y="hd2"/>
              </a:cxn>
              <a:cxn ang="5400000">
                <a:pos x="wd2" y="hd2"/>
              </a:cxn>
              <a:cxn ang="10800000">
                <a:pos x="wd2" y="hd2"/>
              </a:cxn>
              <a:cxn ang="16200000">
                <a:pos x="wd2" y="hd2"/>
              </a:cxn>
            </a:cxnLst>
            <a:rect l="0" t="0" r="r" b="b"/>
            <a:pathLst>
              <a:path w="15695" h="21600" extrusionOk="0">
                <a:moveTo>
                  <a:pt x="2160" y="0"/>
                </a:moveTo>
                <a:cubicBezTo>
                  <a:pt x="0" y="0"/>
                  <a:pt x="0" y="0"/>
                  <a:pt x="0" y="0"/>
                </a:cubicBezTo>
                <a:cubicBezTo>
                  <a:pt x="15120" y="21600"/>
                  <a:pt x="15120" y="21600"/>
                  <a:pt x="15120" y="21600"/>
                </a:cubicBezTo>
                <a:cubicBezTo>
                  <a:pt x="19440" y="0"/>
                  <a:pt x="-2160" y="14400"/>
                  <a:pt x="2160" y="0"/>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8" name="Freeform 98"/>
          <p:cNvSpPr/>
          <p:nvPr>
            <p:custDataLst>
              <p:tags r:id="rId73"/>
            </p:custDataLst>
          </p:nvPr>
        </p:nvSpPr>
        <p:spPr>
          <a:xfrm rot="19159796" flipH="1">
            <a:off x="1347470" y="3531235"/>
            <a:ext cx="12700" cy="12700"/>
          </a:xfrm>
          <a:custGeom>
            <a:avLst/>
            <a:gdLst/>
            <a:ahLst/>
            <a:cxnLst>
              <a:cxn ang="0">
                <a:pos x="wd2" y="hd2"/>
              </a:cxn>
              <a:cxn ang="5400000">
                <a:pos x="wd2" y="hd2"/>
              </a:cxn>
              <a:cxn ang="10800000">
                <a:pos x="wd2" y="hd2"/>
              </a:cxn>
              <a:cxn ang="16200000">
                <a:pos x="wd2" y="hd2"/>
              </a:cxn>
            </a:cxnLst>
            <a:rect l="0" t="0" r="r" b="b"/>
            <a:pathLst>
              <a:path w="17287" h="15868" extrusionOk="0">
                <a:moveTo>
                  <a:pt x="16200" y="14400"/>
                </a:moveTo>
                <a:cubicBezTo>
                  <a:pt x="21600" y="0"/>
                  <a:pt x="5400" y="0"/>
                  <a:pt x="0" y="0"/>
                </a:cubicBezTo>
                <a:cubicBezTo>
                  <a:pt x="10800" y="0"/>
                  <a:pt x="0" y="21600"/>
                  <a:pt x="16200" y="14400"/>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9" name="Freeform 100"/>
          <p:cNvSpPr/>
          <p:nvPr>
            <p:custDataLst>
              <p:tags r:id="rId74"/>
            </p:custDataLst>
          </p:nvPr>
        </p:nvSpPr>
        <p:spPr>
          <a:xfrm rot="19159796" flipH="1">
            <a:off x="899160" y="3442335"/>
            <a:ext cx="504825" cy="347345"/>
          </a:xfrm>
          <a:custGeom>
            <a:avLst/>
            <a:gdLst/>
            <a:ahLst/>
            <a:cxnLst>
              <a:cxn ang="0">
                <a:pos x="wd2" y="hd2"/>
              </a:cxn>
              <a:cxn ang="5400000">
                <a:pos x="wd2" y="hd2"/>
              </a:cxn>
              <a:cxn ang="10800000">
                <a:pos x="wd2" y="hd2"/>
              </a:cxn>
              <a:cxn ang="16200000">
                <a:pos x="wd2" y="hd2"/>
              </a:cxn>
            </a:cxnLst>
            <a:rect l="0" t="0" r="r" b="b"/>
            <a:pathLst>
              <a:path w="21409" h="21453" extrusionOk="0">
                <a:moveTo>
                  <a:pt x="5709" y="5657"/>
                </a:moveTo>
                <a:cubicBezTo>
                  <a:pt x="5709" y="5510"/>
                  <a:pt x="5709" y="5510"/>
                  <a:pt x="5709" y="5510"/>
                </a:cubicBezTo>
                <a:cubicBezTo>
                  <a:pt x="5331" y="5951"/>
                  <a:pt x="4789" y="5878"/>
                  <a:pt x="4356" y="6171"/>
                </a:cubicBezTo>
                <a:cubicBezTo>
                  <a:pt x="4356" y="6098"/>
                  <a:pt x="4356" y="6098"/>
                  <a:pt x="4356" y="6098"/>
                </a:cubicBezTo>
                <a:cubicBezTo>
                  <a:pt x="3219" y="6539"/>
                  <a:pt x="2191" y="7273"/>
                  <a:pt x="1054" y="7861"/>
                </a:cubicBezTo>
                <a:cubicBezTo>
                  <a:pt x="1108" y="7788"/>
                  <a:pt x="1108" y="7788"/>
                  <a:pt x="1108" y="7788"/>
                </a:cubicBezTo>
                <a:cubicBezTo>
                  <a:pt x="1054" y="7861"/>
                  <a:pt x="1000" y="7935"/>
                  <a:pt x="946" y="7935"/>
                </a:cubicBezTo>
                <a:cubicBezTo>
                  <a:pt x="946" y="7935"/>
                  <a:pt x="946" y="7861"/>
                  <a:pt x="1000" y="7861"/>
                </a:cubicBezTo>
                <a:cubicBezTo>
                  <a:pt x="675" y="7714"/>
                  <a:pt x="296" y="8302"/>
                  <a:pt x="79" y="8229"/>
                </a:cubicBezTo>
                <a:cubicBezTo>
                  <a:pt x="25" y="8229"/>
                  <a:pt x="25" y="8376"/>
                  <a:pt x="79" y="8449"/>
                </a:cubicBezTo>
                <a:cubicBezTo>
                  <a:pt x="79" y="8449"/>
                  <a:pt x="79" y="8449"/>
                  <a:pt x="79" y="8449"/>
                </a:cubicBezTo>
                <a:cubicBezTo>
                  <a:pt x="25" y="8449"/>
                  <a:pt x="25" y="8449"/>
                  <a:pt x="25" y="8449"/>
                </a:cubicBezTo>
                <a:cubicBezTo>
                  <a:pt x="25" y="8449"/>
                  <a:pt x="25" y="8449"/>
                  <a:pt x="25" y="8449"/>
                </a:cubicBezTo>
                <a:cubicBezTo>
                  <a:pt x="-83" y="8816"/>
                  <a:pt x="188" y="8008"/>
                  <a:pt x="188" y="8082"/>
                </a:cubicBezTo>
                <a:cubicBezTo>
                  <a:pt x="188" y="8082"/>
                  <a:pt x="188" y="8082"/>
                  <a:pt x="188" y="8082"/>
                </a:cubicBezTo>
                <a:cubicBezTo>
                  <a:pt x="188" y="8082"/>
                  <a:pt x="188" y="8082"/>
                  <a:pt x="188" y="8082"/>
                </a:cubicBezTo>
                <a:cubicBezTo>
                  <a:pt x="188" y="8082"/>
                  <a:pt x="188" y="8082"/>
                  <a:pt x="188" y="8082"/>
                </a:cubicBezTo>
                <a:cubicBezTo>
                  <a:pt x="188" y="8155"/>
                  <a:pt x="188" y="8155"/>
                  <a:pt x="188" y="8155"/>
                </a:cubicBezTo>
                <a:cubicBezTo>
                  <a:pt x="242" y="8229"/>
                  <a:pt x="242" y="8229"/>
                  <a:pt x="242" y="8229"/>
                </a:cubicBezTo>
                <a:cubicBezTo>
                  <a:pt x="296" y="8449"/>
                  <a:pt x="296" y="8449"/>
                  <a:pt x="296" y="8449"/>
                </a:cubicBezTo>
                <a:cubicBezTo>
                  <a:pt x="404" y="8963"/>
                  <a:pt x="404" y="8963"/>
                  <a:pt x="404" y="8963"/>
                </a:cubicBezTo>
                <a:cubicBezTo>
                  <a:pt x="675" y="9845"/>
                  <a:pt x="675" y="9845"/>
                  <a:pt x="675" y="9845"/>
                </a:cubicBezTo>
                <a:cubicBezTo>
                  <a:pt x="837" y="10506"/>
                  <a:pt x="1054" y="11094"/>
                  <a:pt x="1270" y="11682"/>
                </a:cubicBezTo>
                <a:cubicBezTo>
                  <a:pt x="1270" y="11755"/>
                  <a:pt x="1216" y="11755"/>
                  <a:pt x="1108" y="11829"/>
                </a:cubicBezTo>
                <a:cubicBezTo>
                  <a:pt x="1703" y="12710"/>
                  <a:pt x="1812" y="13886"/>
                  <a:pt x="2028" y="14988"/>
                </a:cubicBezTo>
                <a:cubicBezTo>
                  <a:pt x="2082" y="14988"/>
                  <a:pt x="2082" y="14841"/>
                  <a:pt x="2191" y="14914"/>
                </a:cubicBezTo>
                <a:cubicBezTo>
                  <a:pt x="2191" y="14547"/>
                  <a:pt x="1812" y="14327"/>
                  <a:pt x="1920" y="13959"/>
                </a:cubicBezTo>
                <a:cubicBezTo>
                  <a:pt x="1974" y="13959"/>
                  <a:pt x="1974" y="13959"/>
                  <a:pt x="1974" y="13959"/>
                </a:cubicBezTo>
                <a:cubicBezTo>
                  <a:pt x="1974" y="13739"/>
                  <a:pt x="1812" y="14033"/>
                  <a:pt x="1812" y="13739"/>
                </a:cubicBezTo>
                <a:cubicBezTo>
                  <a:pt x="1866" y="13592"/>
                  <a:pt x="1920" y="13739"/>
                  <a:pt x="1920" y="13665"/>
                </a:cubicBezTo>
                <a:cubicBezTo>
                  <a:pt x="1812" y="13224"/>
                  <a:pt x="1758" y="12637"/>
                  <a:pt x="1433" y="12269"/>
                </a:cubicBezTo>
                <a:cubicBezTo>
                  <a:pt x="1595" y="12122"/>
                  <a:pt x="1325" y="11755"/>
                  <a:pt x="1433" y="11535"/>
                </a:cubicBezTo>
                <a:cubicBezTo>
                  <a:pt x="1379" y="11388"/>
                  <a:pt x="1325" y="11314"/>
                  <a:pt x="1216" y="11241"/>
                </a:cubicBezTo>
                <a:cubicBezTo>
                  <a:pt x="1054" y="10433"/>
                  <a:pt x="837" y="9551"/>
                  <a:pt x="621" y="8669"/>
                </a:cubicBezTo>
                <a:cubicBezTo>
                  <a:pt x="458" y="8082"/>
                  <a:pt x="458" y="8082"/>
                  <a:pt x="458" y="8082"/>
                </a:cubicBezTo>
                <a:cubicBezTo>
                  <a:pt x="458" y="8008"/>
                  <a:pt x="458" y="8008"/>
                  <a:pt x="458" y="8008"/>
                </a:cubicBezTo>
                <a:cubicBezTo>
                  <a:pt x="458" y="8008"/>
                  <a:pt x="458" y="8008"/>
                  <a:pt x="458" y="8008"/>
                </a:cubicBezTo>
                <a:cubicBezTo>
                  <a:pt x="458" y="8008"/>
                  <a:pt x="458" y="8008"/>
                  <a:pt x="458" y="8008"/>
                </a:cubicBezTo>
                <a:cubicBezTo>
                  <a:pt x="458" y="8008"/>
                  <a:pt x="458" y="8008"/>
                  <a:pt x="458" y="8008"/>
                </a:cubicBezTo>
                <a:cubicBezTo>
                  <a:pt x="458" y="8008"/>
                  <a:pt x="458" y="8008"/>
                  <a:pt x="458" y="8008"/>
                </a:cubicBezTo>
                <a:cubicBezTo>
                  <a:pt x="729" y="7273"/>
                  <a:pt x="79" y="8963"/>
                  <a:pt x="134" y="8816"/>
                </a:cubicBezTo>
                <a:cubicBezTo>
                  <a:pt x="134" y="8816"/>
                  <a:pt x="134" y="8816"/>
                  <a:pt x="134" y="8816"/>
                </a:cubicBezTo>
                <a:cubicBezTo>
                  <a:pt x="188" y="8743"/>
                  <a:pt x="188" y="8743"/>
                  <a:pt x="188" y="8743"/>
                </a:cubicBezTo>
                <a:cubicBezTo>
                  <a:pt x="296" y="8743"/>
                  <a:pt x="296" y="8743"/>
                  <a:pt x="296" y="8743"/>
                </a:cubicBezTo>
                <a:cubicBezTo>
                  <a:pt x="567" y="8596"/>
                  <a:pt x="567" y="8596"/>
                  <a:pt x="567" y="8596"/>
                </a:cubicBezTo>
                <a:cubicBezTo>
                  <a:pt x="891" y="8449"/>
                  <a:pt x="1216" y="8302"/>
                  <a:pt x="1487" y="8155"/>
                </a:cubicBezTo>
                <a:cubicBezTo>
                  <a:pt x="2028" y="7494"/>
                  <a:pt x="2840" y="7714"/>
                  <a:pt x="3544" y="7273"/>
                </a:cubicBezTo>
                <a:cubicBezTo>
                  <a:pt x="3544" y="7273"/>
                  <a:pt x="3544" y="7273"/>
                  <a:pt x="3544" y="7273"/>
                </a:cubicBezTo>
                <a:cubicBezTo>
                  <a:pt x="3761" y="7053"/>
                  <a:pt x="4085" y="6906"/>
                  <a:pt x="4356" y="6833"/>
                </a:cubicBezTo>
                <a:cubicBezTo>
                  <a:pt x="4573" y="6539"/>
                  <a:pt x="4573" y="6539"/>
                  <a:pt x="4573" y="6539"/>
                </a:cubicBezTo>
                <a:cubicBezTo>
                  <a:pt x="6359" y="6171"/>
                  <a:pt x="7983" y="5216"/>
                  <a:pt x="9715" y="4629"/>
                </a:cubicBezTo>
                <a:cubicBezTo>
                  <a:pt x="11664" y="3967"/>
                  <a:pt x="13451" y="3527"/>
                  <a:pt x="15183" y="2131"/>
                </a:cubicBezTo>
                <a:cubicBezTo>
                  <a:pt x="15183" y="2204"/>
                  <a:pt x="15237" y="2204"/>
                  <a:pt x="15183" y="2278"/>
                </a:cubicBezTo>
                <a:cubicBezTo>
                  <a:pt x="15725" y="1910"/>
                  <a:pt x="16266" y="1910"/>
                  <a:pt x="16753" y="1543"/>
                </a:cubicBezTo>
                <a:cubicBezTo>
                  <a:pt x="16753" y="1616"/>
                  <a:pt x="16753" y="1616"/>
                  <a:pt x="16753" y="1616"/>
                </a:cubicBezTo>
                <a:cubicBezTo>
                  <a:pt x="17349" y="1176"/>
                  <a:pt x="17998" y="882"/>
                  <a:pt x="18648" y="661"/>
                </a:cubicBezTo>
                <a:cubicBezTo>
                  <a:pt x="18919" y="514"/>
                  <a:pt x="18919" y="514"/>
                  <a:pt x="18919" y="514"/>
                </a:cubicBezTo>
                <a:cubicBezTo>
                  <a:pt x="19027" y="441"/>
                  <a:pt x="19027" y="441"/>
                  <a:pt x="19027" y="441"/>
                </a:cubicBezTo>
                <a:cubicBezTo>
                  <a:pt x="19081" y="441"/>
                  <a:pt x="19081" y="441"/>
                  <a:pt x="19081" y="441"/>
                </a:cubicBezTo>
                <a:cubicBezTo>
                  <a:pt x="19081" y="441"/>
                  <a:pt x="19081" y="441"/>
                  <a:pt x="19081" y="441"/>
                </a:cubicBezTo>
                <a:cubicBezTo>
                  <a:pt x="18431" y="0"/>
                  <a:pt x="18919" y="294"/>
                  <a:pt x="18756" y="220"/>
                </a:cubicBezTo>
                <a:cubicBezTo>
                  <a:pt x="18756" y="220"/>
                  <a:pt x="18756" y="220"/>
                  <a:pt x="18756" y="220"/>
                </a:cubicBezTo>
                <a:cubicBezTo>
                  <a:pt x="18756" y="220"/>
                  <a:pt x="18756" y="220"/>
                  <a:pt x="18756" y="220"/>
                </a:cubicBezTo>
                <a:cubicBezTo>
                  <a:pt x="18756" y="220"/>
                  <a:pt x="18756" y="220"/>
                  <a:pt x="18756" y="220"/>
                </a:cubicBezTo>
                <a:cubicBezTo>
                  <a:pt x="18756" y="220"/>
                  <a:pt x="18756" y="220"/>
                  <a:pt x="18756" y="220"/>
                </a:cubicBezTo>
                <a:cubicBezTo>
                  <a:pt x="18810" y="294"/>
                  <a:pt x="18810" y="294"/>
                  <a:pt x="18810" y="294"/>
                </a:cubicBezTo>
                <a:cubicBezTo>
                  <a:pt x="18973" y="955"/>
                  <a:pt x="18973" y="955"/>
                  <a:pt x="18973" y="955"/>
                </a:cubicBezTo>
                <a:cubicBezTo>
                  <a:pt x="19081" y="1396"/>
                  <a:pt x="19189" y="1763"/>
                  <a:pt x="19352" y="2131"/>
                </a:cubicBezTo>
                <a:cubicBezTo>
                  <a:pt x="19785" y="4188"/>
                  <a:pt x="20380" y="6465"/>
                  <a:pt x="20922" y="8596"/>
                </a:cubicBezTo>
                <a:cubicBezTo>
                  <a:pt x="20867" y="8596"/>
                  <a:pt x="20867" y="8596"/>
                  <a:pt x="20867" y="8596"/>
                </a:cubicBezTo>
                <a:cubicBezTo>
                  <a:pt x="21192" y="10359"/>
                  <a:pt x="20380" y="11976"/>
                  <a:pt x="19731" y="13371"/>
                </a:cubicBezTo>
                <a:cubicBezTo>
                  <a:pt x="18864" y="14620"/>
                  <a:pt x="17998" y="16384"/>
                  <a:pt x="16645" y="17045"/>
                </a:cubicBezTo>
                <a:cubicBezTo>
                  <a:pt x="15779" y="17192"/>
                  <a:pt x="15075" y="18661"/>
                  <a:pt x="14155" y="18588"/>
                </a:cubicBezTo>
                <a:cubicBezTo>
                  <a:pt x="12476" y="18661"/>
                  <a:pt x="11069" y="19616"/>
                  <a:pt x="9499" y="20424"/>
                </a:cubicBezTo>
                <a:cubicBezTo>
                  <a:pt x="7983" y="20498"/>
                  <a:pt x="6359" y="21086"/>
                  <a:pt x="5006" y="20057"/>
                </a:cubicBezTo>
                <a:cubicBezTo>
                  <a:pt x="4248" y="20057"/>
                  <a:pt x="3761" y="18882"/>
                  <a:pt x="3165" y="18367"/>
                </a:cubicBezTo>
                <a:cubicBezTo>
                  <a:pt x="3165" y="18514"/>
                  <a:pt x="3165" y="18514"/>
                  <a:pt x="3165" y="18514"/>
                </a:cubicBezTo>
                <a:cubicBezTo>
                  <a:pt x="3111" y="18000"/>
                  <a:pt x="2461" y="18294"/>
                  <a:pt x="2624" y="17706"/>
                </a:cubicBezTo>
                <a:cubicBezTo>
                  <a:pt x="2678" y="17780"/>
                  <a:pt x="2678" y="17780"/>
                  <a:pt x="2678" y="17780"/>
                </a:cubicBezTo>
                <a:cubicBezTo>
                  <a:pt x="2732" y="17486"/>
                  <a:pt x="2082" y="17780"/>
                  <a:pt x="2191" y="17486"/>
                </a:cubicBezTo>
                <a:cubicBezTo>
                  <a:pt x="2137" y="17559"/>
                  <a:pt x="2137" y="17559"/>
                  <a:pt x="2137" y="17559"/>
                </a:cubicBezTo>
                <a:cubicBezTo>
                  <a:pt x="1974" y="17339"/>
                  <a:pt x="2191" y="17412"/>
                  <a:pt x="2137" y="17265"/>
                </a:cubicBezTo>
                <a:cubicBezTo>
                  <a:pt x="2137" y="17192"/>
                  <a:pt x="1974" y="17339"/>
                  <a:pt x="1974" y="17192"/>
                </a:cubicBezTo>
                <a:cubicBezTo>
                  <a:pt x="2299" y="16898"/>
                  <a:pt x="1703" y="16678"/>
                  <a:pt x="2082" y="16384"/>
                </a:cubicBezTo>
                <a:cubicBezTo>
                  <a:pt x="2137" y="16531"/>
                  <a:pt x="2191" y="16163"/>
                  <a:pt x="2353" y="16384"/>
                </a:cubicBezTo>
                <a:cubicBezTo>
                  <a:pt x="2353" y="16237"/>
                  <a:pt x="2245" y="15943"/>
                  <a:pt x="2082" y="16090"/>
                </a:cubicBezTo>
                <a:cubicBezTo>
                  <a:pt x="1920" y="16090"/>
                  <a:pt x="1703" y="16016"/>
                  <a:pt x="1595" y="16310"/>
                </a:cubicBezTo>
                <a:cubicBezTo>
                  <a:pt x="1758" y="16310"/>
                  <a:pt x="1758" y="16310"/>
                  <a:pt x="1758" y="16310"/>
                </a:cubicBezTo>
                <a:cubicBezTo>
                  <a:pt x="1649" y="16457"/>
                  <a:pt x="1703" y="16384"/>
                  <a:pt x="1595" y="16531"/>
                </a:cubicBezTo>
                <a:cubicBezTo>
                  <a:pt x="1703" y="16824"/>
                  <a:pt x="1541" y="16971"/>
                  <a:pt x="1541" y="17265"/>
                </a:cubicBezTo>
                <a:cubicBezTo>
                  <a:pt x="1541" y="17265"/>
                  <a:pt x="1541" y="17265"/>
                  <a:pt x="1541" y="17265"/>
                </a:cubicBezTo>
                <a:cubicBezTo>
                  <a:pt x="1758" y="17339"/>
                  <a:pt x="1758" y="17559"/>
                  <a:pt x="1812" y="17706"/>
                </a:cubicBezTo>
                <a:cubicBezTo>
                  <a:pt x="1758" y="17853"/>
                  <a:pt x="1758" y="17853"/>
                  <a:pt x="1758" y="17853"/>
                </a:cubicBezTo>
                <a:cubicBezTo>
                  <a:pt x="1649" y="18073"/>
                  <a:pt x="2191" y="17927"/>
                  <a:pt x="1920" y="18073"/>
                </a:cubicBezTo>
                <a:cubicBezTo>
                  <a:pt x="2353" y="18588"/>
                  <a:pt x="2732" y="19176"/>
                  <a:pt x="3273" y="19543"/>
                </a:cubicBezTo>
                <a:cubicBezTo>
                  <a:pt x="3382" y="19543"/>
                  <a:pt x="3652" y="19910"/>
                  <a:pt x="3652" y="19543"/>
                </a:cubicBezTo>
                <a:cubicBezTo>
                  <a:pt x="3652" y="19910"/>
                  <a:pt x="4031" y="20278"/>
                  <a:pt x="4140" y="20351"/>
                </a:cubicBezTo>
                <a:cubicBezTo>
                  <a:pt x="4140" y="20424"/>
                  <a:pt x="4140" y="20424"/>
                  <a:pt x="4085" y="20424"/>
                </a:cubicBezTo>
                <a:cubicBezTo>
                  <a:pt x="4302" y="20939"/>
                  <a:pt x="4573" y="20204"/>
                  <a:pt x="4681" y="20792"/>
                </a:cubicBezTo>
                <a:cubicBezTo>
                  <a:pt x="4843" y="20498"/>
                  <a:pt x="5222" y="21159"/>
                  <a:pt x="5439" y="20792"/>
                </a:cubicBezTo>
                <a:cubicBezTo>
                  <a:pt x="5439" y="20865"/>
                  <a:pt x="5439" y="20939"/>
                  <a:pt x="5439" y="21012"/>
                </a:cubicBezTo>
                <a:cubicBezTo>
                  <a:pt x="5926" y="21159"/>
                  <a:pt x="6522" y="21380"/>
                  <a:pt x="6955" y="21453"/>
                </a:cubicBezTo>
                <a:cubicBezTo>
                  <a:pt x="7334" y="21159"/>
                  <a:pt x="7875" y="21600"/>
                  <a:pt x="8146" y="21159"/>
                </a:cubicBezTo>
                <a:cubicBezTo>
                  <a:pt x="8416" y="21233"/>
                  <a:pt x="8849" y="21306"/>
                  <a:pt x="9228" y="21086"/>
                </a:cubicBezTo>
                <a:cubicBezTo>
                  <a:pt x="9174" y="21159"/>
                  <a:pt x="9174" y="21159"/>
                  <a:pt x="9174" y="21159"/>
                </a:cubicBezTo>
                <a:cubicBezTo>
                  <a:pt x="9607" y="21086"/>
                  <a:pt x="10094" y="20939"/>
                  <a:pt x="10311" y="20571"/>
                </a:cubicBezTo>
                <a:cubicBezTo>
                  <a:pt x="10473" y="21012"/>
                  <a:pt x="10636" y="20865"/>
                  <a:pt x="10852" y="20939"/>
                </a:cubicBezTo>
                <a:cubicBezTo>
                  <a:pt x="11069" y="20718"/>
                  <a:pt x="11610" y="20571"/>
                  <a:pt x="11989" y="20278"/>
                </a:cubicBezTo>
                <a:cubicBezTo>
                  <a:pt x="12097" y="20424"/>
                  <a:pt x="12314" y="20057"/>
                  <a:pt x="12368" y="20278"/>
                </a:cubicBezTo>
                <a:cubicBezTo>
                  <a:pt x="13397" y="19396"/>
                  <a:pt x="14696" y="18955"/>
                  <a:pt x="15995" y="18661"/>
                </a:cubicBezTo>
                <a:cubicBezTo>
                  <a:pt x="15941" y="18661"/>
                  <a:pt x="15941" y="18661"/>
                  <a:pt x="15941" y="18661"/>
                </a:cubicBezTo>
                <a:cubicBezTo>
                  <a:pt x="16049" y="18441"/>
                  <a:pt x="16103" y="18000"/>
                  <a:pt x="16212" y="17706"/>
                </a:cubicBezTo>
                <a:cubicBezTo>
                  <a:pt x="16212" y="17780"/>
                  <a:pt x="16212" y="17780"/>
                  <a:pt x="16212" y="17780"/>
                </a:cubicBezTo>
                <a:cubicBezTo>
                  <a:pt x="16374" y="17633"/>
                  <a:pt x="16645" y="17706"/>
                  <a:pt x="16861" y="17559"/>
                </a:cubicBezTo>
                <a:cubicBezTo>
                  <a:pt x="16861" y="17633"/>
                  <a:pt x="16861" y="17633"/>
                  <a:pt x="16861" y="17633"/>
                </a:cubicBezTo>
                <a:cubicBezTo>
                  <a:pt x="16970" y="17412"/>
                  <a:pt x="17294" y="17559"/>
                  <a:pt x="17457" y="17192"/>
                </a:cubicBezTo>
                <a:cubicBezTo>
                  <a:pt x="17511" y="17265"/>
                  <a:pt x="17511" y="17265"/>
                  <a:pt x="17511" y="17265"/>
                </a:cubicBezTo>
                <a:cubicBezTo>
                  <a:pt x="17565" y="17045"/>
                  <a:pt x="17565" y="17045"/>
                  <a:pt x="17565" y="17045"/>
                </a:cubicBezTo>
                <a:cubicBezTo>
                  <a:pt x="17619" y="17118"/>
                  <a:pt x="17673" y="17265"/>
                  <a:pt x="17565" y="17339"/>
                </a:cubicBezTo>
                <a:cubicBezTo>
                  <a:pt x="19297" y="16016"/>
                  <a:pt x="20705" y="13665"/>
                  <a:pt x="21246" y="10947"/>
                </a:cubicBezTo>
                <a:cubicBezTo>
                  <a:pt x="21246" y="11020"/>
                  <a:pt x="21246" y="11020"/>
                  <a:pt x="21246" y="11020"/>
                </a:cubicBezTo>
                <a:cubicBezTo>
                  <a:pt x="21246" y="10873"/>
                  <a:pt x="21246" y="10653"/>
                  <a:pt x="21246" y="10433"/>
                </a:cubicBezTo>
                <a:cubicBezTo>
                  <a:pt x="21300" y="10506"/>
                  <a:pt x="21300" y="10506"/>
                  <a:pt x="21300" y="10506"/>
                </a:cubicBezTo>
                <a:cubicBezTo>
                  <a:pt x="21517" y="9845"/>
                  <a:pt x="21300" y="9110"/>
                  <a:pt x="21246" y="8449"/>
                </a:cubicBezTo>
                <a:cubicBezTo>
                  <a:pt x="21300" y="8449"/>
                  <a:pt x="21355" y="8522"/>
                  <a:pt x="21409" y="8376"/>
                </a:cubicBezTo>
                <a:cubicBezTo>
                  <a:pt x="21138" y="7935"/>
                  <a:pt x="21463" y="7494"/>
                  <a:pt x="21030" y="7420"/>
                </a:cubicBezTo>
                <a:cubicBezTo>
                  <a:pt x="21084" y="7420"/>
                  <a:pt x="21138" y="7347"/>
                  <a:pt x="21192" y="7420"/>
                </a:cubicBezTo>
                <a:cubicBezTo>
                  <a:pt x="20759" y="6245"/>
                  <a:pt x="20488" y="4922"/>
                  <a:pt x="20272" y="3673"/>
                </a:cubicBezTo>
                <a:cubicBezTo>
                  <a:pt x="19676" y="2792"/>
                  <a:pt x="19731" y="1469"/>
                  <a:pt x="19189" y="514"/>
                </a:cubicBezTo>
                <a:cubicBezTo>
                  <a:pt x="19297" y="514"/>
                  <a:pt x="19297" y="514"/>
                  <a:pt x="19297" y="514"/>
                </a:cubicBezTo>
                <a:cubicBezTo>
                  <a:pt x="19135" y="367"/>
                  <a:pt x="19297" y="147"/>
                  <a:pt x="18919" y="0"/>
                </a:cubicBezTo>
                <a:cubicBezTo>
                  <a:pt x="18540" y="220"/>
                  <a:pt x="18540" y="220"/>
                  <a:pt x="18540" y="220"/>
                </a:cubicBezTo>
                <a:cubicBezTo>
                  <a:pt x="18269" y="367"/>
                  <a:pt x="17998" y="441"/>
                  <a:pt x="17728" y="588"/>
                </a:cubicBezTo>
                <a:cubicBezTo>
                  <a:pt x="17186" y="735"/>
                  <a:pt x="16645" y="882"/>
                  <a:pt x="16103" y="1176"/>
                </a:cubicBezTo>
                <a:cubicBezTo>
                  <a:pt x="15670" y="1322"/>
                  <a:pt x="15400" y="1543"/>
                  <a:pt x="14967" y="1763"/>
                </a:cubicBezTo>
                <a:cubicBezTo>
                  <a:pt x="14912" y="1616"/>
                  <a:pt x="14912" y="1616"/>
                  <a:pt x="14912" y="1616"/>
                </a:cubicBezTo>
                <a:cubicBezTo>
                  <a:pt x="14263" y="2424"/>
                  <a:pt x="13234" y="1910"/>
                  <a:pt x="12585" y="2718"/>
                </a:cubicBezTo>
                <a:cubicBezTo>
                  <a:pt x="12585" y="2571"/>
                  <a:pt x="12585" y="2571"/>
                  <a:pt x="12585" y="2571"/>
                </a:cubicBezTo>
                <a:cubicBezTo>
                  <a:pt x="12531" y="2865"/>
                  <a:pt x="12097" y="2645"/>
                  <a:pt x="12260" y="3086"/>
                </a:cubicBezTo>
                <a:cubicBezTo>
                  <a:pt x="12097" y="3012"/>
                  <a:pt x="12097" y="3012"/>
                  <a:pt x="12097" y="3012"/>
                </a:cubicBezTo>
                <a:cubicBezTo>
                  <a:pt x="11664" y="3747"/>
                  <a:pt x="11069" y="3159"/>
                  <a:pt x="10473" y="3747"/>
                </a:cubicBezTo>
                <a:cubicBezTo>
                  <a:pt x="10528" y="3673"/>
                  <a:pt x="10528" y="3673"/>
                  <a:pt x="10528" y="3673"/>
                </a:cubicBezTo>
                <a:cubicBezTo>
                  <a:pt x="10365" y="3820"/>
                  <a:pt x="10149" y="3967"/>
                  <a:pt x="10040" y="3894"/>
                </a:cubicBezTo>
                <a:cubicBezTo>
                  <a:pt x="10040" y="3894"/>
                  <a:pt x="10040" y="3894"/>
                  <a:pt x="10040" y="3820"/>
                </a:cubicBezTo>
                <a:cubicBezTo>
                  <a:pt x="9445" y="3673"/>
                  <a:pt x="8903" y="4335"/>
                  <a:pt x="8362" y="4555"/>
                </a:cubicBezTo>
                <a:cubicBezTo>
                  <a:pt x="8362" y="4408"/>
                  <a:pt x="8362" y="4408"/>
                  <a:pt x="8362" y="4408"/>
                </a:cubicBezTo>
                <a:cubicBezTo>
                  <a:pt x="8146" y="4702"/>
                  <a:pt x="7604" y="4702"/>
                  <a:pt x="7225" y="4996"/>
                </a:cubicBezTo>
                <a:cubicBezTo>
                  <a:pt x="7225" y="4849"/>
                  <a:pt x="7225" y="4849"/>
                  <a:pt x="7225" y="4849"/>
                </a:cubicBezTo>
                <a:cubicBezTo>
                  <a:pt x="7063" y="5069"/>
                  <a:pt x="7063" y="5069"/>
                  <a:pt x="7063" y="5069"/>
                </a:cubicBezTo>
                <a:cubicBezTo>
                  <a:pt x="7063" y="4922"/>
                  <a:pt x="7063" y="4922"/>
                  <a:pt x="7063" y="4922"/>
                </a:cubicBezTo>
                <a:cubicBezTo>
                  <a:pt x="6576" y="5069"/>
                  <a:pt x="6143" y="5437"/>
                  <a:pt x="5709" y="5657"/>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0" name="Freeform 103"/>
          <p:cNvSpPr/>
          <p:nvPr>
            <p:custDataLst>
              <p:tags r:id="rId75"/>
            </p:custDataLst>
          </p:nvPr>
        </p:nvSpPr>
        <p:spPr>
          <a:xfrm rot="19159796" flipH="1">
            <a:off x="716280" y="3418840"/>
            <a:ext cx="763905" cy="217805"/>
          </a:xfrm>
          <a:custGeom>
            <a:avLst/>
            <a:gdLst/>
            <a:ahLst/>
            <a:cxnLst>
              <a:cxn ang="0">
                <a:pos x="wd2" y="hd2"/>
              </a:cxn>
              <a:cxn ang="5400000">
                <a:pos x="wd2" y="hd2"/>
              </a:cxn>
              <a:cxn ang="10800000">
                <a:pos x="wd2" y="hd2"/>
              </a:cxn>
              <a:cxn ang="16200000">
                <a:pos x="wd2" y="hd2"/>
              </a:cxn>
            </a:cxnLst>
            <a:rect l="0" t="0" r="r" b="b"/>
            <a:pathLst>
              <a:path w="21600" h="21600" extrusionOk="0">
                <a:moveTo>
                  <a:pt x="13815" y="19084"/>
                </a:moveTo>
                <a:lnTo>
                  <a:pt x="21600" y="0"/>
                </a:lnTo>
                <a:lnTo>
                  <a:pt x="8130" y="5639"/>
                </a:lnTo>
                <a:lnTo>
                  <a:pt x="0" y="21600"/>
                </a:lnTo>
                <a:lnTo>
                  <a:pt x="13815" y="19084"/>
                </a:lnTo>
                <a:close/>
              </a:path>
            </a:pathLst>
          </a:custGeom>
          <a:solidFill>
            <a:srgbClr val="FED94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1" name="Freeform 104"/>
          <p:cNvSpPr/>
          <p:nvPr>
            <p:custDataLst>
              <p:tags r:id="rId76"/>
            </p:custDataLst>
          </p:nvPr>
        </p:nvSpPr>
        <p:spPr>
          <a:xfrm rot="19159796" flipH="1">
            <a:off x="1057275" y="3641725"/>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0800" y="0"/>
                </a:lnTo>
                <a:lnTo>
                  <a:pt x="0" y="21600"/>
                </a:lnTo>
                <a:lnTo>
                  <a:pt x="21600" y="14400"/>
                </a:ln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2" name="Freeform 105"/>
          <p:cNvSpPr/>
          <p:nvPr>
            <p:custDataLst>
              <p:tags r:id="rId77"/>
            </p:custDataLst>
          </p:nvPr>
        </p:nvSpPr>
        <p:spPr>
          <a:xfrm rot="19159796" flipH="1">
            <a:off x="1064895" y="3638550"/>
            <a:ext cx="12700" cy="12700"/>
          </a:xfrm>
          <a:custGeom>
            <a:avLst/>
            <a:gdLst/>
            <a:ahLst/>
            <a:cxnLst>
              <a:cxn ang="0">
                <a:pos x="wd2" y="hd2"/>
              </a:cxn>
              <a:cxn ang="5400000">
                <a:pos x="wd2" y="hd2"/>
              </a:cxn>
              <a:cxn ang="10800000">
                <a:pos x="wd2" y="hd2"/>
              </a:cxn>
              <a:cxn ang="16200000">
                <a:pos x="wd2" y="hd2"/>
              </a:cxn>
            </a:cxnLst>
            <a:rect l="0" t="0" r="r" b="b"/>
            <a:pathLst>
              <a:path w="21600" h="14182" extrusionOk="0">
                <a:moveTo>
                  <a:pt x="0" y="12022"/>
                </a:moveTo>
                <a:cubicBezTo>
                  <a:pt x="3086" y="14182"/>
                  <a:pt x="3086" y="14182"/>
                  <a:pt x="3086" y="14182"/>
                </a:cubicBezTo>
                <a:cubicBezTo>
                  <a:pt x="21600" y="1222"/>
                  <a:pt x="21600" y="1222"/>
                  <a:pt x="21600" y="1222"/>
                </a:cubicBezTo>
                <a:cubicBezTo>
                  <a:pt x="12343" y="-5258"/>
                  <a:pt x="6171" y="16342"/>
                  <a:pt x="0" y="12022"/>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3" name="Freeform 106"/>
          <p:cNvSpPr/>
          <p:nvPr>
            <p:custDataLst>
              <p:tags r:id="rId78"/>
            </p:custDataLst>
          </p:nvPr>
        </p:nvSpPr>
        <p:spPr>
          <a:xfrm rot="19159796" flipH="1">
            <a:off x="1073785" y="3636010"/>
            <a:ext cx="12700" cy="12700"/>
          </a:xfrm>
          <a:custGeom>
            <a:avLst/>
            <a:gdLst/>
            <a:ahLst/>
            <a:cxnLst>
              <a:cxn ang="0">
                <a:pos x="wd2" y="hd2"/>
              </a:cxn>
              <a:cxn ang="5400000">
                <a:pos x="wd2" y="hd2"/>
              </a:cxn>
              <a:cxn ang="10800000">
                <a:pos x="wd2" y="hd2"/>
              </a:cxn>
              <a:cxn ang="16200000">
                <a:pos x="wd2" y="hd2"/>
              </a:cxn>
            </a:cxnLst>
            <a:rect l="0" t="0" r="r" b="b"/>
            <a:pathLst>
              <a:path w="21600" h="17287" extrusionOk="0">
                <a:moveTo>
                  <a:pt x="21600" y="1087"/>
                </a:moveTo>
                <a:cubicBezTo>
                  <a:pt x="5400" y="-4313"/>
                  <a:pt x="0" y="11887"/>
                  <a:pt x="0" y="17287"/>
                </a:cubicBezTo>
                <a:cubicBezTo>
                  <a:pt x="5400" y="6487"/>
                  <a:pt x="21600" y="17287"/>
                  <a:pt x="21600" y="1087"/>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4" name="Freeform 108"/>
          <p:cNvSpPr/>
          <p:nvPr>
            <p:custDataLst>
              <p:tags r:id="rId79"/>
            </p:custDataLst>
          </p:nvPr>
        </p:nvSpPr>
        <p:spPr>
          <a:xfrm rot="19159796" flipH="1">
            <a:off x="707390" y="3404870"/>
            <a:ext cx="772160" cy="247015"/>
          </a:xfrm>
          <a:custGeom>
            <a:avLst/>
            <a:gdLst/>
            <a:ahLst/>
            <a:cxnLst>
              <a:cxn ang="0">
                <a:pos x="wd2" y="hd2"/>
              </a:cxn>
              <a:cxn ang="5400000">
                <a:pos x="wd2" y="hd2"/>
              </a:cxn>
              <a:cxn ang="10800000">
                <a:pos x="wd2" y="hd2"/>
              </a:cxn>
              <a:cxn ang="16200000">
                <a:pos x="wd2" y="hd2"/>
              </a:cxn>
            </a:cxnLst>
            <a:rect l="0" t="0" r="r" b="b"/>
            <a:pathLst>
              <a:path w="21501" h="19372" extrusionOk="0">
                <a:moveTo>
                  <a:pt x="3846" y="17931"/>
                </a:moveTo>
                <a:cubicBezTo>
                  <a:pt x="3846" y="18211"/>
                  <a:pt x="3846" y="18211"/>
                  <a:pt x="3846" y="18211"/>
                </a:cubicBezTo>
                <a:cubicBezTo>
                  <a:pt x="4202" y="17745"/>
                  <a:pt x="4593" y="18024"/>
                  <a:pt x="4984" y="17838"/>
                </a:cubicBezTo>
                <a:cubicBezTo>
                  <a:pt x="4949" y="17931"/>
                  <a:pt x="4949" y="17931"/>
                  <a:pt x="4949" y="17931"/>
                </a:cubicBezTo>
                <a:cubicBezTo>
                  <a:pt x="5910" y="17838"/>
                  <a:pt x="6799" y="17373"/>
                  <a:pt x="7760" y="17093"/>
                </a:cubicBezTo>
                <a:cubicBezTo>
                  <a:pt x="7724" y="17186"/>
                  <a:pt x="7724" y="17186"/>
                  <a:pt x="7724" y="17186"/>
                </a:cubicBezTo>
                <a:cubicBezTo>
                  <a:pt x="7760" y="17186"/>
                  <a:pt x="7831" y="17000"/>
                  <a:pt x="7867" y="17000"/>
                </a:cubicBezTo>
                <a:cubicBezTo>
                  <a:pt x="7902" y="17093"/>
                  <a:pt x="7867" y="17093"/>
                  <a:pt x="7831" y="17093"/>
                </a:cubicBezTo>
                <a:cubicBezTo>
                  <a:pt x="8045" y="17466"/>
                  <a:pt x="8436" y="16814"/>
                  <a:pt x="8579" y="17093"/>
                </a:cubicBezTo>
                <a:cubicBezTo>
                  <a:pt x="8614" y="17000"/>
                  <a:pt x="8650" y="16907"/>
                  <a:pt x="8614" y="16814"/>
                </a:cubicBezTo>
                <a:cubicBezTo>
                  <a:pt x="9361" y="16628"/>
                  <a:pt x="10180" y="16442"/>
                  <a:pt x="10927" y="16069"/>
                </a:cubicBezTo>
                <a:cubicBezTo>
                  <a:pt x="10963" y="16069"/>
                  <a:pt x="10963" y="16162"/>
                  <a:pt x="10963" y="16255"/>
                </a:cubicBezTo>
                <a:cubicBezTo>
                  <a:pt x="11603" y="15604"/>
                  <a:pt x="12279" y="15790"/>
                  <a:pt x="12955" y="15790"/>
                </a:cubicBezTo>
                <a:cubicBezTo>
                  <a:pt x="12991" y="15604"/>
                  <a:pt x="12884" y="15604"/>
                  <a:pt x="12955" y="15418"/>
                </a:cubicBezTo>
                <a:cubicBezTo>
                  <a:pt x="12742" y="15324"/>
                  <a:pt x="12564" y="15883"/>
                  <a:pt x="12351" y="15604"/>
                </a:cubicBezTo>
                <a:cubicBezTo>
                  <a:pt x="12386" y="15511"/>
                  <a:pt x="12386" y="15511"/>
                  <a:pt x="12386" y="15511"/>
                </a:cubicBezTo>
                <a:cubicBezTo>
                  <a:pt x="12244" y="15418"/>
                  <a:pt x="12351" y="15883"/>
                  <a:pt x="12208" y="15697"/>
                </a:cubicBezTo>
                <a:cubicBezTo>
                  <a:pt x="12173" y="15604"/>
                  <a:pt x="12244" y="15511"/>
                  <a:pt x="12208" y="15511"/>
                </a:cubicBezTo>
                <a:cubicBezTo>
                  <a:pt x="11888" y="15604"/>
                  <a:pt x="11568" y="15511"/>
                  <a:pt x="11319" y="15883"/>
                </a:cubicBezTo>
                <a:cubicBezTo>
                  <a:pt x="11212" y="15604"/>
                  <a:pt x="10998" y="15976"/>
                  <a:pt x="10856" y="15697"/>
                </a:cubicBezTo>
                <a:cubicBezTo>
                  <a:pt x="10785" y="15790"/>
                  <a:pt x="10714" y="15790"/>
                  <a:pt x="10678" y="15976"/>
                </a:cubicBezTo>
                <a:cubicBezTo>
                  <a:pt x="9610" y="15976"/>
                  <a:pt x="8543" y="16442"/>
                  <a:pt x="7475" y="16535"/>
                </a:cubicBezTo>
                <a:cubicBezTo>
                  <a:pt x="6977" y="17186"/>
                  <a:pt x="6372" y="16628"/>
                  <a:pt x="5767" y="16907"/>
                </a:cubicBezTo>
                <a:cubicBezTo>
                  <a:pt x="5767" y="16814"/>
                  <a:pt x="5767" y="16814"/>
                  <a:pt x="5767" y="16814"/>
                </a:cubicBezTo>
                <a:cubicBezTo>
                  <a:pt x="5554" y="17000"/>
                  <a:pt x="5269" y="17093"/>
                  <a:pt x="5056" y="17093"/>
                </a:cubicBezTo>
                <a:cubicBezTo>
                  <a:pt x="4842" y="17373"/>
                  <a:pt x="4842" y="17373"/>
                  <a:pt x="4842" y="17373"/>
                </a:cubicBezTo>
                <a:cubicBezTo>
                  <a:pt x="3454" y="17000"/>
                  <a:pt x="2031" y="17559"/>
                  <a:pt x="572" y="17559"/>
                </a:cubicBezTo>
                <a:cubicBezTo>
                  <a:pt x="287" y="17559"/>
                  <a:pt x="287" y="17559"/>
                  <a:pt x="287" y="17559"/>
                </a:cubicBezTo>
                <a:cubicBezTo>
                  <a:pt x="145" y="17559"/>
                  <a:pt x="145" y="17559"/>
                  <a:pt x="145" y="17559"/>
                </a:cubicBezTo>
                <a:cubicBezTo>
                  <a:pt x="74" y="17559"/>
                  <a:pt x="74" y="17559"/>
                  <a:pt x="74" y="17559"/>
                </a:cubicBezTo>
                <a:cubicBezTo>
                  <a:pt x="3" y="17559"/>
                  <a:pt x="3" y="17559"/>
                  <a:pt x="3" y="17559"/>
                </a:cubicBezTo>
                <a:cubicBezTo>
                  <a:pt x="3" y="17559"/>
                  <a:pt x="3" y="17559"/>
                  <a:pt x="3" y="17559"/>
                </a:cubicBezTo>
                <a:cubicBezTo>
                  <a:pt x="3" y="17559"/>
                  <a:pt x="3" y="17559"/>
                  <a:pt x="3" y="17559"/>
                </a:cubicBezTo>
                <a:cubicBezTo>
                  <a:pt x="3" y="17559"/>
                  <a:pt x="3" y="17559"/>
                  <a:pt x="3" y="17559"/>
                </a:cubicBezTo>
                <a:cubicBezTo>
                  <a:pt x="-33" y="17280"/>
                  <a:pt x="323" y="20352"/>
                  <a:pt x="181" y="19049"/>
                </a:cubicBezTo>
                <a:cubicBezTo>
                  <a:pt x="181" y="19049"/>
                  <a:pt x="181" y="19049"/>
                  <a:pt x="181" y="19049"/>
                </a:cubicBezTo>
                <a:cubicBezTo>
                  <a:pt x="181" y="19049"/>
                  <a:pt x="181" y="19049"/>
                  <a:pt x="181" y="19049"/>
                </a:cubicBezTo>
                <a:cubicBezTo>
                  <a:pt x="714" y="18304"/>
                  <a:pt x="714" y="18304"/>
                  <a:pt x="714" y="18304"/>
                </a:cubicBezTo>
                <a:cubicBezTo>
                  <a:pt x="1035" y="17838"/>
                  <a:pt x="1390" y="17373"/>
                  <a:pt x="1711" y="16814"/>
                </a:cubicBezTo>
                <a:cubicBezTo>
                  <a:pt x="2351" y="15883"/>
                  <a:pt x="2992" y="14766"/>
                  <a:pt x="3597" y="13369"/>
                </a:cubicBezTo>
                <a:cubicBezTo>
                  <a:pt x="3597" y="13462"/>
                  <a:pt x="3632" y="13462"/>
                  <a:pt x="3597" y="13462"/>
                </a:cubicBezTo>
                <a:cubicBezTo>
                  <a:pt x="3953" y="12811"/>
                  <a:pt x="4344" y="12438"/>
                  <a:pt x="4700" y="11693"/>
                </a:cubicBezTo>
                <a:cubicBezTo>
                  <a:pt x="4700" y="11786"/>
                  <a:pt x="4700" y="11786"/>
                  <a:pt x="4700" y="11786"/>
                </a:cubicBezTo>
                <a:cubicBezTo>
                  <a:pt x="5518" y="9924"/>
                  <a:pt x="6621" y="8900"/>
                  <a:pt x="7404" y="7038"/>
                </a:cubicBezTo>
                <a:cubicBezTo>
                  <a:pt x="7938" y="5921"/>
                  <a:pt x="8543" y="5921"/>
                  <a:pt x="9255" y="5642"/>
                </a:cubicBezTo>
                <a:cubicBezTo>
                  <a:pt x="9895" y="5362"/>
                  <a:pt x="10571" y="5083"/>
                  <a:pt x="11247" y="4804"/>
                </a:cubicBezTo>
                <a:cubicBezTo>
                  <a:pt x="11247" y="4897"/>
                  <a:pt x="11247" y="4897"/>
                  <a:pt x="11247" y="4897"/>
                </a:cubicBezTo>
                <a:cubicBezTo>
                  <a:pt x="12279" y="4338"/>
                  <a:pt x="13311" y="4618"/>
                  <a:pt x="14379" y="4059"/>
                </a:cubicBezTo>
                <a:cubicBezTo>
                  <a:pt x="15446" y="3966"/>
                  <a:pt x="16550" y="2662"/>
                  <a:pt x="17653" y="2662"/>
                </a:cubicBezTo>
                <a:cubicBezTo>
                  <a:pt x="18364" y="3035"/>
                  <a:pt x="19183" y="1452"/>
                  <a:pt x="19859" y="1824"/>
                </a:cubicBezTo>
                <a:cubicBezTo>
                  <a:pt x="20179" y="1918"/>
                  <a:pt x="20499" y="2011"/>
                  <a:pt x="20820" y="1918"/>
                </a:cubicBezTo>
                <a:cubicBezTo>
                  <a:pt x="21069" y="1918"/>
                  <a:pt x="21069" y="1918"/>
                  <a:pt x="21069" y="1918"/>
                </a:cubicBezTo>
                <a:cubicBezTo>
                  <a:pt x="21211" y="1824"/>
                  <a:pt x="21211" y="1824"/>
                  <a:pt x="21211" y="1824"/>
                </a:cubicBezTo>
                <a:cubicBezTo>
                  <a:pt x="21247" y="1824"/>
                  <a:pt x="21247" y="1824"/>
                  <a:pt x="21247" y="1824"/>
                </a:cubicBezTo>
                <a:cubicBezTo>
                  <a:pt x="21282" y="1824"/>
                  <a:pt x="21282" y="1824"/>
                  <a:pt x="21282" y="1824"/>
                </a:cubicBezTo>
                <a:cubicBezTo>
                  <a:pt x="21389" y="2569"/>
                  <a:pt x="21140" y="893"/>
                  <a:pt x="21176" y="1080"/>
                </a:cubicBezTo>
                <a:cubicBezTo>
                  <a:pt x="21176" y="1080"/>
                  <a:pt x="21176" y="1080"/>
                  <a:pt x="21176" y="1080"/>
                </a:cubicBezTo>
                <a:cubicBezTo>
                  <a:pt x="21176" y="1080"/>
                  <a:pt x="21176" y="1080"/>
                  <a:pt x="21176" y="1080"/>
                </a:cubicBezTo>
                <a:cubicBezTo>
                  <a:pt x="21176" y="1080"/>
                  <a:pt x="21176" y="1080"/>
                  <a:pt x="21176" y="1080"/>
                </a:cubicBezTo>
                <a:cubicBezTo>
                  <a:pt x="21140" y="1080"/>
                  <a:pt x="21140" y="1080"/>
                  <a:pt x="21140" y="1080"/>
                </a:cubicBezTo>
                <a:cubicBezTo>
                  <a:pt x="21140" y="1080"/>
                  <a:pt x="21140" y="1080"/>
                  <a:pt x="21140" y="1080"/>
                </a:cubicBezTo>
                <a:cubicBezTo>
                  <a:pt x="20749" y="1918"/>
                  <a:pt x="20749" y="1918"/>
                  <a:pt x="20749" y="1918"/>
                </a:cubicBezTo>
                <a:cubicBezTo>
                  <a:pt x="20286" y="2942"/>
                  <a:pt x="19823" y="4245"/>
                  <a:pt x="19361" y="5455"/>
                </a:cubicBezTo>
                <a:cubicBezTo>
                  <a:pt x="18329" y="7131"/>
                  <a:pt x="17546" y="9645"/>
                  <a:pt x="16443" y="10949"/>
                </a:cubicBezTo>
                <a:cubicBezTo>
                  <a:pt x="16123" y="12159"/>
                  <a:pt x="15411" y="12345"/>
                  <a:pt x="14948" y="13462"/>
                </a:cubicBezTo>
                <a:cubicBezTo>
                  <a:pt x="14984" y="13555"/>
                  <a:pt x="14984" y="13555"/>
                  <a:pt x="14984" y="13555"/>
                </a:cubicBezTo>
                <a:cubicBezTo>
                  <a:pt x="14699" y="13555"/>
                  <a:pt x="14735" y="14766"/>
                  <a:pt x="14486" y="14486"/>
                </a:cubicBezTo>
                <a:cubicBezTo>
                  <a:pt x="14486" y="14393"/>
                  <a:pt x="14486" y="14393"/>
                  <a:pt x="14486" y="14393"/>
                </a:cubicBezTo>
                <a:cubicBezTo>
                  <a:pt x="14308" y="14393"/>
                  <a:pt x="14450" y="15511"/>
                  <a:pt x="14308" y="15324"/>
                </a:cubicBezTo>
                <a:cubicBezTo>
                  <a:pt x="14308" y="15418"/>
                  <a:pt x="14308" y="15418"/>
                  <a:pt x="14308" y="15418"/>
                </a:cubicBezTo>
                <a:cubicBezTo>
                  <a:pt x="14237" y="15697"/>
                  <a:pt x="14272" y="15324"/>
                  <a:pt x="14165" y="15418"/>
                </a:cubicBezTo>
                <a:cubicBezTo>
                  <a:pt x="14130" y="15511"/>
                  <a:pt x="14237" y="15697"/>
                  <a:pt x="14130" y="15790"/>
                </a:cubicBezTo>
                <a:cubicBezTo>
                  <a:pt x="13952" y="15231"/>
                  <a:pt x="13881" y="16442"/>
                  <a:pt x="13703" y="15883"/>
                </a:cubicBezTo>
                <a:cubicBezTo>
                  <a:pt x="13774" y="15697"/>
                  <a:pt x="13525" y="15790"/>
                  <a:pt x="13632" y="15418"/>
                </a:cubicBezTo>
                <a:cubicBezTo>
                  <a:pt x="13596" y="15418"/>
                  <a:pt x="13418" y="15790"/>
                  <a:pt x="13489" y="16069"/>
                </a:cubicBezTo>
                <a:cubicBezTo>
                  <a:pt x="13560" y="16349"/>
                  <a:pt x="13560" y="16721"/>
                  <a:pt x="13738" y="16721"/>
                </a:cubicBezTo>
                <a:cubicBezTo>
                  <a:pt x="13703" y="16442"/>
                  <a:pt x="13703" y="16442"/>
                  <a:pt x="13703" y="16442"/>
                </a:cubicBezTo>
                <a:cubicBezTo>
                  <a:pt x="13774" y="16628"/>
                  <a:pt x="13738" y="16535"/>
                  <a:pt x="13810" y="16628"/>
                </a:cubicBezTo>
                <a:cubicBezTo>
                  <a:pt x="13952" y="16349"/>
                  <a:pt x="14059" y="16628"/>
                  <a:pt x="14201" y="16535"/>
                </a:cubicBezTo>
                <a:cubicBezTo>
                  <a:pt x="14201" y="16535"/>
                  <a:pt x="14201" y="16535"/>
                  <a:pt x="14201" y="16535"/>
                </a:cubicBezTo>
                <a:cubicBezTo>
                  <a:pt x="14201" y="16069"/>
                  <a:pt x="14343" y="16069"/>
                  <a:pt x="14414" y="15976"/>
                </a:cubicBezTo>
                <a:cubicBezTo>
                  <a:pt x="14486" y="16069"/>
                  <a:pt x="14486" y="16069"/>
                  <a:pt x="14486" y="16069"/>
                </a:cubicBezTo>
                <a:cubicBezTo>
                  <a:pt x="14592" y="16162"/>
                  <a:pt x="14521" y="15231"/>
                  <a:pt x="14592" y="15697"/>
                </a:cubicBezTo>
                <a:cubicBezTo>
                  <a:pt x="14877" y="15045"/>
                  <a:pt x="15233" y="14300"/>
                  <a:pt x="15553" y="13649"/>
                </a:cubicBezTo>
                <a:cubicBezTo>
                  <a:pt x="15553" y="13462"/>
                  <a:pt x="15838" y="13183"/>
                  <a:pt x="15660" y="12997"/>
                </a:cubicBezTo>
                <a:cubicBezTo>
                  <a:pt x="15838" y="13183"/>
                  <a:pt x="16123" y="12718"/>
                  <a:pt x="16229" y="12531"/>
                </a:cubicBezTo>
                <a:cubicBezTo>
                  <a:pt x="16229" y="12624"/>
                  <a:pt x="16229" y="12624"/>
                  <a:pt x="16229" y="12624"/>
                </a:cubicBezTo>
                <a:cubicBezTo>
                  <a:pt x="16514" y="12718"/>
                  <a:pt x="16300" y="11880"/>
                  <a:pt x="16656" y="12066"/>
                </a:cubicBezTo>
                <a:cubicBezTo>
                  <a:pt x="16550" y="11600"/>
                  <a:pt x="16977" y="11507"/>
                  <a:pt x="16977" y="10855"/>
                </a:cubicBezTo>
                <a:cubicBezTo>
                  <a:pt x="17012" y="10949"/>
                  <a:pt x="17048" y="11042"/>
                  <a:pt x="17048" y="11042"/>
                </a:cubicBezTo>
                <a:cubicBezTo>
                  <a:pt x="17368" y="10483"/>
                  <a:pt x="17724" y="9924"/>
                  <a:pt x="18009" y="9459"/>
                </a:cubicBezTo>
                <a:cubicBezTo>
                  <a:pt x="18151" y="8714"/>
                  <a:pt x="18578" y="8528"/>
                  <a:pt x="18649" y="7690"/>
                </a:cubicBezTo>
                <a:cubicBezTo>
                  <a:pt x="18827" y="7504"/>
                  <a:pt x="19147" y="7131"/>
                  <a:pt x="19325" y="6573"/>
                </a:cubicBezTo>
                <a:cubicBezTo>
                  <a:pt x="19325" y="6666"/>
                  <a:pt x="19325" y="6666"/>
                  <a:pt x="19325" y="6666"/>
                </a:cubicBezTo>
                <a:cubicBezTo>
                  <a:pt x="19574" y="6107"/>
                  <a:pt x="19859" y="5455"/>
                  <a:pt x="19966" y="4897"/>
                </a:cubicBezTo>
                <a:cubicBezTo>
                  <a:pt x="20179" y="5176"/>
                  <a:pt x="20250" y="4804"/>
                  <a:pt x="20393" y="4804"/>
                </a:cubicBezTo>
                <a:cubicBezTo>
                  <a:pt x="20499" y="4245"/>
                  <a:pt x="20855" y="3593"/>
                  <a:pt x="21069" y="2942"/>
                </a:cubicBezTo>
                <a:cubicBezTo>
                  <a:pt x="21176" y="3035"/>
                  <a:pt x="21247" y="2476"/>
                  <a:pt x="21353" y="2662"/>
                </a:cubicBezTo>
                <a:cubicBezTo>
                  <a:pt x="21460" y="2290"/>
                  <a:pt x="21460" y="2290"/>
                  <a:pt x="21460" y="2290"/>
                </a:cubicBezTo>
                <a:cubicBezTo>
                  <a:pt x="21496" y="2290"/>
                  <a:pt x="21496" y="2290"/>
                  <a:pt x="21496" y="2290"/>
                </a:cubicBezTo>
                <a:cubicBezTo>
                  <a:pt x="21496" y="2197"/>
                  <a:pt x="21496" y="2197"/>
                  <a:pt x="21496" y="2197"/>
                </a:cubicBezTo>
                <a:cubicBezTo>
                  <a:pt x="21496" y="2197"/>
                  <a:pt x="21496" y="2197"/>
                  <a:pt x="21496" y="2197"/>
                </a:cubicBezTo>
                <a:cubicBezTo>
                  <a:pt x="21496" y="2197"/>
                  <a:pt x="21496" y="2197"/>
                  <a:pt x="21496" y="2197"/>
                </a:cubicBezTo>
                <a:cubicBezTo>
                  <a:pt x="21567" y="2569"/>
                  <a:pt x="20962" y="-1248"/>
                  <a:pt x="21211" y="428"/>
                </a:cubicBezTo>
                <a:cubicBezTo>
                  <a:pt x="21211" y="428"/>
                  <a:pt x="21211" y="428"/>
                  <a:pt x="21211" y="428"/>
                </a:cubicBezTo>
                <a:cubicBezTo>
                  <a:pt x="21211" y="428"/>
                  <a:pt x="21211" y="428"/>
                  <a:pt x="21211" y="428"/>
                </a:cubicBezTo>
                <a:cubicBezTo>
                  <a:pt x="21176" y="428"/>
                  <a:pt x="21176" y="428"/>
                  <a:pt x="21176" y="428"/>
                </a:cubicBezTo>
                <a:cubicBezTo>
                  <a:pt x="21104" y="521"/>
                  <a:pt x="21104" y="521"/>
                  <a:pt x="21104" y="521"/>
                </a:cubicBezTo>
                <a:cubicBezTo>
                  <a:pt x="20749" y="800"/>
                  <a:pt x="20749" y="800"/>
                  <a:pt x="20749" y="800"/>
                </a:cubicBezTo>
                <a:cubicBezTo>
                  <a:pt x="20499" y="893"/>
                  <a:pt x="20250" y="986"/>
                  <a:pt x="20001" y="1080"/>
                </a:cubicBezTo>
                <a:cubicBezTo>
                  <a:pt x="19503" y="1173"/>
                  <a:pt x="18969" y="1173"/>
                  <a:pt x="18471" y="1080"/>
                </a:cubicBezTo>
                <a:cubicBezTo>
                  <a:pt x="18507" y="1080"/>
                  <a:pt x="18507" y="1080"/>
                  <a:pt x="18507" y="1080"/>
                </a:cubicBezTo>
                <a:cubicBezTo>
                  <a:pt x="18400" y="1266"/>
                  <a:pt x="18258" y="1731"/>
                  <a:pt x="18151" y="2104"/>
                </a:cubicBezTo>
                <a:cubicBezTo>
                  <a:pt x="18151" y="2011"/>
                  <a:pt x="18151" y="2011"/>
                  <a:pt x="18151" y="2011"/>
                </a:cubicBezTo>
                <a:cubicBezTo>
                  <a:pt x="18009" y="2104"/>
                  <a:pt x="17795" y="1824"/>
                  <a:pt x="17653" y="1918"/>
                </a:cubicBezTo>
                <a:cubicBezTo>
                  <a:pt x="17653" y="1824"/>
                  <a:pt x="17653" y="1824"/>
                  <a:pt x="17653" y="1824"/>
                </a:cubicBezTo>
                <a:cubicBezTo>
                  <a:pt x="17510" y="2011"/>
                  <a:pt x="17332" y="1638"/>
                  <a:pt x="17119" y="2011"/>
                </a:cubicBezTo>
                <a:cubicBezTo>
                  <a:pt x="17119" y="1918"/>
                  <a:pt x="17119" y="1918"/>
                  <a:pt x="17119" y="1918"/>
                </a:cubicBezTo>
                <a:cubicBezTo>
                  <a:pt x="17012" y="2011"/>
                  <a:pt x="17012" y="2011"/>
                  <a:pt x="17012" y="2011"/>
                </a:cubicBezTo>
                <a:cubicBezTo>
                  <a:pt x="17012" y="1918"/>
                  <a:pt x="17012" y="1731"/>
                  <a:pt x="17083" y="1731"/>
                </a:cubicBezTo>
                <a:cubicBezTo>
                  <a:pt x="15553" y="2197"/>
                  <a:pt x="14059" y="3314"/>
                  <a:pt x="12528" y="3686"/>
                </a:cubicBezTo>
                <a:cubicBezTo>
                  <a:pt x="12564" y="3593"/>
                  <a:pt x="12564" y="3593"/>
                  <a:pt x="12564" y="3593"/>
                </a:cubicBezTo>
                <a:cubicBezTo>
                  <a:pt x="12279" y="3873"/>
                  <a:pt x="12279" y="3873"/>
                  <a:pt x="12279" y="3873"/>
                </a:cubicBezTo>
                <a:cubicBezTo>
                  <a:pt x="12279" y="3780"/>
                  <a:pt x="12279" y="3780"/>
                  <a:pt x="12315" y="3780"/>
                </a:cubicBezTo>
                <a:cubicBezTo>
                  <a:pt x="11924" y="3686"/>
                  <a:pt x="11532" y="4152"/>
                  <a:pt x="11176" y="4245"/>
                </a:cubicBezTo>
                <a:cubicBezTo>
                  <a:pt x="11176" y="4152"/>
                  <a:pt x="11212" y="4059"/>
                  <a:pt x="11176" y="3966"/>
                </a:cubicBezTo>
                <a:cubicBezTo>
                  <a:pt x="10892" y="4431"/>
                  <a:pt x="10714" y="3686"/>
                  <a:pt x="10607" y="4431"/>
                </a:cubicBezTo>
                <a:cubicBezTo>
                  <a:pt x="10571" y="4431"/>
                  <a:pt x="10571" y="4245"/>
                  <a:pt x="10607" y="4152"/>
                </a:cubicBezTo>
                <a:cubicBezTo>
                  <a:pt x="9860" y="4711"/>
                  <a:pt x="9077" y="4897"/>
                  <a:pt x="8294" y="5083"/>
                </a:cubicBezTo>
                <a:cubicBezTo>
                  <a:pt x="7582" y="6014"/>
                  <a:pt x="7048" y="6852"/>
                  <a:pt x="6515" y="8062"/>
                </a:cubicBezTo>
                <a:cubicBezTo>
                  <a:pt x="6479" y="7969"/>
                  <a:pt x="6479" y="7969"/>
                  <a:pt x="6479" y="7969"/>
                </a:cubicBezTo>
                <a:cubicBezTo>
                  <a:pt x="5838" y="9459"/>
                  <a:pt x="4949" y="10297"/>
                  <a:pt x="4202" y="11600"/>
                </a:cubicBezTo>
                <a:cubicBezTo>
                  <a:pt x="3881" y="12066"/>
                  <a:pt x="3703" y="12531"/>
                  <a:pt x="3383" y="12997"/>
                </a:cubicBezTo>
                <a:cubicBezTo>
                  <a:pt x="3348" y="12904"/>
                  <a:pt x="3348" y="12904"/>
                  <a:pt x="3348" y="12904"/>
                </a:cubicBezTo>
                <a:cubicBezTo>
                  <a:pt x="2921" y="14207"/>
                  <a:pt x="2102" y="14207"/>
                  <a:pt x="1675" y="15604"/>
                </a:cubicBezTo>
                <a:cubicBezTo>
                  <a:pt x="1675" y="15418"/>
                  <a:pt x="1675" y="15418"/>
                  <a:pt x="1675" y="15418"/>
                </a:cubicBezTo>
                <a:cubicBezTo>
                  <a:pt x="1639" y="15790"/>
                  <a:pt x="1284" y="15790"/>
                  <a:pt x="1426" y="16255"/>
                </a:cubicBezTo>
                <a:cubicBezTo>
                  <a:pt x="1319" y="16255"/>
                  <a:pt x="1319" y="16255"/>
                  <a:pt x="1319" y="16255"/>
                </a:cubicBezTo>
                <a:cubicBezTo>
                  <a:pt x="1070" y="17466"/>
                  <a:pt x="536" y="17093"/>
                  <a:pt x="181" y="18211"/>
                </a:cubicBezTo>
                <a:cubicBezTo>
                  <a:pt x="181" y="18024"/>
                  <a:pt x="181" y="18024"/>
                  <a:pt x="181" y="18024"/>
                </a:cubicBezTo>
                <a:cubicBezTo>
                  <a:pt x="145" y="18118"/>
                  <a:pt x="3" y="18490"/>
                  <a:pt x="38" y="18304"/>
                </a:cubicBezTo>
                <a:cubicBezTo>
                  <a:pt x="109" y="18304"/>
                  <a:pt x="181" y="18304"/>
                  <a:pt x="252" y="18397"/>
                </a:cubicBezTo>
                <a:cubicBezTo>
                  <a:pt x="216" y="18397"/>
                  <a:pt x="252" y="18397"/>
                  <a:pt x="216" y="18490"/>
                </a:cubicBezTo>
                <a:cubicBezTo>
                  <a:pt x="679" y="18862"/>
                  <a:pt x="1177" y="18304"/>
                  <a:pt x="1639" y="18211"/>
                </a:cubicBezTo>
                <a:cubicBezTo>
                  <a:pt x="1604" y="18490"/>
                  <a:pt x="1604" y="18490"/>
                  <a:pt x="1604" y="18490"/>
                </a:cubicBezTo>
                <a:cubicBezTo>
                  <a:pt x="1817" y="18118"/>
                  <a:pt x="2244" y="18304"/>
                  <a:pt x="2565" y="18211"/>
                </a:cubicBezTo>
                <a:cubicBezTo>
                  <a:pt x="2529" y="18304"/>
                  <a:pt x="2529" y="18304"/>
                  <a:pt x="2529" y="18304"/>
                </a:cubicBezTo>
                <a:cubicBezTo>
                  <a:pt x="2707" y="18118"/>
                  <a:pt x="2707" y="18118"/>
                  <a:pt x="2707" y="18118"/>
                </a:cubicBezTo>
                <a:cubicBezTo>
                  <a:pt x="2707" y="18304"/>
                  <a:pt x="2707" y="18304"/>
                  <a:pt x="2707" y="18304"/>
                </a:cubicBezTo>
                <a:cubicBezTo>
                  <a:pt x="3098" y="18304"/>
                  <a:pt x="3454" y="18024"/>
                  <a:pt x="3846" y="17931"/>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5" name="Freeform 110"/>
          <p:cNvSpPr/>
          <p:nvPr>
            <p:custDataLst>
              <p:tags r:id="rId80"/>
            </p:custDataLst>
          </p:nvPr>
        </p:nvSpPr>
        <p:spPr>
          <a:xfrm rot="19159796" flipH="1">
            <a:off x="1049020" y="3669665"/>
            <a:ext cx="12700"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21600"/>
                  <a:pt x="0" y="21600"/>
                  <a:pt x="0" y="21600"/>
                </a:cubicBezTo>
                <a:cubicBezTo>
                  <a:pt x="10800" y="21600"/>
                  <a:pt x="10800" y="21600"/>
                  <a:pt x="21600" y="0"/>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6" name="Freeform 111"/>
          <p:cNvSpPr/>
          <p:nvPr>
            <p:custDataLst>
              <p:tags r:id="rId81"/>
            </p:custDataLst>
          </p:nvPr>
        </p:nvSpPr>
        <p:spPr>
          <a:xfrm rot="19159796" flipH="1">
            <a:off x="760730" y="3754120"/>
            <a:ext cx="108585" cy="152400"/>
          </a:xfrm>
          <a:custGeom>
            <a:avLst/>
            <a:gdLst/>
            <a:ahLst/>
            <a:cxnLst>
              <a:cxn ang="0">
                <a:pos x="wd2" y="hd2"/>
              </a:cxn>
              <a:cxn ang="5400000">
                <a:pos x="wd2" y="hd2"/>
              </a:cxn>
              <a:cxn ang="10800000">
                <a:pos x="wd2" y="hd2"/>
              </a:cxn>
              <a:cxn ang="16200000">
                <a:pos x="wd2" y="hd2"/>
              </a:cxn>
            </a:cxnLst>
            <a:rect l="0" t="0" r="r" b="b"/>
            <a:pathLst>
              <a:path w="19811" h="21302" extrusionOk="0">
                <a:moveTo>
                  <a:pt x="4023" y="0"/>
                </a:moveTo>
                <a:cubicBezTo>
                  <a:pt x="4023" y="0"/>
                  <a:pt x="14242" y="3988"/>
                  <a:pt x="16797" y="9138"/>
                </a:cubicBezTo>
                <a:cubicBezTo>
                  <a:pt x="19352" y="14123"/>
                  <a:pt x="21210" y="16948"/>
                  <a:pt x="18423" y="18111"/>
                </a:cubicBezTo>
                <a:cubicBezTo>
                  <a:pt x="15868" y="19440"/>
                  <a:pt x="8900" y="21600"/>
                  <a:pt x="7739" y="21268"/>
                </a:cubicBezTo>
                <a:cubicBezTo>
                  <a:pt x="6578" y="20935"/>
                  <a:pt x="539" y="10800"/>
                  <a:pt x="75" y="8142"/>
                </a:cubicBezTo>
                <a:cubicBezTo>
                  <a:pt x="-390" y="5483"/>
                  <a:pt x="1468" y="498"/>
                  <a:pt x="1468" y="498"/>
                </a:cubicBezTo>
                <a:lnTo>
                  <a:pt x="4023" y="0"/>
                </a:ln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7" name="Freeform 113"/>
          <p:cNvSpPr/>
          <p:nvPr>
            <p:custDataLst>
              <p:tags r:id="rId82"/>
            </p:custDataLst>
          </p:nvPr>
        </p:nvSpPr>
        <p:spPr>
          <a:xfrm rot="19159796" flipH="1">
            <a:off x="785495" y="3735070"/>
            <a:ext cx="12700" cy="12700"/>
          </a:xfrm>
          <a:custGeom>
            <a:avLst/>
            <a:gdLst/>
            <a:ahLst/>
            <a:cxnLst>
              <a:cxn ang="0">
                <a:pos x="wd2" y="hd2"/>
              </a:cxn>
              <a:cxn ang="5400000">
                <a:pos x="wd2" y="hd2"/>
              </a:cxn>
              <a:cxn ang="10800000">
                <a:pos x="wd2" y="hd2"/>
              </a:cxn>
              <a:cxn ang="16200000">
                <a:pos x="wd2" y="hd2"/>
              </a:cxn>
            </a:cxnLst>
            <a:rect l="0" t="0" r="r" b="b"/>
            <a:pathLst>
              <a:path w="21600" h="15880" extrusionOk="0">
                <a:moveTo>
                  <a:pt x="0" y="12280"/>
                </a:moveTo>
                <a:cubicBezTo>
                  <a:pt x="21600" y="15880"/>
                  <a:pt x="21600" y="15880"/>
                  <a:pt x="21600" y="15880"/>
                </a:cubicBezTo>
                <a:cubicBezTo>
                  <a:pt x="21600" y="1480"/>
                  <a:pt x="21600" y="1480"/>
                  <a:pt x="21600" y="1480"/>
                </a:cubicBezTo>
                <a:cubicBezTo>
                  <a:pt x="0" y="-5720"/>
                  <a:pt x="21600" y="15880"/>
                  <a:pt x="0" y="12280"/>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8" name="Freeform 114"/>
          <p:cNvSpPr/>
          <p:nvPr>
            <p:custDataLst>
              <p:tags r:id="rId83"/>
            </p:custDataLst>
          </p:nvPr>
        </p:nvSpPr>
        <p:spPr>
          <a:xfrm rot="19159796" flipH="1">
            <a:off x="788035" y="3736340"/>
            <a:ext cx="12700" cy="12700"/>
          </a:xfrm>
          <a:custGeom>
            <a:avLst/>
            <a:gdLst/>
            <a:ahLst/>
            <a:cxnLst>
              <a:cxn ang="0">
                <a:pos x="wd2" y="hd2"/>
              </a:cxn>
              <a:cxn ang="5400000">
                <a:pos x="wd2" y="hd2"/>
              </a:cxn>
              <a:cxn ang="10800000">
                <a:pos x="wd2" y="hd2"/>
              </a:cxn>
              <a:cxn ang="16200000">
                <a:pos x="wd2" y="hd2"/>
              </a:cxn>
            </a:cxnLst>
            <a:rect l="0" t="0" r="r" b="b"/>
            <a:pathLst>
              <a:path w="21600" h="16362" extrusionOk="0">
                <a:moveTo>
                  <a:pt x="21600" y="1962"/>
                </a:moveTo>
                <a:cubicBezTo>
                  <a:pt x="0" y="-5238"/>
                  <a:pt x="0" y="9162"/>
                  <a:pt x="0" y="16362"/>
                </a:cubicBezTo>
                <a:cubicBezTo>
                  <a:pt x="0" y="1962"/>
                  <a:pt x="21600" y="16362"/>
                  <a:pt x="21600" y="1962"/>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9" name="Freeform 116"/>
          <p:cNvSpPr/>
          <p:nvPr>
            <p:custDataLst>
              <p:tags r:id="rId84"/>
            </p:custDataLst>
          </p:nvPr>
        </p:nvSpPr>
        <p:spPr>
          <a:xfrm rot="19159796" flipH="1">
            <a:off x="755650" y="3747770"/>
            <a:ext cx="118745" cy="161290"/>
          </a:xfrm>
          <a:custGeom>
            <a:avLst/>
            <a:gdLst/>
            <a:ahLst/>
            <a:cxnLst>
              <a:cxn ang="0">
                <a:pos x="wd2" y="hd2"/>
              </a:cxn>
              <a:cxn ang="5400000">
                <a:pos x="wd2" y="hd2"/>
              </a:cxn>
              <a:cxn ang="10800000">
                <a:pos x="wd2" y="hd2"/>
              </a:cxn>
              <a:cxn ang="16200000">
                <a:pos x="wd2" y="hd2"/>
              </a:cxn>
            </a:cxnLst>
            <a:rect l="0" t="0" r="r" b="b"/>
            <a:pathLst>
              <a:path w="20834" h="20955" extrusionOk="0">
                <a:moveTo>
                  <a:pt x="2025" y="10337"/>
                </a:moveTo>
                <a:cubicBezTo>
                  <a:pt x="2475" y="10337"/>
                  <a:pt x="2475" y="10337"/>
                  <a:pt x="2475" y="10337"/>
                </a:cubicBezTo>
                <a:cubicBezTo>
                  <a:pt x="1800" y="10028"/>
                  <a:pt x="2025" y="9565"/>
                  <a:pt x="1800" y="9257"/>
                </a:cubicBezTo>
                <a:cubicBezTo>
                  <a:pt x="1800" y="9257"/>
                  <a:pt x="1800" y="9257"/>
                  <a:pt x="1800" y="9257"/>
                </a:cubicBezTo>
                <a:cubicBezTo>
                  <a:pt x="1575" y="8177"/>
                  <a:pt x="1125" y="7251"/>
                  <a:pt x="900" y="6171"/>
                </a:cubicBezTo>
                <a:cubicBezTo>
                  <a:pt x="1125" y="6325"/>
                  <a:pt x="1125" y="6325"/>
                  <a:pt x="1125" y="6325"/>
                </a:cubicBezTo>
                <a:cubicBezTo>
                  <a:pt x="900" y="6171"/>
                  <a:pt x="675" y="6171"/>
                  <a:pt x="900" y="6017"/>
                </a:cubicBezTo>
                <a:cubicBezTo>
                  <a:pt x="900" y="6171"/>
                  <a:pt x="900" y="6171"/>
                  <a:pt x="900" y="6171"/>
                </a:cubicBezTo>
                <a:cubicBezTo>
                  <a:pt x="1575" y="5862"/>
                  <a:pt x="675" y="5400"/>
                  <a:pt x="1125" y="5400"/>
                </a:cubicBezTo>
                <a:cubicBezTo>
                  <a:pt x="1125" y="5245"/>
                  <a:pt x="900" y="5245"/>
                  <a:pt x="675" y="5245"/>
                </a:cubicBezTo>
                <a:cubicBezTo>
                  <a:pt x="900" y="4474"/>
                  <a:pt x="900" y="3548"/>
                  <a:pt x="900" y="2622"/>
                </a:cubicBezTo>
                <a:cubicBezTo>
                  <a:pt x="900" y="2622"/>
                  <a:pt x="1125" y="2622"/>
                  <a:pt x="1125" y="2622"/>
                </a:cubicBezTo>
                <a:cubicBezTo>
                  <a:pt x="900" y="2160"/>
                  <a:pt x="900" y="1851"/>
                  <a:pt x="1125" y="1542"/>
                </a:cubicBezTo>
                <a:cubicBezTo>
                  <a:pt x="1575" y="1080"/>
                  <a:pt x="225" y="1697"/>
                  <a:pt x="2250" y="308"/>
                </a:cubicBezTo>
                <a:cubicBezTo>
                  <a:pt x="3150" y="308"/>
                  <a:pt x="3150" y="308"/>
                  <a:pt x="3150" y="308"/>
                </a:cubicBezTo>
                <a:cubicBezTo>
                  <a:pt x="3150" y="154"/>
                  <a:pt x="2925" y="154"/>
                  <a:pt x="2925" y="0"/>
                </a:cubicBezTo>
                <a:cubicBezTo>
                  <a:pt x="2700" y="0"/>
                  <a:pt x="2700" y="0"/>
                  <a:pt x="2475" y="154"/>
                </a:cubicBezTo>
                <a:cubicBezTo>
                  <a:pt x="2250" y="308"/>
                  <a:pt x="2250" y="308"/>
                  <a:pt x="2250" y="308"/>
                </a:cubicBezTo>
                <a:cubicBezTo>
                  <a:pt x="2250" y="308"/>
                  <a:pt x="2250" y="308"/>
                  <a:pt x="2250" y="308"/>
                </a:cubicBezTo>
                <a:cubicBezTo>
                  <a:pt x="2250" y="308"/>
                  <a:pt x="2250" y="308"/>
                  <a:pt x="2250" y="308"/>
                </a:cubicBezTo>
                <a:cubicBezTo>
                  <a:pt x="2025" y="308"/>
                  <a:pt x="2025" y="308"/>
                  <a:pt x="2025" y="308"/>
                </a:cubicBezTo>
                <a:cubicBezTo>
                  <a:pt x="2025" y="308"/>
                  <a:pt x="2025" y="308"/>
                  <a:pt x="2025" y="308"/>
                </a:cubicBezTo>
                <a:cubicBezTo>
                  <a:pt x="2925" y="-309"/>
                  <a:pt x="900" y="1080"/>
                  <a:pt x="1125" y="925"/>
                </a:cubicBezTo>
                <a:cubicBezTo>
                  <a:pt x="1125" y="925"/>
                  <a:pt x="1125" y="925"/>
                  <a:pt x="1125" y="925"/>
                </a:cubicBezTo>
                <a:cubicBezTo>
                  <a:pt x="1125" y="925"/>
                  <a:pt x="1125" y="925"/>
                  <a:pt x="1125" y="925"/>
                </a:cubicBezTo>
                <a:cubicBezTo>
                  <a:pt x="1125" y="925"/>
                  <a:pt x="1125" y="925"/>
                  <a:pt x="1125" y="925"/>
                </a:cubicBezTo>
                <a:cubicBezTo>
                  <a:pt x="1125" y="925"/>
                  <a:pt x="1125" y="925"/>
                  <a:pt x="1125" y="925"/>
                </a:cubicBezTo>
                <a:cubicBezTo>
                  <a:pt x="1125" y="925"/>
                  <a:pt x="1125" y="925"/>
                  <a:pt x="1125" y="925"/>
                </a:cubicBezTo>
                <a:cubicBezTo>
                  <a:pt x="900" y="925"/>
                  <a:pt x="900" y="925"/>
                  <a:pt x="900" y="925"/>
                </a:cubicBezTo>
                <a:cubicBezTo>
                  <a:pt x="675" y="1080"/>
                  <a:pt x="1350" y="1080"/>
                  <a:pt x="1125" y="1234"/>
                </a:cubicBezTo>
                <a:cubicBezTo>
                  <a:pt x="900" y="1234"/>
                  <a:pt x="900" y="1080"/>
                  <a:pt x="675" y="1080"/>
                </a:cubicBezTo>
                <a:cubicBezTo>
                  <a:pt x="675" y="1542"/>
                  <a:pt x="450" y="1851"/>
                  <a:pt x="900" y="2160"/>
                </a:cubicBezTo>
                <a:cubicBezTo>
                  <a:pt x="450" y="2160"/>
                  <a:pt x="675" y="2468"/>
                  <a:pt x="225" y="2622"/>
                </a:cubicBezTo>
                <a:cubicBezTo>
                  <a:pt x="450" y="2777"/>
                  <a:pt x="225" y="2777"/>
                  <a:pt x="675" y="2931"/>
                </a:cubicBezTo>
                <a:cubicBezTo>
                  <a:pt x="0" y="4011"/>
                  <a:pt x="225" y="5245"/>
                  <a:pt x="0" y="6480"/>
                </a:cubicBezTo>
                <a:cubicBezTo>
                  <a:pt x="900" y="7097"/>
                  <a:pt x="-225" y="7714"/>
                  <a:pt x="225" y="8485"/>
                </a:cubicBezTo>
                <a:cubicBezTo>
                  <a:pt x="0" y="8485"/>
                  <a:pt x="0" y="8485"/>
                  <a:pt x="0" y="8485"/>
                </a:cubicBezTo>
                <a:cubicBezTo>
                  <a:pt x="450" y="8640"/>
                  <a:pt x="450" y="9102"/>
                  <a:pt x="450" y="9257"/>
                </a:cubicBezTo>
                <a:cubicBezTo>
                  <a:pt x="900" y="9411"/>
                  <a:pt x="900" y="9411"/>
                  <a:pt x="900" y="9411"/>
                </a:cubicBezTo>
                <a:cubicBezTo>
                  <a:pt x="900" y="11108"/>
                  <a:pt x="2250" y="12497"/>
                  <a:pt x="2700" y="14040"/>
                </a:cubicBezTo>
                <a:cubicBezTo>
                  <a:pt x="3600" y="15737"/>
                  <a:pt x="3825" y="17434"/>
                  <a:pt x="6075" y="18668"/>
                </a:cubicBezTo>
                <a:cubicBezTo>
                  <a:pt x="5850" y="18668"/>
                  <a:pt x="5850" y="18668"/>
                  <a:pt x="5850" y="18668"/>
                </a:cubicBezTo>
                <a:cubicBezTo>
                  <a:pt x="6300" y="19131"/>
                  <a:pt x="6300" y="19594"/>
                  <a:pt x="6750" y="19902"/>
                </a:cubicBezTo>
                <a:cubicBezTo>
                  <a:pt x="6750" y="20057"/>
                  <a:pt x="6750" y="20057"/>
                  <a:pt x="6750" y="20057"/>
                </a:cubicBezTo>
                <a:cubicBezTo>
                  <a:pt x="7200" y="20365"/>
                  <a:pt x="8775" y="21291"/>
                  <a:pt x="9675" y="20828"/>
                </a:cubicBezTo>
                <a:cubicBezTo>
                  <a:pt x="10575" y="20674"/>
                  <a:pt x="11475" y="20520"/>
                  <a:pt x="12150" y="20057"/>
                </a:cubicBezTo>
                <a:cubicBezTo>
                  <a:pt x="14175" y="19594"/>
                  <a:pt x="16200" y="18977"/>
                  <a:pt x="18000" y="18051"/>
                </a:cubicBezTo>
                <a:cubicBezTo>
                  <a:pt x="18000" y="18205"/>
                  <a:pt x="18000" y="18205"/>
                  <a:pt x="18000" y="18205"/>
                </a:cubicBezTo>
                <a:cubicBezTo>
                  <a:pt x="19350" y="17742"/>
                  <a:pt x="21375" y="16662"/>
                  <a:pt x="20700" y="15274"/>
                </a:cubicBezTo>
                <a:cubicBezTo>
                  <a:pt x="20700" y="14040"/>
                  <a:pt x="18900" y="13114"/>
                  <a:pt x="18675" y="11880"/>
                </a:cubicBezTo>
                <a:cubicBezTo>
                  <a:pt x="19125" y="10954"/>
                  <a:pt x="17100" y="10491"/>
                  <a:pt x="17550" y="9565"/>
                </a:cubicBezTo>
                <a:cubicBezTo>
                  <a:pt x="18000" y="7868"/>
                  <a:pt x="15975" y="6788"/>
                  <a:pt x="14175" y="6017"/>
                </a:cubicBezTo>
                <a:cubicBezTo>
                  <a:pt x="13275" y="4937"/>
                  <a:pt x="11025" y="4628"/>
                  <a:pt x="10125" y="3240"/>
                </a:cubicBezTo>
                <a:cubicBezTo>
                  <a:pt x="9225" y="3240"/>
                  <a:pt x="9225" y="2160"/>
                  <a:pt x="8325" y="1851"/>
                </a:cubicBezTo>
                <a:cubicBezTo>
                  <a:pt x="8100" y="2005"/>
                  <a:pt x="8100" y="2005"/>
                  <a:pt x="8100" y="2005"/>
                </a:cubicBezTo>
                <a:cubicBezTo>
                  <a:pt x="8325" y="1388"/>
                  <a:pt x="6975" y="2160"/>
                  <a:pt x="7425" y="1542"/>
                </a:cubicBezTo>
                <a:cubicBezTo>
                  <a:pt x="7425" y="1542"/>
                  <a:pt x="7425" y="1542"/>
                  <a:pt x="7425" y="1542"/>
                </a:cubicBezTo>
                <a:cubicBezTo>
                  <a:pt x="7425" y="1234"/>
                  <a:pt x="6525" y="2005"/>
                  <a:pt x="6750" y="1697"/>
                </a:cubicBezTo>
                <a:cubicBezTo>
                  <a:pt x="6525" y="1697"/>
                  <a:pt x="6525" y="1697"/>
                  <a:pt x="6525" y="1697"/>
                </a:cubicBezTo>
                <a:cubicBezTo>
                  <a:pt x="6300" y="1697"/>
                  <a:pt x="6525" y="1542"/>
                  <a:pt x="6525" y="1542"/>
                </a:cubicBezTo>
                <a:cubicBezTo>
                  <a:pt x="6525" y="1542"/>
                  <a:pt x="6300" y="1697"/>
                  <a:pt x="6300" y="1542"/>
                </a:cubicBezTo>
                <a:cubicBezTo>
                  <a:pt x="6750" y="1080"/>
                  <a:pt x="5625" y="1542"/>
                  <a:pt x="6300" y="925"/>
                </a:cubicBezTo>
                <a:cubicBezTo>
                  <a:pt x="6300" y="925"/>
                  <a:pt x="6300" y="617"/>
                  <a:pt x="6525" y="462"/>
                </a:cubicBezTo>
                <a:cubicBezTo>
                  <a:pt x="6525" y="462"/>
                  <a:pt x="6300" y="308"/>
                  <a:pt x="6075" y="617"/>
                </a:cubicBezTo>
                <a:cubicBezTo>
                  <a:pt x="5850" y="925"/>
                  <a:pt x="5400" y="1080"/>
                  <a:pt x="5400" y="1388"/>
                </a:cubicBezTo>
                <a:cubicBezTo>
                  <a:pt x="5625" y="1234"/>
                  <a:pt x="5625" y="1234"/>
                  <a:pt x="5625" y="1234"/>
                </a:cubicBezTo>
                <a:cubicBezTo>
                  <a:pt x="5625" y="1388"/>
                  <a:pt x="5625" y="1388"/>
                  <a:pt x="5400" y="1542"/>
                </a:cubicBezTo>
                <a:cubicBezTo>
                  <a:pt x="5625" y="1542"/>
                  <a:pt x="5400" y="2005"/>
                  <a:pt x="5625" y="2160"/>
                </a:cubicBezTo>
                <a:cubicBezTo>
                  <a:pt x="5625" y="2160"/>
                  <a:pt x="5625" y="2160"/>
                  <a:pt x="5625" y="2160"/>
                </a:cubicBezTo>
                <a:cubicBezTo>
                  <a:pt x="5850" y="1851"/>
                  <a:pt x="5850" y="2160"/>
                  <a:pt x="6075" y="2160"/>
                </a:cubicBezTo>
                <a:cubicBezTo>
                  <a:pt x="5850" y="2314"/>
                  <a:pt x="5850" y="2314"/>
                  <a:pt x="5850" y="2314"/>
                </a:cubicBezTo>
                <a:cubicBezTo>
                  <a:pt x="5850" y="2622"/>
                  <a:pt x="6750" y="2005"/>
                  <a:pt x="6075" y="2314"/>
                </a:cubicBezTo>
                <a:cubicBezTo>
                  <a:pt x="6750" y="2468"/>
                  <a:pt x="7425" y="2777"/>
                  <a:pt x="7875" y="3085"/>
                </a:cubicBezTo>
                <a:cubicBezTo>
                  <a:pt x="8100" y="2931"/>
                  <a:pt x="8325" y="3240"/>
                  <a:pt x="8550" y="2931"/>
                </a:cubicBezTo>
                <a:cubicBezTo>
                  <a:pt x="8325" y="3240"/>
                  <a:pt x="8550" y="3548"/>
                  <a:pt x="8775" y="3702"/>
                </a:cubicBezTo>
                <a:cubicBezTo>
                  <a:pt x="8550" y="3702"/>
                  <a:pt x="8550" y="3702"/>
                  <a:pt x="8550" y="3702"/>
                </a:cubicBezTo>
                <a:cubicBezTo>
                  <a:pt x="8325" y="4320"/>
                  <a:pt x="9450" y="3394"/>
                  <a:pt x="9000" y="4165"/>
                </a:cubicBezTo>
                <a:cubicBezTo>
                  <a:pt x="9450" y="3702"/>
                  <a:pt x="9450" y="4474"/>
                  <a:pt x="10125" y="4165"/>
                </a:cubicBezTo>
                <a:cubicBezTo>
                  <a:pt x="9900" y="4320"/>
                  <a:pt x="9900" y="4320"/>
                  <a:pt x="9900" y="4320"/>
                </a:cubicBezTo>
                <a:cubicBezTo>
                  <a:pt x="10350" y="4628"/>
                  <a:pt x="10575" y="5091"/>
                  <a:pt x="11025" y="5245"/>
                </a:cubicBezTo>
                <a:cubicBezTo>
                  <a:pt x="11700" y="5245"/>
                  <a:pt x="11475" y="5862"/>
                  <a:pt x="12375" y="5708"/>
                </a:cubicBezTo>
                <a:cubicBezTo>
                  <a:pt x="12375" y="6017"/>
                  <a:pt x="12375" y="6325"/>
                  <a:pt x="13050" y="6480"/>
                </a:cubicBezTo>
                <a:cubicBezTo>
                  <a:pt x="12825" y="6480"/>
                  <a:pt x="12825" y="6480"/>
                  <a:pt x="12825" y="6480"/>
                </a:cubicBezTo>
                <a:cubicBezTo>
                  <a:pt x="13275" y="6634"/>
                  <a:pt x="13725" y="6942"/>
                  <a:pt x="14175" y="6942"/>
                </a:cubicBezTo>
                <a:cubicBezTo>
                  <a:pt x="13725" y="7251"/>
                  <a:pt x="13950" y="7405"/>
                  <a:pt x="13950" y="7560"/>
                </a:cubicBezTo>
                <a:cubicBezTo>
                  <a:pt x="14400" y="7560"/>
                  <a:pt x="14625" y="8022"/>
                  <a:pt x="15075" y="8177"/>
                </a:cubicBezTo>
                <a:cubicBezTo>
                  <a:pt x="14850" y="8331"/>
                  <a:pt x="15525" y="8331"/>
                  <a:pt x="15075" y="8485"/>
                </a:cubicBezTo>
                <a:cubicBezTo>
                  <a:pt x="16425" y="8948"/>
                  <a:pt x="16650" y="10182"/>
                  <a:pt x="16650" y="11417"/>
                </a:cubicBezTo>
                <a:cubicBezTo>
                  <a:pt x="16425" y="11417"/>
                  <a:pt x="16425" y="11417"/>
                  <a:pt x="16425" y="11417"/>
                </a:cubicBezTo>
                <a:cubicBezTo>
                  <a:pt x="16875" y="11417"/>
                  <a:pt x="17550" y="11417"/>
                  <a:pt x="18000" y="11417"/>
                </a:cubicBezTo>
                <a:cubicBezTo>
                  <a:pt x="17775" y="11417"/>
                  <a:pt x="17775" y="11417"/>
                  <a:pt x="17775" y="11417"/>
                </a:cubicBezTo>
                <a:cubicBezTo>
                  <a:pt x="18000" y="11571"/>
                  <a:pt x="17550" y="11880"/>
                  <a:pt x="17775" y="12034"/>
                </a:cubicBezTo>
                <a:cubicBezTo>
                  <a:pt x="17775" y="12034"/>
                  <a:pt x="17775" y="12034"/>
                  <a:pt x="17550" y="12034"/>
                </a:cubicBezTo>
                <a:cubicBezTo>
                  <a:pt x="18000" y="12188"/>
                  <a:pt x="17325" y="12497"/>
                  <a:pt x="17775" y="12651"/>
                </a:cubicBezTo>
                <a:cubicBezTo>
                  <a:pt x="17775" y="12651"/>
                  <a:pt x="17775" y="12651"/>
                  <a:pt x="17775" y="12651"/>
                </a:cubicBezTo>
                <a:cubicBezTo>
                  <a:pt x="18000" y="12805"/>
                  <a:pt x="18000" y="12805"/>
                  <a:pt x="18000" y="12805"/>
                </a:cubicBezTo>
                <a:cubicBezTo>
                  <a:pt x="17775" y="12805"/>
                  <a:pt x="17550" y="12805"/>
                  <a:pt x="17550" y="12805"/>
                </a:cubicBezTo>
                <a:cubicBezTo>
                  <a:pt x="18225" y="14194"/>
                  <a:pt x="20025" y="15891"/>
                  <a:pt x="18900" y="16817"/>
                </a:cubicBezTo>
                <a:cubicBezTo>
                  <a:pt x="18900" y="16817"/>
                  <a:pt x="18900" y="16817"/>
                  <a:pt x="18900" y="16817"/>
                </a:cubicBezTo>
                <a:cubicBezTo>
                  <a:pt x="18675" y="16971"/>
                  <a:pt x="18675" y="16971"/>
                  <a:pt x="18675" y="16971"/>
                </a:cubicBezTo>
                <a:cubicBezTo>
                  <a:pt x="18675" y="16971"/>
                  <a:pt x="18675" y="16971"/>
                  <a:pt x="18675" y="16971"/>
                </a:cubicBezTo>
                <a:cubicBezTo>
                  <a:pt x="18450" y="16971"/>
                  <a:pt x="18000" y="17434"/>
                  <a:pt x="17325" y="17588"/>
                </a:cubicBezTo>
                <a:cubicBezTo>
                  <a:pt x="17325" y="17588"/>
                  <a:pt x="17325" y="17434"/>
                  <a:pt x="17325" y="17434"/>
                </a:cubicBezTo>
                <a:cubicBezTo>
                  <a:pt x="17100" y="17742"/>
                  <a:pt x="16425" y="17280"/>
                  <a:pt x="16650" y="17897"/>
                </a:cubicBezTo>
                <a:cubicBezTo>
                  <a:pt x="16650" y="17897"/>
                  <a:pt x="16425" y="17742"/>
                  <a:pt x="16425" y="17742"/>
                </a:cubicBezTo>
                <a:cubicBezTo>
                  <a:pt x="15525" y="18205"/>
                  <a:pt x="14400" y="18514"/>
                  <a:pt x="13275" y="18822"/>
                </a:cubicBezTo>
                <a:cubicBezTo>
                  <a:pt x="12600" y="19594"/>
                  <a:pt x="11250" y="19440"/>
                  <a:pt x="10575" y="20057"/>
                </a:cubicBezTo>
                <a:cubicBezTo>
                  <a:pt x="10575" y="19902"/>
                  <a:pt x="10575" y="19902"/>
                  <a:pt x="10575" y="19902"/>
                </a:cubicBezTo>
                <a:cubicBezTo>
                  <a:pt x="9900" y="20211"/>
                  <a:pt x="9225" y="20365"/>
                  <a:pt x="8550" y="20365"/>
                </a:cubicBezTo>
                <a:cubicBezTo>
                  <a:pt x="8100" y="20211"/>
                  <a:pt x="7875" y="19594"/>
                  <a:pt x="7650" y="19131"/>
                </a:cubicBezTo>
                <a:cubicBezTo>
                  <a:pt x="7425" y="18822"/>
                  <a:pt x="6975" y="18668"/>
                  <a:pt x="6750" y="18205"/>
                </a:cubicBezTo>
                <a:cubicBezTo>
                  <a:pt x="6975" y="18205"/>
                  <a:pt x="6975" y="18205"/>
                  <a:pt x="6975" y="18205"/>
                </a:cubicBezTo>
                <a:cubicBezTo>
                  <a:pt x="5625" y="17742"/>
                  <a:pt x="6750" y="16662"/>
                  <a:pt x="5400" y="16200"/>
                </a:cubicBezTo>
                <a:cubicBezTo>
                  <a:pt x="5850" y="16200"/>
                  <a:pt x="5850" y="16200"/>
                  <a:pt x="5850" y="16200"/>
                </a:cubicBezTo>
                <a:cubicBezTo>
                  <a:pt x="5175" y="16200"/>
                  <a:pt x="5625" y="15737"/>
                  <a:pt x="4950" y="16045"/>
                </a:cubicBezTo>
                <a:cubicBezTo>
                  <a:pt x="5175" y="15891"/>
                  <a:pt x="5175" y="15891"/>
                  <a:pt x="5175" y="15891"/>
                </a:cubicBezTo>
                <a:cubicBezTo>
                  <a:pt x="3825" y="15737"/>
                  <a:pt x="4950" y="14965"/>
                  <a:pt x="4050" y="14502"/>
                </a:cubicBezTo>
                <a:cubicBezTo>
                  <a:pt x="4275" y="14502"/>
                  <a:pt x="4275" y="14502"/>
                  <a:pt x="4275" y="14502"/>
                </a:cubicBezTo>
                <a:cubicBezTo>
                  <a:pt x="4050" y="14502"/>
                  <a:pt x="3825" y="14348"/>
                  <a:pt x="4050" y="14194"/>
                </a:cubicBezTo>
                <a:cubicBezTo>
                  <a:pt x="4050" y="14194"/>
                  <a:pt x="4050" y="14194"/>
                  <a:pt x="4050" y="14194"/>
                </a:cubicBezTo>
                <a:cubicBezTo>
                  <a:pt x="4500" y="13422"/>
                  <a:pt x="3375" y="13114"/>
                  <a:pt x="3150" y="12651"/>
                </a:cubicBezTo>
                <a:cubicBezTo>
                  <a:pt x="3600" y="12651"/>
                  <a:pt x="3600" y="12651"/>
                  <a:pt x="3600" y="12651"/>
                </a:cubicBezTo>
                <a:cubicBezTo>
                  <a:pt x="3150" y="12497"/>
                  <a:pt x="3150" y="12034"/>
                  <a:pt x="2925" y="11725"/>
                </a:cubicBezTo>
                <a:cubicBezTo>
                  <a:pt x="2925" y="11725"/>
                  <a:pt x="2925" y="11725"/>
                  <a:pt x="2925" y="11725"/>
                </a:cubicBezTo>
                <a:cubicBezTo>
                  <a:pt x="2700" y="11571"/>
                  <a:pt x="2700" y="11571"/>
                  <a:pt x="2700" y="11571"/>
                </a:cubicBezTo>
                <a:cubicBezTo>
                  <a:pt x="2925" y="11571"/>
                  <a:pt x="2925" y="11571"/>
                  <a:pt x="2925" y="11571"/>
                </a:cubicBezTo>
                <a:cubicBezTo>
                  <a:pt x="2925" y="11108"/>
                  <a:pt x="2475" y="10800"/>
                  <a:pt x="2025" y="10337"/>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0" name="Freeform 120"/>
          <p:cNvSpPr/>
          <p:nvPr>
            <p:custDataLst>
              <p:tags r:id="rId85"/>
            </p:custDataLst>
          </p:nvPr>
        </p:nvSpPr>
        <p:spPr>
          <a:xfrm rot="19159796" flipH="1">
            <a:off x="1087755" y="3514725"/>
            <a:ext cx="12700" cy="12700"/>
          </a:xfrm>
          <a:custGeom>
            <a:avLst/>
            <a:gdLst/>
            <a:ahLst/>
            <a:cxnLst>
              <a:cxn ang="0">
                <a:pos x="wd2" y="hd2"/>
              </a:cxn>
              <a:cxn ang="5400000">
                <a:pos x="wd2" y="hd2"/>
              </a:cxn>
              <a:cxn ang="10800000">
                <a:pos x="wd2" y="hd2"/>
              </a:cxn>
              <a:cxn ang="16200000">
                <a:pos x="wd2" y="hd2"/>
              </a:cxn>
            </a:cxnLst>
            <a:rect l="0" t="0" r="r" b="b"/>
            <a:pathLst>
              <a:path w="21600" h="12291" extrusionOk="0">
                <a:moveTo>
                  <a:pt x="21600" y="3600"/>
                </a:moveTo>
                <a:cubicBezTo>
                  <a:pt x="21600" y="0"/>
                  <a:pt x="21600" y="0"/>
                  <a:pt x="21600" y="0"/>
                </a:cubicBezTo>
                <a:cubicBezTo>
                  <a:pt x="0" y="10800"/>
                  <a:pt x="0" y="10800"/>
                  <a:pt x="0" y="10800"/>
                </a:cubicBezTo>
                <a:cubicBezTo>
                  <a:pt x="0" y="18000"/>
                  <a:pt x="10800" y="-3600"/>
                  <a:pt x="21600" y="3600"/>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1" name="Freeform 121"/>
          <p:cNvSpPr/>
          <p:nvPr>
            <p:custDataLst>
              <p:tags r:id="rId86"/>
            </p:custDataLst>
          </p:nvPr>
        </p:nvSpPr>
        <p:spPr>
          <a:xfrm rot="19159796" flipH="1">
            <a:off x="1085215" y="3514725"/>
            <a:ext cx="12700" cy="12700"/>
          </a:xfrm>
          <a:custGeom>
            <a:avLst/>
            <a:gdLst/>
            <a:ahLst/>
            <a:cxnLst>
              <a:cxn ang="0">
                <a:pos x="wd2" y="hd2"/>
              </a:cxn>
              <a:cxn ang="5400000">
                <a:pos x="wd2" y="hd2"/>
              </a:cxn>
              <a:cxn ang="10800000">
                <a:pos x="wd2" y="hd2"/>
              </a:cxn>
              <a:cxn ang="16200000">
                <a:pos x="wd2" y="hd2"/>
              </a:cxn>
            </a:cxnLst>
            <a:rect l="0" t="0" r="r" b="b"/>
            <a:pathLst>
              <a:path w="21600" h="9216" extrusionOk="0">
                <a:moveTo>
                  <a:pt x="0" y="7200"/>
                </a:moveTo>
                <a:cubicBezTo>
                  <a:pt x="21600" y="14400"/>
                  <a:pt x="21600" y="0"/>
                  <a:pt x="21600" y="0"/>
                </a:cubicBezTo>
                <a:cubicBezTo>
                  <a:pt x="21600" y="7200"/>
                  <a:pt x="0" y="-7200"/>
                  <a:pt x="0" y="7200"/>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2" name="Freeform 123"/>
          <p:cNvSpPr/>
          <p:nvPr>
            <p:custDataLst>
              <p:tags r:id="rId87"/>
            </p:custDataLst>
          </p:nvPr>
        </p:nvSpPr>
        <p:spPr>
          <a:xfrm rot="19159796" flipH="1">
            <a:off x="739775" y="3583305"/>
            <a:ext cx="375920" cy="71120"/>
          </a:xfrm>
          <a:custGeom>
            <a:avLst/>
            <a:gdLst/>
            <a:ahLst/>
            <a:cxnLst>
              <a:cxn ang="0">
                <a:pos x="wd2" y="hd2"/>
              </a:cxn>
              <a:cxn ang="5400000">
                <a:pos x="wd2" y="hd2"/>
              </a:cxn>
              <a:cxn ang="10800000">
                <a:pos x="wd2" y="hd2"/>
              </a:cxn>
              <a:cxn ang="16200000">
                <a:pos x="wd2" y="hd2"/>
              </a:cxn>
            </a:cxnLst>
            <a:rect l="0" t="0" r="r" b="b"/>
            <a:pathLst>
              <a:path w="21527" h="21246" extrusionOk="0">
                <a:moveTo>
                  <a:pt x="4540" y="14164"/>
                </a:moveTo>
                <a:cubicBezTo>
                  <a:pt x="4540" y="13810"/>
                  <a:pt x="4540" y="13810"/>
                  <a:pt x="4540" y="13810"/>
                </a:cubicBezTo>
                <a:cubicBezTo>
                  <a:pt x="4393" y="14872"/>
                  <a:pt x="4174" y="14164"/>
                  <a:pt x="3954" y="14872"/>
                </a:cubicBezTo>
                <a:cubicBezTo>
                  <a:pt x="3954" y="14518"/>
                  <a:pt x="3954" y="14518"/>
                  <a:pt x="3954" y="14518"/>
                </a:cubicBezTo>
                <a:cubicBezTo>
                  <a:pt x="3515" y="14872"/>
                  <a:pt x="3148" y="16289"/>
                  <a:pt x="2636" y="17351"/>
                </a:cubicBezTo>
                <a:cubicBezTo>
                  <a:pt x="2636" y="16997"/>
                  <a:pt x="2636" y="16997"/>
                  <a:pt x="2636" y="16997"/>
                </a:cubicBezTo>
                <a:cubicBezTo>
                  <a:pt x="2636" y="16997"/>
                  <a:pt x="2636" y="17351"/>
                  <a:pt x="2636" y="17351"/>
                </a:cubicBezTo>
                <a:cubicBezTo>
                  <a:pt x="2636" y="17351"/>
                  <a:pt x="2636" y="17351"/>
                  <a:pt x="2636" y="17351"/>
                </a:cubicBezTo>
                <a:cubicBezTo>
                  <a:pt x="2489" y="16643"/>
                  <a:pt x="2343" y="18059"/>
                  <a:pt x="2270" y="17351"/>
                </a:cubicBezTo>
                <a:cubicBezTo>
                  <a:pt x="2197" y="17705"/>
                  <a:pt x="2197" y="18059"/>
                  <a:pt x="2270" y="18059"/>
                </a:cubicBezTo>
                <a:cubicBezTo>
                  <a:pt x="1904" y="18767"/>
                  <a:pt x="1464" y="19121"/>
                  <a:pt x="1098" y="20184"/>
                </a:cubicBezTo>
                <a:cubicBezTo>
                  <a:pt x="1098" y="19830"/>
                  <a:pt x="1098" y="19830"/>
                  <a:pt x="1098" y="19475"/>
                </a:cubicBezTo>
                <a:cubicBezTo>
                  <a:pt x="805" y="20892"/>
                  <a:pt x="366" y="20538"/>
                  <a:pt x="73" y="20184"/>
                </a:cubicBezTo>
                <a:cubicBezTo>
                  <a:pt x="0" y="20538"/>
                  <a:pt x="73" y="20538"/>
                  <a:pt x="0" y="20892"/>
                </a:cubicBezTo>
                <a:cubicBezTo>
                  <a:pt x="146" y="21600"/>
                  <a:pt x="220" y="20184"/>
                  <a:pt x="366" y="20892"/>
                </a:cubicBezTo>
                <a:cubicBezTo>
                  <a:pt x="366" y="21246"/>
                  <a:pt x="366" y="21246"/>
                  <a:pt x="366" y="21246"/>
                </a:cubicBezTo>
                <a:cubicBezTo>
                  <a:pt x="439" y="21246"/>
                  <a:pt x="366" y="20184"/>
                  <a:pt x="439" y="20892"/>
                </a:cubicBezTo>
                <a:cubicBezTo>
                  <a:pt x="439" y="20892"/>
                  <a:pt x="439" y="21246"/>
                  <a:pt x="439" y="21246"/>
                </a:cubicBezTo>
                <a:cubicBezTo>
                  <a:pt x="586" y="20892"/>
                  <a:pt x="805" y="21246"/>
                  <a:pt x="952" y="20538"/>
                </a:cubicBezTo>
                <a:cubicBezTo>
                  <a:pt x="952" y="20892"/>
                  <a:pt x="1098" y="20184"/>
                  <a:pt x="1172" y="20892"/>
                </a:cubicBezTo>
                <a:cubicBezTo>
                  <a:pt x="1172" y="20538"/>
                  <a:pt x="1245" y="20538"/>
                  <a:pt x="1245" y="20184"/>
                </a:cubicBezTo>
                <a:cubicBezTo>
                  <a:pt x="1831" y="20184"/>
                  <a:pt x="2343" y="19121"/>
                  <a:pt x="2856" y="18413"/>
                </a:cubicBezTo>
                <a:cubicBezTo>
                  <a:pt x="3075" y="16643"/>
                  <a:pt x="3441" y="18059"/>
                  <a:pt x="3661" y="17351"/>
                </a:cubicBezTo>
                <a:cubicBezTo>
                  <a:pt x="3734" y="17351"/>
                  <a:pt x="3734" y="17351"/>
                  <a:pt x="3734" y="17351"/>
                </a:cubicBezTo>
                <a:cubicBezTo>
                  <a:pt x="3807" y="16997"/>
                  <a:pt x="3881" y="16643"/>
                  <a:pt x="4027" y="16643"/>
                </a:cubicBezTo>
                <a:cubicBezTo>
                  <a:pt x="4100" y="15934"/>
                  <a:pt x="4100" y="15934"/>
                  <a:pt x="4100" y="15934"/>
                </a:cubicBezTo>
                <a:cubicBezTo>
                  <a:pt x="4833" y="16289"/>
                  <a:pt x="5492" y="14872"/>
                  <a:pt x="6224" y="14518"/>
                </a:cubicBezTo>
                <a:cubicBezTo>
                  <a:pt x="7029" y="14164"/>
                  <a:pt x="7835" y="14164"/>
                  <a:pt x="8494" y="11685"/>
                </a:cubicBezTo>
                <a:cubicBezTo>
                  <a:pt x="8494" y="11685"/>
                  <a:pt x="8494" y="11685"/>
                  <a:pt x="8494" y="11685"/>
                </a:cubicBezTo>
                <a:cubicBezTo>
                  <a:pt x="8713" y="11331"/>
                  <a:pt x="8933" y="11331"/>
                  <a:pt x="9079" y="10977"/>
                </a:cubicBezTo>
                <a:cubicBezTo>
                  <a:pt x="9153" y="10977"/>
                  <a:pt x="9153" y="10977"/>
                  <a:pt x="9153" y="10977"/>
                </a:cubicBezTo>
                <a:cubicBezTo>
                  <a:pt x="9592" y="9207"/>
                  <a:pt x="10178" y="9915"/>
                  <a:pt x="10690" y="8144"/>
                </a:cubicBezTo>
                <a:cubicBezTo>
                  <a:pt x="11276" y="7436"/>
                  <a:pt x="11935" y="6728"/>
                  <a:pt x="12594" y="5666"/>
                </a:cubicBezTo>
                <a:cubicBezTo>
                  <a:pt x="12594" y="6020"/>
                  <a:pt x="12594" y="6020"/>
                  <a:pt x="12594" y="6020"/>
                </a:cubicBezTo>
                <a:cubicBezTo>
                  <a:pt x="13106" y="4957"/>
                  <a:pt x="13692" y="6020"/>
                  <a:pt x="14205" y="4957"/>
                </a:cubicBezTo>
                <a:cubicBezTo>
                  <a:pt x="14717" y="5311"/>
                  <a:pt x="15230" y="2479"/>
                  <a:pt x="15816" y="3187"/>
                </a:cubicBezTo>
                <a:cubicBezTo>
                  <a:pt x="16108" y="4249"/>
                  <a:pt x="16621" y="1416"/>
                  <a:pt x="16914" y="2833"/>
                </a:cubicBezTo>
                <a:cubicBezTo>
                  <a:pt x="17500" y="5311"/>
                  <a:pt x="18085" y="4603"/>
                  <a:pt x="18818" y="4603"/>
                </a:cubicBezTo>
                <a:cubicBezTo>
                  <a:pt x="19330" y="6374"/>
                  <a:pt x="20062" y="6728"/>
                  <a:pt x="20282" y="9915"/>
                </a:cubicBezTo>
                <a:cubicBezTo>
                  <a:pt x="20648" y="10623"/>
                  <a:pt x="20502" y="13102"/>
                  <a:pt x="20721" y="13810"/>
                </a:cubicBezTo>
                <a:cubicBezTo>
                  <a:pt x="20721" y="13810"/>
                  <a:pt x="20721" y="13810"/>
                  <a:pt x="20721" y="13810"/>
                </a:cubicBezTo>
                <a:cubicBezTo>
                  <a:pt x="20648" y="14872"/>
                  <a:pt x="21087" y="14164"/>
                  <a:pt x="20868" y="15226"/>
                </a:cubicBezTo>
                <a:cubicBezTo>
                  <a:pt x="20868" y="15226"/>
                  <a:pt x="20868" y="15226"/>
                  <a:pt x="20868" y="15226"/>
                </a:cubicBezTo>
                <a:cubicBezTo>
                  <a:pt x="20795" y="15580"/>
                  <a:pt x="21234" y="14872"/>
                  <a:pt x="21087" y="15226"/>
                </a:cubicBezTo>
                <a:cubicBezTo>
                  <a:pt x="21161" y="15226"/>
                  <a:pt x="21161" y="15226"/>
                  <a:pt x="21161" y="15226"/>
                </a:cubicBezTo>
                <a:cubicBezTo>
                  <a:pt x="21234" y="15580"/>
                  <a:pt x="21087" y="15580"/>
                  <a:pt x="21087" y="15934"/>
                </a:cubicBezTo>
                <a:cubicBezTo>
                  <a:pt x="21161" y="15934"/>
                  <a:pt x="21234" y="15580"/>
                  <a:pt x="21234" y="15934"/>
                </a:cubicBezTo>
                <a:cubicBezTo>
                  <a:pt x="20941" y="16643"/>
                  <a:pt x="21380" y="16289"/>
                  <a:pt x="21087" y="17351"/>
                </a:cubicBezTo>
                <a:cubicBezTo>
                  <a:pt x="21014" y="16997"/>
                  <a:pt x="20941" y="17705"/>
                  <a:pt x="20868" y="17351"/>
                </a:cubicBezTo>
                <a:cubicBezTo>
                  <a:pt x="20868" y="17705"/>
                  <a:pt x="20941" y="18059"/>
                  <a:pt x="21014" y="17705"/>
                </a:cubicBezTo>
                <a:cubicBezTo>
                  <a:pt x="21161" y="17351"/>
                  <a:pt x="21307" y="17351"/>
                  <a:pt x="21380" y="16997"/>
                </a:cubicBezTo>
                <a:cubicBezTo>
                  <a:pt x="21307" y="16997"/>
                  <a:pt x="21307" y="16997"/>
                  <a:pt x="21307" y="16997"/>
                </a:cubicBezTo>
                <a:cubicBezTo>
                  <a:pt x="21380" y="16643"/>
                  <a:pt x="21380" y="16997"/>
                  <a:pt x="21454" y="16643"/>
                </a:cubicBezTo>
                <a:cubicBezTo>
                  <a:pt x="21380" y="16289"/>
                  <a:pt x="21527" y="15580"/>
                  <a:pt x="21527" y="15226"/>
                </a:cubicBezTo>
                <a:cubicBezTo>
                  <a:pt x="21527" y="15226"/>
                  <a:pt x="21527" y="15226"/>
                  <a:pt x="21527" y="15226"/>
                </a:cubicBezTo>
                <a:cubicBezTo>
                  <a:pt x="21380" y="15226"/>
                  <a:pt x="21454" y="14872"/>
                  <a:pt x="21454" y="14872"/>
                </a:cubicBezTo>
                <a:cubicBezTo>
                  <a:pt x="21454" y="14518"/>
                  <a:pt x="21454" y="14518"/>
                  <a:pt x="21454" y="14518"/>
                </a:cubicBezTo>
                <a:cubicBezTo>
                  <a:pt x="21600" y="14164"/>
                  <a:pt x="21161" y="14518"/>
                  <a:pt x="21380" y="14164"/>
                </a:cubicBezTo>
                <a:cubicBezTo>
                  <a:pt x="21234" y="13456"/>
                  <a:pt x="21161" y="12393"/>
                  <a:pt x="21014" y="11685"/>
                </a:cubicBezTo>
                <a:cubicBezTo>
                  <a:pt x="20941" y="11685"/>
                  <a:pt x="20941" y="10977"/>
                  <a:pt x="20795" y="11685"/>
                </a:cubicBezTo>
                <a:cubicBezTo>
                  <a:pt x="20941" y="10623"/>
                  <a:pt x="20868" y="9915"/>
                  <a:pt x="20795" y="9915"/>
                </a:cubicBezTo>
                <a:cubicBezTo>
                  <a:pt x="20868" y="9561"/>
                  <a:pt x="20868" y="9561"/>
                  <a:pt x="20868" y="9561"/>
                </a:cubicBezTo>
                <a:cubicBezTo>
                  <a:pt x="20941" y="8498"/>
                  <a:pt x="20575" y="9915"/>
                  <a:pt x="20721" y="8498"/>
                </a:cubicBezTo>
                <a:cubicBezTo>
                  <a:pt x="20575" y="9207"/>
                  <a:pt x="20648" y="7436"/>
                  <a:pt x="20428" y="8144"/>
                </a:cubicBezTo>
                <a:cubicBezTo>
                  <a:pt x="20502" y="7436"/>
                  <a:pt x="20502" y="7436"/>
                  <a:pt x="20502" y="7436"/>
                </a:cubicBezTo>
                <a:cubicBezTo>
                  <a:pt x="20282" y="6728"/>
                  <a:pt x="20136" y="6020"/>
                  <a:pt x="20062" y="5311"/>
                </a:cubicBezTo>
                <a:cubicBezTo>
                  <a:pt x="19769" y="5666"/>
                  <a:pt x="19769" y="3895"/>
                  <a:pt x="19477" y="4603"/>
                </a:cubicBezTo>
                <a:cubicBezTo>
                  <a:pt x="19403" y="4249"/>
                  <a:pt x="19330" y="3187"/>
                  <a:pt x="19111" y="3187"/>
                </a:cubicBezTo>
                <a:cubicBezTo>
                  <a:pt x="19184" y="3187"/>
                  <a:pt x="19184" y="3187"/>
                  <a:pt x="19184" y="3187"/>
                </a:cubicBezTo>
                <a:cubicBezTo>
                  <a:pt x="19037" y="2833"/>
                  <a:pt x="18818" y="2479"/>
                  <a:pt x="18598" y="3187"/>
                </a:cubicBezTo>
                <a:cubicBezTo>
                  <a:pt x="18671" y="1770"/>
                  <a:pt x="18598" y="2125"/>
                  <a:pt x="18525" y="1416"/>
                </a:cubicBezTo>
                <a:cubicBezTo>
                  <a:pt x="18378" y="1770"/>
                  <a:pt x="18159" y="1416"/>
                  <a:pt x="17939" y="1770"/>
                </a:cubicBezTo>
                <a:cubicBezTo>
                  <a:pt x="17939" y="1062"/>
                  <a:pt x="17793" y="1770"/>
                  <a:pt x="17866" y="1062"/>
                </a:cubicBezTo>
                <a:cubicBezTo>
                  <a:pt x="17280" y="2125"/>
                  <a:pt x="16767" y="1062"/>
                  <a:pt x="16255" y="0"/>
                </a:cubicBezTo>
                <a:cubicBezTo>
                  <a:pt x="16255" y="0"/>
                  <a:pt x="16255" y="0"/>
                  <a:pt x="16255" y="0"/>
                </a:cubicBezTo>
                <a:cubicBezTo>
                  <a:pt x="16182" y="354"/>
                  <a:pt x="16108" y="1416"/>
                  <a:pt x="16035" y="2125"/>
                </a:cubicBezTo>
                <a:cubicBezTo>
                  <a:pt x="16035" y="1770"/>
                  <a:pt x="16035" y="1770"/>
                  <a:pt x="16035" y="1770"/>
                </a:cubicBezTo>
                <a:cubicBezTo>
                  <a:pt x="15962" y="2125"/>
                  <a:pt x="15889" y="1416"/>
                  <a:pt x="15816" y="1416"/>
                </a:cubicBezTo>
                <a:cubicBezTo>
                  <a:pt x="15816" y="1062"/>
                  <a:pt x="15816" y="1062"/>
                  <a:pt x="15816" y="1062"/>
                </a:cubicBezTo>
                <a:cubicBezTo>
                  <a:pt x="15742" y="1770"/>
                  <a:pt x="15596" y="708"/>
                  <a:pt x="15523" y="1416"/>
                </a:cubicBezTo>
                <a:cubicBezTo>
                  <a:pt x="15523" y="1062"/>
                  <a:pt x="15523" y="1062"/>
                  <a:pt x="15523" y="1062"/>
                </a:cubicBezTo>
                <a:cubicBezTo>
                  <a:pt x="15449" y="1416"/>
                  <a:pt x="15449" y="1416"/>
                  <a:pt x="15449" y="1416"/>
                </a:cubicBezTo>
                <a:cubicBezTo>
                  <a:pt x="15449" y="1062"/>
                  <a:pt x="15449" y="708"/>
                  <a:pt x="15449" y="708"/>
                </a:cubicBezTo>
                <a:cubicBezTo>
                  <a:pt x="14717" y="1062"/>
                  <a:pt x="13985" y="3187"/>
                  <a:pt x="13180" y="3541"/>
                </a:cubicBezTo>
                <a:cubicBezTo>
                  <a:pt x="13180" y="3187"/>
                  <a:pt x="13180" y="3187"/>
                  <a:pt x="13180" y="3187"/>
                </a:cubicBezTo>
                <a:cubicBezTo>
                  <a:pt x="13106" y="3895"/>
                  <a:pt x="13106" y="3895"/>
                  <a:pt x="13106" y="3895"/>
                </a:cubicBezTo>
                <a:cubicBezTo>
                  <a:pt x="13106" y="3541"/>
                  <a:pt x="13106" y="3541"/>
                  <a:pt x="13106" y="3541"/>
                </a:cubicBezTo>
                <a:cubicBezTo>
                  <a:pt x="12887" y="3187"/>
                  <a:pt x="12667" y="4249"/>
                  <a:pt x="12521" y="4249"/>
                </a:cubicBezTo>
                <a:cubicBezTo>
                  <a:pt x="12521" y="4249"/>
                  <a:pt x="12521" y="3895"/>
                  <a:pt x="12521" y="3895"/>
                </a:cubicBezTo>
                <a:cubicBezTo>
                  <a:pt x="12374" y="4603"/>
                  <a:pt x="12228" y="3187"/>
                  <a:pt x="12228" y="4603"/>
                </a:cubicBezTo>
                <a:cubicBezTo>
                  <a:pt x="12228" y="4603"/>
                  <a:pt x="12228" y="4249"/>
                  <a:pt x="12228" y="4249"/>
                </a:cubicBezTo>
                <a:cubicBezTo>
                  <a:pt x="11862" y="4957"/>
                  <a:pt x="11496" y="5311"/>
                  <a:pt x="11056" y="5666"/>
                </a:cubicBezTo>
                <a:cubicBezTo>
                  <a:pt x="10837" y="7436"/>
                  <a:pt x="10397" y="6374"/>
                  <a:pt x="10178" y="7790"/>
                </a:cubicBezTo>
                <a:cubicBezTo>
                  <a:pt x="10104" y="7790"/>
                  <a:pt x="10104" y="7790"/>
                  <a:pt x="10104" y="7790"/>
                </a:cubicBezTo>
                <a:cubicBezTo>
                  <a:pt x="9738" y="9207"/>
                  <a:pt x="9226" y="8498"/>
                  <a:pt x="8860" y="9561"/>
                </a:cubicBezTo>
                <a:cubicBezTo>
                  <a:pt x="8640" y="9561"/>
                  <a:pt x="8567" y="9915"/>
                  <a:pt x="8347" y="10269"/>
                </a:cubicBezTo>
                <a:cubicBezTo>
                  <a:pt x="8347" y="9915"/>
                  <a:pt x="8347" y="9915"/>
                  <a:pt x="8347" y="9915"/>
                </a:cubicBezTo>
                <a:cubicBezTo>
                  <a:pt x="8127" y="11685"/>
                  <a:pt x="7615" y="9561"/>
                  <a:pt x="7395" y="11331"/>
                </a:cubicBezTo>
                <a:cubicBezTo>
                  <a:pt x="7395" y="10977"/>
                  <a:pt x="7395" y="10977"/>
                  <a:pt x="7395" y="10977"/>
                </a:cubicBezTo>
                <a:cubicBezTo>
                  <a:pt x="7395" y="11685"/>
                  <a:pt x="7176" y="10623"/>
                  <a:pt x="7249" y="12039"/>
                </a:cubicBezTo>
                <a:cubicBezTo>
                  <a:pt x="7176" y="11685"/>
                  <a:pt x="7176" y="11685"/>
                  <a:pt x="7176" y="11685"/>
                </a:cubicBezTo>
                <a:cubicBezTo>
                  <a:pt x="7029" y="13456"/>
                  <a:pt x="6736" y="11331"/>
                  <a:pt x="6517" y="12748"/>
                </a:cubicBezTo>
                <a:cubicBezTo>
                  <a:pt x="6517" y="12393"/>
                  <a:pt x="6517" y="12393"/>
                  <a:pt x="6517" y="12393"/>
                </a:cubicBezTo>
                <a:cubicBezTo>
                  <a:pt x="6443" y="12748"/>
                  <a:pt x="6370" y="12748"/>
                  <a:pt x="6297" y="12748"/>
                </a:cubicBezTo>
                <a:cubicBezTo>
                  <a:pt x="6370" y="12393"/>
                  <a:pt x="6370" y="12393"/>
                  <a:pt x="6370" y="12393"/>
                </a:cubicBezTo>
                <a:cubicBezTo>
                  <a:pt x="6077" y="11685"/>
                  <a:pt x="5858" y="13102"/>
                  <a:pt x="5638" y="13456"/>
                </a:cubicBezTo>
                <a:cubicBezTo>
                  <a:pt x="5638" y="12748"/>
                  <a:pt x="5638" y="12748"/>
                  <a:pt x="5638" y="12748"/>
                </a:cubicBezTo>
                <a:cubicBezTo>
                  <a:pt x="5565" y="13456"/>
                  <a:pt x="5345" y="13102"/>
                  <a:pt x="5199" y="13456"/>
                </a:cubicBezTo>
                <a:cubicBezTo>
                  <a:pt x="5199" y="13456"/>
                  <a:pt x="5199" y="13456"/>
                  <a:pt x="5199" y="13456"/>
                </a:cubicBezTo>
                <a:cubicBezTo>
                  <a:pt x="5125" y="13810"/>
                  <a:pt x="5125" y="13810"/>
                  <a:pt x="5125" y="13810"/>
                </a:cubicBezTo>
                <a:cubicBezTo>
                  <a:pt x="5125" y="13102"/>
                  <a:pt x="5125" y="13102"/>
                  <a:pt x="5125" y="13102"/>
                </a:cubicBezTo>
                <a:cubicBezTo>
                  <a:pt x="4906" y="13456"/>
                  <a:pt x="4759" y="14164"/>
                  <a:pt x="4540" y="14164"/>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3" name="Freeform 126"/>
          <p:cNvSpPr/>
          <p:nvPr>
            <p:custDataLst>
              <p:tags r:id="rId88"/>
            </p:custDataLst>
          </p:nvPr>
        </p:nvSpPr>
        <p:spPr>
          <a:xfrm rot="19159796" flipH="1">
            <a:off x="1077595" y="3503295"/>
            <a:ext cx="30480" cy="19050"/>
          </a:xfrm>
          <a:custGeom>
            <a:avLst/>
            <a:gdLst/>
            <a:ahLst/>
            <a:cxnLst>
              <a:cxn ang="0">
                <a:pos x="wd2" y="hd2"/>
              </a:cxn>
              <a:cxn ang="5400000">
                <a:pos x="wd2" y="hd2"/>
              </a:cxn>
              <a:cxn ang="10800000">
                <a:pos x="wd2" y="hd2"/>
              </a:cxn>
              <a:cxn ang="16200000">
                <a:pos x="wd2" y="hd2"/>
              </a:cxn>
            </a:cxnLst>
            <a:rect l="0" t="0" r="r" b="b"/>
            <a:pathLst>
              <a:path w="19606" h="18942" extrusionOk="0">
                <a:moveTo>
                  <a:pt x="372" y="14142"/>
                </a:moveTo>
                <a:cubicBezTo>
                  <a:pt x="1202" y="18942"/>
                  <a:pt x="6187" y="20142"/>
                  <a:pt x="11172" y="17742"/>
                </a:cubicBezTo>
                <a:cubicBezTo>
                  <a:pt x="16987" y="15342"/>
                  <a:pt x="20310" y="10542"/>
                  <a:pt x="19479" y="5742"/>
                </a:cubicBezTo>
                <a:cubicBezTo>
                  <a:pt x="17818" y="942"/>
                  <a:pt x="12833" y="-1458"/>
                  <a:pt x="7848" y="942"/>
                </a:cubicBezTo>
                <a:cubicBezTo>
                  <a:pt x="2864" y="3342"/>
                  <a:pt x="-1290" y="9342"/>
                  <a:pt x="372" y="14142"/>
                </a:cubicBezTo>
                <a:close/>
              </a:path>
            </a:pathLst>
          </a:custGeom>
          <a:solidFill>
            <a:srgbClr val="000000"/>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4" name="Rectangle 127"/>
          <p:cNvSpPr/>
          <p:nvPr>
            <p:custDataLst>
              <p:tags r:id="rId89"/>
            </p:custDataLst>
          </p:nvPr>
        </p:nvSpPr>
        <p:spPr>
          <a:xfrm rot="19159796" flipH="1">
            <a:off x="1096010" y="3503295"/>
            <a:ext cx="12700" cy="12700"/>
          </a:xfrm>
          <a:prstGeom prst="rect">
            <a:avLst/>
          </a:pr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5" name="Freeform 131"/>
          <p:cNvSpPr/>
          <p:nvPr>
            <p:custDataLst>
              <p:tags r:id="rId90"/>
            </p:custDataLst>
          </p:nvPr>
        </p:nvSpPr>
        <p:spPr>
          <a:xfrm rot="19159796" flipH="1">
            <a:off x="1074420" y="3499485"/>
            <a:ext cx="43815" cy="31750"/>
          </a:xfrm>
          <a:custGeom>
            <a:avLst/>
            <a:gdLst/>
            <a:ahLst/>
            <a:cxnLst>
              <a:cxn ang="0">
                <a:pos x="wd2" y="hd2"/>
              </a:cxn>
              <a:cxn ang="5400000">
                <a:pos x="wd2" y="hd2"/>
              </a:cxn>
              <a:cxn ang="10800000">
                <a:pos x="wd2" y="hd2"/>
              </a:cxn>
              <a:cxn ang="16200000">
                <a:pos x="wd2" y="hd2"/>
              </a:cxn>
            </a:cxnLst>
            <a:rect l="0" t="0" r="r" b="b"/>
            <a:pathLst>
              <a:path w="19695" h="20110" extrusionOk="0">
                <a:moveTo>
                  <a:pt x="7668" y="2979"/>
                </a:moveTo>
                <a:cubicBezTo>
                  <a:pt x="7084" y="1489"/>
                  <a:pt x="7084" y="1489"/>
                  <a:pt x="7084" y="1489"/>
                </a:cubicBezTo>
                <a:cubicBezTo>
                  <a:pt x="7668" y="3724"/>
                  <a:pt x="6500" y="2234"/>
                  <a:pt x="6500" y="2979"/>
                </a:cubicBezTo>
                <a:cubicBezTo>
                  <a:pt x="6500" y="2234"/>
                  <a:pt x="6500" y="2234"/>
                  <a:pt x="6500" y="2234"/>
                </a:cubicBezTo>
                <a:cubicBezTo>
                  <a:pt x="5333" y="2234"/>
                  <a:pt x="5333" y="4469"/>
                  <a:pt x="5333" y="5958"/>
                </a:cubicBezTo>
                <a:cubicBezTo>
                  <a:pt x="5333" y="5213"/>
                  <a:pt x="5333" y="5213"/>
                  <a:pt x="5333" y="5213"/>
                </a:cubicBezTo>
                <a:cubicBezTo>
                  <a:pt x="5333" y="5958"/>
                  <a:pt x="5917" y="5958"/>
                  <a:pt x="5333" y="5958"/>
                </a:cubicBezTo>
                <a:cubicBezTo>
                  <a:pt x="5333" y="5958"/>
                  <a:pt x="5333" y="5958"/>
                  <a:pt x="5333" y="5958"/>
                </a:cubicBezTo>
                <a:cubicBezTo>
                  <a:pt x="4165" y="4469"/>
                  <a:pt x="5333" y="6703"/>
                  <a:pt x="4749" y="5958"/>
                </a:cubicBezTo>
                <a:cubicBezTo>
                  <a:pt x="4749" y="5958"/>
                  <a:pt x="5333" y="6703"/>
                  <a:pt x="5333" y="6703"/>
                </a:cubicBezTo>
                <a:cubicBezTo>
                  <a:pt x="5333" y="7448"/>
                  <a:pt x="5333" y="8193"/>
                  <a:pt x="6500" y="8938"/>
                </a:cubicBezTo>
                <a:cubicBezTo>
                  <a:pt x="5917" y="8938"/>
                  <a:pt x="5917" y="8938"/>
                  <a:pt x="5333" y="8938"/>
                </a:cubicBezTo>
                <a:cubicBezTo>
                  <a:pt x="7084" y="9682"/>
                  <a:pt x="6500" y="8938"/>
                  <a:pt x="5917" y="8938"/>
                </a:cubicBezTo>
                <a:cubicBezTo>
                  <a:pt x="5917" y="8938"/>
                  <a:pt x="5917" y="8938"/>
                  <a:pt x="5917" y="8938"/>
                </a:cubicBezTo>
                <a:cubicBezTo>
                  <a:pt x="6500" y="8938"/>
                  <a:pt x="6500" y="8938"/>
                  <a:pt x="6500" y="8938"/>
                </a:cubicBezTo>
                <a:cubicBezTo>
                  <a:pt x="6500" y="8938"/>
                  <a:pt x="6500" y="8938"/>
                  <a:pt x="6500" y="8938"/>
                </a:cubicBezTo>
                <a:cubicBezTo>
                  <a:pt x="6500" y="9682"/>
                  <a:pt x="6500" y="9682"/>
                  <a:pt x="6500" y="9682"/>
                </a:cubicBezTo>
                <a:cubicBezTo>
                  <a:pt x="6500" y="9682"/>
                  <a:pt x="6500" y="9682"/>
                  <a:pt x="6500" y="9682"/>
                </a:cubicBezTo>
                <a:cubicBezTo>
                  <a:pt x="6500" y="9682"/>
                  <a:pt x="7084" y="9682"/>
                  <a:pt x="6500" y="9682"/>
                </a:cubicBezTo>
                <a:cubicBezTo>
                  <a:pt x="7668" y="9682"/>
                  <a:pt x="7084" y="9682"/>
                  <a:pt x="7668" y="9682"/>
                </a:cubicBezTo>
                <a:cubicBezTo>
                  <a:pt x="7668" y="9682"/>
                  <a:pt x="7084" y="9682"/>
                  <a:pt x="6500" y="8938"/>
                </a:cubicBezTo>
                <a:cubicBezTo>
                  <a:pt x="7084" y="9682"/>
                  <a:pt x="6500" y="8193"/>
                  <a:pt x="7084" y="8193"/>
                </a:cubicBezTo>
                <a:cubicBezTo>
                  <a:pt x="5917" y="5213"/>
                  <a:pt x="7668" y="7448"/>
                  <a:pt x="7668" y="6703"/>
                </a:cubicBezTo>
                <a:cubicBezTo>
                  <a:pt x="7668" y="6703"/>
                  <a:pt x="7668" y="6703"/>
                  <a:pt x="7668" y="6703"/>
                </a:cubicBezTo>
                <a:cubicBezTo>
                  <a:pt x="7668" y="6703"/>
                  <a:pt x="7668" y="5958"/>
                  <a:pt x="7668" y="5958"/>
                </a:cubicBezTo>
                <a:cubicBezTo>
                  <a:pt x="7668" y="5213"/>
                  <a:pt x="7668" y="5213"/>
                  <a:pt x="7668" y="5213"/>
                </a:cubicBezTo>
                <a:cubicBezTo>
                  <a:pt x="9419" y="6703"/>
                  <a:pt x="9419" y="4469"/>
                  <a:pt x="10587" y="5958"/>
                </a:cubicBezTo>
                <a:cubicBezTo>
                  <a:pt x="11754" y="5958"/>
                  <a:pt x="11754" y="8193"/>
                  <a:pt x="13506" y="4469"/>
                </a:cubicBezTo>
                <a:cubicBezTo>
                  <a:pt x="12922" y="5213"/>
                  <a:pt x="12922" y="5213"/>
                  <a:pt x="12922" y="5213"/>
                </a:cubicBezTo>
                <a:cubicBezTo>
                  <a:pt x="13506" y="4469"/>
                  <a:pt x="13506" y="5958"/>
                  <a:pt x="13506" y="5213"/>
                </a:cubicBezTo>
                <a:cubicBezTo>
                  <a:pt x="13506" y="5213"/>
                  <a:pt x="13506" y="5213"/>
                  <a:pt x="13506" y="5213"/>
                </a:cubicBezTo>
                <a:cubicBezTo>
                  <a:pt x="15257" y="3724"/>
                  <a:pt x="14090" y="5958"/>
                  <a:pt x="15841" y="4469"/>
                </a:cubicBezTo>
                <a:cubicBezTo>
                  <a:pt x="15841" y="5958"/>
                  <a:pt x="16425" y="6703"/>
                  <a:pt x="16425" y="8193"/>
                </a:cubicBezTo>
                <a:cubicBezTo>
                  <a:pt x="15841" y="7448"/>
                  <a:pt x="15841" y="7448"/>
                  <a:pt x="15841" y="7448"/>
                </a:cubicBezTo>
                <a:cubicBezTo>
                  <a:pt x="16425" y="9682"/>
                  <a:pt x="14090" y="8193"/>
                  <a:pt x="14090" y="8938"/>
                </a:cubicBezTo>
                <a:cubicBezTo>
                  <a:pt x="12922" y="8938"/>
                  <a:pt x="14090" y="13407"/>
                  <a:pt x="12338" y="11917"/>
                </a:cubicBezTo>
                <a:cubicBezTo>
                  <a:pt x="11171" y="9682"/>
                  <a:pt x="12338" y="15641"/>
                  <a:pt x="11171" y="13407"/>
                </a:cubicBezTo>
                <a:cubicBezTo>
                  <a:pt x="9419" y="8938"/>
                  <a:pt x="9419" y="11917"/>
                  <a:pt x="8252" y="14896"/>
                </a:cubicBezTo>
                <a:cubicBezTo>
                  <a:pt x="7084" y="12662"/>
                  <a:pt x="5333" y="17131"/>
                  <a:pt x="5333" y="13407"/>
                </a:cubicBezTo>
                <a:cubicBezTo>
                  <a:pt x="4165" y="14896"/>
                  <a:pt x="5333" y="10427"/>
                  <a:pt x="4749" y="10427"/>
                </a:cubicBezTo>
                <a:cubicBezTo>
                  <a:pt x="4749" y="11172"/>
                  <a:pt x="4749" y="11172"/>
                  <a:pt x="4749" y="11172"/>
                </a:cubicBezTo>
                <a:cubicBezTo>
                  <a:pt x="5917" y="9682"/>
                  <a:pt x="2414" y="12662"/>
                  <a:pt x="4165" y="10427"/>
                </a:cubicBezTo>
                <a:cubicBezTo>
                  <a:pt x="4749" y="10427"/>
                  <a:pt x="4749" y="10427"/>
                  <a:pt x="4749" y="10427"/>
                </a:cubicBezTo>
                <a:cubicBezTo>
                  <a:pt x="5333" y="9682"/>
                  <a:pt x="1830" y="12662"/>
                  <a:pt x="2998" y="11172"/>
                </a:cubicBezTo>
                <a:cubicBezTo>
                  <a:pt x="2414" y="11917"/>
                  <a:pt x="2414" y="11917"/>
                  <a:pt x="2414" y="11917"/>
                </a:cubicBezTo>
                <a:cubicBezTo>
                  <a:pt x="2414" y="11917"/>
                  <a:pt x="2998" y="11172"/>
                  <a:pt x="3581" y="11172"/>
                </a:cubicBezTo>
                <a:cubicBezTo>
                  <a:pt x="3581" y="11172"/>
                  <a:pt x="2414" y="11917"/>
                  <a:pt x="2414" y="11172"/>
                </a:cubicBezTo>
                <a:cubicBezTo>
                  <a:pt x="4749" y="10427"/>
                  <a:pt x="1830" y="11172"/>
                  <a:pt x="4749" y="9682"/>
                </a:cubicBezTo>
                <a:cubicBezTo>
                  <a:pt x="4749" y="9682"/>
                  <a:pt x="5917" y="9682"/>
                  <a:pt x="5917" y="9682"/>
                </a:cubicBezTo>
                <a:cubicBezTo>
                  <a:pt x="5917" y="9682"/>
                  <a:pt x="6500" y="8938"/>
                  <a:pt x="5333" y="9682"/>
                </a:cubicBezTo>
                <a:cubicBezTo>
                  <a:pt x="4165" y="10427"/>
                  <a:pt x="2998" y="10427"/>
                  <a:pt x="1830" y="11172"/>
                </a:cubicBezTo>
                <a:cubicBezTo>
                  <a:pt x="2998" y="10427"/>
                  <a:pt x="2998" y="10427"/>
                  <a:pt x="2998" y="10427"/>
                </a:cubicBezTo>
                <a:cubicBezTo>
                  <a:pt x="1830" y="11172"/>
                  <a:pt x="2414" y="11172"/>
                  <a:pt x="1830" y="11172"/>
                </a:cubicBezTo>
                <a:cubicBezTo>
                  <a:pt x="1830" y="11172"/>
                  <a:pt x="663" y="11917"/>
                  <a:pt x="79" y="12662"/>
                </a:cubicBezTo>
                <a:cubicBezTo>
                  <a:pt x="79" y="12662"/>
                  <a:pt x="79" y="12662"/>
                  <a:pt x="79" y="12662"/>
                </a:cubicBezTo>
                <a:cubicBezTo>
                  <a:pt x="1246" y="11917"/>
                  <a:pt x="663" y="12662"/>
                  <a:pt x="663" y="13407"/>
                </a:cubicBezTo>
                <a:cubicBezTo>
                  <a:pt x="79" y="13407"/>
                  <a:pt x="79" y="13407"/>
                  <a:pt x="79" y="13407"/>
                </a:cubicBezTo>
                <a:cubicBezTo>
                  <a:pt x="-505" y="14151"/>
                  <a:pt x="2414" y="12662"/>
                  <a:pt x="663" y="13407"/>
                </a:cubicBezTo>
                <a:cubicBezTo>
                  <a:pt x="1246" y="14151"/>
                  <a:pt x="1830" y="14896"/>
                  <a:pt x="2414" y="15641"/>
                </a:cubicBezTo>
                <a:cubicBezTo>
                  <a:pt x="2998" y="14896"/>
                  <a:pt x="2414" y="15641"/>
                  <a:pt x="3581" y="14151"/>
                </a:cubicBezTo>
                <a:cubicBezTo>
                  <a:pt x="2414" y="15641"/>
                  <a:pt x="2998" y="16386"/>
                  <a:pt x="2998" y="16386"/>
                </a:cubicBezTo>
                <a:cubicBezTo>
                  <a:pt x="2998" y="17131"/>
                  <a:pt x="2998" y="17131"/>
                  <a:pt x="2998" y="17131"/>
                </a:cubicBezTo>
                <a:cubicBezTo>
                  <a:pt x="2414" y="19365"/>
                  <a:pt x="4165" y="14896"/>
                  <a:pt x="2998" y="17876"/>
                </a:cubicBezTo>
                <a:cubicBezTo>
                  <a:pt x="4165" y="15641"/>
                  <a:pt x="3581" y="18620"/>
                  <a:pt x="4165" y="16386"/>
                </a:cubicBezTo>
                <a:cubicBezTo>
                  <a:pt x="4165" y="17876"/>
                  <a:pt x="4165" y="17876"/>
                  <a:pt x="4165" y="17876"/>
                </a:cubicBezTo>
                <a:cubicBezTo>
                  <a:pt x="4749" y="17876"/>
                  <a:pt x="5333" y="19365"/>
                  <a:pt x="5333" y="19365"/>
                </a:cubicBezTo>
                <a:cubicBezTo>
                  <a:pt x="5917" y="17876"/>
                  <a:pt x="5917" y="20110"/>
                  <a:pt x="6500" y="17876"/>
                </a:cubicBezTo>
                <a:cubicBezTo>
                  <a:pt x="7084" y="18620"/>
                  <a:pt x="7084" y="19365"/>
                  <a:pt x="7668" y="18620"/>
                </a:cubicBezTo>
                <a:cubicBezTo>
                  <a:pt x="7668" y="18620"/>
                  <a:pt x="7668" y="18620"/>
                  <a:pt x="7668" y="18620"/>
                </a:cubicBezTo>
                <a:cubicBezTo>
                  <a:pt x="7668" y="18620"/>
                  <a:pt x="8252" y="18620"/>
                  <a:pt x="8836" y="17131"/>
                </a:cubicBezTo>
                <a:cubicBezTo>
                  <a:pt x="8836" y="19365"/>
                  <a:pt x="8836" y="18620"/>
                  <a:pt x="8836" y="20110"/>
                </a:cubicBezTo>
                <a:cubicBezTo>
                  <a:pt x="9419" y="18620"/>
                  <a:pt x="10003" y="18620"/>
                  <a:pt x="10003" y="17876"/>
                </a:cubicBezTo>
                <a:cubicBezTo>
                  <a:pt x="10003" y="18620"/>
                  <a:pt x="10003" y="17131"/>
                  <a:pt x="10587" y="18620"/>
                </a:cubicBezTo>
                <a:cubicBezTo>
                  <a:pt x="11171" y="14896"/>
                  <a:pt x="11754" y="16386"/>
                  <a:pt x="13506" y="17876"/>
                </a:cubicBezTo>
                <a:cubicBezTo>
                  <a:pt x="13506" y="17876"/>
                  <a:pt x="13506" y="17876"/>
                  <a:pt x="13506" y="17876"/>
                </a:cubicBezTo>
                <a:cubicBezTo>
                  <a:pt x="13506" y="17131"/>
                  <a:pt x="12922" y="14896"/>
                  <a:pt x="12922" y="14151"/>
                </a:cubicBezTo>
                <a:cubicBezTo>
                  <a:pt x="12922" y="14151"/>
                  <a:pt x="12922" y="14151"/>
                  <a:pt x="12922" y="14151"/>
                </a:cubicBezTo>
                <a:cubicBezTo>
                  <a:pt x="12922" y="14151"/>
                  <a:pt x="13506" y="15641"/>
                  <a:pt x="13506" y="14896"/>
                </a:cubicBezTo>
                <a:cubicBezTo>
                  <a:pt x="13506" y="15641"/>
                  <a:pt x="13506" y="15641"/>
                  <a:pt x="13506" y="15641"/>
                </a:cubicBezTo>
                <a:cubicBezTo>
                  <a:pt x="13506" y="14896"/>
                  <a:pt x="14673" y="16386"/>
                  <a:pt x="14090" y="15641"/>
                </a:cubicBezTo>
                <a:cubicBezTo>
                  <a:pt x="14673" y="15641"/>
                  <a:pt x="14673" y="15641"/>
                  <a:pt x="14673" y="15641"/>
                </a:cubicBezTo>
                <a:cubicBezTo>
                  <a:pt x="14090" y="14896"/>
                  <a:pt x="14090" y="14896"/>
                  <a:pt x="14090" y="14896"/>
                </a:cubicBezTo>
                <a:cubicBezTo>
                  <a:pt x="14673" y="15641"/>
                  <a:pt x="14673" y="16386"/>
                  <a:pt x="14673" y="16386"/>
                </a:cubicBezTo>
                <a:cubicBezTo>
                  <a:pt x="16425" y="16386"/>
                  <a:pt x="16425" y="11917"/>
                  <a:pt x="17592" y="11172"/>
                </a:cubicBezTo>
                <a:cubicBezTo>
                  <a:pt x="18176" y="11172"/>
                  <a:pt x="18176" y="11172"/>
                  <a:pt x="18176" y="11172"/>
                </a:cubicBezTo>
                <a:cubicBezTo>
                  <a:pt x="17592" y="10427"/>
                  <a:pt x="17592" y="10427"/>
                  <a:pt x="17592" y="10427"/>
                </a:cubicBezTo>
                <a:cubicBezTo>
                  <a:pt x="17592" y="11172"/>
                  <a:pt x="17592" y="11172"/>
                  <a:pt x="17592" y="11172"/>
                </a:cubicBezTo>
                <a:cubicBezTo>
                  <a:pt x="18760" y="11172"/>
                  <a:pt x="18176" y="9682"/>
                  <a:pt x="18176" y="8938"/>
                </a:cubicBezTo>
                <a:cubicBezTo>
                  <a:pt x="19344" y="9682"/>
                  <a:pt x="19344" y="9682"/>
                  <a:pt x="19344" y="9682"/>
                </a:cubicBezTo>
                <a:cubicBezTo>
                  <a:pt x="18176" y="8938"/>
                  <a:pt x="21095" y="9682"/>
                  <a:pt x="18760" y="8193"/>
                </a:cubicBezTo>
                <a:cubicBezTo>
                  <a:pt x="19344" y="8938"/>
                  <a:pt x="19344" y="8938"/>
                  <a:pt x="19344" y="8938"/>
                </a:cubicBezTo>
                <a:cubicBezTo>
                  <a:pt x="19344" y="7448"/>
                  <a:pt x="18760" y="5958"/>
                  <a:pt x="19344" y="4469"/>
                </a:cubicBezTo>
                <a:cubicBezTo>
                  <a:pt x="17009" y="4469"/>
                  <a:pt x="18176" y="2234"/>
                  <a:pt x="16425" y="2979"/>
                </a:cubicBezTo>
                <a:cubicBezTo>
                  <a:pt x="17009" y="2979"/>
                  <a:pt x="17009" y="2979"/>
                  <a:pt x="17009" y="2979"/>
                </a:cubicBezTo>
                <a:cubicBezTo>
                  <a:pt x="15257" y="3724"/>
                  <a:pt x="15257" y="1489"/>
                  <a:pt x="14673" y="1489"/>
                </a:cubicBezTo>
                <a:cubicBezTo>
                  <a:pt x="14090" y="744"/>
                  <a:pt x="14090" y="1489"/>
                  <a:pt x="13506" y="1489"/>
                </a:cubicBezTo>
                <a:cubicBezTo>
                  <a:pt x="13506" y="744"/>
                  <a:pt x="13506" y="744"/>
                  <a:pt x="13506" y="744"/>
                </a:cubicBezTo>
                <a:cubicBezTo>
                  <a:pt x="12922" y="3724"/>
                  <a:pt x="12922" y="-1490"/>
                  <a:pt x="11754" y="1489"/>
                </a:cubicBezTo>
                <a:cubicBezTo>
                  <a:pt x="11754" y="0"/>
                  <a:pt x="11754" y="0"/>
                  <a:pt x="11754" y="0"/>
                </a:cubicBezTo>
                <a:cubicBezTo>
                  <a:pt x="11754" y="1489"/>
                  <a:pt x="11754" y="0"/>
                  <a:pt x="11754" y="2234"/>
                </a:cubicBezTo>
                <a:cubicBezTo>
                  <a:pt x="11754" y="1489"/>
                  <a:pt x="11754" y="1489"/>
                  <a:pt x="11754" y="1489"/>
                </a:cubicBezTo>
                <a:cubicBezTo>
                  <a:pt x="11171" y="5213"/>
                  <a:pt x="10587" y="0"/>
                  <a:pt x="10587" y="2234"/>
                </a:cubicBezTo>
                <a:cubicBezTo>
                  <a:pt x="10587" y="1489"/>
                  <a:pt x="10587" y="1489"/>
                  <a:pt x="10587" y="1489"/>
                </a:cubicBezTo>
                <a:cubicBezTo>
                  <a:pt x="10587" y="2234"/>
                  <a:pt x="10587" y="2979"/>
                  <a:pt x="10003" y="2234"/>
                </a:cubicBezTo>
                <a:cubicBezTo>
                  <a:pt x="10003" y="1489"/>
                  <a:pt x="10003" y="1489"/>
                  <a:pt x="10003" y="1489"/>
                </a:cubicBezTo>
                <a:cubicBezTo>
                  <a:pt x="9419" y="-745"/>
                  <a:pt x="9419" y="2234"/>
                  <a:pt x="9419" y="2234"/>
                </a:cubicBezTo>
                <a:cubicBezTo>
                  <a:pt x="8836" y="744"/>
                  <a:pt x="8836" y="744"/>
                  <a:pt x="8836" y="744"/>
                </a:cubicBezTo>
                <a:cubicBezTo>
                  <a:pt x="8836" y="2234"/>
                  <a:pt x="8252" y="1489"/>
                  <a:pt x="8252" y="2234"/>
                </a:cubicBezTo>
                <a:cubicBezTo>
                  <a:pt x="8252" y="1489"/>
                  <a:pt x="8252" y="1489"/>
                  <a:pt x="8252" y="1489"/>
                </a:cubicBezTo>
                <a:cubicBezTo>
                  <a:pt x="8252" y="2234"/>
                  <a:pt x="8252" y="2234"/>
                  <a:pt x="8252" y="2234"/>
                </a:cubicBezTo>
                <a:cubicBezTo>
                  <a:pt x="8252" y="1489"/>
                  <a:pt x="8252" y="1489"/>
                  <a:pt x="8252" y="1489"/>
                </a:cubicBezTo>
                <a:cubicBezTo>
                  <a:pt x="7668" y="1489"/>
                  <a:pt x="7668" y="2234"/>
                  <a:pt x="7668" y="2979"/>
                </a:cubicBezTo>
                <a:close/>
              </a:path>
            </a:pathLst>
          </a:custGeom>
          <a:solidFill>
            <a:srgbClr val="58585A"/>
          </a:solid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ct val="0"/>
              </a:spcBef>
              <a:spcAft>
                <a:spcPct val="0"/>
              </a:spcAft>
              <a:buClrTx/>
              <a:buSzTx/>
              <a:buFontTx/>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8" name="Most of us are interested in the Harry Potter series, where can we borrow all the books?"/>
          <p:cNvSpPr txBox="1"/>
          <p:nvPr>
            <p:custDataLst>
              <p:tags r:id="rId91"/>
            </p:custDataLst>
          </p:nvPr>
        </p:nvSpPr>
        <p:spPr>
          <a:xfrm>
            <a:off x="3651138" y="1924741"/>
            <a:ext cx="7441052" cy="2693747"/>
          </a:xfrm>
          <a:prstGeom prst="rect">
            <a:avLst/>
          </a:prstGeom>
          <a:ln w="12700">
            <a:miter lim="400000"/>
          </a:ln>
        </p:spPr>
        <p:txBody>
          <a:bodyPr lIns="45718" tIns="45718" rIns="45718" bIns="45718">
            <a:spAutoFit/>
          </a:bodyPr>
          <a:lstStyle/>
          <a:p>
            <a:pPr marL="0" marR="0" lvl="0" indent="0" algn="l" defTabSz="914400" rtl="0" eaLnBrk="1" fontAlgn="auto" latinLnBrk="0" hangingPunct="0">
              <a:lnSpc>
                <a:spcPct val="120000"/>
              </a:lnSpc>
              <a:spcBef>
                <a:spcPct val="0"/>
              </a:spcBef>
              <a:spcAft>
                <a:spcPct val="0"/>
              </a:spcAft>
              <a:buClrTx/>
              <a:buSzTx/>
              <a:buFontTx/>
              <a:buNone/>
              <a:defRPr sz="4000" b="1" i="1">
                <a:latin typeface="+mn-lt"/>
                <a:ea typeface="+mn-ea"/>
                <a:cs typeface="+mn-cs"/>
                <a:sym typeface="Arial" panose="020B0604020202020204"/>
              </a:defRPr>
            </a:pPr>
            <a:r>
              <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Beauty opens your eyes,</a:t>
            </a:r>
            <a:endPar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0">
              <a:lnSpc>
                <a:spcPct val="120000"/>
              </a:lnSpc>
              <a:spcBef>
                <a:spcPct val="0"/>
              </a:spcBef>
              <a:spcAft>
                <a:spcPct val="0"/>
              </a:spcAft>
              <a:buClrTx/>
              <a:buSzTx/>
              <a:buFontTx/>
              <a:buNone/>
              <a:defRPr sz="4000" b="1" i="1">
                <a:latin typeface="+mn-lt"/>
                <a:ea typeface="+mn-ea"/>
                <a:cs typeface="+mn-cs"/>
                <a:sym typeface="Arial" panose="020B0604020202020204"/>
              </a:defRPr>
            </a:pPr>
            <a:r>
              <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intelligence opens your mind,</a:t>
            </a:r>
            <a:endPar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0">
              <a:lnSpc>
                <a:spcPct val="120000"/>
              </a:lnSpc>
              <a:spcBef>
                <a:spcPct val="0"/>
              </a:spcBef>
              <a:spcAft>
                <a:spcPct val="0"/>
              </a:spcAft>
              <a:buClrTx/>
              <a:buSzTx/>
              <a:buFontTx/>
              <a:buNone/>
              <a:defRPr sz="4000" b="1" i="1">
                <a:latin typeface="+mn-lt"/>
                <a:ea typeface="+mn-ea"/>
                <a:cs typeface="+mn-cs"/>
                <a:sym typeface="Arial" panose="020B0604020202020204"/>
              </a:defRPr>
            </a:pPr>
            <a:r>
              <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but </a:t>
            </a:r>
            <a:r>
              <a:rPr kumimoji="0" sz="4000" b="1" i="1" u="none" strike="noStrike" kern="0" cap="none" spc="0" normalizeH="0" baseline="0" noProof="0">
                <a:ln>
                  <a:noFill/>
                </a:ln>
                <a:solidFill>
                  <a:srgbClr val="941100"/>
                </a:solidFill>
                <a:effectLst/>
                <a:uLnTx/>
                <a:uFillTx/>
                <a:latin typeface="Arial" panose="020B0604020202020204"/>
                <a:cs typeface="Arial" panose="020B0604020202020204"/>
                <a:sym typeface="Arial" panose="020B0604020202020204"/>
              </a:rPr>
              <a:t>good manners</a:t>
            </a:r>
            <a:r>
              <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will open your heart.</a:t>
            </a:r>
            <a:endParaRPr kumimoji="0" sz="4000" b="1"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矩形"/>
          <p:cNvSpPr/>
          <p:nvPr>
            <p:custDataLst>
              <p:tags r:id="rId92"/>
            </p:custDataLst>
          </p:nvPr>
        </p:nvSpPr>
        <p:spPr>
          <a:xfrm>
            <a:off x="770255" y="131445"/>
            <a:ext cx="10448925" cy="703580"/>
          </a:xfrm>
          <a:prstGeom prst="roundRect">
            <a:avLst>
              <a:gd name="adj" fmla="val 0"/>
            </a:avLst>
          </a:prstGeom>
          <a:solidFill>
            <a:schemeClr val="accent4"/>
          </a:solidFill>
          <a:ln w="28575" cap="flat">
            <a:solidFill>
              <a:srgbClr val="6B4C0E"/>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ct val="0"/>
              </a:spcBef>
              <a:spcAft>
                <a:spcPct val="0"/>
              </a:spcAft>
              <a:buClrTx/>
              <a:buSzTx/>
              <a:buFontTx/>
              <a:buNone/>
              <a:defRPr sz="33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33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10" name="Language points"/>
          <p:cNvSpPr txBox="1"/>
          <p:nvPr>
            <p:custDataLst>
              <p:tags r:id="rId93"/>
            </p:custDataLst>
          </p:nvPr>
        </p:nvSpPr>
        <p:spPr>
          <a:xfrm>
            <a:off x="788670" y="172085"/>
            <a:ext cx="10412730" cy="623570"/>
          </a:xfrm>
          <a:prstGeom prst="rect">
            <a:avLst/>
          </a:prstGeom>
          <a:noFill/>
          <a:ln w="12700" cap="flat">
            <a:noFill/>
            <a:miter lim="400000"/>
          </a:ln>
          <a:effectLst/>
        </p:spPr>
        <p:txBody>
          <a:bodyPr wrap="square" lIns="45718" tIns="45718" rIns="45718" bIns="45718" numCol="1" anchor="ctr">
            <a:noAutofit/>
          </a:bodyPr>
          <a:lstStyle>
            <a:lvl1pPr algn="ctr">
              <a:defRPr sz="3300"/>
            </a:lvl1pPr>
          </a:lstStyle>
          <a:p>
            <a:pPr marL="0" marR="0" lvl="0" indent="0" algn="ctr" defTabSz="914400" rtl="0" eaLnBrk="1" fontAlgn="auto" latinLnBrk="0" hangingPunct="0">
              <a:lnSpc>
                <a:spcPct val="100000"/>
              </a:lnSpc>
              <a:spcBef>
                <a:spcPct val="0"/>
              </a:spcBef>
              <a:spcAft>
                <a:spcPct val="0"/>
              </a:spcAft>
              <a:buClrTx/>
              <a:buSzTx/>
              <a:buFontTx/>
              <a:buNone/>
              <a:defRPr/>
            </a:pPr>
            <a:r>
              <a:rPr kumimoji="0" sz="3300" b="1" i="0" u="none" strike="noStrike" kern="0" cap="none" spc="0" normalizeH="0" baseline="0" noProof="0">
                <a:ln>
                  <a:noFill/>
                </a:ln>
                <a:solidFill>
                  <a:srgbClr val="000000"/>
                </a:solidFill>
                <a:effectLst/>
                <a:uLnTx/>
                <a:uFillTx/>
                <a:latin typeface="Times New Roman" panose="02020603050405020304"/>
                <a:cs typeface="Times New Roman" panose="02020603050405020304"/>
                <a:sym typeface="PingFang SC Semibold"/>
              </a:rPr>
              <a:t>Lead in</a:t>
            </a:r>
            <a:endParaRPr kumimoji="0" sz="3300" b="1" i="0" u="none" strike="noStrike" kern="0" cap="none" spc="0" normalizeH="0" baseline="0" noProof="0">
              <a:ln>
                <a:noFill/>
              </a:ln>
              <a:solidFill>
                <a:srgbClr val="000000"/>
              </a:solidFill>
              <a:effectLst/>
              <a:uLnTx/>
              <a:uFillTx/>
              <a:latin typeface="Times New Roman" panose="02020603050405020304"/>
              <a:cs typeface="Times New Roman" panose="02020603050405020304"/>
              <a:sym typeface="PingFang SC Semibo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3400" y="286385"/>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27405" y="596265"/>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528549" y="75287"/>
            <a:ext cx="4714875"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Think and </a:t>
            </a:r>
            <a:r>
              <a:rPr lang="en-US" altLang="zh-CN" sz="4400" b="1" dirty="0" err="1" smtClean="0">
                <a:solidFill>
                  <a:srgbClr val="FF0000"/>
                </a:solidFill>
                <a:latin typeface="Times New Roman" panose="02020603050405020304" pitchFamily="18" charset="0"/>
                <a:cs typeface="Times New Roman" panose="02020603050405020304" pitchFamily="18" charset="0"/>
              </a:rPr>
              <a:t>practise</a:t>
            </a:r>
            <a:endParaRPr lang="zh-CN" altLang="en-US" sz="3600" b="1" dirty="0">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946150" y="842010"/>
            <a:ext cx="5297170" cy="5838190"/>
          </a:xfrm>
          <a:prstGeom prst="rect">
            <a:avLst/>
          </a:prstGeom>
          <a:solidFill>
            <a:srgbClr val="171E3A"/>
          </a:solidFill>
          <a:ln w="9525">
            <a:noFill/>
            <a:miter lim="800000"/>
          </a:ln>
        </p:spPr>
        <p:txBody>
          <a:bodyPr wrap="square">
            <a:noAutofit/>
          </a:bodyPr>
          <a:lstStyle/>
          <a:p>
            <a:pPr>
              <a:lnSpc>
                <a:spcPct val="80000"/>
              </a:lnSpc>
              <a:spcBef>
                <a:spcPct val="50000"/>
              </a:spcBef>
            </a:pPr>
            <a:r>
              <a:rPr lang="en-US" altLang="zh-CN" sz="3200" b="1" dirty="0">
                <a:solidFill>
                  <a:schemeClr val="bg1"/>
                </a:solidFill>
                <a:latin typeface="Times New Roman" panose="02020603050405020304" pitchFamily="18" charset="0"/>
                <a:cs typeface="Times New Roman" panose="02020603050405020304" pitchFamily="18" charset="0"/>
              </a:rPr>
              <a:t>A: Can we …?</a:t>
            </a:r>
            <a:r>
              <a:rPr lang="en-US" altLang="zh-CN" sz="3200" b="1" dirty="0">
                <a:solidFill>
                  <a:srgbClr val="3333CC"/>
                </a:solidFill>
                <a:latin typeface="Times New Roman" panose="02020603050405020304" pitchFamily="18" charset="0"/>
                <a:cs typeface="Times New Roman" panose="02020603050405020304" pitchFamily="18" charset="0"/>
              </a:rPr>
              <a:t>    </a:t>
            </a:r>
            <a:endParaRPr lang="en-US" altLang="zh-CN" sz="3200" b="1" dirty="0">
              <a:solidFill>
                <a:srgbClr val="3333CC"/>
              </a:solidFill>
              <a:latin typeface="Times New Roman" panose="02020603050405020304" pitchFamily="18" charset="0"/>
              <a:cs typeface="Times New Roman" panose="02020603050405020304" pitchFamily="18" charset="0"/>
            </a:endParaRPr>
          </a:p>
          <a:p>
            <a:pPr>
              <a:lnSpc>
                <a:spcPct val="80000"/>
              </a:lnSpc>
              <a:spcBef>
                <a:spcPct val="50000"/>
              </a:spcBef>
            </a:pPr>
            <a:r>
              <a:rPr lang="en-US" altLang="zh-CN" sz="3200" b="1" dirty="0">
                <a:solidFill>
                  <a:srgbClr val="FFC000"/>
                </a:solidFill>
                <a:latin typeface="Times New Roman" panose="02020603050405020304" pitchFamily="18" charset="0"/>
                <a:cs typeface="Times New Roman" panose="02020603050405020304" pitchFamily="18" charset="0"/>
              </a:rPr>
              <a:t>B: I’m afraid not. </a:t>
            </a:r>
            <a:br>
              <a:rPr lang="en-US" altLang="zh-CN" sz="3200" b="1" dirty="0">
                <a:solidFill>
                  <a:srgbClr val="FFC000"/>
                </a:solidFill>
                <a:latin typeface="Times New Roman" panose="02020603050405020304" pitchFamily="18" charset="0"/>
                <a:cs typeface="Times New Roman" panose="02020603050405020304" pitchFamily="18" charset="0"/>
              </a:rPr>
            </a:br>
            <a:r>
              <a:rPr lang="en-US" altLang="zh-CN" sz="3200" b="1" dirty="0">
                <a:solidFill>
                  <a:srgbClr val="FFC000"/>
                </a:solidFill>
                <a:latin typeface="Times New Roman" panose="02020603050405020304" pitchFamily="18" charset="0"/>
                <a:cs typeface="Times New Roman" panose="02020603050405020304" pitchFamily="18" charset="0"/>
              </a:rPr>
              <a:t>     We should …</a:t>
            </a:r>
            <a:endParaRPr lang="en-US" altLang="zh-CN" sz="3200" b="1" dirty="0">
              <a:solidFill>
                <a:srgbClr val="FFC000"/>
              </a:solidFill>
              <a:latin typeface="Times New Roman" panose="02020603050405020304" pitchFamily="18" charset="0"/>
              <a:cs typeface="Times New Roman" panose="02020603050405020304" pitchFamily="18" charset="0"/>
            </a:endParaRPr>
          </a:p>
          <a:p>
            <a:pPr>
              <a:lnSpc>
                <a:spcPct val="80000"/>
              </a:lnSpc>
              <a:spcBef>
                <a:spcPct val="50000"/>
              </a:spcBef>
            </a:pPr>
            <a:r>
              <a:rPr lang="en-US" altLang="zh-CN" sz="3200" b="1" dirty="0">
                <a:solidFill>
                  <a:schemeClr val="bg1"/>
                </a:solidFill>
                <a:latin typeface="Times New Roman" panose="02020603050405020304" pitchFamily="18" charset="0"/>
                <a:cs typeface="Times New Roman" panose="02020603050405020304" pitchFamily="18" charset="0"/>
              </a:rPr>
              <a:t>A: Anything else? </a:t>
            </a:r>
            <a:r>
              <a:rPr lang="en-US" altLang="zh-CN" sz="3200" b="1" dirty="0">
                <a:solidFill>
                  <a:srgbClr val="3333CC"/>
                </a:solidFill>
                <a:latin typeface="Times New Roman" panose="02020603050405020304" pitchFamily="18" charset="0"/>
                <a:cs typeface="Times New Roman" panose="02020603050405020304" pitchFamily="18" charset="0"/>
              </a:rPr>
              <a:t>     </a:t>
            </a:r>
            <a:endParaRPr lang="en-US" altLang="zh-CN" sz="3200" b="1" dirty="0">
              <a:solidFill>
                <a:srgbClr val="3333CC"/>
              </a:solidFill>
              <a:latin typeface="Times New Roman" panose="02020603050405020304" pitchFamily="18" charset="0"/>
              <a:cs typeface="Times New Roman" panose="02020603050405020304" pitchFamily="18" charset="0"/>
            </a:endParaRPr>
          </a:p>
          <a:p>
            <a:pPr>
              <a:lnSpc>
                <a:spcPct val="80000"/>
              </a:lnSpc>
              <a:spcBef>
                <a:spcPct val="50000"/>
              </a:spcBef>
            </a:pPr>
            <a:r>
              <a:rPr lang="en-US" altLang="zh-CN" sz="3200" b="1" dirty="0">
                <a:solidFill>
                  <a:srgbClr val="FFC000"/>
                </a:solidFill>
                <a:latin typeface="Times New Roman" panose="02020603050405020304" pitchFamily="18" charset="0"/>
                <a:cs typeface="Times New Roman" panose="02020603050405020304" pitchFamily="18" charset="0"/>
              </a:rPr>
              <a:t>B: Don’t ... Always ...</a:t>
            </a:r>
            <a:endParaRPr lang="en-US" altLang="zh-CN" sz="3200" b="1" dirty="0">
              <a:solidFill>
                <a:srgbClr val="FFC000"/>
              </a:solidFill>
              <a:latin typeface="Times New Roman" panose="02020603050405020304" pitchFamily="18" charset="0"/>
              <a:cs typeface="Times New Roman" panose="02020603050405020304" pitchFamily="18" charset="0"/>
            </a:endParaRPr>
          </a:p>
          <a:p>
            <a:pPr>
              <a:lnSpc>
                <a:spcPct val="80000"/>
              </a:lnSpc>
              <a:spcBef>
                <a:spcPct val="50000"/>
              </a:spcBef>
            </a:pPr>
            <a:r>
              <a:rPr lang="en-US" altLang="zh-CN" sz="3200" b="1" dirty="0">
                <a:solidFill>
                  <a:schemeClr val="bg1"/>
                </a:solidFill>
                <a:latin typeface="Times New Roman" panose="02020603050405020304" pitchFamily="18" charset="0"/>
                <a:cs typeface="Times New Roman" panose="02020603050405020304" pitchFamily="18" charset="0"/>
              </a:rPr>
              <a:t>A: I see. Can we …? </a:t>
            </a:r>
            <a:r>
              <a:rPr lang="en-US" altLang="zh-CN" sz="3200" b="1" dirty="0">
                <a:solidFill>
                  <a:srgbClr val="3333CC"/>
                </a:solidFill>
                <a:latin typeface="Times New Roman" panose="02020603050405020304" pitchFamily="18" charset="0"/>
                <a:cs typeface="Times New Roman" panose="02020603050405020304" pitchFamily="18" charset="0"/>
              </a:rPr>
              <a:t> </a:t>
            </a:r>
            <a:endParaRPr lang="en-US" altLang="zh-CN" sz="3200" b="1" dirty="0">
              <a:solidFill>
                <a:srgbClr val="3333CC"/>
              </a:solidFill>
              <a:latin typeface="Times New Roman" panose="02020603050405020304" pitchFamily="18" charset="0"/>
              <a:cs typeface="Times New Roman" panose="02020603050405020304" pitchFamily="18" charset="0"/>
            </a:endParaRPr>
          </a:p>
          <a:p>
            <a:pPr>
              <a:lnSpc>
                <a:spcPct val="80000"/>
              </a:lnSpc>
              <a:spcBef>
                <a:spcPct val="50000"/>
              </a:spcBef>
            </a:pPr>
            <a:r>
              <a:rPr lang="en-US" altLang="zh-CN" sz="3200" b="1" dirty="0">
                <a:solidFill>
                  <a:srgbClr val="FFC000"/>
                </a:solidFill>
                <a:latin typeface="Times New Roman" panose="02020603050405020304" pitchFamily="18" charset="0"/>
                <a:cs typeface="Times New Roman" panose="02020603050405020304" pitchFamily="18" charset="0"/>
              </a:rPr>
              <a:t>B: No, we can’t … </a:t>
            </a:r>
            <a:br>
              <a:rPr lang="en-US" altLang="zh-CN" sz="3200" b="1" dirty="0">
                <a:solidFill>
                  <a:srgbClr val="FFC000"/>
                </a:solidFill>
                <a:latin typeface="Times New Roman" panose="02020603050405020304" pitchFamily="18" charset="0"/>
                <a:cs typeface="Times New Roman" panose="02020603050405020304" pitchFamily="18" charset="0"/>
              </a:rPr>
            </a:br>
            <a:r>
              <a:rPr lang="en-US" altLang="zh-CN" sz="3200" b="1" dirty="0">
                <a:solidFill>
                  <a:srgbClr val="FFC000"/>
                </a:solidFill>
                <a:latin typeface="Times New Roman" panose="02020603050405020304" pitchFamily="18" charset="0"/>
                <a:cs typeface="Times New Roman" panose="02020603050405020304" pitchFamily="18" charset="0"/>
              </a:rPr>
              <a:t>     there.</a:t>
            </a:r>
            <a:br>
              <a:rPr lang="en-US" altLang="zh-CN" sz="3200" b="1" dirty="0">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A: Can we …? </a:t>
            </a:r>
            <a:r>
              <a:rPr lang="en-US" altLang="zh-CN" sz="3200" b="1" dirty="0">
                <a:solidFill>
                  <a:srgbClr val="3333CC"/>
                </a:solidFill>
                <a:latin typeface="Times New Roman" panose="02020603050405020304" pitchFamily="18" charset="0"/>
                <a:cs typeface="Times New Roman" panose="02020603050405020304" pitchFamily="18" charset="0"/>
              </a:rPr>
              <a:t> </a:t>
            </a:r>
            <a:endParaRPr lang="en-US" altLang="zh-CN" sz="3200" b="1" dirty="0">
              <a:solidFill>
                <a:srgbClr val="3333CC"/>
              </a:solidFill>
              <a:latin typeface="Times New Roman" panose="02020603050405020304" pitchFamily="18" charset="0"/>
              <a:cs typeface="Times New Roman" panose="02020603050405020304" pitchFamily="18" charset="0"/>
            </a:endParaRPr>
          </a:p>
          <a:p>
            <a:pPr>
              <a:lnSpc>
                <a:spcPct val="80000"/>
              </a:lnSpc>
              <a:spcBef>
                <a:spcPct val="50000"/>
              </a:spcBef>
            </a:pPr>
            <a:r>
              <a:rPr lang="en-US" altLang="zh-CN" sz="3200" b="1" dirty="0">
                <a:solidFill>
                  <a:srgbClr val="FFC000"/>
                </a:solidFill>
                <a:latin typeface="Times New Roman" panose="02020603050405020304" pitchFamily="18" charset="0"/>
                <a:cs typeface="Times New Roman" panose="02020603050405020304" pitchFamily="18" charset="0"/>
              </a:rPr>
              <a:t>B: No, we shouldn’t </a:t>
            </a:r>
            <a:br>
              <a:rPr lang="en-US" altLang="zh-CN" sz="3200" b="1" dirty="0">
                <a:solidFill>
                  <a:srgbClr val="FFC000"/>
                </a:solidFill>
                <a:latin typeface="Times New Roman" panose="02020603050405020304" pitchFamily="18" charset="0"/>
                <a:cs typeface="Times New Roman" panose="02020603050405020304" pitchFamily="18" charset="0"/>
              </a:rPr>
            </a:br>
            <a:r>
              <a:rPr lang="en-US" altLang="zh-CN" sz="3200" b="1" dirty="0">
                <a:solidFill>
                  <a:srgbClr val="FFC000"/>
                </a:solidFill>
                <a:latin typeface="Times New Roman" panose="02020603050405020304" pitchFamily="18" charset="0"/>
                <a:cs typeface="Times New Roman" panose="02020603050405020304" pitchFamily="18" charset="0"/>
              </a:rPr>
              <a:t>     …, and we …</a:t>
            </a:r>
            <a:endParaRPr lang="en-US" altLang="zh-CN" sz="3200" b="1" dirty="0">
              <a:solidFill>
                <a:srgbClr val="FFC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6558280" y="843915"/>
            <a:ext cx="5492750" cy="5836285"/>
          </a:xfrm>
          <a:prstGeom prst="rect">
            <a:avLst/>
          </a:prstGeom>
          <a:solidFill>
            <a:srgbClr val="171E3A"/>
          </a:solidFill>
          <a:ln w="9525">
            <a:noFill/>
            <a:miter lim="800000"/>
          </a:ln>
        </p:spPr>
        <p:txBody>
          <a:bodyPr wrap="square">
            <a:noAutofit/>
          </a:bodyPr>
          <a:lstStyle/>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a.    In </a:t>
            </a:r>
            <a:r>
              <a:rPr lang="en-US" altLang="zh-CN" sz="3200" b="1" dirty="0">
                <a:solidFill>
                  <a:schemeClr val="bg1"/>
                </a:solidFill>
                <a:latin typeface="Times New Roman" panose="02020603050405020304" pitchFamily="18" charset="0"/>
                <a:cs typeface="Times New Roman" panose="02020603050405020304" pitchFamily="18" charset="0"/>
              </a:rPr>
              <a:t>the places of interest</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b.    In </a:t>
            </a:r>
            <a:r>
              <a:rPr lang="en-US" altLang="zh-CN" sz="3200" b="1" dirty="0">
                <a:solidFill>
                  <a:schemeClr val="bg1"/>
                </a:solidFill>
                <a:latin typeface="Times New Roman" panose="02020603050405020304" pitchFamily="18" charset="0"/>
                <a:cs typeface="Times New Roman" panose="02020603050405020304" pitchFamily="18" charset="0"/>
              </a:rPr>
              <a:t>the classroom</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c.    In </a:t>
            </a:r>
            <a:r>
              <a:rPr lang="en-US" altLang="zh-CN" sz="3200" b="1" dirty="0">
                <a:solidFill>
                  <a:schemeClr val="bg1"/>
                </a:solidFill>
                <a:latin typeface="Times New Roman" panose="02020603050405020304" pitchFamily="18" charset="0"/>
                <a:cs typeface="Times New Roman" panose="02020603050405020304" pitchFamily="18" charset="0"/>
              </a:rPr>
              <a:t>the cinema</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d.    In </a:t>
            </a:r>
            <a:r>
              <a:rPr lang="en-US" altLang="zh-CN" sz="3200" b="1" dirty="0">
                <a:solidFill>
                  <a:schemeClr val="bg1"/>
                </a:solidFill>
                <a:latin typeface="Times New Roman" panose="02020603050405020304" pitchFamily="18" charset="0"/>
                <a:cs typeface="Times New Roman" panose="02020603050405020304" pitchFamily="18" charset="0"/>
              </a:rPr>
              <a:t>the meeting room</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e.    In </a:t>
            </a:r>
            <a:r>
              <a:rPr lang="en-US" altLang="zh-CN" sz="3200" b="1" dirty="0">
                <a:solidFill>
                  <a:schemeClr val="bg1"/>
                </a:solidFill>
                <a:latin typeface="Times New Roman" panose="02020603050405020304" pitchFamily="18" charset="0"/>
                <a:cs typeface="Times New Roman" panose="02020603050405020304" pitchFamily="18" charset="0"/>
              </a:rPr>
              <a:t>the shopping mall</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f.    While </a:t>
            </a:r>
            <a:r>
              <a:rPr lang="en-US" altLang="zh-CN" sz="3200" b="1" dirty="0">
                <a:solidFill>
                  <a:schemeClr val="bg1"/>
                </a:solidFill>
                <a:latin typeface="Times New Roman" panose="02020603050405020304" pitchFamily="18" charset="0"/>
                <a:cs typeface="Times New Roman" panose="02020603050405020304" pitchFamily="18" charset="0"/>
              </a:rPr>
              <a:t>talking to others</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g.    While </a:t>
            </a:r>
            <a:r>
              <a:rPr lang="en-US" altLang="zh-CN" sz="3200" b="1" dirty="0">
                <a:solidFill>
                  <a:schemeClr val="bg1"/>
                </a:solidFill>
                <a:latin typeface="Times New Roman" panose="02020603050405020304" pitchFamily="18" charset="0"/>
                <a:cs typeface="Times New Roman" panose="02020603050405020304" pitchFamily="18" charset="0"/>
              </a:rPr>
              <a:t>driving</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r>
              <a:rPr lang="en-US" altLang="zh-CN" sz="3200" b="1" dirty="0" smtClean="0">
                <a:solidFill>
                  <a:schemeClr val="bg1"/>
                </a:solidFill>
                <a:latin typeface="Times New Roman" panose="02020603050405020304" pitchFamily="18" charset="0"/>
                <a:cs typeface="Times New Roman" panose="02020603050405020304" pitchFamily="18" charset="0"/>
              </a:rPr>
              <a:t>h.    While </a:t>
            </a:r>
            <a:r>
              <a:rPr lang="en-US" altLang="zh-CN" sz="3200" b="1" dirty="0">
                <a:solidFill>
                  <a:schemeClr val="bg1"/>
                </a:solidFill>
                <a:latin typeface="Times New Roman" panose="02020603050405020304" pitchFamily="18" charset="0"/>
                <a:cs typeface="Times New Roman" panose="02020603050405020304" pitchFamily="18" charset="0"/>
              </a:rPr>
              <a:t>having a dinner</a:t>
            </a:r>
            <a:endParaRPr lang="en-US" altLang="zh-CN" sz="3200" b="1" dirty="0">
              <a:solidFill>
                <a:schemeClr val="bg1"/>
              </a:solidFill>
              <a:latin typeface="Times New Roman" panose="02020603050405020304" pitchFamily="18" charset="0"/>
              <a:cs typeface="Times New Roman" panose="02020603050405020304" pitchFamily="18" charset="0"/>
            </a:endParaRPr>
          </a:p>
          <a:p>
            <a:pPr marL="742950" indent="-742950">
              <a:buAutoNum type="romanLcPeriod"/>
            </a:pPr>
            <a:r>
              <a:rPr lang="en-US" altLang="zh-CN" sz="3200" b="1" dirty="0" smtClean="0">
                <a:solidFill>
                  <a:schemeClr val="bg1"/>
                </a:solidFill>
                <a:latin typeface="Times New Roman" panose="02020603050405020304" pitchFamily="18" charset="0"/>
                <a:cs typeface="Times New Roman" panose="02020603050405020304" pitchFamily="18" charset="0"/>
              </a:rPr>
              <a:t>While </a:t>
            </a:r>
            <a:r>
              <a:rPr lang="en-US" altLang="zh-CN" sz="3200" b="1" dirty="0">
                <a:solidFill>
                  <a:schemeClr val="bg1"/>
                </a:solidFill>
                <a:latin typeface="Times New Roman" panose="02020603050405020304" pitchFamily="18" charset="0"/>
                <a:cs typeface="Times New Roman" panose="02020603050405020304" pitchFamily="18" charset="0"/>
              </a:rPr>
              <a:t>taking a bus/plane</a:t>
            </a:r>
            <a:r>
              <a:rPr lang="en-US" altLang="zh-CN" sz="3200" b="1" dirty="0" smtClean="0">
                <a:solidFill>
                  <a:schemeClr val="bg1"/>
                </a:solidFill>
                <a:latin typeface="Times New Roman" panose="02020603050405020304" pitchFamily="18" charset="0"/>
                <a:cs typeface="Times New Roman" panose="02020603050405020304" pitchFamily="18" charset="0"/>
              </a:rPr>
              <a:t>…</a:t>
            </a:r>
            <a:endParaRPr lang="en-US" altLang="zh-CN" sz="3200" b="1" dirty="0" smtClean="0">
              <a:solidFill>
                <a:schemeClr val="bg1"/>
              </a:solidFill>
              <a:latin typeface="Times New Roman" panose="02020603050405020304" pitchFamily="18" charset="0"/>
              <a:cs typeface="Times New Roman" panose="02020603050405020304" pitchFamily="18" charset="0"/>
            </a:endParaRPr>
          </a:p>
          <a:p>
            <a:pPr marL="857250" indent="-857250"/>
            <a:r>
              <a:rPr lang="en-US" altLang="zh-CN" sz="3200" b="1" dirty="0" smtClean="0">
                <a:solidFill>
                  <a:schemeClr val="tx2"/>
                </a:solidFill>
                <a:latin typeface="Times New Roman" panose="02020603050405020304" pitchFamily="18" charset="0"/>
                <a:cs typeface="Times New Roman" panose="02020603050405020304" pitchFamily="18" charset="0"/>
              </a:rPr>
              <a:t>…</a:t>
            </a:r>
            <a:endParaRPr lang="en-US" altLang="zh-CN" sz="3600" b="1"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4294967295" end="4294967295"/>
                                            </p:txEl>
                                          </p:spTgt>
                                        </p:tgtEl>
                                        <p:attrNameLst>
                                          <p:attrName>style.visibility</p:attrName>
                                        </p:attrNameLst>
                                      </p:cBhvr>
                                      <p:to>
                                        <p:strVal val="visible"/>
                                      </p:to>
                                    </p:set>
                                    <p:animEffect transition="in" filter="blinds(horizontal)">
                                      <p:cBhvr>
                                        <p:cTn id="7" dur="500"/>
                                        <p:tgtEl>
                                          <p:spTgt spid="7">
                                            <p:txEl>
                                              <p:p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linds(horizont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linds(horizont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blinds(horizontal)">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blinds(horizontal)">
                                      <p:cBhvr>
                                        <p:cTn id="52" dur="5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Effect transition="in" filter="blinds(horizontal)">
                                      <p:cBhvr>
                                        <p:cTn id="5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5"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8" name="Text Box 4"/>
          <p:cNvSpPr txBox="1">
            <a:spLocks noChangeArrowheads="1"/>
          </p:cNvSpPr>
          <p:nvPr>
            <p:custDataLst>
              <p:tags r:id="rId1"/>
            </p:custDataLst>
          </p:nvPr>
        </p:nvSpPr>
        <p:spPr bwMode="auto">
          <a:xfrm>
            <a:off x="1213911" y="1492230"/>
            <a:ext cx="11591499" cy="922020"/>
          </a:xfrm>
          <a:prstGeom prst="rect">
            <a:avLst/>
          </a:prstGeom>
          <a:noFill/>
          <a:ln w="9525">
            <a:noFill/>
            <a:miter lim="800000"/>
          </a:ln>
        </p:spPr>
        <p:txBody>
          <a:bodyPr wrap="square">
            <a:spAutoFit/>
          </a:bodyPr>
          <a:p>
            <a:pPr>
              <a:spcBef>
                <a:spcPct val="50000"/>
              </a:spcBef>
            </a:pPr>
            <a:r>
              <a:rPr lang="en-US" altLang="zh-CN" sz="5400" b="1" dirty="0">
                <a:latin typeface="Times New Roman" panose="02020603050405020304" pitchFamily="18" charset="0"/>
                <a:cs typeface="Times New Roman" panose="02020603050405020304" pitchFamily="18" charset="0"/>
              </a:rPr>
              <a:t>What is the passage mainly about</a:t>
            </a:r>
            <a:r>
              <a:rPr lang="zh-CN" altLang="en-US" sz="5400" b="1"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5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a:xfrm>
            <a:off x="1214120" y="2689225"/>
            <a:ext cx="8652510" cy="1878965"/>
          </a:xfrm>
          <a:prstGeom prst="rect">
            <a:avLst/>
          </a:prstGeom>
          <a:noFill/>
          <a:ln>
            <a:noFill/>
          </a:ln>
        </p:spPr>
        <p:txBody>
          <a:bodyPr wrap="none" rtlCol="0" anchor="t">
            <a:noAutofit/>
          </a:bodyPr>
          <a:p>
            <a:pPr algn="l"/>
            <a:r>
              <a:rPr lang="en-US" altLang="zh-CN" sz="4000" b="1">
                <a:solidFill>
                  <a:schemeClr val="accent1"/>
                </a:solidFill>
                <a:effectLst>
                  <a:outerShdw blurRad="38100" dist="25400" dir="5400000" algn="ctr" rotWithShape="0">
                    <a:srgbClr val="6E747A">
                      <a:alpha val="43000"/>
                    </a:srgbClr>
                  </a:outerShdw>
                </a:effectLst>
              </a:rPr>
              <a:t>A. An experience in the restaurant</a:t>
            </a:r>
            <a:endParaRPr lang="en-US" altLang="zh-CN" sz="4000" b="1">
              <a:solidFill>
                <a:schemeClr val="accent1"/>
              </a:solidFill>
              <a:effectLst>
                <a:outerShdw blurRad="38100" dist="25400" dir="5400000" algn="ctr" rotWithShape="0">
                  <a:srgbClr val="6E747A">
                    <a:alpha val="43000"/>
                  </a:srgbClr>
                </a:outerShdw>
              </a:effectLst>
            </a:endParaRPr>
          </a:p>
          <a:p>
            <a:pPr algn="l"/>
            <a:r>
              <a:rPr lang="en-US" altLang="zh-CN" sz="4000" b="1">
                <a:solidFill>
                  <a:schemeClr val="accent1"/>
                </a:solidFill>
                <a:effectLst>
                  <a:outerShdw blurRad="38100" dist="25400" dir="5400000" algn="ctr" rotWithShape="0">
                    <a:srgbClr val="6E747A">
                      <a:alpha val="43000"/>
                    </a:srgbClr>
                  </a:outerShdw>
                </a:effectLst>
              </a:rPr>
              <a:t>B. The importance of Chinese table </a:t>
            </a:r>
            <a:endParaRPr lang="en-US" altLang="zh-CN" sz="4000" b="1">
              <a:solidFill>
                <a:schemeClr val="accent1"/>
              </a:solidFill>
              <a:effectLst>
                <a:outerShdw blurRad="38100" dist="25400" dir="5400000" algn="ctr" rotWithShape="0">
                  <a:srgbClr val="6E747A">
                    <a:alpha val="43000"/>
                  </a:srgbClr>
                </a:outerShdw>
              </a:effectLst>
            </a:endParaRPr>
          </a:p>
          <a:p>
            <a:pPr algn="l"/>
            <a:r>
              <a:rPr lang="en-US" altLang="zh-CN" sz="4000" b="1">
                <a:solidFill>
                  <a:schemeClr val="accent1"/>
                </a:solidFill>
                <a:effectLst>
                  <a:outerShdw blurRad="38100" dist="25400" dir="5400000" algn="ctr" rotWithShape="0">
                    <a:srgbClr val="6E747A">
                      <a:alpha val="43000"/>
                    </a:srgbClr>
                  </a:outerShdw>
                </a:effectLst>
              </a:rPr>
              <a:t>manners</a:t>
            </a:r>
            <a:endParaRPr lang="en-US" altLang="zh-CN" sz="4000" b="1">
              <a:solidFill>
                <a:schemeClr val="accent1"/>
              </a:solidFill>
              <a:effectLst>
                <a:outerShdw blurRad="38100" dist="25400" dir="5400000" algn="ctr" rotWithShape="0">
                  <a:srgbClr val="6E747A">
                    <a:alpha val="43000"/>
                  </a:srgbClr>
                </a:outerShdw>
              </a:effectLst>
            </a:endParaRPr>
          </a:p>
          <a:p>
            <a:pPr algn="l"/>
            <a:r>
              <a:rPr lang="en-US" altLang="zh-CN" sz="4000" b="1">
                <a:solidFill>
                  <a:schemeClr val="accent1"/>
                </a:solidFill>
                <a:effectLst>
                  <a:outerShdw blurRad="38100" dist="25400" dir="5400000" algn="ctr" rotWithShape="0">
                    <a:srgbClr val="6E747A">
                      <a:alpha val="43000"/>
                    </a:srgbClr>
                  </a:outerShdw>
                </a:effectLst>
              </a:rPr>
              <a:t>C. Some examples of Chinese table </a:t>
            </a:r>
            <a:endParaRPr lang="en-US" altLang="zh-CN" sz="4000" b="1">
              <a:solidFill>
                <a:schemeClr val="accent1"/>
              </a:solidFill>
              <a:effectLst>
                <a:outerShdw blurRad="38100" dist="25400" dir="5400000" algn="ctr" rotWithShape="0">
                  <a:srgbClr val="6E747A">
                    <a:alpha val="43000"/>
                  </a:srgbClr>
                </a:outerShdw>
              </a:effectLst>
            </a:endParaRPr>
          </a:p>
          <a:p>
            <a:pPr algn="l"/>
            <a:r>
              <a:rPr lang="en-US" altLang="zh-CN" sz="4000" b="1">
                <a:solidFill>
                  <a:schemeClr val="accent1"/>
                </a:solidFill>
                <a:effectLst>
                  <a:outerShdw blurRad="38100" dist="25400" dir="5400000" algn="ctr" rotWithShape="0">
                    <a:srgbClr val="6E747A">
                      <a:alpha val="43000"/>
                    </a:srgbClr>
                  </a:outerShdw>
                </a:effectLst>
              </a:rPr>
              <a:t>manners</a:t>
            </a:r>
            <a:endParaRPr lang="en-US" altLang="zh-CN" sz="4000" b="1">
              <a:solidFill>
                <a:schemeClr val="accent1"/>
              </a:solidFill>
              <a:effectLst>
                <a:outerShdw blurRad="38100" dist="25400" dir="5400000" algn="ctr" rotWithShape="0">
                  <a:srgbClr val="6E747A">
                    <a:alpha val="43000"/>
                  </a:srgbClr>
                </a:outerShdw>
              </a:effectLst>
            </a:endParaRPr>
          </a:p>
        </p:txBody>
      </p:sp>
      <p:sp>
        <p:nvSpPr>
          <p:cNvPr id="5" name="TextBox 4"/>
          <p:cNvSpPr txBox="1"/>
          <p:nvPr>
            <p:custDataLst>
              <p:tags r:id="rId2"/>
            </p:custDataLst>
          </p:nvPr>
        </p:nvSpPr>
        <p:spPr>
          <a:xfrm>
            <a:off x="1528549" y="75287"/>
            <a:ext cx="4312285" cy="768350"/>
          </a:xfrm>
          <a:prstGeom prst="rect">
            <a:avLst/>
          </a:prstGeom>
          <a:noFill/>
        </p:spPr>
        <p:txBody>
          <a:bodyPr wrap="none" rtlCol="0">
            <a:spAutoFit/>
          </a:bodyPr>
          <a:p>
            <a:r>
              <a:rPr lang="en-US" altLang="zh-CN" sz="4400" b="1" dirty="0" smtClean="0">
                <a:solidFill>
                  <a:srgbClr val="FF0000"/>
                </a:solidFill>
                <a:latin typeface="Times New Roman" panose="02020603050405020304" pitchFamily="18" charset="0"/>
                <a:cs typeface="Times New Roman" panose="02020603050405020304" pitchFamily="18" charset="0"/>
              </a:rPr>
              <a:t>Read and </a:t>
            </a:r>
            <a:r>
              <a:rPr lang="en-US" altLang="zh-CN" sz="4400" b="1" dirty="0" err="1" smtClean="0">
                <a:solidFill>
                  <a:srgbClr val="FF0000"/>
                </a:solidFill>
                <a:latin typeface="Times New Roman" panose="02020603050405020304" pitchFamily="18" charset="0"/>
                <a:cs typeface="Times New Roman" panose="02020603050405020304" pitchFamily="18" charset="0"/>
              </a:rPr>
              <a:t>answer</a:t>
            </a:r>
            <a:endParaRPr lang="zh-CN" altLang="en-US" sz="3600" b="1" dirty="0">
              <a:latin typeface="Times New Roman" panose="02020603050405020304" pitchFamily="18" charset="0"/>
              <a:cs typeface="Times New Roman" panose="02020603050405020304" pitchFamily="18" charset="0"/>
            </a:endParaRPr>
          </a:p>
        </p:txBody>
      </p:sp>
      <p:sp>
        <p:nvSpPr>
          <p:cNvPr id="6" name="笑脸 5"/>
          <p:cNvSpPr/>
          <p:nvPr>
            <p:custDataLst>
              <p:tags r:id="rId3"/>
            </p:custDataLst>
          </p:nvPr>
        </p:nvSpPr>
        <p:spPr>
          <a:xfrm>
            <a:off x="1299845" y="4634230"/>
            <a:ext cx="490220" cy="549275"/>
          </a:xfrm>
          <a:prstGeom prst="smileyFace">
            <a:avLst/>
          </a:prstGeom>
          <a:solidFill>
            <a:srgbClr val="FF0000"/>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allAtOnce"/>
      <p:bldP spid="2" grpId="0"/>
      <p:bldP spid="2" grpId="1"/>
      <p:bldP spid="6" grpId="0" bldLvl="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6388" name="Text Box 4"/>
          <p:cNvSpPr txBox="1">
            <a:spLocks noChangeArrowheads="1"/>
          </p:cNvSpPr>
          <p:nvPr>
            <p:custDataLst>
              <p:tags r:id="rId1"/>
            </p:custDataLst>
          </p:nvPr>
        </p:nvSpPr>
        <p:spPr bwMode="auto">
          <a:xfrm>
            <a:off x="1213911" y="1214100"/>
            <a:ext cx="11591499" cy="645160"/>
          </a:xfrm>
          <a:prstGeom prst="rect">
            <a:avLst/>
          </a:prstGeom>
          <a:noFill/>
          <a:ln w="9525">
            <a:noFill/>
            <a:miter lim="800000"/>
          </a:ln>
        </p:spPr>
        <p:txBody>
          <a:bodyPr wrap="square">
            <a:spAutoFit/>
          </a:bodyPr>
          <a:p>
            <a:pPr>
              <a:spcBef>
                <a:spcPct val="50000"/>
              </a:spcBef>
            </a:pPr>
            <a:r>
              <a:rPr lang="en-US" altLang="zh-CN" sz="3600" b="1" dirty="0">
                <a:latin typeface="Times New Roman" panose="02020603050405020304" pitchFamily="18" charset="0"/>
                <a:ea typeface="宋体" panose="02010600030101010101" pitchFamily="2" charset="-122"/>
                <a:cs typeface="Times New Roman" panose="02020603050405020304" pitchFamily="18" charset="0"/>
              </a:rPr>
              <a:t>How does the writer introduce the topic?</a:t>
            </a:r>
            <a:endParaRPr lang="zh-CN" altLang="en-US" sz="3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Text Box 4"/>
          <p:cNvSpPr txBox="1">
            <a:spLocks noChangeArrowheads="1"/>
          </p:cNvSpPr>
          <p:nvPr>
            <p:custDataLst>
              <p:tags r:id="rId2"/>
            </p:custDataLst>
          </p:nvPr>
        </p:nvSpPr>
        <p:spPr bwMode="auto">
          <a:xfrm>
            <a:off x="878205" y="2692400"/>
            <a:ext cx="6278245" cy="2306955"/>
          </a:xfrm>
          <a:prstGeom prst="rect">
            <a:avLst/>
          </a:prstGeom>
          <a:noFill/>
          <a:ln w="9525">
            <a:noFill/>
            <a:miter lim="800000"/>
          </a:ln>
        </p:spPr>
        <p:txBody>
          <a:bodyPr wrap="square">
            <a:spAutoFit/>
          </a:bodyPr>
          <a:p>
            <a:pPr>
              <a:spcBef>
                <a:spcPct val="50000"/>
              </a:spcBef>
            </a:pPr>
            <a:r>
              <a:rPr lang="en-US" altLang="zh-CN" sz="3200" b="1" dirty="0">
                <a:latin typeface="Times New Roman" panose="02020603050405020304" pitchFamily="18" charset="0"/>
                <a:ea typeface="宋体" panose="02010600030101010101" pitchFamily="2" charset="-122"/>
                <a:cs typeface="Times New Roman" panose="02020603050405020304" pitchFamily="18" charset="0"/>
              </a:rPr>
              <a:t>A. To let us know that bad manners will bring others trouble.</a:t>
            </a:r>
            <a:endParaRPr lang="en-US" altLang="zh-CN" sz="3200" b="1" dirty="0">
              <a:latin typeface="Times New Roman" panose="02020603050405020304" pitchFamily="18" charset="0"/>
              <a:ea typeface="宋体" panose="02010600030101010101" pitchFamily="2" charset="-122"/>
              <a:cs typeface="Times New Roman" panose="02020603050405020304" pitchFamily="18" charset="0"/>
            </a:endParaRPr>
          </a:p>
          <a:p>
            <a:pPr>
              <a:spcBef>
                <a:spcPct val="50000"/>
              </a:spcBef>
            </a:pPr>
            <a:r>
              <a:rPr lang="en-US" altLang="zh-CN" sz="3200" b="1" dirty="0">
                <a:latin typeface="Times New Roman" panose="02020603050405020304" pitchFamily="18" charset="0"/>
                <a:ea typeface="宋体" panose="02010600030101010101" pitchFamily="2" charset="-122"/>
                <a:cs typeface="Times New Roman" panose="02020603050405020304" pitchFamily="18" charset="0"/>
              </a:rPr>
              <a:t>B. To prove that manners are very important.</a:t>
            </a:r>
            <a:endParaRPr lang="en-US" altLang="zh-CN" sz="32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7156450" y="2222500"/>
            <a:ext cx="4457065" cy="4011295"/>
          </a:xfrm>
          <a:prstGeom prst="rect">
            <a:avLst/>
          </a:prstGeom>
          <a:solidFill>
            <a:schemeClr val="accent5">
              <a:lumMod val="40000"/>
              <a:lumOff val="6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noAutofit/>
          </a:bodyPr>
          <a:p>
            <a:pPr marL="0" marR="0" indent="0" algn="just" defTabSz="914400" rtl="0" fontAlgn="auto" latinLnBrk="0" hangingPunct="0">
              <a:lnSpc>
                <a:spcPct val="100000"/>
              </a:lnSpc>
              <a:spcBef>
                <a:spcPts val="0"/>
              </a:spcBef>
              <a:spcAft>
                <a:spcPts val="0"/>
              </a:spcAft>
              <a:buClrTx/>
              <a:buSzTx/>
              <a:buFontTx/>
              <a:buNone/>
            </a:pPr>
            <a:r>
              <a:rPr kumimoji="0" lang="zh-CN" altLang="en-US" sz="2400" i="0" u="none" strike="noStrike" cap="none" spc="0" normalizeH="0" baseline="0">
                <a:ln>
                  <a:noFill/>
                </a:ln>
                <a:solidFill>
                  <a:srgbClr val="000000"/>
                </a:solidFill>
                <a:effectLst/>
                <a:uFillTx/>
                <a:latin typeface="Times New Roman" panose="02020603050405020304" pitchFamily="18" charset="0"/>
                <a:ea typeface="PingFang SC Semibold"/>
                <a:cs typeface="Times New Roman" panose="02020603050405020304" pitchFamily="18" charset="0"/>
                <a:sym typeface="PingFang SC Semibold"/>
              </a:rPr>
              <a:t>Yesterday I had a dinner with several friends, it was too terrible. One of my friends was so rude on the table, he was talking and talking all over the meal, even though his mouth was full of food, he still couldn't stop his talking…I could see his </a:t>
            </a:r>
            <a:r>
              <a:rPr kumimoji="0" lang="zh-CN" altLang="en-US" sz="2400" i="0" u="sng" strike="noStrike" cap="none" spc="0" normalizeH="0" baseline="0">
                <a:ln>
                  <a:noFill/>
                </a:ln>
                <a:solidFill>
                  <a:srgbClr val="FF0000"/>
                </a:solidFill>
                <a:effectLst/>
                <a:uFillTx/>
                <a:latin typeface="Times New Roman" panose="02020603050405020304" pitchFamily="18" charset="0"/>
                <a:ea typeface="PingFang SC Semibold"/>
                <a:cs typeface="Times New Roman" panose="02020603050405020304" pitchFamily="18" charset="0"/>
                <a:sym typeface="PingFang SC Semibold"/>
              </a:rPr>
              <a:t>slobber</a:t>
            </a:r>
            <a:r>
              <a:rPr kumimoji="0" lang="zh-CN" altLang="en-US" sz="2400" i="0" u="none" strike="noStrike" cap="none" spc="0" normalizeH="0" baseline="0">
                <a:ln>
                  <a:noFill/>
                </a:ln>
                <a:solidFill>
                  <a:srgbClr val="000000"/>
                </a:solidFill>
                <a:effectLst/>
                <a:uFillTx/>
                <a:latin typeface="Times New Roman" panose="02020603050405020304" pitchFamily="18" charset="0"/>
                <a:ea typeface="PingFang SC Semibold"/>
                <a:cs typeface="Times New Roman" panose="02020603050405020304" pitchFamily="18" charset="0"/>
                <a:sym typeface="PingFang SC Semibold"/>
              </a:rPr>
              <a:t> was spill out! To all of the plate! Oh, I could take it anymore..</a:t>
            </a:r>
            <a:endParaRPr kumimoji="0" lang="zh-CN" altLang="en-US" sz="2400" i="0" u="none" strike="noStrike" cap="none" spc="0" normalizeH="0" baseline="0">
              <a:ln>
                <a:noFill/>
              </a:ln>
              <a:solidFill>
                <a:srgbClr val="000000"/>
              </a:solidFill>
              <a:effectLst/>
              <a:uFillTx/>
              <a:latin typeface="Times New Roman" panose="02020603050405020304" pitchFamily="18" charset="0"/>
              <a:ea typeface="PingFang SC Semibold"/>
              <a:cs typeface="Times New Roman" panose="02020603050405020304" pitchFamily="18" charset="0"/>
              <a:sym typeface="PingFang SC Semibold"/>
            </a:endParaRPr>
          </a:p>
        </p:txBody>
      </p:sp>
      <p:sp>
        <p:nvSpPr>
          <p:cNvPr id="4" name="矩形 3"/>
          <p:cNvSpPr/>
          <p:nvPr/>
        </p:nvSpPr>
        <p:spPr>
          <a:xfrm>
            <a:off x="435610" y="843915"/>
            <a:ext cx="11321415" cy="1261745"/>
          </a:xfrm>
          <a:prstGeom prst="rect">
            <a:avLst/>
          </a:prstGeom>
          <a:solidFill>
            <a:srgbClr val="FFFF00"/>
          </a:solidFill>
          <a:ln>
            <a:noFill/>
          </a:ln>
        </p:spPr>
        <p:txBody>
          <a:bodyPr wrap="square" rtlCol="0" anchor="t">
            <a:noAutofit/>
          </a:bodyPr>
          <a:p>
            <a:pPr algn="ctr"/>
            <a:r>
              <a:rPr lang="en-US" altLang="zh-CN" sz="4000" b="1">
                <a:solidFill>
                  <a:schemeClr val="tx1"/>
                </a:solidFill>
                <a:effectLst>
                  <a:outerShdw blurRad="38100" dist="19050" dir="2700000" algn="tl" rotWithShape="0">
                    <a:schemeClr val="dk1">
                      <a:alpha val="40000"/>
                    </a:schemeClr>
                  </a:outerShdw>
                </a:effectLst>
              </a:rPr>
              <a:t>Why does the author introduce the topic by using his own experience?</a:t>
            </a:r>
            <a:endParaRPr lang="en-US" altLang="zh-CN" sz="4000" b="1">
              <a:solidFill>
                <a:schemeClr val="tx1"/>
              </a:solidFill>
              <a:effectLst>
                <a:outerShdw blurRad="38100" dist="19050" dir="2700000" algn="tl" rotWithShape="0">
                  <a:schemeClr val="dk1">
                    <a:alpha val="40000"/>
                  </a:schemeClr>
                </a:outerShdw>
              </a:effectLst>
            </a:endParaRPr>
          </a:p>
        </p:txBody>
      </p:sp>
      <p:sp>
        <p:nvSpPr>
          <p:cNvPr id="5" name="TextBox 4"/>
          <p:cNvSpPr txBox="1"/>
          <p:nvPr>
            <p:custDataLst>
              <p:tags r:id="rId3"/>
            </p:custDataLst>
          </p:nvPr>
        </p:nvSpPr>
        <p:spPr>
          <a:xfrm>
            <a:off x="1528549" y="75287"/>
            <a:ext cx="4312285" cy="768350"/>
          </a:xfrm>
          <a:prstGeom prst="rect">
            <a:avLst/>
          </a:prstGeom>
          <a:noFill/>
        </p:spPr>
        <p:txBody>
          <a:bodyPr wrap="none" rtlCol="0">
            <a:spAutoFit/>
          </a:bodyPr>
          <a:p>
            <a:r>
              <a:rPr lang="en-US" altLang="zh-CN" sz="4400" b="1" dirty="0" smtClean="0">
                <a:solidFill>
                  <a:srgbClr val="FF0000"/>
                </a:solidFill>
                <a:latin typeface="Times New Roman" panose="02020603050405020304" pitchFamily="18" charset="0"/>
                <a:cs typeface="Times New Roman" panose="02020603050405020304" pitchFamily="18" charset="0"/>
              </a:rPr>
              <a:t>Read and </a:t>
            </a:r>
            <a:r>
              <a:rPr lang="en-US" altLang="zh-CN" sz="4400" b="1" dirty="0" err="1" smtClean="0">
                <a:solidFill>
                  <a:srgbClr val="FF0000"/>
                </a:solidFill>
                <a:latin typeface="Times New Roman" panose="02020603050405020304" pitchFamily="18" charset="0"/>
                <a:cs typeface="Times New Roman" panose="02020603050405020304" pitchFamily="18" charset="0"/>
              </a:rPr>
              <a:t>answer</a:t>
            </a:r>
            <a:endParaRPr lang="zh-CN" altLang="en-US" sz="3600" b="1" dirty="0">
              <a:latin typeface="Times New Roman" panose="02020603050405020304" pitchFamily="18" charset="0"/>
              <a:cs typeface="Times New Roman" panose="02020603050405020304" pitchFamily="18" charset="0"/>
            </a:endParaRPr>
          </a:p>
        </p:txBody>
      </p:sp>
      <p:sp>
        <p:nvSpPr>
          <p:cNvPr id="6" name="笑脸 5"/>
          <p:cNvSpPr/>
          <p:nvPr/>
        </p:nvSpPr>
        <p:spPr>
          <a:xfrm>
            <a:off x="878205" y="2692400"/>
            <a:ext cx="490220" cy="549275"/>
          </a:xfrm>
          <a:prstGeom prst="smileyFace">
            <a:avLst/>
          </a:prstGeom>
          <a:solidFill>
            <a:srgbClr val="FF0000"/>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笑脸 6"/>
          <p:cNvSpPr/>
          <p:nvPr/>
        </p:nvSpPr>
        <p:spPr>
          <a:xfrm>
            <a:off x="878205" y="3953510"/>
            <a:ext cx="490220" cy="549275"/>
          </a:xfrm>
          <a:prstGeom prst="smileyFace">
            <a:avLst/>
          </a:prstGeom>
          <a:solidFill>
            <a:srgbClr val="FF0000"/>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allAtOnce"/>
      <p:bldP spid="2" grpId="0" uiExpand="1" build="allAtOnce"/>
      <p:bldP spid="3" grpId="0" animBg="1"/>
      <p:bldP spid="3" grpId="1" animBg="1"/>
      <p:bldP spid="4" grpId="0" animBg="1"/>
      <p:bldP spid="4" grpId="1" animBg="1"/>
      <p:bldP spid="6" grpId="0" bldLvl="0" animBg="1"/>
      <p:bldP spid="6" grpId="1" animBg="1"/>
      <p:bldP spid="7" grpId="0" bldLvl="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822960" y="2844800"/>
            <a:ext cx="3688715" cy="1169035"/>
          </a:xfrm>
          <a:prstGeom prst="roundRect">
            <a:avLst/>
          </a:prstGeom>
          <a:solidFill>
            <a:schemeClr val="accent2"/>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Chinese table manners</a:t>
            </a:r>
            <a:endPar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p:cNvSpPr/>
          <p:nvPr/>
        </p:nvSpPr>
        <p:spPr>
          <a:xfrm>
            <a:off x="6603365" y="1366520"/>
            <a:ext cx="3652520" cy="960755"/>
          </a:xfrm>
          <a:prstGeom prst="rect">
            <a:avLst/>
          </a:prstGeom>
          <a:solidFill>
            <a:schemeClr val="accent1">
              <a:lumMod val="60000"/>
              <a:lumOff val="40000"/>
            </a:schemeClr>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Seating arrangement</a:t>
            </a:r>
            <a:endPar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矩形 5"/>
          <p:cNvSpPr/>
          <p:nvPr/>
        </p:nvSpPr>
        <p:spPr>
          <a:xfrm>
            <a:off x="6603365" y="2844800"/>
            <a:ext cx="3652520" cy="960755"/>
          </a:xfrm>
          <a:prstGeom prst="rect">
            <a:avLst/>
          </a:prstGeom>
          <a:solidFill>
            <a:schemeClr val="accent1">
              <a:lumMod val="60000"/>
              <a:lumOff val="40000"/>
            </a:schemeClr>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Chopsticks using </a:t>
            </a:r>
            <a:endPar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6"/>
          <p:cNvSpPr/>
          <p:nvPr/>
        </p:nvSpPr>
        <p:spPr>
          <a:xfrm>
            <a:off x="6603365" y="4323080"/>
            <a:ext cx="3652520" cy="960755"/>
          </a:xfrm>
          <a:prstGeom prst="rect">
            <a:avLst/>
          </a:prstGeom>
          <a:solidFill>
            <a:schemeClr val="accent1">
              <a:lumMod val="60000"/>
              <a:lumOff val="40000"/>
            </a:schemeClr>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Drinking rules</a:t>
            </a:r>
            <a:endPar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3" name="组合 2"/>
          <p:cNvGrpSpPr/>
          <p:nvPr/>
        </p:nvGrpSpPr>
        <p:grpSpPr>
          <a:xfrm>
            <a:off x="4590415" y="1313815"/>
            <a:ext cx="2011680" cy="830580"/>
            <a:chOff x="2495" y="2356"/>
            <a:chExt cx="3168" cy="1308"/>
          </a:xfrm>
        </p:grpSpPr>
        <p:sp>
          <p:nvSpPr>
            <p:cNvPr id="8" name="右箭头 7"/>
            <p:cNvSpPr/>
            <p:nvPr/>
          </p:nvSpPr>
          <p:spPr>
            <a:xfrm>
              <a:off x="2751" y="3016"/>
              <a:ext cx="2657" cy="649"/>
            </a:xfrm>
            <a:prstGeom prst="rightArrow">
              <a:avLst/>
            </a:prstGeom>
            <a:solidFill>
              <a:srgbClr val="FFC000"/>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矩形 10"/>
            <p:cNvSpPr/>
            <p:nvPr/>
          </p:nvSpPr>
          <p:spPr>
            <a:xfrm>
              <a:off x="2495" y="2356"/>
              <a:ext cx="3168" cy="1105"/>
            </a:xfrm>
            <a:prstGeom prst="rect">
              <a:avLst/>
            </a:prstGeom>
            <a:noFill/>
            <a:ln>
              <a:noFill/>
            </a:ln>
          </p:spPr>
          <p:txBody>
            <a:bodyPr wrap="none" rtlCol="0" anchor="t">
              <a:noAutofit/>
            </a:bodyPr>
            <a:p>
              <a:pPr algn="ctr"/>
              <a:r>
                <a:rPr lang="en-US" altLang="zh-CN" sz="3200" b="1">
                  <a:ln w="9525">
                    <a:solidFill>
                      <a:schemeClr val="bg1"/>
                    </a:solidFill>
                    <a:prstDash val="solid"/>
                  </a:ln>
                  <a:solidFill>
                    <a:schemeClr val="tx1"/>
                  </a:solidFill>
                  <a:effectLst>
                    <a:outerShdw blurRad="12700" dist="38100" dir="2700000" algn="tl" rotWithShape="0">
                      <a:schemeClr val="bg1">
                        <a:lumMod val="50000"/>
                      </a:schemeClr>
                    </a:outerShdw>
                  </a:effectLst>
                </a:rPr>
                <a:t>First</a:t>
              </a:r>
              <a:endParaRPr lang="en-US" altLang="zh-CN" sz="32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grpSp>
        <p:nvGrpSpPr>
          <p:cNvPr id="14" name="组合 13"/>
          <p:cNvGrpSpPr/>
          <p:nvPr/>
        </p:nvGrpSpPr>
        <p:grpSpPr>
          <a:xfrm>
            <a:off x="4590415" y="2727325"/>
            <a:ext cx="2011680" cy="803275"/>
            <a:chOff x="7229" y="4295"/>
            <a:chExt cx="3168" cy="1265"/>
          </a:xfrm>
        </p:grpSpPr>
        <p:sp>
          <p:nvSpPr>
            <p:cNvPr id="9" name="右箭头 8"/>
            <p:cNvSpPr/>
            <p:nvPr>
              <p:custDataLst>
                <p:tags r:id="rId1"/>
              </p:custDataLst>
            </p:nvPr>
          </p:nvSpPr>
          <p:spPr>
            <a:xfrm>
              <a:off x="7470" y="4912"/>
              <a:ext cx="2657" cy="649"/>
            </a:xfrm>
            <a:prstGeom prst="rightArrow">
              <a:avLst/>
            </a:prstGeom>
            <a:solidFill>
              <a:srgbClr val="FFC000"/>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矩形 11"/>
            <p:cNvSpPr/>
            <p:nvPr>
              <p:custDataLst>
                <p:tags r:id="rId2"/>
              </p:custDataLst>
            </p:nvPr>
          </p:nvSpPr>
          <p:spPr>
            <a:xfrm>
              <a:off x="7229" y="4295"/>
              <a:ext cx="3168" cy="1105"/>
            </a:xfrm>
            <a:prstGeom prst="rect">
              <a:avLst/>
            </a:prstGeom>
            <a:noFill/>
            <a:ln>
              <a:noFill/>
            </a:ln>
          </p:spPr>
          <p:txBody>
            <a:bodyPr wrap="none" rtlCol="0" anchor="t">
              <a:noAutofit/>
            </a:bodyPr>
            <a:p>
              <a:pPr algn="ctr"/>
              <a:r>
                <a:rPr lang="en-US" altLang="zh-CN" sz="3200" b="1">
                  <a:ln w="9525">
                    <a:solidFill>
                      <a:schemeClr val="bg1"/>
                    </a:solidFill>
                    <a:prstDash val="solid"/>
                  </a:ln>
                  <a:solidFill>
                    <a:schemeClr val="tx1"/>
                  </a:solidFill>
                  <a:effectLst>
                    <a:outerShdw blurRad="12700" dist="38100" dir="2700000" algn="tl" rotWithShape="0">
                      <a:schemeClr val="bg1">
                        <a:lumMod val="50000"/>
                      </a:schemeClr>
                    </a:outerShdw>
                  </a:effectLst>
                </a:rPr>
                <a:t>Second</a:t>
              </a:r>
              <a:endParaRPr lang="en-US" altLang="zh-CN" sz="32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grpSp>
        <p:nvGrpSpPr>
          <p:cNvPr id="15" name="组合 14"/>
          <p:cNvGrpSpPr/>
          <p:nvPr/>
        </p:nvGrpSpPr>
        <p:grpSpPr>
          <a:xfrm>
            <a:off x="4591685" y="4011930"/>
            <a:ext cx="2011680" cy="905510"/>
            <a:chOff x="7231" y="6318"/>
            <a:chExt cx="3168" cy="1426"/>
          </a:xfrm>
        </p:grpSpPr>
        <p:sp>
          <p:nvSpPr>
            <p:cNvPr id="10" name="右箭头 9"/>
            <p:cNvSpPr/>
            <p:nvPr>
              <p:custDataLst>
                <p:tags r:id="rId3"/>
              </p:custDataLst>
            </p:nvPr>
          </p:nvSpPr>
          <p:spPr>
            <a:xfrm>
              <a:off x="7470" y="7096"/>
              <a:ext cx="2657" cy="649"/>
            </a:xfrm>
            <a:prstGeom prst="rightArrow">
              <a:avLst/>
            </a:prstGeom>
            <a:solidFill>
              <a:srgbClr val="FFC000"/>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矩形 12"/>
            <p:cNvSpPr/>
            <p:nvPr>
              <p:custDataLst>
                <p:tags r:id="rId4"/>
              </p:custDataLst>
            </p:nvPr>
          </p:nvSpPr>
          <p:spPr>
            <a:xfrm>
              <a:off x="7231" y="6318"/>
              <a:ext cx="3168" cy="1105"/>
            </a:xfrm>
            <a:prstGeom prst="rect">
              <a:avLst/>
            </a:prstGeom>
            <a:noFill/>
            <a:ln>
              <a:noFill/>
            </a:ln>
          </p:spPr>
          <p:txBody>
            <a:bodyPr wrap="none" rtlCol="0" anchor="t">
              <a:noAutofit/>
            </a:bodyPr>
            <a:p>
              <a:pPr algn="ctr"/>
              <a:r>
                <a:rPr lang="en-US" altLang="zh-CN" sz="3200" b="1">
                  <a:ln w="9525">
                    <a:solidFill>
                      <a:schemeClr val="bg1"/>
                    </a:solidFill>
                    <a:prstDash val="solid"/>
                  </a:ln>
                  <a:solidFill>
                    <a:schemeClr val="tx1"/>
                  </a:solidFill>
                  <a:effectLst>
                    <a:outerShdw blurRad="12700" dist="38100" dir="2700000" algn="tl" rotWithShape="0">
                      <a:schemeClr val="bg1">
                        <a:lumMod val="50000"/>
                      </a:schemeClr>
                    </a:outerShdw>
                  </a:effectLst>
                </a:rPr>
                <a:t>Third</a:t>
              </a:r>
              <a:endParaRPr lang="en-US" altLang="zh-CN" sz="32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500"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500"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500"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889635" y="1371600"/>
            <a:ext cx="3342640" cy="2095500"/>
            <a:chOff x="1452" y="2160"/>
            <a:chExt cx="5264" cy="3300"/>
          </a:xfrm>
        </p:grpSpPr>
        <p:pic>
          <p:nvPicPr>
            <p:cNvPr id="8196" name="Picture 4" descr="2"/>
            <p:cNvPicPr>
              <a:picLocks noChangeAspect="1"/>
            </p:cNvPicPr>
            <p:nvPr>
              <p:custDataLst>
                <p:tags r:id="rId1"/>
              </p:custDataLst>
            </p:nvPr>
          </p:nvPicPr>
          <p:blipFill>
            <a:blip r:embed="rId2"/>
            <a:stretch>
              <a:fillRect/>
            </a:stretch>
          </p:blipFill>
          <p:spPr>
            <a:xfrm>
              <a:off x="1452" y="2160"/>
              <a:ext cx="5264" cy="3301"/>
            </a:xfrm>
            <a:prstGeom prst="rect">
              <a:avLst/>
            </a:prstGeom>
            <a:noFill/>
            <a:ln w="9525">
              <a:noFill/>
            </a:ln>
          </p:spPr>
        </p:pic>
        <p:grpSp>
          <p:nvGrpSpPr>
            <p:cNvPr id="11" name="组合 10"/>
            <p:cNvGrpSpPr/>
            <p:nvPr/>
          </p:nvGrpSpPr>
          <p:grpSpPr>
            <a:xfrm>
              <a:off x="6263" y="2354"/>
              <a:ext cx="316" cy="2912"/>
              <a:chOff x="6263" y="2354"/>
              <a:chExt cx="316" cy="2912"/>
            </a:xfrm>
          </p:grpSpPr>
          <p:cxnSp>
            <p:nvCxnSpPr>
              <p:cNvPr id="4" name="直接箭头连接符 3"/>
              <p:cNvCxnSpPr/>
              <p:nvPr/>
            </p:nvCxnSpPr>
            <p:spPr>
              <a:xfrm flipH="1">
                <a:off x="6414" y="2980"/>
                <a:ext cx="15" cy="1660"/>
              </a:xfrm>
              <a:prstGeom prst="straightConnector1">
                <a:avLst/>
              </a:prstGeom>
              <a:noFill/>
              <a:ln w="25400" cap="flat">
                <a:solidFill>
                  <a:schemeClr val="accent1"/>
                </a:solidFill>
                <a:prstDash val="solid"/>
                <a:round/>
                <a:headEnd type="arrow"/>
                <a:tailEnd type="arrow"/>
              </a:ln>
            </p:spPr>
            <p:style>
              <a:lnRef idx="0">
                <a:srgbClr val="FFFFFF"/>
              </a:lnRef>
              <a:fillRef idx="0">
                <a:srgbClr val="FFFFFF"/>
              </a:fillRef>
              <a:effectRef idx="0">
                <a:srgbClr val="FFFFFF"/>
              </a:effectRef>
              <a:fontRef idx="none"/>
            </p:style>
          </p:cxnSp>
          <p:sp>
            <p:nvSpPr>
              <p:cNvPr id="5" name="文本框 4"/>
              <p:cNvSpPr txBox="1"/>
              <p:nvPr/>
            </p:nvSpPr>
            <p:spPr>
              <a:xfrm>
                <a:off x="6263" y="2354"/>
                <a:ext cx="317"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rPr>
                  <a:t>S</a:t>
                </a:r>
                <a:endPar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endParaRPr>
              </a:p>
            </p:txBody>
          </p:sp>
          <p:sp>
            <p:nvSpPr>
              <p:cNvPr id="7" name="文本框 6"/>
              <p:cNvSpPr txBox="1"/>
              <p:nvPr>
                <p:custDataLst>
                  <p:tags r:id="rId3"/>
                </p:custDataLst>
              </p:nvPr>
            </p:nvSpPr>
            <p:spPr>
              <a:xfrm>
                <a:off x="6263" y="4640"/>
                <a:ext cx="317"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rPr>
                  <a:t>N</a:t>
                </a:r>
                <a:endPar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endParaRPr>
              </a:p>
            </p:txBody>
          </p:sp>
        </p:grpSp>
      </p:grpSp>
      <p:sp>
        <p:nvSpPr>
          <p:cNvPr id="9" name="文本框 8"/>
          <p:cNvSpPr txBox="1"/>
          <p:nvPr/>
        </p:nvSpPr>
        <p:spPr>
          <a:xfrm>
            <a:off x="6362700" y="1143635"/>
            <a:ext cx="4457065" cy="2659380"/>
          </a:xfrm>
          <a:prstGeom prst="rect">
            <a:avLst/>
          </a:prstGeom>
          <a:solidFill>
            <a:schemeClr val="accent1">
              <a:lumMod val="20000"/>
              <a:lumOff val="8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noAutofit/>
          </a:bodyPr>
          <a:p>
            <a:pPr marL="0" marR="0" indent="0" algn="just" defTabSz="914400" rtl="0" fontAlgn="auto" latinLnBrk="0" hangingPunct="0">
              <a:lnSpc>
                <a:spcPct val="100000"/>
              </a:lnSpc>
              <a:spcBef>
                <a:spcPts val="0"/>
              </a:spcBef>
              <a:spcAft>
                <a:spcPts val="0"/>
              </a:spcAft>
              <a:buClrTx/>
              <a:buSzTx/>
              <a:buFontTx/>
              <a:buNone/>
            </a:pPr>
            <a:r>
              <a:rPr kumimoji="0" lang="zh-CN" altLang="en-US"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rPr>
              <a:t> First, seating is very important. Seating arrangement is very complexed(复杂), the best seat is for the honour guest or the </a:t>
            </a:r>
            <a:r>
              <a:rPr kumimoji="0" lang="en-US" altLang="zh-CN"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rPr>
              <a:t>old</a:t>
            </a:r>
            <a:r>
              <a:rPr kumimoji="0" lang="zh-CN" altLang="en-US"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rPr>
              <a:t>  in the family. And the seat is usually face to south. The host usually sits the opposite of them.</a:t>
            </a:r>
            <a:endParaRPr kumimoji="0" lang="zh-CN" altLang="en-US"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endParaRPr>
          </a:p>
        </p:txBody>
      </p:sp>
      <p:sp>
        <p:nvSpPr>
          <p:cNvPr id="10" name="TextBox 4"/>
          <p:cNvSpPr txBox="1"/>
          <p:nvPr>
            <p:custDataLst>
              <p:tags r:id="rId4"/>
            </p:custDataLst>
          </p:nvPr>
        </p:nvSpPr>
        <p:spPr>
          <a:xfrm>
            <a:off x="1528549" y="75287"/>
            <a:ext cx="5288280" cy="768350"/>
          </a:xfrm>
          <a:prstGeom prst="rect">
            <a:avLst/>
          </a:prstGeom>
          <a:noFill/>
        </p:spPr>
        <p:txBody>
          <a:bodyPr wrap="none" rtlCol="0">
            <a:spAutoFit/>
          </a:bodyPr>
          <a:p>
            <a:r>
              <a:rPr lang="en-US" altLang="zh-CN" sz="4400" b="1" dirty="0" smtClean="0">
                <a:solidFill>
                  <a:srgbClr val="FF0000"/>
                </a:solidFill>
                <a:latin typeface="Times New Roman" panose="02020603050405020304" pitchFamily="18" charset="0"/>
                <a:cs typeface="Times New Roman" panose="02020603050405020304" pitchFamily="18" charset="0"/>
              </a:rPr>
              <a:t>Settting arrangement</a:t>
            </a:r>
            <a:endParaRPr lang="zh-CN" altLang="en-US" sz="3600" b="1" dirty="0">
              <a:latin typeface="Times New Roman" panose="02020603050405020304" pitchFamily="18" charset="0"/>
              <a:cs typeface="Times New Roman" panose="02020603050405020304" pitchFamily="18" charset="0"/>
            </a:endParaRPr>
          </a:p>
        </p:txBody>
      </p:sp>
      <p:grpSp>
        <p:nvGrpSpPr>
          <p:cNvPr id="26" name="组合 25"/>
          <p:cNvGrpSpPr/>
          <p:nvPr/>
        </p:nvGrpSpPr>
        <p:grpSpPr>
          <a:xfrm>
            <a:off x="1049020" y="3995420"/>
            <a:ext cx="3342640" cy="2095500"/>
            <a:chOff x="1652" y="6292"/>
            <a:chExt cx="5264" cy="3300"/>
          </a:xfrm>
        </p:grpSpPr>
        <p:pic>
          <p:nvPicPr>
            <p:cNvPr id="13" name="Picture 4" descr="2"/>
            <p:cNvPicPr>
              <a:picLocks noChangeAspect="1"/>
            </p:cNvPicPr>
            <p:nvPr>
              <p:custDataLst>
                <p:tags r:id="rId5"/>
              </p:custDataLst>
            </p:nvPr>
          </p:nvPicPr>
          <p:blipFill>
            <a:blip r:embed="rId2"/>
            <a:stretch>
              <a:fillRect/>
            </a:stretch>
          </p:blipFill>
          <p:spPr>
            <a:xfrm>
              <a:off x="1652" y="6292"/>
              <a:ext cx="5264" cy="3301"/>
            </a:xfrm>
            <a:prstGeom prst="rect">
              <a:avLst/>
            </a:prstGeom>
            <a:noFill/>
            <a:ln w="9525">
              <a:noFill/>
            </a:ln>
          </p:spPr>
        </p:pic>
        <p:grpSp>
          <p:nvGrpSpPr>
            <p:cNvPr id="14" name="组合 13"/>
            <p:cNvGrpSpPr/>
            <p:nvPr/>
          </p:nvGrpSpPr>
          <p:grpSpPr>
            <a:xfrm>
              <a:off x="6312" y="6554"/>
              <a:ext cx="317" cy="2912"/>
              <a:chOff x="6263" y="2354"/>
              <a:chExt cx="317" cy="2912"/>
            </a:xfrm>
          </p:grpSpPr>
          <p:cxnSp>
            <p:nvCxnSpPr>
              <p:cNvPr id="15" name="直接箭头连接符 14"/>
              <p:cNvCxnSpPr/>
              <p:nvPr>
                <p:custDataLst>
                  <p:tags r:id="rId6"/>
                </p:custDataLst>
              </p:nvPr>
            </p:nvCxnSpPr>
            <p:spPr>
              <a:xfrm flipH="1">
                <a:off x="6414" y="2980"/>
                <a:ext cx="15" cy="1660"/>
              </a:xfrm>
              <a:prstGeom prst="straightConnector1">
                <a:avLst/>
              </a:prstGeom>
              <a:noFill/>
              <a:ln w="25400" cap="flat">
                <a:solidFill>
                  <a:schemeClr val="accent1"/>
                </a:solidFill>
                <a:prstDash val="solid"/>
                <a:round/>
                <a:headEnd type="arrow"/>
                <a:tailEnd type="arrow"/>
              </a:ln>
            </p:spPr>
            <p:style>
              <a:lnRef idx="0">
                <a:srgbClr val="FFFFFF"/>
              </a:lnRef>
              <a:fillRef idx="0">
                <a:srgbClr val="FFFFFF"/>
              </a:fillRef>
              <a:effectRef idx="0">
                <a:srgbClr val="FFFFFF"/>
              </a:effectRef>
              <a:fontRef idx="none"/>
            </p:style>
          </p:cxnSp>
          <p:sp>
            <p:nvSpPr>
              <p:cNvPr id="16" name="文本框 15"/>
              <p:cNvSpPr txBox="1"/>
              <p:nvPr>
                <p:custDataLst>
                  <p:tags r:id="rId7"/>
                </p:custDataLst>
              </p:nvPr>
            </p:nvSpPr>
            <p:spPr>
              <a:xfrm>
                <a:off x="6263" y="2354"/>
                <a:ext cx="317"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rPr>
                  <a:t>N</a:t>
                </a:r>
                <a:endPar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endParaRPr>
              </a:p>
            </p:txBody>
          </p:sp>
          <p:sp>
            <p:nvSpPr>
              <p:cNvPr id="17" name="文本框 16"/>
              <p:cNvSpPr txBox="1"/>
              <p:nvPr>
                <p:custDataLst>
                  <p:tags r:id="rId8"/>
                </p:custDataLst>
              </p:nvPr>
            </p:nvSpPr>
            <p:spPr>
              <a:xfrm>
                <a:off x="6263" y="4640"/>
                <a:ext cx="317"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rPr>
                  <a:t>S</a:t>
                </a:r>
                <a:endPar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endParaRPr>
              </a:p>
            </p:txBody>
          </p:sp>
        </p:grpSp>
      </p:grpSp>
      <p:grpSp>
        <p:nvGrpSpPr>
          <p:cNvPr id="29" name="组合 28"/>
          <p:cNvGrpSpPr/>
          <p:nvPr/>
        </p:nvGrpSpPr>
        <p:grpSpPr>
          <a:xfrm>
            <a:off x="5544185" y="3995420"/>
            <a:ext cx="3342640" cy="2095500"/>
            <a:chOff x="8731" y="6292"/>
            <a:chExt cx="5264" cy="3300"/>
          </a:xfrm>
        </p:grpSpPr>
        <p:pic>
          <p:nvPicPr>
            <p:cNvPr id="20" name="Picture 4" descr="2"/>
            <p:cNvPicPr>
              <a:picLocks noChangeAspect="1"/>
            </p:cNvPicPr>
            <p:nvPr>
              <p:custDataLst>
                <p:tags r:id="rId9"/>
              </p:custDataLst>
            </p:nvPr>
          </p:nvPicPr>
          <p:blipFill>
            <a:blip r:embed="rId2"/>
            <a:stretch>
              <a:fillRect/>
            </a:stretch>
          </p:blipFill>
          <p:spPr>
            <a:xfrm>
              <a:off x="8731" y="6292"/>
              <a:ext cx="5264" cy="3301"/>
            </a:xfrm>
            <a:prstGeom prst="rect">
              <a:avLst/>
            </a:prstGeom>
            <a:noFill/>
            <a:ln w="9525">
              <a:noFill/>
            </a:ln>
          </p:spPr>
        </p:pic>
        <p:grpSp>
          <p:nvGrpSpPr>
            <p:cNvPr id="21" name="组合 20"/>
            <p:cNvGrpSpPr/>
            <p:nvPr/>
          </p:nvGrpSpPr>
          <p:grpSpPr>
            <a:xfrm>
              <a:off x="13501" y="6554"/>
              <a:ext cx="317" cy="2912"/>
              <a:chOff x="6263" y="2354"/>
              <a:chExt cx="317" cy="2912"/>
            </a:xfrm>
          </p:grpSpPr>
          <p:cxnSp>
            <p:nvCxnSpPr>
              <p:cNvPr id="22" name="直接箭头连接符 21"/>
              <p:cNvCxnSpPr/>
              <p:nvPr>
                <p:custDataLst>
                  <p:tags r:id="rId10"/>
                </p:custDataLst>
              </p:nvPr>
            </p:nvCxnSpPr>
            <p:spPr>
              <a:xfrm flipH="1">
                <a:off x="6414" y="2980"/>
                <a:ext cx="15" cy="1660"/>
              </a:xfrm>
              <a:prstGeom prst="straightConnector1">
                <a:avLst/>
              </a:prstGeom>
              <a:noFill/>
              <a:ln w="25400" cap="flat">
                <a:solidFill>
                  <a:schemeClr val="accent1"/>
                </a:solidFill>
                <a:prstDash val="solid"/>
                <a:round/>
                <a:headEnd type="arrow"/>
                <a:tailEnd type="arrow"/>
              </a:ln>
            </p:spPr>
            <p:style>
              <a:lnRef idx="0">
                <a:srgbClr val="FFFFFF"/>
              </a:lnRef>
              <a:fillRef idx="0">
                <a:srgbClr val="FFFFFF"/>
              </a:fillRef>
              <a:effectRef idx="0">
                <a:srgbClr val="FFFFFF"/>
              </a:effectRef>
              <a:fontRef idx="none"/>
            </p:style>
          </p:cxnSp>
          <p:sp>
            <p:nvSpPr>
              <p:cNvPr id="23" name="文本框 22"/>
              <p:cNvSpPr txBox="1"/>
              <p:nvPr>
                <p:custDataLst>
                  <p:tags r:id="rId11"/>
                </p:custDataLst>
              </p:nvPr>
            </p:nvSpPr>
            <p:spPr>
              <a:xfrm>
                <a:off x="6263" y="2354"/>
                <a:ext cx="317"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rPr>
                  <a:t>E</a:t>
                </a:r>
                <a:endPar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endParaRPr>
              </a:p>
            </p:txBody>
          </p:sp>
          <p:sp>
            <p:nvSpPr>
              <p:cNvPr id="24" name="文本框 23"/>
              <p:cNvSpPr txBox="1"/>
              <p:nvPr>
                <p:custDataLst>
                  <p:tags r:id="rId12"/>
                </p:custDataLst>
              </p:nvPr>
            </p:nvSpPr>
            <p:spPr>
              <a:xfrm>
                <a:off x="6263" y="4640"/>
                <a:ext cx="317"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rPr>
                  <a:t>W</a:t>
                </a:r>
                <a:endParaRPr kumimoji="0" lang="en-US" altLang="zh-CN"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endParaRPr>
              </a:p>
            </p:txBody>
          </p:sp>
        </p:grpSp>
      </p:grpSp>
      <p:grpSp>
        <p:nvGrpSpPr>
          <p:cNvPr id="2" name="组合 1"/>
          <p:cNvGrpSpPr/>
          <p:nvPr/>
        </p:nvGrpSpPr>
        <p:grpSpPr>
          <a:xfrm>
            <a:off x="2252345" y="2865755"/>
            <a:ext cx="1631315" cy="836295"/>
            <a:chOff x="3547" y="4513"/>
            <a:chExt cx="2569" cy="1317"/>
          </a:xfrm>
        </p:grpSpPr>
        <p:sp>
          <p:nvSpPr>
            <p:cNvPr id="8" name="椭圆 7"/>
            <p:cNvSpPr/>
            <p:nvPr/>
          </p:nvSpPr>
          <p:spPr>
            <a:xfrm>
              <a:off x="3547" y="4513"/>
              <a:ext cx="844" cy="753"/>
            </a:xfrm>
            <a:prstGeom prst="ellipse">
              <a:avLst/>
            </a:prstGeom>
            <a:noFill/>
            <a:ln w="5715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5" name="矩形 24"/>
            <p:cNvSpPr/>
            <p:nvPr/>
          </p:nvSpPr>
          <p:spPr>
            <a:xfrm>
              <a:off x="3988" y="4640"/>
              <a:ext cx="2128" cy="1191"/>
            </a:xfrm>
            <a:prstGeom prst="rect">
              <a:avLst/>
            </a:prstGeom>
            <a:noFill/>
            <a:ln>
              <a:noFill/>
            </a:ln>
          </p:spPr>
          <p:txBody>
            <a:bodyPr wrap="none" rtlCol="0" anchor="t">
              <a:noAutofit/>
            </a:bodyPr>
            <a:p>
              <a:pPr algn="ctr"/>
              <a:r>
                <a:rPr lang="en-US" altLang="zh-CN" sz="2000" b="1">
                  <a:solidFill>
                    <a:schemeClr val="tx1"/>
                  </a:solidFill>
                  <a:effectLst>
                    <a:outerShdw blurRad="38100" dist="19050" dir="2700000" algn="tl" rotWithShape="0">
                      <a:schemeClr val="dk1">
                        <a:alpha val="40000"/>
                      </a:schemeClr>
                    </a:outerShdw>
                  </a:effectLst>
                  <a:highlight>
                    <a:srgbClr val="FFFF00"/>
                  </a:highlight>
                </a:rPr>
                <a:t>honour </a:t>
              </a:r>
              <a:endParaRPr lang="en-US" altLang="zh-CN" sz="2000" b="1">
                <a:solidFill>
                  <a:schemeClr val="tx1"/>
                </a:solidFill>
                <a:effectLst>
                  <a:outerShdw blurRad="38100" dist="19050" dir="2700000" algn="tl" rotWithShape="0">
                    <a:schemeClr val="dk1">
                      <a:alpha val="40000"/>
                    </a:schemeClr>
                  </a:outerShdw>
                </a:effectLst>
                <a:highlight>
                  <a:srgbClr val="FFFF00"/>
                </a:highlight>
              </a:endParaRPr>
            </a:p>
            <a:p>
              <a:pPr algn="ctr"/>
              <a:r>
                <a:rPr lang="en-US" altLang="zh-CN" sz="2000" b="1">
                  <a:solidFill>
                    <a:schemeClr val="tx1"/>
                  </a:solidFill>
                  <a:effectLst>
                    <a:outerShdw blurRad="38100" dist="19050" dir="2700000" algn="tl" rotWithShape="0">
                      <a:schemeClr val="dk1">
                        <a:alpha val="40000"/>
                      </a:schemeClr>
                    </a:outerShdw>
                  </a:effectLst>
                  <a:highlight>
                    <a:srgbClr val="FFFF00"/>
                  </a:highlight>
                </a:rPr>
                <a:t>guest</a:t>
              </a:r>
              <a:endParaRPr lang="en-US" altLang="zh-CN" sz="2000" b="1">
                <a:solidFill>
                  <a:schemeClr val="tx1"/>
                </a:solidFill>
                <a:effectLst>
                  <a:outerShdw blurRad="38100" dist="19050" dir="2700000" algn="tl" rotWithShape="0">
                    <a:schemeClr val="dk1">
                      <a:alpha val="40000"/>
                    </a:schemeClr>
                  </a:outerShdw>
                </a:effectLst>
                <a:highlight>
                  <a:srgbClr val="FFFF00"/>
                </a:highlight>
              </a:endParaRPr>
            </a:p>
          </p:txBody>
        </p:sp>
      </p:grpSp>
      <p:sp>
        <p:nvSpPr>
          <p:cNvPr id="33" name="圆角矩形 32"/>
          <p:cNvSpPr/>
          <p:nvPr/>
        </p:nvSpPr>
        <p:spPr>
          <a:xfrm>
            <a:off x="6362700" y="2952115"/>
            <a:ext cx="1896745" cy="548005"/>
          </a:xfrm>
          <a:prstGeom prst="roundRect">
            <a:avLst/>
          </a:prstGeom>
          <a:noFill/>
          <a:ln w="57150">
            <a:solidFill>
              <a:srgbClr val="00B050"/>
            </a:solid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4" name="圆角矩形 33"/>
          <p:cNvSpPr/>
          <p:nvPr/>
        </p:nvSpPr>
        <p:spPr>
          <a:xfrm>
            <a:off x="6362700" y="3376930"/>
            <a:ext cx="2633980" cy="548005"/>
          </a:xfrm>
          <a:prstGeom prst="roundRect">
            <a:avLst/>
          </a:prstGeom>
          <a:noFill/>
          <a:ln w="57150">
            <a:solidFill>
              <a:srgbClr val="00B050"/>
            </a:solid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7" name="组合 26"/>
          <p:cNvGrpSpPr/>
          <p:nvPr/>
        </p:nvGrpSpPr>
        <p:grpSpPr>
          <a:xfrm>
            <a:off x="1322070" y="3895090"/>
            <a:ext cx="1593215" cy="755650"/>
            <a:chOff x="2082" y="6134"/>
            <a:chExt cx="2509" cy="1190"/>
          </a:xfrm>
        </p:grpSpPr>
        <p:sp>
          <p:nvSpPr>
            <p:cNvPr id="18" name="椭圆 17"/>
            <p:cNvSpPr/>
            <p:nvPr>
              <p:custDataLst>
                <p:tags r:id="rId13"/>
              </p:custDataLst>
            </p:nvPr>
          </p:nvSpPr>
          <p:spPr>
            <a:xfrm>
              <a:off x="3747" y="6427"/>
              <a:ext cx="844" cy="753"/>
            </a:xfrm>
            <a:prstGeom prst="ellipse">
              <a:avLst/>
            </a:prstGeom>
            <a:noFill/>
            <a:ln w="5715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5" name="矩形 34"/>
            <p:cNvSpPr/>
            <p:nvPr>
              <p:custDataLst>
                <p:tags r:id="rId14"/>
              </p:custDataLst>
            </p:nvPr>
          </p:nvSpPr>
          <p:spPr>
            <a:xfrm>
              <a:off x="2082" y="6134"/>
              <a:ext cx="2128" cy="1191"/>
            </a:xfrm>
            <a:prstGeom prst="rect">
              <a:avLst/>
            </a:prstGeom>
            <a:noFill/>
            <a:ln>
              <a:noFill/>
            </a:ln>
          </p:spPr>
          <p:txBody>
            <a:bodyPr wrap="none" rtlCol="0" anchor="t">
              <a:noAutofit/>
            </a:bodyPr>
            <a:p>
              <a:pPr algn="ctr"/>
              <a:r>
                <a:rPr lang="en-US" altLang="zh-CN" sz="2000" b="1">
                  <a:solidFill>
                    <a:schemeClr val="tx1"/>
                  </a:solidFill>
                  <a:effectLst>
                    <a:outerShdw blurRad="38100" dist="19050" dir="2700000" algn="tl" rotWithShape="0">
                      <a:schemeClr val="dk1">
                        <a:alpha val="40000"/>
                      </a:schemeClr>
                    </a:outerShdw>
                  </a:effectLst>
                  <a:highlight>
                    <a:srgbClr val="FFFF00"/>
                  </a:highlight>
                </a:rPr>
                <a:t>honour </a:t>
              </a:r>
              <a:endParaRPr lang="en-US" altLang="zh-CN" sz="2000" b="1">
                <a:solidFill>
                  <a:schemeClr val="tx1"/>
                </a:solidFill>
                <a:effectLst>
                  <a:outerShdw blurRad="38100" dist="19050" dir="2700000" algn="tl" rotWithShape="0">
                    <a:schemeClr val="dk1">
                      <a:alpha val="40000"/>
                    </a:schemeClr>
                  </a:outerShdw>
                </a:effectLst>
                <a:highlight>
                  <a:srgbClr val="FFFF00"/>
                </a:highlight>
              </a:endParaRPr>
            </a:p>
            <a:p>
              <a:pPr algn="ctr"/>
              <a:r>
                <a:rPr lang="en-US" altLang="zh-CN" sz="2000" b="1">
                  <a:solidFill>
                    <a:schemeClr val="tx1"/>
                  </a:solidFill>
                  <a:effectLst>
                    <a:outerShdw blurRad="38100" dist="19050" dir="2700000" algn="tl" rotWithShape="0">
                      <a:schemeClr val="dk1">
                        <a:alpha val="40000"/>
                      </a:schemeClr>
                    </a:outerShdw>
                  </a:effectLst>
                  <a:highlight>
                    <a:srgbClr val="FFFF00"/>
                  </a:highlight>
                </a:rPr>
                <a:t>guest</a:t>
              </a:r>
              <a:endParaRPr lang="en-US" altLang="zh-CN" sz="2000" b="1">
                <a:solidFill>
                  <a:schemeClr val="tx1"/>
                </a:solidFill>
                <a:effectLst>
                  <a:outerShdw blurRad="38100" dist="19050" dir="2700000" algn="tl" rotWithShape="0">
                    <a:schemeClr val="dk1">
                      <a:alpha val="40000"/>
                    </a:schemeClr>
                  </a:outerShdw>
                </a:effectLst>
                <a:highlight>
                  <a:srgbClr val="FFFF00"/>
                </a:highlight>
              </a:endParaRPr>
            </a:p>
          </p:txBody>
        </p:sp>
      </p:grpSp>
      <p:grpSp>
        <p:nvGrpSpPr>
          <p:cNvPr id="28" name="组合 27"/>
          <p:cNvGrpSpPr/>
          <p:nvPr/>
        </p:nvGrpSpPr>
        <p:grpSpPr>
          <a:xfrm>
            <a:off x="2379345" y="5475605"/>
            <a:ext cx="1597660" cy="563245"/>
            <a:chOff x="3747" y="8623"/>
            <a:chExt cx="2516" cy="887"/>
          </a:xfrm>
        </p:grpSpPr>
        <p:sp>
          <p:nvSpPr>
            <p:cNvPr id="19" name="椭圆 18"/>
            <p:cNvSpPr/>
            <p:nvPr>
              <p:custDataLst>
                <p:tags r:id="rId15"/>
              </p:custDataLst>
            </p:nvPr>
          </p:nvSpPr>
          <p:spPr>
            <a:xfrm>
              <a:off x="3747" y="8623"/>
              <a:ext cx="844" cy="753"/>
            </a:xfrm>
            <a:prstGeom prst="ellipse">
              <a:avLst/>
            </a:prstGeom>
            <a:noFill/>
            <a:ln w="5715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6" name="矩形 35"/>
            <p:cNvSpPr/>
            <p:nvPr>
              <p:custDataLst>
                <p:tags r:id="rId16"/>
              </p:custDataLst>
            </p:nvPr>
          </p:nvSpPr>
          <p:spPr>
            <a:xfrm>
              <a:off x="4107" y="8840"/>
              <a:ext cx="2156" cy="670"/>
            </a:xfrm>
            <a:prstGeom prst="rect">
              <a:avLst/>
            </a:prstGeom>
            <a:noFill/>
            <a:ln>
              <a:noFill/>
            </a:ln>
          </p:spPr>
          <p:txBody>
            <a:bodyPr wrap="none" rtlCol="0" anchor="t">
              <a:noAutofit/>
            </a:bodyPr>
            <a:p>
              <a:pPr algn="ctr"/>
              <a:r>
                <a:rPr lang="en-US" altLang="zh-CN" sz="2000" b="1">
                  <a:solidFill>
                    <a:schemeClr val="tx1"/>
                  </a:solidFill>
                  <a:effectLst>
                    <a:outerShdw blurRad="38100" dist="19050" dir="2700000" algn="tl" rotWithShape="0">
                      <a:schemeClr val="dk1">
                        <a:alpha val="40000"/>
                      </a:schemeClr>
                    </a:outerShdw>
                  </a:effectLst>
                  <a:highlight>
                    <a:srgbClr val="008000"/>
                  </a:highlight>
                </a:rPr>
                <a:t>host</a:t>
              </a:r>
              <a:endParaRPr lang="en-US" altLang="zh-CN" sz="2000" b="1">
                <a:solidFill>
                  <a:schemeClr val="tx1"/>
                </a:solidFill>
                <a:effectLst>
                  <a:outerShdw blurRad="38100" dist="19050" dir="2700000" algn="tl" rotWithShape="0">
                    <a:schemeClr val="dk1">
                      <a:alpha val="40000"/>
                    </a:schemeClr>
                  </a:outerShdw>
                </a:effectLst>
                <a:highlight>
                  <a:srgbClr val="008000"/>
                </a:highlight>
              </a:endParaRPr>
            </a:p>
          </p:txBody>
        </p:sp>
      </p:grpSp>
      <p:grpSp>
        <p:nvGrpSpPr>
          <p:cNvPr id="3" name="组合 2"/>
          <p:cNvGrpSpPr/>
          <p:nvPr/>
        </p:nvGrpSpPr>
        <p:grpSpPr>
          <a:xfrm>
            <a:off x="1163320" y="1466850"/>
            <a:ext cx="1624965" cy="505460"/>
            <a:chOff x="1832" y="2310"/>
            <a:chExt cx="2559" cy="796"/>
          </a:xfrm>
        </p:grpSpPr>
        <p:sp>
          <p:nvSpPr>
            <p:cNvPr id="12" name="椭圆 11"/>
            <p:cNvSpPr/>
            <p:nvPr>
              <p:custDataLst>
                <p:tags r:id="rId17"/>
              </p:custDataLst>
            </p:nvPr>
          </p:nvSpPr>
          <p:spPr>
            <a:xfrm>
              <a:off x="3547" y="2354"/>
              <a:ext cx="844" cy="753"/>
            </a:xfrm>
            <a:prstGeom prst="ellipse">
              <a:avLst/>
            </a:prstGeom>
            <a:noFill/>
            <a:ln w="5715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矩形 36"/>
            <p:cNvSpPr/>
            <p:nvPr>
              <p:custDataLst>
                <p:tags r:id="rId18"/>
              </p:custDataLst>
            </p:nvPr>
          </p:nvSpPr>
          <p:spPr>
            <a:xfrm>
              <a:off x="1832" y="2310"/>
              <a:ext cx="2156" cy="670"/>
            </a:xfrm>
            <a:prstGeom prst="rect">
              <a:avLst/>
            </a:prstGeom>
            <a:noFill/>
            <a:ln>
              <a:noFill/>
            </a:ln>
          </p:spPr>
          <p:txBody>
            <a:bodyPr wrap="none" rtlCol="0" anchor="t">
              <a:noAutofit/>
            </a:bodyPr>
            <a:p>
              <a:pPr algn="ctr"/>
              <a:r>
                <a:rPr lang="en-US" altLang="zh-CN" sz="2000" b="1">
                  <a:solidFill>
                    <a:schemeClr val="tx1"/>
                  </a:solidFill>
                  <a:effectLst>
                    <a:outerShdw blurRad="38100" dist="19050" dir="2700000" algn="tl" rotWithShape="0">
                      <a:schemeClr val="dk1">
                        <a:alpha val="40000"/>
                      </a:schemeClr>
                    </a:outerShdw>
                  </a:effectLst>
                  <a:highlight>
                    <a:srgbClr val="008000"/>
                  </a:highlight>
                </a:rPr>
                <a:t>host</a:t>
              </a:r>
              <a:endParaRPr lang="en-US" altLang="zh-CN" sz="2000" b="1">
                <a:solidFill>
                  <a:schemeClr val="tx1"/>
                </a:solidFill>
                <a:effectLst>
                  <a:outerShdw blurRad="38100" dist="19050" dir="2700000" algn="tl" rotWithShape="0">
                    <a:schemeClr val="dk1">
                      <a:alpha val="40000"/>
                    </a:schemeClr>
                  </a:outerShdw>
                </a:effectLst>
                <a:highlight>
                  <a:srgbClr val="008000"/>
                </a:highlight>
              </a:endParaRPr>
            </a:p>
          </p:txBody>
        </p:sp>
      </p:grpSp>
      <p:grpSp>
        <p:nvGrpSpPr>
          <p:cNvPr id="30" name="组合 29"/>
          <p:cNvGrpSpPr/>
          <p:nvPr/>
        </p:nvGrpSpPr>
        <p:grpSpPr>
          <a:xfrm>
            <a:off x="5116195" y="4804410"/>
            <a:ext cx="1575435" cy="922655"/>
            <a:chOff x="8057" y="7566"/>
            <a:chExt cx="2481" cy="1453"/>
          </a:xfrm>
        </p:grpSpPr>
        <p:sp>
          <p:nvSpPr>
            <p:cNvPr id="38" name="矩形 37"/>
            <p:cNvSpPr/>
            <p:nvPr>
              <p:custDataLst>
                <p:tags r:id="rId19"/>
              </p:custDataLst>
            </p:nvPr>
          </p:nvSpPr>
          <p:spPr>
            <a:xfrm>
              <a:off x="8057" y="7829"/>
              <a:ext cx="2128" cy="1191"/>
            </a:xfrm>
            <a:prstGeom prst="rect">
              <a:avLst/>
            </a:prstGeom>
            <a:noFill/>
            <a:ln>
              <a:noFill/>
            </a:ln>
          </p:spPr>
          <p:txBody>
            <a:bodyPr wrap="none" rtlCol="0" anchor="t">
              <a:noAutofit/>
            </a:bodyPr>
            <a:p>
              <a:pPr algn="ctr"/>
              <a:r>
                <a:rPr lang="en-US" altLang="zh-CN" sz="2000" b="1">
                  <a:solidFill>
                    <a:schemeClr val="tx1"/>
                  </a:solidFill>
                  <a:effectLst>
                    <a:outerShdw blurRad="38100" dist="19050" dir="2700000" algn="tl" rotWithShape="0">
                      <a:schemeClr val="dk1">
                        <a:alpha val="40000"/>
                      </a:schemeClr>
                    </a:outerShdw>
                  </a:effectLst>
                  <a:highlight>
                    <a:srgbClr val="FFFF00"/>
                  </a:highlight>
                </a:rPr>
                <a:t>honour </a:t>
              </a:r>
              <a:endParaRPr lang="en-US" altLang="zh-CN" sz="2000" b="1">
                <a:solidFill>
                  <a:schemeClr val="tx1"/>
                </a:solidFill>
                <a:effectLst>
                  <a:outerShdw blurRad="38100" dist="19050" dir="2700000" algn="tl" rotWithShape="0">
                    <a:schemeClr val="dk1">
                      <a:alpha val="40000"/>
                    </a:schemeClr>
                  </a:outerShdw>
                </a:effectLst>
                <a:highlight>
                  <a:srgbClr val="FFFF00"/>
                </a:highlight>
              </a:endParaRPr>
            </a:p>
            <a:p>
              <a:pPr algn="ctr"/>
              <a:r>
                <a:rPr lang="en-US" altLang="zh-CN" sz="2000" b="1">
                  <a:solidFill>
                    <a:schemeClr val="tx1"/>
                  </a:solidFill>
                  <a:effectLst>
                    <a:outerShdw blurRad="38100" dist="19050" dir="2700000" algn="tl" rotWithShape="0">
                      <a:schemeClr val="dk1">
                        <a:alpha val="40000"/>
                      </a:schemeClr>
                    </a:outerShdw>
                  </a:effectLst>
                  <a:highlight>
                    <a:srgbClr val="FFFF00"/>
                  </a:highlight>
                </a:rPr>
                <a:t>guest</a:t>
              </a:r>
              <a:endParaRPr lang="en-US" altLang="zh-CN" sz="2000" b="1">
                <a:solidFill>
                  <a:schemeClr val="tx1"/>
                </a:solidFill>
                <a:effectLst>
                  <a:outerShdw blurRad="38100" dist="19050" dir="2700000" algn="tl" rotWithShape="0">
                    <a:schemeClr val="dk1">
                      <a:alpha val="40000"/>
                    </a:schemeClr>
                  </a:outerShdw>
                </a:effectLst>
                <a:highlight>
                  <a:srgbClr val="FFFF00"/>
                </a:highlight>
              </a:endParaRPr>
            </a:p>
          </p:txBody>
        </p:sp>
        <p:sp>
          <p:nvSpPr>
            <p:cNvPr id="40" name="椭圆 39"/>
            <p:cNvSpPr/>
            <p:nvPr>
              <p:custDataLst>
                <p:tags r:id="rId20"/>
              </p:custDataLst>
            </p:nvPr>
          </p:nvSpPr>
          <p:spPr>
            <a:xfrm>
              <a:off x="9694" y="7566"/>
              <a:ext cx="844" cy="753"/>
            </a:xfrm>
            <a:prstGeom prst="ellipse">
              <a:avLst/>
            </a:prstGeom>
            <a:noFill/>
            <a:ln w="5715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31" name="组合 30"/>
          <p:cNvGrpSpPr/>
          <p:nvPr/>
        </p:nvGrpSpPr>
        <p:grpSpPr>
          <a:xfrm>
            <a:off x="7510780" y="4541520"/>
            <a:ext cx="1369060" cy="740410"/>
            <a:chOff x="11828" y="7152"/>
            <a:chExt cx="2156" cy="1166"/>
          </a:xfrm>
        </p:grpSpPr>
        <p:sp>
          <p:nvSpPr>
            <p:cNvPr id="39" name="矩形 38"/>
            <p:cNvSpPr/>
            <p:nvPr>
              <p:custDataLst>
                <p:tags r:id="rId21"/>
              </p:custDataLst>
            </p:nvPr>
          </p:nvSpPr>
          <p:spPr>
            <a:xfrm>
              <a:off x="11828" y="7152"/>
              <a:ext cx="2156" cy="670"/>
            </a:xfrm>
            <a:prstGeom prst="rect">
              <a:avLst/>
            </a:prstGeom>
            <a:noFill/>
            <a:ln>
              <a:noFill/>
            </a:ln>
          </p:spPr>
          <p:txBody>
            <a:bodyPr wrap="none" rtlCol="0" anchor="t">
              <a:noAutofit/>
            </a:bodyPr>
            <a:p>
              <a:pPr algn="ctr"/>
              <a:r>
                <a:rPr lang="en-US" altLang="zh-CN" sz="2000" b="1">
                  <a:solidFill>
                    <a:schemeClr val="tx1"/>
                  </a:solidFill>
                  <a:effectLst>
                    <a:outerShdw blurRad="38100" dist="19050" dir="2700000" algn="tl" rotWithShape="0">
                      <a:schemeClr val="dk1">
                        <a:alpha val="40000"/>
                      </a:schemeClr>
                    </a:outerShdw>
                  </a:effectLst>
                  <a:highlight>
                    <a:srgbClr val="008000"/>
                  </a:highlight>
                </a:rPr>
                <a:t>host</a:t>
              </a:r>
              <a:endParaRPr lang="en-US" altLang="zh-CN" sz="2000" b="1">
                <a:solidFill>
                  <a:schemeClr val="tx1"/>
                </a:solidFill>
                <a:effectLst>
                  <a:outerShdw blurRad="38100" dist="19050" dir="2700000" algn="tl" rotWithShape="0">
                    <a:schemeClr val="dk1">
                      <a:alpha val="40000"/>
                    </a:schemeClr>
                  </a:outerShdw>
                </a:effectLst>
                <a:highlight>
                  <a:srgbClr val="008000"/>
                </a:highlight>
              </a:endParaRPr>
            </a:p>
          </p:txBody>
        </p:sp>
        <p:sp>
          <p:nvSpPr>
            <p:cNvPr id="41" name="椭圆 40"/>
            <p:cNvSpPr/>
            <p:nvPr>
              <p:custDataLst>
                <p:tags r:id="rId22"/>
              </p:custDataLst>
            </p:nvPr>
          </p:nvSpPr>
          <p:spPr>
            <a:xfrm>
              <a:off x="11979" y="7566"/>
              <a:ext cx="844" cy="753"/>
            </a:xfrm>
            <a:prstGeom prst="ellipse">
              <a:avLst/>
            </a:prstGeom>
            <a:noFill/>
            <a:ln w="5715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2" name="椭圆 31"/>
          <p:cNvSpPr/>
          <p:nvPr>
            <p:custDataLst>
              <p:tags r:id="rId23"/>
            </p:custDataLst>
          </p:nvPr>
        </p:nvSpPr>
        <p:spPr>
          <a:xfrm>
            <a:off x="7320280" y="2202815"/>
            <a:ext cx="3224530" cy="539750"/>
          </a:xfrm>
          <a:prstGeom prst="ellipse">
            <a:avLst/>
          </a:prstGeom>
          <a:noFill/>
          <a:ln w="3810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2" name="椭圆 41"/>
          <p:cNvSpPr/>
          <p:nvPr>
            <p:custDataLst>
              <p:tags r:id="rId24"/>
            </p:custDataLst>
          </p:nvPr>
        </p:nvSpPr>
        <p:spPr>
          <a:xfrm>
            <a:off x="8573135" y="2927985"/>
            <a:ext cx="843915" cy="539750"/>
          </a:xfrm>
          <a:prstGeom prst="ellipse">
            <a:avLst/>
          </a:prstGeom>
          <a:noFill/>
          <a:ln w="3810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000" fill="hold">
                                          <p:stCondLst>
                                            <p:cond delay="0"/>
                                          </p:stCondLst>
                                        </p:cTn>
                                        <p:tgtEl>
                                          <p:spTgt spid="32"/>
                                        </p:tgtEl>
                                        <p:attrNameLst>
                                          <p:attrName>style.visibility</p:attrName>
                                        </p:attrNameLst>
                                      </p:cBhvr>
                                      <p:to>
                                        <p:strVal val="visible"/>
                                      </p:to>
                                    </p:set>
                                    <p:animEffect transition="in" filter="box(in)">
                                      <p:cBhvr>
                                        <p:cTn id="12" dur="1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000" fill="hold">
                                          <p:stCondLst>
                                            <p:cond delay="0"/>
                                          </p:stCondLst>
                                        </p:cTn>
                                        <p:tgtEl>
                                          <p:spTgt spid="42"/>
                                        </p:tgtEl>
                                        <p:attrNameLst>
                                          <p:attrName>style.visibility</p:attrName>
                                        </p:attrNameLst>
                                      </p:cBhvr>
                                      <p:to>
                                        <p:strVal val="visible"/>
                                      </p:to>
                                    </p:set>
                                    <p:animEffect transition="in" filter="box(in)">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000" fill="hold">
                                          <p:stCondLst>
                                            <p:cond delay="0"/>
                                          </p:stCondLst>
                                        </p:cTn>
                                        <p:tgtEl>
                                          <p:spTgt spid="2"/>
                                        </p:tgtEl>
                                        <p:attrNameLst>
                                          <p:attrName>style.visibility</p:attrName>
                                        </p:attrNameLst>
                                      </p:cBhvr>
                                      <p:to>
                                        <p:strVal val="visible"/>
                                      </p:to>
                                    </p:set>
                                    <p:animEffect transition="in" filter="box(in)">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000" fill="hold">
                                          <p:stCondLst>
                                            <p:cond delay="0"/>
                                          </p:stCondLst>
                                        </p:cTn>
                                        <p:tgtEl>
                                          <p:spTgt spid="3"/>
                                        </p:tgtEl>
                                        <p:attrNameLst>
                                          <p:attrName>style.visibility</p:attrName>
                                        </p:attrNameLst>
                                      </p:cBhvr>
                                      <p:to>
                                        <p:strVal val="visible"/>
                                      </p:to>
                                    </p:set>
                                    <p:animEffect transition="in" filter="box(in)">
                                      <p:cBhvr>
                                        <p:cTn id="32" dur="1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000" fill="hold">
                                          <p:stCondLst>
                                            <p:cond delay="0"/>
                                          </p:stCondLst>
                                        </p:cTn>
                                        <p:tgtEl>
                                          <p:spTgt spid="27"/>
                                        </p:tgtEl>
                                        <p:attrNameLst>
                                          <p:attrName>style.visibility</p:attrName>
                                        </p:attrNameLst>
                                      </p:cBhvr>
                                      <p:to>
                                        <p:strVal val="visible"/>
                                      </p:to>
                                    </p:set>
                                    <p:animEffect transition="in" filter="box(in)">
                                      <p:cBhvr>
                                        <p:cTn id="52" dur="1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000" fill="hold">
                                          <p:stCondLst>
                                            <p:cond delay="0"/>
                                          </p:stCondLst>
                                        </p:cTn>
                                        <p:tgtEl>
                                          <p:spTgt spid="28"/>
                                        </p:tgtEl>
                                        <p:attrNameLst>
                                          <p:attrName>style.visibility</p:attrName>
                                        </p:attrNameLst>
                                      </p:cBhvr>
                                      <p:to>
                                        <p:strVal val="visible"/>
                                      </p:to>
                                    </p:set>
                                    <p:animEffect transition="in" filter="box(in)">
                                      <p:cBhvr>
                                        <p:cTn id="57" dur="1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000" fill="hold">
                                          <p:stCondLst>
                                            <p:cond delay="0"/>
                                          </p:stCondLst>
                                        </p:cTn>
                                        <p:tgtEl>
                                          <p:spTgt spid="30"/>
                                        </p:tgtEl>
                                        <p:attrNameLst>
                                          <p:attrName>style.visibility</p:attrName>
                                        </p:attrNameLst>
                                      </p:cBhvr>
                                      <p:to>
                                        <p:strVal val="visible"/>
                                      </p:to>
                                    </p:set>
                                    <p:animEffect transition="in" filter="box(in)">
                                      <p:cBhvr>
                                        <p:cTn id="67" dur="10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000" fill="hold">
                                          <p:stCondLst>
                                            <p:cond delay="0"/>
                                          </p:stCondLst>
                                        </p:cTn>
                                        <p:tgtEl>
                                          <p:spTgt spid="31"/>
                                        </p:tgtEl>
                                        <p:attrNameLst>
                                          <p:attrName>style.visibility</p:attrName>
                                        </p:attrNameLst>
                                      </p:cBhvr>
                                      <p:to>
                                        <p:strVal val="visible"/>
                                      </p:to>
                                    </p:set>
                                    <p:animEffect transition="in" filter="box(in)">
                                      <p:cBhvr>
                                        <p:cTn id="7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3" grpId="0" bldLvl="0" animBg="1"/>
      <p:bldP spid="33" grpId="1" animBg="1"/>
      <p:bldP spid="34" grpId="0" bldLvl="0" animBg="1"/>
      <p:bldP spid="34" grpId="1" animBg="1"/>
      <p:bldP spid="32" grpId="0" bldLvl="0" animBg="1"/>
      <p:bldP spid="32" grpId="1" animBg="1"/>
      <p:bldP spid="42" grpId="0" bldLvl="0" animBg="1"/>
      <p:bldP spid="4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extBox 4"/>
          <p:cNvSpPr txBox="1"/>
          <p:nvPr>
            <p:custDataLst>
              <p:tags r:id="rId1"/>
            </p:custDataLst>
          </p:nvPr>
        </p:nvSpPr>
        <p:spPr>
          <a:xfrm>
            <a:off x="1528549" y="75287"/>
            <a:ext cx="4233545" cy="768350"/>
          </a:xfrm>
          <a:prstGeom prst="rect">
            <a:avLst/>
          </a:prstGeom>
          <a:noFill/>
        </p:spPr>
        <p:txBody>
          <a:bodyPr wrap="none" rtlCol="0">
            <a:spAutoFit/>
          </a:bodyPr>
          <a:p>
            <a:r>
              <a:rPr lang="en-US" altLang="zh-CN" sz="4400" b="1" dirty="0" smtClean="0">
                <a:solidFill>
                  <a:srgbClr val="FF0000"/>
                </a:solidFill>
                <a:latin typeface="Times New Roman" panose="02020603050405020304" pitchFamily="18" charset="0"/>
                <a:cs typeface="Times New Roman" panose="02020603050405020304" pitchFamily="18" charset="0"/>
              </a:rPr>
              <a:t>Chopsticks using</a:t>
            </a:r>
            <a:endParaRPr lang="zh-CN" altLang="en-US" sz="3600" b="1" dirty="0">
              <a:latin typeface="Times New Roman" panose="02020603050405020304" pitchFamily="18" charset="0"/>
              <a:cs typeface="Times New Roman" panose="02020603050405020304" pitchFamily="18" charset="0"/>
            </a:endParaRPr>
          </a:p>
        </p:txBody>
      </p:sp>
      <p:pic>
        <p:nvPicPr>
          <p:cNvPr id="74756" name="图片 74755" descr="放筷子"/>
          <p:cNvPicPr>
            <a:picLocks noChangeAspect="1"/>
          </p:cNvPicPr>
          <p:nvPr/>
        </p:nvPicPr>
        <p:blipFill>
          <a:blip r:embed="rId2"/>
          <a:stretch>
            <a:fillRect/>
          </a:stretch>
        </p:blipFill>
        <p:spPr>
          <a:xfrm>
            <a:off x="941070" y="4404360"/>
            <a:ext cx="1221105" cy="2435860"/>
          </a:xfrm>
          <a:prstGeom prst="rect">
            <a:avLst/>
          </a:prstGeom>
          <a:noFill/>
          <a:ln w="57150" cap="flat" cmpd="sng">
            <a:solidFill>
              <a:srgbClr val="FF6600"/>
            </a:solidFill>
            <a:prstDash val="solid"/>
            <a:miter/>
            <a:headEnd type="none" w="med" len="med"/>
            <a:tailEnd type="none" w="med" len="med"/>
          </a:ln>
        </p:spPr>
      </p:pic>
      <p:pic>
        <p:nvPicPr>
          <p:cNvPr id="27652" name="图片 27651" descr="插筷子2"/>
          <p:cNvPicPr>
            <a:picLocks noChangeAspect="1"/>
          </p:cNvPicPr>
          <p:nvPr/>
        </p:nvPicPr>
        <p:blipFill>
          <a:blip r:embed="rId3"/>
          <a:stretch>
            <a:fillRect/>
          </a:stretch>
        </p:blipFill>
        <p:spPr>
          <a:xfrm>
            <a:off x="2578735" y="4422140"/>
            <a:ext cx="1893570" cy="2435860"/>
          </a:xfrm>
          <a:prstGeom prst="rect">
            <a:avLst/>
          </a:prstGeom>
          <a:noFill/>
          <a:ln w="57150" cap="flat" cmpd="sng">
            <a:solidFill>
              <a:srgbClr val="FF6600"/>
            </a:solidFill>
            <a:prstDash val="solid"/>
            <a:miter/>
            <a:headEnd type="none" w="med" len="med"/>
            <a:tailEnd type="none" w="med" len="med"/>
          </a:ln>
        </p:spPr>
      </p:pic>
      <p:sp>
        <p:nvSpPr>
          <p:cNvPr id="9" name="文本框 8"/>
          <p:cNvSpPr txBox="1"/>
          <p:nvPr/>
        </p:nvSpPr>
        <p:spPr>
          <a:xfrm>
            <a:off x="1180465" y="1111250"/>
            <a:ext cx="4457065" cy="3293110"/>
          </a:xfrm>
          <a:prstGeom prst="rect">
            <a:avLst/>
          </a:prstGeom>
          <a:solidFill>
            <a:schemeClr val="accent1">
              <a:lumMod val="20000"/>
              <a:lumOff val="8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noAutofit/>
          </a:bodyPr>
          <a:p>
            <a:pPr marL="0" marR="0" indent="0" algn="just" defTabSz="914400" rtl="0" fontAlgn="auto" latinLnBrk="0" hangingPunct="0">
              <a:lnSpc>
                <a:spcPct val="100000"/>
              </a:lnSpc>
              <a:spcBef>
                <a:spcPts val="0"/>
              </a:spcBef>
              <a:spcAft>
                <a:spcPts val="0"/>
              </a:spcAft>
              <a:buClrTx/>
              <a:buSzTx/>
              <a:buFontTx/>
              <a:buNone/>
            </a:pPr>
            <a:r>
              <a:rPr kumimoji="0"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rPr>
              <a:t>Second, how to use chopsticks matters a lot. Don't stick your chopsticks upright in the rice bowl when you are eating. Instead, you should lay them on your dish. I remember when I was a child ,my mom was not pleased when I played with chopsticks before having the dinner.</a:t>
            </a:r>
            <a:endParaRPr kumimoji="0"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endParaRPr>
          </a:p>
        </p:txBody>
      </p:sp>
      <p:pic>
        <p:nvPicPr>
          <p:cNvPr id="27653" name="图片 27652" descr="香2_副本"/>
          <p:cNvPicPr>
            <a:picLocks noChangeAspect="1"/>
          </p:cNvPicPr>
          <p:nvPr/>
        </p:nvPicPr>
        <p:blipFill>
          <a:blip r:embed="rId4"/>
          <a:stretch>
            <a:fillRect/>
          </a:stretch>
        </p:blipFill>
        <p:spPr>
          <a:xfrm>
            <a:off x="4784090" y="4430395"/>
            <a:ext cx="1227455" cy="2427605"/>
          </a:xfrm>
          <a:prstGeom prst="rect">
            <a:avLst/>
          </a:prstGeom>
          <a:noFill/>
          <a:ln w="57150" cap="flat" cmpd="sng">
            <a:solidFill>
              <a:srgbClr val="FF6600"/>
            </a:solidFill>
            <a:prstDash val="solid"/>
            <a:miter/>
            <a:headEnd type="none" w="med" len="med"/>
            <a:tailEnd type="none" w="med" len="med"/>
          </a:ln>
        </p:spPr>
      </p:pic>
      <p:pic>
        <p:nvPicPr>
          <p:cNvPr id="78852" name="图片 78851" descr="吮吸2"/>
          <p:cNvPicPr>
            <a:picLocks noChangeAspect="1"/>
          </p:cNvPicPr>
          <p:nvPr/>
        </p:nvPicPr>
        <p:blipFill>
          <a:blip r:embed="rId5"/>
          <a:stretch>
            <a:fillRect/>
          </a:stretch>
        </p:blipFill>
        <p:spPr>
          <a:xfrm>
            <a:off x="6850380" y="1111250"/>
            <a:ext cx="1802130" cy="1898015"/>
          </a:xfrm>
          <a:prstGeom prst="rect">
            <a:avLst/>
          </a:prstGeom>
          <a:noFill/>
          <a:ln w="9525">
            <a:noFill/>
          </a:ln>
        </p:spPr>
      </p:pic>
      <p:pic>
        <p:nvPicPr>
          <p:cNvPr id="77828" name="图片 77827" descr="打鼓2"/>
          <p:cNvPicPr>
            <a:picLocks noChangeAspect="1"/>
          </p:cNvPicPr>
          <p:nvPr/>
        </p:nvPicPr>
        <p:blipFill>
          <a:blip r:embed="rId6"/>
          <a:stretch>
            <a:fillRect/>
          </a:stretch>
        </p:blipFill>
        <p:spPr>
          <a:xfrm>
            <a:off x="8942705" y="1111885"/>
            <a:ext cx="1856740" cy="1897380"/>
          </a:xfrm>
          <a:prstGeom prst="rect">
            <a:avLst/>
          </a:prstGeom>
          <a:noFill/>
          <a:ln w="57150" cap="flat" cmpd="sng">
            <a:solidFill>
              <a:srgbClr val="FF6600"/>
            </a:solidFill>
            <a:prstDash val="solid"/>
            <a:miter/>
            <a:headEnd type="none" w="med" len="med"/>
            <a:tailEnd type="none" w="med" len="med"/>
          </a:ln>
        </p:spPr>
      </p:pic>
      <p:pic>
        <p:nvPicPr>
          <p:cNvPr id="26628" name="图片 26627" descr="搅拌2"/>
          <p:cNvPicPr>
            <a:picLocks noChangeAspect="1"/>
          </p:cNvPicPr>
          <p:nvPr/>
        </p:nvPicPr>
        <p:blipFill>
          <a:blip r:embed="rId7"/>
          <a:stretch>
            <a:fillRect/>
          </a:stretch>
        </p:blipFill>
        <p:spPr>
          <a:xfrm>
            <a:off x="6850380" y="3507105"/>
            <a:ext cx="1802130" cy="2072640"/>
          </a:xfrm>
          <a:prstGeom prst="rect">
            <a:avLst/>
          </a:prstGeom>
          <a:noFill/>
          <a:ln w="57150" cap="flat" cmpd="sng">
            <a:solidFill>
              <a:srgbClr val="FF6600"/>
            </a:solidFill>
            <a:prstDash val="solid"/>
            <a:miter/>
            <a:headEnd type="none" w="med" len="med"/>
            <a:tailEnd type="none" w="med" len="med"/>
          </a:ln>
        </p:spPr>
      </p:pic>
      <p:pic>
        <p:nvPicPr>
          <p:cNvPr id="76804" name="图片 76803" descr="筷子叉子2"/>
          <p:cNvPicPr>
            <a:picLocks noChangeAspect="1"/>
          </p:cNvPicPr>
          <p:nvPr/>
        </p:nvPicPr>
        <p:blipFill>
          <a:blip r:embed="rId8"/>
          <a:stretch>
            <a:fillRect/>
          </a:stretch>
        </p:blipFill>
        <p:spPr>
          <a:xfrm>
            <a:off x="8942705" y="3507105"/>
            <a:ext cx="1755775" cy="2122805"/>
          </a:xfrm>
          <a:prstGeom prst="rect">
            <a:avLst/>
          </a:prstGeom>
          <a:noFill/>
          <a:ln w="57150" cap="flat" cmpd="sng">
            <a:solidFill>
              <a:srgbClr val="FF6600"/>
            </a:solidFill>
            <a:prstDash val="solid"/>
            <a:miter/>
            <a:headEnd type="none" w="med" len="med"/>
            <a:tailEnd type="none" w="med" len="med"/>
          </a:ln>
        </p:spPr>
      </p:pic>
      <p:sp>
        <p:nvSpPr>
          <p:cNvPr id="34" name="圆角矩形 33"/>
          <p:cNvSpPr/>
          <p:nvPr/>
        </p:nvSpPr>
        <p:spPr>
          <a:xfrm>
            <a:off x="1061720" y="1516380"/>
            <a:ext cx="4575810" cy="1492885"/>
          </a:xfrm>
          <a:prstGeom prst="roundRect">
            <a:avLst/>
          </a:prstGeom>
          <a:noFill/>
          <a:ln w="57150">
            <a:solidFill>
              <a:srgbClr val="00B050"/>
            </a:solid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椭圆 1"/>
          <p:cNvSpPr/>
          <p:nvPr/>
        </p:nvSpPr>
        <p:spPr>
          <a:xfrm>
            <a:off x="3639185" y="5977890"/>
            <a:ext cx="833120" cy="754380"/>
          </a:xfrm>
          <a:prstGeom prst="ellipse">
            <a:avLst/>
          </a:prstGeom>
          <a:solidFill>
            <a:srgbClr val="FFFFFF"/>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000" fill="hold">
                                          <p:stCondLst>
                                            <p:cond delay="0"/>
                                          </p:stCondLst>
                                        </p:cTn>
                                        <p:tgtEl>
                                          <p:spTgt spid="74756"/>
                                        </p:tgtEl>
                                        <p:attrNameLst>
                                          <p:attrName>style.visibility</p:attrName>
                                        </p:attrNameLst>
                                      </p:cBhvr>
                                      <p:to>
                                        <p:strVal val="visible"/>
                                      </p:to>
                                    </p:set>
                                    <p:animEffect transition="in" filter="plus(in)">
                                      <p:cBhvr>
                                        <p:cTn id="12" dur="1000"/>
                                        <p:tgtEl>
                                          <p:spTgt spid="7475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000" fill="hold">
                                          <p:stCondLst>
                                            <p:cond delay="0"/>
                                          </p:stCondLst>
                                        </p:cTn>
                                        <p:tgtEl>
                                          <p:spTgt spid="27652"/>
                                        </p:tgtEl>
                                        <p:attrNameLst>
                                          <p:attrName>style.visibility</p:attrName>
                                        </p:attrNameLst>
                                      </p:cBhvr>
                                      <p:to>
                                        <p:strVal val="visible"/>
                                      </p:to>
                                    </p:set>
                                    <p:animEffect transition="in" filter="plus(in)">
                                      <p:cBhvr>
                                        <p:cTn id="17" dur="1000"/>
                                        <p:tgtEl>
                                          <p:spTgt spid="2765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000" fill="hold">
                                          <p:stCondLst>
                                            <p:cond delay="0"/>
                                          </p:stCondLst>
                                        </p:cTn>
                                        <p:tgtEl>
                                          <p:spTgt spid="27653"/>
                                        </p:tgtEl>
                                        <p:attrNameLst>
                                          <p:attrName>style.visibility</p:attrName>
                                        </p:attrNameLst>
                                      </p:cBhvr>
                                      <p:to>
                                        <p:strVal val="visible"/>
                                      </p:to>
                                    </p:set>
                                    <p:animEffect transition="in" filter="plus(in)">
                                      <p:cBhvr>
                                        <p:cTn id="27" dur="1000"/>
                                        <p:tgtEl>
                                          <p:spTgt spid="27653"/>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000" fill="hold">
                                          <p:stCondLst>
                                            <p:cond delay="0"/>
                                          </p:stCondLst>
                                        </p:cTn>
                                        <p:tgtEl>
                                          <p:spTgt spid="78852"/>
                                        </p:tgtEl>
                                        <p:attrNameLst>
                                          <p:attrName>style.visibility</p:attrName>
                                        </p:attrNameLst>
                                      </p:cBhvr>
                                      <p:to>
                                        <p:strVal val="visible"/>
                                      </p:to>
                                    </p:set>
                                    <p:animEffect transition="in" filter="plus(in)">
                                      <p:cBhvr>
                                        <p:cTn id="32" dur="1000"/>
                                        <p:tgtEl>
                                          <p:spTgt spid="78852"/>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000" fill="hold">
                                          <p:stCondLst>
                                            <p:cond delay="0"/>
                                          </p:stCondLst>
                                        </p:cTn>
                                        <p:tgtEl>
                                          <p:spTgt spid="77828"/>
                                        </p:tgtEl>
                                        <p:attrNameLst>
                                          <p:attrName>style.visibility</p:attrName>
                                        </p:attrNameLst>
                                      </p:cBhvr>
                                      <p:to>
                                        <p:strVal val="visible"/>
                                      </p:to>
                                    </p:set>
                                    <p:animEffect transition="in" filter="plus(in)">
                                      <p:cBhvr>
                                        <p:cTn id="37" dur="1000"/>
                                        <p:tgtEl>
                                          <p:spTgt spid="77828"/>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000" fill="hold">
                                          <p:stCondLst>
                                            <p:cond delay="0"/>
                                          </p:stCondLst>
                                        </p:cTn>
                                        <p:tgtEl>
                                          <p:spTgt spid="26628"/>
                                        </p:tgtEl>
                                        <p:attrNameLst>
                                          <p:attrName>style.visibility</p:attrName>
                                        </p:attrNameLst>
                                      </p:cBhvr>
                                      <p:to>
                                        <p:strVal val="visible"/>
                                      </p:to>
                                    </p:set>
                                    <p:animEffect transition="in" filter="plus(in)">
                                      <p:cBhvr>
                                        <p:cTn id="42" dur="1000"/>
                                        <p:tgtEl>
                                          <p:spTgt spid="26628"/>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000" fill="hold">
                                          <p:stCondLst>
                                            <p:cond delay="0"/>
                                          </p:stCondLst>
                                        </p:cTn>
                                        <p:tgtEl>
                                          <p:spTgt spid="76804"/>
                                        </p:tgtEl>
                                        <p:attrNameLst>
                                          <p:attrName>style.visibility</p:attrName>
                                        </p:attrNameLst>
                                      </p:cBhvr>
                                      <p:to>
                                        <p:strVal val="visible"/>
                                      </p:to>
                                    </p:set>
                                    <p:animEffect transition="in" filter="plus(in)">
                                      <p:cBhvr>
                                        <p:cTn id="47" dur="10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34" grpId="0" bldLvl="0" animBg="1"/>
      <p:bldP spid="3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899795" y="1144905"/>
            <a:ext cx="4457065" cy="4892675"/>
          </a:xfrm>
          <a:prstGeom prst="rect">
            <a:avLst/>
          </a:prstGeom>
          <a:solidFill>
            <a:schemeClr val="accent1">
              <a:lumMod val="20000"/>
              <a:lumOff val="8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noAutofit/>
          </a:bodyPr>
          <a:p>
            <a:pPr marL="0" marR="0" indent="0" algn="just" defTabSz="914400" rtl="0" fontAlgn="auto" latinLnBrk="0" hangingPunct="0">
              <a:lnSpc>
                <a:spcPct val="100000"/>
              </a:lnSpc>
              <a:spcBef>
                <a:spcPts val="0"/>
              </a:spcBef>
              <a:spcAft>
                <a:spcPts val="0"/>
              </a:spcAft>
              <a:buClrTx/>
              <a:buSzTx/>
              <a:buFontTx/>
              <a:buNone/>
            </a:pPr>
            <a:r>
              <a:rPr kumimoji="0" lang="zh-CN" altLang="en-US"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rPr>
              <a:t>Third, the drinking time has many rules too. How to toast, how to drink, and how much you drink once time, it has it’s own meaning. When elder people toast to you, you must stand up and finish at once, of course , with both of your hands. Moreover, when you are knocking glasses with a person who is older than you, the top of the glass must be lower than his. This behavior shows respect to the old.</a:t>
            </a:r>
            <a:endParaRPr kumimoji="0" lang="zh-CN" altLang="en-US" sz="24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endParaRPr>
          </a:p>
        </p:txBody>
      </p:sp>
      <p:sp>
        <p:nvSpPr>
          <p:cNvPr id="10" name="TextBox 4"/>
          <p:cNvSpPr txBox="1"/>
          <p:nvPr>
            <p:custDataLst>
              <p:tags r:id="rId1"/>
            </p:custDataLst>
          </p:nvPr>
        </p:nvSpPr>
        <p:spPr>
          <a:xfrm>
            <a:off x="899899" y="75287"/>
            <a:ext cx="3674745" cy="768350"/>
          </a:xfrm>
          <a:prstGeom prst="rect">
            <a:avLst/>
          </a:prstGeom>
          <a:noFill/>
        </p:spPr>
        <p:txBody>
          <a:bodyPr wrap="none" rtlCol="0">
            <a:spAutoFit/>
          </a:bodyPr>
          <a:p>
            <a:r>
              <a:rPr lang="en-US" altLang="zh-CN" sz="4400" b="1" dirty="0" smtClean="0">
                <a:solidFill>
                  <a:srgbClr val="FF0000"/>
                </a:solidFill>
                <a:latin typeface="Times New Roman" panose="02020603050405020304" pitchFamily="18" charset="0"/>
                <a:cs typeface="Times New Roman" panose="02020603050405020304" pitchFamily="18" charset="0"/>
              </a:rPr>
              <a:t>Drinking rules</a:t>
            </a:r>
            <a:endParaRPr lang="zh-CN" altLang="en-US" sz="3600" b="1" dirty="0">
              <a:latin typeface="Times New Roman" panose="02020603050405020304" pitchFamily="18" charset="0"/>
              <a:cs typeface="Times New Roman" panose="02020603050405020304" pitchFamily="18" charset="0"/>
            </a:endParaRPr>
          </a:p>
        </p:txBody>
      </p:sp>
      <p:pic>
        <p:nvPicPr>
          <p:cNvPr id="16388" name="Picture 4" descr="201304231555291183"/>
          <p:cNvPicPr>
            <a:picLocks noChangeAspect="1"/>
          </p:cNvPicPr>
          <p:nvPr/>
        </p:nvPicPr>
        <p:blipFill>
          <a:blip r:embed="rId2"/>
          <a:stretch>
            <a:fillRect/>
          </a:stretch>
        </p:blipFill>
        <p:spPr>
          <a:xfrm>
            <a:off x="5961698" y="1412558"/>
            <a:ext cx="4284662" cy="3036887"/>
          </a:xfrm>
          <a:prstGeom prst="rect">
            <a:avLst/>
          </a:prstGeom>
          <a:noFill/>
          <a:ln w="9525">
            <a:noFill/>
          </a:ln>
        </p:spPr>
      </p:pic>
      <p:sp>
        <p:nvSpPr>
          <p:cNvPr id="4" name="云形 3"/>
          <p:cNvSpPr/>
          <p:nvPr/>
        </p:nvSpPr>
        <p:spPr>
          <a:xfrm>
            <a:off x="6442075" y="4823460"/>
            <a:ext cx="3324225" cy="1299845"/>
          </a:xfrm>
          <a:prstGeom prst="cloud">
            <a:avLst/>
          </a:prstGeom>
          <a:solidFill>
            <a:schemeClr val="accent2"/>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Show time</a:t>
            </a:r>
            <a:endPar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4" name="圆角矩形 33"/>
          <p:cNvSpPr/>
          <p:nvPr/>
        </p:nvSpPr>
        <p:spPr>
          <a:xfrm>
            <a:off x="899160" y="2599690"/>
            <a:ext cx="4457700" cy="2675255"/>
          </a:xfrm>
          <a:prstGeom prst="roundRect">
            <a:avLst/>
          </a:prstGeom>
          <a:noFill/>
          <a:ln w="57150">
            <a:solidFill>
              <a:srgbClr val="00B050"/>
            </a:solid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椭圆 1"/>
          <p:cNvSpPr/>
          <p:nvPr/>
        </p:nvSpPr>
        <p:spPr>
          <a:xfrm>
            <a:off x="3305175" y="2889250"/>
            <a:ext cx="1559560" cy="539750"/>
          </a:xfrm>
          <a:prstGeom prst="ellipse">
            <a:avLst/>
          </a:prstGeom>
          <a:noFill/>
          <a:ln w="3810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椭圆 2"/>
          <p:cNvSpPr/>
          <p:nvPr/>
        </p:nvSpPr>
        <p:spPr>
          <a:xfrm>
            <a:off x="774065" y="3321685"/>
            <a:ext cx="1559560" cy="539750"/>
          </a:xfrm>
          <a:prstGeom prst="ellipse">
            <a:avLst/>
          </a:prstGeom>
          <a:noFill/>
          <a:ln w="3810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椭圆 5"/>
          <p:cNvSpPr/>
          <p:nvPr/>
        </p:nvSpPr>
        <p:spPr>
          <a:xfrm>
            <a:off x="3228340" y="4735195"/>
            <a:ext cx="1559560" cy="539750"/>
          </a:xfrm>
          <a:prstGeom prst="ellipse">
            <a:avLst/>
          </a:prstGeom>
          <a:noFill/>
          <a:ln w="3810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椭圆 6"/>
          <p:cNvSpPr/>
          <p:nvPr/>
        </p:nvSpPr>
        <p:spPr>
          <a:xfrm>
            <a:off x="3797300" y="3321685"/>
            <a:ext cx="1559560" cy="539750"/>
          </a:xfrm>
          <a:prstGeom prst="ellipse">
            <a:avLst/>
          </a:prstGeom>
          <a:noFill/>
          <a:ln w="38100" cap="flat">
            <a:solidFill>
              <a:srgbClr val="FF0000"/>
            </a:solidFill>
            <a:prstDash val="solid"/>
            <a:round/>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blinds(horizontal)">
                                      <p:cBhvr>
                                        <p:cTn id="10" dur="500"/>
                                        <p:tgtEl>
                                          <p:spTgt spid="1638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linds(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000" fill="hold">
                                          <p:stCondLst>
                                            <p:cond delay="0"/>
                                          </p:stCondLst>
                                        </p:cTn>
                                        <p:tgtEl>
                                          <p:spTgt spid="2"/>
                                        </p:tgtEl>
                                        <p:attrNameLst>
                                          <p:attrName>style.visibility</p:attrName>
                                        </p:attrNameLst>
                                      </p:cBhvr>
                                      <p:to>
                                        <p:strVal val="visible"/>
                                      </p:to>
                                    </p:set>
                                    <p:animEffect transition="in" filter="box(in)">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000" fill="hold">
                                          <p:stCondLst>
                                            <p:cond delay="0"/>
                                          </p:stCondLst>
                                        </p:cTn>
                                        <p:tgtEl>
                                          <p:spTgt spid="3"/>
                                        </p:tgtEl>
                                        <p:attrNameLst>
                                          <p:attrName>style.visibility</p:attrName>
                                        </p:attrNameLst>
                                      </p:cBhvr>
                                      <p:to>
                                        <p:strVal val="visible"/>
                                      </p:to>
                                    </p:set>
                                    <p:animEffect transition="in" filter="box(in)">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000" fill="hold">
                                          <p:stCondLst>
                                            <p:cond delay="0"/>
                                          </p:stCondLst>
                                        </p:cTn>
                                        <p:tgtEl>
                                          <p:spTgt spid="7"/>
                                        </p:tgtEl>
                                        <p:attrNameLst>
                                          <p:attrName>style.visibility</p:attrName>
                                        </p:attrNameLst>
                                      </p:cBhvr>
                                      <p:to>
                                        <p:strVal val="visible"/>
                                      </p:to>
                                    </p:set>
                                    <p:animEffect transition="in" filter="box(in)">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000" fill="hold">
                                          <p:stCondLst>
                                            <p:cond delay="0"/>
                                          </p:stCondLst>
                                        </p:cTn>
                                        <p:tgtEl>
                                          <p:spTgt spid="6"/>
                                        </p:tgtEl>
                                        <p:attrNameLst>
                                          <p:attrName>style.visibility</p:attrName>
                                        </p:attrNameLst>
                                      </p:cBhvr>
                                      <p:to>
                                        <p:strVal val="visible"/>
                                      </p:to>
                                    </p:set>
                                    <p:animEffect transition="in" filter="box(in)">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ox(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4" grpId="0" animBg="1"/>
      <p:bldP spid="34" grpId="1" animBg="1"/>
      <p:bldP spid="2" grpId="0" animBg="1"/>
      <p:bldP spid="2" grpId="1" animBg="1"/>
      <p:bldP spid="3" grpId="0" animBg="1"/>
      <p:bldP spid="3" grpId="1" animBg="1"/>
      <p:bldP spid="7" grpId="0" animBg="1"/>
      <p:bldP spid="7" grpId="1" animBg="1"/>
      <p:bldP spid="6" grpId="0" animBg="1"/>
      <p:bldP spid="6" grpId="1" animBg="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1140460" y="1815465"/>
            <a:ext cx="9911080" cy="3177540"/>
          </a:xfrm>
          <a:prstGeom prst="rect">
            <a:avLst/>
          </a:prstGeom>
          <a:solidFill>
            <a:schemeClr val="accent1">
              <a:lumMod val="20000"/>
              <a:lumOff val="8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noAutofit/>
          </a:bodyPr>
          <a:p>
            <a:pPr marL="0" marR="0" indent="0" algn="just" defTabSz="914400" rtl="0" fontAlgn="auto" latinLnBrk="0" hangingPunct="0">
              <a:lnSpc>
                <a:spcPct val="100000"/>
              </a:lnSpc>
              <a:spcBef>
                <a:spcPts val="0"/>
              </a:spcBef>
              <a:spcAft>
                <a:spcPts val="0"/>
              </a:spcAft>
              <a:buClrTx/>
              <a:buSzTx/>
              <a:buFontTx/>
              <a:buNone/>
            </a:pPr>
            <a:r>
              <a:rPr kumimoji="0" lang="zh-CN" altLang="en-US" sz="40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rPr>
              <a:t>Chinese table manners has became a kind of culture. Everyone need to know some thing about the manners on the table, especially the young people. Good manners mean good behavior on Chinese table.</a:t>
            </a:r>
            <a:endParaRPr kumimoji="0" lang="zh-CN" altLang="en-US" sz="4000" i="0" strike="noStrike" cap="none" spc="0" normalizeH="0" baseline="0">
              <a:ln>
                <a:noFill/>
              </a:ln>
              <a:solidFill>
                <a:schemeClr val="tx1"/>
              </a:solidFill>
              <a:effectLst/>
              <a:uFillTx/>
              <a:latin typeface="Times New Roman" panose="02020603050405020304" pitchFamily="18" charset="0"/>
              <a:ea typeface="PingFang SC Semibold"/>
              <a:cs typeface="Times New Roman" panose="02020603050405020304" pitchFamily="18" charset="0"/>
              <a:sym typeface="PingFang SC Semibo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4fa831281f9ffa8fcbd35a2df436ed2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5" y="0"/>
            <a:ext cx="12192000" cy="7075805"/>
          </a:xfrm>
          <a:prstGeom prst="rect">
            <a:avLst/>
          </a:prstGeom>
        </p:spPr>
      </p:pic>
    </p:spTree>
  </p:cSld>
  <p:clrMapOvr>
    <a:masterClrMapping/>
  </p:clrMapOvr>
  <p:transition spd="med"/>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3784600" y="998220"/>
            <a:ext cx="4622800" cy="1141730"/>
          </a:xfrm>
          <a:prstGeom prst="rect">
            <a:avLst/>
          </a:prstGeom>
          <a:noFill/>
          <a:ln>
            <a:noFill/>
          </a:ln>
        </p:spPr>
        <p:txBody>
          <a:bodyPr wrap="none" rtlCol="0" anchor="t">
            <a:noAutofit/>
          </a:bodyPr>
          <a:p>
            <a:pPr algn="ctr"/>
            <a:r>
              <a:rPr lang="en-US" altLang="zh-CN" sz="5400" b="1">
                <a:ln w="9525">
                  <a:solidFill>
                    <a:schemeClr val="bg1"/>
                  </a:solidFill>
                  <a:prstDash val="solid"/>
                </a:ln>
                <a:solidFill>
                  <a:srgbClr val="FF0000"/>
                </a:solidFill>
                <a:effectLst>
                  <a:outerShdw blurRad="12700" dist="38100" dir="2700000" algn="tl" rotWithShape="0">
                    <a:schemeClr val="bg1">
                      <a:lumMod val="50000"/>
                    </a:schemeClr>
                  </a:outerShdw>
                </a:effectLst>
              </a:rPr>
              <a:t>We shouldn’t...</a:t>
            </a:r>
            <a:endParaRPr lang="en-US" altLang="zh-CN" sz="5400" b="1">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7" name="圆角矩形 6"/>
          <p:cNvSpPr/>
          <p:nvPr/>
        </p:nvSpPr>
        <p:spPr>
          <a:xfrm>
            <a:off x="1190625" y="1986280"/>
            <a:ext cx="10077450" cy="4041140"/>
          </a:xfrm>
          <a:prstGeom prst="roundRect">
            <a:avLst/>
          </a:prstGeom>
          <a:solidFill>
            <a:srgbClr val="FFFFFF"/>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矩形 1"/>
          <p:cNvSpPr/>
          <p:nvPr/>
        </p:nvSpPr>
        <p:spPr>
          <a:xfrm>
            <a:off x="1807845" y="2242820"/>
            <a:ext cx="9251315" cy="4399915"/>
          </a:xfrm>
          <a:prstGeom prst="rect">
            <a:avLst/>
          </a:prstGeom>
          <a:noFill/>
          <a:ln>
            <a:noFill/>
          </a:ln>
        </p:spPr>
        <p:txBody>
          <a:bodyPr wrap="square" rtlCol="0" anchor="t">
            <a:spAutoFit/>
          </a:bodyPr>
          <a:p>
            <a:pPr algn="l"/>
            <a:r>
              <a:rPr lang="en-US" altLang="zh-CN" sz="4000" b="1">
                <a:solidFill>
                  <a:schemeClr val="tx1"/>
                </a:solidFill>
                <a:effectLst>
                  <a:outerShdw blurRad="38100" dist="19050" dir="2700000" algn="tl" rotWithShape="0">
                    <a:schemeClr val="dk1">
                      <a:alpha val="40000"/>
                    </a:schemeClr>
                  </a:outerShdw>
                </a:effectLst>
              </a:rPr>
              <a:t>1. laugh at others</a:t>
            </a:r>
            <a:endParaRPr lang="en-US" altLang="zh-CN" sz="4000" b="1">
              <a:solidFill>
                <a:schemeClr val="tx1"/>
              </a:solidFill>
              <a:effectLst>
                <a:outerShdw blurRad="38100" dist="19050" dir="2700000" algn="tl" rotWithShape="0">
                  <a:schemeClr val="dk1">
                    <a:alpha val="40000"/>
                  </a:schemeClr>
                </a:outerShdw>
              </a:effectLst>
            </a:endParaRPr>
          </a:p>
          <a:p>
            <a:pPr algn="l"/>
            <a:r>
              <a:rPr lang="en-US" altLang="zh-CN" sz="4000" b="1">
                <a:solidFill>
                  <a:schemeClr val="tx1"/>
                </a:solidFill>
                <a:effectLst>
                  <a:outerShdw blurRad="38100" dist="19050" dir="2700000" algn="tl" rotWithShape="0">
                    <a:schemeClr val="dk1">
                      <a:alpha val="40000"/>
                    </a:schemeClr>
                  </a:outerShdw>
                </a:effectLst>
              </a:rPr>
              <a:t>2. swear to others</a:t>
            </a:r>
            <a:endParaRPr lang="en-US" altLang="zh-CN" sz="4000" b="1">
              <a:solidFill>
                <a:schemeClr val="tx1"/>
              </a:solidFill>
              <a:effectLst>
                <a:outerShdw blurRad="38100" dist="19050" dir="2700000" algn="tl" rotWithShape="0">
                  <a:schemeClr val="dk1">
                    <a:alpha val="40000"/>
                  </a:schemeClr>
                </a:outerShdw>
              </a:effectLst>
            </a:endParaRPr>
          </a:p>
          <a:p>
            <a:pPr algn="l"/>
            <a:r>
              <a:rPr lang="en-US" altLang="zh-CN" sz="4000" b="1">
                <a:solidFill>
                  <a:schemeClr val="tx1"/>
                </a:solidFill>
                <a:effectLst>
                  <a:outerShdw blurRad="38100" dist="19050" dir="2700000" algn="tl" rotWithShape="0">
                    <a:schemeClr val="dk1">
                      <a:alpha val="40000"/>
                    </a:schemeClr>
                  </a:outerShdw>
                </a:effectLst>
              </a:rPr>
              <a:t>3. shout loudly</a:t>
            </a:r>
            <a:endParaRPr lang="en-US" altLang="zh-CN" sz="4000" b="1">
              <a:solidFill>
                <a:schemeClr val="tx1"/>
              </a:solidFill>
              <a:effectLst>
                <a:outerShdw blurRad="38100" dist="19050" dir="2700000" algn="tl" rotWithShape="0">
                  <a:schemeClr val="dk1">
                    <a:alpha val="40000"/>
                  </a:schemeClr>
                </a:outerShdw>
              </a:effectLst>
            </a:endParaRPr>
          </a:p>
          <a:p>
            <a:pPr algn="l"/>
            <a:r>
              <a:rPr lang="en-US" altLang="zh-CN" sz="4000" b="1">
                <a:solidFill>
                  <a:schemeClr val="tx1"/>
                </a:solidFill>
                <a:effectLst>
                  <a:outerShdw blurRad="38100" dist="19050" dir="2700000" algn="tl" rotWithShape="0">
                    <a:schemeClr val="dk1">
                      <a:alpha val="40000"/>
                    </a:schemeClr>
                  </a:outerShdw>
                </a:effectLst>
              </a:rPr>
              <a:t>4. imitate the actions and languages of others</a:t>
            </a:r>
            <a:endParaRPr lang="en-US" altLang="zh-CN" sz="4000" b="1">
              <a:solidFill>
                <a:schemeClr val="tx1"/>
              </a:solidFill>
              <a:effectLst>
                <a:outerShdw blurRad="38100" dist="19050" dir="2700000" algn="tl" rotWithShape="0">
                  <a:schemeClr val="dk1">
                    <a:alpha val="40000"/>
                  </a:schemeClr>
                </a:outerShdw>
              </a:effectLst>
            </a:endParaRPr>
          </a:p>
          <a:p>
            <a:pPr algn="l"/>
            <a:r>
              <a:rPr lang="en-US" altLang="zh-CN" sz="4000" b="1">
                <a:solidFill>
                  <a:schemeClr val="tx1"/>
                </a:solidFill>
                <a:effectLst>
                  <a:outerShdw blurRad="38100" dist="19050" dir="2700000" algn="tl" rotWithShape="0">
                    <a:schemeClr val="dk1">
                      <a:alpha val="40000"/>
                    </a:schemeClr>
                  </a:outerShdw>
                </a:effectLst>
              </a:rPr>
              <a:t>5. keep staring at others</a:t>
            </a:r>
            <a:endParaRPr lang="en-US" altLang="zh-CN" sz="4000" b="1">
              <a:solidFill>
                <a:schemeClr val="tx1"/>
              </a:solidFill>
              <a:effectLst>
                <a:outerShdw blurRad="38100" dist="19050" dir="2700000" algn="tl" rotWithShape="0">
                  <a:schemeClr val="dk1">
                    <a:alpha val="40000"/>
                  </a:schemeClr>
                </a:outerShdw>
              </a:effectLst>
            </a:endParaRPr>
          </a:p>
          <a:p>
            <a:pPr algn="l"/>
            <a:endParaRPr lang="en-US" altLang="zh-CN" sz="40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3400" y="381635"/>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27405" y="69215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528549" y="195515"/>
            <a:ext cx="503428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smtClean="0">
                <a:solidFill>
                  <a:srgbClr val="FFFFFF"/>
                </a:solidFill>
                <a:latin typeface="Times New Roman" panose="02020603050405020304" pitchFamily="18" charset="0"/>
                <a:cs typeface="Times New Roman" panose="02020603050405020304" pitchFamily="18" charset="0"/>
              </a:rPr>
              <a:t>Good manners at school</a:t>
            </a:r>
            <a:endParaRPr lang="zh-CN" altLang="en-US" sz="3600" b="1" dirty="0">
              <a:solidFill>
                <a:srgbClr val="FFFFFF"/>
              </a:solidFill>
              <a:latin typeface="Times New Roman" panose="02020603050405020304" pitchFamily="18" charset="0"/>
              <a:cs typeface="Times New Roman" panose="02020603050405020304" pitchFamily="18" charset="0"/>
            </a:endParaRPr>
          </a:p>
        </p:txBody>
      </p:sp>
      <p:sp>
        <p:nvSpPr>
          <p:cNvPr id="8" name="Rectangle 6"/>
          <p:cNvSpPr>
            <a:spLocks noChangeArrowheads="1"/>
          </p:cNvSpPr>
          <p:nvPr/>
        </p:nvSpPr>
        <p:spPr bwMode="auto">
          <a:xfrm>
            <a:off x="533292" y="2035073"/>
            <a:ext cx="5144183" cy="3536315"/>
          </a:xfrm>
          <a:prstGeom prst="rect">
            <a:avLst/>
          </a:prstGeom>
          <a:solidFill>
            <a:srgbClr val="1D5C04"/>
          </a:solidFill>
          <a:ln w="9525">
            <a:noFill/>
            <a:miter lim="800000"/>
          </a:ln>
          <a:effectLst/>
        </p:spPr>
        <p:txBody>
          <a:bodyPr wrap="square" anchor="ctr">
            <a:spAutoFit/>
          </a:bodyPr>
          <a:lstStyle/>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Listen carefully in class</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Take notes </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in class.</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Don</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 talk in class.</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Don</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 eat in class.</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Don</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 sleep </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in class</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en-US" altLang="zh-CN" sz="3200" b="1" dirty="0">
              <a:solidFill>
                <a:srgbClr val="FFFFFF"/>
              </a:solidFill>
              <a:latin typeface="Times New Roman" panose="02020603050405020304" pitchFamily="18" charset="0"/>
            </a:endParaRPr>
          </a:p>
        </p:txBody>
      </p:sp>
      <p:sp>
        <p:nvSpPr>
          <p:cNvPr id="9" name="矩形 8"/>
          <p:cNvSpPr/>
          <p:nvPr/>
        </p:nvSpPr>
        <p:spPr>
          <a:xfrm>
            <a:off x="2001244" y="1389724"/>
            <a:ext cx="2684059" cy="645160"/>
          </a:xfrm>
          <a:prstGeom prst="rect">
            <a:avLst/>
          </a:prstGeom>
        </p:spPr>
        <p:txBody>
          <a:bodyPr wrap="square">
            <a:spAutoFit/>
          </a:bodyPr>
          <a:lstStyle/>
          <a:p>
            <a:pPr marL="342900" indent="-342900">
              <a:spcBef>
                <a:spcPct val="20000"/>
              </a:spcBef>
            </a:pPr>
            <a:r>
              <a:rPr lang="en-US" altLang="zh-CN" sz="36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rPr>
              <a:t>In class</a:t>
            </a:r>
            <a:endParaRPr lang="zh-CN" altLang="en-US" sz="36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0" name="矩形 9"/>
          <p:cNvSpPr/>
          <p:nvPr/>
        </p:nvSpPr>
        <p:spPr>
          <a:xfrm>
            <a:off x="7403909" y="1387184"/>
            <a:ext cx="2831911" cy="645160"/>
          </a:xfrm>
          <a:prstGeom prst="rect">
            <a:avLst/>
          </a:prstGeom>
        </p:spPr>
        <p:txBody>
          <a:bodyPr wrap="square">
            <a:spAutoFit/>
          </a:bodyPr>
          <a:lstStyle/>
          <a:p>
            <a:pPr marL="342900" indent="-342900">
              <a:spcBef>
                <a:spcPct val="20000"/>
              </a:spcBef>
            </a:pPr>
            <a:r>
              <a:rPr lang="en-US" altLang="zh-CN" sz="36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rPr>
              <a:t>After class</a:t>
            </a:r>
            <a:endParaRPr lang="zh-CN" altLang="en-US" sz="36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1" name="Rectangle 6"/>
          <p:cNvSpPr>
            <a:spLocks noChangeArrowheads="1"/>
          </p:cNvSpPr>
          <p:nvPr/>
        </p:nvSpPr>
        <p:spPr bwMode="auto">
          <a:xfrm>
            <a:off x="6265173" y="2035073"/>
            <a:ext cx="5553788" cy="3536315"/>
          </a:xfrm>
          <a:prstGeom prst="rect">
            <a:avLst/>
          </a:prstGeom>
          <a:solidFill>
            <a:srgbClr val="1D5C04"/>
          </a:solidFill>
          <a:ln w="9525">
            <a:noFill/>
            <a:miter lim="800000"/>
          </a:ln>
          <a:effectLst/>
        </p:spPr>
        <p:txBody>
          <a:bodyPr wrap="square" anchor="ctr">
            <a:spAutoFit/>
          </a:bodyPr>
          <a:lstStyle/>
          <a:p>
            <a:pPr marL="342900" indent="-342900">
              <a:spcBef>
                <a:spcPct val="20000"/>
              </a:spcBef>
            </a:pP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Say “Hi” to your classmates</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Chat with each other politely</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Don</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 </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make too much noise</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Don</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 play tricks on others.</a:t>
            </a:r>
            <a:endPar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Don</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r>
              <a:rPr lang="zh-CN" altLang="en-US"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t push others</a:t>
            </a: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endParaRPr>
          </a:p>
          <a:p>
            <a:pPr marL="342900" indent="-342900">
              <a:spcBef>
                <a:spcPct val="20000"/>
              </a:spcBef>
            </a:pPr>
            <a:r>
              <a:rPr lang="en-US" altLang="zh-CN" sz="3200" b="1" dirty="0" smtClean="0">
                <a:solidFill>
                  <a:srgbClr val="FFFFFF"/>
                </a:solidFill>
                <a:latin typeface="Times New Roman" panose="02020603050405020304" pitchFamily="18" charset="0"/>
                <a:cs typeface="Times New Roman" panose="02020603050405020304" pitchFamily="18" charset="0"/>
                <a:sym typeface="Arial" panose="020B0604020202020204" pitchFamily="34" charset="0"/>
              </a:rPr>
              <a:t>…</a:t>
            </a:r>
            <a:endParaRPr lang="en-US" altLang="zh-CN" sz="3200" b="1" dirty="0">
              <a:solidFill>
                <a:srgbClr val="FFFFFF"/>
              </a:solidFill>
              <a:latin typeface="Times New Roman" panose="02020603050405020304" pitchFamily="18" charset="0"/>
              <a:cs typeface="Times New Roman" panose="02020603050405020304" pitchFamily="18" charset="0"/>
            </a:endParaRPr>
          </a:p>
        </p:txBody>
      </p:sp>
      <p:sp>
        <p:nvSpPr>
          <p:cNvPr id="6" name="TextBox 4"/>
          <p:cNvSpPr txBox="1"/>
          <p:nvPr/>
        </p:nvSpPr>
        <p:spPr>
          <a:xfrm>
            <a:off x="1259944" y="-76265"/>
            <a:ext cx="5034280" cy="768350"/>
          </a:xfrm>
          <a:prstGeom prst="rect">
            <a:avLst/>
          </a:prstGeom>
          <a:noFill/>
        </p:spPr>
        <p:txBody>
          <a:bodyPr wrap="none" rtlCol="0">
            <a:spAutoFit/>
            <a:scene3d>
              <a:camera prst="orthographicFront"/>
              <a:lightRig rig="threePt" dir="t"/>
            </a:scene3d>
          </a:bodyPr>
          <a:p>
            <a:r>
              <a:rPr lang="en-US" altLang="zh-CN" sz="4400" b="1" dirty="0" smtClean="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altLang="zh-CN" sz="3600" b="1" dirty="0" smtClean="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Good manners at school</a:t>
            </a:r>
            <a:endParaRPr lang="en-US" altLang="zh-CN" sz="3600" b="1" dirty="0" smtClean="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3784600" y="998220"/>
            <a:ext cx="4622800" cy="1141730"/>
          </a:xfrm>
          <a:prstGeom prst="rect">
            <a:avLst/>
          </a:prstGeom>
          <a:noFill/>
          <a:ln>
            <a:noFill/>
          </a:ln>
        </p:spPr>
        <p:txBody>
          <a:bodyPr wrap="none" rtlCol="0" anchor="t">
            <a:noAutofit/>
          </a:bodyPr>
          <a:p>
            <a:pPr algn="ctr"/>
            <a:r>
              <a:rPr lang="en-US" altLang="zh-CN" sz="5400" b="1">
                <a:ln w="9525">
                  <a:solidFill>
                    <a:schemeClr val="bg1"/>
                  </a:solidFill>
                  <a:prstDash val="solid"/>
                </a:ln>
                <a:solidFill>
                  <a:srgbClr val="FF0000"/>
                </a:solidFill>
                <a:effectLst>
                  <a:outerShdw blurRad="12700" dist="38100" dir="2700000" algn="tl" rotWithShape="0">
                    <a:schemeClr val="bg1">
                      <a:lumMod val="50000"/>
                    </a:schemeClr>
                  </a:outerShdw>
                </a:effectLst>
              </a:rPr>
              <a:t>We should...</a:t>
            </a:r>
            <a:endParaRPr lang="en-US" altLang="zh-CN" sz="5400" b="1">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7" name="圆角矩形 6"/>
          <p:cNvSpPr/>
          <p:nvPr>
            <p:custDataLst>
              <p:tags r:id="rId2"/>
            </p:custDataLst>
          </p:nvPr>
        </p:nvSpPr>
        <p:spPr>
          <a:xfrm>
            <a:off x="1031875" y="1824355"/>
            <a:ext cx="4427855" cy="4559300"/>
          </a:xfrm>
          <a:prstGeom prst="roundRect">
            <a:avLst/>
          </a:prstGeom>
          <a:solidFill>
            <a:srgbClr val="FFFFFF"/>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圆角矩形 1"/>
          <p:cNvSpPr/>
          <p:nvPr>
            <p:custDataLst>
              <p:tags r:id="rId3"/>
            </p:custDataLst>
          </p:nvPr>
        </p:nvSpPr>
        <p:spPr>
          <a:xfrm>
            <a:off x="6136640" y="1823720"/>
            <a:ext cx="4398645" cy="4559300"/>
          </a:xfrm>
          <a:prstGeom prst="roundRect">
            <a:avLst/>
          </a:prstGeom>
          <a:solidFill>
            <a:srgbClr val="FFFFFF"/>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p:cNvSpPr/>
          <p:nvPr/>
        </p:nvSpPr>
        <p:spPr>
          <a:xfrm>
            <a:off x="1840230" y="1833880"/>
            <a:ext cx="3006090" cy="583565"/>
          </a:xfrm>
          <a:prstGeom prst="rect">
            <a:avLst/>
          </a:prstGeom>
          <a:noFill/>
          <a:ln>
            <a:noFill/>
          </a:ln>
        </p:spPr>
        <p:txBody>
          <a:bodyPr wrap="none" rtlCol="0" anchor="t">
            <a:spAutoFit/>
            <a:scene3d>
              <a:camera prst="orthographicFront"/>
              <a:lightRig rig="threePt" dir="t"/>
            </a:scene3d>
          </a:bodyPr>
          <a:p>
            <a:pPr algn="ctr"/>
            <a:r>
              <a:rPr lang="en-US" altLang="zh-CN" sz="3200" b="1">
                <a:ln w="22225">
                  <a:solidFill>
                    <a:schemeClr val="accent2"/>
                  </a:solidFill>
                  <a:prstDash val="solid"/>
                </a:ln>
                <a:solidFill>
                  <a:schemeClr val="accent2">
                    <a:lumMod val="40000"/>
                    <a:lumOff val="60000"/>
                  </a:schemeClr>
                </a:solidFill>
                <a:effectLst/>
              </a:rPr>
              <a:t>As the parents</a:t>
            </a:r>
            <a:endParaRPr lang="en-US" altLang="zh-CN" sz="3200" b="1">
              <a:ln w="22225">
                <a:solidFill>
                  <a:schemeClr val="accent2"/>
                </a:solidFill>
                <a:prstDash val="solid"/>
              </a:ln>
              <a:solidFill>
                <a:schemeClr val="accent2">
                  <a:lumMod val="40000"/>
                  <a:lumOff val="60000"/>
                </a:schemeClr>
              </a:solidFill>
              <a:effectLst/>
              <a:ea typeface="宋体" panose="02010600030101010101" pitchFamily="2" charset="-122"/>
            </a:endParaRPr>
          </a:p>
        </p:txBody>
      </p:sp>
      <p:sp>
        <p:nvSpPr>
          <p:cNvPr id="4" name="矩形 3"/>
          <p:cNvSpPr/>
          <p:nvPr>
            <p:custDataLst>
              <p:tags r:id="rId4"/>
            </p:custDataLst>
          </p:nvPr>
        </p:nvSpPr>
        <p:spPr>
          <a:xfrm>
            <a:off x="7205980" y="1823720"/>
            <a:ext cx="2260600" cy="583565"/>
          </a:xfrm>
          <a:prstGeom prst="rect">
            <a:avLst/>
          </a:prstGeom>
          <a:noFill/>
          <a:ln>
            <a:noFill/>
          </a:ln>
        </p:spPr>
        <p:txBody>
          <a:bodyPr wrap="none" rtlCol="0" anchor="t">
            <a:spAutoFit/>
            <a:scene3d>
              <a:camera prst="orthographicFront"/>
              <a:lightRig rig="threePt" dir="t"/>
            </a:scene3d>
          </a:bodyPr>
          <a:p>
            <a:pPr algn="ctr"/>
            <a:r>
              <a:rPr lang="en-US" altLang="zh-CN" sz="3200" b="1">
                <a:ln w="22225">
                  <a:solidFill>
                    <a:schemeClr val="accent2"/>
                  </a:solidFill>
                  <a:prstDash val="solid"/>
                </a:ln>
                <a:solidFill>
                  <a:schemeClr val="accent2">
                    <a:lumMod val="40000"/>
                    <a:lumOff val="60000"/>
                  </a:schemeClr>
                </a:solidFill>
                <a:effectLst/>
              </a:rPr>
              <a:t>As the boy</a:t>
            </a:r>
            <a:endParaRPr lang="en-US" altLang="zh-CN" sz="3200" b="1">
              <a:ln w="22225">
                <a:solidFill>
                  <a:schemeClr val="accent2"/>
                </a:solidFill>
                <a:prstDash val="solid"/>
              </a:ln>
              <a:solidFill>
                <a:schemeClr val="accent2">
                  <a:lumMod val="40000"/>
                  <a:lumOff val="60000"/>
                </a:schemeClr>
              </a:solidFill>
              <a:effectLst/>
              <a:ea typeface="宋体" panose="02010600030101010101" pitchFamily="2" charset="-122"/>
            </a:endParaRPr>
          </a:p>
        </p:txBody>
      </p:sp>
      <p:sp>
        <p:nvSpPr>
          <p:cNvPr id="6" name="矩形 5"/>
          <p:cNvSpPr/>
          <p:nvPr/>
        </p:nvSpPr>
        <p:spPr>
          <a:xfrm>
            <a:off x="1108710" y="2810510"/>
            <a:ext cx="4254500" cy="2961005"/>
          </a:xfrm>
          <a:prstGeom prst="rect">
            <a:avLst/>
          </a:prstGeom>
          <a:noFill/>
          <a:ln>
            <a:noFill/>
          </a:ln>
        </p:spPr>
        <p:txBody>
          <a:bodyPr wrap="none" rtlCol="0" anchor="t">
            <a:noAutofit/>
          </a:bodyPr>
          <a:p>
            <a:pPr algn="l"/>
            <a:r>
              <a:rPr lang="en-US" altLang="zh-CN" sz="2400" b="1">
                <a:solidFill>
                  <a:schemeClr val="tx1"/>
                </a:solidFill>
                <a:effectLst>
                  <a:outerShdw blurRad="38100" dist="19050" dir="2700000" algn="tl" rotWithShape="0">
                    <a:schemeClr val="dk1">
                      <a:alpha val="40000"/>
                    </a:schemeClr>
                  </a:outerShdw>
                </a:effectLst>
              </a:rPr>
              <a:t>1. Teach the boy patiently</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2. Be kind to others</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3. Tell the child not to laugh</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    at others</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4. Ask the boy to say sorry to</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    the girl</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5. </a:t>
            </a:r>
            <a:r>
              <a:rPr lang="en-US" altLang="zh-CN" sz="2400" b="1">
                <a:effectLst>
                  <a:outerShdw blurRad="38100" dist="19050" dir="2700000" algn="tl" rotWithShape="0">
                    <a:schemeClr val="dk1">
                      <a:alpha val="40000"/>
                    </a:schemeClr>
                  </a:outerShdw>
                </a:effectLst>
                <a:sym typeface="+mn-ea"/>
              </a:rPr>
              <a:t>Become a role mode</a:t>
            </a:r>
            <a:endParaRPr lang="en-US" altLang="zh-CN" sz="2400" b="1">
              <a:effectLst>
                <a:outerShdw blurRad="38100" dist="19050" dir="2700000" algn="tl" rotWithShape="0">
                  <a:schemeClr val="dk1">
                    <a:alpha val="40000"/>
                  </a:schemeClr>
                </a:outerShdw>
              </a:effectLst>
              <a:sym typeface="+mn-ea"/>
            </a:endParaRPr>
          </a:p>
          <a:p>
            <a:pPr algn="l"/>
            <a:r>
              <a:rPr lang="en-US" altLang="zh-CN" sz="2400" b="1">
                <a:effectLst>
                  <a:outerShdw blurRad="38100" dist="19050" dir="2700000" algn="tl" rotWithShape="0">
                    <a:schemeClr val="dk1">
                      <a:alpha val="40000"/>
                    </a:schemeClr>
                  </a:outerShdw>
                </a:effectLst>
                <a:sym typeface="+mn-ea"/>
              </a:rPr>
              <a:t>6. ...</a:t>
            </a:r>
            <a:endParaRPr lang="en-US" altLang="zh-CN" sz="2400" b="1">
              <a:solidFill>
                <a:schemeClr val="tx1"/>
              </a:solidFill>
              <a:effectLst>
                <a:outerShdw blurRad="38100" dist="19050" dir="2700000" algn="tl" rotWithShape="0">
                  <a:schemeClr val="dk1">
                    <a:alpha val="40000"/>
                  </a:schemeClr>
                </a:outerShdw>
              </a:effectLst>
            </a:endParaRPr>
          </a:p>
          <a:p>
            <a:pPr algn="l"/>
            <a:endParaRPr lang="en-US" altLang="zh-CN" sz="2400" b="1">
              <a:solidFill>
                <a:schemeClr val="tx1"/>
              </a:solidFill>
              <a:effectLst>
                <a:outerShdw blurRad="38100" dist="19050" dir="2700000" algn="tl" rotWithShape="0">
                  <a:schemeClr val="dk1">
                    <a:alpha val="40000"/>
                  </a:schemeClr>
                </a:outerShdw>
              </a:effectLst>
            </a:endParaRPr>
          </a:p>
        </p:txBody>
      </p:sp>
      <p:sp>
        <p:nvSpPr>
          <p:cNvPr id="9" name="矩形 8"/>
          <p:cNvSpPr/>
          <p:nvPr>
            <p:custDataLst>
              <p:tags r:id="rId5"/>
            </p:custDataLst>
          </p:nvPr>
        </p:nvSpPr>
        <p:spPr>
          <a:xfrm>
            <a:off x="6136640" y="2810510"/>
            <a:ext cx="4254500" cy="2961005"/>
          </a:xfrm>
          <a:prstGeom prst="rect">
            <a:avLst/>
          </a:prstGeom>
          <a:noFill/>
          <a:ln>
            <a:noFill/>
          </a:ln>
        </p:spPr>
        <p:txBody>
          <a:bodyPr wrap="none" rtlCol="0" anchor="t">
            <a:noAutofit/>
          </a:bodyPr>
          <a:p>
            <a:pPr algn="l"/>
            <a:r>
              <a:rPr lang="en-US" altLang="zh-CN" sz="2400" b="1">
                <a:solidFill>
                  <a:schemeClr val="tx1"/>
                </a:solidFill>
                <a:effectLst>
                  <a:outerShdw blurRad="38100" dist="19050" dir="2700000" algn="tl" rotWithShape="0">
                    <a:schemeClr val="dk1">
                      <a:alpha val="40000"/>
                    </a:schemeClr>
                  </a:outerShdw>
                </a:effectLst>
              </a:rPr>
              <a:t>1. Say sorry to the girl </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2. </a:t>
            </a:r>
            <a:r>
              <a:rPr lang="en-US" altLang="zh-CN" sz="2400" b="1">
                <a:effectLst>
                  <a:outerShdw blurRad="38100" dist="19050" dir="2700000" algn="tl" rotWithShape="0">
                    <a:schemeClr val="dk1">
                      <a:alpha val="40000"/>
                    </a:schemeClr>
                  </a:outerShdw>
                </a:effectLst>
                <a:sym typeface="+mn-ea"/>
              </a:rPr>
              <a:t>Respect others</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3. Obey the table manners</a:t>
            </a:r>
            <a:endParaRPr lang="en-US" altLang="zh-CN" sz="2400" b="1">
              <a:solidFill>
                <a:schemeClr val="tx1"/>
              </a:solidFill>
              <a:effectLst>
                <a:outerShdw blurRad="38100" dist="19050" dir="2700000" algn="tl" rotWithShape="0">
                  <a:schemeClr val="dk1">
                    <a:alpha val="40000"/>
                  </a:schemeClr>
                </a:outerShdw>
              </a:effectLst>
            </a:endParaRPr>
          </a:p>
          <a:p>
            <a:pPr algn="l"/>
            <a:r>
              <a:rPr lang="en-US" altLang="zh-CN" sz="2400" b="1">
                <a:solidFill>
                  <a:schemeClr val="tx1"/>
                </a:solidFill>
                <a:effectLst>
                  <a:outerShdw blurRad="38100" dist="19050" dir="2700000" algn="tl" rotWithShape="0">
                    <a:schemeClr val="dk1">
                      <a:alpha val="40000"/>
                    </a:schemeClr>
                  </a:outerShdw>
                </a:effectLst>
              </a:rPr>
              <a:t>4. ...</a:t>
            </a:r>
            <a:endParaRPr lang="en-US" altLang="zh-CN" sz="24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728d64a3ebc96c1343faee9b60ef97eb">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5" y="635"/>
            <a:ext cx="12348210" cy="7058025"/>
          </a:xfrm>
          <a:prstGeom prst="rect">
            <a:avLst/>
          </a:prstGeom>
        </p:spPr>
      </p:pic>
      <p:sp>
        <p:nvSpPr>
          <p:cNvPr id="6" name="圆角矩形 5"/>
          <p:cNvSpPr/>
          <p:nvPr/>
        </p:nvSpPr>
        <p:spPr>
          <a:xfrm>
            <a:off x="135890" y="114935"/>
            <a:ext cx="12211685" cy="1465580"/>
          </a:xfrm>
          <a:prstGeom prst="roundRect">
            <a:avLst/>
          </a:prstGeom>
          <a:solidFill>
            <a:srgbClr val="FFFFFF"/>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algn="l"/>
            <a:endParaRPr kumimoji="0" lang="en-US" altLang="zh-CN" sz="4400" b="1" i="0" u="none" strike="noStrike" cap="none" spc="0" normalizeH="0" baseline="0">
              <a:solidFill>
                <a:srgbClr val="FF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文本框 6"/>
          <p:cNvSpPr txBox="1"/>
          <p:nvPr/>
        </p:nvSpPr>
        <p:spPr>
          <a:xfrm>
            <a:off x="537845" y="248920"/>
            <a:ext cx="11407775" cy="11976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p>
            <a:pPr algn="l"/>
            <a:r>
              <a:rPr lang="en-US" altLang="zh-CN" sz="3600" b="1">
                <a:solidFill>
                  <a:srgbClr val="FF0000"/>
                </a:solidFill>
                <a:effectLst/>
                <a:sym typeface="+mn-ea"/>
              </a:rPr>
              <a:t>Don’t mind about what other people think of you! Be confident, believe in yourself!</a:t>
            </a:r>
            <a:endParaRPr kumimoji="0" lang="en-US" altLang="zh-CN" sz="3600" b="1" i="0" u="none" strike="noStrike" cap="none" spc="0" normalizeH="0" baseline="0">
              <a:ln>
                <a:noFill/>
              </a:ln>
              <a:solidFill>
                <a:srgbClr val="FF0000"/>
              </a:solidFill>
              <a:effectLst/>
              <a:uFillTx/>
              <a:latin typeface="PingFang SC Semibold"/>
              <a:ea typeface="PingFang SC Semibold"/>
              <a:cs typeface="PingFang SC Semibold"/>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矩形 1"/>
          <p:cNvSpPr/>
          <p:nvPr/>
        </p:nvSpPr>
        <p:spPr>
          <a:xfrm>
            <a:off x="4377690" y="797560"/>
            <a:ext cx="3550920" cy="1106805"/>
          </a:xfrm>
          <a:prstGeom prst="rect">
            <a:avLst/>
          </a:prstGeom>
          <a:noFill/>
          <a:ln>
            <a:noFill/>
          </a:ln>
        </p:spPr>
        <p:txBody>
          <a:bodyPr wrap="none" rtlCol="0" anchor="t">
            <a:spAutoFit/>
            <a:scene3d>
              <a:camera prst="orthographicFront"/>
              <a:lightRig rig="threePt" dir="t"/>
            </a:scene3d>
          </a:bodyPr>
          <a:p>
            <a:pPr algn="ctr"/>
            <a:r>
              <a:rPr lang="zh-CN" altLang="en-US" sz="6600" b="1">
                <a:ln w="13462">
                  <a:solidFill>
                    <a:schemeClr val="bg1"/>
                  </a:solidFill>
                  <a:prstDash val="solid"/>
                </a:ln>
                <a:solidFill>
                  <a:srgbClr val="FF0000"/>
                </a:solidFill>
                <a:effectLst>
                  <a:outerShdw dist="38100" dir="2700000" algn="bl" rotWithShape="0">
                    <a:schemeClr val="accent5"/>
                  </a:outerShdw>
                </a:effectLst>
                <a:ea typeface="宋体" panose="02010600030101010101" pitchFamily="2" charset="-122"/>
              </a:rPr>
              <a:t>八礼四仪</a:t>
            </a:r>
            <a:endParaRPr lang="zh-CN" altLang="en-US" sz="6600" b="1">
              <a:ln w="13462">
                <a:solidFill>
                  <a:schemeClr val="bg1"/>
                </a:solidFill>
                <a:prstDash val="solid"/>
              </a:ln>
              <a:solidFill>
                <a:srgbClr val="FF0000"/>
              </a:solidFill>
              <a:effectLst>
                <a:outerShdw dist="38100" dir="2700000" algn="bl" rotWithShape="0">
                  <a:schemeClr val="accent5"/>
                </a:outerShdw>
              </a:effectLst>
              <a:ea typeface="宋体" panose="02010600030101010101" pitchFamily="2" charset="-122"/>
            </a:endParaRPr>
          </a:p>
        </p:txBody>
      </p:sp>
      <p:sp>
        <p:nvSpPr>
          <p:cNvPr id="3" name="矩形 2"/>
          <p:cNvSpPr/>
          <p:nvPr/>
        </p:nvSpPr>
        <p:spPr>
          <a:xfrm>
            <a:off x="1705610" y="2167890"/>
            <a:ext cx="8771890" cy="4606290"/>
          </a:xfrm>
          <a:prstGeom prst="rect">
            <a:avLst/>
          </a:prstGeom>
          <a:noFill/>
          <a:ln>
            <a:noFill/>
          </a:ln>
        </p:spPr>
        <p:txBody>
          <a:bodyPr wrap="square" rtlCol="0" anchor="t">
            <a:noAutofit/>
          </a:bodyPr>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仪表之礼</a:t>
            </a: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a typeface="宋体" panose="02010600030101010101" pitchFamily="2" charset="-122"/>
              </a:rPr>
              <a:t>仪式之礼</a:t>
            </a: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言谈之礼</a:t>
            </a: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a typeface="宋体" panose="02010600030101010101" pitchFamily="2" charset="-122"/>
              </a:rPr>
              <a:t>待人之礼</a:t>
            </a: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行走之礼</a:t>
            </a: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a typeface="宋体" panose="02010600030101010101" pitchFamily="2" charset="-122"/>
              </a:rPr>
              <a:t>观赏之礼</a:t>
            </a: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游览之礼</a:t>
            </a: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a typeface="宋体" panose="02010600030101010101" pitchFamily="2" charset="-122"/>
              </a:rPr>
              <a:t>餐饮</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之礼</a:t>
            </a: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5" name="Picture 2" descr="c:\DOCUME~1\ADMINI~1\APPLIC~1\360se6\USERDA~1\Temp\01D430~1.JPG"/>
          <p:cNvPicPr>
            <a:picLocks noChangeAspect="1"/>
          </p:cNvPicPr>
          <p:nvPr/>
        </p:nvPicPr>
        <p:blipFill>
          <a:blip r:embed="rId1"/>
          <a:srcRect r="52" b="21"/>
          <a:stretch>
            <a:fillRect/>
          </a:stretch>
        </p:blipFill>
        <p:spPr>
          <a:xfrm>
            <a:off x="2024063" y="1214438"/>
            <a:ext cx="2857500" cy="5000625"/>
          </a:xfrm>
          <a:prstGeom prst="rect">
            <a:avLst/>
          </a:prstGeom>
          <a:noFill/>
          <a:ln w="9525">
            <a:noFill/>
          </a:ln>
        </p:spPr>
      </p:pic>
      <p:sp>
        <p:nvSpPr>
          <p:cNvPr id="5" name="TextBox 4"/>
          <p:cNvSpPr txBox="1"/>
          <p:nvPr/>
        </p:nvSpPr>
        <p:spPr>
          <a:xfrm>
            <a:off x="5167313" y="1428750"/>
            <a:ext cx="5000625" cy="1076325"/>
          </a:xfrm>
          <a:prstGeom prst="rect">
            <a:avLst/>
          </a:prstGeom>
          <a:noFill/>
        </p:spPr>
        <p:txBody>
          <a:bodyPr>
            <a:spAutoFit/>
          </a:bodyPr>
          <a:lstStyle/>
          <a:p>
            <a:pPr marR="0" defTabSz="914400" rtl="0">
              <a:buClrTx/>
              <a:buSzTx/>
              <a:buFontTx/>
              <a:buNone/>
              <a:defRPr/>
            </a:pPr>
            <a:r>
              <a:rPr kumimoji="0" lang="en-US" altLang="zh-CN"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rPr>
              <a:t>Beautiful clothes may be out of fashion soon.</a:t>
            </a:r>
            <a:endParaRPr kumimoji="0" lang="zh-CN" altLang="en-US"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endParaRPr>
          </a:p>
        </p:txBody>
      </p:sp>
      <p:sp>
        <p:nvSpPr>
          <p:cNvPr id="9" name="TextBox 8"/>
          <p:cNvSpPr txBox="1"/>
          <p:nvPr/>
        </p:nvSpPr>
        <p:spPr>
          <a:xfrm>
            <a:off x="5167313" y="2779713"/>
            <a:ext cx="5000625" cy="1076325"/>
          </a:xfrm>
          <a:prstGeom prst="rect">
            <a:avLst/>
          </a:prstGeom>
          <a:noFill/>
        </p:spPr>
        <p:txBody>
          <a:bodyPr>
            <a:spAutoFit/>
          </a:bodyPr>
          <a:lstStyle/>
          <a:p>
            <a:pPr marR="0" defTabSz="914400" rtl="0">
              <a:buClrTx/>
              <a:buSzTx/>
              <a:buFontTx/>
              <a:buNone/>
              <a:defRPr/>
            </a:pPr>
            <a:r>
              <a:rPr kumimoji="0" lang="en-US" altLang="zh-CN"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rPr>
              <a:t>Modern electronics will be out of fashion too.</a:t>
            </a:r>
            <a:endParaRPr kumimoji="0" lang="zh-CN" altLang="en-US"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endParaRPr>
          </a:p>
        </p:txBody>
      </p:sp>
      <p:pic>
        <p:nvPicPr>
          <p:cNvPr id="54278" name="Picture 8" descr="c:\DOCUME~1\ADMINI~1\APPLIC~1\360se6\USERDA~1\Temp\130097~1.JPG"/>
          <p:cNvPicPr>
            <a:picLocks noChangeAspect="1"/>
          </p:cNvPicPr>
          <p:nvPr/>
        </p:nvPicPr>
        <p:blipFill>
          <a:blip r:embed="rId2"/>
          <a:srcRect r="266" b="-2"/>
          <a:stretch>
            <a:fillRect/>
          </a:stretch>
        </p:blipFill>
        <p:spPr>
          <a:xfrm>
            <a:off x="2381250" y="2143125"/>
            <a:ext cx="2098675" cy="3357563"/>
          </a:xfrm>
          <a:prstGeom prst="rect">
            <a:avLst/>
          </a:prstGeom>
          <a:noFill/>
          <a:ln w="9525">
            <a:noFill/>
          </a:ln>
        </p:spPr>
      </p:pic>
      <p:pic>
        <p:nvPicPr>
          <p:cNvPr id="54279" name="Picture 10" descr="c:\DOCUME~1\ADMINI~1\APPLIC~1\360se6\USERDA~1\Temp\201307~1.JPG"/>
          <p:cNvPicPr>
            <a:picLocks noChangeAspect="1"/>
          </p:cNvPicPr>
          <p:nvPr/>
        </p:nvPicPr>
        <p:blipFill>
          <a:blip r:embed="rId3"/>
          <a:srcRect r="214"/>
          <a:stretch>
            <a:fillRect/>
          </a:stretch>
        </p:blipFill>
        <p:spPr>
          <a:xfrm>
            <a:off x="2381250" y="1571625"/>
            <a:ext cx="2114550" cy="4238625"/>
          </a:xfrm>
          <a:prstGeom prst="rect">
            <a:avLst/>
          </a:prstGeom>
          <a:noFill/>
          <a:ln w="9525">
            <a:noFill/>
          </a:ln>
        </p:spPr>
      </p:pic>
      <p:pic>
        <p:nvPicPr>
          <p:cNvPr id="54280" name="Picture 12" descr="c:\DOCUME~1\ADMINI~1\APPLIC~1\360se6\USERDA~1\Temp\135274~1.JPG"/>
          <p:cNvPicPr>
            <a:picLocks noChangeAspect="1"/>
          </p:cNvPicPr>
          <p:nvPr/>
        </p:nvPicPr>
        <p:blipFill>
          <a:blip r:embed="rId4"/>
          <a:srcRect r="145"/>
          <a:stretch>
            <a:fillRect/>
          </a:stretch>
        </p:blipFill>
        <p:spPr>
          <a:xfrm>
            <a:off x="1809750" y="2357438"/>
            <a:ext cx="3214688" cy="2847975"/>
          </a:xfrm>
          <a:prstGeom prst="rect">
            <a:avLst/>
          </a:prstGeom>
          <a:noFill/>
          <a:ln w="9525">
            <a:noFill/>
          </a:ln>
        </p:spPr>
      </p:pic>
      <p:sp>
        <p:nvSpPr>
          <p:cNvPr id="13" name="TextBox 12"/>
          <p:cNvSpPr txBox="1"/>
          <p:nvPr/>
        </p:nvSpPr>
        <p:spPr>
          <a:xfrm>
            <a:off x="5167313" y="4000500"/>
            <a:ext cx="1571625" cy="583565"/>
          </a:xfrm>
          <a:prstGeom prst="rect">
            <a:avLst/>
          </a:prstGeom>
          <a:noFill/>
        </p:spPr>
        <p:txBody>
          <a:bodyPr>
            <a:spAutoFit/>
          </a:bodyPr>
          <a:lstStyle/>
          <a:p>
            <a:pPr marR="0" defTabSz="914400" rtl="0">
              <a:buClrTx/>
              <a:buSzTx/>
              <a:buFontTx/>
              <a:buNone/>
              <a:defRPr/>
            </a:pPr>
            <a:r>
              <a:rPr kumimoji="0" lang="en-US" altLang="zh-CN"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rPr>
              <a:t>But……</a:t>
            </a:r>
            <a:endParaRPr kumimoji="0" lang="zh-CN" altLang="en-US"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endParaRPr>
          </a:p>
        </p:txBody>
      </p:sp>
      <p:sp>
        <p:nvSpPr>
          <p:cNvPr id="14" name="TextBox 13"/>
          <p:cNvSpPr txBox="1"/>
          <p:nvPr/>
        </p:nvSpPr>
        <p:spPr>
          <a:xfrm>
            <a:off x="5167313" y="4779963"/>
            <a:ext cx="5286375" cy="1137285"/>
          </a:xfrm>
          <a:prstGeom prst="rect">
            <a:avLst/>
          </a:prstGeom>
          <a:noFill/>
        </p:spPr>
        <p:txBody>
          <a:bodyPr>
            <a:spAutoFit/>
          </a:bodyPr>
          <a:lstStyle/>
          <a:p>
            <a:pPr marR="0" defTabSz="914400" rtl="0">
              <a:buClrTx/>
              <a:buSzTx/>
              <a:buFontTx/>
              <a:buNone/>
              <a:defRPr/>
            </a:pPr>
            <a:r>
              <a:rPr kumimoji="0" lang="en-US" altLang="zh-CN" sz="3400" b="1" kern="1200" cap="none" spc="0" normalizeH="0" baseline="0" noProof="0" dirty="0">
                <a:solidFill>
                  <a:srgbClr val="002060"/>
                </a:solidFill>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rPr>
              <a:t>Good manners will never  be out of fashion!</a:t>
            </a:r>
            <a:endParaRPr kumimoji="0" lang="zh-CN" altLang="en-US" sz="3400" b="1" kern="1200" cap="none" spc="0" normalizeH="0" baseline="0" noProof="0" dirty="0">
              <a:solidFill>
                <a:srgbClr val="002060"/>
              </a:solidFill>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endParaRPr>
          </a:p>
        </p:txBody>
      </p:sp>
      <p:sp>
        <p:nvSpPr>
          <p:cNvPr id="31754" name="AutoShape 14" descr="c:\DOCUME~1\ADMINI~1\APPLIC~1\360se6\USERDA~1\Temp\{1B1~1.JPG"/>
          <p:cNvSpPr>
            <a:spLocks noChangeAspect="1"/>
          </p:cNvSpPr>
          <p:nvPr/>
        </p:nvSpPr>
        <p:spPr>
          <a:xfrm>
            <a:off x="1679575" y="-144462"/>
            <a:ext cx="304800" cy="304800"/>
          </a:xfrm>
          <a:prstGeom prst="rect">
            <a:avLst/>
          </a:prstGeom>
          <a:noFill/>
          <a:ln w="9525">
            <a:noFill/>
          </a:ln>
        </p:spPr>
        <p:txBody>
          <a:bodyPr anchor="t" anchorCtr="0"/>
          <a:p>
            <a:endParaRPr lang="zh-CN" altLang="en-US" dirty="0">
              <a:latin typeface="Arial" panose="020B0604020202020204" pitchFamily="34" charset="0"/>
              <a:ea typeface="宋体" panose="02010600030101010101" pitchFamily="2" charset="-122"/>
            </a:endParaRPr>
          </a:p>
        </p:txBody>
      </p:sp>
      <p:sp>
        <p:nvSpPr>
          <p:cNvPr id="10" name="TextBox 4"/>
          <p:cNvSpPr txBox="1"/>
          <p:nvPr>
            <p:custDataLst>
              <p:tags r:id="rId5"/>
            </p:custDataLst>
          </p:nvPr>
        </p:nvSpPr>
        <p:spPr>
          <a:xfrm>
            <a:off x="1528549" y="75287"/>
            <a:ext cx="4124325" cy="768350"/>
          </a:xfrm>
          <a:prstGeom prst="rect">
            <a:avLst/>
          </a:prstGeom>
          <a:noFill/>
        </p:spPr>
        <p:txBody>
          <a:bodyPr wrap="none" rtlCol="0">
            <a:spAutoFit/>
          </a:bodyPr>
          <a:p>
            <a:r>
              <a:rPr lang="en-US" altLang="zh-CN" sz="4400" b="1" dirty="0" smtClean="0">
                <a:solidFill>
                  <a:srgbClr val="FF0000"/>
                </a:solidFill>
                <a:latin typeface="Times New Roman" panose="02020603050405020304" pitchFamily="18" charset="0"/>
                <a:cs typeface="Times New Roman" panose="02020603050405020304" pitchFamily="18" charset="0"/>
              </a:rPr>
              <a:t>Let’s  remember</a:t>
            </a:r>
            <a:endParaRPr lang="zh-CN" alt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heel(4)">
                                      <p:cBhvr>
                                        <p:cTn id="7" dur="2000"/>
                                        <p:tgtEl>
                                          <p:spTgt spid="542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xit" presetSubtype="0" fill="hold" nodeType="clickEffect">
                                  <p:stCondLst>
                                    <p:cond delay="0"/>
                                  </p:stCondLst>
                                  <p:childTnLst>
                                    <p:anim calcmode="lin" valueType="num">
                                      <p:cBhvr>
                                        <p:cTn id="16" dur="1000"/>
                                        <p:tgtEl>
                                          <p:spTgt spid="54275"/>
                                        </p:tgtEl>
                                        <p:attrNameLst>
                                          <p:attrName>ppt_w</p:attrName>
                                        </p:attrNameLst>
                                      </p:cBhvr>
                                      <p:tavLst>
                                        <p:tav tm="0">
                                          <p:val>
                                            <p:strVal val="ppt_w"/>
                                          </p:val>
                                        </p:tav>
                                        <p:tav tm="100000">
                                          <p:val>
                                            <p:strVal val="ppt_w*0.70"/>
                                          </p:val>
                                        </p:tav>
                                      </p:tavLst>
                                    </p:anim>
                                    <p:anim calcmode="lin" valueType="num">
                                      <p:cBhvr>
                                        <p:cTn id="17" dur="1000"/>
                                        <p:tgtEl>
                                          <p:spTgt spid="54275"/>
                                        </p:tgtEl>
                                        <p:attrNameLst>
                                          <p:attrName>ppt_h</p:attrName>
                                        </p:attrNameLst>
                                      </p:cBhvr>
                                      <p:tavLst>
                                        <p:tav tm="0">
                                          <p:val>
                                            <p:strVal val="ppt_h"/>
                                          </p:val>
                                        </p:tav>
                                        <p:tav tm="100000">
                                          <p:val>
                                            <p:strVal val="ppt_h"/>
                                          </p:val>
                                        </p:tav>
                                      </p:tavLst>
                                    </p:anim>
                                    <p:animEffect transition="out" filter="fade">
                                      <p:cBhvr>
                                        <p:cTn id="18" dur="1000"/>
                                        <p:tgtEl>
                                          <p:spTgt spid="54275"/>
                                        </p:tgtEl>
                                      </p:cBhvr>
                                    </p:animEffect>
                                    <p:set>
                                      <p:cBhvr>
                                        <p:cTn id="19" dur="1" fill="hold">
                                          <p:stCondLst>
                                            <p:cond delay="999"/>
                                          </p:stCondLst>
                                        </p:cTn>
                                        <p:tgtEl>
                                          <p:spTgt spid="54275"/>
                                        </p:tgtEl>
                                        <p:attrNameLst>
                                          <p:attrName>style.visibility</p:attrName>
                                        </p:attrNameLst>
                                      </p:cBhvr>
                                      <p:to>
                                        <p:strVal val="hidden"/>
                                      </p:to>
                                    </p:set>
                                  </p:childTnLst>
                                </p:cTn>
                              </p:par>
                              <p:par>
                                <p:cTn id="20" presetID="23" presetClass="entr" presetSubtype="16" fill="hold" nodeType="withEffect">
                                  <p:stCondLst>
                                    <p:cond delay="0"/>
                                  </p:stCondLst>
                                  <p:childTnLst>
                                    <p:set>
                                      <p:cBhvr>
                                        <p:cTn id="21" dur="1" fill="hold">
                                          <p:stCondLst>
                                            <p:cond delay="0"/>
                                          </p:stCondLst>
                                        </p:cTn>
                                        <p:tgtEl>
                                          <p:spTgt spid="54278"/>
                                        </p:tgtEl>
                                        <p:attrNameLst>
                                          <p:attrName>style.visibility</p:attrName>
                                        </p:attrNameLst>
                                      </p:cBhvr>
                                      <p:to>
                                        <p:strVal val="visible"/>
                                      </p:to>
                                    </p:set>
                                    <p:anim calcmode="lin" valueType="num">
                                      <p:cBhvr>
                                        <p:cTn id="22" dur="2000" fill="hold"/>
                                        <p:tgtEl>
                                          <p:spTgt spid="54278"/>
                                        </p:tgtEl>
                                        <p:attrNameLst>
                                          <p:attrName>ppt_w</p:attrName>
                                        </p:attrNameLst>
                                      </p:cBhvr>
                                      <p:tavLst>
                                        <p:tav tm="0">
                                          <p:val>
                                            <p:fltVal val="0.000000"/>
                                          </p:val>
                                        </p:tav>
                                        <p:tav tm="100000">
                                          <p:val>
                                            <p:strVal val="#ppt_w"/>
                                          </p:val>
                                        </p:tav>
                                      </p:tavLst>
                                    </p:anim>
                                    <p:anim calcmode="lin" valueType="num">
                                      <p:cBhvr>
                                        <p:cTn id="23" dur="2000" fill="hold"/>
                                        <p:tgtEl>
                                          <p:spTgt spid="54278"/>
                                        </p:tgtEl>
                                        <p:attrNameLst>
                                          <p:attrName>ppt_h</p:attrName>
                                        </p:attrNameLst>
                                      </p:cBhvr>
                                      <p:tavLst>
                                        <p:tav tm="0">
                                          <p:val>
                                            <p:fltVal val="0.00000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nodeType="clickEffect">
                                  <p:stCondLst>
                                    <p:cond delay="0"/>
                                  </p:stCondLst>
                                  <p:childTnLst>
                                    <p:anim calcmode="lin" valueType="num">
                                      <p:cBhvr>
                                        <p:cTn id="27" dur="2000"/>
                                        <p:tgtEl>
                                          <p:spTgt spid="54278"/>
                                        </p:tgtEl>
                                        <p:attrNameLst>
                                          <p:attrName>ppt_w</p:attrName>
                                        </p:attrNameLst>
                                      </p:cBhvr>
                                      <p:tavLst>
                                        <p:tav tm="0">
                                          <p:val>
                                            <p:strVal val="ppt_w"/>
                                          </p:val>
                                        </p:tav>
                                        <p:tav tm="100000">
                                          <p:val>
                                            <p:strVal val="ppt_w*0.70"/>
                                          </p:val>
                                        </p:tav>
                                      </p:tavLst>
                                    </p:anim>
                                    <p:anim calcmode="lin" valueType="num">
                                      <p:cBhvr>
                                        <p:cTn id="28" dur="2000"/>
                                        <p:tgtEl>
                                          <p:spTgt spid="54278"/>
                                        </p:tgtEl>
                                        <p:attrNameLst>
                                          <p:attrName>ppt_h</p:attrName>
                                        </p:attrNameLst>
                                      </p:cBhvr>
                                      <p:tavLst>
                                        <p:tav tm="0">
                                          <p:val>
                                            <p:strVal val="ppt_h"/>
                                          </p:val>
                                        </p:tav>
                                        <p:tav tm="100000">
                                          <p:val>
                                            <p:strVal val="ppt_h"/>
                                          </p:val>
                                        </p:tav>
                                      </p:tavLst>
                                    </p:anim>
                                    <p:animEffect transition="out" filter="fade">
                                      <p:cBhvr>
                                        <p:cTn id="29" dur="2000"/>
                                        <p:tgtEl>
                                          <p:spTgt spid="54278"/>
                                        </p:tgtEl>
                                      </p:cBhvr>
                                    </p:animEffect>
                                    <p:set>
                                      <p:cBhvr>
                                        <p:cTn id="30" dur="1" fill="hold">
                                          <p:stCondLst>
                                            <p:cond delay="1999"/>
                                          </p:stCondLst>
                                        </p:cTn>
                                        <p:tgtEl>
                                          <p:spTgt spid="54278"/>
                                        </p:tgtEl>
                                        <p:attrNameLst>
                                          <p:attrName>style.visibility</p:attrName>
                                        </p:attrNameLst>
                                      </p:cBhvr>
                                      <p:to>
                                        <p:strVal val="hidden"/>
                                      </p:to>
                                    </p:set>
                                  </p:childTnLst>
                                </p:cTn>
                              </p:par>
                              <p:par>
                                <p:cTn id="31" presetID="8" presetClass="entr" presetSubtype="32" fill="hold" nodeType="withEffect">
                                  <p:stCondLst>
                                    <p:cond delay="0"/>
                                  </p:stCondLst>
                                  <p:childTnLst>
                                    <p:set>
                                      <p:cBhvr>
                                        <p:cTn id="32" dur="1" fill="hold">
                                          <p:stCondLst>
                                            <p:cond delay="0"/>
                                          </p:stCondLst>
                                        </p:cTn>
                                        <p:tgtEl>
                                          <p:spTgt spid="54279"/>
                                        </p:tgtEl>
                                        <p:attrNameLst>
                                          <p:attrName>style.visibility</p:attrName>
                                        </p:attrNameLst>
                                      </p:cBhvr>
                                      <p:to>
                                        <p:strVal val="visible"/>
                                      </p:to>
                                    </p:set>
                                    <p:animEffect transition="in" filter="diamond(out)">
                                      <p:cBhvr>
                                        <p:cTn id="33" dur="2000"/>
                                        <p:tgtEl>
                                          <p:spTgt spid="5427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1000"/>
                                        <p:tgtEl>
                                          <p:spTgt spid="54279"/>
                                        </p:tgtEl>
                                        <p:attrNameLst>
                                          <p:attrName>ppt_w</p:attrName>
                                        </p:attrNameLst>
                                      </p:cBhvr>
                                      <p:tavLst>
                                        <p:tav tm="0">
                                          <p:val>
                                            <p:strVal val="ppt_w"/>
                                          </p:val>
                                        </p:tav>
                                        <p:tav tm="100000">
                                          <p:val>
                                            <p:strVal val="ppt_w*0.70"/>
                                          </p:val>
                                        </p:tav>
                                      </p:tavLst>
                                    </p:anim>
                                    <p:anim calcmode="lin" valueType="num">
                                      <p:cBhvr>
                                        <p:cTn id="48" dur="1000"/>
                                        <p:tgtEl>
                                          <p:spTgt spid="54279"/>
                                        </p:tgtEl>
                                        <p:attrNameLst>
                                          <p:attrName>ppt_h</p:attrName>
                                        </p:attrNameLst>
                                      </p:cBhvr>
                                      <p:tavLst>
                                        <p:tav tm="0">
                                          <p:val>
                                            <p:strVal val="ppt_h"/>
                                          </p:val>
                                        </p:tav>
                                        <p:tav tm="100000">
                                          <p:val>
                                            <p:strVal val="ppt_h"/>
                                          </p:val>
                                        </p:tav>
                                      </p:tavLst>
                                    </p:anim>
                                    <p:animEffect transition="out" filter="fade">
                                      <p:cBhvr>
                                        <p:cTn id="49" dur="1000"/>
                                        <p:tgtEl>
                                          <p:spTgt spid="54279"/>
                                        </p:tgtEl>
                                      </p:cBhvr>
                                    </p:animEffect>
                                    <p:set>
                                      <p:cBhvr>
                                        <p:cTn id="50" dur="1" fill="hold">
                                          <p:stCondLst>
                                            <p:cond delay="999"/>
                                          </p:stCondLst>
                                        </p:cTn>
                                        <p:tgtEl>
                                          <p:spTgt spid="54279"/>
                                        </p:tgtEl>
                                        <p:attrNameLst>
                                          <p:attrName>style.visibility</p:attrName>
                                        </p:attrNameLst>
                                      </p:cBhvr>
                                      <p:to>
                                        <p:strVal val="hidden"/>
                                      </p:to>
                                    </p:set>
                                  </p:childTnLst>
                                </p:cTn>
                              </p:par>
                              <p:par>
                                <p:cTn id="51" presetID="22" presetClass="entr" presetSubtype="1" fill="hold" nodeType="withEffect">
                                  <p:stCondLst>
                                    <p:cond delay="0"/>
                                  </p:stCondLst>
                                  <p:childTnLst>
                                    <p:set>
                                      <p:cBhvr>
                                        <p:cTn id="52" dur="1" fill="hold">
                                          <p:stCondLst>
                                            <p:cond delay="0"/>
                                          </p:stCondLst>
                                        </p:cTn>
                                        <p:tgtEl>
                                          <p:spTgt spid="54280"/>
                                        </p:tgtEl>
                                        <p:attrNameLst>
                                          <p:attrName>style.visibility</p:attrName>
                                        </p:attrNameLst>
                                      </p:cBhvr>
                                      <p:to>
                                        <p:strVal val="visible"/>
                                      </p:to>
                                    </p:set>
                                    <p:animEffect transition="in" filter="wipe(up)">
                                      <p:cBhvr>
                                        <p:cTn id="53" dur="2000"/>
                                        <p:tgtEl>
                                          <p:spTgt spid="54280"/>
                                        </p:tgtEl>
                                      </p:cBhvr>
                                    </p:animEffect>
                                  </p:childTnLst>
                                </p:cTn>
                              </p:par>
                            </p:childTnLst>
                          </p:cTn>
                        </p:par>
                        <p:par>
                          <p:cTn id="54" fill="hold">
                            <p:stCondLst>
                              <p:cond delay="1000"/>
                            </p:stCondLst>
                            <p:childTnLst>
                              <p:par>
                                <p:cTn id="55" presetID="9"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ecbe63674635069d7ff4f54b83c0225f_raw">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Welcom01"/>
          <p:cNvPicPr>
            <a:picLocks noChangeAspect="1" noChangeArrowheads="1"/>
          </p:cNvPicPr>
          <p:nvPr/>
        </p:nvPicPr>
        <p:blipFill>
          <a:blip r:embed="rId1"/>
          <a:srcRect/>
          <a:stretch>
            <a:fillRect/>
          </a:stretch>
        </p:blipFill>
        <p:spPr bwMode="auto">
          <a:xfrm>
            <a:off x="2456598" y="843592"/>
            <a:ext cx="7438030" cy="4575572"/>
          </a:xfrm>
          <a:prstGeom prst="rect">
            <a:avLst/>
          </a:prstGeom>
          <a:noFill/>
          <a:ln w="9525">
            <a:noFill/>
            <a:miter lim="800000"/>
            <a:headEnd/>
            <a:tailEnd/>
          </a:ln>
        </p:spPr>
      </p:pic>
      <p:sp>
        <p:nvSpPr>
          <p:cNvPr id="148491" name="Text Box 11"/>
          <p:cNvSpPr txBox="1">
            <a:spLocks noChangeArrowheads="1"/>
          </p:cNvSpPr>
          <p:nvPr/>
        </p:nvSpPr>
        <p:spPr bwMode="auto">
          <a:xfrm>
            <a:off x="600501" y="5395211"/>
            <a:ext cx="12335933" cy="1198880"/>
          </a:xfrm>
          <a:prstGeom prst="rect">
            <a:avLst/>
          </a:prstGeom>
          <a:noFill/>
          <a:ln w="9525">
            <a:noFill/>
            <a:miter lim="800000"/>
          </a:ln>
        </p:spPr>
        <p:txBody>
          <a:bodyPr>
            <a:spAutoFit/>
          </a:bodyPr>
          <a:lstStyle/>
          <a:p>
            <a:r>
              <a:rPr lang="en-US" altLang="zh-CN" sz="3600" b="1" dirty="0" smtClean="0">
                <a:latin typeface="Times New Roman" panose="02020603050405020304" pitchFamily="18" charset="0"/>
                <a:cs typeface="Times New Roman" panose="02020603050405020304" pitchFamily="18" charset="0"/>
              </a:rPr>
              <a:t>What </a:t>
            </a:r>
            <a:r>
              <a:rPr lang="en-US" altLang="zh-CN" sz="3600" b="1" dirty="0">
                <a:latin typeface="Times New Roman" panose="02020603050405020304" pitchFamily="18" charset="0"/>
                <a:cs typeface="Times New Roman" panose="02020603050405020304" pitchFamily="18" charset="0"/>
              </a:rPr>
              <a:t>should the boy do when he crosses the road?</a:t>
            </a:r>
            <a:endParaRPr lang="en-US" altLang="zh-CN" sz="3600" b="1" dirty="0">
              <a:latin typeface="Times New Roman" panose="02020603050405020304" pitchFamily="18" charset="0"/>
              <a:cs typeface="Times New Roman" panose="02020603050405020304" pitchFamily="18" charset="0"/>
            </a:endParaRPr>
          </a:p>
          <a:p>
            <a:r>
              <a:rPr lang="en-US" altLang="zh-CN" sz="3600" b="1" dirty="0" smtClean="0">
                <a:latin typeface="Times New Roman" panose="02020603050405020304" pitchFamily="18" charset="0"/>
                <a:cs typeface="Times New Roman" panose="02020603050405020304" pitchFamily="18" charset="0"/>
              </a:rPr>
              <a:t>He </a:t>
            </a:r>
            <a:r>
              <a:rPr lang="en-US" altLang="zh-CN" sz="3600" b="1" dirty="0">
                <a:latin typeface="Times New Roman" panose="02020603050405020304" pitchFamily="18" charset="0"/>
                <a:cs typeface="Times New Roman" panose="02020603050405020304" pitchFamily="18" charset="0"/>
              </a:rPr>
              <a:t>should </a:t>
            </a:r>
            <a:r>
              <a:rPr lang="en-US" altLang="zh-CN" sz="3600" b="1" dirty="0">
                <a:solidFill>
                  <a:srgbClr val="FF0000"/>
                </a:solidFill>
                <a:latin typeface="Times New Roman" panose="02020603050405020304" pitchFamily="18" charset="0"/>
                <a:cs typeface="Times New Roman" panose="02020603050405020304" pitchFamily="18" charset="0"/>
              </a:rPr>
              <a:t>obey traffic rules</a:t>
            </a:r>
            <a:r>
              <a:rPr lang="en-US" altLang="zh-CN" sz="3600" b="1" dirty="0">
                <a:latin typeface="Times New Roman" panose="02020603050405020304" pitchFamily="18" charset="0"/>
                <a:cs typeface="Times New Roman" panose="02020603050405020304" pitchFamily="18" charset="0"/>
              </a:rPr>
              <a:t>.</a:t>
            </a:r>
            <a:endParaRPr lang="en-US" altLang="zh-CN" sz="3600" b="1" dirty="0">
              <a:latin typeface="Times New Roman" panose="02020603050405020304" pitchFamily="18" charset="0"/>
              <a:cs typeface="Times New Roman" panose="02020603050405020304" pitchFamily="18" charset="0"/>
            </a:endParaRPr>
          </a:p>
        </p:txBody>
      </p:sp>
      <p:sp>
        <p:nvSpPr>
          <p:cNvPr id="6" name="矩形 5"/>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528549" y="65687"/>
            <a:ext cx="400177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Ask and answer</a:t>
            </a:r>
            <a:endParaRPr lang="zh-CN" altLang="en-US" sz="36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500599" y="5968979"/>
            <a:ext cx="2937510" cy="645160"/>
          </a:xfrm>
          <a:prstGeom prst="rect">
            <a:avLst/>
          </a:prstGeom>
          <a:noFill/>
        </p:spPr>
        <p:txBody>
          <a:bodyPr wrap="none" rtlCol="0">
            <a:spAutoFit/>
          </a:bodyPr>
          <a:lstStyle/>
          <a:p>
            <a:r>
              <a:rPr lang="zh-CN" altLang="en-US" sz="3600" b="1" dirty="0" smtClean="0">
                <a:solidFill>
                  <a:srgbClr val="FFC000"/>
                </a:solidFill>
                <a:latin typeface="Times New Roman" panose="02020603050405020304" pitchFamily="18" charset="0"/>
                <a:cs typeface="Times New Roman" panose="02020603050405020304" pitchFamily="18" charset="0"/>
              </a:rPr>
              <a:t>遵守交通规则</a:t>
            </a:r>
            <a:endParaRPr lang="zh-CN" altLang="en-US" sz="36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8491">
                                            <p:txEl>
                                              <p:pRg st="0" end="0"/>
                                            </p:txEl>
                                          </p:spTgt>
                                        </p:tgtEl>
                                        <p:attrNameLst>
                                          <p:attrName>style.visibility</p:attrName>
                                        </p:attrNameLst>
                                      </p:cBhvr>
                                      <p:to>
                                        <p:strVal val="visible"/>
                                      </p:to>
                                    </p:set>
                                    <p:animEffect transition="in" filter="box(in)">
                                      <p:cBhvr>
                                        <p:cTn id="7" dur="500"/>
                                        <p:tgtEl>
                                          <p:spTgt spid="148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8491">
                                            <p:txEl>
                                              <p:pRg st="1" end="1"/>
                                            </p:txEl>
                                          </p:spTgt>
                                        </p:tgtEl>
                                        <p:attrNameLst>
                                          <p:attrName>style.visibility</p:attrName>
                                        </p:attrNameLst>
                                      </p:cBhvr>
                                      <p:to>
                                        <p:strVal val="visible"/>
                                      </p:to>
                                    </p:set>
                                    <p:animEffect transition="in" filter="box(in)">
                                      <p:cBhvr>
                                        <p:cTn id="12" dur="500"/>
                                        <p:tgtEl>
                                          <p:spTgt spid="148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Welcom02"/>
          <p:cNvPicPr>
            <a:picLocks noChangeAspect="1" noChangeArrowheads="1"/>
          </p:cNvPicPr>
          <p:nvPr/>
        </p:nvPicPr>
        <p:blipFill>
          <a:blip r:embed="rId1"/>
          <a:srcRect/>
          <a:stretch>
            <a:fillRect/>
          </a:stretch>
        </p:blipFill>
        <p:spPr bwMode="auto">
          <a:xfrm>
            <a:off x="2256427" y="864940"/>
            <a:ext cx="7679144" cy="4418462"/>
          </a:xfrm>
          <a:prstGeom prst="rect">
            <a:avLst/>
          </a:prstGeom>
          <a:noFill/>
          <a:ln w="9525">
            <a:noFill/>
            <a:miter lim="800000"/>
            <a:headEnd/>
            <a:tailEnd/>
          </a:ln>
        </p:spPr>
      </p:pic>
      <p:sp>
        <p:nvSpPr>
          <p:cNvPr id="152581" name="Text Box 5"/>
          <p:cNvSpPr txBox="1">
            <a:spLocks noChangeArrowheads="1"/>
          </p:cNvSpPr>
          <p:nvPr/>
        </p:nvSpPr>
        <p:spPr bwMode="auto">
          <a:xfrm>
            <a:off x="700576" y="5286241"/>
            <a:ext cx="6799580" cy="1198880"/>
          </a:xfrm>
          <a:prstGeom prst="rect">
            <a:avLst/>
          </a:prstGeom>
          <a:noFill/>
          <a:ln w="9525">
            <a:noFill/>
            <a:miter lim="800000"/>
          </a:ln>
        </p:spPr>
        <p:txBody>
          <a:bodyPr wrap="none">
            <a:spAutoFit/>
          </a:bodyPr>
          <a:lstStyle/>
          <a:p>
            <a:r>
              <a:rPr lang="en-US" altLang="zh-CN" sz="3600" b="1" dirty="0" smtClean="0">
                <a:latin typeface="Times New Roman" panose="02020603050405020304" pitchFamily="18" charset="0"/>
                <a:cs typeface="Times New Roman" panose="02020603050405020304" pitchFamily="18" charset="0"/>
              </a:rPr>
              <a:t>What </a:t>
            </a:r>
            <a:r>
              <a:rPr lang="en-US" altLang="zh-CN" sz="3600" b="1" dirty="0">
                <a:latin typeface="Times New Roman" panose="02020603050405020304" pitchFamily="18" charset="0"/>
                <a:cs typeface="Times New Roman" panose="02020603050405020304" pitchFamily="18" charset="0"/>
              </a:rPr>
              <a:t>is the girl </a:t>
            </a:r>
            <a:r>
              <a:rPr lang="en-US" altLang="zh-CN" sz="3600" b="1" dirty="0" smtClean="0">
                <a:latin typeface="Times New Roman" panose="02020603050405020304" pitchFamily="18" charset="0"/>
                <a:cs typeface="Times New Roman" panose="02020603050405020304" pitchFamily="18" charset="0"/>
              </a:rPr>
              <a:t>doing?</a:t>
            </a:r>
            <a:endParaRPr lang="en-US" altLang="zh-CN" sz="3600" b="1" dirty="0" smtClean="0">
              <a:latin typeface="Times New Roman" panose="02020603050405020304" pitchFamily="18" charset="0"/>
              <a:cs typeface="Times New Roman" panose="02020603050405020304" pitchFamily="18" charset="0"/>
            </a:endParaRPr>
          </a:p>
          <a:p>
            <a:r>
              <a:rPr lang="en-US" altLang="zh-CN" sz="3600" b="1" dirty="0" smtClean="0">
                <a:latin typeface="Times New Roman" panose="02020603050405020304" pitchFamily="18" charset="0"/>
                <a:cs typeface="Times New Roman" panose="02020603050405020304" pitchFamily="18" charset="0"/>
              </a:rPr>
              <a:t>She </a:t>
            </a:r>
            <a:r>
              <a:rPr lang="en-US" altLang="zh-CN" sz="3600" b="1" dirty="0">
                <a:latin typeface="Times New Roman" panose="02020603050405020304" pitchFamily="18" charset="0"/>
                <a:cs typeface="Times New Roman" panose="02020603050405020304" pitchFamily="18" charset="0"/>
              </a:rPr>
              <a:t>is </a:t>
            </a:r>
            <a:r>
              <a:rPr lang="en-US" altLang="zh-CN" sz="3600" b="1" dirty="0">
                <a:solidFill>
                  <a:srgbClr val="FF0000"/>
                </a:solidFill>
                <a:latin typeface="Times New Roman" panose="02020603050405020304" pitchFamily="18" charset="0"/>
                <a:cs typeface="Times New Roman" panose="02020603050405020304" pitchFamily="18" charset="0"/>
              </a:rPr>
              <a:t>picking flowers </a:t>
            </a:r>
            <a:r>
              <a:rPr lang="en-US" altLang="zh-CN" sz="3600" b="1" dirty="0">
                <a:latin typeface="Times New Roman" panose="02020603050405020304" pitchFamily="18" charset="0"/>
                <a:cs typeface="Times New Roman" panose="02020603050405020304" pitchFamily="18" charset="0"/>
              </a:rPr>
              <a:t>in the park.</a:t>
            </a:r>
            <a:endParaRPr lang="en-US" altLang="zh-CN" sz="3600" b="1" dirty="0">
              <a:latin typeface="Times New Roman" panose="02020603050405020304" pitchFamily="18" charset="0"/>
              <a:cs typeface="Times New Roman" panose="02020603050405020304" pitchFamily="18" charset="0"/>
            </a:endParaRPr>
          </a:p>
        </p:txBody>
      </p:sp>
      <p:sp>
        <p:nvSpPr>
          <p:cNvPr id="5" name="矩形 4"/>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7647031" y="5846147"/>
            <a:ext cx="1101090" cy="645160"/>
          </a:xfrm>
          <a:prstGeom prst="rect">
            <a:avLst/>
          </a:prstGeom>
          <a:noFill/>
        </p:spPr>
        <p:txBody>
          <a:bodyPr wrap="none" rtlCol="0">
            <a:spAutoFit/>
          </a:bodyPr>
          <a:lstStyle/>
          <a:p>
            <a:r>
              <a:rPr lang="zh-CN" altLang="en-US" sz="3600" b="1" dirty="0" smtClean="0">
                <a:solidFill>
                  <a:srgbClr val="FFC000"/>
                </a:solidFill>
                <a:latin typeface="Times New Roman" panose="02020603050405020304" pitchFamily="18" charset="0"/>
                <a:cs typeface="Times New Roman" panose="02020603050405020304" pitchFamily="18" charset="0"/>
              </a:rPr>
              <a:t>摘花</a:t>
            </a:r>
            <a:endParaRPr lang="zh-CN" altLang="en-US" sz="3600" b="1" dirty="0">
              <a:solidFill>
                <a:srgbClr val="FFC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28549" y="129957"/>
            <a:ext cx="400177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Ask and answer</a:t>
            </a:r>
            <a:endParaRPr lang="zh-CN" alt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2581">
                                            <p:txEl>
                                              <p:pRg st="0" end="0"/>
                                            </p:txEl>
                                          </p:spTgt>
                                        </p:tgtEl>
                                        <p:attrNameLst>
                                          <p:attrName>style.visibility</p:attrName>
                                        </p:attrNameLst>
                                      </p:cBhvr>
                                      <p:to>
                                        <p:strVal val="visible"/>
                                      </p:to>
                                    </p:set>
                                    <p:animEffect transition="in" filter="box(in)">
                                      <p:cBhvr>
                                        <p:cTn id="7" dur="500"/>
                                        <p:tgtEl>
                                          <p:spTgt spid="1525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2581">
                                            <p:txEl>
                                              <p:pRg st="1" end="1"/>
                                            </p:txEl>
                                          </p:spTgt>
                                        </p:tgtEl>
                                        <p:attrNameLst>
                                          <p:attrName>style.visibility</p:attrName>
                                        </p:attrNameLst>
                                      </p:cBhvr>
                                      <p:to>
                                        <p:strVal val="visible"/>
                                      </p:to>
                                    </p:set>
                                    <p:animEffect transition="in" filter="box(in)">
                                      <p:cBhvr>
                                        <p:cTn id="12" dur="500"/>
                                        <p:tgtEl>
                                          <p:spTgt spid="1525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Welcom03"/>
          <p:cNvPicPr>
            <a:picLocks noChangeAspect="1" noChangeArrowheads="1"/>
          </p:cNvPicPr>
          <p:nvPr/>
        </p:nvPicPr>
        <p:blipFill>
          <a:blip r:embed="rId1"/>
          <a:srcRect/>
          <a:stretch>
            <a:fillRect/>
          </a:stretch>
        </p:blipFill>
        <p:spPr bwMode="auto">
          <a:xfrm>
            <a:off x="2306458" y="974106"/>
            <a:ext cx="7642760" cy="4536174"/>
          </a:xfrm>
          <a:prstGeom prst="rect">
            <a:avLst/>
          </a:prstGeom>
          <a:noFill/>
          <a:ln w="9525">
            <a:noFill/>
            <a:miter lim="800000"/>
            <a:headEnd/>
            <a:tailEnd/>
          </a:ln>
        </p:spPr>
      </p:pic>
      <p:sp>
        <p:nvSpPr>
          <p:cNvPr id="151557" name="Text Box 5"/>
          <p:cNvSpPr txBox="1">
            <a:spLocks noChangeArrowheads="1"/>
          </p:cNvSpPr>
          <p:nvPr/>
        </p:nvSpPr>
        <p:spPr bwMode="auto">
          <a:xfrm>
            <a:off x="783984" y="5465589"/>
            <a:ext cx="7155180" cy="1198880"/>
          </a:xfrm>
          <a:prstGeom prst="rect">
            <a:avLst/>
          </a:prstGeom>
          <a:noFill/>
          <a:ln w="9525">
            <a:noFill/>
            <a:miter lim="800000"/>
          </a:ln>
        </p:spPr>
        <p:txBody>
          <a:bodyPr wrap="none">
            <a:spAutoFit/>
          </a:bodyPr>
          <a:lstStyle/>
          <a:p>
            <a:r>
              <a:rPr lang="en-US" altLang="zh-CN" sz="3600" b="1" dirty="0" smtClean="0">
                <a:latin typeface="Times New Roman" panose="02020603050405020304" pitchFamily="18" charset="0"/>
                <a:cs typeface="Times New Roman" panose="02020603050405020304" pitchFamily="18" charset="0"/>
              </a:rPr>
              <a:t>What </a:t>
            </a:r>
            <a:r>
              <a:rPr lang="en-US" altLang="zh-CN" sz="3600" b="1" dirty="0">
                <a:latin typeface="Times New Roman" panose="02020603050405020304" pitchFamily="18" charset="0"/>
                <a:cs typeface="Times New Roman" panose="02020603050405020304" pitchFamily="18" charset="0"/>
              </a:rPr>
              <a:t>should we do in the </a:t>
            </a:r>
            <a:r>
              <a:rPr lang="en-US" altLang="zh-CN" sz="3600" b="1" dirty="0" smtClean="0">
                <a:latin typeface="Times New Roman" panose="02020603050405020304" pitchFamily="18" charset="0"/>
                <a:cs typeface="Times New Roman" panose="02020603050405020304" pitchFamily="18" charset="0"/>
              </a:rPr>
              <a:t>library?</a:t>
            </a:r>
            <a:endParaRPr lang="en-US" altLang="zh-CN" sz="3600" b="1" dirty="0" smtClean="0">
              <a:latin typeface="Times New Roman" panose="02020603050405020304" pitchFamily="18" charset="0"/>
              <a:cs typeface="Times New Roman" panose="02020603050405020304" pitchFamily="18" charset="0"/>
            </a:endParaRPr>
          </a:p>
          <a:p>
            <a:r>
              <a:rPr lang="en-US" altLang="zh-CN" sz="3600" b="1" dirty="0" smtClean="0">
                <a:latin typeface="Times New Roman" panose="02020603050405020304" pitchFamily="18" charset="0"/>
                <a:cs typeface="Times New Roman" panose="02020603050405020304" pitchFamily="18" charset="0"/>
              </a:rPr>
              <a:t>We </a:t>
            </a:r>
            <a:r>
              <a:rPr lang="en-US" altLang="zh-CN" sz="3600" b="1" dirty="0">
                <a:latin typeface="Times New Roman" panose="02020603050405020304" pitchFamily="18" charset="0"/>
                <a:cs typeface="Times New Roman" panose="02020603050405020304" pitchFamily="18" charset="0"/>
              </a:rPr>
              <a:t>should </a:t>
            </a:r>
            <a:r>
              <a:rPr lang="en-US" altLang="zh-CN" sz="3600" b="1" dirty="0">
                <a:solidFill>
                  <a:srgbClr val="FF0000"/>
                </a:solidFill>
                <a:latin typeface="Times New Roman" panose="02020603050405020304" pitchFamily="18" charset="0"/>
                <a:cs typeface="Times New Roman" panose="02020603050405020304" pitchFamily="18" charset="0"/>
              </a:rPr>
              <a:t>keep quiet</a:t>
            </a:r>
            <a:r>
              <a:rPr lang="en-US" altLang="zh-CN" sz="3600" b="1" dirty="0">
                <a:latin typeface="Times New Roman" panose="02020603050405020304" pitchFamily="18" charset="0"/>
                <a:cs typeface="Times New Roman" panose="02020603050405020304" pitchFamily="18" charset="0"/>
              </a:rPr>
              <a:t> in the library.</a:t>
            </a:r>
            <a:endParaRPr lang="en-US" altLang="zh-CN" sz="3600" b="1" dirty="0">
              <a:latin typeface="Times New Roman" panose="02020603050405020304" pitchFamily="18" charset="0"/>
              <a:cs typeface="Times New Roman" panose="02020603050405020304" pitchFamily="18" charset="0"/>
            </a:endParaRPr>
          </a:p>
        </p:txBody>
      </p:sp>
      <p:sp>
        <p:nvSpPr>
          <p:cNvPr id="5" name="矩形 4"/>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528549" y="129957"/>
            <a:ext cx="400177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Ask and answer</a:t>
            </a:r>
            <a:endParaRPr lang="zh-CN" alt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1557">
                                            <p:txEl>
                                              <p:pRg st="0" end="0"/>
                                            </p:txEl>
                                          </p:spTgt>
                                        </p:tgtEl>
                                        <p:attrNameLst>
                                          <p:attrName>style.visibility</p:attrName>
                                        </p:attrNameLst>
                                      </p:cBhvr>
                                      <p:to>
                                        <p:strVal val="visible"/>
                                      </p:to>
                                    </p:set>
                                    <p:animEffect transition="in" filter="box(in)">
                                      <p:cBhvr>
                                        <p:cTn id="7" dur="500"/>
                                        <p:tgtEl>
                                          <p:spTgt spid="1515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1557">
                                            <p:txEl>
                                              <p:pRg st="1" end="1"/>
                                            </p:txEl>
                                          </p:spTgt>
                                        </p:tgtEl>
                                        <p:attrNameLst>
                                          <p:attrName>style.visibility</p:attrName>
                                        </p:attrNameLst>
                                      </p:cBhvr>
                                      <p:to>
                                        <p:strVal val="visible"/>
                                      </p:to>
                                    </p:set>
                                    <p:animEffect transition="in" filter="box(in)">
                                      <p:cBhvr>
                                        <p:cTn id="12" dur="500"/>
                                        <p:tgtEl>
                                          <p:spTgt spid="1515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elcom04"/>
          <p:cNvPicPr>
            <a:picLocks noChangeAspect="1" noChangeArrowheads="1"/>
          </p:cNvPicPr>
          <p:nvPr/>
        </p:nvPicPr>
        <p:blipFill>
          <a:blip r:embed="rId1"/>
          <a:srcRect/>
          <a:stretch>
            <a:fillRect/>
          </a:stretch>
        </p:blipFill>
        <p:spPr bwMode="auto">
          <a:xfrm>
            <a:off x="2456568" y="900740"/>
            <a:ext cx="7356172" cy="4434405"/>
          </a:xfrm>
          <a:prstGeom prst="rect">
            <a:avLst/>
          </a:prstGeom>
          <a:noFill/>
          <a:ln w="9525">
            <a:noFill/>
            <a:miter lim="800000"/>
            <a:headEnd/>
            <a:tailEnd/>
          </a:ln>
        </p:spPr>
      </p:pic>
      <p:sp>
        <p:nvSpPr>
          <p:cNvPr id="150533" name="Text Box 5"/>
          <p:cNvSpPr txBox="1">
            <a:spLocks noChangeArrowheads="1"/>
          </p:cNvSpPr>
          <p:nvPr/>
        </p:nvSpPr>
        <p:spPr bwMode="auto">
          <a:xfrm>
            <a:off x="621967" y="5335145"/>
            <a:ext cx="7374890" cy="1198880"/>
          </a:xfrm>
          <a:prstGeom prst="rect">
            <a:avLst/>
          </a:prstGeom>
          <a:noFill/>
          <a:ln w="9525">
            <a:noFill/>
            <a:miter lim="800000"/>
          </a:ln>
        </p:spPr>
        <p:txBody>
          <a:bodyPr wrap="none">
            <a:spAutoFit/>
          </a:bodyPr>
          <a:lstStyle/>
          <a:p>
            <a:r>
              <a:rPr lang="en-US" altLang="zh-CN" sz="3600" b="1" dirty="0" smtClean="0">
                <a:latin typeface="Times New Roman" panose="02020603050405020304" pitchFamily="18" charset="0"/>
                <a:cs typeface="Times New Roman" panose="02020603050405020304" pitchFamily="18" charset="0"/>
              </a:rPr>
              <a:t>What </a:t>
            </a:r>
            <a:r>
              <a:rPr lang="en-US" altLang="zh-CN" sz="3600" b="1" dirty="0">
                <a:latin typeface="Times New Roman" panose="02020603050405020304" pitchFamily="18" charset="0"/>
                <a:cs typeface="Times New Roman" panose="02020603050405020304" pitchFamily="18" charset="0"/>
              </a:rPr>
              <a:t>are the boy and the girl doing?</a:t>
            </a:r>
            <a:endParaRPr lang="en-US" altLang="zh-CN" sz="3600" b="1" dirty="0">
              <a:latin typeface="Times New Roman" panose="02020603050405020304" pitchFamily="18" charset="0"/>
              <a:cs typeface="Times New Roman" panose="02020603050405020304" pitchFamily="18" charset="0"/>
            </a:endParaRPr>
          </a:p>
          <a:p>
            <a:r>
              <a:rPr lang="en-US" altLang="zh-CN" sz="3600" b="1" dirty="0" smtClean="0">
                <a:latin typeface="Times New Roman" panose="02020603050405020304" pitchFamily="18" charset="0"/>
                <a:cs typeface="Times New Roman" panose="02020603050405020304" pitchFamily="18" charset="0"/>
              </a:rPr>
              <a:t>They </a:t>
            </a:r>
            <a:r>
              <a:rPr lang="en-US" altLang="zh-CN" sz="3600" b="1" dirty="0">
                <a:latin typeface="Times New Roman" panose="02020603050405020304" pitchFamily="18" charset="0"/>
                <a:cs typeface="Times New Roman" panose="02020603050405020304" pitchFamily="18" charset="0"/>
              </a:rPr>
              <a:t>are </a:t>
            </a:r>
            <a:r>
              <a:rPr lang="en-US" altLang="zh-CN" sz="3600" b="1" dirty="0">
                <a:solidFill>
                  <a:srgbClr val="FF0000"/>
                </a:solidFill>
                <a:latin typeface="Times New Roman" panose="02020603050405020304" pitchFamily="18" charset="0"/>
                <a:cs typeface="Times New Roman" panose="02020603050405020304" pitchFamily="18" charset="0"/>
              </a:rPr>
              <a:t>dropping litter everywhere</a:t>
            </a:r>
            <a:r>
              <a:rPr lang="en-US" altLang="zh-CN" sz="3600" b="1" dirty="0">
                <a:latin typeface="Times New Roman" panose="02020603050405020304" pitchFamily="18" charset="0"/>
                <a:cs typeface="Times New Roman" panose="02020603050405020304" pitchFamily="18" charset="0"/>
              </a:rPr>
              <a:t>.</a:t>
            </a:r>
            <a:endParaRPr lang="en-US" altLang="zh-CN" sz="3600" b="1" dirty="0">
              <a:latin typeface="Times New Roman" panose="02020603050405020304" pitchFamily="18" charset="0"/>
              <a:cs typeface="Times New Roman" panose="02020603050405020304" pitchFamily="18" charset="0"/>
            </a:endParaRPr>
          </a:p>
        </p:txBody>
      </p:sp>
      <p:sp>
        <p:nvSpPr>
          <p:cNvPr id="5" name="矩形 4"/>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528549" y="129957"/>
            <a:ext cx="400177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Ask and answer</a:t>
            </a:r>
            <a:endParaRPr lang="zh-CN" altLang="en-US" sz="36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982735" y="5875495"/>
            <a:ext cx="2478405" cy="645160"/>
          </a:xfrm>
          <a:prstGeom prst="rect">
            <a:avLst/>
          </a:prstGeom>
          <a:noFill/>
        </p:spPr>
        <p:txBody>
          <a:bodyPr wrap="none" rtlCol="0">
            <a:spAutoFit/>
          </a:bodyPr>
          <a:lstStyle/>
          <a:p>
            <a:r>
              <a:rPr lang="zh-CN" altLang="en-US" sz="3600" b="1" dirty="0" smtClean="0">
                <a:solidFill>
                  <a:srgbClr val="FFC000"/>
                </a:solidFill>
                <a:latin typeface="Times New Roman" panose="02020603050405020304" pitchFamily="18" charset="0"/>
                <a:cs typeface="Times New Roman" panose="02020603050405020304" pitchFamily="18" charset="0"/>
              </a:rPr>
              <a:t>到处扔垃圾</a:t>
            </a:r>
            <a:endParaRPr lang="zh-CN" altLang="en-US" sz="36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0533">
                                            <p:txEl>
                                              <p:pRg st="0" end="0"/>
                                            </p:txEl>
                                          </p:spTgt>
                                        </p:tgtEl>
                                        <p:attrNameLst>
                                          <p:attrName>style.visibility</p:attrName>
                                        </p:attrNameLst>
                                      </p:cBhvr>
                                      <p:to>
                                        <p:strVal val="visible"/>
                                      </p:to>
                                    </p:set>
                                    <p:animEffect transition="in" filter="box(in)">
                                      <p:cBhvr>
                                        <p:cTn id="7" dur="500"/>
                                        <p:tgtEl>
                                          <p:spTgt spid="1505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3">
                                            <p:txEl>
                                              <p:pRg st="1" end="1"/>
                                            </p:txEl>
                                          </p:spTgt>
                                        </p:tgtEl>
                                        <p:attrNameLst>
                                          <p:attrName>style.visibility</p:attrName>
                                        </p:attrNameLst>
                                      </p:cBhvr>
                                      <p:to>
                                        <p:strVal val="visible"/>
                                      </p:to>
                                    </p:set>
                                    <p:animEffect transition="in" filter="box(in)">
                                      <p:cBhvr>
                                        <p:cTn id="12" dur="500"/>
                                        <p:tgtEl>
                                          <p:spTgt spid="1505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Welcom05"/>
          <p:cNvPicPr>
            <a:picLocks noChangeAspect="1" noChangeArrowheads="1"/>
          </p:cNvPicPr>
          <p:nvPr/>
        </p:nvPicPr>
        <p:blipFill>
          <a:blip r:embed="rId1"/>
          <a:srcRect/>
          <a:stretch>
            <a:fillRect/>
          </a:stretch>
        </p:blipFill>
        <p:spPr bwMode="auto">
          <a:xfrm>
            <a:off x="2420376" y="955344"/>
            <a:ext cx="7460603" cy="4302456"/>
          </a:xfrm>
          <a:prstGeom prst="rect">
            <a:avLst/>
          </a:prstGeom>
          <a:noFill/>
          <a:ln w="9525">
            <a:noFill/>
            <a:miter lim="800000"/>
            <a:headEnd/>
            <a:tailEnd/>
          </a:ln>
        </p:spPr>
      </p:pic>
      <p:sp>
        <p:nvSpPr>
          <p:cNvPr id="149509" name="Text Box 5"/>
          <p:cNvSpPr txBox="1">
            <a:spLocks noChangeArrowheads="1"/>
          </p:cNvSpPr>
          <p:nvPr/>
        </p:nvSpPr>
        <p:spPr bwMode="auto">
          <a:xfrm>
            <a:off x="772095" y="5257800"/>
            <a:ext cx="5304790" cy="1198880"/>
          </a:xfrm>
          <a:prstGeom prst="rect">
            <a:avLst/>
          </a:prstGeom>
          <a:noFill/>
          <a:ln w="9525">
            <a:noFill/>
            <a:miter lim="800000"/>
          </a:ln>
        </p:spPr>
        <p:txBody>
          <a:bodyPr wrap="none">
            <a:spAutoFit/>
          </a:bodyPr>
          <a:lstStyle/>
          <a:p>
            <a:r>
              <a:rPr lang="en-US" altLang="zh-CN" sz="3600" b="1" dirty="0" smtClean="0">
                <a:latin typeface="Times New Roman" panose="02020603050405020304" pitchFamily="18" charset="0"/>
                <a:cs typeface="Times New Roman" panose="02020603050405020304" pitchFamily="18" charset="0"/>
              </a:rPr>
              <a:t>What </a:t>
            </a:r>
            <a:r>
              <a:rPr lang="en-US" altLang="zh-CN" sz="3600" b="1" dirty="0">
                <a:latin typeface="Times New Roman" panose="02020603050405020304" pitchFamily="18" charset="0"/>
                <a:cs typeface="Times New Roman" panose="02020603050405020304" pitchFamily="18" charset="0"/>
              </a:rPr>
              <a:t>is the man doing?</a:t>
            </a:r>
            <a:endParaRPr lang="en-US" altLang="zh-CN" sz="3600" b="1" dirty="0">
              <a:latin typeface="Times New Roman" panose="02020603050405020304" pitchFamily="18" charset="0"/>
              <a:cs typeface="Times New Roman" panose="02020603050405020304" pitchFamily="18" charset="0"/>
            </a:endParaRPr>
          </a:p>
          <a:p>
            <a:r>
              <a:rPr lang="en-US" altLang="zh-CN" sz="3600" b="1" dirty="0" smtClean="0">
                <a:latin typeface="Times New Roman" panose="02020603050405020304" pitchFamily="18" charset="0"/>
                <a:cs typeface="Times New Roman" panose="02020603050405020304" pitchFamily="18" charset="0"/>
              </a:rPr>
              <a:t>He </a:t>
            </a:r>
            <a:r>
              <a:rPr lang="en-US" altLang="zh-CN" sz="3600" b="1" dirty="0">
                <a:latin typeface="Times New Roman" panose="02020603050405020304" pitchFamily="18" charset="0"/>
                <a:cs typeface="Times New Roman" panose="02020603050405020304" pitchFamily="18" charset="0"/>
              </a:rPr>
              <a:t>is </a:t>
            </a:r>
            <a:r>
              <a:rPr lang="en-US" altLang="zh-CN" sz="3600" b="1" dirty="0">
                <a:solidFill>
                  <a:srgbClr val="FF0000"/>
                </a:solidFill>
                <a:latin typeface="Times New Roman" panose="02020603050405020304" pitchFamily="18" charset="0"/>
                <a:cs typeface="Times New Roman" panose="02020603050405020304" pitchFamily="18" charset="0"/>
              </a:rPr>
              <a:t>queuing for his turn</a:t>
            </a:r>
            <a:r>
              <a:rPr lang="en-US" altLang="zh-CN" sz="3600" b="1" dirty="0">
                <a:latin typeface="Times New Roman" panose="02020603050405020304" pitchFamily="18" charset="0"/>
                <a:cs typeface="Times New Roman" panose="02020603050405020304" pitchFamily="18" charset="0"/>
              </a:rPr>
              <a:t>.</a:t>
            </a:r>
            <a:endParaRPr lang="en-US" altLang="zh-CN" sz="3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28549" y="129957"/>
            <a:ext cx="4001770" cy="768350"/>
          </a:xfrm>
          <a:prstGeom prst="rect">
            <a:avLst/>
          </a:prstGeom>
          <a:noFill/>
        </p:spPr>
        <p:txBody>
          <a:bodyPr wrap="none" rtlCol="0">
            <a:spAutoFit/>
          </a:bodyPr>
          <a:lstStyle/>
          <a:p>
            <a:r>
              <a:rPr lang="en-US" altLang="zh-CN" sz="4400" b="1" dirty="0" smtClean="0">
                <a:solidFill>
                  <a:srgbClr val="FF0000"/>
                </a:solidFill>
                <a:latin typeface="Times New Roman" panose="02020603050405020304" pitchFamily="18" charset="0"/>
                <a:cs typeface="Times New Roman" panose="02020603050405020304" pitchFamily="18" charset="0"/>
              </a:rPr>
              <a:t>Ask and answer</a:t>
            </a:r>
            <a:endParaRPr lang="zh-CN" altLang="en-US" sz="3600" b="1" dirty="0">
              <a:latin typeface="Times New Roman" panose="02020603050405020304" pitchFamily="18" charset="0"/>
              <a:cs typeface="Times New Roman" panose="02020603050405020304" pitchFamily="18" charset="0"/>
            </a:endParaRPr>
          </a:p>
        </p:txBody>
      </p:sp>
      <p:sp>
        <p:nvSpPr>
          <p:cNvPr id="6" name="矩形 5"/>
          <p:cNvSpPr/>
          <p:nvPr/>
        </p:nvSpPr>
        <p:spPr>
          <a:xfrm>
            <a:off x="600710" y="281940"/>
            <a:ext cx="605155" cy="58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94715" y="591820"/>
            <a:ext cx="432435" cy="41656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6732232" y="5811798"/>
            <a:ext cx="2019300" cy="645160"/>
          </a:xfrm>
          <a:prstGeom prst="rect">
            <a:avLst/>
          </a:prstGeom>
          <a:noFill/>
        </p:spPr>
        <p:txBody>
          <a:bodyPr wrap="none" rtlCol="0">
            <a:spAutoFit/>
          </a:bodyPr>
          <a:lstStyle/>
          <a:p>
            <a:r>
              <a:rPr lang="zh-CN" altLang="en-US" sz="3600" b="1" dirty="0" smtClean="0">
                <a:solidFill>
                  <a:srgbClr val="FFC000"/>
                </a:solidFill>
                <a:latin typeface="Times New Roman" panose="02020603050405020304" pitchFamily="18" charset="0"/>
                <a:cs typeface="Times New Roman" panose="02020603050405020304" pitchFamily="18" charset="0"/>
              </a:rPr>
              <a:t>依次排队</a:t>
            </a:r>
            <a:endParaRPr lang="zh-CN" altLang="en-US" sz="36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9509">
                                            <p:txEl>
                                              <p:pRg st="0" end="0"/>
                                            </p:txEl>
                                          </p:spTgt>
                                        </p:tgtEl>
                                        <p:attrNameLst>
                                          <p:attrName>style.visibility</p:attrName>
                                        </p:attrNameLst>
                                      </p:cBhvr>
                                      <p:to>
                                        <p:strVal val="visible"/>
                                      </p:to>
                                    </p:set>
                                    <p:animEffect transition="in" filter="box(in)">
                                      <p:cBhvr>
                                        <p:cTn id="7" dur="500"/>
                                        <p:tgtEl>
                                          <p:spTgt spid="1495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9509">
                                            <p:txEl>
                                              <p:pRg st="1" end="1"/>
                                            </p:txEl>
                                          </p:spTgt>
                                        </p:tgtEl>
                                        <p:attrNameLst>
                                          <p:attrName>style.visibility</p:attrName>
                                        </p:attrNameLst>
                                      </p:cBhvr>
                                      <p:to>
                                        <p:strVal val="visible"/>
                                      </p:to>
                                    </p:set>
                                    <p:animEffect transition="in" filter="box(in)">
                                      <p:cBhvr>
                                        <p:cTn id="12" dur="500"/>
                                        <p:tgtEl>
                                          <p:spTgt spid="1495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p="http://schemas.openxmlformats.org/presentationml/2006/main">
  <p:tag name="AS_UNIQUEID" val="179"/>
</p:tagLst>
</file>

<file path=ppt/tags/tag10.xml><?xml version="1.0" encoding="utf-8"?>
<p:tagLst xmlns:p="http://schemas.openxmlformats.org/presentationml/2006/main">
  <p:tag name="AS_UNIQUEID" val="191"/>
</p:tagLst>
</file>

<file path=ppt/tags/tag100.xml><?xml version="1.0" encoding="utf-8"?>
<p:tagLst xmlns:p="http://schemas.openxmlformats.org/presentationml/2006/main">
  <p:tag name="AS_UNIQUEID" val="307"/>
</p:tagLst>
</file>

<file path=ppt/tags/tag101.xml><?xml version="1.0" encoding="utf-8"?>
<p:tagLst xmlns:p="http://schemas.openxmlformats.org/presentationml/2006/main">
  <p:tag name="AS_UNIQUEID" val="308"/>
</p:tagLst>
</file>

<file path=ppt/tags/tag102.xml><?xml version="1.0" encoding="utf-8"?>
<p:tagLst xmlns:p="http://schemas.openxmlformats.org/presentationml/2006/main">
  <p:tag name="AS_UNIQUEID" val="309"/>
</p:tagLst>
</file>

<file path=ppt/tags/tag103.xml><?xml version="1.0" encoding="utf-8"?>
<p:tagLst xmlns:p="http://schemas.openxmlformats.org/presentationml/2006/main">
  <p:tag name="AS_UNIQUEID" val="310"/>
</p:tagLst>
</file>

<file path=ppt/tags/tag104.xml><?xml version="1.0" encoding="utf-8"?>
<p:tagLst xmlns:p="http://schemas.openxmlformats.org/presentationml/2006/main">
  <p:tag name="AS_UNIQUEID" val="311"/>
</p:tagLst>
</file>

<file path=ppt/tags/tag105.xml><?xml version="1.0" encoding="utf-8"?>
<p:tagLst xmlns:p="http://schemas.openxmlformats.org/presentationml/2006/main">
  <p:tag name="AS_UNIQUEID" val="312"/>
</p:tagLst>
</file>

<file path=ppt/tags/tag106.xml><?xml version="1.0" encoding="utf-8"?>
<p:tagLst xmlns:p="http://schemas.openxmlformats.org/presentationml/2006/main">
  <p:tag name="AS_UNIQUEID" val="313"/>
</p:tagLst>
</file>

<file path=ppt/tags/tag107.xml><?xml version="1.0" encoding="utf-8"?>
<p:tagLst xmlns:p="http://schemas.openxmlformats.org/presentationml/2006/main">
  <p:tag name="AS_UNIQUEID" val="314"/>
</p:tagLst>
</file>

<file path=ppt/tags/tag108.xml><?xml version="1.0" encoding="utf-8"?>
<p:tagLst xmlns:p="http://schemas.openxmlformats.org/presentationml/2006/main">
  <p:tag name="AS_UNIQUEID" val="315"/>
</p:tagLst>
</file>

<file path=ppt/tags/tag109.xml><?xml version="1.0" encoding="utf-8"?>
<p:tagLst xmlns:p="http://schemas.openxmlformats.org/presentationml/2006/main">
  <p:tag name="AS_UNIQUEID" val="317"/>
</p:tagLst>
</file>

<file path=ppt/tags/tag11.xml><?xml version="1.0" encoding="utf-8"?>
<p:tagLst xmlns:p="http://schemas.openxmlformats.org/presentationml/2006/main">
  <p:tag name="AS_UNIQUEID" val="192"/>
</p:tagLst>
</file>

<file path=ppt/tags/tag110.xml><?xml version="1.0" encoding="utf-8"?>
<p:tagLst xmlns:p="http://schemas.openxmlformats.org/presentationml/2006/main">
  <p:tag name="AS_UNIQUEID" val="318"/>
</p:tagLst>
</file>

<file path=ppt/tags/tag111.xml><?xml version="1.0" encoding="utf-8"?>
<p:tagLst xmlns:p="http://schemas.openxmlformats.org/presentationml/2006/main">
  <p:tag name="AS_UNIQUEID" val="319"/>
</p:tagLst>
</file>

<file path=ppt/tags/tag112.xml><?xml version="1.0" encoding="utf-8"?>
<p:tagLst xmlns:p="http://schemas.openxmlformats.org/presentationml/2006/main">
  <p:tag name="AS_UNIQUEID" val="320"/>
</p:tagLst>
</file>

<file path=ppt/tags/tag113.xml><?xml version="1.0" encoding="utf-8"?>
<p:tagLst xmlns:p="http://schemas.openxmlformats.org/presentationml/2006/main">
  <p:tag name="AS_UNIQUEID" val="321"/>
</p:tagLst>
</file>

<file path=ppt/tags/tag114.xml><?xml version="1.0" encoding="utf-8"?>
<p:tagLst xmlns:p="http://schemas.openxmlformats.org/presentationml/2006/main">
  <p:tag name="AS_UNIQUEID" val="322"/>
</p:tagLst>
</file>

<file path=ppt/tags/tag115.xml><?xml version="1.0" encoding="utf-8"?>
<p:tagLst xmlns:p="http://schemas.openxmlformats.org/presentationml/2006/main">
  <p:tag name="AS_UNIQUEID" val="323"/>
</p:tagLst>
</file>

<file path=ppt/tags/tag116.xml><?xml version="1.0" encoding="utf-8"?>
<p:tagLst xmlns:p="http://schemas.openxmlformats.org/presentationml/2006/main">
  <p:tag name="AS_UNIQUEID" val="324"/>
</p:tagLst>
</file>

<file path=ppt/tags/tag117.xml><?xml version="1.0" encoding="utf-8"?>
<p:tagLst xmlns:p="http://schemas.openxmlformats.org/presentationml/2006/main">
  <p:tag name="AS_UNIQUEID" val="325"/>
</p:tagLst>
</file>

<file path=ppt/tags/tag118.xml><?xml version="1.0" encoding="utf-8"?>
<p:tagLst xmlns:p="http://schemas.openxmlformats.org/presentationml/2006/main">
  <p:tag name="AS_UNIQUEID" val="326"/>
</p:tagLst>
</file>

<file path=ppt/tags/tag119.xml><?xml version="1.0" encoding="utf-8"?>
<p:tagLst xmlns:p="http://schemas.openxmlformats.org/presentationml/2006/main">
  <p:tag name="AS_UNIQUEID" val="327"/>
</p:tagLst>
</file>

<file path=ppt/tags/tag12.xml><?xml version="1.0" encoding="utf-8"?>
<p:tagLst xmlns:p="http://schemas.openxmlformats.org/presentationml/2006/main">
  <p:tag name="AS_UNIQUEID" val="193"/>
</p:tagLst>
</file>

<file path=ppt/tags/tag120.xml><?xml version="1.0" encoding="utf-8"?>
<p:tagLst xmlns:p="http://schemas.openxmlformats.org/presentationml/2006/main">
  <p:tag name="AS_UNIQUEID" val="328"/>
</p:tagLst>
</file>

<file path=ppt/tags/tag121.xml><?xml version="1.0" encoding="utf-8"?>
<p:tagLst xmlns:p="http://schemas.openxmlformats.org/presentationml/2006/main">
  <p:tag name="AS_UNIQUEID" val="329"/>
</p:tagLst>
</file>

<file path=ppt/tags/tag122.xml><?xml version="1.0" encoding="utf-8"?>
<p:tagLst xmlns:p="http://schemas.openxmlformats.org/presentationml/2006/main">
  <p:tag name="AS_UNIQUEID" val="330"/>
</p:tagLst>
</file>

<file path=ppt/tags/tag123.xml><?xml version="1.0" encoding="utf-8"?>
<p:tagLst xmlns:p="http://schemas.openxmlformats.org/presentationml/2006/main">
  <p:tag name="AS_UNIQUEID" val="331"/>
</p:tagLst>
</file>

<file path=ppt/tags/tag124.xml><?xml version="1.0" encoding="utf-8"?>
<p:tagLst xmlns:p="http://schemas.openxmlformats.org/presentationml/2006/main">
  <p:tag name="AS_UNIQUEID" val="332"/>
</p:tagLst>
</file>

<file path=ppt/tags/tag125.xml><?xml version="1.0" encoding="utf-8"?>
<p:tagLst xmlns:p="http://schemas.openxmlformats.org/presentationml/2006/main">
  <p:tag name="AS_UNIQUEID" val="333"/>
</p:tagLst>
</file>

<file path=ppt/tags/tag126.xml><?xml version="1.0" encoding="utf-8"?>
<p:tagLst xmlns:p="http://schemas.openxmlformats.org/presentationml/2006/main">
  <p:tag name="AS_UNIQUEID" val="334"/>
</p:tagLst>
</file>

<file path=ppt/tags/tag127.xml><?xml version="1.0" encoding="utf-8"?>
<p:tagLst xmlns:p="http://schemas.openxmlformats.org/presentationml/2006/main">
  <p:tag name="AS_UNIQUEID" val="335"/>
</p:tagLst>
</file>

<file path=ppt/tags/tag128.xml><?xml version="1.0" encoding="utf-8"?>
<p:tagLst xmlns:p="http://schemas.openxmlformats.org/presentationml/2006/main">
  <p:tag name="AS_UNIQUEID" val="336"/>
</p:tagLst>
</file>

<file path=ppt/tags/tag129.xml><?xml version="1.0" encoding="utf-8"?>
<p:tagLst xmlns:p="http://schemas.openxmlformats.org/presentationml/2006/main">
  <p:tag name="AS_UNIQUEID" val="337"/>
</p:tagLst>
</file>

<file path=ppt/tags/tag13.xml><?xml version="1.0" encoding="utf-8"?>
<p:tagLst xmlns:p="http://schemas.openxmlformats.org/presentationml/2006/main">
  <p:tag name="AS_UNIQUEID" val="195"/>
</p:tagLst>
</file>

<file path=ppt/tags/tag130.xml><?xml version="1.0" encoding="utf-8"?>
<p:tagLst xmlns:p="http://schemas.openxmlformats.org/presentationml/2006/main">
  <p:tag name="AS_UNIQUEID" val="339"/>
</p:tagLst>
</file>

<file path=ppt/tags/tag131.xml><?xml version="1.0" encoding="utf-8"?>
<p:tagLst xmlns:p="http://schemas.openxmlformats.org/presentationml/2006/main">
  <p:tag name="AS_UNIQUEID" val="340"/>
</p:tagLst>
</file>

<file path=ppt/tags/tag132.xml><?xml version="1.0" encoding="utf-8"?>
<p:tagLst xmlns:p="http://schemas.openxmlformats.org/presentationml/2006/main">
  <p:tag name="AS_UNIQUEID" val="543"/>
  <p:tag name="KSO_WM_MEDIACOVER_FLAG" val="1"/>
  <p:tag name="KSO_WM_UNIT_MEDIACOVER_BTN_POS" val="c"/>
  <p:tag name="KSO_WM_UNIT_MEDIACOVER_BTN_STATE" val="1"/>
  <p:tag name="KSO_WM_UNIT_MEDIACOVER_BTN_STYLE" val="ee0bc779c1f3d7f3e90c96344320e69a"/>
  <p:tag name="KSO_WM_UNIT_MEDIACOVER_BTNRECT" val="9244*5044*710*710"/>
  <p:tag name="KSO_WM_UNIT_MEDIACOVER_RGB" val="000000"/>
  <p:tag name="KSO_WM_UNIT_MEDIACOVER_STYLEID" val="1"/>
  <p:tag name="KSO_WM_UNIT_MEDIACOVER_TEXTSTATE" val="0"/>
  <p:tag name="KSO_WM_UNIT_MEDIACOVER_TRANSPARENCY" val="0.5"/>
</p:tagLst>
</file>

<file path=ppt/tags/tag133.xml><?xml version="1.0" encoding="utf-8"?>
<p:tagLst xmlns:p="http://schemas.openxmlformats.org/presentationml/2006/main">
  <p:tag name="KSO_WM_UNIT_PLACING_PICTURE_USER_VIEWPORT" val="{&quot;height&quot;:2200,&quot;width&quot;:4960}"/>
</p:tagLst>
</file>

<file path=ppt/tags/tag134.xml><?xml version="1.0" encoding="utf-8"?>
<p:tagLst xmlns:p="http://schemas.openxmlformats.org/presentationml/2006/main">
  <p:tag name="KSO_WM_UNIT_PLACING_PICTURE_USER_VIEWPORT" val="{&quot;height&quot;:3360,&quot;width&quot;:8659.099212598425}"/>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UNIT_PLACING_PICTURE_USER_VIEWPORT" val="{&quot;height&quot;:6670.899212598425,&quot;width&quot;:8150.626771653543}"/>
</p:tagLst>
</file>

<file path=ppt/tags/tag138.xml><?xml version="1.0" encoding="utf-8"?>
<p:tagLst xmlns:p="http://schemas.openxmlformats.org/presentationml/2006/main">
  <p:tag name="KSO_WM_UNIT_PLACING_PICTURE_USER_VIEWPORT" val="{&quot;height&quot;:12255,&quot;width&quot;:17550}"/>
</p:tagLst>
</file>

<file path=ppt/tags/tag139.xml><?xml version="1.0" encoding="utf-8"?>
<p:tagLst xmlns:p="http://schemas.openxmlformats.org/presentationml/2006/main">
  <p:tag name="KSO_WM_UNIT_TABLE_BEAUTIFY" val="smartTable{921315dd-ff9d-489d-be72-cabfd5845f59}"/>
</p:tagLst>
</file>

<file path=ppt/tags/tag14.xml><?xml version="1.0" encoding="utf-8"?>
<p:tagLst xmlns:p="http://schemas.openxmlformats.org/presentationml/2006/main">
  <p:tag name="AS_UNIQUEID" val="196"/>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97"/>
</p:tagLst>
</file>

<file path=ppt/tags/tag150.xml><?xml version="1.0" encoding="utf-8"?>
<p:tagLst xmlns:p="http://schemas.openxmlformats.org/presentationml/2006/main">
  <p:tag name="KSO_WM_UNIT_PLACING_PICTURE_USER_VIEWPORT" val="{&quot;height&quot;:5367.500787401575,&quot;width&quot;:8562.499212598424}"/>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 name="KSO_WM_UNIT_PLACING_PICTURE_USER_VIEWPORT" val="{&quot;height&quot;:5367.500787401575,&quot;width&quot;:8562.499212598424}"/>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 name="KSO_WM_UNIT_PLACING_PICTURE_USER_VIEWPORT" val="{&quot;height&quot;:5367.500787401575,&quot;width&quot;:8562.499212598424}"/>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198"/>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200"/>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MEDIACOVER_FLAG" val="1"/>
  <p:tag name="KSO_WM_UNIT_MEDIACOVER_BTN_STATE" val="1"/>
  <p:tag name="KSO_WM_UNIT_MEDIACOVER_BTNRECT" val="0*0*0*0"/>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AS_UNIQUEID" val="202"/>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MEDIACOVER_FLAG" val="1"/>
  <p:tag name="KSO_WM_UNIT_MEDIACOVER_BTN_STATE" val="1"/>
  <p:tag name="KSO_WM_UNIT_MEDIACOVER_BTNRECT" val="0*0*0*0"/>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COMMONDATA" val="eyJoZGlkIjoiNWI5MmM5YjFjYzRkMDgwYjRlZTVjNWJiZmI1NDBhMDMifQ=="/>
  <p:tag name="KSO_WPP_MARK_KEY" val="b65bc83e-567d-4cf0-bfef-51b8afd5ddb1"/>
</p:tagLst>
</file>

<file path=ppt/tags/tag19.xml><?xml version="1.0" encoding="utf-8"?>
<p:tagLst xmlns:p="http://schemas.openxmlformats.org/presentationml/2006/main">
  <p:tag name="AS_UNIQUEID" val="203"/>
</p:tagLst>
</file>

<file path=ppt/tags/tag2.xml><?xml version="1.0" encoding="utf-8"?>
<p:tagLst xmlns:p="http://schemas.openxmlformats.org/presentationml/2006/main">
  <p:tag name="AS_UNIQUEID" val="181"/>
</p:tagLst>
</file>

<file path=ppt/tags/tag20.xml><?xml version="1.0" encoding="utf-8"?>
<p:tagLst xmlns:p="http://schemas.openxmlformats.org/presentationml/2006/main">
  <p:tag name="AS_UNIQUEID" val="204"/>
</p:tagLst>
</file>

<file path=ppt/tags/tag21.xml><?xml version="1.0" encoding="utf-8"?>
<p:tagLst xmlns:p="http://schemas.openxmlformats.org/presentationml/2006/main">
  <p:tag name="AS_UNIQUEID" val="205"/>
</p:tagLst>
</file>

<file path=ppt/tags/tag22.xml><?xml version="1.0" encoding="utf-8"?>
<p:tagLst xmlns:p="http://schemas.openxmlformats.org/presentationml/2006/main">
  <p:tag name="AS_UNIQUEID" val="207"/>
</p:tagLst>
</file>

<file path=ppt/tags/tag23.xml><?xml version="1.0" encoding="utf-8"?>
<p:tagLst xmlns:p="http://schemas.openxmlformats.org/presentationml/2006/main">
  <p:tag name="AS_UNIQUEID" val="208"/>
</p:tagLst>
</file>

<file path=ppt/tags/tag24.xml><?xml version="1.0" encoding="utf-8"?>
<p:tagLst xmlns:p="http://schemas.openxmlformats.org/presentationml/2006/main">
  <p:tag name="AS_UNIQUEID" val="209"/>
</p:tagLst>
</file>

<file path=ppt/tags/tag25.xml><?xml version="1.0" encoding="utf-8"?>
<p:tagLst xmlns:p="http://schemas.openxmlformats.org/presentationml/2006/main">
  <p:tag name="AS_UNIQUEID" val="210"/>
</p:tagLst>
</file>

<file path=ppt/tags/tag26.xml><?xml version="1.0" encoding="utf-8"?>
<p:tagLst xmlns:p="http://schemas.openxmlformats.org/presentationml/2006/main">
  <p:tag name="AS_UNIQUEID" val="212"/>
</p:tagLst>
</file>

<file path=ppt/tags/tag27.xml><?xml version="1.0" encoding="utf-8"?>
<p:tagLst xmlns:p="http://schemas.openxmlformats.org/presentationml/2006/main">
  <p:tag name="AS_UNIQUEID" val="214"/>
</p:tagLst>
</file>

<file path=ppt/tags/tag28.xml><?xml version="1.0" encoding="utf-8"?>
<p:tagLst xmlns:p="http://schemas.openxmlformats.org/presentationml/2006/main">
  <p:tag name="AS_UNIQUEID" val="215"/>
</p:tagLst>
</file>

<file path=ppt/tags/tag29.xml><?xml version="1.0" encoding="utf-8"?>
<p:tagLst xmlns:p="http://schemas.openxmlformats.org/presentationml/2006/main">
  <p:tag name="AS_UNIQUEID" val="216"/>
</p:tagLst>
</file>

<file path=ppt/tags/tag3.xml><?xml version="1.0" encoding="utf-8"?>
<p:tagLst xmlns:p="http://schemas.openxmlformats.org/presentationml/2006/main">
  <p:tag name="AS_UNIQUEID" val="182"/>
</p:tagLst>
</file>

<file path=ppt/tags/tag30.xml><?xml version="1.0" encoding="utf-8"?>
<p:tagLst xmlns:p="http://schemas.openxmlformats.org/presentationml/2006/main">
  <p:tag name="AS_UNIQUEID" val="217"/>
</p:tagLst>
</file>

<file path=ppt/tags/tag31.xml><?xml version="1.0" encoding="utf-8"?>
<p:tagLst xmlns:p="http://schemas.openxmlformats.org/presentationml/2006/main">
  <p:tag name="AS_UNIQUEID" val="218"/>
</p:tagLst>
</file>

<file path=ppt/tags/tag32.xml><?xml version="1.0" encoding="utf-8"?>
<p:tagLst xmlns:p="http://schemas.openxmlformats.org/presentationml/2006/main">
  <p:tag name="AS_UNIQUEID" val="219"/>
</p:tagLst>
</file>

<file path=ppt/tags/tag33.xml><?xml version="1.0" encoding="utf-8"?>
<p:tagLst xmlns:p="http://schemas.openxmlformats.org/presentationml/2006/main">
  <p:tag name="AS_UNIQUEID" val="224"/>
</p:tagLst>
</file>

<file path=ppt/tags/tag34.xml><?xml version="1.0" encoding="utf-8"?>
<p:tagLst xmlns:p="http://schemas.openxmlformats.org/presentationml/2006/main">
  <p:tag name="AS_UNIQUEID" val="225"/>
</p:tagLst>
</file>

<file path=ppt/tags/tag35.xml><?xml version="1.0" encoding="utf-8"?>
<p:tagLst xmlns:p="http://schemas.openxmlformats.org/presentationml/2006/main">
  <p:tag name="AS_UNIQUEID" val="226"/>
</p:tagLst>
</file>

<file path=ppt/tags/tag36.xml><?xml version="1.0" encoding="utf-8"?>
<p:tagLst xmlns:p="http://schemas.openxmlformats.org/presentationml/2006/main">
  <p:tag name="AS_UNIQUEID" val="227"/>
</p:tagLst>
</file>

<file path=ppt/tags/tag37.xml><?xml version="1.0" encoding="utf-8"?>
<p:tagLst xmlns:p="http://schemas.openxmlformats.org/presentationml/2006/main">
  <p:tag name="AS_UNIQUEID" val="228"/>
</p:tagLst>
</file>

<file path=ppt/tags/tag38.xml><?xml version="1.0" encoding="utf-8"?>
<p:tagLst xmlns:p="http://schemas.openxmlformats.org/presentationml/2006/main">
  <p:tag name="AS_UNIQUEID" val="229"/>
</p:tagLst>
</file>

<file path=ppt/tags/tag39.xml><?xml version="1.0" encoding="utf-8"?>
<p:tagLst xmlns:p="http://schemas.openxmlformats.org/presentationml/2006/main">
  <p:tag name="AS_UNIQUEID" val="246"/>
</p:tagLst>
</file>

<file path=ppt/tags/tag4.xml><?xml version="1.0" encoding="utf-8"?>
<p:tagLst xmlns:p="http://schemas.openxmlformats.org/presentationml/2006/main">
  <p:tag name="AS_UNIQUEID" val="183"/>
</p:tagLst>
</file>

<file path=ppt/tags/tag40.xml><?xml version="1.0" encoding="utf-8"?>
<p:tagLst xmlns:p="http://schemas.openxmlformats.org/presentationml/2006/main">
  <p:tag name="AS_UNIQUEID" val="247"/>
</p:tagLst>
</file>

<file path=ppt/tags/tag41.xml><?xml version="1.0" encoding="utf-8"?>
<p:tagLst xmlns:p="http://schemas.openxmlformats.org/presentationml/2006/main">
  <p:tag name="AS_UNIQUEID" val="248"/>
</p:tagLst>
</file>

<file path=ppt/tags/tag42.xml><?xml version="1.0" encoding="utf-8"?>
<p:tagLst xmlns:p="http://schemas.openxmlformats.org/presentationml/2006/main">
  <p:tag name="AS_UNIQUEID" val="249"/>
</p:tagLst>
</file>

<file path=ppt/tags/tag43.xml><?xml version="1.0" encoding="utf-8"?>
<p:tagLst xmlns:p="http://schemas.openxmlformats.org/presentationml/2006/main">
  <p:tag name="AS_UNIQUEID" val="250"/>
</p:tagLst>
</file>

<file path=ppt/tags/tag44.xml><?xml version="1.0" encoding="utf-8"?>
<p:tagLst xmlns:p="http://schemas.openxmlformats.org/presentationml/2006/main">
  <p:tag name="AS_UNIQUEID" val="251"/>
</p:tagLst>
</file>

<file path=ppt/tags/tag45.xml><?xml version="1.0" encoding="utf-8"?>
<p:tagLst xmlns:p="http://schemas.openxmlformats.org/presentationml/2006/main">
  <p:tag name="AS_UNIQUEID" val="252"/>
</p:tagLst>
</file>

<file path=ppt/tags/tag46.xml><?xml version="1.0" encoding="utf-8"?>
<p:tagLst xmlns:p="http://schemas.openxmlformats.org/presentationml/2006/main">
  <p:tag name="AS_UNIQUEID" val="253"/>
</p:tagLst>
</file>

<file path=ppt/tags/tag47.xml><?xml version="1.0" encoding="utf-8"?>
<p:tagLst xmlns:p="http://schemas.openxmlformats.org/presentationml/2006/main">
  <p:tag name="AS_UNIQUEID" val="254"/>
</p:tagLst>
</file>

<file path=ppt/tags/tag48.xml><?xml version="1.0" encoding="utf-8"?>
<p:tagLst xmlns:p="http://schemas.openxmlformats.org/presentationml/2006/main">
  <p:tag name="AS_UNIQUEID" val="255"/>
</p:tagLst>
</file>

<file path=ppt/tags/tag49.xml><?xml version="1.0" encoding="utf-8"?>
<p:tagLst xmlns:p="http://schemas.openxmlformats.org/presentationml/2006/main">
  <p:tag name="AS_UNIQUEID" val="256"/>
</p:tagLst>
</file>

<file path=ppt/tags/tag5.xml><?xml version="1.0" encoding="utf-8"?>
<p:tagLst xmlns:p="http://schemas.openxmlformats.org/presentationml/2006/main">
  <p:tag name="AS_UNIQUEID" val="185"/>
</p:tagLst>
</file>

<file path=ppt/tags/tag50.xml><?xml version="1.0" encoding="utf-8"?>
<p:tagLst xmlns:p="http://schemas.openxmlformats.org/presentationml/2006/main">
  <p:tag name="AS_UNIQUEID" val="257"/>
</p:tagLst>
</file>

<file path=ppt/tags/tag51.xml><?xml version="1.0" encoding="utf-8"?>
<p:tagLst xmlns:p="http://schemas.openxmlformats.org/presentationml/2006/main">
  <p:tag name="AS_UNIQUEID" val="258"/>
</p:tagLst>
</file>

<file path=ppt/tags/tag52.xml><?xml version="1.0" encoding="utf-8"?>
<p:tagLst xmlns:p="http://schemas.openxmlformats.org/presentationml/2006/main">
  <p:tag name="AS_UNIQUEID" val="259"/>
</p:tagLst>
</file>

<file path=ppt/tags/tag53.xml><?xml version="1.0" encoding="utf-8"?>
<p:tagLst xmlns:p="http://schemas.openxmlformats.org/presentationml/2006/main">
  <p:tag name="AS_UNIQUEID" val="260"/>
</p:tagLst>
</file>

<file path=ppt/tags/tag54.xml><?xml version="1.0" encoding="utf-8"?>
<p:tagLst xmlns:p="http://schemas.openxmlformats.org/presentationml/2006/main">
  <p:tag name="AS_UNIQUEID" val="261"/>
</p:tagLst>
</file>

<file path=ppt/tags/tag55.xml><?xml version="1.0" encoding="utf-8"?>
<p:tagLst xmlns:p="http://schemas.openxmlformats.org/presentationml/2006/main">
  <p:tag name="AS_UNIQUEID" val="262"/>
</p:tagLst>
</file>

<file path=ppt/tags/tag56.xml><?xml version="1.0" encoding="utf-8"?>
<p:tagLst xmlns:p="http://schemas.openxmlformats.org/presentationml/2006/main">
  <p:tag name="AS_UNIQUEID" val="263"/>
</p:tagLst>
</file>

<file path=ppt/tags/tag57.xml><?xml version="1.0" encoding="utf-8"?>
<p:tagLst xmlns:p="http://schemas.openxmlformats.org/presentationml/2006/main">
  <p:tag name="AS_UNIQUEID" val="264"/>
</p:tagLst>
</file>

<file path=ppt/tags/tag58.xml><?xml version="1.0" encoding="utf-8"?>
<p:tagLst xmlns:p="http://schemas.openxmlformats.org/presentationml/2006/main">
  <p:tag name="AS_UNIQUEID" val="265"/>
</p:tagLst>
</file>

<file path=ppt/tags/tag59.xml><?xml version="1.0" encoding="utf-8"?>
<p:tagLst xmlns:p="http://schemas.openxmlformats.org/presentationml/2006/main">
  <p:tag name="AS_UNIQUEID" val="266"/>
</p:tagLst>
</file>

<file path=ppt/tags/tag6.xml><?xml version="1.0" encoding="utf-8"?>
<p:tagLst xmlns:p="http://schemas.openxmlformats.org/presentationml/2006/main">
  <p:tag name="AS_UNIQUEID" val="186"/>
</p:tagLst>
</file>

<file path=ppt/tags/tag60.xml><?xml version="1.0" encoding="utf-8"?>
<p:tagLst xmlns:p="http://schemas.openxmlformats.org/presentationml/2006/main">
  <p:tag name="AS_UNIQUEID" val="267"/>
</p:tagLst>
</file>

<file path=ppt/tags/tag61.xml><?xml version="1.0" encoding="utf-8"?>
<p:tagLst xmlns:p="http://schemas.openxmlformats.org/presentationml/2006/main">
  <p:tag name="AS_UNIQUEID" val="268"/>
</p:tagLst>
</file>

<file path=ppt/tags/tag62.xml><?xml version="1.0" encoding="utf-8"?>
<p:tagLst xmlns:p="http://schemas.openxmlformats.org/presentationml/2006/main">
  <p:tag name="AS_UNIQUEID" val="269"/>
</p:tagLst>
</file>

<file path=ppt/tags/tag63.xml><?xml version="1.0" encoding="utf-8"?>
<p:tagLst xmlns:p="http://schemas.openxmlformats.org/presentationml/2006/main">
  <p:tag name="AS_UNIQUEID" val="270"/>
</p:tagLst>
</file>

<file path=ppt/tags/tag64.xml><?xml version="1.0" encoding="utf-8"?>
<p:tagLst xmlns:p="http://schemas.openxmlformats.org/presentationml/2006/main">
  <p:tag name="AS_UNIQUEID" val="271"/>
</p:tagLst>
</file>

<file path=ppt/tags/tag65.xml><?xml version="1.0" encoding="utf-8"?>
<p:tagLst xmlns:p="http://schemas.openxmlformats.org/presentationml/2006/main">
  <p:tag name="AS_UNIQUEID" val="272"/>
</p:tagLst>
</file>

<file path=ppt/tags/tag66.xml><?xml version="1.0" encoding="utf-8"?>
<p:tagLst xmlns:p="http://schemas.openxmlformats.org/presentationml/2006/main">
  <p:tag name="AS_UNIQUEID" val="273"/>
</p:tagLst>
</file>

<file path=ppt/tags/tag67.xml><?xml version="1.0" encoding="utf-8"?>
<p:tagLst xmlns:p="http://schemas.openxmlformats.org/presentationml/2006/main">
  <p:tag name="AS_UNIQUEID" val="274"/>
</p:tagLst>
</file>

<file path=ppt/tags/tag68.xml><?xml version="1.0" encoding="utf-8"?>
<p:tagLst xmlns:p="http://schemas.openxmlformats.org/presentationml/2006/main">
  <p:tag name="AS_UNIQUEID" val="275"/>
</p:tagLst>
</file>

<file path=ppt/tags/tag69.xml><?xml version="1.0" encoding="utf-8"?>
<p:tagLst xmlns:p="http://schemas.openxmlformats.org/presentationml/2006/main">
  <p:tag name="AS_UNIQUEID" val="276"/>
</p:tagLst>
</file>

<file path=ppt/tags/tag7.xml><?xml version="1.0" encoding="utf-8"?>
<p:tagLst xmlns:p="http://schemas.openxmlformats.org/presentationml/2006/main">
  <p:tag name="AS_UNIQUEID" val="187"/>
</p:tagLst>
</file>

<file path=ppt/tags/tag70.xml><?xml version="1.0" encoding="utf-8"?>
<p:tagLst xmlns:p="http://schemas.openxmlformats.org/presentationml/2006/main">
  <p:tag name="AS_UNIQUEID" val="277"/>
</p:tagLst>
</file>

<file path=ppt/tags/tag71.xml><?xml version="1.0" encoding="utf-8"?>
<p:tagLst xmlns:p="http://schemas.openxmlformats.org/presentationml/2006/main">
  <p:tag name="AS_UNIQUEID" val="278"/>
</p:tagLst>
</file>

<file path=ppt/tags/tag72.xml><?xml version="1.0" encoding="utf-8"?>
<p:tagLst xmlns:p="http://schemas.openxmlformats.org/presentationml/2006/main">
  <p:tag name="AS_UNIQUEID" val="279"/>
</p:tagLst>
</file>

<file path=ppt/tags/tag73.xml><?xml version="1.0" encoding="utf-8"?>
<p:tagLst xmlns:p="http://schemas.openxmlformats.org/presentationml/2006/main">
  <p:tag name="AS_UNIQUEID" val="280"/>
</p:tagLst>
</file>

<file path=ppt/tags/tag74.xml><?xml version="1.0" encoding="utf-8"?>
<p:tagLst xmlns:p="http://schemas.openxmlformats.org/presentationml/2006/main">
  <p:tag name="AS_UNIQUEID" val="281"/>
</p:tagLst>
</file>

<file path=ppt/tags/tag75.xml><?xml version="1.0" encoding="utf-8"?>
<p:tagLst xmlns:p="http://schemas.openxmlformats.org/presentationml/2006/main">
  <p:tag name="AS_UNIQUEID" val="282"/>
</p:tagLst>
</file>

<file path=ppt/tags/tag76.xml><?xml version="1.0" encoding="utf-8"?>
<p:tagLst xmlns:p="http://schemas.openxmlformats.org/presentationml/2006/main">
  <p:tag name="AS_UNIQUEID" val="283"/>
</p:tagLst>
</file>

<file path=ppt/tags/tag77.xml><?xml version="1.0" encoding="utf-8"?>
<p:tagLst xmlns:p="http://schemas.openxmlformats.org/presentationml/2006/main">
  <p:tag name="AS_UNIQUEID" val="284"/>
</p:tagLst>
</file>

<file path=ppt/tags/tag78.xml><?xml version="1.0" encoding="utf-8"?>
<p:tagLst xmlns:p="http://schemas.openxmlformats.org/presentationml/2006/main">
  <p:tag name="AS_UNIQUEID" val="285"/>
</p:tagLst>
</file>

<file path=ppt/tags/tag79.xml><?xml version="1.0" encoding="utf-8"?>
<p:tagLst xmlns:p="http://schemas.openxmlformats.org/presentationml/2006/main">
  <p:tag name="AS_UNIQUEID" val="286"/>
</p:tagLst>
</file>

<file path=ppt/tags/tag8.xml><?xml version="1.0" encoding="utf-8"?>
<p:tagLst xmlns:p="http://schemas.openxmlformats.org/presentationml/2006/main">
  <p:tag name="AS_UNIQUEID" val="188"/>
</p:tagLst>
</file>

<file path=ppt/tags/tag80.xml><?xml version="1.0" encoding="utf-8"?>
<p:tagLst xmlns:p="http://schemas.openxmlformats.org/presentationml/2006/main">
  <p:tag name="AS_UNIQUEID" val="287"/>
</p:tagLst>
</file>

<file path=ppt/tags/tag81.xml><?xml version="1.0" encoding="utf-8"?>
<p:tagLst xmlns:p="http://schemas.openxmlformats.org/presentationml/2006/main">
  <p:tag name="AS_UNIQUEID" val="288"/>
</p:tagLst>
</file>

<file path=ppt/tags/tag82.xml><?xml version="1.0" encoding="utf-8"?>
<p:tagLst xmlns:p="http://schemas.openxmlformats.org/presentationml/2006/main">
  <p:tag name="AS_UNIQUEID" val="289"/>
</p:tagLst>
</file>

<file path=ppt/tags/tag83.xml><?xml version="1.0" encoding="utf-8"?>
<p:tagLst xmlns:p="http://schemas.openxmlformats.org/presentationml/2006/main">
  <p:tag name="AS_UNIQUEID" val="290"/>
</p:tagLst>
</file>

<file path=ppt/tags/tag84.xml><?xml version="1.0" encoding="utf-8"?>
<p:tagLst xmlns:p="http://schemas.openxmlformats.org/presentationml/2006/main">
  <p:tag name="AS_UNIQUEID" val="291"/>
</p:tagLst>
</file>

<file path=ppt/tags/tag85.xml><?xml version="1.0" encoding="utf-8"?>
<p:tagLst xmlns:p="http://schemas.openxmlformats.org/presentationml/2006/main">
  <p:tag name="AS_UNIQUEID" val="292"/>
</p:tagLst>
</file>

<file path=ppt/tags/tag86.xml><?xml version="1.0" encoding="utf-8"?>
<p:tagLst xmlns:p="http://schemas.openxmlformats.org/presentationml/2006/main">
  <p:tag name="AS_UNIQUEID" val="293"/>
</p:tagLst>
</file>

<file path=ppt/tags/tag87.xml><?xml version="1.0" encoding="utf-8"?>
<p:tagLst xmlns:p="http://schemas.openxmlformats.org/presentationml/2006/main">
  <p:tag name="AS_UNIQUEID" val="294"/>
</p:tagLst>
</file>

<file path=ppt/tags/tag88.xml><?xml version="1.0" encoding="utf-8"?>
<p:tagLst xmlns:p="http://schemas.openxmlformats.org/presentationml/2006/main">
  <p:tag name="AS_UNIQUEID" val="295"/>
</p:tagLst>
</file>

<file path=ppt/tags/tag89.xml><?xml version="1.0" encoding="utf-8"?>
<p:tagLst xmlns:p="http://schemas.openxmlformats.org/presentationml/2006/main">
  <p:tag name="AS_UNIQUEID" val="296"/>
</p:tagLst>
</file>

<file path=ppt/tags/tag9.xml><?xml version="1.0" encoding="utf-8"?>
<p:tagLst xmlns:p="http://schemas.openxmlformats.org/presentationml/2006/main">
  <p:tag name="AS_UNIQUEID" val="190"/>
</p:tagLst>
</file>

<file path=ppt/tags/tag90.xml><?xml version="1.0" encoding="utf-8"?>
<p:tagLst xmlns:p="http://schemas.openxmlformats.org/presentationml/2006/main">
  <p:tag name="AS_UNIQUEID" val="297"/>
</p:tagLst>
</file>

<file path=ppt/tags/tag91.xml><?xml version="1.0" encoding="utf-8"?>
<p:tagLst xmlns:p="http://schemas.openxmlformats.org/presentationml/2006/main">
  <p:tag name="AS_UNIQUEID" val="298"/>
</p:tagLst>
</file>

<file path=ppt/tags/tag92.xml><?xml version="1.0" encoding="utf-8"?>
<p:tagLst xmlns:p="http://schemas.openxmlformats.org/presentationml/2006/main">
  <p:tag name="AS_UNIQUEID" val="299"/>
</p:tagLst>
</file>

<file path=ppt/tags/tag93.xml><?xml version="1.0" encoding="utf-8"?>
<p:tagLst xmlns:p="http://schemas.openxmlformats.org/presentationml/2006/main">
  <p:tag name="AS_UNIQUEID" val="300"/>
</p:tagLst>
</file>

<file path=ppt/tags/tag94.xml><?xml version="1.0" encoding="utf-8"?>
<p:tagLst xmlns:p="http://schemas.openxmlformats.org/presentationml/2006/main">
  <p:tag name="AS_UNIQUEID" val="301"/>
</p:tagLst>
</file>

<file path=ppt/tags/tag95.xml><?xml version="1.0" encoding="utf-8"?>
<p:tagLst xmlns:p="http://schemas.openxmlformats.org/presentationml/2006/main">
  <p:tag name="AS_UNIQUEID" val="302"/>
</p:tagLst>
</file>

<file path=ppt/tags/tag96.xml><?xml version="1.0" encoding="utf-8"?>
<p:tagLst xmlns:p="http://schemas.openxmlformats.org/presentationml/2006/main">
  <p:tag name="AS_UNIQUEID" val="303"/>
</p:tagLst>
</file>

<file path=ppt/tags/tag97.xml><?xml version="1.0" encoding="utf-8"?>
<p:tagLst xmlns:p="http://schemas.openxmlformats.org/presentationml/2006/main">
  <p:tag name="AS_UNIQUEID" val="304"/>
</p:tagLst>
</file>

<file path=ppt/tags/tag98.xml><?xml version="1.0" encoding="utf-8"?>
<p:tagLst xmlns:p="http://schemas.openxmlformats.org/presentationml/2006/main">
  <p:tag name="AS_UNIQUEID" val="305"/>
</p:tagLst>
</file>

<file path=ppt/tags/tag99.xml><?xml version="1.0" encoding="utf-8"?>
<p:tagLst xmlns:p="http://schemas.openxmlformats.org/presentationml/2006/main">
  <p:tag name="AS_UNIQUEID" val="306"/>
</p:tagLst>
</file>

<file path=ppt/theme/theme1.xml><?xml version="1.0" encoding="utf-8"?>
<a:theme xmlns:a="http://schemas.openxmlformats.org/drawingml/2006/main" name="第一PPT，www.1ppt.com">
  <a:themeElements>
    <a:clrScheme name="第一PPT，www.1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第一PPT，www.1ppt.com">
      <a:majorFont>
        <a:latin typeface="Helvetica"/>
        <a:ea typeface="Helvetica"/>
        <a:cs typeface="Helvetica"/>
      </a:majorFont>
      <a:minorFont>
        <a:latin typeface="Arial"/>
        <a:ea typeface="Arial"/>
        <a:cs typeface="Arial"/>
      </a:minorFont>
    </a:fontScheme>
    <a:fmtScheme name="第一PPT，www.1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2000" b="0" i="0" u="none" strike="noStrike" cap="none" spc="0" normalizeH="0" baseline="0">
            <a:ln>
              <a:noFill/>
            </a:ln>
            <a:solidFill>
              <a:srgbClr val="000000"/>
            </a:solidFill>
            <a:effectLst/>
            <a:uFillTx/>
            <a:latin typeface="PingFang SC Semibold"/>
            <a:ea typeface="PingFang SC Semibold"/>
            <a:cs typeface="PingFang SC Semibold"/>
            <a:sym typeface="PingFang SC Semibold"/>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5363</Words>
  <Application>WPS 演示</Application>
  <PresentationFormat>宽屏</PresentationFormat>
  <Paragraphs>340</Paragraphs>
  <Slides>33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33</vt:i4>
      </vt:variant>
    </vt:vector>
  </HeadingPairs>
  <TitlesOfParts>
    <vt:vector size="50" baseType="lpstr">
      <vt:lpstr>Arial</vt:lpstr>
      <vt:lpstr>宋体</vt:lpstr>
      <vt:lpstr>Wingdings</vt:lpstr>
      <vt:lpstr>微软雅黑</vt:lpstr>
      <vt:lpstr>PingFang SC Semibold</vt:lpstr>
      <vt:lpstr>Arial</vt:lpstr>
      <vt:lpstr>Franklin Gothic Book</vt:lpstr>
      <vt:lpstr>Arial Black</vt:lpstr>
      <vt:lpstr>Times New Roman</vt:lpstr>
      <vt:lpstr>Times New Roman</vt:lpstr>
      <vt:lpstr>Arial Unicode MS</vt:lpstr>
      <vt:lpstr>Calibri</vt:lpstr>
      <vt:lpstr>Arial Black</vt:lpstr>
      <vt:lpstr>黑体</vt:lpstr>
      <vt:lpstr>Tahoma</vt:lpstr>
      <vt:lpstr>Comic Sans MS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淡、forget</cp:lastModifiedBy>
  <cp:revision>23</cp:revision>
  <dcterms:created xsi:type="dcterms:W3CDTF">2023-03-21T02:25:00Z</dcterms:created>
  <dcterms:modified xsi:type="dcterms:W3CDTF">2023-03-30T09:49:20Z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63D2ACFCB8AC4E9FA7E299BB73AD000B</vt:lpwstr>
  </property>
  <property fmtid="{D5CDD505-2E9C-101B-9397-08002B2CF9AE}" pid="3" name="KSOProductBuildVer">
    <vt:lpwstr>2052-11.1.0.14036</vt:lpwstr>
  </property>
</Properties>
</file>