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212090" y="1903095"/>
            <a:ext cx="8719820" cy="2430780"/>
          </a:xfrm>
          <a:ln/>
        </p:spPr>
        <p:txBody>
          <a:bodyPr anchor="ctr">
            <a:scene3d>
              <a:camera prst="orthographicFront"/>
              <a:lightRig rig="threePt" dir="t"/>
            </a:scene3d>
          </a:bodyPr>
          <a:p>
            <a:pPr defTabSz="914400">
              <a:buClrTx/>
              <a:buSzTx/>
              <a:buFontTx/>
            </a:pPr>
            <a:r>
              <a:rPr lang="zh-CN" sz="6600" b="1" kern="1200" baseline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观察和思维训练知识</a:t>
            </a:r>
            <a:endParaRPr lang="zh-CN" sz="6600" b="1" kern="1200" baseline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sz="6000" b="1"/>
              <a:t>     </a:t>
            </a:r>
            <a:r>
              <a:rPr lang="zh-CN" altLang="en-US" sz="6000" b="1"/>
              <a:t>思维是参照已经发现的论题材料的意义，去整理论题材料。</a:t>
            </a:r>
            <a:endParaRPr lang="zh-CN" altLang="en-US" sz="60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圆角矩形 3"/>
          <p:cNvSpPr/>
          <p:nvPr/>
        </p:nvSpPr>
        <p:spPr>
          <a:xfrm>
            <a:off x="5431790" y="4352925"/>
            <a:ext cx="2664460" cy="1224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444500" y="2663825"/>
            <a:ext cx="2664460" cy="1224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5369560" y="1439545"/>
            <a:ext cx="2664460" cy="1224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841375" y="2953385"/>
            <a:ext cx="21805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黑体" panose="02010609060101010101" charset="-122"/>
                <a:ea typeface="黑体" panose="02010609060101010101" charset="-122"/>
              </a:rPr>
              <a:t>获得材料</a:t>
            </a:r>
            <a:endParaRPr lang="zh-CN" altLang="en-US" sz="3600"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3347720" y="2144395"/>
            <a:ext cx="1830705" cy="63627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 flipV="1">
            <a:off x="3347720" y="3789045"/>
            <a:ext cx="1689735" cy="102235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652770" y="1760220"/>
            <a:ext cx="20974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观察</a:t>
            </a:r>
            <a:endParaRPr lang="zh-CN" altLang="en-US" sz="3200"/>
          </a:p>
        </p:txBody>
      </p:sp>
      <p:sp>
        <p:nvSpPr>
          <p:cNvPr id="12" name="文本框 11"/>
          <p:cNvSpPr txBox="1"/>
          <p:nvPr/>
        </p:nvSpPr>
        <p:spPr>
          <a:xfrm>
            <a:off x="5715635" y="4704080"/>
            <a:ext cx="2097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知识的传授</a:t>
            </a:r>
            <a:endParaRPr lang="zh-CN" alt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zh-CN" altLang="en-US"/>
              <a:t>观察的价值：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4000"/>
              <a:t>科学工作者从来不把积累观察本身作为目的,而是经常把观察作为取得理智结论的手段。</a:t>
            </a:r>
            <a:endParaRPr lang="zh-CN" altLang="en-US"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学校中的观察方法和材料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/>
              <a:t>一、观察不同于已经熟悉了的感知的认识。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二、选择适当的观察材料，引起对观察的渴望，能使观察更精密。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三、而观察应具有科学的性质，即广泛的观察和细致的研究相结合。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/>
              <a:t>知识的传授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/>
              <a:t>一、传授的材料也是必需的。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二、传授的材料应该是一种刺激。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三、传授知识所提供的材料也要与学生校外的经验的世界相结合。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WPS 演示</Application>
  <PresentationFormat/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 Unicode MS</vt:lpstr>
      <vt:lpstr>Calibri</vt:lpstr>
      <vt:lpstr>黑体</vt:lpstr>
      <vt:lpstr>华文新魏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观察和思维训练知识</dc:title>
  <dc:creator>HONG</dc:creator>
  <cp:lastModifiedBy>HONG</cp:lastModifiedBy>
  <cp:revision>1</cp:revision>
  <dcterms:created xsi:type="dcterms:W3CDTF">2021-07-20T15:03:12Z</dcterms:created>
  <dcterms:modified xsi:type="dcterms:W3CDTF">2021-07-20T15:03:12Z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