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94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85305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sz="4400" kern="1200" baseline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语文项目化学习</a:t>
            </a:r>
            <a:r>
              <a:rPr sz="4400" b="1" kern="1200" baseline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驱动性问题</a:t>
            </a:r>
            <a:r>
              <a:rPr sz="4400" kern="1200" baseline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的思考</a:t>
            </a:r>
            <a:endParaRPr sz="4400" kern="1200" baseline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60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关键词：</a:t>
            </a:r>
            <a:endParaRPr lang="zh-CN" altLang="en-US" sz="60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buNone/>
            </a:pPr>
            <a:endParaRPr lang="zh-CN" altLang="en-US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buNone/>
            </a:pPr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zh-CN" alt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项目化学习；驱动性问题；语文教学</a:t>
            </a:r>
            <a:endParaRPr lang="zh-CN" alt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</a:rPr>
              <a:t>夏雪梅博士把项目化学习定义为：学生在一段时间内对与学科或跨学科有关的驱动性问题进行</a:t>
            </a: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深入持续的探索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</a:rPr>
              <a:t>，在调动所有知识、能力、品质等创造性地解决新问题、形成公开成果中，形成对</a:t>
            </a: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核心知识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</a:rPr>
              <a:t>和学习历程的深刻理解，能够在新情境中进行迁移。</a:t>
            </a:r>
            <a:endParaRPr lang="zh-CN" altLang="en-US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流程图: 可选过程 4"/>
          <p:cNvSpPr/>
          <p:nvPr/>
        </p:nvSpPr>
        <p:spPr>
          <a:xfrm>
            <a:off x="1043940" y="2997200"/>
            <a:ext cx="1800225" cy="72009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项目化学习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283710" y="4653280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公开成果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283710" y="2421255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高阶认知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" name="流程图: 可选过程 7"/>
          <p:cNvSpPr/>
          <p:nvPr/>
        </p:nvSpPr>
        <p:spPr>
          <a:xfrm>
            <a:off x="4283710" y="1196975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驱动性问题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流程图: 可选过程 8"/>
          <p:cNvSpPr/>
          <p:nvPr/>
        </p:nvSpPr>
        <p:spPr>
          <a:xfrm>
            <a:off x="4283710" y="116840"/>
            <a:ext cx="1800225" cy="72009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核心知识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流程图: 可选过程 10"/>
          <p:cNvSpPr/>
          <p:nvPr/>
        </p:nvSpPr>
        <p:spPr>
          <a:xfrm>
            <a:off x="4284345" y="5805805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全程评价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2" name="流程图: 可选过程 11"/>
          <p:cNvSpPr/>
          <p:nvPr/>
        </p:nvSpPr>
        <p:spPr>
          <a:xfrm>
            <a:off x="4283710" y="3573145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学习实践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4" name="左大括号 13"/>
          <p:cNvSpPr/>
          <p:nvPr/>
        </p:nvSpPr>
        <p:spPr>
          <a:xfrm>
            <a:off x="3131820" y="476885"/>
            <a:ext cx="936625" cy="5760720"/>
          </a:xfrm>
          <a:prstGeom prst="lef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6083935" y="1034415"/>
            <a:ext cx="1973580" cy="759460"/>
            <a:chOff x="10262" y="1998"/>
            <a:chExt cx="2910" cy="908"/>
          </a:xfrm>
        </p:grpSpPr>
        <p:sp>
          <p:nvSpPr>
            <p:cNvPr id="15" name="左箭头 14"/>
            <p:cNvSpPr/>
            <p:nvPr/>
          </p:nvSpPr>
          <p:spPr>
            <a:xfrm>
              <a:off x="10262" y="2339"/>
              <a:ext cx="2216" cy="567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0602" y="1998"/>
              <a:ext cx="2570" cy="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核心要素</a:t>
              </a:r>
              <a:endPara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流程图: 可选过程 7"/>
          <p:cNvSpPr/>
          <p:nvPr/>
        </p:nvSpPr>
        <p:spPr>
          <a:xfrm>
            <a:off x="1259205" y="3213100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驱动性问题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右箭头 3"/>
          <p:cNvSpPr/>
          <p:nvPr/>
        </p:nvSpPr>
        <p:spPr>
          <a:xfrm>
            <a:off x="3275965" y="3501390"/>
            <a:ext cx="2376170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流程图: 可选过程 4"/>
          <p:cNvSpPr/>
          <p:nvPr/>
        </p:nvSpPr>
        <p:spPr>
          <a:xfrm>
            <a:off x="5723890" y="3213100"/>
            <a:ext cx="2265680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学生主动思考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1259205" y="1341120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本质问题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下箭头 6"/>
          <p:cNvSpPr/>
          <p:nvPr/>
        </p:nvSpPr>
        <p:spPr>
          <a:xfrm>
            <a:off x="1979295" y="2294890"/>
            <a:ext cx="360045" cy="792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3215" y="476885"/>
            <a:ext cx="8378190" cy="2412365"/>
          </a:xfrm>
        </p:spPr>
        <p:txBody>
          <a:bodyPr/>
          <a:p>
            <a:r>
              <a:rPr lang="en-US" altLang="zh-CN" sz="4400">
                <a:latin typeface="楷体" panose="02010609060101010101" charset="-122"/>
                <a:ea typeface="楷体" panose="02010609060101010101" charset="-122"/>
              </a:rPr>
              <a:t>  </a:t>
            </a:r>
            <a:r>
              <a:rPr lang="zh-CN" altLang="en-US" sz="4400">
                <a:latin typeface="楷体" panose="02010609060101010101" charset="-122"/>
                <a:ea typeface="楷体" panose="02010609060101010101" charset="-122"/>
              </a:rPr>
              <a:t>基本原则：能够激发学生的兴趣，让学生在快乐中学习。</a:t>
            </a:r>
            <a:endParaRPr lang="zh-CN" altLang="en-US" sz="44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" name="流程图: 可选过程 7"/>
          <p:cNvSpPr/>
          <p:nvPr/>
        </p:nvSpPr>
        <p:spPr>
          <a:xfrm>
            <a:off x="5148580" y="3645535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挑战性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1835785" y="3645535"/>
            <a:ext cx="1800225" cy="72009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开放性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943" y="2348548"/>
            <a:ext cx="7886700" cy="2852737"/>
          </a:xfrm>
        </p:spPr>
        <p:txBody>
          <a:bodyPr/>
          <a:p>
            <a:pPr algn="l"/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刘小兵认为，驱动性问题的设计需要以挖掘教材、深入学情为前提的环节，即教师以文本为纲、以学生为中心，运用预习任务单将学生理解难度大而又是重点的知识点筛选出来，清楚“已知（Know）”“学什么（What）”“如何学（How）”及其内在关系，以夯实项目的“地基”，初步形成项目化学习的“大方向”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标题 3"/>
          <p:cNvSpPr/>
          <p:nvPr>
            <p:ph type="title"/>
          </p:nvPr>
        </p:nvSpPr>
        <p:spPr>
          <a:xfrm>
            <a:off x="755650" y="980440"/>
            <a:ext cx="7886700" cy="796290"/>
          </a:xfrm>
        </p:spPr>
        <p:txBody>
          <a:bodyPr/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一、驱动性问题以激发学生的好奇心为出发点。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9160" y="1981835"/>
            <a:ext cx="74904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二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、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驱动性问题的设计必须具有可行性。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3770" y="2705100"/>
            <a:ext cx="74904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三、驱动性问题应当具有价值。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71550" y="3428365"/>
            <a:ext cx="74904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四、驱动性问题需要将学生置于真实的情境中。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71550" y="4088130"/>
            <a:ext cx="74904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五、驱动性问题应具有可持续性。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ags/tag1.xml><?xml version="1.0" encoding="utf-8"?>
<p:tagLst xmlns:p="http://schemas.openxmlformats.org/presentationml/2006/main">
  <p:tag name="COMMONDATA" val="eyJoZGlkIjoiNjZmNjZmZDBmYWJiY2VmNjg2NDUxODgxNTQ3YTAzZGI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WPS 演示</Application>
  <PresentationFormat/>
  <Paragraphs>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Arial Unicode MS</vt:lpstr>
      <vt:lpstr>Calibri</vt:lpstr>
      <vt:lpstr>楷体</vt:lpstr>
      <vt:lpstr>黑体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语文项目化学习驱动性问题的思考</dc:title>
  <dc:creator>Administrator</dc:creator>
  <cp:lastModifiedBy>BaeBae</cp:lastModifiedBy>
  <cp:revision>1</cp:revision>
  <dcterms:created xsi:type="dcterms:W3CDTF">2022-11-10T13:00:02Z</dcterms:created>
  <dcterms:modified xsi:type="dcterms:W3CDTF">2022-11-10T13:00:02Z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E6BD39C44B10422280DF2927211DAF44</vt:lpwstr>
  </property>
</Properties>
</file>