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57" r:id="rId6"/>
    <p:sldId id="263" r:id="rId7"/>
    <p:sldId id="284" r:id="rId8"/>
    <p:sldId id="258" r:id="rId9"/>
    <p:sldId id="281" r:id="rId10"/>
    <p:sldId id="282" r:id="rId11"/>
    <p:sldId id="283" r:id="rId12"/>
    <p:sldId id="285" r:id="rId13"/>
    <p:sldId id="259" r:id="rId14"/>
    <p:sldId id="260" r:id="rId15"/>
    <p:sldId id="286" r:id="rId16"/>
    <p:sldId id="287" r:id="rId17"/>
    <p:sldId id="289" r:id="rId18"/>
    <p:sldId id="290" r:id="rId19"/>
    <p:sldId id="291" r:id="rId20"/>
    <p:sldId id="292" r:id="rId21"/>
    <p:sldId id="293" r:id="rId22"/>
    <p:sldId id="294" r:id="rId23"/>
    <p:sldId id="277" r:id="rId24"/>
    <p:sldId id="295" r:id="rId25"/>
    <p:sldId id="280"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254.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876A5A-4721-4A07-A73B-FA20B7F4F0F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876A5A-4721-4A07-A73B-FA20B7F4F0F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876A5A-4721-4A07-A73B-FA20B7F4F0F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876A5A-4721-4A07-A73B-FA20B7F4F0F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A843-FADB-444C-B5A0-7B8A76D7F0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876A5A-4721-4A07-A73B-FA20B7F4F0F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876A5A-4721-4A07-A73B-FA20B7F4F0F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3.png"/><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0" Type="http://schemas.openxmlformats.org/officeDocument/2006/relationships/tags" Target="../tags/tag13.xml"/><Relationship Id="rId2" Type="http://schemas.openxmlformats.org/officeDocument/2006/relationships/tags" Target="../tags/tag1.xml"/><Relationship Id="rId19" Type="http://schemas.openxmlformats.org/officeDocument/2006/relationships/tags" Target="../tags/tag12.xml"/><Relationship Id="rId18" Type="http://schemas.openxmlformats.org/officeDocument/2006/relationships/tags" Target="../tags/tag11.xml"/><Relationship Id="rId17" Type="http://schemas.openxmlformats.org/officeDocument/2006/relationships/tags" Target="../tags/tag10.xml"/><Relationship Id="rId16" Type="http://schemas.openxmlformats.org/officeDocument/2006/relationships/tags" Target="../tags/tag9.xml"/><Relationship Id="rId15" Type="http://schemas.openxmlformats.org/officeDocument/2006/relationships/image" Target="../media/image6.png"/><Relationship Id="rId14" Type="http://schemas.openxmlformats.org/officeDocument/2006/relationships/tags" Target="../tags/tag8.xml"/><Relationship Id="rId13" Type="http://schemas.openxmlformats.org/officeDocument/2006/relationships/image" Target="../media/image5.png"/><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17.xml"/><Relationship Id="rId7" Type="http://schemas.openxmlformats.org/officeDocument/2006/relationships/image" Target="../media/image8.png"/><Relationship Id="rId6" Type="http://schemas.openxmlformats.org/officeDocument/2006/relationships/tags" Target="../tags/tag16.xml"/><Relationship Id="rId5" Type="http://schemas.openxmlformats.org/officeDocument/2006/relationships/image" Target="../media/image7.png"/><Relationship Id="rId4" Type="http://schemas.openxmlformats.org/officeDocument/2006/relationships/tags" Target="../tags/tag15.xml"/><Relationship Id="rId3" Type="http://schemas.openxmlformats.org/officeDocument/2006/relationships/image" Target="../media/image1.jpeg"/><Relationship Id="rId2" Type="http://schemas.openxmlformats.org/officeDocument/2006/relationships/tags" Target="../tags/tag14.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26.xml"/><Relationship Id="rId7" Type="http://schemas.openxmlformats.org/officeDocument/2006/relationships/image" Target="../media/image10.png"/><Relationship Id="rId6" Type="http://schemas.openxmlformats.org/officeDocument/2006/relationships/tags" Target="../tags/tag25.xml"/><Relationship Id="rId5" Type="http://schemas.openxmlformats.org/officeDocument/2006/relationships/image" Target="../media/image9.png"/><Relationship Id="rId4" Type="http://schemas.openxmlformats.org/officeDocument/2006/relationships/tags" Target="../tags/tag24.xml"/><Relationship Id="rId3" Type="http://schemas.openxmlformats.org/officeDocument/2006/relationships/image" Target="../media/image1.jpeg"/><Relationship Id="rId2" Type="http://schemas.openxmlformats.org/officeDocument/2006/relationships/tags" Target="../tags/tag23.xml"/><Relationship Id="rId18" Type="http://schemas.openxmlformats.org/officeDocument/2006/relationships/tags" Target="../tags/tag34.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image" Target="../media/image11.jpeg"/><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image" Target="../media/image4.emf"/><Relationship Id="rId6" Type="http://schemas.openxmlformats.org/officeDocument/2006/relationships/tags" Target="../tags/tag37.xml"/><Relationship Id="rId5" Type="http://schemas.openxmlformats.org/officeDocument/2006/relationships/image" Target="../media/image8.png"/><Relationship Id="rId4" Type="http://schemas.openxmlformats.org/officeDocument/2006/relationships/tags" Target="../tags/tag36.xml"/><Relationship Id="rId3" Type="http://schemas.openxmlformats.org/officeDocument/2006/relationships/image" Target="../media/image1.jpeg"/><Relationship Id="rId2" Type="http://schemas.openxmlformats.org/officeDocument/2006/relationships/tags" Target="../tags/tag35.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47.xml"/><Relationship Id="rId7" Type="http://schemas.openxmlformats.org/officeDocument/2006/relationships/image" Target="../media/image8.png"/><Relationship Id="rId6" Type="http://schemas.openxmlformats.org/officeDocument/2006/relationships/tags" Target="../tags/tag46.xml"/><Relationship Id="rId5" Type="http://schemas.openxmlformats.org/officeDocument/2006/relationships/image" Target="../media/image7.png"/><Relationship Id="rId4" Type="http://schemas.openxmlformats.org/officeDocument/2006/relationships/tags" Target="../tags/tag45.xml"/><Relationship Id="rId3" Type="http://schemas.openxmlformats.org/officeDocument/2006/relationships/image" Target="../media/image1.jpeg"/><Relationship Id="rId2" Type="http://schemas.openxmlformats.org/officeDocument/2006/relationships/tags" Target="../tags/tag44.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image" Target="../media/image4.emf"/><Relationship Id="rId8" Type="http://schemas.openxmlformats.org/officeDocument/2006/relationships/tags" Target="../tags/tag59.xml"/><Relationship Id="rId7" Type="http://schemas.openxmlformats.org/officeDocument/2006/relationships/image" Target="../media/image8.png"/><Relationship Id="rId6" Type="http://schemas.openxmlformats.org/officeDocument/2006/relationships/tags" Target="../tags/tag58.xml"/><Relationship Id="rId5" Type="http://schemas.openxmlformats.org/officeDocument/2006/relationships/image" Target="../media/image7.png"/><Relationship Id="rId4" Type="http://schemas.openxmlformats.org/officeDocument/2006/relationships/tags" Target="../tags/tag57.xml"/><Relationship Id="rId3" Type="http://schemas.openxmlformats.org/officeDocument/2006/relationships/image" Target="../media/image1.jpeg"/><Relationship Id="rId2" Type="http://schemas.openxmlformats.org/officeDocument/2006/relationships/tags" Target="../tags/tag56.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7.png"/><Relationship Id="rId4" Type="http://schemas.openxmlformats.org/officeDocument/2006/relationships/tags" Target="../tags/tag68.xml"/><Relationship Id="rId3" Type="http://schemas.openxmlformats.org/officeDocument/2006/relationships/image" Target="../media/image1.jpeg"/><Relationship Id="rId2" Type="http://schemas.openxmlformats.org/officeDocument/2006/relationships/tags" Target="../tags/tag67.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image" Target="../media/image6.png"/><Relationship Id="rId7" Type="http://schemas.openxmlformats.org/officeDocument/2006/relationships/tags" Target="../tags/tag78.xml"/><Relationship Id="rId6" Type="http://schemas.openxmlformats.org/officeDocument/2006/relationships/image" Target="../media/image14.png"/><Relationship Id="rId5" Type="http://schemas.openxmlformats.org/officeDocument/2006/relationships/tags" Target="../tags/tag77.xml"/><Relationship Id="rId4" Type="http://schemas.openxmlformats.org/officeDocument/2006/relationships/image" Target="../media/image13.jpeg"/><Relationship Id="rId3" Type="http://schemas.openxmlformats.org/officeDocument/2006/relationships/tags" Target="../tags/tag76.xml"/><Relationship Id="rId2" Type="http://schemas.openxmlformats.org/officeDocument/2006/relationships/tags" Target="../tags/tag75.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image" Target="../media/image6.png"/><Relationship Id="rId7" Type="http://schemas.openxmlformats.org/officeDocument/2006/relationships/tags" Target="../tags/tag87.xml"/><Relationship Id="rId6" Type="http://schemas.openxmlformats.org/officeDocument/2006/relationships/image" Target="../media/image14.png"/><Relationship Id="rId5" Type="http://schemas.openxmlformats.org/officeDocument/2006/relationships/tags" Target="../tags/tag86.xml"/><Relationship Id="rId4" Type="http://schemas.openxmlformats.org/officeDocument/2006/relationships/image" Target="../media/image13.jpeg"/><Relationship Id="rId3" Type="http://schemas.openxmlformats.org/officeDocument/2006/relationships/tags" Target="../tags/tag85.xml"/><Relationship Id="rId2" Type="http://schemas.openxmlformats.org/officeDocument/2006/relationships/tags" Target="../tags/tag84.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96.xml"/><Relationship Id="rId7" Type="http://schemas.openxmlformats.org/officeDocument/2006/relationships/image" Target="../media/image5.png"/><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1.jpeg"/><Relationship Id="rId22" Type="http://schemas.openxmlformats.org/officeDocument/2006/relationships/tags" Target="../tags/tag105.xml"/><Relationship Id="rId21" Type="http://schemas.openxmlformats.org/officeDocument/2006/relationships/tags" Target="../tags/tag104.xml"/><Relationship Id="rId20" Type="http://schemas.openxmlformats.org/officeDocument/2006/relationships/tags" Target="../tags/tag103.xml"/><Relationship Id="rId2" Type="http://schemas.openxmlformats.org/officeDocument/2006/relationships/tags" Target="../tags/tag92.xml"/><Relationship Id="rId19" Type="http://schemas.openxmlformats.org/officeDocument/2006/relationships/tags" Target="../tags/tag102.xml"/><Relationship Id="rId18" Type="http://schemas.openxmlformats.org/officeDocument/2006/relationships/tags" Target="../tags/tag101.xml"/><Relationship Id="rId17" Type="http://schemas.openxmlformats.org/officeDocument/2006/relationships/image" Target="../media/image4.emf"/><Relationship Id="rId16" Type="http://schemas.openxmlformats.org/officeDocument/2006/relationships/tags" Target="../tags/tag100.xml"/><Relationship Id="rId15" Type="http://schemas.openxmlformats.org/officeDocument/2006/relationships/image" Target="../media/image3.png"/><Relationship Id="rId14" Type="http://schemas.openxmlformats.org/officeDocument/2006/relationships/tags" Target="../tags/tag99.xml"/><Relationship Id="rId13" Type="http://schemas.openxmlformats.org/officeDocument/2006/relationships/image" Target="../media/image2.png"/><Relationship Id="rId12" Type="http://schemas.openxmlformats.org/officeDocument/2006/relationships/tags" Target="../tags/tag98.xml"/><Relationship Id="rId11" Type="http://schemas.openxmlformats.org/officeDocument/2006/relationships/image" Target="../media/image7.png"/><Relationship Id="rId10" Type="http://schemas.openxmlformats.org/officeDocument/2006/relationships/tags" Target="../tags/tag9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image" Target="../media/image16.png"/><Relationship Id="rId6" Type="http://schemas.openxmlformats.org/officeDocument/2006/relationships/tags" Target="../tags/tag108.xml"/><Relationship Id="rId5" Type="http://schemas.openxmlformats.org/officeDocument/2006/relationships/image" Target="../media/image15.png"/><Relationship Id="rId4" Type="http://schemas.openxmlformats.org/officeDocument/2006/relationships/tags" Target="../tags/tag107.xml"/><Relationship Id="rId3" Type="http://schemas.openxmlformats.org/officeDocument/2006/relationships/image" Target="../media/image1.jpeg"/><Relationship Id="rId2" Type="http://schemas.openxmlformats.org/officeDocument/2006/relationships/tags" Target="../tags/tag106.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image" Target="../media/image6.png"/><Relationship Id="rId6" Type="http://schemas.openxmlformats.org/officeDocument/2006/relationships/tags" Target="../tags/tag115.xml"/><Relationship Id="rId5" Type="http://schemas.openxmlformats.org/officeDocument/2006/relationships/image" Target="../media/image14.png"/><Relationship Id="rId4" Type="http://schemas.openxmlformats.org/officeDocument/2006/relationships/tags" Target="../tags/tag114.xml"/><Relationship Id="rId3" Type="http://schemas.openxmlformats.org/officeDocument/2006/relationships/image" Target="../media/image13.jpeg"/><Relationship Id="rId2" Type="http://schemas.openxmlformats.org/officeDocument/2006/relationships/tags" Target="../tags/tag113.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image" Target="../media/image6.png"/><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image" Target="../media/image17.png"/><Relationship Id="rId4" Type="http://schemas.openxmlformats.org/officeDocument/2006/relationships/tags" Target="../tags/tag122.xml"/><Relationship Id="rId3" Type="http://schemas.openxmlformats.org/officeDocument/2006/relationships/image" Target="../media/image1.jpeg"/><Relationship Id="rId2" Type="http://schemas.openxmlformats.org/officeDocument/2006/relationships/tags" Target="../tags/tag12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image" Target="../media/image6.png"/><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image" Target="../media/image17.png"/><Relationship Id="rId4" Type="http://schemas.openxmlformats.org/officeDocument/2006/relationships/tags" Target="../tags/tag132.xml"/><Relationship Id="rId3" Type="http://schemas.openxmlformats.org/officeDocument/2006/relationships/image" Target="../media/image1.jpeg"/><Relationship Id="rId2" Type="http://schemas.openxmlformats.org/officeDocument/2006/relationships/tags" Target="../tags/tag131.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image" Target="../media/image19.png"/><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image" Target="../media/image18.png"/><Relationship Id="rId4" Type="http://schemas.openxmlformats.org/officeDocument/2006/relationships/tags" Target="../tags/tag142.xml"/><Relationship Id="rId3" Type="http://schemas.openxmlformats.org/officeDocument/2006/relationships/image" Target="../media/image1.jpeg"/><Relationship Id="rId2" Type="http://schemas.openxmlformats.org/officeDocument/2006/relationships/tags" Target="../tags/tag14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image" Target="../media/image21.png"/><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image" Target="../media/image20.png"/><Relationship Id="rId4" Type="http://schemas.openxmlformats.org/officeDocument/2006/relationships/tags" Target="../tags/tag152.xml"/><Relationship Id="rId3" Type="http://schemas.openxmlformats.org/officeDocument/2006/relationships/image" Target="../media/image1.jpeg"/><Relationship Id="rId2" Type="http://schemas.openxmlformats.org/officeDocument/2006/relationships/tags" Target="../tags/tag151.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1" Type="http://schemas.openxmlformats.org/officeDocument/2006/relationships/image" Target="../media/image4.emf"/><Relationship Id="rId10" Type="http://schemas.openxmlformats.org/officeDocument/2006/relationships/tags" Target="../tags/tag17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4" name="图片 13"/>
          <p:cNvPicPr>
            <a:picLocks noChangeAspect="1"/>
          </p:cNvPicPr>
          <p:nvPr>
            <p:custDataLst>
              <p:tags r:id="rId2"/>
            </p:custDataLst>
          </p:nvPr>
        </p:nvPicPr>
        <p:blipFill>
          <a:blip r:embed="rId3"/>
          <a:stretch>
            <a:fillRect/>
          </a:stretch>
        </p:blipFill>
        <p:spPr>
          <a:xfrm>
            <a:off x="0" y="0"/>
            <a:ext cx="12192000" cy="6864096"/>
          </a:xfrm>
          <a:prstGeom prst="rect">
            <a:avLst/>
          </a:prstGeom>
        </p:spPr>
      </p:pic>
      <p:sp>
        <p:nvSpPr>
          <p:cNvPr id="15" name="矩形 14"/>
          <p:cNvSpPr/>
          <p:nvPr>
            <p:custDataLst>
              <p:tags r:id="rId4"/>
            </p:custDataLst>
          </p:nvPr>
        </p:nvSpPr>
        <p:spPr>
          <a:xfrm>
            <a:off x="3496282" y="2038291"/>
            <a:ext cx="5302030" cy="27814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custDataLst>
              <p:tags r:id="rId5"/>
            </p:custDataLst>
          </p:nvPr>
        </p:nvPicPr>
        <p:blipFill>
          <a:blip r:embed="rId6"/>
          <a:stretch>
            <a:fillRect/>
          </a:stretch>
        </p:blipFill>
        <p:spPr>
          <a:xfrm>
            <a:off x="8151634" y="-1"/>
            <a:ext cx="4040366" cy="4439863"/>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0" y="5327203"/>
            <a:ext cx="4185057" cy="1530798"/>
          </a:xfrm>
          <a:prstGeom prst="rect">
            <a:avLst/>
          </a:prstGeom>
        </p:spPr>
      </p:pic>
      <p:pic>
        <p:nvPicPr>
          <p:cNvPr id="9" name="图片 8"/>
          <p:cNvPicPr>
            <a:picLocks noChangeAspect="1"/>
          </p:cNvPicPr>
          <p:nvPr>
            <p:custDataLst>
              <p:tags r:id="rId9"/>
            </p:custDataLst>
          </p:nvPr>
        </p:nvPicPr>
        <p:blipFill>
          <a:blip r:embed="rId10" cstate="print">
            <a:grayscl/>
            <a:extLst>
              <a:ext uri="{28A0092B-C50C-407E-A947-70E740481C1C}">
                <a14:useLocalDpi xmlns:a14="http://schemas.microsoft.com/office/drawing/2010/main" val="0"/>
              </a:ext>
            </a:extLst>
          </a:blip>
          <a:srcRect l="756"/>
          <a:stretch>
            <a:fillRect/>
          </a:stretch>
        </p:blipFill>
        <p:spPr>
          <a:xfrm rot="11611249" flipH="1" flipV="1">
            <a:off x="-446777" y="2225371"/>
            <a:ext cx="3294641" cy="4297105"/>
          </a:xfrm>
          <a:custGeom>
            <a:avLst/>
            <a:gdLst>
              <a:gd name="connsiteX0" fmla="*/ 0 w 4933559"/>
              <a:gd name="connsiteY0" fmla="*/ 556523 h 6434701"/>
              <a:gd name="connsiteX1" fmla="*/ 2346599 w 4933559"/>
              <a:gd name="connsiteY1" fmla="*/ 0 h 6434701"/>
              <a:gd name="connsiteX2" fmla="*/ 4779454 w 4933559"/>
              <a:gd name="connsiteY2" fmla="*/ 0 h 6434701"/>
              <a:gd name="connsiteX3" fmla="*/ 4933559 w 4933559"/>
              <a:gd name="connsiteY3" fmla="*/ 649788 h 6434701"/>
              <a:gd name="connsiteX4" fmla="*/ 4933559 w 4933559"/>
              <a:gd name="connsiteY4" fmla="*/ 6434701 h 6434701"/>
              <a:gd name="connsiteX5" fmla="*/ 1394077 w 4933559"/>
              <a:gd name="connsiteY5" fmla="*/ 6434701 h 6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59" h="6434701">
                <a:moveTo>
                  <a:pt x="0" y="556523"/>
                </a:moveTo>
                <a:lnTo>
                  <a:pt x="2346599" y="0"/>
                </a:lnTo>
                <a:lnTo>
                  <a:pt x="4779454" y="0"/>
                </a:lnTo>
                <a:lnTo>
                  <a:pt x="4933559" y="649788"/>
                </a:lnTo>
                <a:lnTo>
                  <a:pt x="4933559" y="6434701"/>
                </a:lnTo>
                <a:lnTo>
                  <a:pt x="1394077" y="6434701"/>
                </a:lnTo>
                <a:close/>
              </a:path>
            </a:pathLst>
          </a:custGeom>
          <a:effectLst>
            <a:softEdge rad="0"/>
          </a:effectLst>
        </p:spPr>
      </p:pic>
      <p:sp>
        <p:nvSpPr>
          <p:cNvPr id="11" name="矩形 10"/>
          <p:cNvSpPr/>
          <p:nvPr>
            <p:custDataLst>
              <p:tags r:id="rId11"/>
            </p:custDataLst>
          </p:nvPr>
        </p:nvSpPr>
        <p:spPr>
          <a:xfrm>
            <a:off x="3613028" y="2164719"/>
            <a:ext cx="5068538" cy="25285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12"/>
            </p:custDataLst>
          </p:nvPr>
        </p:nvPicPr>
        <p:blipFill rotWithShape="1">
          <a:blip r:embed="rId13"/>
          <a:srcRect/>
          <a:stretch>
            <a:fillRect/>
          </a:stretch>
        </p:blipFill>
        <p:spPr>
          <a:xfrm>
            <a:off x="8411026" y="4114071"/>
            <a:ext cx="212548" cy="521717"/>
          </a:xfrm>
          <a:prstGeom prst="rect">
            <a:avLst/>
          </a:prstGeom>
        </p:spPr>
      </p:pic>
      <p:pic>
        <p:nvPicPr>
          <p:cNvPr id="12" name="图片 11"/>
          <p:cNvPicPr>
            <a:picLocks noChangeAspect="1"/>
          </p:cNvPicPr>
          <p:nvPr>
            <p:custDataLst>
              <p:tags r:id="rId14"/>
            </p:custDataLst>
          </p:nvPr>
        </p:nvPicPr>
        <p:blipFill>
          <a:blip r:embed="rId15">
            <a:duotone>
              <a:schemeClr val="bg2">
                <a:shade val="45000"/>
                <a:satMod val="135000"/>
              </a:schemeClr>
              <a:prstClr val="white"/>
            </a:duotone>
          </a:blip>
          <a:stretch>
            <a:fillRect/>
          </a:stretch>
        </p:blipFill>
        <p:spPr>
          <a:xfrm>
            <a:off x="2747228" y="2092164"/>
            <a:ext cx="1285921" cy="1007137"/>
          </a:xfrm>
          <a:prstGeom prst="rect">
            <a:avLst/>
          </a:prstGeom>
        </p:spPr>
      </p:pic>
      <p:sp>
        <p:nvSpPr>
          <p:cNvPr id="2" name="标题 1"/>
          <p:cNvSpPr>
            <a:spLocks noGrp="1"/>
          </p:cNvSpPr>
          <p:nvPr>
            <p:ph type="ctrTitle" hasCustomPrompt="1"/>
            <p:custDataLst>
              <p:tags r:id="rId16"/>
            </p:custDataLst>
          </p:nvPr>
        </p:nvSpPr>
        <p:spPr>
          <a:xfrm>
            <a:off x="3941552" y="2459095"/>
            <a:ext cx="4411491" cy="1403695"/>
          </a:xfrm>
        </p:spPr>
        <p:txBody>
          <a:bodyPr vert="horz" lIns="90000" tIns="46800" rIns="90000" bIns="46800" anchor="b">
            <a:normAutofit/>
          </a:bodyPr>
          <a:lstStyle>
            <a:lvl1pPr algn="ctr">
              <a:defRPr sz="7200" b="1" u="none" strike="noStrike" kern="1200" cap="none" spc="6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7"/>
            </p:custDataLst>
          </p:nvPr>
        </p:nvSpPr>
        <p:spPr>
          <a:xfrm>
            <a:off x="3941552" y="3989219"/>
            <a:ext cx="4411491" cy="472521"/>
          </a:xfrm>
        </p:spPr>
        <p:txBody>
          <a:bodyPr vert="horz" lIns="90000" tIns="46800" rIns="90000" bIns="46800" anchor="ctr">
            <a:normAutofit/>
          </a:bodyPr>
          <a:lstStyle>
            <a:lvl1pPr marL="0" indent="0" algn="ctr">
              <a:buNone/>
              <a:defRPr sz="2000" u="none" strike="noStrike" kern="1200" cap="none" spc="6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4" name="日期占位符 3"/>
          <p:cNvSpPr>
            <a:spLocks noGrp="1"/>
          </p:cNvSpPr>
          <p:nvPr>
            <p:ph type="dt" sz="half" idx="10"/>
            <p:custDataLst>
              <p:tags r:id="rId18"/>
            </p:custDataLst>
          </p:nvPr>
        </p:nvSpPr>
        <p:spPr/>
        <p:txBody>
          <a:bodyPr/>
          <a:lstStyle/>
          <a:p>
            <a:fld id="{CF61E4DC-4103-4AFA-A54D-E5A6879DB48E}" type="datetimeFigureOut">
              <a:rPr lang="zh-CN" altLang="en-US" smtClean="0"/>
            </a:fld>
            <a:endParaRPr lang="zh-CN" altLang="en-US"/>
          </a:p>
        </p:txBody>
      </p:sp>
      <p:sp>
        <p:nvSpPr>
          <p:cNvPr id="5" name="页脚占位符 4"/>
          <p:cNvSpPr>
            <a:spLocks noGrp="1"/>
          </p:cNvSpPr>
          <p:nvPr>
            <p:ph type="ftr" sz="quarter" idx="11"/>
            <p:custDataLst>
              <p:tags r:id="rId19"/>
            </p:custDataLst>
          </p:nvPr>
        </p:nvSpPr>
        <p:spPr/>
        <p:txBody>
          <a:bodyPr/>
          <a:lstStyle/>
          <a:p>
            <a:endParaRPr lang="zh-CN" altLang="en-US"/>
          </a:p>
        </p:txBody>
      </p:sp>
      <p:sp>
        <p:nvSpPr>
          <p:cNvPr id="6" name="灯片编号占位符 5"/>
          <p:cNvSpPr>
            <a:spLocks noGrp="1"/>
          </p:cNvSpPr>
          <p:nvPr>
            <p:ph type="sldNum" sz="quarter" idx="12"/>
            <p:custDataLst>
              <p:tags r:id="rId20"/>
            </p:custDataLst>
          </p:nvPr>
        </p:nvSpPr>
        <p:spPr/>
        <p:txBody>
          <a:bodyPr/>
          <a:lstStyle/>
          <a:p>
            <a:fld id="{8A5F4C6E-F9B8-44A1-AF0D-4F5107E5FB2D}"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anim calcmode="lin" valueType="num">
                                      <p:cBhvr>
                                        <p:cTn id="8" dur="1500" fill="hold"/>
                                        <p:tgtEl>
                                          <p:spTgt spid="12"/>
                                        </p:tgtEl>
                                        <p:attrNameLst>
                                          <p:attrName>ppt_x</p:attrName>
                                        </p:attrNameLst>
                                      </p:cBhvr>
                                      <p:tavLst>
                                        <p:tav tm="0">
                                          <p:val>
                                            <p:strVal val="#ppt_x"/>
                                          </p:val>
                                        </p:tav>
                                        <p:tav tm="100000">
                                          <p:val>
                                            <p:strVal val="#ppt_x"/>
                                          </p:val>
                                        </p:tav>
                                      </p:tavLst>
                                    </p:anim>
                                    <p:anim calcmode="lin" valueType="num">
                                      <p:cBhvr>
                                        <p:cTn id="9" dur="1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stretch>
            <a:fillRect/>
          </a:stretch>
        </p:blipFill>
        <p:spPr>
          <a:xfrm>
            <a:off x="0" y="0"/>
            <a:ext cx="12192000" cy="6864096"/>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10272350" y="-1"/>
            <a:ext cx="1919650" cy="2109458"/>
          </a:xfrm>
          <a:prstGeom prst="rect">
            <a:avLst/>
          </a:prstGeom>
        </p:spPr>
      </p:pic>
      <p:pic>
        <p:nvPicPr>
          <p:cNvPr id="8" name="图片 7"/>
          <p:cNvPicPr>
            <a:picLocks noChangeAspect="1"/>
          </p:cNvPicPr>
          <p:nvPr>
            <p:custDataLst>
              <p:tags r:id="rId6"/>
            </p:custDataLst>
          </p:nvPr>
        </p:nvPicPr>
        <p:blipFill>
          <a:blip r:embed="rId7"/>
          <a:stretch>
            <a:fillRect/>
          </a:stretch>
        </p:blipFill>
        <p:spPr>
          <a:xfrm>
            <a:off x="0" y="6098491"/>
            <a:ext cx="2076427" cy="759509"/>
          </a:xfrm>
          <a:prstGeom prst="rect">
            <a:avLst/>
          </a:prstGeom>
        </p:spPr>
      </p:pic>
      <p:pic>
        <p:nvPicPr>
          <p:cNvPr id="9" name="图片 8"/>
          <p:cNvPicPr>
            <a:picLocks noChangeAspect="1"/>
          </p:cNvPicPr>
          <p:nvPr>
            <p:custDataLst>
              <p:tags r:id="rId8"/>
            </p:custDataLst>
          </p:nvPr>
        </p:nvPicPr>
        <p:blipFill>
          <a:blip r:embed="rId9" cstate="print">
            <a:grayscl/>
            <a:extLst>
              <a:ext uri="{28A0092B-C50C-407E-A947-70E740481C1C}">
                <a14:useLocalDpi xmlns:a14="http://schemas.microsoft.com/office/drawing/2010/main" val="0"/>
              </a:ext>
            </a:extLst>
          </a:blip>
          <a:srcRect l="756"/>
          <a:stretch>
            <a:fillRect/>
          </a:stretch>
        </p:blipFill>
        <p:spPr>
          <a:xfrm rot="11615668" flipH="1" flipV="1">
            <a:off x="-204209" y="4473823"/>
            <a:ext cx="1506702" cy="1965148"/>
          </a:xfrm>
          <a:custGeom>
            <a:avLst/>
            <a:gdLst>
              <a:gd name="connsiteX0" fmla="*/ 0 w 4933559"/>
              <a:gd name="connsiteY0" fmla="*/ 556523 h 6434701"/>
              <a:gd name="connsiteX1" fmla="*/ 2346599 w 4933559"/>
              <a:gd name="connsiteY1" fmla="*/ 0 h 6434701"/>
              <a:gd name="connsiteX2" fmla="*/ 4779454 w 4933559"/>
              <a:gd name="connsiteY2" fmla="*/ 0 h 6434701"/>
              <a:gd name="connsiteX3" fmla="*/ 4933559 w 4933559"/>
              <a:gd name="connsiteY3" fmla="*/ 649788 h 6434701"/>
              <a:gd name="connsiteX4" fmla="*/ 4933559 w 4933559"/>
              <a:gd name="connsiteY4" fmla="*/ 6434701 h 6434701"/>
              <a:gd name="connsiteX5" fmla="*/ 1394077 w 4933559"/>
              <a:gd name="connsiteY5" fmla="*/ 6434701 h 6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59" h="6434701">
                <a:moveTo>
                  <a:pt x="0" y="556523"/>
                </a:moveTo>
                <a:lnTo>
                  <a:pt x="2346599" y="0"/>
                </a:lnTo>
                <a:lnTo>
                  <a:pt x="4779454" y="0"/>
                </a:lnTo>
                <a:lnTo>
                  <a:pt x="4933559" y="649788"/>
                </a:lnTo>
                <a:lnTo>
                  <a:pt x="4933559" y="6434701"/>
                </a:lnTo>
                <a:lnTo>
                  <a:pt x="1394077" y="6434701"/>
                </a:lnTo>
                <a:close/>
              </a:path>
            </a:pathLst>
          </a:custGeom>
          <a:effectLst>
            <a:softEdge rad="0"/>
          </a:effectLst>
        </p:spPr>
      </p:pic>
      <p:sp>
        <p:nvSpPr>
          <p:cNvPr id="2" name="标题 1"/>
          <p:cNvSpPr>
            <a:spLocks noGrp="1"/>
          </p:cNvSpPr>
          <p:nvPr>
            <p:ph type="title"/>
            <p:custDataLst>
              <p:tags r:id="rId10"/>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1"/>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2"/>
            </p:custDataLst>
          </p:nvPr>
        </p:nvSpPr>
        <p:spPr/>
        <p:txBody>
          <a:bodyPr/>
          <a:lstStyle>
            <a:lvl1pPr>
              <a:lnSpc>
                <a:spcPct val="120000"/>
              </a:lnSpc>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lvl1pPr>
              <a:lnSpc>
                <a:spcPct val="120000"/>
              </a:lnSpc>
              <a:defRPr/>
            </a:lvl1pPr>
          </a:lstStyle>
          <a:p>
            <a:endParaRPr lang="zh-CN" altLang="en-US"/>
          </a:p>
        </p:txBody>
      </p:sp>
      <p:sp>
        <p:nvSpPr>
          <p:cNvPr id="6" name="灯片编号占位符 5"/>
          <p:cNvSpPr>
            <a:spLocks noGrp="1"/>
          </p:cNvSpPr>
          <p:nvPr>
            <p:ph type="sldNum" sz="quarter" idx="12"/>
            <p:custDataLst>
              <p:tags r:id="rId14"/>
            </p:custDataLst>
          </p:nvPr>
        </p:nvSpPr>
        <p:spPr/>
        <p:txBody>
          <a:bodyPr/>
          <a:lstStyle>
            <a:lvl1pPr>
              <a:lnSpc>
                <a:spcPct val="120000"/>
              </a:lnSpc>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a:blip r:embed="rId3"/>
          <a:stretch>
            <a:fillRect/>
          </a:stretch>
        </p:blipFill>
        <p:spPr>
          <a:xfrm>
            <a:off x="0" y="0"/>
            <a:ext cx="12192000" cy="6864096"/>
          </a:xfrm>
          <a:prstGeom prst="rect">
            <a:avLst/>
          </a:prstGeom>
        </p:spPr>
      </p:pic>
      <p:pic>
        <p:nvPicPr>
          <p:cNvPr id="10" name="图片 9"/>
          <p:cNvPicPr>
            <a:picLocks noChangeAspect="1"/>
          </p:cNvPicPr>
          <p:nvPr>
            <p:custDataLst>
              <p:tags r:id="rId4"/>
            </p:custDataLst>
          </p:nvPr>
        </p:nvPicPr>
        <p:blipFill>
          <a:blip r:embed="rId5"/>
          <a:stretch>
            <a:fillRect/>
          </a:stretch>
        </p:blipFill>
        <p:spPr>
          <a:xfrm>
            <a:off x="7975600" y="-1"/>
            <a:ext cx="4216400" cy="4633302"/>
          </a:xfrm>
          <a:prstGeom prst="rect">
            <a:avLst/>
          </a:prstGeom>
        </p:spPr>
      </p:pic>
      <p:pic>
        <p:nvPicPr>
          <p:cNvPr id="11" name="图片 10"/>
          <p:cNvPicPr>
            <a:picLocks noChangeAspect="1"/>
          </p:cNvPicPr>
          <p:nvPr>
            <p:custDataLst>
              <p:tags r:id="rId6"/>
            </p:custDataLst>
          </p:nvPr>
        </p:nvPicPr>
        <p:blipFill>
          <a:blip r:embed="rId7"/>
          <a:stretch>
            <a:fillRect/>
          </a:stretch>
        </p:blipFill>
        <p:spPr>
          <a:xfrm>
            <a:off x="0" y="5625077"/>
            <a:ext cx="3370695" cy="1232923"/>
          </a:xfrm>
          <a:prstGeom prst="rect">
            <a:avLst/>
          </a:prstGeom>
        </p:spPr>
      </p:pic>
      <p:pic>
        <p:nvPicPr>
          <p:cNvPr id="12" name="图片 11"/>
          <p:cNvPicPr>
            <a:picLocks noChangeAspect="1"/>
          </p:cNvPicPr>
          <p:nvPr>
            <p:custDataLst>
              <p:tags r:id="rId8"/>
            </p:custDataLst>
          </p:nvPr>
        </p:nvPicPr>
        <p:blipFill>
          <a:blip r:embed="rId9" cstate="print">
            <a:grayscl/>
            <a:extLst>
              <a:ext uri="{28A0092B-C50C-407E-A947-70E740481C1C}">
                <a14:useLocalDpi xmlns:a14="http://schemas.microsoft.com/office/drawing/2010/main" val="0"/>
              </a:ext>
            </a:extLst>
          </a:blip>
          <a:srcRect l="756"/>
          <a:stretch>
            <a:fillRect/>
          </a:stretch>
        </p:blipFill>
        <p:spPr>
          <a:xfrm rot="11615668" flipH="1" flipV="1">
            <a:off x="-345013" y="2769867"/>
            <a:ext cx="2445852" cy="3190054"/>
          </a:xfrm>
          <a:custGeom>
            <a:avLst/>
            <a:gdLst>
              <a:gd name="connsiteX0" fmla="*/ 0 w 4933559"/>
              <a:gd name="connsiteY0" fmla="*/ 556523 h 6434701"/>
              <a:gd name="connsiteX1" fmla="*/ 2346599 w 4933559"/>
              <a:gd name="connsiteY1" fmla="*/ 0 h 6434701"/>
              <a:gd name="connsiteX2" fmla="*/ 4779454 w 4933559"/>
              <a:gd name="connsiteY2" fmla="*/ 0 h 6434701"/>
              <a:gd name="connsiteX3" fmla="*/ 4933559 w 4933559"/>
              <a:gd name="connsiteY3" fmla="*/ 649788 h 6434701"/>
              <a:gd name="connsiteX4" fmla="*/ 4933559 w 4933559"/>
              <a:gd name="connsiteY4" fmla="*/ 6434701 h 6434701"/>
              <a:gd name="connsiteX5" fmla="*/ 1394077 w 4933559"/>
              <a:gd name="connsiteY5" fmla="*/ 6434701 h 6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59" h="6434701">
                <a:moveTo>
                  <a:pt x="0" y="556523"/>
                </a:moveTo>
                <a:lnTo>
                  <a:pt x="2346599" y="0"/>
                </a:lnTo>
                <a:lnTo>
                  <a:pt x="4779454" y="0"/>
                </a:lnTo>
                <a:lnTo>
                  <a:pt x="4933559" y="649788"/>
                </a:lnTo>
                <a:lnTo>
                  <a:pt x="4933559" y="6434701"/>
                </a:lnTo>
                <a:lnTo>
                  <a:pt x="1394077" y="6434701"/>
                </a:lnTo>
                <a:close/>
              </a:path>
            </a:pathLst>
          </a:custGeom>
          <a:effectLst>
            <a:softEdge rad="0"/>
          </a:effectLst>
        </p:spPr>
      </p:pic>
      <p:sp>
        <p:nvSpPr>
          <p:cNvPr id="15" name="矩形 14"/>
          <p:cNvSpPr/>
          <p:nvPr>
            <p:custDataLst>
              <p:tags r:id="rId10"/>
            </p:custDataLst>
          </p:nvPr>
        </p:nvSpPr>
        <p:spPr>
          <a:xfrm>
            <a:off x="3492894" y="2265799"/>
            <a:ext cx="1456112" cy="23264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ndParaRPr>
          </a:p>
        </p:txBody>
      </p:sp>
      <p:sp>
        <p:nvSpPr>
          <p:cNvPr id="16" name="矩形 15"/>
          <p:cNvSpPr/>
          <p:nvPr>
            <p:custDataLst>
              <p:tags r:id="rId11"/>
            </p:custDataLst>
          </p:nvPr>
        </p:nvSpPr>
        <p:spPr>
          <a:xfrm>
            <a:off x="3566566" y="2325836"/>
            <a:ext cx="1321861" cy="21963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隶书" panose="02010509060101010101" pitchFamily="49" charset="-122"/>
            </a:endParaRPr>
          </a:p>
        </p:txBody>
      </p:sp>
      <p:pic>
        <p:nvPicPr>
          <p:cNvPr id="19" name="图片 18"/>
          <p:cNvPicPr>
            <a:picLocks noChangeAspect="1"/>
          </p:cNvPicPr>
          <p:nvPr>
            <p:custDataLst>
              <p:tags r:id="rId12"/>
            </p:custDataLst>
          </p:nvPr>
        </p:nvPicPr>
        <p:blipFill rotWithShape="1">
          <a:blip r:embed="rId13"/>
          <a:srcRect/>
          <a:stretch>
            <a:fillRect/>
          </a:stretch>
        </p:blipFill>
        <p:spPr>
          <a:xfrm>
            <a:off x="3708000" y="2648102"/>
            <a:ext cx="1044000" cy="1551828"/>
          </a:xfrm>
          <a:prstGeom prst="rect">
            <a:avLst/>
          </a:prstGeom>
        </p:spPr>
      </p:pic>
      <p:sp>
        <p:nvSpPr>
          <p:cNvPr id="2" name="标题 1"/>
          <p:cNvSpPr>
            <a:spLocks noGrp="1"/>
          </p:cNvSpPr>
          <p:nvPr>
            <p:ph type="title" hasCustomPrompt="1"/>
            <p:custDataLst>
              <p:tags r:id="rId14"/>
            </p:custDataLst>
          </p:nvPr>
        </p:nvSpPr>
        <p:spPr>
          <a:xfrm>
            <a:off x="5114998" y="2332768"/>
            <a:ext cx="5368122" cy="1258084"/>
          </a:xfrm>
        </p:spPr>
        <p:txBody>
          <a:bodyPr lIns="90000" tIns="46800" rIns="90000" bIns="46800" anchor="b">
            <a:normAutofit/>
          </a:bodyPr>
          <a:lstStyle>
            <a:lvl1pPr algn="ctr">
              <a:defRPr sz="4000" b="1" u="none" strike="noStrike" kern="1200" cap="none" spc="200" normalizeH="0" baseline="0">
                <a:solidFill>
                  <a:schemeClr val="tx1">
                    <a:lumMod val="75000"/>
                    <a:lumOff val="25000"/>
                  </a:schemeClr>
                </a:solidFill>
                <a:uFillTx/>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15"/>
            </p:custDataLst>
          </p:nvPr>
        </p:nvSpPr>
        <p:spPr>
          <a:xfrm>
            <a:off x="5114997" y="3702205"/>
            <a:ext cx="5368123" cy="889995"/>
          </a:xfrm>
        </p:spPr>
        <p:txBody>
          <a:bodyPr vert="horz" lIns="90000" tIns="46800" rIns="90000" bIns="46800" anchor="t">
            <a:normAutofit/>
          </a:bodyPr>
          <a:lstStyle>
            <a:lvl1pPr marL="0" indent="0" algn="ctr">
              <a:buNone/>
              <a:defRPr sz="2000" b="1"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endParaRPr lang="zh-CN" altLang="en-US" dirty="0"/>
          </a:p>
        </p:txBody>
      </p:sp>
      <p:sp>
        <p:nvSpPr>
          <p:cNvPr id="4" name="日期占位符 3"/>
          <p:cNvSpPr>
            <a:spLocks noGrp="1"/>
          </p:cNvSpPr>
          <p:nvPr>
            <p:ph type="dt" sz="half" idx="10"/>
            <p:custDataLst>
              <p:tags r:id="rId16"/>
            </p:custDataLst>
          </p:nvPr>
        </p:nvSpPr>
        <p:spPr/>
        <p:txBody>
          <a:bodyPr/>
          <a:lstStyle>
            <a:lvl1pPr>
              <a:defRPr baseline="0">
                <a:latin typeface="隶书" panose="02010509060101010101" pitchFamily="49" charset="-122"/>
              </a:defRPr>
            </a:lvl1pPr>
          </a:lstStyle>
          <a:p>
            <a:fld id="{CF61E4DC-4103-4AFA-A54D-E5A6879DB48E}" type="datetimeFigureOut">
              <a:rPr lang="zh-CN" altLang="en-US" smtClean="0"/>
            </a:fld>
            <a:endParaRPr lang="zh-CN" altLang="en-US"/>
          </a:p>
        </p:txBody>
      </p:sp>
      <p:sp>
        <p:nvSpPr>
          <p:cNvPr id="5" name="页脚占位符 4"/>
          <p:cNvSpPr>
            <a:spLocks noGrp="1"/>
          </p:cNvSpPr>
          <p:nvPr>
            <p:ph type="ftr" sz="quarter" idx="11"/>
            <p:custDataLst>
              <p:tags r:id="rId17"/>
            </p:custDataLst>
          </p:nvPr>
        </p:nvSpPr>
        <p:spPr/>
        <p:txBody>
          <a:bodyPr/>
          <a:lstStyle>
            <a:lvl1pPr>
              <a:defRPr baseline="0">
                <a:latin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18"/>
            </p:custDataLst>
          </p:nvPr>
        </p:nvSpPr>
        <p:spPr/>
        <p:txBody>
          <a:bodyPr/>
          <a:lstStyle>
            <a:lvl1pPr>
              <a:defRPr baseline="0">
                <a:latin typeface="隶书" panose="02010509060101010101" pitchFamily="49" charset="-122"/>
              </a:defRPr>
            </a:lvl1pPr>
          </a:lstStyle>
          <a:p>
            <a:fld id="{8A5F4C6E-F9B8-44A1-AF0D-4F5107E5FB2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0"/>
            <a:ext cx="12192000" cy="6864096"/>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0" y="6098491"/>
            <a:ext cx="2076427" cy="759509"/>
          </a:xfrm>
          <a:prstGeom prst="rect">
            <a:avLst/>
          </a:prstGeom>
        </p:spPr>
      </p:pic>
      <p:pic>
        <p:nvPicPr>
          <p:cNvPr id="10" name="图片 9"/>
          <p:cNvPicPr>
            <a:picLocks noChangeAspect="1"/>
          </p:cNvPicPr>
          <p:nvPr>
            <p:custDataLst>
              <p:tags r:id="rId6"/>
            </p:custDataLst>
          </p:nvPr>
        </p:nvPicPr>
        <p:blipFill>
          <a:blip r:embed="rId7" cstate="print">
            <a:grayscl/>
            <a:extLst>
              <a:ext uri="{28A0092B-C50C-407E-A947-70E740481C1C}">
                <a14:useLocalDpi xmlns:a14="http://schemas.microsoft.com/office/drawing/2010/main" val="0"/>
              </a:ext>
            </a:extLst>
          </a:blip>
          <a:srcRect l="756"/>
          <a:stretch>
            <a:fillRect/>
          </a:stretch>
        </p:blipFill>
        <p:spPr>
          <a:xfrm rot="11615668" flipH="1" flipV="1">
            <a:off x="-204209" y="4473823"/>
            <a:ext cx="1506702" cy="1965148"/>
          </a:xfrm>
          <a:custGeom>
            <a:avLst/>
            <a:gdLst>
              <a:gd name="connsiteX0" fmla="*/ 0 w 4933559"/>
              <a:gd name="connsiteY0" fmla="*/ 556523 h 6434701"/>
              <a:gd name="connsiteX1" fmla="*/ 2346599 w 4933559"/>
              <a:gd name="connsiteY1" fmla="*/ 0 h 6434701"/>
              <a:gd name="connsiteX2" fmla="*/ 4779454 w 4933559"/>
              <a:gd name="connsiteY2" fmla="*/ 0 h 6434701"/>
              <a:gd name="connsiteX3" fmla="*/ 4933559 w 4933559"/>
              <a:gd name="connsiteY3" fmla="*/ 649788 h 6434701"/>
              <a:gd name="connsiteX4" fmla="*/ 4933559 w 4933559"/>
              <a:gd name="connsiteY4" fmla="*/ 6434701 h 6434701"/>
              <a:gd name="connsiteX5" fmla="*/ 1394077 w 4933559"/>
              <a:gd name="connsiteY5" fmla="*/ 6434701 h 6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59" h="6434701">
                <a:moveTo>
                  <a:pt x="0" y="556523"/>
                </a:moveTo>
                <a:lnTo>
                  <a:pt x="2346599" y="0"/>
                </a:lnTo>
                <a:lnTo>
                  <a:pt x="4779454" y="0"/>
                </a:lnTo>
                <a:lnTo>
                  <a:pt x="4933559" y="649788"/>
                </a:lnTo>
                <a:lnTo>
                  <a:pt x="4933559" y="6434701"/>
                </a:lnTo>
                <a:lnTo>
                  <a:pt x="1394077" y="6434701"/>
                </a:lnTo>
                <a:close/>
              </a:path>
            </a:pathLst>
          </a:custGeom>
          <a:effectLst>
            <a:softEdge rad="0"/>
          </a:effectLst>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lnSpc>
                <a:spcPct val="120000"/>
              </a:lnSpc>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lnSpc>
                <a:spcPct val="120000"/>
              </a:lnSpc>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lnSpc>
                <a:spcPct val="120000"/>
              </a:lnSpc>
              <a:defRPr baseline="0">
                <a:latin typeface="隶书" panose="02010509060101010101" pitchFamily="49" charset="-122"/>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lnSpc>
                <a:spcPct val="120000"/>
              </a:lnSpc>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a:blip r:embed="rId3"/>
          <a:stretch>
            <a:fillRect/>
          </a:stretch>
        </p:blipFill>
        <p:spPr>
          <a:xfrm>
            <a:off x="0" y="0"/>
            <a:ext cx="12192000" cy="6864096"/>
          </a:xfrm>
          <a:prstGeom prst="rect">
            <a:avLst/>
          </a:prstGeom>
        </p:spPr>
      </p:pic>
      <p:pic>
        <p:nvPicPr>
          <p:cNvPr id="10" name="图片 9"/>
          <p:cNvPicPr>
            <a:picLocks noChangeAspect="1"/>
          </p:cNvPicPr>
          <p:nvPr>
            <p:custDataLst>
              <p:tags r:id="rId4"/>
            </p:custDataLst>
          </p:nvPr>
        </p:nvPicPr>
        <p:blipFill>
          <a:blip r:embed="rId5"/>
          <a:stretch>
            <a:fillRect/>
          </a:stretch>
        </p:blipFill>
        <p:spPr>
          <a:xfrm>
            <a:off x="10272350" y="-1"/>
            <a:ext cx="1919650" cy="2109458"/>
          </a:xfrm>
          <a:prstGeom prst="rect">
            <a:avLst/>
          </a:prstGeom>
        </p:spPr>
      </p:pic>
      <p:pic>
        <p:nvPicPr>
          <p:cNvPr id="11" name="图片 10"/>
          <p:cNvPicPr>
            <a:picLocks noChangeAspect="1"/>
          </p:cNvPicPr>
          <p:nvPr>
            <p:custDataLst>
              <p:tags r:id="rId6"/>
            </p:custDataLst>
          </p:nvPr>
        </p:nvPicPr>
        <p:blipFill>
          <a:blip r:embed="rId7"/>
          <a:stretch>
            <a:fillRect/>
          </a:stretch>
        </p:blipFill>
        <p:spPr>
          <a:xfrm>
            <a:off x="0" y="6098491"/>
            <a:ext cx="2076427" cy="759509"/>
          </a:xfrm>
          <a:prstGeom prst="rect">
            <a:avLst/>
          </a:prstGeom>
        </p:spPr>
      </p:pic>
      <p:pic>
        <p:nvPicPr>
          <p:cNvPr id="12" name="图片 11"/>
          <p:cNvPicPr>
            <a:picLocks noChangeAspect="1"/>
          </p:cNvPicPr>
          <p:nvPr>
            <p:custDataLst>
              <p:tags r:id="rId8"/>
            </p:custDataLst>
          </p:nvPr>
        </p:nvPicPr>
        <p:blipFill>
          <a:blip r:embed="rId9" cstate="print">
            <a:grayscl/>
            <a:extLst>
              <a:ext uri="{28A0092B-C50C-407E-A947-70E740481C1C}">
                <a14:useLocalDpi xmlns:a14="http://schemas.microsoft.com/office/drawing/2010/main" val="0"/>
              </a:ext>
            </a:extLst>
          </a:blip>
          <a:srcRect l="756"/>
          <a:stretch>
            <a:fillRect/>
          </a:stretch>
        </p:blipFill>
        <p:spPr>
          <a:xfrm rot="11615668" flipH="1" flipV="1">
            <a:off x="-204209" y="4473823"/>
            <a:ext cx="1506702" cy="1965148"/>
          </a:xfrm>
          <a:custGeom>
            <a:avLst/>
            <a:gdLst>
              <a:gd name="connsiteX0" fmla="*/ 0 w 4933559"/>
              <a:gd name="connsiteY0" fmla="*/ 556523 h 6434701"/>
              <a:gd name="connsiteX1" fmla="*/ 2346599 w 4933559"/>
              <a:gd name="connsiteY1" fmla="*/ 0 h 6434701"/>
              <a:gd name="connsiteX2" fmla="*/ 4779454 w 4933559"/>
              <a:gd name="connsiteY2" fmla="*/ 0 h 6434701"/>
              <a:gd name="connsiteX3" fmla="*/ 4933559 w 4933559"/>
              <a:gd name="connsiteY3" fmla="*/ 649788 h 6434701"/>
              <a:gd name="connsiteX4" fmla="*/ 4933559 w 4933559"/>
              <a:gd name="connsiteY4" fmla="*/ 6434701 h 6434701"/>
              <a:gd name="connsiteX5" fmla="*/ 1394077 w 4933559"/>
              <a:gd name="connsiteY5" fmla="*/ 6434701 h 6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59" h="6434701">
                <a:moveTo>
                  <a:pt x="0" y="556523"/>
                </a:moveTo>
                <a:lnTo>
                  <a:pt x="2346599" y="0"/>
                </a:lnTo>
                <a:lnTo>
                  <a:pt x="4779454" y="0"/>
                </a:lnTo>
                <a:lnTo>
                  <a:pt x="4933559" y="649788"/>
                </a:lnTo>
                <a:lnTo>
                  <a:pt x="4933559" y="6434701"/>
                </a:lnTo>
                <a:lnTo>
                  <a:pt x="1394077" y="6434701"/>
                </a:lnTo>
                <a:close/>
              </a:path>
            </a:pathLst>
          </a:custGeom>
          <a:effectLst>
            <a:softEdge rad="0"/>
          </a:effectLst>
        </p:spPr>
      </p:pic>
      <p:sp>
        <p:nvSpPr>
          <p:cNvPr id="2" name="标题 1"/>
          <p:cNvSpPr>
            <a:spLocks noGrp="1"/>
          </p:cNvSpPr>
          <p:nvPr>
            <p:ph type="title"/>
            <p:custDataLst>
              <p:tags r:id="rId10"/>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1"/>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2"/>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3"/>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4"/>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5"/>
            </p:custDataLst>
          </p:nvPr>
        </p:nvSpPr>
        <p:spPr/>
        <p:txBody>
          <a:bodyPr/>
          <a:lstStyle>
            <a:lvl1pPr>
              <a:lnSpc>
                <a:spcPct val="120000"/>
              </a:lnSpc>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6"/>
            </p:custDataLst>
          </p:nvPr>
        </p:nvSpPr>
        <p:spPr/>
        <p:txBody>
          <a:bodyPr/>
          <a:lstStyle>
            <a:lvl1pPr>
              <a:lnSpc>
                <a:spcPct val="120000"/>
              </a:lnSpc>
              <a:defRPr baseline="0">
                <a:latin typeface="隶书" panose="02010509060101010101" pitchFamily="49" charset="-122"/>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7"/>
            </p:custDataLst>
          </p:nvPr>
        </p:nvSpPr>
        <p:spPr/>
        <p:txBody>
          <a:bodyPr/>
          <a:lstStyle>
            <a:lvl1pPr>
              <a:lnSpc>
                <a:spcPct val="120000"/>
              </a:lnSpc>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stretch>
            <a:fillRect/>
          </a:stretch>
        </p:blipFill>
        <p:spPr>
          <a:xfrm>
            <a:off x="0" y="0"/>
            <a:ext cx="12192000" cy="6864096"/>
          </a:xfrm>
          <a:prstGeom prst="rect">
            <a:avLst/>
          </a:prstGeom>
        </p:spPr>
      </p:pic>
      <p:pic>
        <p:nvPicPr>
          <p:cNvPr id="8" name="图片 7"/>
          <p:cNvPicPr>
            <a:picLocks noChangeAspect="1"/>
          </p:cNvPicPr>
          <p:nvPr userDrawn="1">
            <p:custDataLst>
              <p:tags r:id="rId4"/>
            </p:custDataLst>
          </p:nvPr>
        </p:nvPicPr>
        <p:blipFill>
          <a:blip r:embed="rId5"/>
          <a:stretch>
            <a:fillRect/>
          </a:stretch>
        </p:blipFill>
        <p:spPr>
          <a:xfrm>
            <a:off x="10272350" y="-1"/>
            <a:ext cx="1919650" cy="2109458"/>
          </a:xfrm>
          <a:prstGeom prst="rect">
            <a:avLst/>
          </a:prstGeom>
        </p:spPr>
      </p:pic>
      <p:pic>
        <p:nvPicPr>
          <p:cNvPr id="10" name="图片 9"/>
          <p:cNvPicPr>
            <a:picLocks noChangeAspect="1"/>
          </p:cNvPicPr>
          <p:nvPr userDrawn="1">
            <p:custDataLst>
              <p:tags r:id="rId6"/>
            </p:custDataLst>
          </p:nvPr>
        </p:nvPicPr>
        <p:blipFill>
          <a:blip r:embed="rId7"/>
          <a:stretch>
            <a:fillRect/>
          </a:stretch>
        </p:blipFill>
        <p:spPr>
          <a:xfrm>
            <a:off x="0" y="6098491"/>
            <a:ext cx="2076427" cy="759509"/>
          </a:xfrm>
          <a:prstGeom prst="rect">
            <a:avLst/>
          </a:prstGeom>
        </p:spPr>
      </p:pic>
      <p:pic>
        <p:nvPicPr>
          <p:cNvPr id="11" name="图片 10"/>
          <p:cNvPicPr>
            <a:picLocks noChangeAspect="1"/>
          </p:cNvPicPr>
          <p:nvPr userDrawn="1">
            <p:custDataLst>
              <p:tags r:id="rId8"/>
            </p:custDataLst>
          </p:nvPr>
        </p:nvPicPr>
        <p:blipFill>
          <a:blip r:embed="rId9" cstate="print">
            <a:grayscl/>
            <a:extLst>
              <a:ext uri="{28A0092B-C50C-407E-A947-70E740481C1C}">
                <a14:useLocalDpi xmlns:a14="http://schemas.microsoft.com/office/drawing/2010/main" val="0"/>
              </a:ext>
            </a:extLst>
          </a:blip>
          <a:srcRect l="756"/>
          <a:stretch>
            <a:fillRect/>
          </a:stretch>
        </p:blipFill>
        <p:spPr>
          <a:xfrm rot="11615668" flipH="1" flipV="1">
            <a:off x="-204209" y="4473823"/>
            <a:ext cx="1506702" cy="1965148"/>
          </a:xfrm>
          <a:custGeom>
            <a:avLst/>
            <a:gdLst>
              <a:gd name="connsiteX0" fmla="*/ 0 w 4933559"/>
              <a:gd name="connsiteY0" fmla="*/ 556523 h 6434701"/>
              <a:gd name="connsiteX1" fmla="*/ 2346599 w 4933559"/>
              <a:gd name="connsiteY1" fmla="*/ 0 h 6434701"/>
              <a:gd name="connsiteX2" fmla="*/ 4779454 w 4933559"/>
              <a:gd name="connsiteY2" fmla="*/ 0 h 6434701"/>
              <a:gd name="connsiteX3" fmla="*/ 4933559 w 4933559"/>
              <a:gd name="connsiteY3" fmla="*/ 649788 h 6434701"/>
              <a:gd name="connsiteX4" fmla="*/ 4933559 w 4933559"/>
              <a:gd name="connsiteY4" fmla="*/ 6434701 h 6434701"/>
              <a:gd name="connsiteX5" fmla="*/ 1394077 w 4933559"/>
              <a:gd name="connsiteY5" fmla="*/ 6434701 h 6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59" h="6434701">
                <a:moveTo>
                  <a:pt x="0" y="556523"/>
                </a:moveTo>
                <a:lnTo>
                  <a:pt x="2346599" y="0"/>
                </a:lnTo>
                <a:lnTo>
                  <a:pt x="4779454" y="0"/>
                </a:lnTo>
                <a:lnTo>
                  <a:pt x="4933559" y="649788"/>
                </a:lnTo>
                <a:lnTo>
                  <a:pt x="4933559" y="6434701"/>
                </a:lnTo>
                <a:lnTo>
                  <a:pt x="1394077" y="6434701"/>
                </a:lnTo>
                <a:close/>
              </a:path>
            </a:pathLst>
          </a:custGeom>
          <a:effectLst>
            <a:softEdge rad="0"/>
          </a:effectLst>
        </p:spPr>
      </p:pic>
      <p:sp>
        <p:nvSpPr>
          <p:cNvPr id="2" name="标题 1"/>
          <p:cNvSpPr>
            <a:spLocks noGrp="1"/>
          </p:cNvSpPr>
          <p:nvPr>
            <p:ph type="title"/>
            <p:custDataLst>
              <p:tags r:id="rId10"/>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13"/>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stretch>
            <a:fillRect/>
          </a:stretch>
        </p:blipFill>
        <p:spPr>
          <a:xfrm>
            <a:off x="0" y="0"/>
            <a:ext cx="12192000" cy="6864096"/>
          </a:xfrm>
          <a:prstGeom prst="rect">
            <a:avLst/>
          </a:prstGeom>
        </p:spPr>
      </p:pic>
      <p:pic>
        <p:nvPicPr>
          <p:cNvPr id="8" name="图片 7"/>
          <p:cNvPicPr>
            <a:picLocks noChangeAspect="1"/>
          </p:cNvPicPr>
          <p:nvPr>
            <p:custDataLst>
              <p:tags r:id="rId4"/>
            </p:custDataLst>
          </p:nvPr>
        </p:nvPicPr>
        <p:blipFill>
          <a:blip r:embed="rId5"/>
          <a:stretch>
            <a:fillRect/>
          </a:stretch>
        </p:blipFill>
        <p:spPr>
          <a:xfrm rot="16200000" flipV="1">
            <a:off x="10177446" y="-94904"/>
            <a:ext cx="1919650" cy="2109458"/>
          </a:xfrm>
          <a:prstGeom prst="rect">
            <a:avLst/>
          </a:prstGeom>
        </p:spPr>
      </p:pic>
      <p:sp>
        <p:nvSpPr>
          <p:cNvPr id="2" name="标题 1"/>
          <p:cNvSpPr>
            <a:spLocks noGrp="1"/>
          </p:cNvSpPr>
          <p:nvPr>
            <p:ph type="title"/>
            <p:custDataLst>
              <p:tags r:id="rId6"/>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2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9"/>
            </p:custDataLst>
          </p:nvPr>
        </p:nvSpPr>
        <p:spPr/>
        <p:txBody>
          <a:bodyPr/>
          <a:lstStyle>
            <a:lvl1pPr>
              <a:lnSpc>
                <a:spcPct val="120000"/>
              </a:lnSpc>
              <a:defRPr baseline="0">
                <a:latin typeface="隶书" panose="02010509060101010101" pitchFamily="49" charset="-122"/>
                <a:ea typeface="隶书"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lnSpc>
                <a:spcPct val="120000"/>
              </a:lnSpc>
              <a:defRPr baseline="0">
                <a:latin typeface="隶书" panose="02010509060101010101" pitchFamily="49" charset="-122"/>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lnSpc>
                <a:spcPct val="120000"/>
              </a:lnSpc>
              <a:defRPr baseline="0">
                <a:latin typeface="隶书" panose="02010509060101010101" pitchFamily="49" charset="-122"/>
                <a:ea typeface="隶书"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32884" y="191367"/>
            <a:ext cx="12160616" cy="6666631"/>
            <a:chOff x="32884" y="191367"/>
            <a:chExt cx="12160616" cy="6666631"/>
          </a:xfrm>
        </p:grpSpPr>
        <p:pic>
          <p:nvPicPr>
            <p:cNvPr id="11" name="图片 10"/>
            <p:cNvPicPr>
              <a:picLocks noChangeAspect="1"/>
            </p:cNvPicPr>
            <p:nvPr userDrawn="1">
              <p:custDataLst>
                <p:tags r:id="rId3"/>
              </p:custDataLst>
            </p:nvPr>
          </p:nvPicPr>
          <p:blipFill rotWithShape="1">
            <a:blip r:embed="rId4"/>
            <a:srcRect r="-1"/>
            <a:stretch>
              <a:fillRect/>
            </a:stretch>
          </p:blipFill>
          <p:spPr>
            <a:xfrm>
              <a:off x="292800" y="304200"/>
              <a:ext cx="11606399" cy="6249600"/>
            </a:xfrm>
            <a:prstGeom prst="rect">
              <a:avLst/>
            </a:prstGeom>
          </p:spPr>
        </p:pic>
        <p:pic>
          <p:nvPicPr>
            <p:cNvPr id="12" name="图片 11"/>
            <p:cNvPicPr>
              <a:picLocks noChangeAspect="1"/>
            </p:cNvPicPr>
            <p:nvPr userDrawn="1">
              <p:custDataLst>
                <p:tags r:id="rId5"/>
              </p:custDataLst>
            </p:nvPr>
          </p:nvPicPr>
          <p:blipFill>
            <a:blip r:embed="rId6"/>
            <a:stretch>
              <a:fillRect/>
            </a:stretch>
          </p:blipFill>
          <p:spPr>
            <a:xfrm flipV="1">
              <a:off x="10286553" y="4762499"/>
              <a:ext cx="1906947" cy="2095499"/>
            </a:xfrm>
            <a:prstGeom prst="rect">
              <a:avLst/>
            </a:prstGeom>
          </p:spPr>
        </p:pic>
        <p:pic>
          <p:nvPicPr>
            <p:cNvPr id="13" name="图片 12"/>
            <p:cNvPicPr>
              <a:picLocks noChangeAspect="1"/>
            </p:cNvPicPr>
            <p:nvPr userDrawn="1">
              <p:custDataLst>
                <p:tags r:id="rId7"/>
              </p:custDataLst>
            </p:nvPr>
          </p:nvPicPr>
          <p:blipFill>
            <a:blip r:embed="rId8">
              <a:duotone>
                <a:schemeClr val="bg2">
                  <a:shade val="45000"/>
                  <a:satMod val="135000"/>
                </a:schemeClr>
                <a:prstClr val="white"/>
              </a:duotone>
            </a:blip>
            <a:stretch>
              <a:fillRect/>
            </a:stretch>
          </p:blipFill>
          <p:spPr>
            <a:xfrm>
              <a:off x="32884" y="191367"/>
              <a:ext cx="1285921" cy="1007137"/>
            </a:xfrm>
            <a:prstGeom prst="rect">
              <a:avLst/>
            </a:prstGeom>
          </p:spPr>
        </p:pic>
      </p:grpSp>
      <p:sp>
        <p:nvSpPr>
          <p:cNvPr id="2" name="竖排标题 1"/>
          <p:cNvSpPr>
            <a:spLocks noGrp="1"/>
          </p:cNvSpPr>
          <p:nvPr>
            <p:ph type="title" orient="vert"/>
            <p:custDataLst>
              <p:tags r:id="rId9"/>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69925" y="952500"/>
            <a:ext cx="9828101" cy="5388907"/>
          </a:xfrm>
        </p:spPr>
        <p:txBody>
          <a:bodyPr vert="eaVert"/>
          <a:lstStyle>
            <a:lvl1pPr indent="0" eaLnBrk="1" fontAlgn="auto" latinLnBrk="0" hangingPunct="1">
              <a:lnSpc>
                <a:spcPct val="120000"/>
              </a:lnSpc>
              <a:defRPr baseline="0">
                <a:solidFill>
                  <a:schemeClr val="tx1">
                    <a:lumMod val="75000"/>
                    <a:lumOff val="25000"/>
                  </a:schemeClr>
                </a:solidFill>
                <a:latin typeface="隶书" panose="02010509060101010101" pitchFamily="49" charset="-122"/>
                <a:ea typeface="隶书" panose="02010509060101010101" pitchFamily="49" charset="-122"/>
              </a:defRPr>
            </a:lvl1pPr>
            <a:lvl2pPr indent="0" eaLnBrk="1" fontAlgn="auto" latinLnBrk="0" hangingPunct="1">
              <a:lnSpc>
                <a:spcPct val="120000"/>
              </a:lnSpc>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indent="0" eaLnBrk="1" fontAlgn="auto" latinLnBrk="0" hangingPunct="1">
              <a:lnSpc>
                <a:spcPct val="120000"/>
              </a:lnSpc>
              <a:defRPr baseline="0">
                <a:solidFill>
                  <a:schemeClr val="tx1">
                    <a:lumMod val="75000"/>
                    <a:lumOff val="25000"/>
                  </a:schemeClr>
                </a:solidFill>
                <a:latin typeface="隶书" panose="02010509060101010101" pitchFamily="49" charset="-122"/>
                <a:ea typeface="隶书" panose="02010509060101010101" pitchFamily="49" charset="-122"/>
              </a:defRPr>
            </a:lvl3pPr>
            <a:lvl4pPr indent="0" eaLnBrk="1" fontAlgn="auto" latinLnBrk="0" hangingPunct="1">
              <a:lnSpc>
                <a:spcPct val="120000"/>
              </a:lnSpc>
              <a:defRPr baseline="0">
                <a:solidFill>
                  <a:schemeClr val="tx1">
                    <a:lumMod val="75000"/>
                    <a:lumOff val="25000"/>
                  </a:schemeClr>
                </a:solidFill>
                <a:latin typeface="隶书" panose="02010509060101010101" pitchFamily="49" charset="-122"/>
                <a:ea typeface="隶书" panose="02010509060101010101" pitchFamily="49" charset="-122"/>
              </a:defRPr>
            </a:lvl4pPr>
            <a:lvl5pPr indent="0" eaLnBrk="1" fontAlgn="auto" latinLnBrk="0" hangingPunct="1">
              <a:lnSpc>
                <a:spcPct val="120000"/>
              </a:lnSpc>
              <a:defRPr baseline="0">
                <a:solidFill>
                  <a:schemeClr val="tx1">
                    <a:lumMod val="75000"/>
                    <a:lumOff val="25000"/>
                  </a:schemeClr>
                </a:solidFill>
                <a:latin typeface="隶书" panose="02010509060101010101" pitchFamily="49" charset="-122"/>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p:txBody>
          <a:bodyPr/>
          <a:lstStyle>
            <a:lvl1pPr>
              <a:lnSpc>
                <a:spcPct val="120000"/>
              </a:lnSpc>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p:txBody>
          <a:bodyPr/>
          <a:lstStyle>
            <a:lvl1pPr>
              <a:lnSpc>
                <a:spcPct val="120000"/>
              </a:lnSpc>
              <a:defRPr baseline="0">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13"/>
            </p:custDataLst>
          </p:nvPr>
        </p:nvSpPr>
        <p:spPr/>
        <p:txBody>
          <a:bodyPr/>
          <a:lstStyle>
            <a:lvl1pPr>
              <a:lnSpc>
                <a:spcPct val="120000"/>
              </a:lnSpc>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32884" y="191367"/>
            <a:ext cx="12160616" cy="6666631"/>
            <a:chOff x="32884" y="191367"/>
            <a:chExt cx="12160616" cy="6666631"/>
          </a:xfrm>
        </p:grpSpPr>
        <p:pic>
          <p:nvPicPr>
            <p:cNvPr id="14" name="图片 13"/>
            <p:cNvPicPr>
              <a:picLocks noChangeAspect="1"/>
            </p:cNvPicPr>
            <p:nvPr userDrawn="1">
              <p:custDataLst>
                <p:tags r:id="rId3"/>
              </p:custDataLst>
            </p:nvPr>
          </p:nvPicPr>
          <p:blipFill rotWithShape="1">
            <a:blip r:embed="rId4"/>
            <a:srcRect r="-1"/>
            <a:stretch>
              <a:fillRect/>
            </a:stretch>
          </p:blipFill>
          <p:spPr>
            <a:xfrm>
              <a:off x="292800" y="304200"/>
              <a:ext cx="11606399" cy="6249600"/>
            </a:xfrm>
            <a:prstGeom prst="rect">
              <a:avLst/>
            </a:prstGeom>
          </p:spPr>
        </p:pic>
        <p:pic>
          <p:nvPicPr>
            <p:cNvPr id="15" name="图片 14"/>
            <p:cNvPicPr>
              <a:picLocks noChangeAspect="1"/>
            </p:cNvPicPr>
            <p:nvPr userDrawn="1">
              <p:custDataLst>
                <p:tags r:id="rId5"/>
              </p:custDataLst>
            </p:nvPr>
          </p:nvPicPr>
          <p:blipFill>
            <a:blip r:embed="rId6"/>
            <a:stretch>
              <a:fillRect/>
            </a:stretch>
          </p:blipFill>
          <p:spPr>
            <a:xfrm flipV="1">
              <a:off x="10286553" y="4762499"/>
              <a:ext cx="1906947" cy="2095499"/>
            </a:xfrm>
            <a:prstGeom prst="rect">
              <a:avLst/>
            </a:prstGeom>
          </p:spPr>
        </p:pic>
        <p:pic>
          <p:nvPicPr>
            <p:cNvPr id="16" name="图片 15"/>
            <p:cNvPicPr>
              <a:picLocks noChangeAspect="1"/>
            </p:cNvPicPr>
            <p:nvPr userDrawn="1">
              <p:custDataLst>
                <p:tags r:id="rId7"/>
              </p:custDataLst>
            </p:nvPr>
          </p:nvPicPr>
          <p:blipFill>
            <a:blip r:embed="rId8">
              <a:duotone>
                <a:schemeClr val="bg2">
                  <a:shade val="45000"/>
                  <a:satMod val="135000"/>
                </a:schemeClr>
                <a:prstClr val="white"/>
              </a:duotone>
            </a:blip>
            <a:stretch>
              <a:fillRect/>
            </a:stretch>
          </p:blipFill>
          <p:spPr>
            <a:xfrm>
              <a:off x="32884" y="191367"/>
              <a:ext cx="1285921" cy="1007137"/>
            </a:xfrm>
            <a:prstGeom prst="rect">
              <a:avLst/>
            </a:prstGeom>
          </p:spPr>
        </p:pic>
      </p:gr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669930" y="952508"/>
            <a:ext cx="10852237" cy="5388907"/>
          </a:xfrm>
        </p:spPr>
        <p:txBody>
          <a:bodyPr/>
          <a:lstStyle>
            <a:lvl1pPr>
              <a:defRPr baseline="0">
                <a:ea typeface="隶书" panose="02010509060101010101" pitchFamily="49" charset="-122"/>
              </a:defRPr>
            </a:lvl1pPr>
            <a:lvl2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defRPr baseline="0">
                <a:ea typeface="隶书" panose="02010509060101010101" pitchFamily="49" charset="-122"/>
              </a:defRPr>
            </a:lvl3pPr>
            <a:lvl4pPr>
              <a:defRPr baseline="0">
                <a:ea typeface="隶书" panose="02010509060101010101" pitchFamily="49" charset="-122"/>
              </a:defRPr>
            </a:lvl4pPr>
            <a:lvl5pPr>
              <a:defRPr baseline="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6" name="图片 15"/>
          <p:cNvPicPr>
            <a:picLocks noChangeAspect="1"/>
          </p:cNvPicPr>
          <p:nvPr>
            <p:custDataLst>
              <p:tags r:id="rId2"/>
            </p:custDataLst>
          </p:nvPr>
        </p:nvPicPr>
        <p:blipFill>
          <a:blip r:embed="rId3"/>
          <a:stretch>
            <a:fillRect/>
          </a:stretch>
        </p:blipFill>
        <p:spPr>
          <a:xfrm>
            <a:off x="0" y="0"/>
            <a:ext cx="12192000" cy="6864096"/>
          </a:xfrm>
          <a:prstGeom prst="rect">
            <a:avLst/>
          </a:prstGeom>
        </p:spPr>
      </p:pic>
      <p:sp>
        <p:nvSpPr>
          <p:cNvPr id="20" name="矩形 19"/>
          <p:cNvSpPr/>
          <p:nvPr>
            <p:custDataLst>
              <p:tags r:id="rId4"/>
            </p:custDataLst>
          </p:nvPr>
        </p:nvSpPr>
        <p:spPr>
          <a:xfrm>
            <a:off x="3496282" y="2038291"/>
            <a:ext cx="5302030" cy="27814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custDataLst>
              <p:tags r:id="rId5"/>
            </p:custDataLst>
          </p:nvPr>
        </p:nvSpPr>
        <p:spPr>
          <a:xfrm>
            <a:off x="3613028" y="2164719"/>
            <a:ext cx="5068538" cy="25285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custDataLst>
              <p:tags r:id="rId6"/>
            </p:custDataLst>
          </p:nvPr>
        </p:nvPicPr>
        <p:blipFill rotWithShape="1">
          <a:blip r:embed="rId7"/>
          <a:srcRect/>
          <a:stretch>
            <a:fillRect/>
          </a:stretch>
        </p:blipFill>
        <p:spPr>
          <a:xfrm>
            <a:off x="8411026" y="4114071"/>
            <a:ext cx="212548" cy="521717"/>
          </a:xfrm>
          <a:prstGeom prst="rect">
            <a:avLst/>
          </a:prstGeom>
        </p:spPr>
      </p:pic>
      <p:pic>
        <p:nvPicPr>
          <p:cNvPr id="23" name="图片 22"/>
          <p:cNvPicPr>
            <a:picLocks noChangeAspect="1"/>
          </p:cNvPicPr>
          <p:nvPr>
            <p:custDataLst>
              <p:tags r:id="rId8"/>
            </p:custDataLst>
          </p:nvPr>
        </p:nvPicPr>
        <p:blipFill>
          <a:blip r:embed="rId9">
            <a:duotone>
              <a:schemeClr val="bg2">
                <a:shade val="45000"/>
                <a:satMod val="135000"/>
              </a:schemeClr>
              <a:prstClr val="white"/>
            </a:duotone>
          </a:blip>
          <a:stretch>
            <a:fillRect/>
          </a:stretch>
        </p:blipFill>
        <p:spPr>
          <a:xfrm>
            <a:off x="2747228" y="2092164"/>
            <a:ext cx="1285921" cy="1007137"/>
          </a:xfrm>
          <a:prstGeom prst="rect">
            <a:avLst/>
          </a:prstGeom>
        </p:spPr>
      </p:pic>
      <p:pic>
        <p:nvPicPr>
          <p:cNvPr id="6" name="图片 5"/>
          <p:cNvPicPr>
            <a:picLocks noChangeAspect="1"/>
          </p:cNvPicPr>
          <p:nvPr>
            <p:custDataLst>
              <p:tags r:id="rId10"/>
            </p:custDataLst>
          </p:nvPr>
        </p:nvPicPr>
        <p:blipFill>
          <a:blip r:embed="rId11"/>
          <a:stretch>
            <a:fillRect/>
          </a:stretch>
        </p:blipFill>
        <p:spPr>
          <a:xfrm>
            <a:off x="10272350" y="-1"/>
            <a:ext cx="1919650" cy="2109458"/>
          </a:xfrm>
          <a:prstGeom prst="rect">
            <a:avLst/>
          </a:prstGeom>
        </p:spPr>
      </p:pic>
      <p:pic>
        <p:nvPicPr>
          <p:cNvPr id="9" name="图片 8"/>
          <p:cNvPicPr>
            <a:picLocks noChangeAspect="1"/>
          </p:cNvPicPr>
          <p:nvPr>
            <p:custDataLst>
              <p:tags r:id="rId12"/>
            </p:custDataLst>
          </p:nvPr>
        </p:nvPicPr>
        <p:blipFill>
          <a:blip r:embed="rId13"/>
          <a:stretch>
            <a:fillRect/>
          </a:stretch>
        </p:blipFill>
        <p:spPr>
          <a:xfrm>
            <a:off x="8151634" y="-1"/>
            <a:ext cx="4040366" cy="4439863"/>
          </a:xfrm>
          <a:prstGeom prst="rect">
            <a:avLst/>
          </a:prstGeom>
        </p:spPr>
      </p:pic>
      <p:pic>
        <p:nvPicPr>
          <p:cNvPr id="18" name="图片 17"/>
          <p:cNvPicPr>
            <a:picLocks noChangeAspect="1"/>
          </p:cNvPicPr>
          <p:nvPr>
            <p:custDataLst>
              <p:tags r:id="rId14"/>
            </p:custDataLst>
          </p:nvPr>
        </p:nvPicPr>
        <p:blipFill>
          <a:blip r:embed="rId15"/>
          <a:stretch>
            <a:fillRect/>
          </a:stretch>
        </p:blipFill>
        <p:spPr>
          <a:xfrm>
            <a:off x="0" y="5327203"/>
            <a:ext cx="4185057" cy="1530798"/>
          </a:xfrm>
          <a:prstGeom prst="rect">
            <a:avLst/>
          </a:prstGeom>
        </p:spPr>
      </p:pic>
      <p:pic>
        <p:nvPicPr>
          <p:cNvPr id="19" name="图片 18"/>
          <p:cNvPicPr>
            <a:picLocks noChangeAspect="1"/>
          </p:cNvPicPr>
          <p:nvPr>
            <p:custDataLst>
              <p:tags r:id="rId16"/>
            </p:custDataLst>
          </p:nvPr>
        </p:nvPicPr>
        <p:blipFill>
          <a:blip r:embed="rId17" cstate="print">
            <a:grayscl/>
            <a:extLst>
              <a:ext uri="{28A0092B-C50C-407E-A947-70E740481C1C}">
                <a14:useLocalDpi xmlns:a14="http://schemas.microsoft.com/office/drawing/2010/main" val="0"/>
              </a:ext>
            </a:extLst>
          </a:blip>
          <a:srcRect l="756"/>
          <a:stretch>
            <a:fillRect/>
          </a:stretch>
        </p:blipFill>
        <p:spPr>
          <a:xfrm rot="11611249" flipH="1" flipV="1">
            <a:off x="-446777" y="2225371"/>
            <a:ext cx="3294641" cy="4297105"/>
          </a:xfrm>
          <a:custGeom>
            <a:avLst/>
            <a:gdLst>
              <a:gd name="connsiteX0" fmla="*/ 0 w 4933559"/>
              <a:gd name="connsiteY0" fmla="*/ 556523 h 6434701"/>
              <a:gd name="connsiteX1" fmla="*/ 2346599 w 4933559"/>
              <a:gd name="connsiteY1" fmla="*/ 0 h 6434701"/>
              <a:gd name="connsiteX2" fmla="*/ 4779454 w 4933559"/>
              <a:gd name="connsiteY2" fmla="*/ 0 h 6434701"/>
              <a:gd name="connsiteX3" fmla="*/ 4933559 w 4933559"/>
              <a:gd name="connsiteY3" fmla="*/ 649788 h 6434701"/>
              <a:gd name="connsiteX4" fmla="*/ 4933559 w 4933559"/>
              <a:gd name="connsiteY4" fmla="*/ 6434701 h 6434701"/>
              <a:gd name="connsiteX5" fmla="*/ 1394077 w 4933559"/>
              <a:gd name="connsiteY5" fmla="*/ 6434701 h 6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59" h="6434701">
                <a:moveTo>
                  <a:pt x="0" y="556523"/>
                </a:moveTo>
                <a:lnTo>
                  <a:pt x="2346599" y="0"/>
                </a:lnTo>
                <a:lnTo>
                  <a:pt x="4779454" y="0"/>
                </a:lnTo>
                <a:lnTo>
                  <a:pt x="4933559" y="649788"/>
                </a:lnTo>
                <a:lnTo>
                  <a:pt x="4933559" y="6434701"/>
                </a:lnTo>
                <a:lnTo>
                  <a:pt x="1394077" y="6434701"/>
                </a:lnTo>
                <a:close/>
              </a:path>
            </a:pathLst>
          </a:custGeom>
          <a:effectLst>
            <a:softEdge rad="0"/>
          </a:effectLst>
        </p:spPr>
      </p:pic>
      <p:sp>
        <p:nvSpPr>
          <p:cNvPr id="2" name="标题 1"/>
          <p:cNvSpPr>
            <a:spLocks noGrp="1"/>
          </p:cNvSpPr>
          <p:nvPr>
            <p:ph type="title" hasCustomPrompt="1"/>
            <p:custDataLst>
              <p:tags r:id="rId18"/>
            </p:custDataLst>
          </p:nvPr>
        </p:nvSpPr>
        <p:spPr>
          <a:xfrm>
            <a:off x="3942297" y="2458800"/>
            <a:ext cx="4410000" cy="1404000"/>
          </a:xfrm>
        </p:spPr>
        <p:txBody>
          <a:bodyPr vert="horz" lIns="90000" tIns="46800" rIns="90000" bIns="46800" anchor="b">
            <a:normAutofit/>
          </a:bodyPr>
          <a:lstStyle>
            <a:lvl1pPr algn="ctr">
              <a:defRPr sz="7200" b="1" u="none" strike="noStrike" kern="1200" cap="none" spc="6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15" name="副标题 2"/>
          <p:cNvSpPr>
            <a:spLocks noGrp="1"/>
          </p:cNvSpPr>
          <p:nvPr>
            <p:ph type="subTitle" idx="1" hasCustomPrompt="1"/>
            <p:custDataLst>
              <p:tags r:id="rId19"/>
            </p:custDataLst>
          </p:nvPr>
        </p:nvSpPr>
        <p:spPr>
          <a:xfrm>
            <a:off x="3942297" y="3988800"/>
            <a:ext cx="4410000" cy="471600"/>
          </a:xfrm>
        </p:spPr>
        <p:txBody>
          <a:bodyPr vert="horz" lIns="90000" tIns="46800" rIns="90000" bIns="46800" anchor="ctr">
            <a:normAutofit/>
          </a:bodyPr>
          <a:lstStyle>
            <a:lvl1pPr marL="0" indent="0" algn="ctr">
              <a:buNone/>
              <a:defRPr sz="2000" u="none" strike="noStrike" kern="1200" cap="none" spc="600" normalizeH="0">
                <a:solidFill>
                  <a:schemeClr val="tx1">
                    <a:lumMod val="75000"/>
                    <a:lumOff val="25000"/>
                  </a:schemeClr>
                </a:solidFill>
                <a:uFillTx/>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3" name="日期占位符 2"/>
          <p:cNvSpPr>
            <a:spLocks noGrp="1"/>
          </p:cNvSpPr>
          <p:nvPr>
            <p:ph type="dt" sz="half" idx="10"/>
            <p:custDataLst>
              <p:tags r:id="rId20"/>
            </p:custDataLst>
          </p:nvPr>
        </p:nvSpPr>
        <p:spPr/>
        <p:txBody>
          <a:bodyPr/>
          <a:lstStyle/>
          <a:p>
            <a:fld id="{CF61E4DC-4103-4AFA-A54D-E5A6879DB48E}" type="datetimeFigureOut">
              <a:rPr lang="zh-CN" altLang="en-US" smtClean="0"/>
            </a:fld>
            <a:endParaRPr lang="zh-CN" altLang="en-US"/>
          </a:p>
        </p:txBody>
      </p:sp>
      <p:sp>
        <p:nvSpPr>
          <p:cNvPr id="4" name="页脚占位符 3"/>
          <p:cNvSpPr>
            <a:spLocks noGrp="1"/>
          </p:cNvSpPr>
          <p:nvPr>
            <p:ph type="ftr" sz="quarter" idx="11"/>
            <p:custDataLst>
              <p:tags r:id="rId21"/>
            </p:custDataLst>
          </p:nvPr>
        </p:nvSpPr>
        <p:spPr/>
        <p:txBody>
          <a:bodyPr/>
          <a:lstStyle/>
          <a:p>
            <a:endParaRPr lang="zh-CN" altLang="en-US"/>
          </a:p>
        </p:txBody>
      </p:sp>
      <p:sp>
        <p:nvSpPr>
          <p:cNvPr id="5" name="灯片编号占位符 4"/>
          <p:cNvSpPr>
            <a:spLocks noGrp="1"/>
          </p:cNvSpPr>
          <p:nvPr>
            <p:ph type="sldNum" sz="quarter" idx="12"/>
            <p:custDataLst>
              <p:tags r:id="rId22"/>
            </p:custDataLst>
          </p:nvPr>
        </p:nvSpPr>
        <p:spPr/>
        <p:txBody>
          <a:bodyPr/>
          <a:lstStyle/>
          <a:p>
            <a:fld id="{8A5F4C6E-F9B8-44A1-AF0D-4F5107E5FB2D}"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anim calcmode="lin" valueType="num">
                                      <p:cBhvr>
                                        <p:cTn id="8" dur="1500" fill="hold"/>
                                        <p:tgtEl>
                                          <p:spTgt spid="23"/>
                                        </p:tgtEl>
                                        <p:attrNameLst>
                                          <p:attrName>ppt_x</p:attrName>
                                        </p:attrNameLst>
                                      </p:cBhvr>
                                      <p:tavLst>
                                        <p:tav tm="0">
                                          <p:val>
                                            <p:strVal val="#ppt_x"/>
                                          </p:val>
                                        </p:tav>
                                        <p:tav tm="100000">
                                          <p:val>
                                            <p:strVal val="#ppt_x"/>
                                          </p:val>
                                        </p:tav>
                                      </p:tavLst>
                                    </p:anim>
                                    <p:anim calcmode="lin" valueType="num">
                                      <p:cBhvr>
                                        <p:cTn id="9" dur="1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0" y="0"/>
            <a:ext cx="12192000" cy="6864350"/>
          </a:xfrm>
          <a:prstGeom prst="rect">
            <a:avLst/>
          </a:prstGeom>
        </p:spPr>
      </p:pic>
      <p:pic>
        <p:nvPicPr>
          <p:cNvPr id="24" name="图片 23"/>
          <p:cNvPicPr>
            <a:picLocks noChangeAspect="1"/>
          </p:cNvPicPr>
          <p:nvPr userDrawn="1">
            <p:custDataLst>
              <p:tags r:id="rId4"/>
            </p:custDataLst>
          </p:nvPr>
        </p:nvPicPr>
        <p:blipFill>
          <a:blip r:embed="rId5"/>
          <a:stretch>
            <a:fillRect/>
          </a:stretch>
        </p:blipFill>
        <p:spPr>
          <a:xfrm>
            <a:off x="9761855" y="0"/>
            <a:ext cx="2430145" cy="2670810"/>
          </a:xfrm>
          <a:prstGeom prst="rect">
            <a:avLst/>
          </a:prstGeom>
        </p:spPr>
      </p:pic>
      <p:pic>
        <p:nvPicPr>
          <p:cNvPr id="22" name="图片 21"/>
          <p:cNvPicPr>
            <a:picLocks noChangeAspect="1"/>
          </p:cNvPicPr>
          <p:nvPr userDrawn="1">
            <p:custDataLst>
              <p:tags r:id="rId6"/>
            </p:custDataLst>
          </p:nvPr>
        </p:nvPicPr>
        <p:blipFill>
          <a:blip r:embed="rId7"/>
          <a:stretch>
            <a:fillRect/>
          </a:stretch>
        </p:blipFill>
        <p:spPr>
          <a:xfrm>
            <a:off x="0" y="5657215"/>
            <a:ext cx="3272155" cy="1196975"/>
          </a:xfrm>
          <a:prstGeom prst="rect">
            <a:avLst/>
          </a:prstGeom>
        </p:spPr>
      </p:pic>
      <p:sp>
        <p:nvSpPr>
          <p:cNvPr id="2" name="标题 1"/>
          <p:cNvSpPr>
            <a:spLocks noGrp="1"/>
          </p:cNvSpPr>
          <p:nvPr>
            <p:ph type="title"/>
            <p:custDataLst>
              <p:tags r:id="rId8"/>
            </p:custDataLst>
          </p:nvPr>
        </p:nvSpPr>
        <p:spPr/>
        <p:txBody>
          <a:bodyPr/>
          <a:lstStyle>
            <a:lvl1pPr>
              <a:defRPr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dirty="0"/>
          </a:p>
        </p:txBody>
      </p:sp>
      <p:sp>
        <p:nvSpPr>
          <p:cNvPr id="4" name="页脚占位符 3"/>
          <p:cNvSpPr>
            <a:spLocks noGrp="1"/>
          </p:cNvSpPr>
          <p:nvPr userDrawn="1">
            <p:ph type="ftr" sz="quarter" idx="11"/>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rotWithShape="1">
          <a:blip r:embed="rId3"/>
          <a:srcRect r="-1"/>
          <a:stretch>
            <a:fillRect/>
          </a:stretch>
        </p:blipFill>
        <p:spPr>
          <a:xfrm>
            <a:off x="292735" y="304165"/>
            <a:ext cx="11606530" cy="6249670"/>
          </a:xfrm>
          <a:prstGeom prst="rect">
            <a:avLst/>
          </a:prstGeom>
        </p:spPr>
      </p:pic>
      <p:pic>
        <p:nvPicPr>
          <p:cNvPr id="13" name="图片 12"/>
          <p:cNvPicPr>
            <a:picLocks noChangeAspect="1"/>
          </p:cNvPicPr>
          <p:nvPr userDrawn="1">
            <p:custDataLst>
              <p:tags r:id="rId4"/>
            </p:custDataLst>
          </p:nvPr>
        </p:nvPicPr>
        <p:blipFill>
          <a:blip r:embed="rId5"/>
          <a:stretch>
            <a:fillRect/>
          </a:stretch>
        </p:blipFill>
        <p:spPr>
          <a:xfrm flipV="1">
            <a:off x="10286365" y="4762500"/>
            <a:ext cx="1906905" cy="2095500"/>
          </a:xfrm>
          <a:prstGeom prst="rect">
            <a:avLst/>
          </a:prstGeom>
        </p:spPr>
      </p:pic>
      <p:pic>
        <p:nvPicPr>
          <p:cNvPr id="12" name="图片 11"/>
          <p:cNvPicPr>
            <a:picLocks noChangeAspect="1"/>
          </p:cNvPicPr>
          <p:nvPr userDrawn="1">
            <p:custDataLst>
              <p:tags r:id="rId6"/>
            </p:custDataLst>
          </p:nvPr>
        </p:nvPicPr>
        <p:blipFill>
          <a:blip r:embed="rId7">
            <a:duotone>
              <a:schemeClr val="bg2">
                <a:shade val="45000"/>
                <a:satMod val="135000"/>
              </a:schemeClr>
              <a:prstClr val="white"/>
            </a:duotone>
          </a:blip>
          <a:stretch>
            <a:fillRect/>
          </a:stretch>
        </p:blipFill>
        <p:spPr>
          <a:xfrm>
            <a:off x="33020" y="191135"/>
            <a:ext cx="1285875" cy="1007110"/>
          </a:xfrm>
          <a:prstGeom prst="rect">
            <a:avLst/>
          </a:prstGeom>
        </p:spPr>
      </p:pic>
      <p:sp>
        <p:nvSpPr>
          <p:cNvPr id="2" name="标题 1"/>
          <p:cNvSpPr>
            <a:spLocks noGrp="1"/>
          </p:cNvSpPr>
          <p:nvPr userDrawn="1">
            <p:ph type="title" hasCustomPrompt="1"/>
            <p:custDataLst>
              <p:tags r:id="rId8"/>
            </p:custDataLst>
          </p:nvPr>
        </p:nvSpPr>
        <p:spPr>
          <a:xfrm>
            <a:off x="1281600" y="1249200"/>
            <a:ext cx="9626400" cy="723600"/>
          </a:xfrm>
        </p:spPr>
        <p:txBody>
          <a:bodyPr anchor="ctr"/>
          <a:lstStyle>
            <a:lvl1pPr>
              <a:defRPr sz="320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9"/>
            </p:custDataLst>
          </p:nvPr>
        </p:nvSpPr>
        <p:spPr>
          <a:xfrm>
            <a:off x="1281113" y="2163600"/>
            <a:ext cx="9626600" cy="3445200"/>
          </a:xfrm>
        </p:spPr>
        <p:txBody>
          <a:bodyPr/>
          <a:lstStyle>
            <a:lvl1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a:blip r:embed="rId3"/>
          <a:stretch>
            <a:fillRect/>
          </a:stretch>
        </p:blipFill>
        <p:spPr>
          <a:xfrm>
            <a:off x="0" y="0"/>
            <a:ext cx="12192000" cy="6864350"/>
          </a:xfrm>
          <a:prstGeom prst="rect">
            <a:avLst/>
          </a:prstGeom>
        </p:spPr>
      </p:pic>
      <p:pic>
        <p:nvPicPr>
          <p:cNvPr id="14" name="图片 13"/>
          <p:cNvPicPr>
            <a:picLocks noChangeAspect="1"/>
          </p:cNvPicPr>
          <p:nvPr userDrawn="1">
            <p:custDataLst>
              <p:tags r:id="rId4"/>
            </p:custDataLst>
          </p:nvPr>
        </p:nvPicPr>
        <p:blipFill>
          <a:blip r:embed="rId5"/>
          <a:stretch>
            <a:fillRect/>
          </a:stretch>
        </p:blipFill>
        <p:spPr>
          <a:xfrm flipV="1">
            <a:off x="9963150" y="4408805"/>
            <a:ext cx="2228850" cy="2449195"/>
          </a:xfrm>
          <a:prstGeom prst="rect">
            <a:avLst/>
          </a:prstGeom>
        </p:spPr>
      </p:pic>
      <p:sp>
        <p:nvSpPr>
          <p:cNvPr id="8" name="矩形 7"/>
          <p:cNvSpPr/>
          <p:nvPr userDrawn="1">
            <p:custDataLst>
              <p:tags r:id="rId6"/>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隶书" panose="02010509060101010101" pitchFamily="49" charset="-122"/>
              <a:ea typeface="隶书" panose="02010509060101010101" pitchFamily="49" charset="-122"/>
              <a:sym typeface="+mn-ea"/>
            </a:endParaRPr>
          </a:p>
        </p:txBody>
      </p:sp>
      <p:pic>
        <p:nvPicPr>
          <p:cNvPr id="12" name="图片 11"/>
          <p:cNvPicPr>
            <a:picLocks noChangeAspect="1"/>
          </p:cNvPicPr>
          <p:nvPr userDrawn="1">
            <p:custDataLst>
              <p:tags r:id="rId7"/>
            </p:custDataLst>
          </p:nvPr>
        </p:nvPicPr>
        <p:blipFill>
          <a:blip r:embed="rId8">
            <a:duotone>
              <a:schemeClr val="bg2">
                <a:shade val="45000"/>
                <a:satMod val="135000"/>
              </a:schemeClr>
              <a:prstClr val="white"/>
            </a:duotone>
          </a:blip>
          <a:stretch>
            <a:fillRect/>
          </a:stretch>
        </p:blipFill>
        <p:spPr>
          <a:xfrm>
            <a:off x="0" y="-6337"/>
            <a:ext cx="1285921" cy="1007137"/>
          </a:xfrm>
          <a:prstGeom prst="rect">
            <a:avLst/>
          </a:prstGeom>
        </p:spPr>
      </p:pic>
      <p:sp>
        <p:nvSpPr>
          <p:cNvPr id="2" name="标题 1"/>
          <p:cNvSpPr>
            <a:spLocks noGrp="1"/>
          </p:cNvSpPr>
          <p:nvPr>
            <p:ph type="title" hasCustomPrompt="1"/>
            <p:custDataLst>
              <p:tags r:id="rId9"/>
            </p:custDataLst>
          </p:nvPr>
        </p:nvSpPr>
        <p:spPr>
          <a:xfrm>
            <a:off x="583200" y="770400"/>
            <a:ext cx="3960000" cy="882000"/>
          </a:xfrm>
        </p:spPr>
        <p:txBody>
          <a:bodyPr anchor="ctr"/>
          <a:lstStyle>
            <a:lvl1pPr>
              <a:defRPr sz="3600" u="none" strike="noStrike" kern="1200" cap="none" spc="200" normalizeH="0" baseline="0">
                <a:solidFill>
                  <a:schemeClr val="bg1"/>
                </a:solidFill>
                <a:uFillTx/>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586800" y="1764000"/>
            <a:ext cx="3956400" cy="4093200"/>
          </a:xfrm>
        </p:spPr>
        <p:txBody>
          <a:bodyPr/>
          <a:lstStyle>
            <a:lvl1pPr>
              <a:defRPr u="none" strike="noStrike" kern="1200" cap="none" spc="150" normalizeH="0" baseline="0">
                <a:solidFill>
                  <a:schemeClr val="bg1"/>
                </a:solidFill>
                <a:latin typeface="Arial" panose="020B0604020202020204" pitchFamily="34" charset="0"/>
                <a:ea typeface="隶书" panose="02010509060101010101" pitchFamily="49" charset="-122"/>
              </a:defRPr>
            </a:lvl1pPr>
            <a:lvl2pPr>
              <a:defRPr u="none" strike="noStrike" kern="1200" cap="none" spc="150" normalizeH="0" baseline="0">
                <a:solidFill>
                  <a:schemeClr val="bg1"/>
                </a:solidFill>
                <a:latin typeface="Arial" panose="020B0604020202020204" pitchFamily="34" charset="0"/>
                <a:ea typeface="隶书" panose="02010509060101010101" pitchFamily="49" charset="-122"/>
              </a:defRPr>
            </a:lvl2pPr>
            <a:lvl3pPr>
              <a:defRPr u="none" strike="noStrike" kern="1200" cap="none" spc="150" normalizeH="0" baseline="0">
                <a:solidFill>
                  <a:schemeClr val="bg1"/>
                </a:solidFill>
                <a:latin typeface="Arial" panose="020B0604020202020204" pitchFamily="34" charset="0"/>
                <a:ea typeface="隶书" panose="02010509060101010101" pitchFamily="49" charset="-122"/>
              </a:defRPr>
            </a:lvl3pPr>
            <a:lvl4pPr>
              <a:defRPr u="none" strike="noStrike" kern="1200" cap="none" spc="150" normalizeH="0" baseline="0">
                <a:solidFill>
                  <a:schemeClr val="bg1"/>
                </a:solidFill>
                <a:latin typeface="Arial" panose="020B0604020202020204" pitchFamily="34" charset="0"/>
                <a:ea typeface="隶书" panose="02010509060101010101" pitchFamily="49" charset="-122"/>
              </a:defRPr>
            </a:lvl4pPr>
            <a:lvl5pPr>
              <a:defRPr u="none" strike="noStrike" kern="1200" cap="none" spc="150" normalizeH="0" baseline="0">
                <a:solidFill>
                  <a:schemeClr val="bg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5101200" y="769938"/>
            <a:ext cx="6480000" cy="5087937"/>
          </a:xfrm>
        </p:spPr>
        <p:txBody>
          <a:bodyPr/>
          <a:lstStyle>
            <a:lvl1pPr>
              <a:defRPr u="none" strike="noStrike" kern="1200" cap="none" spc="150" normalizeH="0" baseline="0">
                <a:latin typeface="Arial" panose="020B0604020202020204" pitchFamily="34" charset="0"/>
                <a:ea typeface="隶书" panose="02010509060101010101" pitchFamily="49" charset="-122"/>
              </a:defRPr>
            </a:lvl1pPr>
            <a:lvl2pPr>
              <a:defRPr u="none" strike="noStrike" kern="1200" cap="none" spc="150" normalizeH="0" baseline="0">
                <a:latin typeface="Arial" panose="020B0604020202020204" pitchFamily="34" charset="0"/>
                <a:ea typeface="隶书" panose="02010509060101010101" pitchFamily="49" charset="-122"/>
              </a:defRPr>
            </a:lvl2pPr>
            <a:lvl3pPr>
              <a:defRPr u="none" strike="noStrike" kern="1200" cap="none" spc="150" normalizeH="0" baseline="0">
                <a:latin typeface="Arial" panose="020B0604020202020204" pitchFamily="34" charset="0"/>
                <a:ea typeface="隶书" panose="02010509060101010101" pitchFamily="49" charset="-122"/>
              </a:defRPr>
            </a:lvl3pPr>
            <a:lvl4pPr>
              <a:defRPr u="none" strike="noStrike" kern="1200" cap="none" spc="150" normalizeH="0" baseline="0">
                <a:latin typeface="Arial" panose="020B0604020202020204" pitchFamily="34" charset="0"/>
                <a:ea typeface="隶书" panose="02010509060101010101" pitchFamily="49" charset="-122"/>
              </a:defRPr>
            </a:lvl4pPr>
            <a:lvl5pPr>
              <a:defRPr u="none" strike="noStrike" kern="1200" cap="none" spc="150" normalizeH="0"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anim calcmode="lin" valueType="num">
                                      <p:cBhvr>
                                        <p:cTn id="8" dur="1500" fill="hold"/>
                                        <p:tgtEl>
                                          <p:spTgt spid="12"/>
                                        </p:tgtEl>
                                        <p:attrNameLst>
                                          <p:attrName>ppt_x</p:attrName>
                                        </p:attrNameLst>
                                      </p:cBhvr>
                                      <p:tavLst>
                                        <p:tav tm="0">
                                          <p:val>
                                            <p:strVal val="#ppt_x"/>
                                          </p:val>
                                        </p:tav>
                                        <p:tav tm="100000">
                                          <p:val>
                                            <p:strVal val="#ppt_x"/>
                                          </p:val>
                                        </p:tav>
                                      </p:tavLst>
                                    </p:anim>
                                    <p:anim calcmode="lin" valueType="num">
                                      <p:cBhvr>
                                        <p:cTn id="9"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a:blip r:embed="rId3"/>
          <a:stretch>
            <a:fillRect/>
          </a:stretch>
        </p:blipFill>
        <p:spPr>
          <a:xfrm>
            <a:off x="0" y="0"/>
            <a:ext cx="12192000" cy="6864350"/>
          </a:xfrm>
          <a:prstGeom prst="rect">
            <a:avLst/>
          </a:prstGeom>
        </p:spPr>
      </p:pic>
      <p:pic>
        <p:nvPicPr>
          <p:cNvPr id="12" name="图片 11"/>
          <p:cNvPicPr>
            <a:picLocks noChangeAspect="1"/>
          </p:cNvPicPr>
          <p:nvPr userDrawn="1">
            <p:custDataLst>
              <p:tags r:id="rId4"/>
            </p:custDataLst>
          </p:nvPr>
        </p:nvPicPr>
        <p:blipFill>
          <a:blip r:embed="rId5"/>
          <a:stretch>
            <a:fillRect/>
          </a:stretch>
        </p:blipFill>
        <p:spPr>
          <a:xfrm flipV="1">
            <a:off x="9963150" y="4408805"/>
            <a:ext cx="2228850" cy="2449195"/>
          </a:xfrm>
          <a:prstGeom prst="rect">
            <a:avLst/>
          </a:prstGeom>
        </p:spPr>
      </p:pic>
      <p:sp>
        <p:nvSpPr>
          <p:cNvPr id="10" name="矩形 9"/>
          <p:cNvSpPr/>
          <p:nvPr userDrawn="1">
            <p:custDataLst>
              <p:tags r:id="rId6"/>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pic>
        <p:nvPicPr>
          <p:cNvPr id="11" name="图片 10"/>
          <p:cNvPicPr>
            <a:picLocks noChangeAspect="1"/>
          </p:cNvPicPr>
          <p:nvPr userDrawn="1">
            <p:custDataLst>
              <p:tags r:id="rId7"/>
            </p:custDataLst>
          </p:nvPr>
        </p:nvPicPr>
        <p:blipFill>
          <a:blip r:embed="rId8">
            <a:duotone>
              <a:schemeClr val="bg2">
                <a:shade val="45000"/>
                <a:satMod val="135000"/>
              </a:schemeClr>
              <a:prstClr val="white"/>
            </a:duotone>
          </a:blip>
          <a:stretch>
            <a:fillRect/>
          </a:stretch>
        </p:blipFill>
        <p:spPr>
          <a:xfrm>
            <a:off x="8400" y="6581"/>
            <a:ext cx="1285921" cy="1007137"/>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anchor="ctr"/>
          <a:lstStyle>
            <a:lvl1pPr algn="ctr">
              <a:defRPr sz="3600" u="none" strike="noStrike" kern="1200" cap="none" spc="200" normalizeH="0" baseline="0">
                <a:solidFill>
                  <a:schemeClr val="bg1"/>
                </a:solidFill>
                <a:uFillTx/>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a:lstStyle>
            <a:lvl1pPr algn="ctr">
              <a:defRPr u="none" strike="noStrike" kern="1200" cap="none" spc="150" normalizeH="0" baseline="0">
                <a:solidFill>
                  <a:schemeClr val="bg1"/>
                </a:solidFill>
                <a:uFillTx/>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a:lstStyle>
            <a:lvl1pPr>
              <a:defRPr baseline="0">
                <a:latin typeface="隶书" panose="02010509060101010101" pitchFamily="49" charset="-122"/>
                <a:ea typeface="隶书" panose="02010509060101010101" pitchFamily="49" charset="-122"/>
              </a:defRPr>
            </a:lvl1pPr>
            <a:lvl2pPr>
              <a:defRPr baseline="0">
                <a:latin typeface="隶书" panose="02010509060101010101" pitchFamily="49" charset="-122"/>
                <a:ea typeface="隶书" panose="02010509060101010101" pitchFamily="49" charset="-122"/>
              </a:defRPr>
            </a:lvl2pPr>
            <a:lvl3pPr>
              <a:defRPr baseline="0">
                <a:latin typeface="隶书" panose="02010509060101010101" pitchFamily="49" charset="-122"/>
                <a:ea typeface="隶书" panose="02010509060101010101" pitchFamily="49" charset="-122"/>
              </a:defRPr>
            </a:lvl3pPr>
            <a:lvl4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defRPr baseline="0">
                <a:latin typeface="隶书" panose="02010509060101010101" pitchFamily="49" charset="-122"/>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anim calcmode="lin" valueType="num">
                                      <p:cBhvr>
                                        <p:cTn id="8" dur="1500" fill="hold"/>
                                        <p:tgtEl>
                                          <p:spTgt spid="11"/>
                                        </p:tgtEl>
                                        <p:attrNameLst>
                                          <p:attrName>ppt_x</p:attrName>
                                        </p:attrNameLst>
                                      </p:cBhvr>
                                      <p:tavLst>
                                        <p:tav tm="0">
                                          <p:val>
                                            <p:strVal val="#ppt_x"/>
                                          </p:val>
                                        </p:tav>
                                        <p:tav tm="100000">
                                          <p:val>
                                            <p:strVal val="#ppt_x"/>
                                          </p:val>
                                        </p:tav>
                                      </p:tavLst>
                                    </p:anim>
                                    <p:anim calcmode="lin" valueType="num">
                                      <p:cBhvr>
                                        <p:cTn id="9" dur="1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a:blip r:embed="rId3"/>
          <a:stretch>
            <a:fillRect/>
          </a:stretch>
        </p:blipFill>
        <p:spPr>
          <a:xfrm>
            <a:off x="0" y="0"/>
            <a:ext cx="12192000" cy="6864350"/>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a:off x="9877425" y="0"/>
            <a:ext cx="2314575" cy="2543175"/>
          </a:xfrm>
          <a:prstGeom prst="rect">
            <a:avLst/>
          </a:prstGeom>
        </p:spPr>
      </p:pic>
      <p:sp>
        <p:nvSpPr>
          <p:cNvPr id="8" name="矩形 7"/>
          <p:cNvSpPr/>
          <p:nvPr userDrawn="1">
            <p:custDataLst>
              <p:tags r:id="rId6"/>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pic>
        <p:nvPicPr>
          <p:cNvPr id="12" name="图片 11"/>
          <p:cNvPicPr>
            <a:picLocks noChangeAspect="1"/>
          </p:cNvPicPr>
          <p:nvPr userDrawn="1">
            <p:custDataLst>
              <p:tags r:id="rId7"/>
            </p:custDataLst>
          </p:nvPr>
        </p:nvPicPr>
        <p:blipFill>
          <a:blip r:embed="rId8">
            <a:duotone>
              <a:schemeClr val="bg2">
                <a:shade val="45000"/>
                <a:satMod val="135000"/>
              </a:schemeClr>
              <a:prstClr val="white"/>
            </a:duotone>
          </a:blip>
          <a:stretch>
            <a:fillRect/>
          </a:stretch>
        </p:blipFill>
        <p:spPr>
          <a:xfrm>
            <a:off x="0" y="5981700"/>
            <a:ext cx="1012235" cy="792785"/>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anchor="ctr"/>
          <a:lstStyle>
            <a:lvl1pPr algn="ctr">
              <a:defRPr sz="320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lstStyle>
            <a:lvl1pPr>
              <a:defRPr baseline="0">
                <a:latin typeface="隶书" panose="02010509060101010101" pitchFamily="49" charset="-122"/>
                <a:ea typeface="隶书" panose="02010509060101010101" pitchFamily="49" charset="-122"/>
              </a:defRPr>
            </a:lvl1pPr>
            <a:lvl2pPr>
              <a:defRPr baseline="0">
                <a:latin typeface="隶书" panose="02010509060101010101" pitchFamily="49" charset="-122"/>
                <a:ea typeface="隶书" panose="02010509060101010101" pitchFamily="49" charset="-122"/>
              </a:defRPr>
            </a:lvl2pPr>
            <a:lvl3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defRPr baseline="0">
                <a:latin typeface="隶书" panose="02010509060101010101" pitchFamily="49" charset="-122"/>
                <a:ea typeface="隶书" panose="02010509060101010101" pitchFamily="49" charset="-122"/>
              </a:defRPr>
            </a:lvl4pPr>
            <a:lvl5pPr>
              <a:defRPr baseline="0">
                <a:latin typeface="隶书" panose="02010509060101010101" pitchFamily="49" charset="-122"/>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lstStyle>
            <a:lvl1pPr>
              <a:defRPr u="none" strike="noStrike" kern="1200" cap="none" spc="150" normalizeH="0" baseline="0">
                <a:solidFill>
                  <a:schemeClr val="bg1"/>
                </a:solidFill>
                <a:uFillTx/>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anim calcmode="lin" valueType="num">
                                      <p:cBhvr>
                                        <p:cTn id="8" dur="1500" fill="hold"/>
                                        <p:tgtEl>
                                          <p:spTgt spid="12"/>
                                        </p:tgtEl>
                                        <p:attrNameLst>
                                          <p:attrName>ppt_x</p:attrName>
                                        </p:attrNameLst>
                                      </p:cBhvr>
                                      <p:tavLst>
                                        <p:tav tm="0">
                                          <p:val>
                                            <p:strVal val="#ppt_x"/>
                                          </p:val>
                                        </p:tav>
                                        <p:tav tm="100000">
                                          <p:val>
                                            <p:strVal val="#ppt_x"/>
                                          </p:val>
                                        </p:tav>
                                      </p:tavLst>
                                    </p:anim>
                                    <p:anim calcmode="lin" valueType="num">
                                      <p:cBhvr>
                                        <p:cTn id="9" dur="1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6" name="图片 15"/>
          <p:cNvPicPr>
            <a:picLocks noChangeAspect="1"/>
          </p:cNvPicPr>
          <p:nvPr userDrawn="1">
            <p:custDataLst>
              <p:tags r:id="rId2"/>
            </p:custDataLst>
          </p:nvPr>
        </p:nvPicPr>
        <p:blipFill>
          <a:blip r:embed="rId3"/>
          <a:stretch>
            <a:fillRect/>
          </a:stretch>
        </p:blipFill>
        <p:spPr>
          <a:xfrm>
            <a:off x="0" y="0"/>
            <a:ext cx="12192000" cy="6864350"/>
          </a:xfrm>
          <a:prstGeom prst="rect">
            <a:avLst/>
          </a:prstGeom>
        </p:spPr>
      </p:pic>
      <p:pic>
        <p:nvPicPr>
          <p:cNvPr id="15" name="图片 14"/>
          <p:cNvPicPr>
            <a:picLocks noChangeAspect="1"/>
          </p:cNvPicPr>
          <p:nvPr userDrawn="1">
            <p:custDataLst>
              <p:tags r:id="rId4"/>
            </p:custDataLst>
          </p:nvPr>
        </p:nvPicPr>
        <p:blipFill>
          <a:blip r:embed="rId5"/>
          <a:stretch>
            <a:fillRect/>
          </a:stretch>
        </p:blipFill>
        <p:spPr>
          <a:xfrm flipH="1">
            <a:off x="8737600" y="5594350"/>
            <a:ext cx="3454400" cy="1263650"/>
          </a:xfrm>
          <a:prstGeom prst="rect">
            <a:avLst/>
          </a:prstGeom>
        </p:spPr>
      </p:pic>
      <p:sp>
        <p:nvSpPr>
          <p:cNvPr id="10" name="矩形 9"/>
          <p:cNvSpPr/>
          <p:nvPr userDrawn="1">
            <p:custDataLst>
              <p:tags r:id="rId6"/>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pic>
        <p:nvPicPr>
          <p:cNvPr id="14" name="图片 13"/>
          <p:cNvPicPr>
            <a:picLocks noChangeAspect="1"/>
          </p:cNvPicPr>
          <p:nvPr userDrawn="1">
            <p:custDataLst>
              <p:tags r:id="rId7"/>
            </p:custDataLst>
          </p:nvPr>
        </p:nvPicPr>
        <p:blipFill>
          <a:blip r:embed="rId8">
            <a:duotone>
              <a:schemeClr val="bg2">
                <a:shade val="45000"/>
                <a:satMod val="135000"/>
              </a:schemeClr>
              <a:prstClr val="white"/>
            </a:duotone>
          </a:blip>
          <a:stretch>
            <a:fillRect/>
          </a:stretch>
        </p:blipFill>
        <p:spPr>
          <a:xfrm>
            <a:off x="1982" y="6582"/>
            <a:ext cx="1155236" cy="904785"/>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a:lstStyle>
            <a:lvl1pPr>
              <a:defRPr u="none" strike="noStrike" kern="1200" cap="none" spc="200" normalizeH="0" baseline="0">
                <a:solidFill>
                  <a:schemeClr val="bg1"/>
                </a:solidFill>
                <a:uFillTx/>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anim calcmode="lin" valueType="num">
                                      <p:cBhvr>
                                        <p:cTn id="8" dur="1500" fill="hold"/>
                                        <p:tgtEl>
                                          <p:spTgt spid="14"/>
                                        </p:tgtEl>
                                        <p:attrNameLst>
                                          <p:attrName>ppt_x</p:attrName>
                                        </p:attrNameLst>
                                      </p:cBhvr>
                                      <p:tavLst>
                                        <p:tav tm="0">
                                          <p:val>
                                            <p:strVal val="#ppt_x"/>
                                          </p:val>
                                        </p:tav>
                                        <p:tav tm="100000">
                                          <p:val>
                                            <p:strVal val="#ppt_x"/>
                                          </p:val>
                                        </p:tav>
                                      </p:tavLst>
                                    </p:anim>
                                    <p:anim calcmode="lin" valueType="num">
                                      <p:cBhvr>
                                        <p:cTn id="9" dur="1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pic>
        <p:nvPicPr>
          <p:cNvPr id="13" name="图片 12"/>
          <p:cNvPicPr>
            <a:picLocks noChangeAspect="1"/>
          </p:cNvPicPr>
          <p:nvPr userDrawn="1">
            <p:custDataLst>
              <p:tags r:id="rId8"/>
            </p:custDataLst>
          </p:nvPr>
        </p:nvPicPr>
        <p:blipFill>
          <a:blip r:embed="rId9"/>
          <a:stretch>
            <a:fillRect/>
          </a:stretch>
        </p:blipFill>
        <p:spPr>
          <a:xfrm>
            <a:off x="8151495" y="0"/>
            <a:ext cx="4040505" cy="4439920"/>
          </a:xfrm>
          <a:prstGeom prst="rect">
            <a:avLst/>
          </a:prstGeom>
        </p:spPr>
      </p:pic>
      <p:pic>
        <p:nvPicPr>
          <p:cNvPr id="14" name="图片 13"/>
          <p:cNvPicPr>
            <a:picLocks noChangeAspect="1"/>
          </p:cNvPicPr>
          <p:nvPr userDrawn="1">
            <p:custDataLst>
              <p:tags r:id="rId10"/>
            </p:custDataLst>
          </p:nvPr>
        </p:nvPicPr>
        <p:blipFill>
          <a:blip r:embed="rId11" cstate="print">
            <a:grayscl/>
            <a:extLst>
              <a:ext uri="{28A0092B-C50C-407E-A947-70E740481C1C}">
                <a14:useLocalDpi xmlns:a14="http://schemas.microsoft.com/office/drawing/2010/main" val="0"/>
              </a:ext>
            </a:extLst>
          </a:blip>
          <a:srcRect l="756"/>
          <a:stretch>
            <a:fillRect/>
          </a:stretch>
        </p:blipFill>
        <p:spPr>
          <a:xfrm rot="11611249" flipH="1" flipV="1">
            <a:off x="-447040" y="2545715"/>
            <a:ext cx="3294380" cy="4297045"/>
          </a:xfrm>
          <a:custGeom>
            <a:avLst/>
            <a:gdLst>
              <a:gd name="connsiteX0" fmla="*/ 0 w 4933559"/>
              <a:gd name="connsiteY0" fmla="*/ 556523 h 6434701"/>
              <a:gd name="connsiteX1" fmla="*/ 2346599 w 4933559"/>
              <a:gd name="connsiteY1" fmla="*/ 0 h 6434701"/>
              <a:gd name="connsiteX2" fmla="*/ 4779454 w 4933559"/>
              <a:gd name="connsiteY2" fmla="*/ 0 h 6434701"/>
              <a:gd name="connsiteX3" fmla="*/ 4933559 w 4933559"/>
              <a:gd name="connsiteY3" fmla="*/ 649788 h 6434701"/>
              <a:gd name="connsiteX4" fmla="*/ 4933559 w 4933559"/>
              <a:gd name="connsiteY4" fmla="*/ 6434701 h 6434701"/>
              <a:gd name="connsiteX5" fmla="*/ 1394077 w 4933559"/>
              <a:gd name="connsiteY5" fmla="*/ 6434701 h 6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59" h="6434701">
                <a:moveTo>
                  <a:pt x="0" y="556523"/>
                </a:moveTo>
                <a:lnTo>
                  <a:pt x="2346599" y="0"/>
                </a:lnTo>
                <a:lnTo>
                  <a:pt x="4779454" y="0"/>
                </a:lnTo>
                <a:lnTo>
                  <a:pt x="4933559" y="649788"/>
                </a:lnTo>
                <a:lnTo>
                  <a:pt x="4933559" y="6434701"/>
                </a:lnTo>
                <a:lnTo>
                  <a:pt x="1394077" y="6434701"/>
                </a:lnTo>
                <a:close/>
              </a:path>
            </a:pathLst>
          </a:custGeom>
          <a:effectLst>
            <a:softEdge rad="0"/>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76.xml"/><Relationship Id="rId23" Type="http://schemas.openxmlformats.org/officeDocument/2006/relationships/tags" Target="../tags/tag175.xml"/><Relationship Id="rId22" Type="http://schemas.openxmlformats.org/officeDocument/2006/relationships/tags" Target="../tags/tag174.xml"/><Relationship Id="rId21" Type="http://schemas.openxmlformats.org/officeDocument/2006/relationships/tags" Target="../tags/tag173.xml"/><Relationship Id="rId20" Type="http://schemas.openxmlformats.org/officeDocument/2006/relationships/tags" Target="../tags/tag172.xml"/><Relationship Id="rId2" Type="http://schemas.openxmlformats.org/officeDocument/2006/relationships/slideLayout" Target="../slideLayouts/slideLayout13.xml"/><Relationship Id="rId19" Type="http://schemas.openxmlformats.org/officeDocument/2006/relationships/tags" Target="../tags/tag171.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lnSpc>
                <a:spcPct val="120000"/>
              </a:lnSpc>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lnSpc>
                <a:spcPct val="120000"/>
              </a:lnSpc>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lnSpc>
                <a:spcPct val="120000"/>
              </a:lnSpc>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隶书" panose="02010509060101010101" pitchFamily="49" charset="-122"/>
          <a:ea typeface="隶书" panose="02010509060101010101" pitchFamily="49" charset="-122"/>
          <a:cs typeface="+mn-cs"/>
        </a:defRPr>
      </a:lvl1pPr>
      <a:lvl2pPr marL="685800"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隶书" panose="02010509060101010101" pitchFamily="49" charset="-122"/>
          <a:ea typeface="隶书" panose="02010509060101010101" pitchFamily="49" charset="-122"/>
          <a:cs typeface="+mn-cs"/>
        </a:defRPr>
      </a:lvl2pPr>
      <a:lvl3pPr marL="11430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隶书" panose="02010509060101010101" pitchFamily="49" charset="-122"/>
          <a:ea typeface="隶书" panose="02010509060101010101" pitchFamily="49" charset="-122"/>
          <a:cs typeface="+mn-cs"/>
        </a:defRPr>
      </a:lvl3pPr>
      <a:lvl4pPr marL="16002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2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隶书" panose="02010509060101010101" pitchFamily="49" charset="-122"/>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9.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8.xml"/><Relationship Id="rId4" Type="http://schemas.openxmlformats.org/officeDocument/2006/relationships/tags" Target="../tags/tag219.xml"/><Relationship Id="rId3" Type="http://schemas.openxmlformats.org/officeDocument/2006/relationships/image" Target="../media/image22.png"/><Relationship Id="rId2" Type="http://schemas.openxmlformats.org/officeDocument/2006/relationships/tags" Target="../tags/tag218.xml"/><Relationship Id="rId1" Type="http://schemas.openxmlformats.org/officeDocument/2006/relationships/tags" Target="../tags/tag217.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4.xml"/><Relationship Id="rId2" Type="http://schemas.openxmlformats.org/officeDocument/2006/relationships/tags" Target="../tags/tag221.xml"/><Relationship Id="rId1" Type="http://schemas.openxmlformats.org/officeDocument/2006/relationships/tags" Target="../tags/tag220.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8.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9.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9.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9.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4.xml"/><Relationship Id="rId2" Type="http://schemas.openxmlformats.org/officeDocument/2006/relationships/tags" Target="../tags/tag235.xml"/><Relationship Id="rId1" Type="http://schemas.openxmlformats.org/officeDocument/2006/relationships/tags" Target="../tags/tag234.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9.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tags" Target="../tags/tag181.xml"/><Relationship Id="rId1" Type="http://schemas.openxmlformats.org/officeDocument/2006/relationships/tags" Target="../tags/tag180.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0" Type="http://schemas.openxmlformats.org/officeDocument/2006/relationships/notesSlide" Target="../notesSlides/notesSlide20.xml"/><Relationship Id="rId1" Type="http://schemas.openxmlformats.org/officeDocument/2006/relationships/tags" Target="../tags/tag24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50.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2.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s>
</file>

<file path=ppt/slides/_rels/slide3.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3" Type="http://schemas.openxmlformats.org/officeDocument/2006/relationships/notesSlide" Target="../notesSlides/notesSlide3.xml"/><Relationship Id="rId12" Type="http://schemas.openxmlformats.org/officeDocument/2006/relationships/slideLayout" Target="../slideLayouts/slideLayout17.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4.xml"/><Relationship Id="rId2" Type="http://schemas.openxmlformats.org/officeDocument/2006/relationships/tags" Target="../tags/tag194.xml"/><Relationship Id="rId1" Type="http://schemas.openxmlformats.org/officeDocument/2006/relationships/tags" Target="../tags/tag193.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5.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5.xml"/><Relationship Id="rId5" Type="http://schemas.openxmlformats.org/officeDocument/2006/relationships/tags" Target="../tags/tag204.xml"/><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5.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5.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4.xml"/><Relationship Id="rId2" Type="http://schemas.openxmlformats.org/officeDocument/2006/relationships/tags" Target="../tags/tag213.xml"/><Relationship Id="rId1" Type="http://schemas.openxmlformats.org/officeDocument/2006/relationships/tags" Target="../tags/tag2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ctrTitle"/>
            <p:custDataLst>
              <p:tags r:id="rId1"/>
            </p:custDataLst>
          </p:nvPr>
        </p:nvSpPr>
        <p:spPr>
          <a:xfrm>
            <a:off x="3941445" y="2459355"/>
            <a:ext cx="4469130" cy="1649730"/>
          </a:xfrm>
        </p:spPr>
        <p:txBody>
          <a:bodyPr>
            <a:normAutofit fontScale="90000"/>
          </a:bodyPr>
          <a:lstStyle/>
          <a:p>
            <a:r>
              <a:rPr lang="zh-CN" altLang="en-US" dirty="0"/>
              <a:t>深度学习</a:t>
            </a:r>
            <a:r>
              <a:rPr lang="en-US" altLang="zh-CN" dirty="0"/>
              <a:t> </a:t>
            </a:r>
            <a:r>
              <a:rPr lang="zh-CN" altLang="en-US" dirty="0"/>
              <a:t>文献综述</a:t>
            </a:r>
            <a:endParaRPr lang="zh-CN" altLang="en-US" dirty="0"/>
          </a:p>
        </p:txBody>
      </p:sp>
      <p:sp>
        <p:nvSpPr>
          <p:cNvPr id="9" name="副标题 8"/>
          <p:cNvSpPr>
            <a:spLocks noGrp="1"/>
          </p:cNvSpPr>
          <p:nvPr>
            <p:ph type="subTitle" idx="1"/>
            <p:custDataLst>
              <p:tags r:id="rId2"/>
            </p:custDataLst>
          </p:nvPr>
        </p:nvSpPr>
        <p:spPr/>
        <p:txBody>
          <a:bodyPr/>
          <a:lstStyle/>
          <a:p>
            <a:r>
              <a:rPr lang="en-US" altLang="zh-CN" dirty="0"/>
              <a:t>——</a:t>
            </a:r>
            <a:r>
              <a:rPr lang="zh-CN" altLang="en-US" dirty="0"/>
              <a:t>汇报人：张蕾</a:t>
            </a:r>
            <a:r>
              <a:rPr lang="en-US" altLang="zh-CN" dirty="0"/>
              <a:t> </a:t>
            </a:r>
            <a:r>
              <a:rPr lang="zh-CN" altLang="en-US" dirty="0"/>
              <a:t>赵欧亚</a:t>
            </a:r>
            <a:endParaRPr lang="zh-CN" altLang="en-US" dirty="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289560" y="1106805"/>
            <a:ext cx="11612880" cy="441960"/>
          </a:xfrm>
        </p:spPr>
        <p:txBody>
          <a:bodyPr>
            <a:noAutofit/>
          </a:bodyPr>
          <a:lstStyle/>
          <a:p>
            <a:r>
              <a:rPr lang="en-US" altLang="zh-CN" sz="2800" dirty="0" err="1"/>
              <a:t>       </a:t>
            </a:r>
            <a:r>
              <a:rPr lang="en-US" altLang="zh-CN" sz="3200" dirty="0" err="1"/>
              <a:t> 深度学习缘起两方面研究——计算机领域中的“机器学习”（或“人工智能”）研究以及教育领域中的学习研究。</a:t>
            </a:r>
            <a:endParaRPr lang="en-US" altLang="zh-CN" sz="3200" dirty="0" err="1"/>
          </a:p>
        </p:txBody>
      </p:sp>
      <p:sp>
        <p:nvSpPr>
          <p:cNvPr id="6" name="标题 4"/>
          <p:cNvSpPr>
            <a:spLocks noGrp="1"/>
          </p:cNvSpPr>
          <p:nvPr>
            <p:custDataLst>
              <p:tags r:id="rId2"/>
            </p:custDataLst>
          </p:nvPr>
        </p:nvSpPr>
        <p:spPr>
          <a:xfrm>
            <a:off x="289560" y="2724150"/>
            <a:ext cx="11612880" cy="441960"/>
          </a:xfrm>
          <a:prstGeom prst="rect">
            <a:avLst/>
          </a:prstGeom>
        </p:spPr>
        <p:txBody>
          <a:bodyPr vert="horz" lIns="90170" tIns="46990" rIns="90170" bIns="46990" rtlCol="0" anchor="t"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indent="0"/>
            <a:r>
              <a:rPr lang="en-US" altLang="zh-CN" sz="2800" dirty="0" err="1"/>
              <a:t>   </a:t>
            </a:r>
            <a:r>
              <a:rPr lang="en-US" altLang="zh-CN" sz="3200" dirty="0" err="1"/>
              <a:t>    </a:t>
            </a:r>
            <a:r>
              <a:rPr lang="en-US" altLang="zh-CN" sz="3200" dirty="0" err="1">
                <a:sym typeface="+mn-ea"/>
              </a:rPr>
              <a:t>刘月霞、郭华（2018）在《深度学习走向核心素养》提出所谓深度学习，就是指在教师引领下，学生围绕着具有挑战性的学习主题，全身心积极参与、体验成功、获得发展的有意义的学习过程。</a:t>
            </a:r>
            <a:endParaRPr lang="en-US" altLang="zh-CN" sz="3200" dirty="0" err="1">
              <a:sym typeface="+mn-ea"/>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62024" y="304312"/>
            <a:ext cx="10040273" cy="1014125"/>
          </a:xfrm>
          <a:prstGeom prst="rect">
            <a:avLst/>
          </a:prstGeom>
        </p:spPr>
        <p:txBody>
          <a:bodyPr vert="horz" wrap="square" lIns="91440" tIns="45720" rIns="91440" bIns="45720" rtlCol="0" anchor="ctr">
            <a:normAutofit fontScale="70000"/>
          </a:bodyPr>
          <a:lstStyle>
            <a:lvl1pPr>
              <a:lnSpc>
                <a:spcPct val="90000"/>
              </a:lnSpc>
              <a:spcBef>
                <a:spcPct val="0"/>
              </a:spcBef>
              <a:buNone/>
              <a:defRPr sz="4000">
                <a:solidFill>
                  <a:srgbClr val="00B0F0"/>
                </a:solidFill>
                <a:latin typeface="+mj-lt"/>
                <a:ea typeface="+mj-ea"/>
                <a:cs typeface="+mj-cs"/>
              </a:defRPr>
            </a:lvl1pPr>
          </a:lstStyle>
          <a:p>
            <a:r>
              <a:rPr lang="en-US" altLang="zh-CN" sz="4400" dirty="0">
                <a:solidFill>
                  <a:schemeClr val="tx2"/>
                </a:solidFill>
                <a:uFillTx/>
                <a:latin typeface="Arial" panose="020B0604020202020204" pitchFamily="34" charset="0"/>
                <a:ea typeface="隶书" panose="02010509060101010101" pitchFamily="49" charset="-122"/>
              </a:rPr>
              <a:t>刘月霞、郭华从教与学的角度，提出深度学习的实践模型</a:t>
            </a:r>
            <a:endParaRPr lang="en-US" altLang="zh-CN" sz="4400" dirty="0">
              <a:solidFill>
                <a:schemeClr val="tx2"/>
              </a:solidFill>
              <a:uFillTx/>
              <a:latin typeface="Arial" panose="020B0604020202020204" pitchFamily="34" charset="0"/>
              <a:ea typeface="隶书" panose="02010509060101010101" pitchFamily="49" charset="-122"/>
            </a:endParaRPr>
          </a:p>
        </p:txBody>
      </p:sp>
      <p:pic>
        <p:nvPicPr>
          <p:cNvPr id="4" name="图片 1" descr="IMG_256"/>
          <p:cNvPicPr>
            <a:picLocks noChangeAspect="1"/>
          </p:cNvPicPr>
          <p:nvPr>
            <p:custDataLst>
              <p:tags r:id="rId2"/>
            </p:custDataLst>
          </p:nvPr>
        </p:nvPicPr>
        <p:blipFill>
          <a:blip r:embed="rId3"/>
          <a:stretch>
            <a:fillRect/>
          </a:stretch>
        </p:blipFill>
        <p:spPr>
          <a:xfrm>
            <a:off x="2157095" y="1143635"/>
            <a:ext cx="7131685" cy="4727575"/>
          </a:xfrm>
          <a:prstGeom prst="rect">
            <a:avLst/>
          </a:prstGeom>
          <a:noFill/>
          <a:ln w="9525">
            <a:noFill/>
          </a:ln>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dirty="0">
                <a:ea typeface="隶书" panose="02010509060101010101" pitchFamily="49" charset="-122"/>
                <a:sym typeface="+mn-ea"/>
              </a:rPr>
              <a:t>三、深度学习的特征</a:t>
            </a:r>
            <a:endParaRPr lang="zh-CN" altLang="en-US" dirty="0">
              <a:ea typeface="隶书" panose="02010509060101010101" pitchFamily="49" charset="-122"/>
              <a:sym typeface="+mn-ea"/>
            </a:endParaRPr>
          </a:p>
        </p:txBody>
      </p:sp>
      <p:sp>
        <p:nvSpPr>
          <p:cNvPr id="3" name="文本框 2"/>
          <p:cNvSpPr txBox="1"/>
          <p:nvPr/>
        </p:nvSpPr>
        <p:spPr>
          <a:xfrm>
            <a:off x="3554095" y="2317115"/>
            <a:ext cx="1336040" cy="2194560"/>
          </a:xfrm>
          <a:prstGeom prst="rect">
            <a:avLst/>
          </a:prstGeom>
          <a:solidFill>
            <a:schemeClr val="accent1"/>
          </a:solidFill>
        </p:spPr>
        <p:txBody>
          <a:bodyPr wrap="square" rtlCol="0">
            <a:noAutofit/>
          </a:bodyPr>
          <a:p>
            <a:pPr algn="ctr"/>
            <a:r>
              <a:rPr lang="zh-CN" altLang="en-US" sz="9600"/>
              <a:t>叁</a:t>
            </a:r>
            <a:endParaRPr lang="zh-CN" altLang="en-US" sz="9600"/>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62024" y="304312"/>
            <a:ext cx="10040273" cy="1014125"/>
          </a:xfrm>
          <a:prstGeom prst="rect">
            <a:avLst/>
          </a:prstGeom>
        </p:spPr>
        <p:txBody>
          <a:bodyPr vert="horz" wrap="square" lIns="91440" tIns="45720" rIns="91440" bIns="45720" rtlCol="0" anchor="ctr">
            <a:normAutofit fontScale="70000"/>
          </a:bodyPr>
          <a:lstStyle>
            <a:lvl1pPr>
              <a:lnSpc>
                <a:spcPct val="90000"/>
              </a:lnSpc>
              <a:spcBef>
                <a:spcPct val="0"/>
              </a:spcBef>
              <a:buNone/>
              <a:defRPr sz="4000">
                <a:solidFill>
                  <a:srgbClr val="00B0F0"/>
                </a:solidFill>
                <a:latin typeface="+mj-lt"/>
                <a:ea typeface="+mj-ea"/>
                <a:cs typeface="+mj-cs"/>
              </a:defRPr>
            </a:lvl1pPr>
          </a:lstStyle>
          <a:p>
            <a:r>
              <a:rPr lang="en-US" altLang="zh-CN" sz="4400" dirty="0">
                <a:solidFill>
                  <a:schemeClr val="tx2"/>
                </a:solidFill>
                <a:uFillTx/>
                <a:latin typeface="Arial" panose="020B0604020202020204" pitchFamily="34" charset="0"/>
                <a:ea typeface="隶书" panose="02010509060101010101" pitchFamily="49" charset="-122"/>
              </a:rPr>
              <a:t>安富海(2014)也是从深度学习与浅层学习在学习目标、过程及方式等方面的不同，总结出深度学习的以下四个特征：</a:t>
            </a:r>
            <a:endParaRPr lang="en-US" altLang="zh-CN" sz="4400" dirty="0">
              <a:solidFill>
                <a:schemeClr val="tx2"/>
              </a:solidFill>
              <a:uFillTx/>
              <a:latin typeface="Arial" panose="020B0604020202020204" pitchFamily="34" charset="0"/>
              <a:ea typeface="隶书" panose="02010509060101010101" pitchFamily="49" charset="-122"/>
            </a:endParaRPr>
          </a:p>
        </p:txBody>
      </p:sp>
      <p:graphicFrame>
        <p:nvGraphicFramePr>
          <p:cNvPr id="3" name="表格 2"/>
          <p:cNvGraphicFramePr/>
          <p:nvPr>
            <p:custDataLst>
              <p:tags r:id="rId2"/>
            </p:custDataLst>
          </p:nvPr>
        </p:nvGraphicFramePr>
        <p:xfrm>
          <a:off x="962025" y="1318260"/>
          <a:ext cx="10337800" cy="5288915"/>
        </p:xfrm>
        <a:graphic>
          <a:graphicData uri="http://schemas.openxmlformats.org/drawingml/2006/table">
            <a:tbl>
              <a:tblPr firstRow="1" bandRow="1">
                <a:tableStyleId>{5940675A-B579-460E-94D1-54222C63F5DA}</a:tableStyleId>
              </a:tblPr>
              <a:tblGrid>
                <a:gridCol w="3445510"/>
                <a:gridCol w="6892290"/>
              </a:tblGrid>
              <a:tr h="1223010">
                <a:tc>
                  <a:txBody>
                    <a:bodyPr/>
                    <a:p>
                      <a:pPr indent="0">
                        <a:buNone/>
                      </a:pPr>
                      <a:r>
                        <a:rPr lang="en-US" sz="3200" b="1">
                          <a:latin typeface="宋体" panose="02010600030101010101" pitchFamily="2" charset="-122"/>
                          <a:ea typeface="宋体" panose="02010600030101010101" pitchFamily="2" charset="-122"/>
                          <a:cs typeface="宋体" panose="02010600030101010101" pitchFamily="2" charset="-122"/>
                        </a:rPr>
                        <a:t>01</a:t>
                      </a:r>
                      <a:endParaRPr lang="en-US" altLang="en-US" sz="32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nchorCtr="0">
                    <a:lnL>
                      <a:noFill/>
                    </a:lnL>
                    <a:lnR>
                      <a:noFill/>
                    </a:lnR>
                    <a:lnT cap="flat">
                      <a:noFill/>
                    </a:lnT>
                    <a:lnB cap="flat">
                      <a:noFill/>
                    </a:lnB>
                    <a:lnTlToBr>
                      <a:noFill/>
                    </a:lnTlToBr>
                    <a:lnBlToTr>
                      <a:noFill/>
                    </a:lnBlToTr>
                    <a:solidFill>
                      <a:srgbClr val="EC271F"/>
                    </a:solidFill>
                  </a:tcPr>
                </a:tc>
                <a:tc>
                  <a:txBody>
                    <a:bodyPr/>
                    <a:p>
                      <a:pPr indent="0">
                        <a:buNone/>
                      </a:pPr>
                      <a:r>
                        <a:rPr lang="en-US" sz="3200" b="0">
                          <a:latin typeface="宋体" panose="02010600030101010101" pitchFamily="2" charset="-122"/>
                          <a:ea typeface="宋体" panose="02010600030101010101" pitchFamily="2" charset="-122"/>
                          <a:cs typeface="宋体" panose="02010600030101010101" pitchFamily="2" charset="-122"/>
                        </a:rPr>
                        <a:t>深度学习注重知识学习的批判理解</a:t>
                      </a:r>
                      <a:endParaRPr lang="en-US" altLang="en-US" sz="3200" b="0">
                        <a:latin typeface="宋体" panose="02010600030101010101" pitchFamily="2" charset="-122"/>
                        <a:ea typeface="宋体" panose="02010600030101010101" pitchFamily="2" charset="-122"/>
                        <a:cs typeface="宋体" panose="02010600030101010101" pitchFamily="2" charset="-122"/>
                      </a:endParaRPr>
                    </a:p>
                  </a:txBody>
                  <a:tcPr marL="95250" marR="95250" marT="47625" marB="47625" vert="horz" anchor="ctr" anchorCtr="0">
                    <a:lnL>
                      <a:noFill/>
                    </a:lnL>
                    <a:lnR cap="flat">
                      <a:noFill/>
                    </a:lnR>
                    <a:lnT cap="flat">
                      <a:noFill/>
                    </a:lnT>
                    <a:lnB cap="flat">
                      <a:noFill/>
                    </a:lnB>
                    <a:lnTlToBr>
                      <a:noFill/>
                    </a:lnTlToBr>
                    <a:lnBlToTr>
                      <a:noFill/>
                    </a:lnBlToTr>
                    <a:solidFill>
                      <a:srgbClr val="F9EBE6"/>
                    </a:solidFill>
                  </a:tcPr>
                </a:tc>
              </a:tr>
              <a:tr h="1223010">
                <a:tc>
                  <a:txBody>
                    <a:bodyPr/>
                    <a:p>
                      <a:pPr indent="0">
                        <a:buNone/>
                      </a:pPr>
                      <a:r>
                        <a:rPr lang="en-US" sz="3200" b="1">
                          <a:latin typeface="宋体" panose="02010600030101010101" pitchFamily="2" charset="-122"/>
                          <a:ea typeface="宋体" panose="02010600030101010101" pitchFamily="2" charset="-122"/>
                          <a:cs typeface="宋体" panose="02010600030101010101" pitchFamily="2" charset="-122"/>
                        </a:rPr>
                        <a:t>02</a:t>
                      </a:r>
                      <a:endParaRPr lang="en-US" altLang="en-US" sz="32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nchorCtr="0">
                    <a:lnL>
                      <a:noFill/>
                    </a:lnL>
                    <a:lnR>
                      <a:noFill/>
                    </a:lnR>
                    <a:lnT cap="flat">
                      <a:noFill/>
                    </a:lnT>
                    <a:lnB cap="flat">
                      <a:noFill/>
                    </a:lnB>
                    <a:lnTlToBr>
                      <a:noFill/>
                    </a:lnTlToBr>
                    <a:lnBlToTr>
                      <a:noFill/>
                    </a:lnBlToTr>
                    <a:solidFill>
                      <a:srgbClr val="EC271F"/>
                    </a:solidFill>
                  </a:tcPr>
                </a:tc>
                <a:tc>
                  <a:txBody>
                    <a:bodyPr/>
                    <a:p>
                      <a:pPr indent="0">
                        <a:buNone/>
                      </a:pPr>
                      <a:r>
                        <a:rPr lang="en-US" sz="3200" b="0">
                          <a:latin typeface="宋体" panose="02010600030101010101" pitchFamily="2" charset="-122"/>
                          <a:ea typeface="宋体" panose="02010600030101010101" pitchFamily="2" charset="-122"/>
                          <a:cs typeface="宋体" panose="02010600030101010101" pitchFamily="2" charset="-122"/>
                        </a:rPr>
                        <a:t>深度学习强调学习内容的有机整合</a:t>
                      </a:r>
                      <a:endParaRPr lang="en-US" altLang="en-US" sz="3200" b="0">
                        <a:latin typeface="宋体" panose="02010600030101010101" pitchFamily="2" charset="-122"/>
                        <a:ea typeface="宋体" panose="02010600030101010101" pitchFamily="2" charset="-122"/>
                        <a:cs typeface="宋体" panose="02010600030101010101" pitchFamily="2" charset="-122"/>
                      </a:endParaRPr>
                    </a:p>
                  </a:txBody>
                  <a:tcPr marL="95250" marR="95250" marT="47625" marB="47625" vert="horz" anchor="ctr" anchorCtr="0">
                    <a:lnL>
                      <a:noFill/>
                    </a:lnL>
                    <a:lnR cap="flat">
                      <a:noFill/>
                    </a:lnR>
                    <a:lnT cap="flat">
                      <a:noFill/>
                    </a:lnT>
                    <a:lnB cap="flat">
                      <a:noFill/>
                    </a:lnB>
                    <a:lnTlToBr>
                      <a:noFill/>
                    </a:lnTlToBr>
                    <a:lnBlToTr>
                      <a:noFill/>
                    </a:lnBlToTr>
                    <a:noFill/>
                  </a:tcPr>
                </a:tc>
              </a:tr>
              <a:tr h="1221740">
                <a:tc>
                  <a:txBody>
                    <a:bodyPr/>
                    <a:p>
                      <a:pPr indent="0">
                        <a:buNone/>
                      </a:pPr>
                      <a:r>
                        <a:rPr lang="en-US" sz="3200" b="1">
                          <a:latin typeface="宋体" panose="02010600030101010101" pitchFamily="2" charset="-122"/>
                          <a:ea typeface="宋体" panose="02010600030101010101" pitchFamily="2" charset="-122"/>
                          <a:cs typeface="宋体" panose="02010600030101010101" pitchFamily="2" charset="-122"/>
                        </a:rPr>
                        <a:t>03</a:t>
                      </a:r>
                      <a:endParaRPr lang="en-US" altLang="en-US" sz="32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nchorCtr="0">
                    <a:lnL>
                      <a:noFill/>
                    </a:lnL>
                    <a:lnR>
                      <a:noFill/>
                    </a:lnR>
                    <a:lnT cap="flat">
                      <a:noFill/>
                    </a:lnT>
                    <a:lnB cap="flat">
                      <a:noFill/>
                    </a:lnB>
                    <a:lnTlToBr>
                      <a:noFill/>
                    </a:lnTlToBr>
                    <a:lnBlToTr>
                      <a:noFill/>
                    </a:lnBlToTr>
                    <a:solidFill>
                      <a:srgbClr val="EC271F"/>
                    </a:solidFill>
                  </a:tcPr>
                </a:tc>
                <a:tc>
                  <a:txBody>
                    <a:bodyPr/>
                    <a:p>
                      <a:pPr indent="0">
                        <a:buNone/>
                      </a:pPr>
                      <a:r>
                        <a:rPr lang="en-US" sz="3200" b="0">
                          <a:latin typeface="宋体" panose="02010600030101010101" pitchFamily="2" charset="-122"/>
                          <a:ea typeface="宋体" panose="02010600030101010101" pitchFamily="2" charset="-122"/>
                          <a:cs typeface="宋体" panose="02010600030101010101" pitchFamily="2" charset="-122"/>
                        </a:rPr>
                        <a:t>深度学习着意学习过程的建构反思</a:t>
                      </a:r>
                      <a:endParaRPr lang="en-US" altLang="en-US" sz="3200" b="0">
                        <a:latin typeface="宋体" panose="02010600030101010101" pitchFamily="2" charset="-122"/>
                        <a:ea typeface="宋体" panose="02010600030101010101" pitchFamily="2" charset="-122"/>
                        <a:cs typeface="宋体" panose="02010600030101010101" pitchFamily="2" charset="-122"/>
                      </a:endParaRPr>
                    </a:p>
                  </a:txBody>
                  <a:tcPr marL="95250" marR="95250" marT="47625" marB="47625" vert="horz" anchor="ctr" anchorCtr="0">
                    <a:lnL>
                      <a:noFill/>
                    </a:lnL>
                    <a:lnR cap="flat">
                      <a:noFill/>
                    </a:lnR>
                    <a:lnT cap="flat">
                      <a:noFill/>
                    </a:lnT>
                    <a:lnB cap="flat">
                      <a:noFill/>
                    </a:lnB>
                    <a:lnTlToBr>
                      <a:noFill/>
                    </a:lnTlToBr>
                    <a:lnBlToTr>
                      <a:noFill/>
                    </a:lnBlToTr>
                    <a:solidFill>
                      <a:srgbClr val="F9EBE6"/>
                    </a:solidFill>
                  </a:tcPr>
                </a:tc>
              </a:tr>
              <a:tr h="1621155">
                <a:tc>
                  <a:txBody>
                    <a:bodyPr/>
                    <a:p>
                      <a:pPr indent="0">
                        <a:buNone/>
                      </a:pPr>
                      <a:r>
                        <a:rPr lang="en-US" sz="3200" b="1">
                          <a:latin typeface="宋体" panose="02010600030101010101" pitchFamily="2" charset="-122"/>
                          <a:ea typeface="宋体" panose="02010600030101010101" pitchFamily="2" charset="-122"/>
                          <a:cs typeface="宋体" panose="02010600030101010101" pitchFamily="2" charset="-122"/>
                        </a:rPr>
                        <a:t>04</a:t>
                      </a:r>
                      <a:endParaRPr lang="en-US" altLang="en-US" sz="3200" b="1">
                        <a:latin typeface="宋体" panose="02010600030101010101" pitchFamily="2" charset="-122"/>
                        <a:ea typeface="宋体" panose="02010600030101010101" pitchFamily="2" charset="-122"/>
                        <a:cs typeface="宋体" panose="02010600030101010101" pitchFamily="2" charset="-122"/>
                      </a:endParaRPr>
                    </a:p>
                  </a:txBody>
                  <a:tcPr marL="47625" marR="47625" marT="47625" marB="47625" vert="horz" anchor="ctr" anchorCtr="0">
                    <a:lnL>
                      <a:noFill/>
                    </a:lnL>
                    <a:lnR>
                      <a:noFill/>
                    </a:lnR>
                    <a:lnT cap="flat">
                      <a:noFill/>
                    </a:lnT>
                    <a:lnB cap="flat">
                      <a:noFill/>
                    </a:lnB>
                    <a:lnTlToBr>
                      <a:noFill/>
                    </a:lnTlToBr>
                    <a:lnBlToTr>
                      <a:noFill/>
                    </a:lnBlToTr>
                    <a:solidFill>
                      <a:srgbClr val="EC271F"/>
                    </a:solidFill>
                  </a:tcPr>
                </a:tc>
                <a:tc>
                  <a:txBody>
                    <a:bodyPr/>
                    <a:p>
                      <a:pPr indent="0">
                        <a:buNone/>
                      </a:pPr>
                      <a:r>
                        <a:rPr lang="en-US" sz="3200" b="0">
                          <a:latin typeface="宋体" panose="02010600030101010101" pitchFamily="2" charset="-122"/>
                          <a:ea typeface="宋体" panose="02010600030101010101" pitchFamily="2" charset="-122"/>
                          <a:cs typeface="宋体" panose="02010600030101010101" pitchFamily="2" charset="-122"/>
                        </a:rPr>
                        <a:t>深度学习重视学习的迁移运用和问题解决</a:t>
                      </a:r>
                      <a:endParaRPr lang="en-US" altLang="en-US" sz="3200" b="0">
                        <a:latin typeface="宋体" panose="02010600030101010101" pitchFamily="2" charset="-122"/>
                        <a:ea typeface="宋体" panose="02010600030101010101" pitchFamily="2" charset="-122"/>
                        <a:cs typeface="宋体" panose="02010600030101010101" pitchFamily="2" charset="-122"/>
                      </a:endParaRPr>
                    </a:p>
                  </a:txBody>
                  <a:tcPr marL="95250" marR="95250" marT="47625" marB="47625" vert="horz" anchor="ctr" anchorCtr="0">
                    <a:lnL>
                      <a:noFill/>
                    </a:lnL>
                    <a:lnR cap="flat">
                      <a:noFill/>
                    </a:lnR>
                    <a:lnT cap="flat">
                      <a:noFill/>
                    </a:lnT>
                    <a:lnB cap="flat">
                      <a:noFill/>
                    </a:lnB>
                    <a:lnTlToBr>
                      <a:noFill/>
                    </a:lnTlToBr>
                    <a:lnBlToTr>
                      <a:noFill/>
                    </a:lnBlToTr>
                    <a:noFill/>
                  </a:tcPr>
                </a:tc>
              </a:tr>
            </a:tbl>
          </a:graphicData>
        </a:graphic>
      </p:graphicFrame>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289560" y="1106805"/>
            <a:ext cx="11612880" cy="441960"/>
          </a:xfrm>
        </p:spPr>
        <p:txBody>
          <a:bodyPr>
            <a:noAutofit/>
          </a:bodyPr>
          <a:lstStyle/>
          <a:p>
            <a:r>
              <a:rPr lang="en-US" altLang="zh-CN" sz="2800" dirty="0" err="1"/>
              <a:t>       </a:t>
            </a:r>
            <a:r>
              <a:rPr lang="en-US" altLang="zh-CN" sz="3200" dirty="0" err="1"/>
              <a:t> 深度学习缘起两方面研究——计算机领域中的“机器学习”（或“人工智能”）研究以及教育领域中的学习研究。</a:t>
            </a:r>
            <a:endParaRPr lang="en-US" altLang="zh-CN" sz="3200" dirty="0" err="1"/>
          </a:p>
        </p:txBody>
      </p:sp>
      <p:sp>
        <p:nvSpPr>
          <p:cNvPr id="6" name="标题 4"/>
          <p:cNvSpPr>
            <a:spLocks noGrp="1"/>
          </p:cNvSpPr>
          <p:nvPr>
            <p:custDataLst>
              <p:tags r:id="rId2"/>
            </p:custDataLst>
          </p:nvPr>
        </p:nvSpPr>
        <p:spPr>
          <a:xfrm>
            <a:off x="289560" y="2724150"/>
            <a:ext cx="11612880" cy="441960"/>
          </a:xfrm>
          <a:prstGeom prst="rect">
            <a:avLst/>
          </a:prstGeom>
        </p:spPr>
        <p:txBody>
          <a:bodyPr vert="horz" lIns="90170" tIns="46990" rIns="90170" bIns="46990" rtlCol="0" anchor="t"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indent="0"/>
            <a:r>
              <a:rPr lang="en-US" altLang="zh-CN" sz="2800" dirty="0" err="1"/>
              <a:t>   </a:t>
            </a:r>
            <a:r>
              <a:rPr lang="en-US" altLang="zh-CN" sz="3200" dirty="0" err="1"/>
              <a:t>    </a:t>
            </a:r>
            <a:r>
              <a:rPr lang="en-US" altLang="zh-CN" sz="3200" dirty="0" err="1">
                <a:sym typeface="+mn-ea"/>
              </a:rPr>
              <a:t>刘月霞、郭华（2018）在《深度学习走向核心素养》提出所谓深度学习，就是指在教师引领下，学生围绕着具有挑战性的学习主题，全身心积极参与、体验成功、获得发展的有意义的学习过程。</a:t>
            </a:r>
            <a:endParaRPr lang="en-US" altLang="zh-CN" sz="3200" dirty="0" err="1">
              <a:sym typeface="+mn-ea"/>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25730" y="697230"/>
            <a:ext cx="11612880" cy="441960"/>
          </a:xfrm>
        </p:spPr>
        <p:txBody>
          <a:bodyPr>
            <a:noAutofit/>
          </a:bodyPr>
          <a:lstStyle/>
          <a:p>
            <a:r>
              <a:rPr lang="en-US" altLang="zh-CN" sz="2800" dirty="0" err="1"/>
              <a:t> </a:t>
            </a:r>
            <a:r>
              <a:rPr lang="en-US" altLang="zh-CN" sz="3200" dirty="0" err="1"/>
              <a:t>  </a:t>
            </a:r>
            <a:r>
              <a:rPr lang="en-US" altLang="zh-CN" sz="3600" dirty="0" err="1"/>
              <a:t>  </a:t>
            </a:r>
            <a:r>
              <a:rPr lang="en-US" altLang="zh-CN" sz="3200" dirty="0" err="1"/>
              <a:t>刘月霞、郭华在《深度学习：走向核心素养》中从教师、学生、知识等核心要素间的关系指出深度学习有</a:t>
            </a:r>
            <a:r>
              <a:rPr lang="en-US" altLang="zh-CN" sz="3200" dirty="0" err="1">
                <a:solidFill>
                  <a:srgbClr val="FF0000"/>
                </a:solidFill>
              </a:rPr>
              <a:t>五个方面的特征</a:t>
            </a:r>
            <a:r>
              <a:rPr lang="en-US" altLang="zh-CN" sz="3200" dirty="0" err="1"/>
              <a:t>：</a:t>
            </a:r>
            <a:endParaRPr lang="en-US" altLang="zh-CN" sz="3200" dirty="0" err="1"/>
          </a:p>
        </p:txBody>
      </p:sp>
      <p:sp>
        <p:nvSpPr>
          <p:cNvPr id="6" name="标题 4"/>
          <p:cNvSpPr>
            <a:spLocks noGrp="1"/>
          </p:cNvSpPr>
          <p:nvPr>
            <p:custDataLst>
              <p:tags r:id="rId2"/>
            </p:custDataLst>
          </p:nvPr>
        </p:nvSpPr>
        <p:spPr>
          <a:xfrm>
            <a:off x="486410" y="2503170"/>
            <a:ext cx="11612880" cy="441960"/>
          </a:xfrm>
          <a:prstGeom prst="rect">
            <a:avLst/>
          </a:prstGeom>
        </p:spPr>
        <p:txBody>
          <a:bodyPr vert="horz" lIns="90170" tIns="46990" rIns="90170" bIns="46990" rtlCol="0" anchor="t"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indent="0"/>
            <a:r>
              <a:rPr lang="en-US" altLang="zh-CN" sz="3200" dirty="0" err="1">
                <a:sym typeface="+mn-ea"/>
              </a:rPr>
              <a:t>第一，联想与结构：经验与知识的相互转化；</a:t>
            </a:r>
            <a:endParaRPr lang="en-US" altLang="zh-CN" sz="3200" dirty="0" err="1">
              <a:sym typeface="+mn-ea"/>
            </a:endParaRPr>
          </a:p>
          <a:p>
            <a:pPr indent="0"/>
            <a:r>
              <a:rPr lang="en-US" altLang="zh-CN" sz="3200" dirty="0" err="1">
                <a:sym typeface="+mn-ea"/>
              </a:rPr>
              <a:t>第二，活动与体验：学生的学习机制；</a:t>
            </a:r>
            <a:endParaRPr lang="en-US" altLang="zh-CN" sz="3200" dirty="0" err="1">
              <a:sym typeface="+mn-ea"/>
            </a:endParaRPr>
          </a:p>
          <a:p>
            <a:pPr indent="0"/>
            <a:r>
              <a:rPr lang="en-US" altLang="zh-CN" sz="3200" dirty="0" err="1">
                <a:sym typeface="+mn-ea"/>
              </a:rPr>
              <a:t>第三，本质与变式：对学习对象进行深度加工；</a:t>
            </a:r>
            <a:endParaRPr lang="en-US" altLang="zh-CN" sz="3200" dirty="0" err="1">
              <a:sym typeface="+mn-ea"/>
            </a:endParaRPr>
          </a:p>
          <a:p>
            <a:pPr indent="0"/>
            <a:r>
              <a:rPr lang="en-US" altLang="zh-CN" sz="3200" dirty="0" err="1">
                <a:sym typeface="+mn-ea"/>
              </a:rPr>
              <a:t>第四，迁移与应用：在教学活动中模拟社会实践；</a:t>
            </a:r>
            <a:endParaRPr lang="en-US" altLang="zh-CN" sz="3200" dirty="0" err="1">
              <a:sym typeface="+mn-ea"/>
            </a:endParaRPr>
          </a:p>
          <a:p>
            <a:pPr indent="0"/>
            <a:r>
              <a:rPr lang="en-US" altLang="zh-CN" sz="3200" dirty="0" err="1">
                <a:sym typeface="+mn-ea"/>
              </a:rPr>
              <a:t>第五，价值与评价：“人”的成长的隐性要素。</a:t>
            </a:r>
            <a:endParaRPr lang="en-US" altLang="zh-CN" sz="3200" dirty="0" err="1">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25730" y="697230"/>
            <a:ext cx="11612880" cy="441960"/>
          </a:xfrm>
        </p:spPr>
        <p:txBody>
          <a:bodyPr>
            <a:noAutofit/>
          </a:bodyPr>
          <a:lstStyle/>
          <a:p>
            <a:r>
              <a:rPr lang="en-US" altLang="zh-CN" sz="2800" dirty="0" err="1"/>
              <a:t> </a:t>
            </a:r>
            <a:r>
              <a:rPr lang="en-US" altLang="zh-CN" sz="3200" dirty="0" err="1"/>
              <a:t>  </a:t>
            </a:r>
            <a:r>
              <a:rPr lang="en-US" altLang="zh-CN" sz="3600" dirty="0" err="1"/>
              <a:t>  </a:t>
            </a:r>
            <a:r>
              <a:rPr lang="en-US" altLang="zh-CN" sz="3200" dirty="0" err="1"/>
              <a:t>笔者根据对深度学习内涵的理解，认为深度学习具有以下四个特征:</a:t>
            </a:r>
            <a:endParaRPr lang="en-US" altLang="zh-CN" sz="3200" dirty="0" err="1"/>
          </a:p>
        </p:txBody>
      </p:sp>
      <p:sp>
        <p:nvSpPr>
          <p:cNvPr id="6" name="标题 4"/>
          <p:cNvSpPr>
            <a:spLocks noGrp="1"/>
          </p:cNvSpPr>
          <p:nvPr>
            <p:custDataLst>
              <p:tags r:id="rId2"/>
            </p:custDataLst>
          </p:nvPr>
        </p:nvSpPr>
        <p:spPr>
          <a:xfrm>
            <a:off x="579120" y="2093595"/>
            <a:ext cx="11612880" cy="441960"/>
          </a:xfrm>
          <a:prstGeom prst="rect">
            <a:avLst/>
          </a:prstGeom>
        </p:spPr>
        <p:txBody>
          <a:bodyPr vert="horz" lIns="90170" tIns="46990" rIns="90170" bIns="46990" rtlCol="0" anchor="t"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indent="0"/>
            <a:r>
              <a:rPr lang="en-US" altLang="zh-CN" sz="3200" dirty="0" err="1">
                <a:sym typeface="+mn-ea"/>
              </a:rPr>
              <a:t>（一）强调理解性的学。</a:t>
            </a:r>
            <a:endParaRPr lang="en-US" altLang="zh-CN" sz="3200" dirty="0" err="1">
              <a:sym typeface="+mn-ea"/>
            </a:endParaRPr>
          </a:p>
          <a:p>
            <a:pPr indent="0"/>
            <a:r>
              <a:rPr lang="en-US" altLang="zh-CN" sz="3200" dirty="0" err="1">
                <a:sym typeface="+mn-ea"/>
              </a:rPr>
              <a:t>（二）培养学习者高阶认知能力。</a:t>
            </a:r>
            <a:endParaRPr lang="en-US" altLang="zh-CN" sz="3200" dirty="0" err="1">
              <a:sym typeface="+mn-ea"/>
            </a:endParaRPr>
          </a:p>
          <a:p>
            <a:pPr indent="0"/>
            <a:r>
              <a:rPr lang="en-US" altLang="zh-CN" sz="3200" dirty="0" err="1">
                <a:sym typeface="+mn-ea"/>
              </a:rPr>
              <a:t>（三）强调行为和情感的高投入。</a:t>
            </a:r>
            <a:endParaRPr lang="en-US" altLang="zh-CN" sz="3200" dirty="0" err="1">
              <a:sym typeface="+mn-ea"/>
            </a:endParaRPr>
          </a:p>
          <a:p>
            <a:pPr indent="0"/>
            <a:r>
              <a:rPr lang="en-US" altLang="zh-CN" sz="3200" dirty="0" err="1">
                <a:sym typeface="+mn-ea"/>
              </a:rPr>
              <a:t>（四）发生在真实情境中的基于问题的学习。</a:t>
            </a:r>
            <a:endParaRPr lang="en-US" altLang="zh-CN" sz="3200" dirty="0" err="1">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114925" y="2332990"/>
            <a:ext cx="5670550" cy="1257935"/>
          </a:xfrm>
        </p:spPr>
        <p:txBody>
          <a:bodyPr>
            <a:normAutofit fontScale="90000"/>
          </a:bodyPr>
          <a:lstStyle/>
          <a:p>
            <a:r>
              <a:rPr lang="zh-CN" altLang="en-US" dirty="0">
                <a:ea typeface="隶书" panose="02010509060101010101" pitchFamily="49" charset="-122"/>
                <a:sym typeface="+mn-ea"/>
              </a:rPr>
              <a:t>四、促进深度学习的方法</a:t>
            </a:r>
            <a:endParaRPr lang="zh-CN" altLang="en-US" dirty="0">
              <a:ea typeface="隶书" panose="02010509060101010101" pitchFamily="49" charset="-122"/>
              <a:sym typeface="+mn-ea"/>
            </a:endParaRPr>
          </a:p>
        </p:txBody>
      </p:sp>
      <p:sp>
        <p:nvSpPr>
          <p:cNvPr id="3" name="文本框 2"/>
          <p:cNvSpPr txBox="1"/>
          <p:nvPr/>
        </p:nvSpPr>
        <p:spPr>
          <a:xfrm>
            <a:off x="3554095" y="2317115"/>
            <a:ext cx="1336040" cy="2194560"/>
          </a:xfrm>
          <a:prstGeom prst="rect">
            <a:avLst/>
          </a:prstGeom>
          <a:solidFill>
            <a:schemeClr val="accent1"/>
          </a:solidFill>
        </p:spPr>
        <p:txBody>
          <a:bodyPr wrap="square" rtlCol="0">
            <a:noAutofit/>
          </a:bodyPr>
          <a:p>
            <a:pPr algn="ctr"/>
            <a:r>
              <a:rPr lang="zh-CN" altLang="en-US" sz="9600"/>
              <a:t>肆</a:t>
            </a:r>
            <a:endParaRPr lang="zh-CN" altLang="en-US" sz="9600"/>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25730" y="697230"/>
            <a:ext cx="11612880" cy="441960"/>
          </a:xfrm>
        </p:spPr>
        <p:txBody>
          <a:bodyPr>
            <a:noAutofit/>
          </a:bodyPr>
          <a:lstStyle/>
          <a:p>
            <a:r>
              <a:rPr lang="en-US" altLang="zh-CN" sz="2800" dirty="0" err="1"/>
              <a:t> </a:t>
            </a:r>
            <a:r>
              <a:rPr lang="en-US" altLang="zh-CN" sz="3200" dirty="0" err="1"/>
              <a:t>  </a:t>
            </a:r>
            <a:r>
              <a:rPr lang="en-US" altLang="zh-CN" sz="3600" dirty="0" err="1"/>
              <a:t>  </a:t>
            </a:r>
            <a:r>
              <a:rPr lang="en-US" altLang="zh-CN" sz="3200" dirty="0" err="1"/>
              <a:t>郭华认为深度学习先决条件是教师的自觉引导，此外，还依赖以下条件：</a:t>
            </a:r>
            <a:endParaRPr lang="en-US" altLang="zh-CN" sz="3200" dirty="0" err="1"/>
          </a:p>
        </p:txBody>
      </p:sp>
      <p:sp>
        <p:nvSpPr>
          <p:cNvPr id="6" name="标题 4"/>
          <p:cNvSpPr>
            <a:spLocks noGrp="1"/>
          </p:cNvSpPr>
          <p:nvPr>
            <p:custDataLst>
              <p:tags r:id="rId2"/>
            </p:custDataLst>
          </p:nvPr>
        </p:nvSpPr>
        <p:spPr>
          <a:xfrm>
            <a:off x="579120" y="2093595"/>
            <a:ext cx="11612880" cy="441960"/>
          </a:xfrm>
          <a:prstGeom prst="rect">
            <a:avLst/>
          </a:prstGeom>
        </p:spPr>
        <p:txBody>
          <a:bodyPr vert="horz" lIns="90170" tIns="46990" rIns="90170" bIns="46990" rtlCol="0" anchor="t"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indent="0"/>
            <a:r>
              <a:rPr lang="en-US" altLang="zh-CN" sz="3200" dirty="0" err="1">
                <a:sym typeface="+mn-ea"/>
              </a:rPr>
              <a:t>1</a:t>
            </a:r>
            <a:r>
              <a:rPr sz="3200" dirty="0" err="1">
                <a:sym typeface="+mn-ea"/>
              </a:rPr>
              <a:t>、</a:t>
            </a:r>
            <a:r>
              <a:rPr lang="en-US" altLang="zh-CN" sz="3200" dirty="0" err="1">
                <a:sym typeface="+mn-ea"/>
              </a:rPr>
              <a:t>学生思考和操作的学习对象，必是经过教师精心设计、具有教学意图的结构化的教学材料。</a:t>
            </a:r>
            <a:endParaRPr lang="en-US" altLang="zh-CN" sz="3200" dirty="0" err="1">
              <a:sym typeface="+mn-ea"/>
            </a:endParaRPr>
          </a:p>
          <a:p>
            <a:pPr indent="0"/>
            <a:r>
              <a:rPr lang="en-US" altLang="zh-CN" sz="3200" dirty="0" err="1">
                <a:sym typeface="+mn-ea"/>
              </a:rPr>
              <a:t>2</a:t>
            </a:r>
            <a:r>
              <a:rPr sz="3200" dirty="0" err="1">
                <a:sym typeface="+mn-ea"/>
              </a:rPr>
              <a:t>、</a:t>
            </a:r>
            <a:r>
              <a:rPr lang="en-US" altLang="zh-CN" sz="3200" dirty="0" err="1">
                <a:sym typeface="+mn-ea"/>
              </a:rPr>
              <a:t>教学过程必须有预先设计的方案，要在有限的时空下，有计划、有序地实现丰富而复杂的教学目的。</a:t>
            </a:r>
            <a:endParaRPr lang="en-US" altLang="zh-CN" sz="3200" dirty="0" err="1">
              <a:sym typeface="+mn-ea"/>
            </a:endParaRPr>
          </a:p>
          <a:p>
            <a:pPr indent="0"/>
            <a:r>
              <a:rPr lang="en-US" altLang="zh-CN" sz="3200" dirty="0" err="1">
                <a:sym typeface="+mn-ea"/>
              </a:rPr>
              <a:t>3</a:t>
            </a:r>
            <a:r>
              <a:rPr sz="3200" dirty="0" err="1">
                <a:sym typeface="+mn-ea"/>
              </a:rPr>
              <a:t>、</a:t>
            </a:r>
            <a:r>
              <a:rPr lang="en-US" altLang="zh-CN" sz="3200" dirty="0" err="1">
                <a:sym typeface="+mn-ea"/>
              </a:rPr>
              <a:t>要有平等、宽松、合作、安全的互动氛围。</a:t>
            </a:r>
            <a:endParaRPr lang="en-US" altLang="zh-CN" sz="3200" dirty="0" err="1">
              <a:sym typeface="+mn-ea"/>
            </a:endParaRPr>
          </a:p>
          <a:p>
            <a:pPr indent="0"/>
            <a:r>
              <a:rPr lang="en-US" altLang="zh-CN" sz="3200" dirty="0" err="1">
                <a:sym typeface="+mn-ea"/>
              </a:rPr>
              <a:t>4</a:t>
            </a:r>
            <a:r>
              <a:rPr sz="3200" dirty="0" err="1">
                <a:sym typeface="+mn-ea"/>
              </a:rPr>
              <a:t>、</a:t>
            </a:r>
            <a:r>
              <a:rPr lang="en-US" altLang="zh-CN" sz="3200" dirty="0" err="1">
                <a:sym typeface="+mn-ea"/>
              </a:rPr>
              <a:t>依据反馈信息对教学活动进行及时调整与改进。</a:t>
            </a:r>
            <a:endParaRPr lang="en-US" altLang="zh-CN" sz="3200" dirty="0" err="1">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125730" y="697230"/>
            <a:ext cx="11612880" cy="441960"/>
          </a:xfrm>
        </p:spPr>
        <p:txBody>
          <a:bodyPr>
            <a:noAutofit/>
          </a:bodyPr>
          <a:lstStyle/>
          <a:p>
            <a:r>
              <a:rPr lang="en-US" altLang="zh-CN" sz="2800" dirty="0" err="1"/>
              <a:t> </a:t>
            </a:r>
            <a:r>
              <a:rPr lang="en-US" altLang="zh-CN" sz="3200" dirty="0" err="1"/>
              <a:t>  </a:t>
            </a:r>
            <a:r>
              <a:rPr lang="en-US" altLang="zh-CN" sz="3600" dirty="0" err="1"/>
              <a:t>  </a:t>
            </a:r>
            <a:r>
              <a:rPr lang="en-US" altLang="zh-CN" sz="3200" dirty="0" err="1"/>
              <a:t>曾家延、董泽华认为培养学生的深度学习能力,要从以下几个方面进行探索</a:t>
            </a:r>
            <a:r>
              <a:rPr sz="3200" dirty="0" err="1"/>
              <a:t>：</a:t>
            </a:r>
            <a:endParaRPr sz="3200" dirty="0" err="1"/>
          </a:p>
        </p:txBody>
      </p:sp>
      <p:sp>
        <p:nvSpPr>
          <p:cNvPr id="6" name="标题 4"/>
          <p:cNvSpPr>
            <a:spLocks noGrp="1"/>
          </p:cNvSpPr>
          <p:nvPr>
            <p:custDataLst>
              <p:tags r:id="rId2"/>
            </p:custDataLst>
          </p:nvPr>
        </p:nvSpPr>
        <p:spPr>
          <a:xfrm>
            <a:off x="579120" y="2093595"/>
            <a:ext cx="11612880" cy="441960"/>
          </a:xfrm>
          <a:prstGeom prst="rect">
            <a:avLst/>
          </a:prstGeom>
        </p:spPr>
        <p:txBody>
          <a:bodyPr vert="horz" lIns="90170" tIns="46990" rIns="90170" bIns="46990" rtlCol="0" anchor="t"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j-cs"/>
                <a:sym typeface="+mn-ea"/>
              </a:defRPr>
            </a:lvl1pPr>
          </a:lstStyle>
          <a:p>
            <a:pPr indent="0"/>
            <a:r>
              <a:rPr sz="3200" dirty="0" err="1">
                <a:sym typeface="+mn-ea"/>
              </a:rPr>
              <a:t>第一，设计促进高阶思维习得的学习目标。</a:t>
            </a:r>
            <a:endParaRPr sz="3200" dirty="0" err="1">
              <a:sym typeface="+mn-ea"/>
            </a:endParaRPr>
          </a:p>
          <a:p>
            <a:pPr indent="0"/>
            <a:r>
              <a:rPr sz="3200" dirty="0" err="1">
                <a:sym typeface="+mn-ea"/>
              </a:rPr>
              <a:t>第二，转化教师和学生在教学过程中的迷失概念。</a:t>
            </a:r>
            <a:endParaRPr sz="3200" dirty="0" err="1">
              <a:sym typeface="+mn-ea"/>
            </a:endParaRPr>
          </a:p>
          <a:p>
            <a:pPr indent="0"/>
            <a:r>
              <a:rPr sz="3200" dirty="0" err="1">
                <a:sym typeface="+mn-ea"/>
              </a:rPr>
              <a:t>第三，设计真实性、合作性、挑战性的学习任务。</a:t>
            </a:r>
            <a:endParaRPr sz="3200" dirty="0" err="1">
              <a:sym typeface="+mn-ea"/>
            </a:endParaRPr>
          </a:p>
          <a:p>
            <a:pPr indent="0"/>
            <a:r>
              <a:rPr sz="3200" dirty="0" err="1">
                <a:sym typeface="+mn-ea"/>
              </a:rPr>
              <a:t>第四，关注指向过程性、自主性和理解性之结果的评价。</a:t>
            </a:r>
            <a:endParaRPr sz="3200" dirty="0" err="1">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85115" y="2032635"/>
            <a:ext cx="11727815" cy="441960"/>
          </a:xfrm>
        </p:spPr>
        <p:txBody>
          <a:bodyPr>
            <a:noAutofit/>
          </a:bodyPr>
          <a:lstStyle/>
          <a:p>
            <a:r>
              <a:rPr lang="en-US" altLang="zh-CN" sz="3600" dirty="0" err="1"/>
              <a:t>    </a:t>
            </a:r>
            <a:r>
              <a:rPr lang="en-US" altLang="zh-CN" sz="4000" dirty="0" err="1"/>
              <a:t>  在21世纪核心素养中，深度学习能力是公民</a:t>
            </a:r>
            <a:br>
              <a:rPr lang="en-US" altLang="zh-CN" sz="4000" dirty="0" err="1"/>
            </a:br>
            <a:br>
              <a:rPr lang="en-US" altLang="zh-CN" sz="4000" dirty="0" err="1"/>
            </a:br>
            <a:r>
              <a:rPr lang="en-US" altLang="zh-CN" sz="4000" dirty="0" err="1"/>
              <a:t>必须具备的生活和工作能力</a:t>
            </a:r>
            <a:r>
              <a:rPr sz="4000" dirty="0" err="1"/>
              <a:t>。</a:t>
            </a:r>
            <a:endParaRPr sz="4000" dirty="0" err="1"/>
          </a:p>
        </p:txBody>
      </p:sp>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6"/>
          <p:cNvSpPr>
            <a:spLocks noChangeShapeType="1"/>
          </p:cNvSpPr>
          <p:nvPr>
            <p:custDataLst>
              <p:tags r:id="rId1"/>
            </p:custDataLst>
          </p:nvPr>
        </p:nvSpPr>
        <p:spPr bwMode="auto">
          <a:xfrm>
            <a:off x="2264230" y="1636088"/>
            <a:ext cx="8157026" cy="0"/>
          </a:xfrm>
          <a:prstGeom prst="line">
            <a:avLst/>
          </a:prstGeom>
          <a:noFill/>
          <a:ln w="25400" cap="flat" cmpd="sng">
            <a:solidFill>
              <a:schemeClr val="accent5">
                <a:lumMod val="40000"/>
                <a:lumOff val="60000"/>
              </a:schemeClr>
            </a:solidFill>
            <a:prstDash val="solid"/>
            <a:roun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s-ES" sz="2000" b="0" i="0" u="none" strike="noStrike" kern="1200" cap="none" spc="0" normalizeH="0" baseline="0" noProof="0">
              <a:ln>
                <a:noFill/>
              </a:ln>
              <a:solidFill>
                <a:srgbClr val="000000"/>
              </a:solidFill>
              <a:effectLst>
                <a:outerShdw blurRad="38100" dist="38100" dir="2700000" algn="tl">
                  <a:srgbClr val="DDDDDD"/>
                </a:outerShdw>
              </a:effectLst>
              <a:uLnTx/>
              <a:uFillTx/>
              <a:latin typeface="Arial" panose="020B0604020202020204"/>
              <a:ea typeface="MS PGothic" panose="020B0600070205080204" charset="-128"/>
              <a:cs typeface="+mn-cs"/>
              <a:sym typeface="Gill Sans" charset="0"/>
            </a:endParaRPr>
          </a:p>
        </p:txBody>
      </p:sp>
      <p:sp>
        <p:nvSpPr>
          <p:cNvPr id="15" name="Line 6"/>
          <p:cNvSpPr>
            <a:spLocks noChangeShapeType="1"/>
          </p:cNvSpPr>
          <p:nvPr>
            <p:custDataLst>
              <p:tags r:id="rId2"/>
            </p:custDataLst>
          </p:nvPr>
        </p:nvSpPr>
        <p:spPr bwMode="auto">
          <a:xfrm>
            <a:off x="1522590" y="4255917"/>
            <a:ext cx="8088135" cy="0"/>
          </a:xfrm>
          <a:prstGeom prst="line">
            <a:avLst/>
          </a:prstGeom>
          <a:noFill/>
          <a:ln w="25400" cap="flat" cmpd="sng">
            <a:solidFill>
              <a:schemeClr val="accent5">
                <a:lumMod val="40000"/>
                <a:lumOff val="60000"/>
              </a:schemeClr>
            </a:solidFill>
            <a:prstDash val="solid"/>
            <a:round/>
          </a:ln>
          <a:effectLst/>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pPr>
            <a:endParaRPr kumimoji="0" lang="es-ES" sz="2000" b="0" i="0" u="none" strike="noStrike" kern="1200" cap="none" spc="0" normalizeH="0" baseline="0" noProof="0">
              <a:ln>
                <a:noFill/>
              </a:ln>
              <a:solidFill>
                <a:srgbClr val="000000"/>
              </a:solidFill>
              <a:effectLst>
                <a:outerShdw blurRad="38100" dist="38100" dir="2700000" algn="tl">
                  <a:srgbClr val="DDDDDD"/>
                </a:outerShdw>
              </a:effectLst>
              <a:uLnTx/>
              <a:uFillTx/>
              <a:latin typeface="Arial" panose="020B0604020202020204"/>
              <a:ea typeface="MS PGothic" panose="020B0600070205080204" charset="-128"/>
              <a:cs typeface="+mn-cs"/>
              <a:sym typeface="Gill Sans" charset="0"/>
            </a:endParaRPr>
          </a:p>
        </p:txBody>
      </p:sp>
      <p:sp>
        <p:nvSpPr>
          <p:cNvPr id="2" name="文本框 1"/>
          <p:cNvSpPr txBox="1"/>
          <p:nvPr>
            <p:custDataLst>
              <p:tags r:id="rId3"/>
            </p:custDataLst>
          </p:nvPr>
        </p:nvSpPr>
        <p:spPr>
          <a:xfrm>
            <a:off x="1517486" y="1826276"/>
            <a:ext cx="8903770" cy="2239452"/>
          </a:xfrm>
          <a:prstGeom prst="rect">
            <a:avLst/>
          </a:prstGeom>
        </p:spPr>
        <p:txBody>
          <a:bodyPr vert="horz" wrap="square" lIns="91440" tIns="45720" rIns="91440" bIns="45720" rtlCol="0" anchor="ctr">
            <a:normAutofit/>
          </a:bodyPr>
          <a:lstStyle>
            <a:defPPr>
              <a:defRPr lang="zh-CN"/>
            </a:defPPr>
            <a:lvl1pPr marR="0" lvl="0" indent="0" algn="just" fontAlgn="auto">
              <a:lnSpc>
                <a:spcPct val="120000"/>
              </a:lnSpc>
              <a:spcBef>
                <a:spcPts val="1000"/>
              </a:spcBef>
              <a:spcAft>
                <a:spcPts val="0"/>
              </a:spcAft>
              <a:buClrTx/>
              <a:buSzTx/>
              <a:buFont typeface="Arial" panose="020B0604020202020204" pitchFamily="34" charset="0"/>
              <a:buNone/>
              <a:defRPr kumimoji="0" sz="2400" b="0" i="0" u="none" strike="noStrike" cap="none" spc="0" normalizeH="0" baseline="0">
                <a:ln>
                  <a:noFill/>
                </a:ln>
                <a:effectLst/>
                <a:uLnTx/>
                <a:uFillTx/>
                <a:latin typeface="Arial" panose="020B0604020202020204"/>
                <a:ea typeface="黑体" panose="02010609060101010101" pitchFamily="49"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sz="4000" dirty="0">
                <a:solidFill>
                  <a:schemeClr val="tx1">
                    <a:lumMod val="75000"/>
                    <a:lumOff val="25000"/>
                  </a:schemeClr>
                </a:solidFill>
                <a:latin typeface="Arial" panose="020B0604020202020204" pitchFamily="34" charset="0"/>
                <a:ea typeface="隶书" panose="02010509060101010101" pitchFamily="49" charset="-122"/>
              </a:rPr>
              <a:t>深度学习品质不是天生的，而是可以学习和发展的</a:t>
            </a:r>
            <a:r>
              <a:rPr lang="zh-CN" altLang="en-US" sz="4000" dirty="0">
                <a:solidFill>
                  <a:schemeClr val="tx1">
                    <a:lumMod val="75000"/>
                    <a:lumOff val="25000"/>
                  </a:schemeClr>
                </a:solidFill>
                <a:latin typeface="Arial" panose="020B0604020202020204" pitchFamily="34" charset="0"/>
                <a:ea typeface="隶书" panose="02010509060101010101" pitchFamily="49" charset="-122"/>
              </a:rPr>
              <a:t>。</a:t>
            </a:r>
            <a:endParaRPr lang="zh-CN" altLang="en-US" sz="4000" dirty="0">
              <a:solidFill>
                <a:schemeClr val="tx1">
                  <a:lumMod val="75000"/>
                  <a:lumOff val="25000"/>
                </a:schemeClr>
              </a:solidFill>
              <a:latin typeface="Arial" panose="020B0604020202020204" pitchFamily="34" charset="0"/>
              <a:ea typeface="隶书" panose="02010509060101010101" pitchFamily="49" charset="-122"/>
            </a:endParaRPr>
          </a:p>
        </p:txBody>
      </p:sp>
      <p:sp>
        <p:nvSpPr>
          <p:cNvPr id="3" name="文本框 2"/>
          <p:cNvSpPr txBox="1"/>
          <p:nvPr>
            <p:custDataLst>
              <p:tags r:id="rId4"/>
            </p:custDataLst>
          </p:nvPr>
        </p:nvSpPr>
        <p:spPr>
          <a:xfrm>
            <a:off x="8343900" y="4987471"/>
            <a:ext cx="2077356" cy="454479"/>
          </a:xfrm>
          <a:prstGeom prst="rect">
            <a:avLst/>
          </a:prstGeom>
          <a:ln w="12700">
            <a:miter lim="400000"/>
          </a:ln>
        </p:spPr>
        <p:txBody>
          <a:bodyPr lIns="90000" tIns="46800" rIns="90000" bIns="46800" anchor="ctr">
            <a:noAutofit/>
          </a:bodyPr>
          <a:lstStyle>
            <a:defPPr>
              <a:defRPr lang="zh-CN"/>
            </a:defPPr>
            <a:lvl1pPr marR="0" lvl="0" indent="0" algn="r" defTabSz="726440" eaLnBrk="0" fontAlgn="base" hangingPunct="0">
              <a:lnSpc>
                <a:spcPct val="100000"/>
              </a:lnSpc>
              <a:spcBef>
                <a:spcPct val="0"/>
              </a:spcBef>
              <a:spcAft>
                <a:spcPct val="0"/>
              </a:spcAft>
              <a:buClrTx/>
              <a:buSzTx/>
              <a:buFontTx/>
              <a:buNone/>
              <a:defRPr kumimoji="0" sz="2000" b="0" i="1" u="none" strike="noStrike" cap="none" spc="0" normalizeH="0" baseline="0">
                <a:ln>
                  <a:noFill/>
                </a:ln>
                <a:effectLst/>
                <a:uLnTx/>
                <a:uFillTx/>
                <a:latin typeface="Calibri" panose="020F0502020204030204" charset="0"/>
                <a:ea typeface="微软雅黑" panose="020B0503020204020204" charset="-122"/>
              </a:defRPr>
            </a:lvl1pPr>
          </a:lstStyle>
          <a:p>
            <a:r>
              <a:rPr lang="zh-CN" altLang="en-US" sz="3600" i="0" dirty="0">
                <a:solidFill>
                  <a:schemeClr val="tx1">
                    <a:lumMod val="75000"/>
                    <a:lumOff val="25000"/>
                  </a:schemeClr>
                </a:solidFill>
                <a:latin typeface="Arial" panose="020B0604020202020204" pitchFamily="34" charset="0"/>
                <a:ea typeface="隶书" panose="02010509060101010101" pitchFamily="49" charset="-122"/>
              </a:rPr>
              <a:t>吴永军</a:t>
            </a:r>
            <a:endParaRPr lang="zh-CN" altLang="en-US" sz="3600" i="0" dirty="0">
              <a:solidFill>
                <a:schemeClr val="tx1">
                  <a:lumMod val="75000"/>
                  <a:lumOff val="25000"/>
                </a:schemeClr>
              </a:solidFill>
              <a:latin typeface="Arial" panose="020B0604020202020204" pitchFamily="34" charset="0"/>
              <a:ea typeface="隶书" panose="02010509060101010101" pitchFamily="49" charset="-122"/>
            </a:endParaRPr>
          </a:p>
        </p:txBody>
      </p:sp>
      <p:cxnSp>
        <p:nvCxnSpPr>
          <p:cNvPr id="7" name="直接连接符 6"/>
          <p:cNvCxnSpPr/>
          <p:nvPr>
            <p:custDataLst>
              <p:tags r:id="rId5"/>
            </p:custDataLst>
          </p:nvPr>
        </p:nvCxnSpPr>
        <p:spPr>
          <a:xfrm>
            <a:off x="7913987" y="5214710"/>
            <a:ext cx="384561" cy="0"/>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Freeform 5"/>
          <p:cNvSpPr>
            <a:spLocks noEditPoints="1"/>
          </p:cNvSpPr>
          <p:nvPr>
            <p:custDataLst>
              <p:tags r:id="rId6"/>
            </p:custDataLst>
          </p:nvPr>
        </p:nvSpPr>
        <p:spPr bwMode="auto">
          <a:xfrm>
            <a:off x="1517486" y="1351415"/>
            <a:ext cx="400543" cy="362396"/>
          </a:xfrm>
          <a:custGeom>
            <a:avLst/>
            <a:gdLst>
              <a:gd name="T0" fmla="*/ 106 w 336"/>
              <a:gd name="T1" fmla="*/ 0 h 304"/>
              <a:gd name="T2" fmla="*/ 140 w 336"/>
              <a:gd name="T3" fmla="*/ 38 h 304"/>
              <a:gd name="T4" fmla="*/ 140 w 336"/>
              <a:gd name="T5" fmla="*/ 38 h 304"/>
              <a:gd name="T6" fmla="*/ 124 w 336"/>
              <a:gd name="T7" fmla="*/ 50 h 304"/>
              <a:gd name="T8" fmla="*/ 110 w 336"/>
              <a:gd name="T9" fmla="*/ 64 h 304"/>
              <a:gd name="T10" fmla="*/ 100 w 336"/>
              <a:gd name="T11" fmla="*/ 78 h 304"/>
              <a:gd name="T12" fmla="*/ 88 w 336"/>
              <a:gd name="T13" fmla="*/ 92 h 304"/>
              <a:gd name="T14" fmla="*/ 82 w 336"/>
              <a:gd name="T15" fmla="*/ 108 h 304"/>
              <a:gd name="T16" fmla="*/ 76 w 336"/>
              <a:gd name="T17" fmla="*/ 124 h 304"/>
              <a:gd name="T18" fmla="*/ 72 w 336"/>
              <a:gd name="T19" fmla="*/ 140 h 304"/>
              <a:gd name="T20" fmla="*/ 70 w 336"/>
              <a:gd name="T21" fmla="*/ 156 h 304"/>
              <a:gd name="T22" fmla="*/ 70 w 336"/>
              <a:gd name="T23" fmla="*/ 156 h 304"/>
              <a:gd name="T24" fmla="*/ 144 w 336"/>
              <a:gd name="T25" fmla="*/ 156 h 304"/>
              <a:gd name="T26" fmla="*/ 144 w 336"/>
              <a:gd name="T27" fmla="*/ 304 h 304"/>
              <a:gd name="T28" fmla="*/ 0 w 336"/>
              <a:gd name="T29" fmla="*/ 304 h 304"/>
              <a:gd name="T30" fmla="*/ 0 w 336"/>
              <a:gd name="T31" fmla="*/ 192 h 304"/>
              <a:gd name="T32" fmla="*/ 0 w 336"/>
              <a:gd name="T33" fmla="*/ 192 h 304"/>
              <a:gd name="T34" fmla="*/ 0 w 336"/>
              <a:gd name="T35" fmla="*/ 160 h 304"/>
              <a:gd name="T36" fmla="*/ 4 w 336"/>
              <a:gd name="T37" fmla="*/ 130 h 304"/>
              <a:gd name="T38" fmla="*/ 12 w 336"/>
              <a:gd name="T39" fmla="*/ 104 h 304"/>
              <a:gd name="T40" fmla="*/ 26 w 336"/>
              <a:gd name="T41" fmla="*/ 78 h 304"/>
              <a:gd name="T42" fmla="*/ 40 w 336"/>
              <a:gd name="T43" fmla="*/ 54 h 304"/>
              <a:gd name="T44" fmla="*/ 56 w 336"/>
              <a:gd name="T45" fmla="*/ 34 h 304"/>
              <a:gd name="T46" fmla="*/ 80 w 336"/>
              <a:gd name="T47" fmla="*/ 16 h 304"/>
              <a:gd name="T48" fmla="*/ 106 w 336"/>
              <a:gd name="T49" fmla="*/ 0 h 304"/>
              <a:gd name="T50" fmla="*/ 106 w 336"/>
              <a:gd name="T51" fmla="*/ 0 h 304"/>
              <a:gd name="T52" fmla="*/ 106 w 336"/>
              <a:gd name="T53" fmla="*/ 0 h 304"/>
              <a:gd name="T54" fmla="*/ 106 w 336"/>
              <a:gd name="T55" fmla="*/ 0 h 304"/>
              <a:gd name="T56" fmla="*/ 298 w 336"/>
              <a:gd name="T57" fmla="*/ 0 h 304"/>
              <a:gd name="T58" fmla="*/ 298 w 336"/>
              <a:gd name="T59" fmla="*/ 0 h 304"/>
              <a:gd name="T60" fmla="*/ 298 w 336"/>
              <a:gd name="T61" fmla="*/ 0 h 304"/>
              <a:gd name="T62" fmla="*/ 272 w 336"/>
              <a:gd name="T63" fmla="*/ 16 h 304"/>
              <a:gd name="T64" fmla="*/ 250 w 336"/>
              <a:gd name="T65" fmla="*/ 36 h 304"/>
              <a:gd name="T66" fmla="*/ 232 w 336"/>
              <a:gd name="T67" fmla="*/ 56 h 304"/>
              <a:gd name="T68" fmla="*/ 218 w 336"/>
              <a:gd name="T69" fmla="*/ 80 h 304"/>
              <a:gd name="T70" fmla="*/ 204 w 336"/>
              <a:gd name="T71" fmla="*/ 106 h 304"/>
              <a:gd name="T72" fmla="*/ 196 w 336"/>
              <a:gd name="T73" fmla="*/ 130 h 304"/>
              <a:gd name="T74" fmla="*/ 192 w 336"/>
              <a:gd name="T75" fmla="*/ 160 h 304"/>
              <a:gd name="T76" fmla="*/ 192 w 336"/>
              <a:gd name="T77" fmla="*/ 192 h 304"/>
              <a:gd name="T78" fmla="*/ 192 w 336"/>
              <a:gd name="T79" fmla="*/ 192 h 304"/>
              <a:gd name="T80" fmla="*/ 192 w 336"/>
              <a:gd name="T81" fmla="*/ 304 h 304"/>
              <a:gd name="T82" fmla="*/ 336 w 336"/>
              <a:gd name="T83" fmla="*/ 304 h 304"/>
              <a:gd name="T84" fmla="*/ 336 w 336"/>
              <a:gd name="T85" fmla="*/ 156 h 304"/>
              <a:gd name="T86" fmla="*/ 260 w 336"/>
              <a:gd name="T87" fmla="*/ 156 h 304"/>
              <a:gd name="T88" fmla="*/ 260 w 336"/>
              <a:gd name="T89" fmla="*/ 156 h 304"/>
              <a:gd name="T90" fmla="*/ 264 w 336"/>
              <a:gd name="T91" fmla="*/ 140 h 304"/>
              <a:gd name="T92" fmla="*/ 268 w 336"/>
              <a:gd name="T93" fmla="*/ 124 h 304"/>
              <a:gd name="T94" fmla="*/ 274 w 336"/>
              <a:gd name="T95" fmla="*/ 108 h 304"/>
              <a:gd name="T96" fmla="*/ 280 w 336"/>
              <a:gd name="T97" fmla="*/ 92 h 304"/>
              <a:gd name="T98" fmla="*/ 292 w 336"/>
              <a:gd name="T99" fmla="*/ 78 h 304"/>
              <a:gd name="T100" fmla="*/ 304 w 336"/>
              <a:gd name="T101" fmla="*/ 64 h 304"/>
              <a:gd name="T102" fmla="*/ 316 w 336"/>
              <a:gd name="T103" fmla="*/ 50 h 304"/>
              <a:gd name="T104" fmla="*/ 332 w 336"/>
              <a:gd name="T105" fmla="*/ 38 h 304"/>
              <a:gd name="T106" fmla="*/ 332 w 336"/>
              <a:gd name="T107" fmla="*/ 38 h 304"/>
              <a:gd name="T108" fmla="*/ 298 w 336"/>
              <a:gd name="T109" fmla="*/ 0 h 304"/>
              <a:gd name="T110" fmla="*/ 298 w 336"/>
              <a:gd name="T11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 h="304">
                <a:moveTo>
                  <a:pt x="106" y="0"/>
                </a:moveTo>
                <a:lnTo>
                  <a:pt x="140" y="38"/>
                </a:lnTo>
                <a:lnTo>
                  <a:pt x="140" y="38"/>
                </a:lnTo>
                <a:lnTo>
                  <a:pt x="124" y="50"/>
                </a:lnTo>
                <a:lnTo>
                  <a:pt x="110" y="64"/>
                </a:lnTo>
                <a:lnTo>
                  <a:pt x="100" y="78"/>
                </a:lnTo>
                <a:lnTo>
                  <a:pt x="88" y="92"/>
                </a:lnTo>
                <a:lnTo>
                  <a:pt x="82" y="108"/>
                </a:lnTo>
                <a:lnTo>
                  <a:pt x="76" y="124"/>
                </a:lnTo>
                <a:lnTo>
                  <a:pt x="72" y="140"/>
                </a:lnTo>
                <a:lnTo>
                  <a:pt x="70" y="156"/>
                </a:lnTo>
                <a:lnTo>
                  <a:pt x="70" y="156"/>
                </a:lnTo>
                <a:lnTo>
                  <a:pt x="144" y="156"/>
                </a:lnTo>
                <a:lnTo>
                  <a:pt x="144" y="304"/>
                </a:lnTo>
                <a:lnTo>
                  <a:pt x="0" y="304"/>
                </a:lnTo>
                <a:lnTo>
                  <a:pt x="0" y="192"/>
                </a:lnTo>
                <a:lnTo>
                  <a:pt x="0" y="192"/>
                </a:lnTo>
                <a:lnTo>
                  <a:pt x="0" y="160"/>
                </a:lnTo>
                <a:lnTo>
                  <a:pt x="4" y="130"/>
                </a:lnTo>
                <a:lnTo>
                  <a:pt x="12" y="104"/>
                </a:lnTo>
                <a:lnTo>
                  <a:pt x="26" y="78"/>
                </a:lnTo>
                <a:lnTo>
                  <a:pt x="40" y="54"/>
                </a:lnTo>
                <a:lnTo>
                  <a:pt x="56" y="34"/>
                </a:lnTo>
                <a:lnTo>
                  <a:pt x="80" y="16"/>
                </a:lnTo>
                <a:lnTo>
                  <a:pt x="106" y="0"/>
                </a:lnTo>
                <a:lnTo>
                  <a:pt x="106" y="0"/>
                </a:lnTo>
                <a:lnTo>
                  <a:pt x="106" y="0"/>
                </a:lnTo>
                <a:lnTo>
                  <a:pt x="106" y="0"/>
                </a:lnTo>
                <a:close/>
                <a:moveTo>
                  <a:pt x="298" y="0"/>
                </a:moveTo>
                <a:lnTo>
                  <a:pt x="298" y="0"/>
                </a:lnTo>
                <a:lnTo>
                  <a:pt x="298" y="0"/>
                </a:lnTo>
                <a:lnTo>
                  <a:pt x="272" y="16"/>
                </a:lnTo>
                <a:lnTo>
                  <a:pt x="250" y="36"/>
                </a:lnTo>
                <a:lnTo>
                  <a:pt x="232" y="56"/>
                </a:lnTo>
                <a:lnTo>
                  <a:pt x="218" y="80"/>
                </a:lnTo>
                <a:lnTo>
                  <a:pt x="204" y="106"/>
                </a:lnTo>
                <a:lnTo>
                  <a:pt x="196" y="130"/>
                </a:lnTo>
                <a:lnTo>
                  <a:pt x="192" y="160"/>
                </a:lnTo>
                <a:lnTo>
                  <a:pt x="192" y="192"/>
                </a:lnTo>
                <a:lnTo>
                  <a:pt x="192" y="192"/>
                </a:lnTo>
                <a:lnTo>
                  <a:pt x="192" y="304"/>
                </a:lnTo>
                <a:lnTo>
                  <a:pt x="336" y="304"/>
                </a:lnTo>
                <a:lnTo>
                  <a:pt x="336" y="156"/>
                </a:lnTo>
                <a:lnTo>
                  <a:pt x="260" y="156"/>
                </a:lnTo>
                <a:lnTo>
                  <a:pt x="260" y="156"/>
                </a:lnTo>
                <a:lnTo>
                  <a:pt x="264" y="140"/>
                </a:lnTo>
                <a:lnTo>
                  <a:pt x="268" y="124"/>
                </a:lnTo>
                <a:lnTo>
                  <a:pt x="274" y="108"/>
                </a:lnTo>
                <a:lnTo>
                  <a:pt x="280" y="92"/>
                </a:lnTo>
                <a:lnTo>
                  <a:pt x="292" y="78"/>
                </a:lnTo>
                <a:lnTo>
                  <a:pt x="304" y="64"/>
                </a:lnTo>
                <a:lnTo>
                  <a:pt x="316" y="50"/>
                </a:lnTo>
                <a:lnTo>
                  <a:pt x="332" y="38"/>
                </a:lnTo>
                <a:lnTo>
                  <a:pt x="332" y="38"/>
                </a:lnTo>
                <a:lnTo>
                  <a:pt x="298" y="0"/>
                </a:lnTo>
                <a:lnTo>
                  <a:pt x="298"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9" name="Freeform 6"/>
          <p:cNvSpPr>
            <a:spLocks noEditPoints="1"/>
          </p:cNvSpPr>
          <p:nvPr>
            <p:custDataLst>
              <p:tags r:id="rId7"/>
            </p:custDataLst>
          </p:nvPr>
        </p:nvSpPr>
        <p:spPr bwMode="auto">
          <a:xfrm>
            <a:off x="10011175" y="4145679"/>
            <a:ext cx="410080" cy="362396"/>
          </a:xfrm>
          <a:custGeom>
            <a:avLst/>
            <a:gdLst>
              <a:gd name="T0" fmla="*/ 0 w 344"/>
              <a:gd name="T1" fmla="*/ 0 h 304"/>
              <a:gd name="T2" fmla="*/ 152 w 344"/>
              <a:gd name="T3" fmla="*/ 0 h 304"/>
              <a:gd name="T4" fmla="*/ 152 w 344"/>
              <a:gd name="T5" fmla="*/ 116 h 304"/>
              <a:gd name="T6" fmla="*/ 152 w 344"/>
              <a:gd name="T7" fmla="*/ 116 h 304"/>
              <a:gd name="T8" fmla="*/ 152 w 344"/>
              <a:gd name="T9" fmla="*/ 146 h 304"/>
              <a:gd name="T10" fmla="*/ 144 w 344"/>
              <a:gd name="T11" fmla="*/ 176 h 304"/>
              <a:gd name="T12" fmla="*/ 136 w 344"/>
              <a:gd name="T13" fmla="*/ 202 h 304"/>
              <a:gd name="T14" fmla="*/ 126 w 344"/>
              <a:gd name="T15" fmla="*/ 228 h 304"/>
              <a:gd name="T16" fmla="*/ 110 w 344"/>
              <a:gd name="T17" fmla="*/ 250 h 304"/>
              <a:gd name="T18" fmla="*/ 90 w 344"/>
              <a:gd name="T19" fmla="*/ 270 h 304"/>
              <a:gd name="T20" fmla="*/ 68 w 344"/>
              <a:gd name="T21" fmla="*/ 288 h 304"/>
              <a:gd name="T22" fmla="*/ 40 w 344"/>
              <a:gd name="T23" fmla="*/ 304 h 304"/>
              <a:gd name="T24" fmla="*/ 4 w 344"/>
              <a:gd name="T25" fmla="*/ 268 h 304"/>
              <a:gd name="T26" fmla="*/ 4 w 344"/>
              <a:gd name="T27" fmla="*/ 268 h 304"/>
              <a:gd name="T28" fmla="*/ 22 w 344"/>
              <a:gd name="T29" fmla="*/ 256 h 304"/>
              <a:gd name="T30" fmla="*/ 36 w 344"/>
              <a:gd name="T31" fmla="*/ 242 h 304"/>
              <a:gd name="T32" fmla="*/ 48 w 344"/>
              <a:gd name="T33" fmla="*/ 228 h 304"/>
              <a:gd name="T34" fmla="*/ 60 w 344"/>
              <a:gd name="T35" fmla="*/ 214 h 304"/>
              <a:gd name="T36" fmla="*/ 68 w 344"/>
              <a:gd name="T37" fmla="*/ 198 h 304"/>
              <a:gd name="T38" fmla="*/ 74 w 344"/>
              <a:gd name="T39" fmla="*/ 182 h 304"/>
              <a:gd name="T40" fmla="*/ 76 w 344"/>
              <a:gd name="T41" fmla="*/ 164 h 304"/>
              <a:gd name="T42" fmla="*/ 78 w 344"/>
              <a:gd name="T43" fmla="*/ 148 h 304"/>
              <a:gd name="T44" fmla="*/ 78 w 344"/>
              <a:gd name="T45" fmla="*/ 148 h 304"/>
              <a:gd name="T46" fmla="*/ 0 w 344"/>
              <a:gd name="T47" fmla="*/ 148 h 304"/>
              <a:gd name="T48" fmla="*/ 0 w 344"/>
              <a:gd name="T49" fmla="*/ 0 h 304"/>
              <a:gd name="T50" fmla="*/ 0 w 344"/>
              <a:gd name="T51" fmla="*/ 0 h 304"/>
              <a:gd name="T52" fmla="*/ 0 w 344"/>
              <a:gd name="T53" fmla="*/ 0 h 304"/>
              <a:gd name="T54" fmla="*/ 0 w 344"/>
              <a:gd name="T55" fmla="*/ 0 h 304"/>
              <a:gd name="T56" fmla="*/ 0 w 344"/>
              <a:gd name="T57" fmla="*/ 0 h 304"/>
              <a:gd name="T58" fmla="*/ 202 w 344"/>
              <a:gd name="T59" fmla="*/ 0 h 304"/>
              <a:gd name="T60" fmla="*/ 202 w 344"/>
              <a:gd name="T61" fmla="*/ 0 h 304"/>
              <a:gd name="T62" fmla="*/ 202 w 344"/>
              <a:gd name="T63" fmla="*/ 148 h 304"/>
              <a:gd name="T64" fmla="*/ 202 w 344"/>
              <a:gd name="T65" fmla="*/ 148 h 304"/>
              <a:gd name="T66" fmla="*/ 274 w 344"/>
              <a:gd name="T67" fmla="*/ 148 h 304"/>
              <a:gd name="T68" fmla="*/ 274 w 344"/>
              <a:gd name="T69" fmla="*/ 148 h 304"/>
              <a:gd name="T70" fmla="*/ 272 w 344"/>
              <a:gd name="T71" fmla="*/ 164 h 304"/>
              <a:gd name="T72" fmla="*/ 266 w 344"/>
              <a:gd name="T73" fmla="*/ 184 h 304"/>
              <a:gd name="T74" fmla="*/ 260 w 344"/>
              <a:gd name="T75" fmla="*/ 200 h 304"/>
              <a:gd name="T76" fmla="*/ 254 w 344"/>
              <a:gd name="T77" fmla="*/ 216 h 304"/>
              <a:gd name="T78" fmla="*/ 244 w 344"/>
              <a:gd name="T79" fmla="*/ 230 h 304"/>
              <a:gd name="T80" fmla="*/ 230 w 344"/>
              <a:gd name="T81" fmla="*/ 244 h 304"/>
              <a:gd name="T82" fmla="*/ 218 w 344"/>
              <a:gd name="T83" fmla="*/ 258 h 304"/>
              <a:gd name="T84" fmla="*/ 202 w 344"/>
              <a:gd name="T85" fmla="*/ 268 h 304"/>
              <a:gd name="T86" fmla="*/ 240 w 344"/>
              <a:gd name="T87" fmla="*/ 304 h 304"/>
              <a:gd name="T88" fmla="*/ 240 w 344"/>
              <a:gd name="T89" fmla="*/ 304 h 304"/>
              <a:gd name="T90" fmla="*/ 264 w 344"/>
              <a:gd name="T91" fmla="*/ 288 h 304"/>
              <a:gd name="T92" fmla="*/ 288 w 344"/>
              <a:gd name="T93" fmla="*/ 270 h 304"/>
              <a:gd name="T94" fmla="*/ 304 w 344"/>
              <a:gd name="T95" fmla="*/ 250 h 304"/>
              <a:gd name="T96" fmla="*/ 318 w 344"/>
              <a:gd name="T97" fmla="*/ 228 h 304"/>
              <a:gd name="T98" fmla="*/ 332 w 344"/>
              <a:gd name="T99" fmla="*/ 202 h 304"/>
              <a:gd name="T100" fmla="*/ 340 w 344"/>
              <a:gd name="T101" fmla="*/ 176 h 304"/>
              <a:gd name="T102" fmla="*/ 344 w 344"/>
              <a:gd name="T103" fmla="*/ 146 h 304"/>
              <a:gd name="T104" fmla="*/ 344 w 344"/>
              <a:gd name="T105" fmla="*/ 116 h 304"/>
              <a:gd name="T106" fmla="*/ 344 w 344"/>
              <a:gd name="T107" fmla="*/ 0 h 304"/>
              <a:gd name="T108" fmla="*/ 202 w 344"/>
              <a:gd name="T109" fmla="*/ 0 h 304"/>
              <a:gd name="T110" fmla="*/ 202 w 344"/>
              <a:gd name="T111" fmla="*/ 0 h 304"/>
              <a:gd name="T112" fmla="*/ 202 w 344"/>
              <a:gd name="T113" fmla="*/ 0 h 304"/>
              <a:gd name="T114" fmla="*/ 202 w 344"/>
              <a:gd name="T11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304">
                <a:moveTo>
                  <a:pt x="0" y="0"/>
                </a:moveTo>
                <a:lnTo>
                  <a:pt x="152" y="0"/>
                </a:lnTo>
                <a:lnTo>
                  <a:pt x="152" y="116"/>
                </a:lnTo>
                <a:lnTo>
                  <a:pt x="152" y="116"/>
                </a:lnTo>
                <a:lnTo>
                  <a:pt x="152" y="146"/>
                </a:lnTo>
                <a:lnTo>
                  <a:pt x="144" y="176"/>
                </a:lnTo>
                <a:lnTo>
                  <a:pt x="136" y="202"/>
                </a:lnTo>
                <a:lnTo>
                  <a:pt x="126" y="228"/>
                </a:lnTo>
                <a:lnTo>
                  <a:pt x="110" y="250"/>
                </a:lnTo>
                <a:lnTo>
                  <a:pt x="90" y="270"/>
                </a:lnTo>
                <a:lnTo>
                  <a:pt x="68" y="288"/>
                </a:lnTo>
                <a:lnTo>
                  <a:pt x="40" y="304"/>
                </a:lnTo>
                <a:lnTo>
                  <a:pt x="4" y="268"/>
                </a:lnTo>
                <a:lnTo>
                  <a:pt x="4" y="268"/>
                </a:lnTo>
                <a:lnTo>
                  <a:pt x="22" y="256"/>
                </a:lnTo>
                <a:lnTo>
                  <a:pt x="36" y="242"/>
                </a:lnTo>
                <a:lnTo>
                  <a:pt x="48" y="228"/>
                </a:lnTo>
                <a:lnTo>
                  <a:pt x="60" y="214"/>
                </a:lnTo>
                <a:lnTo>
                  <a:pt x="68" y="198"/>
                </a:lnTo>
                <a:lnTo>
                  <a:pt x="74" y="182"/>
                </a:lnTo>
                <a:lnTo>
                  <a:pt x="76" y="164"/>
                </a:lnTo>
                <a:lnTo>
                  <a:pt x="78" y="148"/>
                </a:lnTo>
                <a:lnTo>
                  <a:pt x="78" y="148"/>
                </a:lnTo>
                <a:lnTo>
                  <a:pt x="0" y="148"/>
                </a:lnTo>
                <a:lnTo>
                  <a:pt x="0" y="0"/>
                </a:lnTo>
                <a:lnTo>
                  <a:pt x="0" y="0"/>
                </a:lnTo>
                <a:lnTo>
                  <a:pt x="0" y="0"/>
                </a:lnTo>
                <a:lnTo>
                  <a:pt x="0" y="0"/>
                </a:lnTo>
                <a:lnTo>
                  <a:pt x="0" y="0"/>
                </a:lnTo>
                <a:close/>
                <a:moveTo>
                  <a:pt x="202" y="0"/>
                </a:moveTo>
                <a:lnTo>
                  <a:pt x="202" y="0"/>
                </a:lnTo>
                <a:lnTo>
                  <a:pt x="202" y="148"/>
                </a:lnTo>
                <a:lnTo>
                  <a:pt x="202" y="148"/>
                </a:lnTo>
                <a:lnTo>
                  <a:pt x="274" y="148"/>
                </a:lnTo>
                <a:lnTo>
                  <a:pt x="274" y="148"/>
                </a:lnTo>
                <a:lnTo>
                  <a:pt x="272" y="164"/>
                </a:lnTo>
                <a:lnTo>
                  <a:pt x="266" y="184"/>
                </a:lnTo>
                <a:lnTo>
                  <a:pt x="260" y="200"/>
                </a:lnTo>
                <a:lnTo>
                  <a:pt x="254" y="216"/>
                </a:lnTo>
                <a:lnTo>
                  <a:pt x="244" y="230"/>
                </a:lnTo>
                <a:lnTo>
                  <a:pt x="230" y="244"/>
                </a:lnTo>
                <a:lnTo>
                  <a:pt x="218" y="258"/>
                </a:lnTo>
                <a:lnTo>
                  <a:pt x="202" y="268"/>
                </a:lnTo>
                <a:lnTo>
                  <a:pt x="240" y="304"/>
                </a:lnTo>
                <a:lnTo>
                  <a:pt x="240" y="304"/>
                </a:lnTo>
                <a:lnTo>
                  <a:pt x="264" y="288"/>
                </a:lnTo>
                <a:lnTo>
                  <a:pt x="288" y="270"/>
                </a:lnTo>
                <a:lnTo>
                  <a:pt x="304" y="250"/>
                </a:lnTo>
                <a:lnTo>
                  <a:pt x="318" y="228"/>
                </a:lnTo>
                <a:lnTo>
                  <a:pt x="332" y="202"/>
                </a:lnTo>
                <a:lnTo>
                  <a:pt x="340" y="176"/>
                </a:lnTo>
                <a:lnTo>
                  <a:pt x="344" y="146"/>
                </a:lnTo>
                <a:lnTo>
                  <a:pt x="344" y="116"/>
                </a:lnTo>
                <a:lnTo>
                  <a:pt x="344" y="0"/>
                </a:lnTo>
                <a:lnTo>
                  <a:pt x="202" y="0"/>
                </a:lnTo>
                <a:lnTo>
                  <a:pt x="202" y="0"/>
                </a:lnTo>
                <a:lnTo>
                  <a:pt x="202" y="0"/>
                </a:lnTo>
                <a:lnTo>
                  <a:pt x="202" y="0"/>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Tree>
    <p:custDataLst>
      <p:tags r:id="rId8"/>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22935" y="1257300"/>
            <a:ext cx="11256645" cy="3969385"/>
          </a:xfrm>
          <a:prstGeom prst="rect">
            <a:avLst/>
          </a:prstGeom>
          <a:noFill/>
        </p:spPr>
        <p:txBody>
          <a:bodyPr wrap="square" rtlCol="0">
            <a:spAutoFit/>
          </a:bodyPr>
          <a:p>
            <a:r>
              <a:rPr lang="zh-CN" altLang="en-US"/>
              <a:t>  </a:t>
            </a:r>
            <a:r>
              <a:rPr lang="zh-CN" altLang="en-US" sz="3600"/>
              <a:t> </a:t>
            </a:r>
            <a:r>
              <a:rPr lang="en-US" altLang="zh-CN" sz="3600"/>
              <a:t>  </a:t>
            </a:r>
            <a:r>
              <a:rPr lang="zh-CN" altLang="en-US" sz="3600"/>
              <a:t>根据文献梳理发现，促进深度学习需要教师的科学引导、学习者个人的积极参与以及学习同伴相互协作、辅助完成。教学引导者需要从创建能够激发学习者学习兴趣的学习情境、选取最有效的教学策略以及引用完善的评价方式出发，促进学生的深度学习。学习者个人需要积极主动地全身心投入学习过程，与学习同伴合作进行知识整合,来促进学习者实现深度学习。</a:t>
            </a:r>
            <a:endParaRPr lang="zh-CN" altLang="en-US" sz="360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dirty="0"/>
              <a:t>谢谢聆听</a:t>
            </a:r>
            <a:endParaRPr lang="zh-CN" altLang="en-US" dirty="0"/>
          </a:p>
        </p:txBody>
      </p:sp>
      <p:sp>
        <p:nvSpPr>
          <p:cNvPr id="4" name="副标题 3"/>
          <p:cNvSpPr>
            <a:spLocks noGrp="1"/>
          </p:cNvSpPr>
          <p:nvPr>
            <p:ph type="subTitle" idx="1"/>
            <p:custDataLst>
              <p:tags r:id="rId2"/>
            </p:custDataLst>
          </p:nvPr>
        </p:nvSpPr>
        <p:spPr/>
        <p:txBody>
          <a:bodyPr>
            <a:normAutofit/>
          </a:bodyPr>
          <a:lstStyle/>
          <a:p>
            <a:r>
              <a:rPr lang="zh-CN" altLang="en-US" dirty="0"/>
              <a:t>单击此处添加副标题</a:t>
            </a:r>
            <a:endParaRPr lang="zh-CN" altLang="en-US" dirty="0"/>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514600"/>
            <a:ext cx="4169664" cy="2057400"/>
          </a:xfrm>
          <a:prstGeom prst="rect">
            <a:avLst/>
          </a:prstGeom>
          <a:solidFill>
            <a:schemeClr val="accent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1" name="矩形 10"/>
          <p:cNvSpPr/>
          <p:nvPr>
            <p:custDataLst>
              <p:tags r:id="rId2"/>
            </p:custDataLst>
          </p:nvPr>
        </p:nvSpPr>
        <p:spPr>
          <a:xfrm flipH="1">
            <a:off x="4956280" y="2120616"/>
            <a:ext cx="90488" cy="776068"/>
          </a:xfrm>
          <a:prstGeom prst="rect">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矩形 31"/>
          <p:cNvSpPr/>
          <p:nvPr>
            <p:custDataLst>
              <p:tags r:id="rId3"/>
            </p:custDataLst>
          </p:nvPr>
        </p:nvSpPr>
        <p:spPr>
          <a:xfrm flipH="1">
            <a:off x="4956280" y="4128171"/>
            <a:ext cx="90488" cy="776068"/>
          </a:xfrm>
          <a:prstGeom prst="rect">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矩形 46"/>
          <p:cNvSpPr/>
          <p:nvPr>
            <p:custDataLst>
              <p:tags r:id="rId4"/>
            </p:custDataLst>
          </p:nvPr>
        </p:nvSpPr>
        <p:spPr>
          <a:xfrm flipH="1">
            <a:off x="8425195" y="2120616"/>
            <a:ext cx="90488" cy="776068"/>
          </a:xfrm>
          <a:prstGeom prst="rect">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矩形 52"/>
          <p:cNvSpPr/>
          <p:nvPr>
            <p:custDataLst>
              <p:tags r:id="rId5"/>
            </p:custDataLst>
          </p:nvPr>
        </p:nvSpPr>
        <p:spPr>
          <a:xfrm flipH="1">
            <a:off x="8425195" y="4128171"/>
            <a:ext cx="90488" cy="776068"/>
          </a:xfrm>
          <a:prstGeom prst="rect">
            <a:avLst/>
          </a:prstGeom>
          <a:solidFill>
            <a:schemeClr val="accent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14"/>
          <p:cNvSpPr txBox="1"/>
          <p:nvPr>
            <p:custDataLst>
              <p:tags r:id="rId6"/>
            </p:custDataLst>
          </p:nvPr>
        </p:nvSpPr>
        <p:spPr>
          <a:xfrm>
            <a:off x="5183505" y="1922145"/>
            <a:ext cx="3314700" cy="1026795"/>
          </a:xfrm>
          <a:prstGeom prst="rect">
            <a:avLst/>
          </a:prstGeom>
        </p:spPr>
        <p:txBody>
          <a:bodyPr wrap="square" anchor="b" anchorCtr="0"/>
          <a:lstStyle>
            <a:defPPr>
              <a:defRPr lang="zh-CN"/>
            </a:defPPr>
            <a:lvl1pPr>
              <a:defRPr sz="2400">
                <a:solidFill>
                  <a:schemeClr val="accent4"/>
                </a:solidFill>
              </a:defRPr>
            </a:lvl1pPr>
          </a:lstStyle>
          <a:p>
            <a:r>
              <a:rPr lang="zh-CN" altLang="en-US" dirty="0">
                <a:solidFill>
                  <a:schemeClr val="tx1">
                    <a:lumMod val="75000"/>
                    <a:lumOff val="25000"/>
                  </a:schemeClr>
                </a:solidFill>
                <a:uFillTx/>
                <a:latin typeface="Arial" panose="020B0604020202020204" pitchFamily="34" charset="0"/>
                <a:ea typeface="隶书" panose="02010509060101010101" pitchFamily="49" charset="-122"/>
                <a:cs typeface="+mj-cs"/>
              </a:rPr>
              <a:t>一、深度学习提出背景</a:t>
            </a:r>
            <a:endParaRPr lang="zh-CN" altLang="en-US" dirty="0">
              <a:solidFill>
                <a:schemeClr val="tx1">
                  <a:lumMod val="75000"/>
                  <a:lumOff val="25000"/>
                </a:schemeClr>
              </a:solidFill>
              <a:uFillTx/>
              <a:latin typeface="Arial" panose="020B0604020202020204" pitchFamily="34" charset="0"/>
              <a:ea typeface="隶书" panose="02010509060101010101" pitchFamily="49" charset="-122"/>
              <a:cs typeface="+mj-cs"/>
            </a:endParaRPr>
          </a:p>
        </p:txBody>
      </p:sp>
      <p:sp>
        <p:nvSpPr>
          <p:cNvPr id="29" name="文本框 28"/>
          <p:cNvSpPr txBox="1"/>
          <p:nvPr>
            <p:custDataLst>
              <p:tags r:id="rId7"/>
            </p:custDataLst>
          </p:nvPr>
        </p:nvSpPr>
        <p:spPr>
          <a:xfrm>
            <a:off x="5183718" y="3929462"/>
            <a:ext cx="2944281" cy="634497"/>
          </a:xfrm>
          <a:prstGeom prst="rect">
            <a:avLst/>
          </a:prstGeom>
        </p:spPr>
        <p:txBody>
          <a:bodyPr wrap="square" anchor="b" anchorCtr="0">
            <a:normAutofit/>
          </a:bodyPr>
          <a:lstStyle>
            <a:defPPr>
              <a:defRPr lang="zh-CN"/>
            </a:defPPr>
            <a:lvl1pPr>
              <a:defRPr sz="2400">
                <a:solidFill>
                  <a:schemeClr val="accent4"/>
                </a:solidFill>
              </a:defRPr>
            </a:lvl1pPr>
          </a:lstStyle>
          <a:p>
            <a:r>
              <a:rPr lang="zh-CN" altLang="en-US" dirty="0">
                <a:solidFill>
                  <a:schemeClr val="tx1">
                    <a:lumMod val="75000"/>
                    <a:lumOff val="25000"/>
                  </a:schemeClr>
                </a:solidFill>
                <a:uFillTx/>
                <a:latin typeface="Arial" panose="020B0604020202020204" pitchFamily="34" charset="0"/>
                <a:ea typeface="隶书" panose="02010509060101010101" pitchFamily="49" charset="-122"/>
                <a:cs typeface="+mj-cs"/>
              </a:rPr>
              <a:t>三、深度学习的特征</a:t>
            </a:r>
            <a:endParaRPr lang="zh-CN" altLang="en-US" dirty="0">
              <a:solidFill>
                <a:schemeClr val="tx1">
                  <a:lumMod val="75000"/>
                  <a:lumOff val="25000"/>
                </a:schemeClr>
              </a:solidFill>
              <a:uFillTx/>
              <a:latin typeface="Arial" panose="020B0604020202020204" pitchFamily="34" charset="0"/>
              <a:ea typeface="隶书" panose="02010509060101010101" pitchFamily="49" charset="-122"/>
              <a:cs typeface="+mj-cs"/>
            </a:endParaRPr>
          </a:p>
        </p:txBody>
      </p:sp>
      <p:sp>
        <p:nvSpPr>
          <p:cNvPr id="44" name="文本框 43"/>
          <p:cNvSpPr txBox="1"/>
          <p:nvPr>
            <p:custDataLst>
              <p:tags r:id="rId8"/>
            </p:custDataLst>
          </p:nvPr>
        </p:nvSpPr>
        <p:spPr>
          <a:xfrm>
            <a:off x="8652510" y="1922145"/>
            <a:ext cx="3285490" cy="1026795"/>
          </a:xfrm>
          <a:prstGeom prst="rect">
            <a:avLst/>
          </a:prstGeom>
        </p:spPr>
        <p:txBody>
          <a:bodyPr wrap="square" anchor="b" anchorCtr="0">
            <a:noAutofit/>
          </a:bodyPr>
          <a:lstStyle>
            <a:defPPr>
              <a:defRPr lang="zh-CN"/>
            </a:defPPr>
            <a:lvl1pPr>
              <a:defRPr sz="2400">
                <a:solidFill>
                  <a:schemeClr val="accent4"/>
                </a:solidFill>
              </a:defRPr>
            </a:lvl1pPr>
          </a:lstStyle>
          <a:p>
            <a:r>
              <a:rPr lang="zh-CN" altLang="en-US" dirty="0">
                <a:solidFill>
                  <a:schemeClr val="tx1">
                    <a:lumMod val="75000"/>
                    <a:lumOff val="25000"/>
                  </a:schemeClr>
                </a:solidFill>
                <a:uFillTx/>
                <a:latin typeface="Arial" panose="020B0604020202020204" pitchFamily="34" charset="0"/>
                <a:ea typeface="隶书" panose="02010509060101010101" pitchFamily="49" charset="-122"/>
                <a:cs typeface="+mj-cs"/>
              </a:rPr>
              <a:t>二、深度学习的内涵</a:t>
            </a:r>
            <a:endParaRPr lang="zh-CN" altLang="en-US" dirty="0">
              <a:solidFill>
                <a:schemeClr val="tx1">
                  <a:lumMod val="75000"/>
                  <a:lumOff val="25000"/>
                </a:schemeClr>
              </a:solidFill>
              <a:uFillTx/>
              <a:latin typeface="Arial" panose="020B0604020202020204" pitchFamily="34" charset="0"/>
              <a:ea typeface="隶书" panose="02010509060101010101" pitchFamily="49" charset="-122"/>
              <a:cs typeface="+mj-cs"/>
            </a:endParaRPr>
          </a:p>
        </p:txBody>
      </p:sp>
      <p:sp>
        <p:nvSpPr>
          <p:cNvPr id="52" name="文本框 51"/>
          <p:cNvSpPr txBox="1"/>
          <p:nvPr>
            <p:custDataLst>
              <p:tags r:id="rId9"/>
            </p:custDataLst>
          </p:nvPr>
        </p:nvSpPr>
        <p:spPr>
          <a:xfrm>
            <a:off x="8587105" y="3400425"/>
            <a:ext cx="5285740" cy="1170940"/>
          </a:xfrm>
          <a:prstGeom prst="rect">
            <a:avLst/>
          </a:prstGeom>
        </p:spPr>
        <p:txBody>
          <a:bodyPr wrap="square" anchor="b" anchorCtr="0"/>
          <a:lstStyle>
            <a:defPPr>
              <a:defRPr lang="zh-CN"/>
            </a:defPPr>
            <a:lvl1pPr>
              <a:defRPr sz="2400">
                <a:solidFill>
                  <a:schemeClr val="accent4"/>
                </a:solidFill>
              </a:defRPr>
            </a:lvl1pPr>
          </a:lstStyle>
          <a:p>
            <a:r>
              <a:rPr lang="zh-CN" altLang="en-US" dirty="0">
                <a:solidFill>
                  <a:schemeClr val="tx1">
                    <a:lumMod val="75000"/>
                    <a:lumOff val="25000"/>
                  </a:schemeClr>
                </a:solidFill>
                <a:uFillTx/>
                <a:latin typeface="Arial" panose="020B0604020202020204" pitchFamily="34" charset="0"/>
                <a:ea typeface="隶书" panose="02010509060101010101" pitchFamily="49" charset="-122"/>
                <a:cs typeface="+mj-cs"/>
              </a:rPr>
              <a:t>四、促进深度学习的方法</a:t>
            </a:r>
            <a:endParaRPr lang="zh-CN" altLang="en-US" dirty="0">
              <a:solidFill>
                <a:schemeClr val="tx1">
                  <a:lumMod val="75000"/>
                  <a:lumOff val="25000"/>
                </a:schemeClr>
              </a:solidFill>
              <a:uFillTx/>
              <a:latin typeface="Arial" panose="020B0604020202020204" pitchFamily="34" charset="0"/>
              <a:ea typeface="隶书" panose="02010509060101010101" pitchFamily="49" charset="-122"/>
              <a:cs typeface="+mj-cs"/>
            </a:endParaRPr>
          </a:p>
        </p:txBody>
      </p:sp>
      <p:sp>
        <p:nvSpPr>
          <p:cNvPr id="28" name="文本框 27"/>
          <p:cNvSpPr txBox="1"/>
          <p:nvPr>
            <p:custDataLst>
              <p:tags r:id="rId10"/>
            </p:custDataLst>
          </p:nvPr>
        </p:nvSpPr>
        <p:spPr>
          <a:xfrm>
            <a:off x="0" y="2657475"/>
            <a:ext cx="3998976" cy="1729358"/>
          </a:xfrm>
          <a:prstGeom prst="rect">
            <a:avLst/>
          </a:prstGeom>
          <a:noFill/>
        </p:spPr>
        <p:txBody>
          <a:bodyPr wrap="square" rtlCol="0" anchor="ctr" anchorCtr="0">
            <a:normAutofit/>
          </a:bodyPr>
          <a:lstStyle/>
          <a:p>
            <a:pPr algn="ctr"/>
            <a:r>
              <a:rPr lang="zh-CN" altLang="en-US" sz="6600" dirty="0">
                <a:solidFill>
                  <a:schemeClr val="bg1"/>
                </a:solidFill>
                <a:uFillTx/>
                <a:latin typeface="Arial" panose="020B0604020202020204" pitchFamily="34" charset="0"/>
                <a:ea typeface="汉仪尚巍手书W" panose="00020600040101010101" pitchFamily="18" charset="-122"/>
                <a:cs typeface="+mj-cs"/>
              </a:rPr>
              <a:t>目录</a:t>
            </a:r>
            <a:endParaRPr lang="zh-CN" altLang="en-US" sz="6600" dirty="0">
              <a:solidFill>
                <a:schemeClr val="bg1"/>
              </a:solidFill>
              <a:uFillTx/>
              <a:latin typeface="Arial" panose="020B0604020202020204" pitchFamily="34" charset="0"/>
              <a:ea typeface="汉仪尚巍手书W" panose="00020600040101010101" pitchFamily="18" charset="-122"/>
              <a:cs typeface="+mj-cs"/>
            </a:endParaRPr>
          </a:p>
        </p:txBody>
      </p:sp>
    </p:spTree>
    <p:custDataLst>
      <p:tags r:id="rId1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dirty="0">
                <a:ea typeface="隶书" panose="02010509060101010101" pitchFamily="49" charset="-122"/>
                <a:sym typeface="+mn-ea"/>
              </a:rPr>
              <a:t>深度学习提出背景</a:t>
            </a:r>
            <a:endParaRPr lang="zh-CN" altLang="en-US"/>
          </a:p>
        </p:txBody>
      </p:sp>
      <p:sp>
        <p:nvSpPr>
          <p:cNvPr id="3" name="文本框 2"/>
          <p:cNvSpPr txBox="1"/>
          <p:nvPr/>
        </p:nvSpPr>
        <p:spPr>
          <a:xfrm>
            <a:off x="3554095" y="2317115"/>
            <a:ext cx="1336040" cy="2194560"/>
          </a:xfrm>
          <a:prstGeom prst="rect">
            <a:avLst/>
          </a:prstGeom>
          <a:solidFill>
            <a:schemeClr val="accent1"/>
          </a:solidFill>
        </p:spPr>
        <p:txBody>
          <a:bodyPr wrap="square" rtlCol="0">
            <a:noAutofit/>
          </a:bodyPr>
          <a:p>
            <a:pPr algn="ctr"/>
            <a:r>
              <a:rPr lang="zh-CN" altLang="en-US" sz="9600"/>
              <a:t>壹</a:t>
            </a:r>
            <a:endParaRPr lang="zh-CN" altLang="en-US" sz="9600"/>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12732" y="229874"/>
            <a:ext cx="10852237" cy="441964"/>
          </a:xfrm>
        </p:spPr>
        <p:txBody>
          <a:bodyPr>
            <a:noAutofit/>
          </a:bodyPr>
          <a:lstStyle/>
          <a:p>
            <a:r>
              <a:rPr lang="en-US" altLang="zh-CN" sz="3200" dirty="0" err="1"/>
              <a:t>（一）深度学习是课程改革深化的必然选择</a:t>
            </a:r>
            <a:endParaRPr lang="en-US" altLang="zh-CN" sz="3200" dirty="0" err="1"/>
          </a:p>
        </p:txBody>
      </p:sp>
      <p:sp>
        <p:nvSpPr>
          <p:cNvPr id="3" name="内容占位符 2"/>
          <p:cNvSpPr>
            <a:spLocks noGrp="1"/>
          </p:cNvSpPr>
          <p:nvPr>
            <p:ph sz="half" idx="1"/>
            <p:custDataLst>
              <p:tags r:id="rId2"/>
            </p:custDataLst>
          </p:nvPr>
        </p:nvSpPr>
        <p:spPr>
          <a:xfrm>
            <a:off x="669925" y="952500"/>
            <a:ext cx="9131300" cy="1012825"/>
          </a:xfrm>
        </p:spPr>
        <p:txBody>
          <a:bodyPr>
            <a:normAutofit lnSpcReduction="20000"/>
          </a:bodyPr>
          <a:lstStyle/>
          <a:p>
            <a:pPr marL="0" indent="0">
              <a:buNone/>
            </a:pPr>
            <a:r>
              <a:rPr lang="en-US" altLang="zh-CN" sz="2800" dirty="0"/>
              <a:t> 1</a:t>
            </a:r>
            <a:r>
              <a:rPr sz="2800" dirty="0"/>
              <a:t>、</a:t>
            </a:r>
            <a:r>
              <a:rPr lang="en-US" altLang="zh-CN" sz="2800" dirty="0"/>
              <a:t>2014年，开展了“‘深度学习’教学改进”项目研究</a:t>
            </a:r>
            <a:r>
              <a:rPr sz="2800" dirty="0"/>
              <a:t>。</a:t>
            </a:r>
            <a:endParaRPr sz="2800" dirty="0"/>
          </a:p>
        </p:txBody>
      </p:sp>
      <p:sp>
        <p:nvSpPr>
          <p:cNvPr id="5" name="内容占位符 2"/>
          <p:cNvSpPr>
            <a:spLocks noGrp="1"/>
          </p:cNvSpPr>
          <p:nvPr>
            <p:custDataLst>
              <p:tags r:id="rId3"/>
            </p:custDataLst>
          </p:nvPr>
        </p:nvSpPr>
        <p:spPr>
          <a:xfrm>
            <a:off x="669925" y="1644650"/>
            <a:ext cx="9131300" cy="1012825"/>
          </a:xfrm>
          <a:prstGeom prst="rect">
            <a:avLst/>
          </a:prstGeom>
        </p:spPr>
        <p:txBody>
          <a:bodyPr vert="horz" lIns="90170" tIns="46990" rIns="90170" bIns="46990" rtlCol="0">
            <a:normAutofit lnSpcReduction="20000"/>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800" dirty="0"/>
              <a:t> 2</a:t>
            </a:r>
            <a:r>
              <a:rPr sz="2800" dirty="0"/>
              <a:t>、周一贯在《2018：剑指深度学习》</a:t>
            </a:r>
            <a:endParaRPr sz="2800" dirty="0"/>
          </a:p>
        </p:txBody>
      </p:sp>
      <p:sp>
        <p:nvSpPr>
          <p:cNvPr id="6" name="内容占位符 2"/>
          <p:cNvSpPr>
            <a:spLocks noGrp="1"/>
          </p:cNvSpPr>
          <p:nvPr>
            <p:custDataLst>
              <p:tags r:id="rId4"/>
            </p:custDataLst>
          </p:nvPr>
        </p:nvSpPr>
        <p:spPr>
          <a:xfrm>
            <a:off x="669925" y="2353310"/>
            <a:ext cx="9131300" cy="1012825"/>
          </a:xfrm>
          <a:prstGeom prst="rect">
            <a:avLst/>
          </a:prstGeom>
        </p:spPr>
        <p:txBody>
          <a:bodyPr vert="horz" lIns="90170" tIns="46990" rIns="90170" bIns="46990" rtlCol="0">
            <a:normAutofit lnSpcReduction="20000"/>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800" dirty="0"/>
              <a:t> 3</a:t>
            </a:r>
            <a:r>
              <a:rPr sz="2800" dirty="0"/>
              <a:t>、朱爱华在《“大成语文”的理论思考与实践探索》</a:t>
            </a:r>
            <a:endParaRPr sz="2800" dirty="0"/>
          </a:p>
        </p:txBody>
      </p:sp>
      <p:sp>
        <p:nvSpPr>
          <p:cNvPr id="7" name="文本框 6"/>
          <p:cNvSpPr txBox="1"/>
          <p:nvPr/>
        </p:nvSpPr>
        <p:spPr>
          <a:xfrm>
            <a:off x="507365" y="3324860"/>
            <a:ext cx="11141710" cy="583565"/>
          </a:xfrm>
          <a:prstGeom prst="rect">
            <a:avLst/>
          </a:prstGeom>
          <a:noFill/>
        </p:spPr>
        <p:txBody>
          <a:bodyPr wrap="square" rtlCol="0">
            <a:spAutoFit/>
          </a:bodyPr>
          <a:p>
            <a:r>
              <a:rPr lang="zh-CN" altLang="en-US" sz="3200"/>
              <a:t>由此可见，课程改革向纵深发展，“深度学习”是必然选择。</a:t>
            </a:r>
            <a:endParaRPr lang="zh-CN" altLang="en-US" sz="3200"/>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12732" y="229874"/>
            <a:ext cx="10852237" cy="441964"/>
          </a:xfrm>
        </p:spPr>
        <p:txBody>
          <a:bodyPr>
            <a:noAutofit/>
          </a:bodyPr>
          <a:lstStyle/>
          <a:p>
            <a:r>
              <a:rPr lang="en-US" altLang="zh-CN" sz="3200" dirty="0" err="1"/>
              <a:t>（二）培养学生21世纪核心素养的需要</a:t>
            </a:r>
            <a:endParaRPr lang="en-US" altLang="zh-CN" sz="3200" dirty="0" err="1"/>
          </a:p>
        </p:txBody>
      </p:sp>
      <p:sp>
        <p:nvSpPr>
          <p:cNvPr id="3" name="内容占位符 2"/>
          <p:cNvSpPr>
            <a:spLocks noGrp="1"/>
          </p:cNvSpPr>
          <p:nvPr>
            <p:ph sz="half" idx="1"/>
            <p:custDataLst>
              <p:tags r:id="rId2"/>
            </p:custDataLst>
          </p:nvPr>
        </p:nvSpPr>
        <p:spPr>
          <a:xfrm>
            <a:off x="669925" y="952500"/>
            <a:ext cx="11409045" cy="1012825"/>
          </a:xfrm>
        </p:spPr>
        <p:txBody>
          <a:bodyPr>
            <a:normAutofit lnSpcReduction="20000"/>
          </a:bodyPr>
          <a:lstStyle/>
          <a:p>
            <a:pPr marL="0" indent="0">
              <a:buNone/>
            </a:pPr>
            <a:r>
              <a:rPr lang="en-US" altLang="zh-CN" sz="2800" dirty="0"/>
              <a:t> 1</a:t>
            </a:r>
            <a:r>
              <a:rPr sz="2800" dirty="0"/>
              <a:t>、曾家延、董泽华在《学生深度学习的内涵与培养路径研究》。</a:t>
            </a:r>
            <a:endParaRPr sz="2800" dirty="0"/>
          </a:p>
        </p:txBody>
      </p:sp>
      <p:sp>
        <p:nvSpPr>
          <p:cNvPr id="5" name="内容占位符 2"/>
          <p:cNvSpPr>
            <a:spLocks noGrp="1"/>
          </p:cNvSpPr>
          <p:nvPr>
            <p:custDataLst>
              <p:tags r:id="rId3"/>
            </p:custDataLst>
          </p:nvPr>
        </p:nvSpPr>
        <p:spPr>
          <a:xfrm>
            <a:off x="669925" y="1644650"/>
            <a:ext cx="11408410" cy="1012825"/>
          </a:xfrm>
          <a:prstGeom prst="rect">
            <a:avLst/>
          </a:prstGeom>
        </p:spPr>
        <p:txBody>
          <a:bodyPr vert="horz" lIns="90170" tIns="46990" rIns="90170" bIns="46990" rtlCol="0">
            <a:normAutofit lnSpcReduction="20000"/>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800" dirty="0"/>
              <a:t> 2</a:t>
            </a:r>
            <a:r>
              <a:rPr sz="2800" dirty="0"/>
              <a:t>、美国提出的21世纪关键技能、澳大利亚提出的综合能力、芬兰的横向能力、新西兰的核心素养。</a:t>
            </a:r>
            <a:endParaRPr sz="2800" dirty="0"/>
          </a:p>
        </p:txBody>
      </p:sp>
      <p:sp>
        <p:nvSpPr>
          <p:cNvPr id="6" name="内容占位符 2"/>
          <p:cNvSpPr>
            <a:spLocks noGrp="1"/>
          </p:cNvSpPr>
          <p:nvPr>
            <p:custDataLst>
              <p:tags r:id="rId4"/>
            </p:custDataLst>
          </p:nvPr>
        </p:nvSpPr>
        <p:spPr>
          <a:xfrm>
            <a:off x="669925" y="2657475"/>
            <a:ext cx="11007725" cy="1012825"/>
          </a:xfrm>
          <a:prstGeom prst="rect">
            <a:avLst/>
          </a:prstGeom>
        </p:spPr>
        <p:txBody>
          <a:bodyPr vert="horz" lIns="90170" tIns="46990" rIns="90170" bIns="4699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800" dirty="0"/>
              <a:t> </a:t>
            </a:r>
            <a:r>
              <a:rPr lang="en-US" altLang="zh-CN" sz="2800" b="1" dirty="0"/>
              <a:t>3</a:t>
            </a:r>
            <a:r>
              <a:rPr sz="2800" b="1" dirty="0"/>
              <a:t>、数字信息时代，我们需要对知识进行深层加工，对复杂概念进行深度理解，在理解的基础上能对信息知识加以综合应用。</a:t>
            </a:r>
            <a:endParaRPr sz="2800" b="1" dirty="0"/>
          </a:p>
        </p:txBody>
      </p:sp>
      <p:sp>
        <p:nvSpPr>
          <p:cNvPr id="7" name="文本框 6"/>
          <p:cNvSpPr txBox="1"/>
          <p:nvPr/>
        </p:nvSpPr>
        <p:spPr>
          <a:xfrm>
            <a:off x="992505" y="3898265"/>
            <a:ext cx="11141710" cy="706755"/>
          </a:xfrm>
          <a:prstGeom prst="rect">
            <a:avLst/>
          </a:prstGeom>
          <a:noFill/>
        </p:spPr>
        <p:txBody>
          <a:bodyPr wrap="square" rtlCol="0">
            <a:spAutoFit/>
          </a:bodyPr>
          <a:p>
            <a:r>
              <a:rPr lang="zh-CN" altLang="en-US" sz="4000"/>
              <a:t>不得不选择深度学习为学生的未来铺路。</a:t>
            </a:r>
            <a:endParaRPr lang="zh-CN" altLang="en-US" sz="4000"/>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12732" y="229874"/>
            <a:ext cx="10852237" cy="441964"/>
          </a:xfrm>
        </p:spPr>
        <p:txBody>
          <a:bodyPr>
            <a:noAutofit/>
          </a:bodyPr>
          <a:lstStyle/>
          <a:p>
            <a:r>
              <a:rPr lang="en-US" altLang="zh-CN" sz="3200" dirty="0" err="1"/>
              <a:t>（三）深度学习是应对学生学习现状的选择</a:t>
            </a:r>
            <a:endParaRPr lang="en-US" altLang="zh-CN" sz="3200" dirty="0" err="1"/>
          </a:p>
        </p:txBody>
      </p:sp>
      <p:sp>
        <p:nvSpPr>
          <p:cNvPr id="3" name="内容占位符 2"/>
          <p:cNvSpPr>
            <a:spLocks noGrp="1"/>
          </p:cNvSpPr>
          <p:nvPr>
            <p:ph sz="half" idx="1"/>
            <p:custDataLst>
              <p:tags r:id="rId2"/>
            </p:custDataLst>
          </p:nvPr>
        </p:nvSpPr>
        <p:spPr>
          <a:xfrm>
            <a:off x="260985" y="1419860"/>
            <a:ext cx="11409045" cy="1012825"/>
          </a:xfrm>
        </p:spPr>
        <p:txBody>
          <a:bodyPr>
            <a:noAutofit/>
          </a:bodyPr>
          <a:lstStyle/>
          <a:p>
            <a:pPr marL="0" indent="0">
              <a:buNone/>
            </a:pPr>
            <a:r>
              <a:rPr lang="en-US" altLang="zh-CN" sz="3200" dirty="0"/>
              <a:t>       </a:t>
            </a:r>
            <a:r>
              <a:rPr sz="3200" dirty="0"/>
              <a:t>关注课程与教学的学者都致力于寻找一种学习路径来改变学生的非参与状态,而深度学习作为内在学习动机和学习策略的合体,恰好是破除这一困境的重要出路。</a:t>
            </a:r>
            <a:endParaRPr sz="3200" dirty="0"/>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12732" y="229874"/>
            <a:ext cx="10852237" cy="441964"/>
          </a:xfrm>
        </p:spPr>
        <p:txBody>
          <a:bodyPr>
            <a:noAutofit/>
          </a:bodyPr>
          <a:lstStyle/>
          <a:p>
            <a:r>
              <a:rPr lang="en-US" altLang="zh-CN" sz="3200" dirty="0" err="1"/>
              <a:t>（四）消除“浅层学习”或“简单学习”所引发的不良后果</a:t>
            </a:r>
            <a:endParaRPr lang="en-US" altLang="zh-CN" sz="3200" dirty="0" err="1"/>
          </a:p>
        </p:txBody>
      </p:sp>
      <p:sp>
        <p:nvSpPr>
          <p:cNvPr id="3" name="内容占位符 2"/>
          <p:cNvSpPr>
            <a:spLocks noGrp="1"/>
          </p:cNvSpPr>
          <p:nvPr>
            <p:ph sz="half" idx="1"/>
            <p:custDataLst>
              <p:tags r:id="rId2"/>
            </p:custDataLst>
          </p:nvPr>
        </p:nvSpPr>
        <p:spPr>
          <a:xfrm>
            <a:off x="334010" y="1255395"/>
            <a:ext cx="11409045" cy="1012825"/>
          </a:xfrm>
        </p:spPr>
        <p:txBody>
          <a:bodyPr>
            <a:noAutofit/>
          </a:bodyPr>
          <a:lstStyle/>
          <a:p>
            <a:pPr marL="0" indent="0">
              <a:buNone/>
            </a:pPr>
            <a:r>
              <a:rPr lang="en-US" altLang="zh-CN" sz="3200" dirty="0"/>
              <a:t>      </a:t>
            </a:r>
            <a:r>
              <a:rPr sz="3200" dirty="0"/>
              <a:t>学生越趋向深度学习，其日后训练转移成效也会显著较高，越没有趋向深度学习，那么训练转移成效就越低，表层学习与日后的训练转移成效关联性较低。</a:t>
            </a:r>
            <a:endParaRPr sz="3200" dirty="0"/>
          </a:p>
        </p:txBody>
      </p:sp>
      <p:sp>
        <p:nvSpPr>
          <p:cNvPr id="4" name="内容占位符 2"/>
          <p:cNvSpPr>
            <a:spLocks noGrp="1"/>
          </p:cNvSpPr>
          <p:nvPr>
            <p:custDataLst>
              <p:tags r:id="rId3"/>
            </p:custDataLst>
          </p:nvPr>
        </p:nvSpPr>
        <p:spPr>
          <a:xfrm>
            <a:off x="334645" y="3111500"/>
            <a:ext cx="11409045" cy="1012825"/>
          </a:xfrm>
          <a:prstGeom prst="rect">
            <a:avLst/>
          </a:prstGeom>
        </p:spPr>
        <p:txBody>
          <a:bodyPr vert="horz" lIns="90170" tIns="46990" rIns="90170" bIns="46990" rtlCol="0">
            <a:noAutofit/>
          </a:bodyPr>
          <a:lstStyle>
            <a:lvl1pPr marL="228600" marR="0" lvl="0"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3200" dirty="0"/>
              <a:t>      </a:t>
            </a:r>
            <a:r>
              <a:rPr sz="3200" dirty="0"/>
              <a:t>由此可见，深度学习对在一定程度上能避免“浅层学习”带来的不良后果。</a:t>
            </a:r>
            <a:endParaRPr sz="3200" dirty="0"/>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dirty="0">
                <a:ea typeface="隶书" panose="02010509060101010101" pitchFamily="49" charset="-122"/>
                <a:sym typeface="+mn-ea"/>
              </a:rPr>
              <a:t>深度学习的内涵</a:t>
            </a:r>
            <a:endParaRPr lang="zh-CN" altLang="en-US"/>
          </a:p>
        </p:txBody>
      </p:sp>
      <p:sp>
        <p:nvSpPr>
          <p:cNvPr id="3" name="文本框 2"/>
          <p:cNvSpPr txBox="1"/>
          <p:nvPr/>
        </p:nvSpPr>
        <p:spPr>
          <a:xfrm>
            <a:off x="3554095" y="2317115"/>
            <a:ext cx="1336040" cy="2194560"/>
          </a:xfrm>
          <a:prstGeom prst="rect">
            <a:avLst/>
          </a:prstGeom>
          <a:solidFill>
            <a:schemeClr val="accent1"/>
          </a:solidFill>
        </p:spPr>
        <p:txBody>
          <a:bodyPr wrap="square" rtlCol="0">
            <a:noAutofit/>
          </a:bodyPr>
          <a:p>
            <a:pPr algn="ctr"/>
            <a:r>
              <a:rPr lang="zh-CN" altLang="en-US" sz="9600"/>
              <a:t>贰</a:t>
            </a:r>
            <a:endParaRPr lang="zh-CN" altLang="en-US" sz="9600"/>
          </a:p>
        </p:txBody>
      </p:sp>
    </p:spTree>
    <p:custDataLst>
      <p:tags r:id="rId2"/>
    </p:custDataLst>
  </p:cSld>
  <p:clrMapOvr>
    <a:masterClrMapping/>
  </p:clrMapOvr>
</p:sld>
</file>

<file path=ppt/tags/tag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SUBTYPE" val="h"/>
  <p:tag name="KSO_WM_UNIT_TYPE" val="i"/>
  <p:tag name="KSO_WM_UNIT_INDEX" val="1"/>
  <p:tag name="KSO_WM_UNIT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 name="KSO_WM_SLIDE_BACKGROUND_TYPE" val="topBottom"/>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 name="KSO_WM_SLIDE_BACKGROUND_TYPE" val="bottomTop"/>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1.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 name="KSO_WM_SLIDE_BACKGROUND_TYPE" val="navigation"/>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1"/>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09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7709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6.xml><?xml version="1.0" encoding="utf-8"?>
<p:tagLst xmlns:p="http://schemas.openxmlformats.org/presentationml/2006/main">
  <p:tag name="KSO_WM_COMBINE_RELATE_SLIDE_ID" val="background20176846_1"/>
  <p:tag name="KSO_WM_TEMPLATE_SUBCATEGORY" val="0"/>
  <p:tag name="KSO_WM_TEMPLATE_THUMBS_INDEX" val="1、4、5、6、11、12、18、21、24、25"/>
  <p:tag name="KSO_WM_TAG_VERSION" val="1.0"/>
  <p:tag name="KSO_WM_BEAUTIFY_FLAG" val="#wm#"/>
  <p:tag name="KSO_WM_TEMPLATE_CATEGORY" val="custom"/>
  <p:tag name="KSO_WM_TEMPLATE_INDEX" val="20177092"/>
  <p:tag name="KSO_WM_TEMPLATE_MASTER_TYPE" val="1"/>
  <p:tag name="KSO_WM_TEMPLATE_COLOR_TYPE" val="1"/>
  <p:tag name="KSO_WM_TEMPLATE_MASTER_THUMB_INDEX" val="18"/>
  <p:tag name="KSO_WM_UNIT_SHOW_EDIT_AREA_INDICATION" val="0"/>
</p:tagLst>
</file>

<file path=ppt/tags/tag177.xml><?xml version="1.0" encoding="utf-8"?>
<p:tagLst xmlns:p="http://schemas.openxmlformats.org/presentationml/2006/main">
  <p:tag name="KSO_WM_UNIT_ISCONTENTSTITLE" val="0"/>
  <p:tag name="KSO_WM_UNIT_PRESET_TEXT" val="曲院风荷"/>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177092_1*a*1"/>
  <p:tag name="KSO_WM_TEMPLATE_CATEGORY" val="custom"/>
  <p:tag name="KSO_WM_TEMPLATE_INDEX" val="20177092"/>
  <p:tag name="KSO_WM_UNIT_LAYERLEVEL" val="1"/>
  <p:tag name="KSO_WM_TAG_VERSION" val="1.0"/>
  <p:tag name="KSO_WM_BEAUTIFY_FLAG" val="#wm#"/>
</p:tagLst>
</file>

<file path=ppt/tags/tag178.xml><?xml version="1.0" encoding="utf-8"?>
<p:tagLst xmlns:p="http://schemas.openxmlformats.org/presentationml/2006/main">
  <p:tag name="KSO_WM_UNIT_ISCONTENTSTITLE" val="0"/>
  <p:tag name="KSO_WM_UNIT_PRESET_TEXT" val="单击此处添加副标题"/>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177092_1*b*1"/>
  <p:tag name="KSO_WM_TEMPLATE_CATEGORY" val="custom"/>
  <p:tag name="KSO_WM_TEMPLATE_INDEX" val="20177092"/>
  <p:tag name="KSO_WM_UNIT_LAYERLEVEL" val="1"/>
  <p:tag name="KSO_WM_TAG_VERSION" val="1.0"/>
  <p:tag name="KSO_WM_BEAUTIFY_FLAG" val="#wm#"/>
</p:tagLst>
</file>

<file path=ppt/tags/tag179.xml><?xml version="1.0" encoding="utf-8"?>
<p:tagLst xmlns:p="http://schemas.openxmlformats.org/presentationml/2006/main">
  <p:tag name="KSO_WM_COMBINE_RELATE_SLIDE_ID" val="background20176846_1"/>
  <p:tag name="KSO_WM_TEMPLATE_THUMBS_INDEX" val="1、4、5、6、11、12、18、21、24、25"/>
  <p:tag name="KSO_WM_SLIDE_ID" val="custom20177092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77092"/>
  <p:tag name="KSO_WM_SLIDE_LAYOUT" val="a_b"/>
  <p:tag name="KSO_WM_SLIDE_LAYOUT_CNT" val="1_1"/>
  <p:tag name="KSO_WM_TEMPLATE_MASTER_TYPE" val="1"/>
  <p:tag name="KSO_WM_TEMPLATE_COLOR_TYPE" val="1"/>
  <p:tag name="KSO_WM_TEMPLATE_MASTER_THUMB_INDEX" val="1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ISCONTENTSTITLE" val="0"/>
  <p:tag name="KSO_WM_UNIT_PRESET_TEXT" val="单击此处添加标题"/>
  <p:tag name="KSO_WM_UNIT_NOCLEAR" val="0"/>
  <p:tag name="KSO_WM_UNIT_VALUE" val="40"/>
  <p:tag name="KSO_WM_UNIT_HIGHLIGHT" val="0"/>
  <p:tag name="KSO_WM_UNIT_COMPATIBLE" val="0"/>
  <p:tag name="KSO_WM_UNIT_DIAGRAM_ISNUMVISUAL" val="0"/>
  <p:tag name="KSO_WM_UNIT_DIAGRAM_ISREFERUNIT" val="0"/>
  <p:tag name="KSO_WM_UNIT_TYPE" val="a"/>
  <p:tag name="KSO_WM_UNIT_INDEX" val="1"/>
  <p:tag name="KSO_WM_UNIT_ID" val="custom20177092_2*a*1"/>
  <p:tag name="KSO_WM_TEMPLATE_CATEGORY" val="custom"/>
  <p:tag name="KSO_WM_TEMPLATE_INDEX" val="20177092"/>
  <p:tag name="KSO_WM_UNIT_LAYERLEVEL" val="1"/>
  <p:tag name="KSO_WM_TAG_VERSION" val="1.0"/>
  <p:tag name="KSO_WM_BEAUTIFY_FLAG" val="#wm#"/>
</p:tagLst>
</file>

<file path=ppt/tags/tag181.xml><?xml version="1.0" encoding="utf-8"?>
<p:tagLst xmlns:p="http://schemas.openxmlformats.org/presentationml/2006/main">
  <p:tag name="KSO_WM_COMBINE_RELATE_SLIDE_ID" val="background20176846_2"/>
  <p:tag name="KSO_WM_SLIDE_ID" val="custom20177092_2"/>
  <p:tag name="KSO_WM_TEMPLATE_SUBCATEGORY" val="0"/>
  <p:tag name="KSO_WM_SLIDE_TYPE" val="text"/>
  <p:tag name="KSO_WM_SLIDE_SUBTYPE" val="pureTxt"/>
  <p:tag name="KSO_WM_SLIDE_ITEM_CNT" val="0"/>
  <p:tag name="KSO_WM_SLIDE_INDEX" val="2"/>
  <p:tag name="KSO_WM_SLIDE_SIZE" val="854*465"/>
  <p:tag name="KSO_WM_SLIDE_POSITION" val="52*34"/>
  <p:tag name="KSO_WM_TAG_VERSION" val="1.0"/>
  <p:tag name="KSO_WM_BEAUTIFY_FLAG" val="#wm#"/>
  <p:tag name="KSO_WM_TEMPLATE_CATEGORY" val="custom"/>
  <p:tag name="KSO_WM_TEMPLATE_INDEX" val="20177092"/>
  <p:tag name="KSO_WM_SLIDE_LAYOUT" val="a_f"/>
  <p:tag name="KSO_WM_SLIDE_LAYOUT_CNT" val="1_1"/>
  <p:tag name="KSO_WM_TEMPLATE_MASTER_TYPE" val="1"/>
  <p:tag name="KSO_WM_TEMPLATE_COLOR_TYPE"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0"/>
  <p:tag name="KSO_WM_UNIT_ID" val="custom20177092_8*i*0"/>
  <p:tag name="KSO_WM_TEMPLATE_CATEGORY" val="custom"/>
  <p:tag name="KSO_WM_TEMPLATE_INDEX" val="20177092"/>
  <p:tag name="KSO_WM_UNIT_LAYERLEVEL" val="1"/>
  <p:tag name="KSO_WM_TAG_VERSION" val="1.0"/>
  <p:tag name="KSO_WM_BEAUTIFY_FLAG" val="#wm#"/>
  <p:tag name="KSO_WM_UNIT_FILL_FORE_SCHEMECOLOR_INDEX" val="5"/>
  <p:tag name="KSO_WM_UNIT_FILL_TYPE" val="1"/>
  <p:tag name="KSO_WM_UNIT_LINE_FORE_SCHEMECOLOR_INDEX" val="6"/>
  <p:tag name="KSO_WM_UNIT_LINE_FILL_TYPE" val="2"/>
  <p:tag name="KSO_WM_UNIT_TEXT_FILL_FORE_SCHEMECOLOR_INDEX" val="14"/>
  <p:tag name="KSO_WM_UNIT_TEXT_FILL_TYPE" val="1"/>
  <p:tag name="KSO_WM_UNIT_USESOURCEFORMAT_APPLY"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177092_8*l_h_i*1_1_1"/>
  <p:tag name="KSO_WM_TEMPLATE_CATEGORY" val="custom"/>
  <p:tag name="KSO_WM_TEMPLATE_INDEX" val="20177092"/>
  <p:tag name="KSO_WM_UNIT_LAYERLEVEL" val="1_1_1"/>
  <p:tag name="KSO_WM_TAG_VERSION" val="1.0"/>
  <p:tag name="KSO_WM_BEAUTIFY_FLAG" val="#wm#"/>
  <p:tag name="KSO_WM_UNIT_FILL_FORE_SCHEMECOLOR_INDEX" val="5"/>
  <p:tag name="KSO_WM_UNIT_FILL_TYPE" val="1"/>
  <p:tag name="KSO_WM_UNIT_LINE_FORE_SCHEMECOLOR_INDEX" val="6"/>
  <p:tag name="KSO_WM_UNIT_LINE_FILL_TYPE" val="2"/>
  <p:tag name="KSO_WM_UNIT_TEXT_FILL_FORE_SCHEMECOLOR_INDEX" val="13"/>
  <p:tag name="KSO_WM_UNIT_TEXT_FILL_TYPE" val="1"/>
  <p:tag name="KSO_WM_UNIT_USESOURCEFORMAT_APPLY" val="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177092_8*l_h_i*1_2_1"/>
  <p:tag name="KSO_WM_TEMPLATE_CATEGORY" val="custom"/>
  <p:tag name="KSO_WM_TEMPLATE_INDEX" val="20177092"/>
  <p:tag name="KSO_WM_UNIT_LAYERLEVEL" val="1_1_1"/>
  <p:tag name="KSO_WM_TAG_VERSION" val="1.0"/>
  <p:tag name="KSO_WM_BEAUTIFY_FLAG" val="#wm#"/>
  <p:tag name="KSO_WM_UNIT_FILL_FORE_SCHEMECOLOR_INDEX" val="5"/>
  <p:tag name="KSO_WM_UNIT_FILL_TYPE" val="1"/>
  <p:tag name="KSO_WM_UNIT_LINE_FORE_SCHEMECOLOR_INDEX" val="6"/>
  <p:tag name="KSO_WM_UNIT_LINE_FILL_TYPE" val="2"/>
  <p:tag name="KSO_WM_UNIT_TEXT_FILL_FORE_SCHEMECOLOR_INDEX" val="13"/>
  <p:tag name="KSO_WM_UNIT_TEXT_FILL_TYPE" val="1"/>
  <p:tag name="KSO_WM_UNIT_USESOURCEFORMAT_APPLY"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177092_8*l_h_i*1_3_1"/>
  <p:tag name="KSO_WM_TEMPLATE_CATEGORY" val="custom"/>
  <p:tag name="KSO_WM_TEMPLATE_INDEX" val="20177092"/>
  <p:tag name="KSO_WM_UNIT_LAYERLEVEL" val="1_1_1"/>
  <p:tag name="KSO_WM_TAG_VERSION" val="1.0"/>
  <p:tag name="KSO_WM_BEAUTIFY_FLAG" val="#wm#"/>
  <p:tag name="KSO_WM_UNIT_FILL_FORE_SCHEMECOLOR_INDEX" val="5"/>
  <p:tag name="KSO_WM_UNIT_FILL_TYPE" val="1"/>
  <p:tag name="KSO_WM_UNIT_LINE_FORE_SCHEMECOLOR_INDEX" val="6"/>
  <p:tag name="KSO_WM_UNIT_LINE_FILL_TYPE" val="2"/>
  <p:tag name="KSO_WM_UNIT_TEXT_FILL_FORE_SCHEMECOLOR_INDEX" val="13"/>
  <p:tag name="KSO_WM_UNIT_TEXT_FILL_TYPE" val="1"/>
  <p:tag name="KSO_WM_UNIT_USESOURCEFORMAT_APPLY"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177092_8*l_h_i*1_4_1"/>
  <p:tag name="KSO_WM_TEMPLATE_CATEGORY" val="custom"/>
  <p:tag name="KSO_WM_TEMPLATE_INDEX" val="20177092"/>
  <p:tag name="KSO_WM_UNIT_LAYERLEVEL" val="1_1_1"/>
  <p:tag name="KSO_WM_TAG_VERSION" val="1.0"/>
  <p:tag name="KSO_WM_BEAUTIFY_FLAG" val="#wm#"/>
  <p:tag name="KSO_WM_UNIT_FILL_FORE_SCHEMECOLOR_INDEX" val="5"/>
  <p:tag name="KSO_WM_UNIT_FILL_TYPE" val="1"/>
  <p:tag name="KSO_WM_UNIT_LINE_FORE_SCHEMECOLOR_INDEX" val="6"/>
  <p:tag name="KSO_WM_UNIT_LINE_FILL_TYPE" val="2"/>
  <p:tag name="KSO_WM_UNIT_TEXT_FILL_FORE_SCHEMECOLOR_INDEX" val="13"/>
  <p:tag name="KSO_WM_UNIT_TEXT_FILL_TYPE" val="1"/>
  <p:tag name="KSO_WM_UNIT_USESOURCEFORMAT_APPLY" val="1"/>
</p:tagLst>
</file>

<file path=ppt/tags/tag187.xml><?xml version="1.0" encoding="utf-8"?>
<p:tagLst xmlns:p="http://schemas.openxmlformats.org/presentationml/2006/main">
  <p:tag name="KSO_WM_UNIT_ISCONTENTSTITLE" val="0"/>
  <p:tag name="KSO_WM_UNIT_PRESET_TEXT" val="点击此处添加小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177092_8*l_h_a*1_1_1"/>
  <p:tag name="KSO_WM_TEMPLATE_CATEGORY" val="custom"/>
  <p:tag name="KSO_WM_TEMPLATE_INDEX" val="2017709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88.xml><?xml version="1.0" encoding="utf-8"?>
<p:tagLst xmlns:p="http://schemas.openxmlformats.org/presentationml/2006/main">
  <p:tag name="KSO_WM_UNIT_ISCONTENTSTITLE" val="0"/>
  <p:tag name="KSO_WM_UNIT_PRESET_TEXT" val="点击此处添加小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177092_8*l_h_a*1_2_1"/>
  <p:tag name="KSO_WM_TEMPLATE_CATEGORY" val="custom"/>
  <p:tag name="KSO_WM_TEMPLATE_INDEX" val="2017709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89.xml><?xml version="1.0" encoding="utf-8"?>
<p:tagLst xmlns:p="http://schemas.openxmlformats.org/presentationml/2006/main">
  <p:tag name="KSO_WM_UNIT_ISCONTENTSTITLE" val="0"/>
  <p:tag name="KSO_WM_UNIT_PRESET_TEXT" val="点击此处添加小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177092_8*l_h_a*1_3_1"/>
  <p:tag name="KSO_WM_TEMPLATE_CATEGORY" val="custom"/>
  <p:tag name="KSO_WM_TEMPLATE_INDEX" val="2017709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ISCONTENTSTITLE" val="0"/>
  <p:tag name="KSO_WM_UNIT_PRESET_TEXT" val="点击此处添加小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177092_8*l_h_a*1_4_1"/>
  <p:tag name="KSO_WM_TEMPLATE_CATEGORY" val="custom"/>
  <p:tag name="KSO_WM_TEMPLATE_INDEX" val="20177092"/>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91.xml><?xml version="1.0" encoding="utf-8"?>
<p:tagLst xmlns:p="http://schemas.openxmlformats.org/presentationml/2006/main">
  <p:tag name="KSO_WM_UNIT_ISCONTENTSTITLE" val="1"/>
  <p:tag name="KSO_WM_UNIT_PRESET_TEXT" val="目录"/>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177092_8*a*1"/>
  <p:tag name="KSO_WM_TEMPLATE_CATEGORY" val="custom"/>
  <p:tag name="KSO_WM_TEMPLATE_INDEX" val="20177092"/>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192.xml><?xml version="1.0" encoding="utf-8"?>
<p:tagLst xmlns:p="http://schemas.openxmlformats.org/presentationml/2006/main">
  <p:tag name="KSO_WM_COMBINE_RELATE_SLIDE_ID" val="diagram20170953_3"/>
  <p:tag name="KSO_WM_SLIDE_ID" val="custom20177092_8"/>
  <p:tag name="KSO_WM_TEMPLATE_SUBCATEGORY" val="0"/>
  <p:tag name="KSO_WM_SLIDE_TYPE" val="contents"/>
  <p:tag name="KSO_WM_SLIDE_SUBTYPE" val="diag"/>
  <p:tag name="KSO_WM_SLIDE_ITEM_CNT" val="4"/>
  <p:tag name="KSO_WM_SLIDE_INDEX" val="8"/>
  <p:tag name="KSO_WM_DIAGRAM_GROUP_CODE" val="l1-1"/>
  <p:tag name="KSO_WM_SLIDE_DIAGTYPE" val="l"/>
  <p:tag name="KSO_WM_TAG_VERSION" val="1.0"/>
  <p:tag name="KSO_WM_BEAUTIFY_FLAG" val="#wm#"/>
  <p:tag name="KSO_WM_TEMPLATE_CATEGORY" val="custom"/>
  <p:tag name="KSO_WM_TEMPLATE_INDEX" val="20177092"/>
  <p:tag name="KSO_WM_SLIDE_LAYOUT" val="a_l"/>
  <p:tag name="KSO_WM_SLIDE_LAYOUT_CNT" val="1_1"/>
  <p:tag name="KSO_WM_TEMPLATE_MASTER_TYPE" val="1"/>
  <p:tag name="KSO_WM_TEMPLATE_COLOR_TYPE" val="1"/>
</p:tagLst>
</file>

<file path=ppt/tags/tag193.xml><?xml version="1.0" encoding="utf-8"?>
<p:tagLst xmlns:p="http://schemas.openxmlformats.org/presentationml/2006/main">
  <p:tag name="KSO_WM_UNIT_ISCONTENTSTITLE" val="0"/>
  <p:tag name="KSO_WM_UNIT_PRESET_TEXT" val="单击此处添加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177092_11*a*1"/>
  <p:tag name="KSO_WM_TEMPLATE_CATEGORY" val="custom"/>
  <p:tag name="KSO_WM_TEMPLATE_INDEX" val="20177092"/>
  <p:tag name="KSO_WM_UNIT_LAYERLEVEL" val="1"/>
  <p:tag name="KSO_WM_TAG_VERSION" val="1.0"/>
  <p:tag name="KSO_WM_BEAUTIFY_FLAG" val="#wm#"/>
</p:tagLst>
</file>

<file path=ppt/tags/tag194.xml><?xml version="1.0" encoding="utf-8"?>
<p:tagLst xmlns:p="http://schemas.openxmlformats.org/presentationml/2006/main">
  <p:tag name="KSO_WM_COMBINE_RELATE_SLIDE_ID" val="background20176846_6"/>
  <p:tag name="KSO_WM_SLIDE_ID" val="custom20177092_11"/>
  <p:tag name="KSO_WM_TEMPLATE_SUBCATEGORY" val="0"/>
  <p:tag name="KSO_WM_SLIDE_TYPE" val="sectionTitle"/>
  <p:tag name="KSO_WM_SLIDE_SUBTYPE" val="pureTxt"/>
  <p:tag name="KSO_WM_SLIDE_ITEM_CNT" val="0"/>
  <p:tag name="KSO_WM_SLIDE_INDEX" val="11"/>
  <p:tag name="KSO_WM_TAG_VERSION" val="1.0"/>
  <p:tag name="KSO_WM_BEAUTIFY_FLAG" val="#wm#"/>
  <p:tag name="KSO_WM_TEMPLATE_CATEGORY" val="custom"/>
  <p:tag name="KSO_WM_TEMPLATE_INDEX" val="20177092"/>
  <p:tag name="KSO_WM_SLIDE_LAYOUT" val="a_b"/>
  <p:tag name="KSO_WM_SLIDE_LAYOUT_CNT" val="1_1"/>
  <p:tag name="KSO_WM_TEMPLATE_MASTER_TYPE" val="1"/>
  <p:tag name="KSO_WM_TEMPLATE_COLOR_TYPE" val="1"/>
</p:tagLst>
</file>

<file path=ppt/tags/tag195.xml><?xml version="1.0" encoding="utf-8"?>
<p:tagLst xmlns:p="http://schemas.openxmlformats.org/presentationml/2006/main">
  <p:tag name="KSO_WM_UNIT_ISCONTENTSTITLE" val="0"/>
  <p:tag name="KSO_WM_UNIT_PRESET_TEXT" val="单击此处添加标题"/>
  <p:tag name="KSO_WM_UNIT_NOCLEAR" val="0"/>
  <p:tag name="KSO_WM_UNIT_VALUE" val="40"/>
  <p:tag name="KSO_WM_UNIT_HIGHLIGHT" val="0"/>
  <p:tag name="KSO_WM_UNIT_COMPATIBLE" val="0"/>
  <p:tag name="KSO_WM_UNIT_DIAGRAM_ISNUMVISUAL" val="0"/>
  <p:tag name="KSO_WM_UNIT_DIAGRAM_ISREFERUNIT" val="0"/>
  <p:tag name="KSO_WM_UNIT_TYPE" val="a"/>
  <p:tag name="KSO_WM_UNIT_INDEX" val="1"/>
  <p:tag name="KSO_WM_UNIT_ID" val="custom20177092_3*a*1"/>
  <p:tag name="KSO_WM_TEMPLATE_CATEGORY" val="custom"/>
  <p:tag name="KSO_WM_TEMPLATE_INDEX" val="20177092"/>
  <p:tag name="KSO_WM_UNIT_LAYERLEVEL" val="1"/>
  <p:tag name="KSO_WM_TAG_VERSION" val="1.0"/>
  <p:tag name="KSO_WM_BEAUTIFY_FLAG" val="#wm#"/>
</p:tagLst>
</file>

<file path=ppt/tags/tag196.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273"/>
  <p:tag name="KSO_WM_UNIT_HIGHLIGHT" val="0"/>
  <p:tag name="KSO_WM_UNIT_COMPATIBLE" val="0"/>
  <p:tag name="KSO_WM_UNIT_DIAGRAM_ISNUMVISUAL" val="0"/>
  <p:tag name="KSO_WM_UNIT_DIAGRAM_ISREFERUNIT" val="0"/>
  <p:tag name="KSO_WM_UNIT_TYPE" val="f"/>
  <p:tag name="KSO_WM_UNIT_INDEX" val="1"/>
  <p:tag name="KSO_WM_UNIT_ID" val="custom20177092_3*f*1"/>
  <p:tag name="KSO_WM_TEMPLATE_CATEGORY" val="custom"/>
  <p:tag name="KSO_WM_TEMPLATE_INDEX" val="20177092"/>
  <p:tag name="KSO_WM_UNIT_LAYERLEVEL" val="1"/>
  <p:tag name="KSO_WM_TAG_VERSION" val="1.0"/>
  <p:tag name="KSO_WM_BEAUTIFY_FLAG" val="#wm#"/>
</p:tagLst>
</file>

<file path=ppt/tags/tag197.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273"/>
  <p:tag name="KSO_WM_UNIT_HIGHLIGHT" val="0"/>
  <p:tag name="KSO_WM_UNIT_COMPATIBLE" val="0"/>
  <p:tag name="KSO_WM_UNIT_DIAGRAM_ISNUMVISUAL" val="0"/>
  <p:tag name="KSO_WM_UNIT_DIAGRAM_ISREFERUNIT" val="0"/>
  <p:tag name="KSO_WM_UNIT_TYPE" val="f"/>
  <p:tag name="KSO_WM_UNIT_INDEX" val="1"/>
  <p:tag name="KSO_WM_UNIT_ID" val="custom20177092_3*f*1"/>
  <p:tag name="KSO_WM_TEMPLATE_CATEGORY" val="custom"/>
  <p:tag name="KSO_WM_TEMPLATE_INDEX" val="20177092"/>
  <p:tag name="KSO_WM_UNIT_LAYERLEVEL" val="1"/>
  <p:tag name="KSO_WM_TAG_VERSION" val="1.0"/>
  <p:tag name="KSO_WM_BEAUTIFY_FLAG" val="#wm#"/>
</p:tagLst>
</file>

<file path=ppt/tags/tag198.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273"/>
  <p:tag name="KSO_WM_UNIT_HIGHLIGHT" val="0"/>
  <p:tag name="KSO_WM_UNIT_COMPATIBLE" val="0"/>
  <p:tag name="KSO_WM_UNIT_DIAGRAM_ISNUMVISUAL" val="0"/>
  <p:tag name="KSO_WM_UNIT_DIAGRAM_ISREFERUNIT" val="0"/>
  <p:tag name="KSO_WM_UNIT_TYPE" val="f"/>
  <p:tag name="KSO_WM_UNIT_INDEX" val="1"/>
  <p:tag name="KSO_WM_UNIT_ID" val="custom20177092_3*f*1"/>
  <p:tag name="KSO_WM_TEMPLATE_CATEGORY" val="custom"/>
  <p:tag name="KSO_WM_TEMPLATE_INDEX" val="20177092"/>
  <p:tag name="KSO_WM_UNIT_LAYERLEVEL" val="1"/>
  <p:tag name="KSO_WM_TAG_VERSION" val="1.0"/>
  <p:tag name="KSO_WM_BEAUTIFY_FLAG" val="#wm#"/>
</p:tagLst>
</file>

<file path=ppt/tags/tag199.xml><?xml version="1.0" encoding="utf-8"?>
<p:tagLst xmlns:p="http://schemas.openxmlformats.org/presentationml/2006/main">
  <p:tag name="KSO_WM_COMBINE_RELATE_SLIDE_ID" val="background20176846_3"/>
  <p:tag name="KSO_WM_SLIDE_ID" val="custom20177092_3"/>
  <p:tag name="KSO_WM_TEMPLATE_SUBCATEGORY" val="0"/>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177092"/>
  <p:tag name="KSO_WM_SLIDE_LAYOUT" val="a_f"/>
  <p:tag name="KSO_WM_SLIDE_LAYOUT_CNT" val="1_2"/>
  <p:tag name="KSO_WM_TEMPLATE_MASTER_TYPE" val="1"/>
  <p:tag name="KSO_WM_TEMPLATE_COLOR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ISCONTENTSTITLE" val="0"/>
  <p:tag name="KSO_WM_UNIT_PRESET_TEXT" val="单击此处添加标题"/>
  <p:tag name="KSO_WM_UNIT_NOCLEAR" val="0"/>
  <p:tag name="KSO_WM_UNIT_VALUE" val="40"/>
  <p:tag name="KSO_WM_UNIT_HIGHLIGHT" val="0"/>
  <p:tag name="KSO_WM_UNIT_COMPATIBLE" val="0"/>
  <p:tag name="KSO_WM_UNIT_DIAGRAM_ISNUMVISUAL" val="0"/>
  <p:tag name="KSO_WM_UNIT_DIAGRAM_ISREFERUNIT" val="0"/>
  <p:tag name="KSO_WM_UNIT_TYPE" val="a"/>
  <p:tag name="KSO_WM_UNIT_INDEX" val="1"/>
  <p:tag name="KSO_WM_UNIT_ID" val="custom20177092_3*a*1"/>
  <p:tag name="KSO_WM_TEMPLATE_CATEGORY" val="custom"/>
  <p:tag name="KSO_WM_TEMPLATE_INDEX" val="20177092"/>
  <p:tag name="KSO_WM_UNIT_LAYERLEVEL" val="1"/>
  <p:tag name="KSO_WM_TAG_VERSION" val="1.0"/>
  <p:tag name="KSO_WM_BEAUTIFY_FLAG" val="#wm#"/>
</p:tagLst>
</file>

<file path=ppt/tags/tag201.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273"/>
  <p:tag name="KSO_WM_UNIT_HIGHLIGHT" val="0"/>
  <p:tag name="KSO_WM_UNIT_COMPATIBLE" val="0"/>
  <p:tag name="KSO_WM_UNIT_DIAGRAM_ISNUMVISUAL" val="0"/>
  <p:tag name="KSO_WM_UNIT_DIAGRAM_ISREFERUNIT" val="0"/>
  <p:tag name="KSO_WM_UNIT_TYPE" val="f"/>
  <p:tag name="KSO_WM_UNIT_INDEX" val="1"/>
  <p:tag name="KSO_WM_UNIT_ID" val="custom20177092_3*f*1"/>
  <p:tag name="KSO_WM_TEMPLATE_CATEGORY" val="custom"/>
  <p:tag name="KSO_WM_TEMPLATE_INDEX" val="20177092"/>
  <p:tag name="KSO_WM_UNIT_LAYERLEVEL" val="1"/>
  <p:tag name="KSO_WM_TAG_VERSION" val="1.0"/>
  <p:tag name="KSO_WM_BEAUTIFY_FLAG" val="#wm#"/>
</p:tagLst>
</file>

<file path=ppt/tags/tag202.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273"/>
  <p:tag name="KSO_WM_UNIT_HIGHLIGHT" val="0"/>
  <p:tag name="KSO_WM_UNIT_COMPATIBLE" val="0"/>
  <p:tag name="KSO_WM_UNIT_DIAGRAM_ISNUMVISUAL" val="0"/>
  <p:tag name="KSO_WM_UNIT_DIAGRAM_ISREFERUNIT" val="0"/>
  <p:tag name="KSO_WM_UNIT_TYPE" val="f"/>
  <p:tag name="KSO_WM_UNIT_INDEX" val="1"/>
  <p:tag name="KSO_WM_UNIT_ID" val="custom20177092_3*f*1"/>
  <p:tag name="KSO_WM_TEMPLATE_CATEGORY" val="custom"/>
  <p:tag name="KSO_WM_TEMPLATE_INDEX" val="20177092"/>
  <p:tag name="KSO_WM_UNIT_LAYERLEVEL" val="1"/>
  <p:tag name="KSO_WM_TAG_VERSION" val="1.0"/>
  <p:tag name="KSO_WM_BEAUTIFY_FLAG" val="#wm#"/>
</p:tagLst>
</file>

<file path=ppt/tags/tag203.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273"/>
  <p:tag name="KSO_WM_UNIT_HIGHLIGHT" val="0"/>
  <p:tag name="KSO_WM_UNIT_COMPATIBLE" val="0"/>
  <p:tag name="KSO_WM_UNIT_DIAGRAM_ISNUMVISUAL" val="0"/>
  <p:tag name="KSO_WM_UNIT_DIAGRAM_ISREFERUNIT" val="0"/>
  <p:tag name="KSO_WM_UNIT_TYPE" val="f"/>
  <p:tag name="KSO_WM_UNIT_INDEX" val="1"/>
  <p:tag name="KSO_WM_UNIT_ID" val="custom20177092_3*f*1"/>
  <p:tag name="KSO_WM_TEMPLATE_CATEGORY" val="custom"/>
  <p:tag name="KSO_WM_TEMPLATE_INDEX" val="20177092"/>
  <p:tag name="KSO_WM_UNIT_LAYERLEVEL" val="1"/>
  <p:tag name="KSO_WM_TAG_VERSION" val="1.0"/>
  <p:tag name="KSO_WM_BEAUTIFY_FLAG" val="#wm#"/>
</p:tagLst>
</file>

<file path=ppt/tags/tag204.xml><?xml version="1.0" encoding="utf-8"?>
<p:tagLst xmlns:p="http://schemas.openxmlformats.org/presentationml/2006/main">
  <p:tag name="KSO_WM_COMBINE_RELATE_SLIDE_ID" val="background20176846_3"/>
  <p:tag name="KSO_WM_SLIDE_ID" val="custom20177092_3"/>
  <p:tag name="KSO_WM_TEMPLATE_SUBCATEGORY" val="0"/>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177092"/>
  <p:tag name="KSO_WM_SLIDE_LAYOUT" val="a_f"/>
  <p:tag name="KSO_WM_SLIDE_LAYOUT_CNT" val="1_2"/>
  <p:tag name="KSO_WM_TEMPLATE_MASTER_TYPE" val="1"/>
  <p:tag name="KSO_WM_TEMPLATE_COLOR_TYPE" val="1"/>
</p:tagLst>
</file>

<file path=ppt/tags/tag205.xml><?xml version="1.0" encoding="utf-8"?>
<p:tagLst xmlns:p="http://schemas.openxmlformats.org/presentationml/2006/main">
  <p:tag name="KSO_WM_UNIT_ISCONTENTSTITLE" val="0"/>
  <p:tag name="KSO_WM_UNIT_PRESET_TEXT" val="单击此处添加标题"/>
  <p:tag name="KSO_WM_UNIT_NOCLEAR" val="0"/>
  <p:tag name="KSO_WM_UNIT_VALUE" val="40"/>
  <p:tag name="KSO_WM_UNIT_HIGHLIGHT" val="0"/>
  <p:tag name="KSO_WM_UNIT_COMPATIBLE" val="0"/>
  <p:tag name="KSO_WM_UNIT_DIAGRAM_ISNUMVISUAL" val="0"/>
  <p:tag name="KSO_WM_UNIT_DIAGRAM_ISREFERUNIT" val="0"/>
  <p:tag name="KSO_WM_UNIT_TYPE" val="a"/>
  <p:tag name="KSO_WM_UNIT_INDEX" val="1"/>
  <p:tag name="KSO_WM_UNIT_ID" val="custom20177092_3*a*1"/>
  <p:tag name="KSO_WM_TEMPLATE_CATEGORY" val="custom"/>
  <p:tag name="KSO_WM_TEMPLATE_INDEX" val="20177092"/>
  <p:tag name="KSO_WM_UNIT_LAYERLEVEL" val="1"/>
  <p:tag name="KSO_WM_TAG_VERSION" val="1.0"/>
  <p:tag name="KSO_WM_BEAUTIFY_FLAG" val="#wm#"/>
</p:tagLst>
</file>

<file path=ppt/tags/tag206.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273"/>
  <p:tag name="KSO_WM_UNIT_HIGHLIGHT" val="0"/>
  <p:tag name="KSO_WM_UNIT_COMPATIBLE" val="0"/>
  <p:tag name="KSO_WM_UNIT_DIAGRAM_ISNUMVISUAL" val="0"/>
  <p:tag name="KSO_WM_UNIT_DIAGRAM_ISREFERUNIT" val="0"/>
  <p:tag name="KSO_WM_UNIT_TYPE" val="f"/>
  <p:tag name="KSO_WM_UNIT_INDEX" val="1"/>
  <p:tag name="KSO_WM_UNIT_ID" val="custom20177092_3*f*1"/>
  <p:tag name="KSO_WM_TEMPLATE_CATEGORY" val="custom"/>
  <p:tag name="KSO_WM_TEMPLATE_INDEX" val="20177092"/>
  <p:tag name="KSO_WM_UNIT_LAYERLEVEL" val="1"/>
  <p:tag name="KSO_WM_TAG_VERSION" val="1.0"/>
  <p:tag name="KSO_WM_BEAUTIFY_FLAG" val="#wm#"/>
</p:tagLst>
</file>

<file path=ppt/tags/tag207.xml><?xml version="1.0" encoding="utf-8"?>
<p:tagLst xmlns:p="http://schemas.openxmlformats.org/presentationml/2006/main">
  <p:tag name="KSO_WM_COMBINE_RELATE_SLIDE_ID" val="background20176846_3"/>
  <p:tag name="KSO_WM_SLIDE_ID" val="custom20177092_3"/>
  <p:tag name="KSO_WM_TEMPLATE_SUBCATEGORY" val="0"/>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177092"/>
  <p:tag name="KSO_WM_SLIDE_LAYOUT" val="a_f"/>
  <p:tag name="KSO_WM_SLIDE_LAYOUT_CNT" val="1_2"/>
  <p:tag name="KSO_WM_TEMPLATE_MASTER_TYPE" val="1"/>
  <p:tag name="KSO_WM_TEMPLATE_COLOR_TYPE" val="1"/>
</p:tagLst>
</file>

<file path=ppt/tags/tag208.xml><?xml version="1.0" encoding="utf-8"?>
<p:tagLst xmlns:p="http://schemas.openxmlformats.org/presentationml/2006/main">
  <p:tag name="KSO_WM_UNIT_ISCONTENTSTITLE" val="0"/>
  <p:tag name="KSO_WM_UNIT_PRESET_TEXT" val="单击此处添加标题"/>
  <p:tag name="KSO_WM_UNIT_NOCLEAR" val="0"/>
  <p:tag name="KSO_WM_UNIT_VALUE" val="40"/>
  <p:tag name="KSO_WM_UNIT_HIGHLIGHT" val="0"/>
  <p:tag name="KSO_WM_UNIT_COMPATIBLE" val="0"/>
  <p:tag name="KSO_WM_UNIT_DIAGRAM_ISNUMVISUAL" val="0"/>
  <p:tag name="KSO_WM_UNIT_DIAGRAM_ISREFERUNIT" val="0"/>
  <p:tag name="KSO_WM_UNIT_TYPE" val="a"/>
  <p:tag name="KSO_WM_UNIT_INDEX" val="1"/>
  <p:tag name="KSO_WM_UNIT_ID" val="custom20177092_3*a*1"/>
  <p:tag name="KSO_WM_TEMPLATE_CATEGORY" val="custom"/>
  <p:tag name="KSO_WM_TEMPLATE_INDEX" val="20177092"/>
  <p:tag name="KSO_WM_UNIT_LAYERLEVEL" val="1"/>
  <p:tag name="KSO_WM_TAG_VERSION" val="1.0"/>
  <p:tag name="KSO_WM_BEAUTIFY_FLAG" val="#wm#"/>
</p:tagLst>
</file>

<file path=ppt/tags/tag209.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273"/>
  <p:tag name="KSO_WM_UNIT_HIGHLIGHT" val="0"/>
  <p:tag name="KSO_WM_UNIT_COMPATIBLE" val="0"/>
  <p:tag name="KSO_WM_UNIT_DIAGRAM_ISNUMVISUAL" val="0"/>
  <p:tag name="KSO_WM_UNIT_DIAGRAM_ISREFERUNIT" val="0"/>
  <p:tag name="KSO_WM_UNIT_TYPE" val="f"/>
  <p:tag name="KSO_WM_UNIT_INDEX" val="1"/>
  <p:tag name="KSO_WM_UNIT_ID" val="custom20177092_3*f*1"/>
  <p:tag name="KSO_WM_TEMPLATE_CATEGORY" val="custom"/>
  <p:tag name="KSO_WM_TEMPLATE_INDEX" val="2017709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273"/>
  <p:tag name="KSO_WM_UNIT_HIGHLIGHT" val="0"/>
  <p:tag name="KSO_WM_UNIT_COMPATIBLE" val="0"/>
  <p:tag name="KSO_WM_UNIT_DIAGRAM_ISNUMVISUAL" val="0"/>
  <p:tag name="KSO_WM_UNIT_DIAGRAM_ISREFERUNIT" val="0"/>
  <p:tag name="KSO_WM_UNIT_TYPE" val="f"/>
  <p:tag name="KSO_WM_UNIT_INDEX" val="1"/>
  <p:tag name="KSO_WM_UNIT_ID" val="custom20177092_3*f*1"/>
  <p:tag name="KSO_WM_TEMPLATE_CATEGORY" val="custom"/>
  <p:tag name="KSO_WM_TEMPLATE_INDEX" val="20177092"/>
  <p:tag name="KSO_WM_UNIT_LAYERLEVEL" val="1"/>
  <p:tag name="KSO_WM_TAG_VERSION" val="1.0"/>
  <p:tag name="KSO_WM_BEAUTIFY_FLAG" val="#wm#"/>
</p:tagLst>
</file>

<file path=ppt/tags/tag211.xml><?xml version="1.0" encoding="utf-8"?>
<p:tagLst xmlns:p="http://schemas.openxmlformats.org/presentationml/2006/main">
  <p:tag name="KSO_WM_COMBINE_RELATE_SLIDE_ID" val="background20176846_3"/>
  <p:tag name="KSO_WM_SLIDE_ID" val="custom20177092_3"/>
  <p:tag name="KSO_WM_TEMPLATE_SUBCATEGORY" val="0"/>
  <p:tag name="KSO_WM_SLIDE_TYPE" val="text"/>
  <p:tag name="KSO_WM_SLIDE_SUBTYPE" val="pureTxt"/>
  <p:tag name="KSO_WM_SLIDE_ITEM_CNT" val="0"/>
  <p:tag name="KSO_WM_SLIDE_INDEX" val="3"/>
  <p:tag name="KSO_WM_SLIDE_SIZE" val="855*465"/>
  <p:tag name="KSO_WM_SLIDE_POSITION" val="52*34"/>
  <p:tag name="KSO_WM_TAG_VERSION" val="1.0"/>
  <p:tag name="KSO_WM_BEAUTIFY_FLAG" val="#wm#"/>
  <p:tag name="KSO_WM_TEMPLATE_CATEGORY" val="custom"/>
  <p:tag name="KSO_WM_TEMPLATE_INDEX" val="20177092"/>
  <p:tag name="KSO_WM_SLIDE_LAYOUT" val="a_f"/>
  <p:tag name="KSO_WM_SLIDE_LAYOUT_CNT" val="1_2"/>
  <p:tag name="KSO_WM_TEMPLATE_MASTER_TYPE" val="1"/>
  <p:tag name="KSO_WM_TEMPLATE_COLOR_TYPE" val="1"/>
</p:tagLst>
</file>

<file path=ppt/tags/tag212.xml><?xml version="1.0" encoding="utf-8"?>
<p:tagLst xmlns:p="http://schemas.openxmlformats.org/presentationml/2006/main">
  <p:tag name="KSO_WM_UNIT_ISCONTENTSTITLE" val="0"/>
  <p:tag name="KSO_WM_UNIT_PRESET_TEXT" val="单击此处添加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177092_11*a*1"/>
  <p:tag name="KSO_WM_TEMPLATE_CATEGORY" val="custom"/>
  <p:tag name="KSO_WM_TEMPLATE_INDEX" val="20177092"/>
  <p:tag name="KSO_WM_UNIT_LAYERLEVEL" val="1"/>
  <p:tag name="KSO_WM_TAG_VERSION" val="1.0"/>
  <p:tag name="KSO_WM_BEAUTIFY_FLAG" val="#wm#"/>
</p:tagLst>
</file>

<file path=ppt/tags/tag213.xml><?xml version="1.0" encoding="utf-8"?>
<p:tagLst xmlns:p="http://schemas.openxmlformats.org/presentationml/2006/main">
  <p:tag name="KSO_WM_COMBINE_RELATE_SLIDE_ID" val="background20176846_6"/>
  <p:tag name="KSO_WM_SLIDE_ID" val="custom20177092_11"/>
  <p:tag name="KSO_WM_TEMPLATE_SUBCATEGORY" val="0"/>
  <p:tag name="KSO_WM_SLIDE_TYPE" val="sectionTitle"/>
  <p:tag name="KSO_WM_SLIDE_SUBTYPE" val="pureTxt"/>
  <p:tag name="KSO_WM_SLIDE_ITEM_CNT" val="0"/>
  <p:tag name="KSO_WM_SLIDE_INDEX" val="11"/>
  <p:tag name="KSO_WM_TAG_VERSION" val="1.0"/>
  <p:tag name="KSO_WM_BEAUTIFY_FLAG" val="#wm#"/>
  <p:tag name="KSO_WM_TEMPLATE_CATEGORY" val="custom"/>
  <p:tag name="KSO_WM_TEMPLATE_INDEX" val="20177092"/>
  <p:tag name="KSO_WM_SLIDE_LAYOUT" val="a_b"/>
  <p:tag name="KSO_WM_SLIDE_LAYOUT_CNT" val="1_1"/>
  <p:tag name="KSO_WM_TEMPLATE_MASTER_TYPE" val="1"/>
  <p:tag name="KSO_WM_TEMPLATE_COLOR_TYPE" val="1"/>
</p:tagLst>
</file>

<file path=ppt/tags/tag214.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092_4*a*1"/>
  <p:tag name="KSO_WM_TEMPLATE_CATEGORY" val="custom"/>
  <p:tag name="KSO_WM_TEMPLATE_INDEX" val="20177092"/>
  <p:tag name="KSO_WM_UNIT_LAYERLEVEL" val="1"/>
  <p:tag name="KSO_WM_TAG_VERSION" val="1.0"/>
  <p:tag name="KSO_WM_BEAUTIFY_FLAG" val="#wm#"/>
</p:tagLst>
</file>

<file path=ppt/tags/tag215.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092_4*a*1"/>
  <p:tag name="KSO_WM_TEMPLATE_CATEGORY" val="custom"/>
  <p:tag name="KSO_WM_TEMPLATE_INDEX" val="20177092"/>
  <p:tag name="KSO_WM_UNIT_LAYERLEVEL" val="1"/>
  <p:tag name="KSO_WM_TAG_VERSION" val="1.0"/>
  <p:tag name="KSO_WM_BEAUTIFY_FLAG" val="#wm#"/>
</p:tagLst>
</file>

<file path=ppt/tags/tag216.xml><?xml version="1.0" encoding="utf-8"?>
<p:tagLst xmlns:p="http://schemas.openxmlformats.org/presentationml/2006/main">
  <p:tag name="KSO_WM_COMBINE_RELATE_SLIDE_ID" val="background20176846_4"/>
  <p:tag name="KSO_WM_SLIDE_ID" val="custom20177092_4"/>
  <p:tag name="KSO_WM_TEMPLATE_SUBCATEGORY" val="0"/>
  <p:tag name="KSO_WM_SLIDE_TYPE" val="text"/>
  <p:tag name="KSO_WM_SLIDE_SUBTYPE" val="picTxt"/>
  <p:tag name="KSO_WM_SLIDE_ITEM_CNT" val="0"/>
  <p:tag name="KSO_WM_SLIDE_INDEX" val="4"/>
  <p:tag name="KSO_WM_SLIDE_SIZE" val="855*465"/>
  <p:tag name="KSO_WM_SLIDE_POSITION" val="52*34"/>
  <p:tag name="KSO_WM_TAG_VERSION" val="1.0"/>
  <p:tag name="KSO_WM_BEAUTIFY_FLAG" val="#wm#"/>
  <p:tag name="KSO_WM_TEMPLATE_CATEGORY" val="custom"/>
  <p:tag name="KSO_WM_TEMPLATE_INDEX" val="20177092"/>
  <p:tag name="KSO_WM_SLIDE_LAYOUT" val="a_d_f"/>
  <p:tag name="KSO_WM_SLIDE_LAYOUT_CNT" val="1_1_1"/>
  <p:tag name="KSO_WM_TEMPLATE_MASTER_TYPE" val="1"/>
  <p:tag name="KSO_WM_TEMPLATE_COLOR_TYPE" val="1"/>
</p:tagLst>
</file>

<file path=ppt/tags/tag217.xml><?xml version="1.0" encoding="utf-8"?>
<p:tagLst xmlns:p="http://schemas.openxmlformats.org/presentationml/2006/main">
  <p:tag name="KSO_WM_UNIT_ISCONTENTSTITLE" val="0"/>
  <p:tag name="KSO_WM_UNIT_PRESET_TEXT" val="单击此处添加标题"/>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177092_5*a*1"/>
  <p:tag name="KSO_WM_TEMPLATE_CATEGORY" val="custom"/>
  <p:tag name="KSO_WM_TEMPLATE_INDEX" val="20177092"/>
  <p:tag name="KSO_WM_UNIT_LAYERLEVEL" val="1"/>
  <p:tag name="KSO_WM_TAG_VERSION" val="1.0"/>
  <p:tag name="KSO_WM_BEAUTIFY_FLAG" val="#wm#"/>
</p:tagLst>
</file>

<file path=ppt/tags/tag218.xml><?xml version="1.0" encoding="utf-8"?>
<p:tagLst xmlns:p="http://schemas.openxmlformats.org/presentationml/2006/main">
  <p:tag name="KSO_WM_UNIT_PLACING_PICTURE_USER_VIEWPORT" val="{&quot;height&quot;:4375,&quot;width&quot;:6600}"/>
</p:tagLst>
</file>

<file path=ppt/tags/tag219.xml><?xml version="1.0" encoding="utf-8"?>
<p:tagLst xmlns:p="http://schemas.openxmlformats.org/presentationml/2006/main">
  <p:tag name="KSO_WM_COMBINE_RELATE_SLIDE_ID" val="background20176846_5"/>
  <p:tag name="KSO_WM_SLIDE_ID" val="custom20177092_5"/>
  <p:tag name="KSO_WM_TEMPLATE_SUBCATEGORY" val="0"/>
  <p:tag name="KSO_WM_SLIDE_TYPE" val="text"/>
  <p:tag name="KSO_WM_SLIDE_SUBTYPE" val="picTxt"/>
  <p:tag name="KSO_WM_SLIDE_ITEM_CNT" val="0"/>
  <p:tag name="KSO_WM_SLIDE_INDEX" val="5"/>
  <p:tag name="KSO_WM_SLIDE_SIZE" val="790*484"/>
  <p:tag name="KSO_WM_SLIDE_POSITION" val="75*23"/>
  <p:tag name="KSO_WM_TAG_VERSION" val="1.0"/>
  <p:tag name="KSO_WM_BEAUTIFY_FLAG" val="#wm#"/>
  <p:tag name="KSO_WM_TEMPLATE_CATEGORY" val="custom"/>
  <p:tag name="KSO_WM_TEMPLATE_INDEX" val="20177092"/>
  <p:tag name="KSO_WM_SLIDE_LAYOUT" val="a_d_f"/>
  <p:tag name="KSO_WM_SLIDE_LAYOUT_CNT" val="1_1_1"/>
  <p:tag name="KSO_WM_TEMPLATE_MASTER_TYPE" val="1"/>
  <p:tag name="KSO_WM_TEMPLATE_COLOR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ISCONTENTSTITLE" val="0"/>
  <p:tag name="KSO_WM_UNIT_PRESET_TEXT" val="单击此处添加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177092_11*a*1"/>
  <p:tag name="KSO_WM_TEMPLATE_CATEGORY" val="custom"/>
  <p:tag name="KSO_WM_TEMPLATE_INDEX" val="20177092"/>
  <p:tag name="KSO_WM_UNIT_LAYERLEVEL" val="1"/>
  <p:tag name="KSO_WM_TAG_VERSION" val="1.0"/>
  <p:tag name="KSO_WM_BEAUTIFY_FLAG" val="#wm#"/>
</p:tagLst>
</file>

<file path=ppt/tags/tag221.xml><?xml version="1.0" encoding="utf-8"?>
<p:tagLst xmlns:p="http://schemas.openxmlformats.org/presentationml/2006/main">
  <p:tag name="KSO_WM_COMBINE_RELATE_SLIDE_ID" val="background20176846_6"/>
  <p:tag name="KSO_WM_SLIDE_ID" val="custom20177092_11"/>
  <p:tag name="KSO_WM_TEMPLATE_SUBCATEGORY" val="0"/>
  <p:tag name="KSO_WM_SLIDE_TYPE" val="sectionTitle"/>
  <p:tag name="KSO_WM_SLIDE_SUBTYPE" val="pureTxt"/>
  <p:tag name="KSO_WM_SLIDE_ITEM_CNT" val="0"/>
  <p:tag name="KSO_WM_SLIDE_INDEX" val="11"/>
  <p:tag name="KSO_WM_TAG_VERSION" val="1.0"/>
  <p:tag name="KSO_WM_BEAUTIFY_FLAG" val="#wm#"/>
  <p:tag name="KSO_WM_TEMPLATE_CATEGORY" val="custom"/>
  <p:tag name="KSO_WM_TEMPLATE_INDEX" val="20177092"/>
  <p:tag name="KSO_WM_SLIDE_LAYOUT" val="a_b"/>
  <p:tag name="KSO_WM_SLIDE_LAYOUT_CNT" val="1_1"/>
  <p:tag name="KSO_WM_TEMPLATE_MASTER_TYPE" val="1"/>
  <p:tag name="KSO_WM_TEMPLATE_COLOR_TYPE" val="1"/>
</p:tagLst>
</file>

<file path=ppt/tags/tag222.xml><?xml version="1.0" encoding="utf-8"?>
<p:tagLst xmlns:p="http://schemas.openxmlformats.org/presentationml/2006/main">
  <p:tag name="KSO_WM_UNIT_ISCONTENTSTITLE" val="0"/>
  <p:tag name="KSO_WM_UNIT_PRESET_TEXT" val="单击此处添加标题"/>
  <p:tag name="KSO_WM_UNIT_NOCLEAR" val="0"/>
  <p:tag name="KSO_WM_UNIT_VALUE" val="19"/>
  <p:tag name="KSO_WM_UNIT_HIGHLIGHT" val="0"/>
  <p:tag name="KSO_WM_UNIT_COMPATIBLE" val="0"/>
  <p:tag name="KSO_WM_UNIT_DIAGRAM_ISNUMVISUAL" val="0"/>
  <p:tag name="KSO_WM_UNIT_DIAGRAM_ISREFERUNIT" val="0"/>
  <p:tag name="KSO_WM_UNIT_TYPE" val="a"/>
  <p:tag name="KSO_WM_UNIT_INDEX" val="1"/>
  <p:tag name="KSO_WM_UNIT_ID" val="custom20177092_5*a*1"/>
  <p:tag name="KSO_WM_TEMPLATE_CATEGORY" val="custom"/>
  <p:tag name="KSO_WM_TEMPLATE_INDEX" val="20177092"/>
  <p:tag name="KSO_WM_UNIT_LAYERLEVEL" val="1"/>
  <p:tag name="KSO_WM_TAG_VERSION" val="1.0"/>
  <p:tag name="KSO_WM_BEAUTIFY_FLAG" val="#wm#"/>
</p:tagLst>
</file>

<file path=ppt/tags/tag223.xml><?xml version="1.0" encoding="utf-8"?>
<p:tagLst xmlns:p="http://schemas.openxmlformats.org/presentationml/2006/main">
  <p:tag name="KSO_WM_UNIT_TABLE_BEAUTIFY" val="smartTable{b6baaf46-f8d1-4dd5-9e3e-a7550c8ccf4e}"/>
  <p:tag name="TABLE_ENDDRAG_ORIGIN_RECT" val="814*416"/>
  <p:tag name="TABLE_ENDDRAG_RECT" val="90*100*814*416"/>
</p:tagLst>
</file>

<file path=ppt/tags/tag224.xml><?xml version="1.0" encoding="utf-8"?>
<p:tagLst xmlns:p="http://schemas.openxmlformats.org/presentationml/2006/main">
  <p:tag name="KSO_WM_COMBINE_RELATE_SLIDE_ID" val="background20176846_5"/>
  <p:tag name="KSO_WM_SLIDE_ID" val="custom20177092_5"/>
  <p:tag name="KSO_WM_TEMPLATE_SUBCATEGORY" val="0"/>
  <p:tag name="KSO_WM_SLIDE_TYPE" val="text"/>
  <p:tag name="KSO_WM_SLIDE_SUBTYPE" val="picTxt"/>
  <p:tag name="KSO_WM_SLIDE_ITEM_CNT" val="0"/>
  <p:tag name="KSO_WM_SLIDE_INDEX" val="5"/>
  <p:tag name="KSO_WM_SLIDE_SIZE" val="790*484"/>
  <p:tag name="KSO_WM_SLIDE_POSITION" val="75*23"/>
  <p:tag name="KSO_WM_TAG_VERSION" val="1.0"/>
  <p:tag name="KSO_WM_BEAUTIFY_FLAG" val="#wm#"/>
  <p:tag name="KSO_WM_TEMPLATE_CATEGORY" val="custom"/>
  <p:tag name="KSO_WM_TEMPLATE_INDEX" val="20177092"/>
  <p:tag name="KSO_WM_SLIDE_LAYOUT" val="a_d_f"/>
  <p:tag name="KSO_WM_SLIDE_LAYOUT_CNT" val="1_1_1"/>
  <p:tag name="KSO_WM_TEMPLATE_MASTER_TYPE" val="1"/>
  <p:tag name="KSO_WM_TEMPLATE_COLOR_TYPE" val="1"/>
</p:tagLst>
</file>

<file path=ppt/tags/tag225.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092_4*a*1"/>
  <p:tag name="KSO_WM_TEMPLATE_CATEGORY" val="custom"/>
  <p:tag name="KSO_WM_TEMPLATE_INDEX" val="20177092"/>
  <p:tag name="KSO_WM_UNIT_LAYERLEVEL" val="1"/>
  <p:tag name="KSO_WM_TAG_VERSION" val="1.0"/>
  <p:tag name="KSO_WM_BEAUTIFY_FLAG" val="#wm#"/>
</p:tagLst>
</file>

<file path=ppt/tags/tag226.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092_4*a*1"/>
  <p:tag name="KSO_WM_TEMPLATE_CATEGORY" val="custom"/>
  <p:tag name="KSO_WM_TEMPLATE_INDEX" val="20177092"/>
  <p:tag name="KSO_WM_UNIT_LAYERLEVEL" val="1"/>
  <p:tag name="KSO_WM_TAG_VERSION" val="1.0"/>
  <p:tag name="KSO_WM_BEAUTIFY_FLAG" val="#wm#"/>
</p:tagLst>
</file>

<file path=ppt/tags/tag227.xml><?xml version="1.0" encoding="utf-8"?>
<p:tagLst xmlns:p="http://schemas.openxmlformats.org/presentationml/2006/main">
  <p:tag name="KSO_WM_COMBINE_RELATE_SLIDE_ID" val="background20176846_4"/>
  <p:tag name="KSO_WM_SLIDE_ID" val="custom20177092_4"/>
  <p:tag name="KSO_WM_TEMPLATE_SUBCATEGORY" val="0"/>
  <p:tag name="KSO_WM_SLIDE_TYPE" val="text"/>
  <p:tag name="KSO_WM_SLIDE_SUBTYPE" val="picTxt"/>
  <p:tag name="KSO_WM_SLIDE_ITEM_CNT" val="0"/>
  <p:tag name="KSO_WM_SLIDE_INDEX" val="4"/>
  <p:tag name="KSO_WM_SLIDE_SIZE" val="855*465"/>
  <p:tag name="KSO_WM_SLIDE_POSITION" val="52*34"/>
  <p:tag name="KSO_WM_TAG_VERSION" val="1.0"/>
  <p:tag name="KSO_WM_BEAUTIFY_FLAG" val="#wm#"/>
  <p:tag name="KSO_WM_TEMPLATE_CATEGORY" val="custom"/>
  <p:tag name="KSO_WM_TEMPLATE_INDEX" val="20177092"/>
  <p:tag name="KSO_WM_SLIDE_LAYOUT" val="a_d_f"/>
  <p:tag name="KSO_WM_SLIDE_LAYOUT_CNT" val="1_1_1"/>
  <p:tag name="KSO_WM_TEMPLATE_MASTER_TYPE" val="1"/>
  <p:tag name="KSO_WM_TEMPLATE_COLOR_TYPE" val="1"/>
</p:tagLst>
</file>

<file path=ppt/tags/tag228.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092_4*a*1"/>
  <p:tag name="KSO_WM_TEMPLATE_CATEGORY" val="custom"/>
  <p:tag name="KSO_WM_TEMPLATE_INDEX" val="20177092"/>
  <p:tag name="KSO_WM_UNIT_LAYERLEVEL" val="1"/>
  <p:tag name="KSO_WM_TAG_VERSION" val="1.0"/>
  <p:tag name="KSO_WM_BEAUTIFY_FLAG" val="#wm#"/>
</p:tagLst>
</file>

<file path=ppt/tags/tag229.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092_4*a*1"/>
  <p:tag name="KSO_WM_TEMPLATE_CATEGORY" val="custom"/>
  <p:tag name="KSO_WM_TEMPLATE_INDEX" val="20177092"/>
  <p:tag name="KSO_WM_UNIT_LAYERLEVEL" val="1"/>
  <p:tag name="KSO_WM_TAG_VERSION" val="1.0"/>
  <p:tag name="KSO_WM_BEAUTIFY_FLAG" val="#wm#"/>
</p:tagLst>
</file>

<file path=ppt/tags/tag23.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COMBINE_RELATE_SLIDE_ID" val="background20176846_4"/>
  <p:tag name="KSO_WM_SLIDE_ID" val="custom20177092_4"/>
  <p:tag name="KSO_WM_TEMPLATE_SUBCATEGORY" val="0"/>
  <p:tag name="KSO_WM_SLIDE_TYPE" val="text"/>
  <p:tag name="KSO_WM_SLIDE_SUBTYPE" val="picTxt"/>
  <p:tag name="KSO_WM_SLIDE_ITEM_CNT" val="0"/>
  <p:tag name="KSO_WM_SLIDE_INDEX" val="4"/>
  <p:tag name="KSO_WM_SLIDE_SIZE" val="855*465"/>
  <p:tag name="KSO_WM_SLIDE_POSITION" val="52*34"/>
  <p:tag name="KSO_WM_TAG_VERSION" val="1.0"/>
  <p:tag name="KSO_WM_BEAUTIFY_FLAG" val="#wm#"/>
  <p:tag name="KSO_WM_TEMPLATE_CATEGORY" val="custom"/>
  <p:tag name="KSO_WM_TEMPLATE_INDEX" val="20177092"/>
  <p:tag name="KSO_WM_SLIDE_LAYOUT" val="a_d_f"/>
  <p:tag name="KSO_WM_SLIDE_LAYOUT_CNT" val="1_1_1"/>
  <p:tag name="KSO_WM_TEMPLATE_MASTER_TYPE" val="1"/>
  <p:tag name="KSO_WM_TEMPLATE_COLOR_TYPE" val="1"/>
</p:tagLst>
</file>

<file path=ppt/tags/tag231.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092_4*a*1"/>
  <p:tag name="KSO_WM_TEMPLATE_CATEGORY" val="custom"/>
  <p:tag name="KSO_WM_TEMPLATE_INDEX" val="20177092"/>
  <p:tag name="KSO_WM_UNIT_LAYERLEVEL" val="1"/>
  <p:tag name="KSO_WM_TAG_VERSION" val="1.0"/>
  <p:tag name="KSO_WM_BEAUTIFY_FLAG" val="#wm#"/>
</p:tagLst>
</file>

<file path=ppt/tags/tag232.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092_4*a*1"/>
  <p:tag name="KSO_WM_TEMPLATE_CATEGORY" val="custom"/>
  <p:tag name="KSO_WM_TEMPLATE_INDEX" val="20177092"/>
  <p:tag name="KSO_WM_UNIT_LAYERLEVEL" val="1"/>
  <p:tag name="KSO_WM_TAG_VERSION" val="1.0"/>
  <p:tag name="KSO_WM_BEAUTIFY_FLAG" val="#wm#"/>
</p:tagLst>
</file>

<file path=ppt/tags/tag233.xml><?xml version="1.0" encoding="utf-8"?>
<p:tagLst xmlns:p="http://schemas.openxmlformats.org/presentationml/2006/main">
  <p:tag name="KSO_WM_COMBINE_RELATE_SLIDE_ID" val="background20176846_4"/>
  <p:tag name="KSO_WM_SLIDE_ID" val="custom20177092_4"/>
  <p:tag name="KSO_WM_TEMPLATE_SUBCATEGORY" val="0"/>
  <p:tag name="KSO_WM_SLIDE_TYPE" val="text"/>
  <p:tag name="KSO_WM_SLIDE_SUBTYPE" val="picTxt"/>
  <p:tag name="KSO_WM_SLIDE_ITEM_CNT" val="0"/>
  <p:tag name="KSO_WM_SLIDE_INDEX" val="4"/>
  <p:tag name="KSO_WM_SLIDE_SIZE" val="855*465"/>
  <p:tag name="KSO_WM_SLIDE_POSITION" val="52*34"/>
  <p:tag name="KSO_WM_TAG_VERSION" val="1.0"/>
  <p:tag name="KSO_WM_BEAUTIFY_FLAG" val="#wm#"/>
  <p:tag name="KSO_WM_TEMPLATE_CATEGORY" val="custom"/>
  <p:tag name="KSO_WM_TEMPLATE_INDEX" val="20177092"/>
  <p:tag name="KSO_WM_SLIDE_LAYOUT" val="a_d_f"/>
  <p:tag name="KSO_WM_SLIDE_LAYOUT_CNT" val="1_1_1"/>
  <p:tag name="KSO_WM_TEMPLATE_MASTER_TYPE" val="1"/>
  <p:tag name="KSO_WM_TEMPLATE_COLOR_TYPE" val="1"/>
</p:tagLst>
</file>

<file path=ppt/tags/tag234.xml><?xml version="1.0" encoding="utf-8"?>
<p:tagLst xmlns:p="http://schemas.openxmlformats.org/presentationml/2006/main">
  <p:tag name="KSO_WM_UNIT_ISCONTENTSTITLE" val="0"/>
  <p:tag name="KSO_WM_UNIT_PRESET_TEXT" val="单击此处添加标题"/>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177092_11*a*1"/>
  <p:tag name="KSO_WM_TEMPLATE_CATEGORY" val="custom"/>
  <p:tag name="KSO_WM_TEMPLATE_INDEX" val="20177092"/>
  <p:tag name="KSO_WM_UNIT_LAYERLEVEL" val="1"/>
  <p:tag name="KSO_WM_TAG_VERSION" val="1.0"/>
  <p:tag name="KSO_WM_BEAUTIFY_FLAG" val="#wm#"/>
</p:tagLst>
</file>

<file path=ppt/tags/tag235.xml><?xml version="1.0" encoding="utf-8"?>
<p:tagLst xmlns:p="http://schemas.openxmlformats.org/presentationml/2006/main">
  <p:tag name="KSO_WM_COMBINE_RELATE_SLIDE_ID" val="background20176846_6"/>
  <p:tag name="KSO_WM_SLIDE_ID" val="custom20177092_11"/>
  <p:tag name="KSO_WM_TEMPLATE_SUBCATEGORY" val="0"/>
  <p:tag name="KSO_WM_SLIDE_TYPE" val="sectionTitle"/>
  <p:tag name="KSO_WM_SLIDE_SUBTYPE" val="pureTxt"/>
  <p:tag name="KSO_WM_SLIDE_ITEM_CNT" val="0"/>
  <p:tag name="KSO_WM_SLIDE_INDEX" val="11"/>
  <p:tag name="KSO_WM_TAG_VERSION" val="1.0"/>
  <p:tag name="KSO_WM_BEAUTIFY_FLAG" val="#wm#"/>
  <p:tag name="KSO_WM_TEMPLATE_CATEGORY" val="custom"/>
  <p:tag name="KSO_WM_TEMPLATE_INDEX" val="20177092"/>
  <p:tag name="KSO_WM_SLIDE_LAYOUT" val="a_b"/>
  <p:tag name="KSO_WM_SLIDE_LAYOUT_CNT" val="1_1"/>
  <p:tag name="KSO_WM_TEMPLATE_MASTER_TYPE" val="1"/>
  <p:tag name="KSO_WM_TEMPLATE_COLOR_TYPE" val="1"/>
</p:tagLst>
</file>

<file path=ppt/tags/tag236.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092_4*a*1"/>
  <p:tag name="KSO_WM_TEMPLATE_CATEGORY" val="custom"/>
  <p:tag name="KSO_WM_TEMPLATE_INDEX" val="20177092"/>
  <p:tag name="KSO_WM_UNIT_LAYERLEVEL" val="1"/>
  <p:tag name="KSO_WM_TAG_VERSION" val="1.0"/>
  <p:tag name="KSO_WM_BEAUTIFY_FLAG" val="#wm#"/>
</p:tagLst>
</file>

<file path=ppt/tags/tag237.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092_4*a*1"/>
  <p:tag name="KSO_WM_TEMPLATE_CATEGORY" val="custom"/>
  <p:tag name="KSO_WM_TEMPLATE_INDEX" val="20177092"/>
  <p:tag name="KSO_WM_UNIT_LAYERLEVEL" val="1"/>
  <p:tag name="KSO_WM_TAG_VERSION" val="1.0"/>
  <p:tag name="KSO_WM_BEAUTIFY_FLAG" val="#wm#"/>
</p:tagLst>
</file>

<file path=ppt/tags/tag238.xml><?xml version="1.0" encoding="utf-8"?>
<p:tagLst xmlns:p="http://schemas.openxmlformats.org/presentationml/2006/main">
  <p:tag name="KSO_WM_COMBINE_RELATE_SLIDE_ID" val="background20176846_4"/>
  <p:tag name="KSO_WM_SLIDE_ID" val="custom20177092_4"/>
  <p:tag name="KSO_WM_TEMPLATE_SUBCATEGORY" val="0"/>
  <p:tag name="KSO_WM_SLIDE_TYPE" val="text"/>
  <p:tag name="KSO_WM_SLIDE_SUBTYPE" val="picTxt"/>
  <p:tag name="KSO_WM_SLIDE_ITEM_CNT" val="0"/>
  <p:tag name="KSO_WM_SLIDE_INDEX" val="4"/>
  <p:tag name="KSO_WM_SLIDE_SIZE" val="855*465"/>
  <p:tag name="KSO_WM_SLIDE_POSITION" val="52*34"/>
  <p:tag name="KSO_WM_TAG_VERSION" val="1.0"/>
  <p:tag name="KSO_WM_BEAUTIFY_FLAG" val="#wm#"/>
  <p:tag name="KSO_WM_TEMPLATE_CATEGORY" val="custom"/>
  <p:tag name="KSO_WM_TEMPLATE_INDEX" val="20177092"/>
  <p:tag name="KSO_WM_SLIDE_LAYOUT" val="a_d_f"/>
  <p:tag name="KSO_WM_SLIDE_LAYOUT_CNT" val="1_1_1"/>
  <p:tag name="KSO_WM_TEMPLATE_MASTER_TYPE" val="1"/>
  <p:tag name="KSO_WM_TEMPLATE_COLOR_TYPE" val="1"/>
</p:tagLst>
</file>

<file path=ppt/tags/tag239.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092_4*a*1"/>
  <p:tag name="KSO_WM_TEMPLATE_CATEGORY" val="custom"/>
  <p:tag name="KSO_WM_TEMPLATE_INDEX" val="2017709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177092_4*a*1"/>
  <p:tag name="KSO_WM_TEMPLATE_CATEGORY" val="custom"/>
  <p:tag name="KSO_WM_TEMPLATE_INDEX" val="20177092"/>
  <p:tag name="KSO_WM_UNIT_LAYERLEVEL" val="1"/>
  <p:tag name="KSO_WM_TAG_VERSION" val="1.0"/>
  <p:tag name="KSO_WM_BEAUTIFY_FLAG" val="#wm#"/>
</p:tagLst>
</file>

<file path=ppt/tags/tag241.xml><?xml version="1.0" encoding="utf-8"?>
<p:tagLst xmlns:p="http://schemas.openxmlformats.org/presentationml/2006/main">
  <p:tag name="KSO_WM_COMBINE_RELATE_SLIDE_ID" val="background20176846_4"/>
  <p:tag name="KSO_WM_SLIDE_ID" val="custom20177092_4"/>
  <p:tag name="KSO_WM_TEMPLATE_SUBCATEGORY" val="0"/>
  <p:tag name="KSO_WM_SLIDE_TYPE" val="text"/>
  <p:tag name="KSO_WM_SLIDE_SUBTYPE" val="picTxt"/>
  <p:tag name="KSO_WM_SLIDE_ITEM_CNT" val="0"/>
  <p:tag name="KSO_WM_SLIDE_INDEX" val="4"/>
  <p:tag name="KSO_WM_SLIDE_SIZE" val="855*465"/>
  <p:tag name="KSO_WM_SLIDE_POSITION" val="52*34"/>
  <p:tag name="KSO_WM_TAG_VERSION" val="1.0"/>
  <p:tag name="KSO_WM_BEAUTIFY_FLAG" val="#wm#"/>
  <p:tag name="KSO_WM_TEMPLATE_CATEGORY" val="custom"/>
  <p:tag name="KSO_WM_TEMPLATE_INDEX" val="20177092"/>
  <p:tag name="KSO_WM_SLIDE_LAYOUT" val="a_d_f"/>
  <p:tag name="KSO_WM_SLIDE_LAYOUT_CNT" val="1_1_1"/>
  <p:tag name="KSO_WM_TEMPLATE_MASTER_TYPE" val="1"/>
  <p:tag name="KSO_WM_TEMPLATE_COLOR_TYPE"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177092_22*i*1"/>
  <p:tag name="KSO_WM_TEMPLATE_CATEGORY" val="custom"/>
  <p:tag name="KSO_WM_TEMPLATE_INDEX" val="20177092"/>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177092_22*i*2"/>
  <p:tag name="KSO_WM_TEMPLATE_CATEGORY" val="custom"/>
  <p:tag name="KSO_WM_TEMPLATE_INDEX" val="20177092"/>
  <p:tag name="KSO_WM_UNIT_LAYERLEVEL" val="1"/>
  <p:tag name="KSO_WM_TAG_VERSION" val="1.0"/>
  <p:tag name="KSO_WM_BEAUTIFY_FLAG" val="#wm#"/>
</p:tagLst>
</file>

<file path=ppt/tags/tag244.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228"/>
  <p:tag name="KSO_WM_UNIT_HIGHLIGHT" val="0"/>
  <p:tag name="KSO_WM_UNIT_COMPATIBLE" val="0"/>
  <p:tag name="KSO_WM_UNIT_DIAGRAM_ISNUMVISUAL" val="0"/>
  <p:tag name="KSO_WM_UNIT_DIAGRAM_ISREFERUNIT" val="0"/>
  <p:tag name="KSO_WM_UNIT_TYPE" val="f"/>
  <p:tag name="KSO_WM_UNIT_INDEX" val="1"/>
  <p:tag name="KSO_WM_UNIT_ID" val="custom20177092_22*f*1"/>
  <p:tag name="KSO_WM_TEMPLATE_CATEGORY" val="custom"/>
  <p:tag name="KSO_WM_TEMPLATE_INDEX" val="20177092"/>
  <p:tag name="KSO_WM_UNIT_LAYERLEVEL" val="1"/>
  <p:tag name="KSO_WM_TAG_VERSION" val="1.0"/>
  <p:tag name="KSO_WM_BEAUTIFY_FLAG" val="#wm#"/>
</p:tagLst>
</file>

<file path=ppt/tags/tag245.xml><?xml version="1.0" encoding="utf-8"?>
<p:tagLst xmlns:p="http://schemas.openxmlformats.org/presentationml/2006/main">
  <p:tag name="KSO_WM_UNIT_RELATE_UNITID" val="custom20177092_22*f*1"/>
  <p:tag name="KSO_WM_UNIT_PRESET_TEXT" val="单击此处添加文本"/>
  <p:tag name="KSO_WM_UNIT_NOCLEAR" val="0"/>
  <p:tag name="KSO_WM_UNIT_VALUE" val="8"/>
  <p:tag name="KSO_WM_UNIT_HIGHLIGHT" val="0"/>
  <p:tag name="KSO_WM_UNIT_COMPATIBLE" val="1"/>
  <p:tag name="KSO_WM_UNIT_DIAGRAM_ISNUMVISUAL" val="0"/>
  <p:tag name="KSO_WM_UNIT_DIAGRAM_ISREFERUNIT" val="0"/>
  <p:tag name="KSO_WM_UNIT_TYPE" val="g"/>
  <p:tag name="KSO_WM_UNIT_INDEX" val="1"/>
  <p:tag name="KSO_WM_UNIT_ID" val="custom20177092_22*g*1"/>
  <p:tag name="KSO_WM_TEMPLATE_CATEGORY" val="custom"/>
  <p:tag name="KSO_WM_TEMPLATE_INDEX" val="20177092"/>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177092_22*i*3"/>
  <p:tag name="KSO_WM_TEMPLATE_CATEGORY" val="custom"/>
  <p:tag name="KSO_WM_TEMPLATE_INDEX" val="20177092"/>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177092_22*i*4"/>
  <p:tag name="KSO_WM_TEMPLATE_CATEGORY" val="custom"/>
  <p:tag name="KSO_WM_TEMPLATE_INDEX" val="20177092"/>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177092_22*i*6"/>
  <p:tag name="KSO_WM_TEMPLATE_CATEGORY" val="custom"/>
  <p:tag name="KSO_WM_TEMPLATE_INDEX" val="20177092"/>
  <p:tag name="KSO_WM_UNIT_LAYERLEVEL" val="1"/>
  <p:tag name="KSO_WM_TAG_VERSION" val="1.0"/>
  <p:tag name="KSO_WM_BEAUTIFY_FLAG" val="#wm#"/>
</p:tagLst>
</file>

<file path=ppt/tags/tag249.xml><?xml version="1.0" encoding="utf-8"?>
<p:tagLst xmlns:p="http://schemas.openxmlformats.org/presentationml/2006/main">
  <p:tag name="KSO_WM_COMBINE_RELATE_SLIDE_ID" val="background20176846_9"/>
  <p:tag name="KSO_WM_SLIDE_ID" val="custom20177092_22"/>
  <p:tag name="KSO_WM_TEMPLATE_SUBCATEGORY" val="0"/>
  <p:tag name="KSO_WM_SLIDE_TYPE" val="text"/>
  <p:tag name="KSO_WM_SLIDE_SUBTYPE" val="pureTxt"/>
  <p:tag name="KSO_WM_SLIDE_ITEM_CNT" val="0"/>
  <p:tag name="KSO_WM_SLIDE_INDEX" val="22"/>
  <p:tag name="KSO_WM_SLIDE_SIZE" val="701*321"/>
  <p:tag name="KSO_WM_SLIDE_POSITION" val="119*106"/>
  <p:tag name="KSO_WM_TAG_VERSION" val="1.0"/>
  <p:tag name="KSO_WM_BEAUTIFY_FLAG" val="#wm#"/>
  <p:tag name="KSO_WM_TEMPLATE_CATEGORY" val="custom"/>
  <p:tag name="KSO_WM_TEMPLATE_INDEX" val="20177092"/>
  <p:tag name="KSO_WM_SLIDE_LAYOUT" val="f_g"/>
  <p:tag name="KSO_WM_SLIDE_LAYOUT_CNT" val="1_1"/>
  <p:tag name="KSO_WM_TEMPLATE_MASTER_TYPE" val="1"/>
  <p:tag name="KSO_WM_TEMPLATE_COLOR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BEAUTIFY_FLAG" val="#wm#"/>
  <p:tag name="KSO_WM_TEMPLATE_CATEGORY" val="custom"/>
  <p:tag name="KSO_WM_TEMPLATE_INDEX" val="20177092"/>
</p:tagLst>
</file>

<file path=ppt/tags/tag251.xml><?xml version="1.0" encoding="utf-8"?>
<p:tagLst xmlns:p="http://schemas.openxmlformats.org/presentationml/2006/main">
  <p:tag name="KSO_WM_UNIT_ISCONTENTSTITLE" val="0"/>
  <p:tag name="KSO_WM_UNIT_NOCLEAR" val="1"/>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177092_25*a*1"/>
  <p:tag name="KSO_WM_TEMPLATE_CATEGORY" val="custom"/>
  <p:tag name="KSO_WM_TEMPLATE_INDEX" val="20177092"/>
  <p:tag name="KSO_WM_UNIT_LAYERLEVEL" val="1"/>
  <p:tag name="KSO_WM_TAG_VERSION" val="1.0"/>
  <p:tag name="KSO_WM_BEAUTIFY_FLAG" val="#wm#"/>
  <p:tag name="KSO_WM_UNIT_PRESET_TEXT" val="谢谢观看"/>
</p:tagLst>
</file>

<file path=ppt/tags/tag252.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b"/>
  <p:tag name="KSO_WM_UNIT_INDEX" val="1"/>
  <p:tag name="KSO_WM_UNIT_ID" val="custom20177092_25*b*1"/>
  <p:tag name="KSO_WM_TEMPLATE_CATEGORY" val="custom"/>
  <p:tag name="KSO_WM_TEMPLATE_INDEX" val="20177092"/>
  <p:tag name="KSO_WM_UNIT_LAYERLEVEL" val="1"/>
  <p:tag name="KSO_WM_TAG_VERSION" val="1.0"/>
  <p:tag name="KSO_WM_BEAUTIFY_FLAG" val="#wm#"/>
  <p:tag name="KSO_WM_UNIT_PRESET_TEXT" val="单击此处添加副标题"/>
</p:tagLst>
</file>

<file path=ppt/tags/tag253.xml><?xml version="1.0" encoding="utf-8"?>
<p:tagLst xmlns:p="http://schemas.openxmlformats.org/presentationml/2006/main">
  <p:tag name="KSO_WM_COMBINE_RELATE_SLIDE_ID" val="background20176846_12"/>
  <p:tag name="KSO_WM_SLIDE_ID" val="custom20177092_25"/>
  <p:tag name="KSO_WM_TEMPLATE_SUBCATEGORY" val="0"/>
  <p:tag name="KSO_WM_SLIDE_TYPE" val="endPage"/>
  <p:tag name="KSO_WM_SLIDE_SUBTYPE" val="pureTxt"/>
  <p:tag name="KSO_WM_SLIDE_ITEM_CNT" val="0"/>
  <p:tag name="KSO_WM_SLIDE_INDEX" val="25"/>
  <p:tag name="KSO_WM_TAG_VERSION" val="1.0"/>
  <p:tag name="KSO_WM_BEAUTIFY_FLAG" val="#wm#"/>
  <p:tag name="KSO_WM_TEMPLATE_CATEGORY" val="custom"/>
  <p:tag name="KSO_WM_TEMPLATE_INDEX" val="20177092"/>
  <p:tag name="KSO_WM_SLIDE_LAYOUT" val="a_b"/>
  <p:tag name="KSO_WM_SLIDE_LAYOUT_CNT" val="1_1"/>
  <p:tag name="KSO_WM_TEMPLATE_MASTER_TYPE" val="1"/>
  <p:tag name="KSO_WM_TEMPLATE_COLOR_TYPE" val="1"/>
</p:tagLst>
</file>

<file path=ppt/tags/tag254.xml><?xml version="1.0" encoding="utf-8"?>
<p:tagLst xmlns:p="http://schemas.openxmlformats.org/presentationml/2006/main">
  <p:tag name="COMMONDATA" val="eyJoZGlkIjoiNDM4NzFlMjY5MjM5MjY1ZWExOTdmZGUxMjk0NDZiNTcifQ=="/>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LIDE_BK_DARK_LIGHT" val="2"/>
</p:tagLst>
</file>

<file path=ppt/tags/tag67.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xml><?xml version="1.0" encoding="utf-8"?>
<p:tagLst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rgbClr val="000000"/>
      </a:dk1>
      <a:lt1>
        <a:srgbClr val="FFFFFF"/>
      </a:lt1>
      <a:dk2>
        <a:srgbClr val="415167"/>
      </a:dk2>
      <a:lt2>
        <a:srgbClr val="F6F7FA"/>
      </a:lt2>
      <a:accent1>
        <a:srgbClr val="F6A3B1"/>
      </a:accent1>
      <a:accent2>
        <a:srgbClr val="EBA3C0"/>
      </a:accent2>
      <a:accent3>
        <a:srgbClr val="E0A4CD"/>
      </a:accent3>
      <a:accent4>
        <a:srgbClr val="D5A4DA"/>
      </a:accent4>
      <a:accent5>
        <a:srgbClr val="C8A2E8"/>
      </a:accent5>
      <a:accent6>
        <a:srgbClr val="BFA4F6"/>
      </a:accent6>
      <a:hlink>
        <a:srgbClr val="4B5CC4"/>
      </a:hlink>
      <a:folHlink>
        <a:srgbClr val="6F6182"/>
      </a:folHlink>
    </a:clrScheme>
    <a:fontScheme name="1111.1.1">
      <a:majorFont>
        <a:latin typeface="隶书"/>
        <a:ea typeface="隶书"/>
        <a:cs typeface=""/>
      </a:majorFont>
      <a:minorFont>
        <a:latin typeface="隶书"/>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1877</Words>
  <Application>WPS 演示</Application>
  <PresentationFormat>宽屏</PresentationFormat>
  <Paragraphs>129</Paragraphs>
  <Slides>22</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22</vt:i4>
      </vt:variant>
    </vt:vector>
  </HeadingPairs>
  <TitlesOfParts>
    <vt:vector size="37" baseType="lpstr">
      <vt:lpstr>Arial</vt:lpstr>
      <vt:lpstr>宋体</vt:lpstr>
      <vt:lpstr>Wingdings</vt:lpstr>
      <vt:lpstr>隶书</vt:lpstr>
      <vt:lpstr>汉仪尚巍手书W</vt:lpstr>
      <vt:lpstr>Calibri</vt:lpstr>
      <vt:lpstr>微软雅黑</vt:lpstr>
      <vt:lpstr>Arial Unicode MS</vt:lpstr>
      <vt:lpstr>Arial</vt:lpstr>
      <vt:lpstr>MS PGothic</vt:lpstr>
      <vt:lpstr>Gill Sans</vt:lpstr>
      <vt:lpstr>黑体</vt:lpstr>
      <vt:lpstr>Segoe Print</vt:lpstr>
      <vt:lpstr>Office 主题</vt:lpstr>
      <vt:lpstr>1_Office 主题​​</vt:lpstr>
      <vt:lpstr>深度学习 文献综述</vt:lpstr>
      <vt:lpstr>      在21世纪核心素养中，深度学习能力是公民  必须具备的生活和工作能力。</vt:lpstr>
      <vt:lpstr>PowerPoint 演示文稿</vt:lpstr>
      <vt:lpstr>深度学习提出背景</vt:lpstr>
      <vt:lpstr>（一）深度学习是课程改革深化的必然选择</vt:lpstr>
      <vt:lpstr>（二）培养学生21世纪核心素养的需要</vt:lpstr>
      <vt:lpstr>（三）深度学习是应对学生学习现状的选择</vt:lpstr>
      <vt:lpstr>（四）消除“浅层学习”或“简单学习”所引发的不良后果</vt:lpstr>
      <vt:lpstr>深度学习的内涵</vt:lpstr>
      <vt:lpstr>        深度学习缘起两方面研究——计算机领域中的“机器学习”（或“人工智能”）研究以及教育领域中的学习研究。</vt:lpstr>
      <vt:lpstr>PowerPoint 演示文稿</vt:lpstr>
      <vt:lpstr>三、深度学习的特征</vt:lpstr>
      <vt:lpstr>PowerPoint 演示文稿</vt:lpstr>
      <vt:lpstr>        深度学习缘起两方面研究——计算机领域中的“机器学习”（或“人工智能”）研究以及教育领域中的学习研究。</vt:lpstr>
      <vt:lpstr>     刘月霞、郭华在《深度学习：走向核心素养》中从教师、学生、知识等核心要素间的关系指出深度学习有五个方面的特征：</vt:lpstr>
      <vt:lpstr>     笔者根据对深度学习内涵的理解，认为深度学习具有以下四个特征:</vt:lpstr>
      <vt:lpstr>四、促进深度学习的方法</vt:lpstr>
      <vt:lpstr>     郭华认为深度学习先决条件是教师的自觉引导，此外，还依赖以下条件：</vt:lpstr>
      <vt:lpstr>     曾家延、董泽华认为培养学生的深度学习能力,要从以下几个方面进行探索：</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欧亚</dc:creator>
  <cp:lastModifiedBy>豆豆草</cp:lastModifiedBy>
  <cp:revision>3</cp:revision>
  <dcterms:created xsi:type="dcterms:W3CDTF">2022-11-07T12:07:00Z</dcterms:created>
  <dcterms:modified xsi:type="dcterms:W3CDTF">2022-11-10T10:54:32Z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9211E37562184DC790450104381944A7</vt:lpwstr>
  </property>
  <property fmtid="{D5CDD505-2E9C-101B-9397-08002B2CF9AE}" pid="3" name="KSOProductBuildVer">
    <vt:lpwstr>2052-11.1.0.12598</vt:lpwstr>
  </property>
</Properties>
</file>