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1353" r:id="rId3"/>
    <p:sldId id="1493" r:id="rId4"/>
    <p:sldId id="1491" r:id="rId5"/>
    <p:sldId id="1419" r:id="rId6"/>
    <p:sldId id="1494" r:id="rId7"/>
    <p:sldId id="1452" r:id="rId8"/>
    <p:sldId id="1453" r:id="rId9"/>
    <p:sldId id="1420" r:id="rId10"/>
    <p:sldId id="1501" r:id="rId11"/>
    <p:sldId id="1500" r:id="rId12"/>
    <p:sldId id="1495" r:id="rId13"/>
    <p:sldId id="1496" r:id="rId14"/>
    <p:sldId id="1497" r:id="rId15"/>
    <p:sldId id="1498" r:id="rId16"/>
    <p:sldId id="1499" r:id="rId17"/>
    <p:sldId id="1510" r:id="rId18"/>
    <p:sldId id="1503" r:id="rId19"/>
    <p:sldId id="1504" r:id="rId20"/>
    <p:sldId id="1507" r:id="rId21"/>
    <p:sldId id="1506" r:id="rId22"/>
    <p:sldId id="1530" r:id="rId23"/>
    <p:sldId id="1508" r:id="rId24"/>
    <p:sldId id="1509" r:id="rId25"/>
    <p:sldId id="1532" r:id="rId26"/>
    <p:sldId id="1505" r:id="rId27"/>
    <p:sldId id="1523" r:id="rId28"/>
    <p:sldId id="1137" r:id="rId29"/>
  </p:sldIdLst>
  <p:sldSz cx="13679805" cy="7559675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9" userDrawn="1">
          <p15:clr>
            <a:srgbClr val="A4A3A4"/>
          </p15:clr>
        </p15:guide>
        <p15:guide id="2" pos="43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未知用户" initials="未" lastIdx="32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B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-630" y="-96"/>
      </p:cViewPr>
      <p:guideLst>
        <p:guide orient="horz" pos="2509"/>
        <p:guide pos="43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47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5B4A1-A12A-4753-AD77-E013DF5943A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3E1C4-3FBC-474F-845F-7134C1B43C0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/>
            <a:t>It has many </a:t>
          </a:r>
          <a:r>
            <a:rPr lang="en-US" sz="3600" dirty="0"/>
            <a:t>colour</a:t>
          </a:r>
          <a:r>
            <a:rPr lang="en-US" sz="3600" dirty="0"/>
            <a:t>s and </a:t>
          </a:r>
          <a:r>
            <a:rPr lang="en-US" sz="3600" dirty="0"/>
            <a:t>shape</a:t>
          </a:r>
          <a:r>
            <a:rPr lang="en-US" sz="3600" dirty="0"/>
            <a:t>s.</a:t>
          </a:r>
          <a:r>
            <a:rPr sz="6500"/>
            <a:t/>
          </a:r>
          <a:endParaRPr sz="6500"/>
        </a:p>
      </dgm:t>
    </dgm:pt>
    <dgm:pt modelId="{D3998137-EB08-4A19-970C-95B89D146E16}" cxnId="{9DD6AA62-FB85-43EA-B8FF-C632D812FA22}" type="parTrans">
      <dgm:prSet/>
      <dgm:spPr/>
      <dgm:t>
        <a:bodyPr/>
        <a:lstStyle/>
        <a:p>
          <a:endParaRPr lang="en-US"/>
        </a:p>
      </dgm:t>
    </dgm:pt>
    <dgm:pt modelId="{C0A29CB4-56AF-4590-9D43-57B0FBD4F20A}" cxnId="{9DD6AA62-FB85-43EA-B8FF-C632D812FA22}" type="sibTrans">
      <dgm:prSet/>
      <dgm:spPr/>
      <dgm:t>
        <a:bodyPr/>
        <a:lstStyle/>
        <a:p>
          <a:endParaRPr lang="en-US"/>
        </a:p>
      </dgm:t>
    </dgm:pt>
    <dgm:pt modelId="{0C9861E3-D534-4878-8390-1EDCFEFE7E4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/>
            <a:t>It is a good choice for outdoor activities</a:t>
          </a:r>
          <a:r>
            <a:rPr lang="en-US" sz="3600" dirty="0"/>
            <a:t>.</a:t>
          </a:r>
          <a:r>
            <a:rPr sz="6500"/>
            <a:t/>
          </a:r>
          <a:endParaRPr sz="6500"/>
        </a:p>
      </dgm:t>
    </dgm:pt>
    <dgm:pt modelId="{3E5E702B-F3D4-4A28-AFCB-8796C28D408C}" cxnId="{93B47F3C-B1EA-467F-AD7B-A60190CB35B0}" type="parTrans">
      <dgm:prSet/>
      <dgm:spPr/>
      <dgm:t>
        <a:bodyPr/>
        <a:lstStyle/>
        <a:p>
          <a:endParaRPr lang="en-US"/>
        </a:p>
      </dgm:t>
    </dgm:pt>
    <dgm:pt modelId="{09C377F3-9492-4D3B-A8C4-B62421D8503D}" cxnId="{93B47F3C-B1EA-467F-AD7B-A60190CB35B0}" type="sibTrans">
      <dgm:prSet/>
      <dgm:spPr/>
      <dgm:t>
        <a:bodyPr/>
        <a:lstStyle/>
        <a:p>
          <a:endParaRPr lang="en-US"/>
        </a:p>
      </dgm:t>
    </dgm:pt>
    <dgm:pt modelId="{8F204BD2-D178-4FE6-8C2E-9BC6C25DCFC3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/>
            <a:t>It is usually very light and can fly high.</a:t>
          </a:r>
          <a:r>
            <a:rPr sz="6500"/>
            <a:t/>
          </a:r>
          <a:endParaRPr sz="6500"/>
        </a:p>
      </dgm:t>
    </dgm:pt>
    <dgm:pt modelId="{7AD2B5ED-B169-4F93-9FF1-86845B20B029}" cxnId="{BB7421E8-E5FD-4018-94E6-5010410CC142}" type="parTrans">
      <dgm:prSet/>
      <dgm:spPr/>
      <dgm:t>
        <a:bodyPr/>
        <a:lstStyle/>
        <a:p>
          <a:endParaRPr lang="en-US"/>
        </a:p>
      </dgm:t>
    </dgm:pt>
    <dgm:pt modelId="{18C0B901-74D3-440A-9CF4-D247CF1CCDC8}" cxnId="{BB7421E8-E5FD-4018-94E6-5010410CC142}" type="sibTrans">
      <dgm:prSet/>
      <dgm:spPr/>
      <dgm:t>
        <a:bodyPr/>
        <a:lstStyle/>
        <a:p>
          <a:endParaRPr lang="en-US"/>
        </a:p>
      </dgm:t>
    </dgm:pt>
    <dgm:pt modelId="{FD057E12-6D3B-4F26-8664-EF441575458D}" type="pres">
      <dgm:prSet presAssocID="{8785B4A1-A12A-4753-AD77-E013DF5943AC}" presName="outerComposite" presStyleCnt="0">
        <dgm:presLayoutVars>
          <dgm:chMax val="5"/>
          <dgm:dir/>
          <dgm:resizeHandles val="exact"/>
        </dgm:presLayoutVars>
      </dgm:prSet>
      <dgm:spPr/>
    </dgm:pt>
    <dgm:pt modelId="{F98B02EF-6F6D-4D05-A0F2-12D1F6F3AC60}" type="pres">
      <dgm:prSet presAssocID="{8785B4A1-A12A-4753-AD77-E013DF5943AC}" presName="dummyMaxCanvas" presStyleCnt="0">
        <dgm:presLayoutVars/>
      </dgm:prSet>
      <dgm:spPr/>
    </dgm:pt>
    <dgm:pt modelId="{F67A23F6-CEB6-4186-8C73-88BC49518AAE}" type="pres">
      <dgm:prSet presAssocID="{8785B4A1-A12A-4753-AD77-E013DF5943AC}" presName="ThreeNodes_1" presStyleLbl="node1" presStyleIdx="0" presStyleCnt="3">
        <dgm:presLayoutVars>
          <dgm:bulletEnabled val="1"/>
        </dgm:presLayoutVars>
      </dgm:prSet>
      <dgm:spPr/>
    </dgm:pt>
    <dgm:pt modelId="{3057A3BA-A511-4B9E-BAE5-65E7C5FB6A8E}" type="pres">
      <dgm:prSet presAssocID="{8785B4A1-A12A-4753-AD77-E013DF5943AC}" presName="ThreeNodes_2" presStyleLbl="node1" presStyleIdx="1" presStyleCnt="3">
        <dgm:presLayoutVars>
          <dgm:bulletEnabled val="1"/>
        </dgm:presLayoutVars>
      </dgm:prSet>
      <dgm:spPr/>
    </dgm:pt>
    <dgm:pt modelId="{8B331D6B-D163-4921-8CF4-39F449CC67A5}" type="pres">
      <dgm:prSet presAssocID="{8785B4A1-A12A-4753-AD77-E013DF5943AC}" presName="ThreeNodes_3" presStyleLbl="node1" presStyleIdx="2" presStyleCnt="3">
        <dgm:presLayoutVars>
          <dgm:bulletEnabled val="1"/>
        </dgm:presLayoutVars>
      </dgm:prSet>
      <dgm:spPr/>
    </dgm:pt>
    <dgm:pt modelId="{DB732389-2BA8-4694-BF84-24CBB54C04FB}" type="pres">
      <dgm:prSet presAssocID="{8785B4A1-A12A-4753-AD77-E013DF5943AC}" presName="ThreeConn_1-2" presStyleLbl="fgAccFollowNode1" presStyleIdx="0" presStyleCnt="2">
        <dgm:presLayoutVars>
          <dgm:bulletEnabled val="1"/>
        </dgm:presLayoutVars>
      </dgm:prSet>
      <dgm:spPr/>
    </dgm:pt>
    <dgm:pt modelId="{3F0840A4-D6B4-4D28-8B5E-C9E021BC9D43}" type="pres">
      <dgm:prSet presAssocID="{8785B4A1-A12A-4753-AD77-E013DF5943AC}" presName="ThreeConn_2-3" presStyleLbl="fgAccFollowNode1" presStyleIdx="1" presStyleCnt="2">
        <dgm:presLayoutVars>
          <dgm:bulletEnabled val="1"/>
        </dgm:presLayoutVars>
      </dgm:prSet>
      <dgm:spPr/>
    </dgm:pt>
    <dgm:pt modelId="{8C362922-5925-4038-999F-3F4DA795FABE}" type="pres">
      <dgm:prSet presAssocID="{8785B4A1-A12A-4753-AD77-E013DF5943AC}" presName="ThreeNodes_1_text" presStyleCnt="0">
        <dgm:presLayoutVars>
          <dgm:bulletEnabled val="1"/>
        </dgm:presLayoutVars>
      </dgm:prSet>
      <dgm:spPr/>
    </dgm:pt>
    <dgm:pt modelId="{E2FDE173-5C87-40C8-8379-2AE0A03031A6}" type="pres">
      <dgm:prSet presAssocID="{8785B4A1-A12A-4753-AD77-E013DF5943AC}" presName="ThreeNodes_2_text" presStyleCnt="0">
        <dgm:presLayoutVars>
          <dgm:bulletEnabled val="1"/>
        </dgm:presLayoutVars>
      </dgm:prSet>
      <dgm:spPr/>
    </dgm:pt>
    <dgm:pt modelId="{43A6523A-1E15-426A-AEB5-0B18089F1EEA}" type="pres">
      <dgm:prSet presAssocID="{8785B4A1-A12A-4753-AD77-E013DF5943AC}" presName="ThreeNodes_3_text" presStyleCnt="0">
        <dgm:presLayoutVars>
          <dgm:bulletEnabled val="1"/>
        </dgm:presLayoutVars>
      </dgm:prSet>
      <dgm:spPr/>
    </dgm:pt>
  </dgm:ptLst>
  <dgm:cxnLst>
    <dgm:cxn modelId="{9DD6AA62-FB85-43EA-B8FF-C632D812FA22}" srcId="{8785B4A1-A12A-4753-AD77-E013DF5943AC}" destId="{0CB3E1C4-3FBC-474F-845F-7134C1B43C09}" srcOrd="0" destOrd="0" parTransId="{D3998137-EB08-4A19-970C-95B89D146E16}" sibTransId="{C0A29CB4-56AF-4590-9D43-57B0FBD4F20A}"/>
    <dgm:cxn modelId="{93B47F3C-B1EA-467F-AD7B-A60190CB35B0}" srcId="{8785B4A1-A12A-4753-AD77-E013DF5943AC}" destId="{0C9861E3-D534-4878-8390-1EDCFEFE7E44}" srcOrd="1" destOrd="0" parTransId="{3E5E702B-F3D4-4A28-AFCB-8796C28D408C}" sibTransId="{09C377F3-9492-4D3B-A8C4-B62421D8503D}"/>
    <dgm:cxn modelId="{BB7421E8-E5FD-4018-94E6-5010410CC142}" srcId="{8785B4A1-A12A-4753-AD77-E013DF5943AC}" destId="{8F204BD2-D178-4FE6-8C2E-9BC6C25DCFC3}" srcOrd="2" destOrd="0" parTransId="{7AD2B5ED-B169-4F93-9FF1-86845B20B029}" sibTransId="{18C0B901-74D3-440A-9CF4-D247CF1CCDC8}"/>
    <dgm:cxn modelId="{134D3A78-1F8A-4749-90EC-F4A6AF697B63}" type="presOf" srcId="{8785B4A1-A12A-4753-AD77-E013DF5943AC}" destId="{FD057E12-6D3B-4F26-8664-EF441575458D}" srcOrd="0" destOrd="0" presId="urn:microsoft.com/office/officeart/2005/8/layout/vProcess5"/>
    <dgm:cxn modelId="{323FD050-2B61-4305-88A7-F0BC9D32AD51}" type="presParOf" srcId="{FD057E12-6D3B-4F26-8664-EF441575458D}" destId="{F98B02EF-6F6D-4D05-A0F2-12D1F6F3AC60}" srcOrd="0" destOrd="0" presId="urn:microsoft.com/office/officeart/2005/8/layout/vProcess5"/>
    <dgm:cxn modelId="{A3FC6149-4A97-41F3-ADC0-8B2AE78DDDFE}" type="presParOf" srcId="{FD057E12-6D3B-4F26-8664-EF441575458D}" destId="{F67A23F6-CEB6-4186-8C73-88BC49518AAE}" srcOrd="1" destOrd="0" presId="urn:microsoft.com/office/officeart/2005/8/layout/vProcess5"/>
    <dgm:cxn modelId="{E9EA07EF-CFFD-4111-9251-C1BD275777A0}" type="presOf" srcId="{0CB3E1C4-3FBC-474F-845F-7134C1B43C09}" destId="{F67A23F6-CEB6-4186-8C73-88BC49518AAE}" srcOrd="0" destOrd="0" presId="urn:microsoft.com/office/officeart/2005/8/layout/vProcess5"/>
    <dgm:cxn modelId="{8806B0AC-C6F2-4372-8C6B-07A0855CADF6}" type="presParOf" srcId="{FD057E12-6D3B-4F26-8664-EF441575458D}" destId="{3057A3BA-A511-4B9E-BAE5-65E7C5FB6A8E}" srcOrd="2" destOrd="0" presId="urn:microsoft.com/office/officeart/2005/8/layout/vProcess5"/>
    <dgm:cxn modelId="{5705026E-43BE-4EBB-B1F9-AA58DA21AED6}" type="presOf" srcId="{0C9861E3-D534-4878-8390-1EDCFEFE7E44}" destId="{3057A3BA-A511-4B9E-BAE5-65E7C5FB6A8E}" srcOrd="0" destOrd="0" presId="urn:microsoft.com/office/officeart/2005/8/layout/vProcess5"/>
    <dgm:cxn modelId="{94855FA7-93F3-4CDF-970E-8577CACB1714}" type="presParOf" srcId="{FD057E12-6D3B-4F26-8664-EF441575458D}" destId="{8B331D6B-D163-4921-8CF4-39F449CC67A5}" srcOrd="3" destOrd="0" presId="urn:microsoft.com/office/officeart/2005/8/layout/vProcess5"/>
    <dgm:cxn modelId="{B0DB2FBF-F947-48C1-888D-7ABA9E9904B2}" type="presOf" srcId="{8F204BD2-D178-4FE6-8C2E-9BC6C25DCFC3}" destId="{8B331D6B-D163-4921-8CF4-39F449CC67A5}" srcOrd="0" destOrd="0" presId="urn:microsoft.com/office/officeart/2005/8/layout/vProcess5"/>
    <dgm:cxn modelId="{D46762E0-D008-4745-97BA-02CCAE2259E2}" type="presParOf" srcId="{FD057E12-6D3B-4F26-8664-EF441575458D}" destId="{DB732389-2BA8-4694-BF84-24CBB54C04FB}" srcOrd="4" destOrd="0" presId="urn:microsoft.com/office/officeart/2005/8/layout/vProcess5"/>
    <dgm:cxn modelId="{A7DCA55E-5D06-4365-9BAE-4981A5D2EC9C}" type="presOf" srcId="{C0A29CB4-56AF-4590-9D43-57B0FBD4F20A}" destId="{DB732389-2BA8-4694-BF84-24CBB54C04FB}" srcOrd="0" destOrd="0" presId="urn:microsoft.com/office/officeart/2005/8/layout/vProcess5"/>
    <dgm:cxn modelId="{B6BB4AA3-7F89-4AAB-AF91-A584895E907A}" type="presParOf" srcId="{FD057E12-6D3B-4F26-8664-EF441575458D}" destId="{3F0840A4-D6B4-4D28-8B5E-C9E021BC9D43}" srcOrd="5" destOrd="0" presId="urn:microsoft.com/office/officeart/2005/8/layout/vProcess5"/>
    <dgm:cxn modelId="{8CF03229-AA5E-4FE0-BCB6-F4A191465CEB}" type="presOf" srcId="{09C377F3-9492-4D3B-A8C4-B62421D8503D}" destId="{3F0840A4-D6B4-4D28-8B5E-C9E021BC9D43}" srcOrd="0" destOrd="0" presId="urn:microsoft.com/office/officeart/2005/8/layout/vProcess5"/>
    <dgm:cxn modelId="{98B75012-C5EF-4BCC-BF3B-17A5A4B89DC7}" type="presParOf" srcId="{FD057E12-6D3B-4F26-8664-EF441575458D}" destId="{8C362922-5925-4038-999F-3F4DA795FABE}" srcOrd="6" destOrd="0" presId="urn:microsoft.com/office/officeart/2005/8/layout/vProcess5"/>
    <dgm:cxn modelId="{2D904D8B-C1A1-4176-AC6E-26BE60410BBA}" type="presOf" srcId="{0CB3E1C4-3FBC-474F-845F-7134C1B43C09}" destId="{8C362922-5925-4038-999F-3F4DA795FABE}" srcOrd="1" destOrd="0" presId="urn:microsoft.com/office/officeart/2005/8/layout/vProcess5"/>
    <dgm:cxn modelId="{CACD32E6-AB68-494E-8078-07CDBA41CC1F}" type="presParOf" srcId="{FD057E12-6D3B-4F26-8664-EF441575458D}" destId="{E2FDE173-5C87-40C8-8379-2AE0A03031A6}" srcOrd="7" destOrd="0" presId="urn:microsoft.com/office/officeart/2005/8/layout/vProcess5"/>
    <dgm:cxn modelId="{01FE8A4F-66FB-4044-86ED-152495768E43}" type="presOf" srcId="{0C9861E3-D534-4878-8390-1EDCFEFE7E44}" destId="{E2FDE173-5C87-40C8-8379-2AE0A03031A6}" srcOrd="1" destOrd="0" presId="urn:microsoft.com/office/officeart/2005/8/layout/vProcess5"/>
    <dgm:cxn modelId="{01ECD05D-0D94-47B3-8875-CDD8138D8D23}" type="presParOf" srcId="{FD057E12-6D3B-4F26-8664-EF441575458D}" destId="{43A6523A-1E15-426A-AEB5-0B18089F1EEA}" srcOrd="8" destOrd="0" presId="urn:microsoft.com/office/officeart/2005/8/layout/vProcess5"/>
    <dgm:cxn modelId="{0C05EE1A-0920-434D-8E50-4490DF0A7B00}" type="presOf" srcId="{8F204BD2-D178-4FE6-8C2E-9BC6C25DCFC3}" destId="{43A6523A-1E15-426A-AEB5-0B18089F1EE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000865" cy="4796790"/>
        <a:chOff x="0" y="0"/>
        <a:chExt cx="12000865" cy="4796790"/>
      </a:xfrm>
    </dsp:grpSpPr>
    <dsp:sp modelId="{F67A23F6-CEB6-4186-8C73-88BC49518AAE}">
      <dsp:nvSpPr>
        <dsp:cNvPr id="3" name="圆角矩形 2"/>
        <dsp:cNvSpPr/>
      </dsp:nvSpPr>
      <dsp:spPr bwMode="white">
        <a:xfrm>
          <a:off x="0" y="0"/>
          <a:ext cx="10200735" cy="143903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37160" tIns="137160" rIns="137160" bIns="1371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/>
            <a:t>It has many </a:t>
          </a:r>
          <a:r>
            <a:rPr lang="en-US" sz="3600" dirty="0"/>
            <a:t>colour</a:t>
          </a:r>
          <a:r>
            <a:rPr lang="en-US" sz="3600" dirty="0"/>
            <a:t>s and </a:t>
          </a:r>
          <a:r>
            <a:rPr lang="en-US" sz="3600" dirty="0"/>
            <a:t>shape</a:t>
          </a:r>
          <a:r>
            <a:rPr lang="en-US" sz="3600" dirty="0"/>
            <a:t>s.</a:t>
          </a:r>
          <a:endParaRPr sz="6500"/>
        </a:p>
      </dsp:txBody>
      <dsp:txXfrm>
        <a:off x="0" y="0"/>
        <a:ext cx="10200735" cy="1439037"/>
      </dsp:txXfrm>
    </dsp:sp>
    <dsp:sp modelId="{3057A3BA-A511-4B9E-BAE5-65E7C5FB6A8E}">
      <dsp:nvSpPr>
        <dsp:cNvPr id="4" name="圆角矩形 3"/>
        <dsp:cNvSpPr/>
      </dsp:nvSpPr>
      <dsp:spPr bwMode="white">
        <a:xfrm>
          <a:off x="900065" y="1678877"/>
          <a:ext cx="10200735" cy="143903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37160" tIns="137160" rIns="137160" bIns="1371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/>
            <a:t>It is a good choice for outdoor activities</a:t>
          </a:r>
          <a:r>
            <a:rPr lang="en-US" sz="3600" dirty="0"/>
            <a:t>.</a:t>
          </a:r>
          <a:endParaRPr sz="6500"/>
        </a:p>
      </dsp:txBody>
      <dsp:txXfrm>
        <a:off x="900065" y="1678877"/>
        <a:ext cx="10200735" cy="1439037"/>
      </dsp:txXfrm>
    </dsp:sp>
    <dsp:sp modelId="{8B331D6B-D163-4921-8CF4-39F449CC67A5}">
      <dsp:nvSpPr>
        <dsp:cNvPr id="5" name="圆角矩形 4"/>
        <dsp:cNvSpPr/>
      </dsp:nvSpPr>
      <dsp:spPr bwMode="white">
        <a:xfrm>
          <a:off x="1800130" y="3357753"/>
          <a:ext cx="10200735" cy="143903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37160" tIns="137160" rIns="137160" bIns="1371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/>
            <a:t>It is usually very light and can fly high.</a:t>
          </a:r>
          <a:endParaRPr sz="6500"/>
        </a:p>
      </dsp:txBody>
      <dsp:txXfrm>
        <a:off x="1800130" y="3357753"/>
        <a:ext cx="10200735" cy="1439037"/>
      </dsp:txXfrm>
    </dsp:sp>
    <dsp:sp modelId="{DB732389-2BA8-4694-BF84-24CBB54C04FB}">
      <dsp:nvSpPr>
        <dsp:cNvPr id="6" name="下箭头 5"/>
        <dsp:cNvSpPr/>
      </dsp:nvSpPr>
      <dsp:spPr bwMode="white">
        <a:xfrm>
          <a:off x="9265361" y="1091270"/>
          <a:ext cx="935374" cy="935374"/>
        </a:xfrm>
        <a:prstGeom prst="downArrow">
          <a:avLst>
            <a:gd name="adj1" fmla="val 55000"/>
            <a:gd name="adj2" fmla="val 45000"/>
          </a:avLst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>
        <a:off x="9265361" y="1091270"/>
        <a:ext cx="935374" cy="935374"/>
      </dsp:txXfrm>
    </dsp:sp>
    <dsp:sp modelId="{3F0840A4-D6B4-4D28-8B5E-C9E021BC9D43}">
      <dsp:nvSpPr>
        <dsp:cNvPr id="7" name="下箭头 6"/>
        <dsp:cNvSpPr/>
      </dsp:nvSpPr>
      <dsp:spPr bwMode="white">
        <a:xfrm>
          <a:off x="10165426" y="2760553"/>
          <a:ext cx="935374" cy="935374"/>
        </a:xfrm>
        <a:prstGeom prst="downArrow">
          <a:avLst>
            <a:gd name="adj1" fmla="val 55000"/>
            <a:gd name="adj2" fmla="val 45000"/>
          </a:avLst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49530" tIns="49530" rIns="49530" bIns="49530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>
        <a:off x="10165426" y="2760553"/>
        <a:ext cx="935374" cy="935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36814" y="1143000"/>
            <a:ext cx="5584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10000" y="1237251"/>
            <a:ext cx="10260001" cy="2632000"/>
          </a:xfrm>
        </p:spPr>
        <p:txBody>
          <a:bodyPr anchor="b"/>
          <a:lstStyle>
            <a:lvl1pPr algn="ctr">
              <a:defRPr sz="496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10000" y="3970751"/>
            <a:ext cx="10260001" cy="182524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918001" y="302751"/>
            <a:ext cx="3078000" cy="64505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000" y="302751"/>
            <a:ext cx="9055565" cy="64505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de-DE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Page </a:t>
            </a:r>
            <a:r>
              <a:rPr lang="de-DE" altLang="en-US" sz="10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MS UI Gothic" panose="020B0600070205080204" pitchFamily="2" charset="-128"/>
              </a:rPr>
              <a:t></a:t>
            </a:r>
            <a:r>
              <a:rPr lang="de-DE" altLang="en-US" sz="10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fld id="{9A0DB2DC-4C9A-4742-B13C-FB6460FD3503}" type="slidenum">
              <a:rPr lang="zh-CN" altLang="en-US" sz="1000" b="1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000" b="1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3376" y="1884751"/>
            <a:ext cx="11799001" cy="3144749"/>
          </a:xfrm>
        </p:spPr>
        <p:txBody>
          <a:bodyPr anchor="b"/>
          <a:lstStyle>
            <a:lvl1pPr>
              <a:defRPr sz="496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3376" y="5059251"/>
            <a:ext cx="11799001" cy="165374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000" y="1764000"/>
            <a:ext cx="6032880" cy="498925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63120" y="1764000"/>
            <a:ext cx="6032880" cy="498925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2282" y="402500"/>
            <a:ext cx="11799001" cy="1461251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1617" y="1960483"/>
            <a:ext cx="5468381" cy="908249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1617" y="2938213"/>
            <a:ext cx="5468381" cy="38850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020581" y="1960483"/>
            <a:ext cx="5495312" cy="908249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020581" y="2938213"/>
            <a:ext cx="5495312" cy="388503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2282" y="504000"/>
            <a:ext cx="4412156" cy="1764000"/>
          </a:xfrm>
        </p:spPr>
        <p:txBody>
          <a:bodyPr anchor="b"/>
          <a:lstStyle>
            <a:lvl1pPr>
              <a:defRPr sz="264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5782" y="1088500"/>
            <a:ext cx="6925500" cy="537250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282" y="2268000"/>
            <a:ext cx="4412156" cy="4201751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2282" y="504000"/>
            <a:ext cx="4673719" cy="1764000"/>
          </a:xfrm>
        </p:spPr>
        <p:txBody>
          <a:bodyPr anchor="b"/>
          <a:lstStyle>
            <a:lvl1pPr>
              <a:defRPr sz="264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815782" y="504001"/>
            <a:ext cx="6925500" cy="5957000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2282" y="2268000"/>
            <a:ext cx="4673719" cy="4201751"/>
          </a:xfrm>
        </p:spPr>
        <p:txBody>
          <a:bodyPr/>
          <a:lstStyle>
            <a:lvl1pPr marL="0" indent="0">
              <a:buNone/>
              <a:defRPr sz="1655"/>
            </a:lvl1pPr>
            <a:lvl2pPr marL="377825" indent="0">
              <a:buNone/>
              <a:defRPr sz="1490"/>
            </a:lvl2pPr>
            <a:lvl3pPr marL="756285" indent="0">
              <a:buNone/>
              <a:defRPr sz="1325"/>
            </a:lvl3pPr>
            <a:lvl4pPr marL="1134110" indent="0">
              <a:buNone/>
              <a:defRPr sz="1155"/>
            </a:lvl4pPr>
            <a:lvl5pPr marL="1511935" indent="0">
              <a:buNone/>
              <a:defRPr sz="1155"/>
            </a:lvl5pPr>
            <a:lvl6pPr marL="1889760" indent="0">
              <a:buNone/>
              <a:defRPr sz="1155"/>
            </a:lvl6pPr>
            <a:lvl7pPr marL="2268220" indent="0">
              <a:buNone/>
              <a:defRPr sz="1155"/>
            </a:lvl7pPr>
            <a:lvl8pPr marL="2646045" indent="0">
              <a:buNone/>
              <a:defRPr sz="1155"/>
            </a:lvl8pPr>
            <a:lvl9pPr marL="3023870" indent="0">
              <a:buNone/>
              <a:defRPr sz="11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4000" y="302751"/>
            <a:ext cx="12312001" cy="1260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4000" y="1764000"/>
            <a:ext cx="12312001" cy="498925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84000" y="6884500"/>
            <a:ext cx="3192000" cy="52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545"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674000" y="6884500"/>
            <a:ext cx="4332000" cy="52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545"/>
            </a:lvl1pPr>
          </a:lstStyle>
          <a:p>
            <a:pPr lvl="0" eaLnBrk="1" fontAlgn="base" hangingPunct="1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9804001" y="6884500"/>
            <a:ext cx="3192000" cy="52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545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85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77825" lvl="0" indent="-377825" algn="l" defTabSz="1007745" eaLnBrk="1" fontAlgn="base" latinLnBrk="0" hangingPunct="1">
        <a:lnSpc>
          <a:spcPct val="100000"/>
        </a:lnSpc>
        <a:spcBef>
          <a:spcPct val="22000"/>
        </a:spcBef>
        <a:spcAft>
          <a:spcPct val="0"/>
        </a:spcAft>
        <a:buChar char="•"/>
        <a:defRPr sz="35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19150" lvl="1" indent="-314960" algn="l" defTabSz="1007745" eaLnBrk="0" fontAlgn="base" latinLnBrk="0" hangingPunct="0">
        <a:lnSpc>
          <a:spcPct val="100000"/>
        </a:lnSpc>
        <a:spcBef>
          <a:spcPct val="22000"/>
        </a:spcBef>
        <a:spcAft>
          <a:spcPct val="0"/>
        </a:spcAft>
        <a:buChar char="–"/>
        <a:defRPr sz="3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59840" lvl="2" indent="-252095" algn="l" defTabSz="1007745" eaLnBrk="0" fontAlgn="base" latinLnBrk="0" hangingPunct="0">
        <a:lnSpc>
          <a:spcPct val="100000"/>
        </a:lnSpc>
        <a:spcBef>
          <a:spcPct val="22000"/>
        </a:spcBef>
        <a:spcAft>
          <a:spcPct val="0"/>
        </a:spcAft>
        <a:buChar char="•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64030" lvl="3" indent="-252095" algn="l" defTabSz="1007745" eaLnBrk="0" fontAlgn="base" latinLnBrk="0" hangingPunct="0">
        <a:lnSpc>
          <a:spcPct val="100000"/>
        </a:lnSpc>
        <a:spcBef>
          <a:spcPct val="22000"/>
        </a:spcBef>
        <a:spcAft>
          <a:spcPct val="0"/>
        </a:spcAft>
        <a:buChar char="–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68220" lvl="4" indent="-252095" algn="l" defTabSz="1007745" eaLnBrk="0" fontAlgn="base" latinLnBrk="0" hangingPunct="0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71775" lvl="5" indent="-252095" algn="l" defTabSz="1007745" eaLnBrk="0" fontAlgn="base" latinLnBrk="0" hangingPunct="0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275965" lvl="6" indent="-252095" algn="l" defTabSz="1007745" eaLnBrk="0" fontAlgn="base" latinLnBrk="0" hangingPunct="0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80155" lvl="7" indent="-252095" algn="l" defTabSz="1007745" eaLnBrk="0" fontAlgn="base" latinLnBrk="0" hangingPunct="0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283710" lvl="8" indent="-252095" algn="l" defTabSz="1007745" eaLnBrk="0" fontAlgn="base" latinLnBrk="0" hangingPunct="0">
        <a:lnSpc>
          <a:spcPct val="100000"/>
        </a:lnSpc>
        <a:spcBef>
          <a:spcPct val="22000"/>
        </a:spcBef>
        <a:spcAft>
          <a:spcPct val="0"/>
        </a:spcAft>
        <a:buChar char="»"/>
        <a:defRPr sz="22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190" lvl="1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007745" lvl="2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511935" lvl="3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16125" lvl="4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20315" lvl="5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3023870" lvl="6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528060" lvl="7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4032250" lvl="8" indent="0" algn="l" defTabSz="10077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tags" Target="../tags/tag21.xml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.xml"/><Relationship Id="rId2" Type="http://schemas.openxmlformats.org/officeDocument/2006/relationships/slide" Target="slide1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jpe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6" Type="http://schemas.openxmlformats.org/officeDocument/2006/relationships/tags" Target="../tags/tag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28.jpeg"/><Relationship Id="rId7" Type="http://schemas.openxmlformats.org/officeDocument/2006/relationships/tags" Target="../tags/tag34.xml"/><Relationship Id="rId6" Type="http://schemas.openxmlformats.org/officeDocument/2006/relationships/image" Target="../media/image27.jpeg"/><Relationship Id="rId5" Type="http://schemas.openxmlformats.org/officeDocument/2006/relationships/tags" Target="../tags/tag33.xml"/><Relationship Id="rId4" Type="http://schemas.openxmlformats.org/officeDocument/2006/relationships/image" Target="../media/image26.jpe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../media/image28.jpeg"/><Relationship Id="rId7" Type="http://schemas.openxmlformats.org/officeDocument/2006/relationships/tags" Target="../tags/tag43.xml"/><Relationship Id="rId6" Type="http://schemas.openxmlformats.org/officeDocument/2006/relationships/image" Target="../media/image27.jpeg"/><Relationship Id="rId5" Type="http://schemas.openxmlformats.org/officeDocument/2006/relationships/tags" Target="../tags/tag42.xml"/><Relationship Id="rId4" Type="http://schemas.openxmlformats.org/officeDocument/2006/relationships/image" Target="../media/image26.jpe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tags" Target="../tags/tag11.xml"/><Relationship Id="rId2" Type="http://schemas.openxmlformats.org/officeDocument/2006/relationships/image" Target="../media/image7.jpe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../media/image12.jpeg"/><Relationship Id="rId6" Type="http://schemas.openxmlformats.org/officeDocument/2006/relationships/slide" Target="slide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0" Type="http://schemas.openxmlformats.org/officeDocument/2006/relationships/slideLayout" Target="../slideLayouts/slideLayout7.xml"/><Relationship Id="rId1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4.png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6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8.xml"/><Relationship Id="rId7" Type="http://schemas.openxmlformats.org/officeDocument/2006/relationships/image" Target="../media/image4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tags" Target="../tags/tag1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任意多边形 1"/>
          <p:cNvSpPr/>
          <p:nvPr>
            <p:custDataLst>
              <p:tags r:id="rId1"/>
            </p:custDataLst>
          </p:nvPr>
        </p:nvSpPr>
        <p:spPr>
          <a:xfrm>
            <a:off x="0" y="-6300"/>
            <a:ext cx="8891945" cy="75596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80" h="10800">
                <a:moveTo>
                  <a:pt x="0" y="0"/>
                </a:moveTo>
                <a:lnTo>
                  <a:pt x="12428" y="0"/>
                </a:lnTo>
                <a:lnTo>
                  <a:pt x="12430" y="10"/>
                </a:lnTo>
                <a:cubicBezTo>
                  <a:pt x="12459" y="317"/>
                  <a:pt x="12476" y="630"/>
                  <a:pt x="12480" y="947"/>
                </a:cubicBezTo>
                <a:lnTo>
                  <a:pt x="12480" y="1004"/>
                </a:lnTo>
                <a:lnTo>
                  <a:pt x="12480" y="1204"/>
                </a:lnTo>
                <a:lnTo>
                  <a:pt x="12479" y="1305"/>
                </a:lnTo>
                <a:cubicBezTo>
                  <a:pt x="12443" y="3423"/>
                  <a:pt x="11851" y="5707"/>
                  <a:pt x="10682" y="7776"/>
                </a:cubicBezTo>
                <a:cubicBezTo>
                  <a:pt x="10012" y="8964"/>
                  <a:pt x="9216" y="9967"/>
                  <a:pt x="8351" y="10764"/>
                </a:cubicBezTo>
                <a:lnTo>
                  <a:pt x="8312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985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9914" r="9914"/>
          <a:stretch>
            <a:fillRect/>
          </a:stretch>
        </p:blipFill>
        <p:spPr>
          <a:xfrm>
            <a:off x="0" y="-61"/>
            <a:ext cx="8549936" cy="75596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000" h="10800">
                <a:moveTo>
                  <a:pt x="0" y="0"/>
                </a:moveTo>
                <a:lnTo>
                  <a:pt x="11950" y="0"/>
                </a:lnTo>
                <a:lnTo>
                  <a:pt x="11952" y="10"/>
                </a:lnTo>
                <a:cubicBezTo>
                  <a:pt x="11980" y="305"/>
                  <a:pt x="11996" y="605"/>
                  <a:pt x="12000" y="910"/>
                </a:cubicBezTo>
                <a:lnTo>
                  <a:pt x="12000" y="963"/>
                </a:lnTo>
                <a:lnTo>
                  <a:pt x="12000" y="1158"/>
                </a:lnTo>
                <a:lnTo>
                  <a:pt x="11999" y="1254"/>
                </a:lnTo>
                <a:cubicBezTo>
                  <a:pt x="11964" y="3290"/>
                  <a:pt x="11395" y="5485"/>
                  <a:pt x="10271" y="7474"/>
                </a:cubicBezTo>
                <a:cubicBezTo>
                  <a:pt x="9493" y="8852"/>
                  <a:pt x="8539" y="9972"/>
                  <a:pt x="7504" y="10796"/>
                </a:cubicBezTo>
                <a:lnTo>
                  <a:pt x="7499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9516196" y="5956190"/>
            <a:ext cx="4031827" cy="67197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9996" tIns="27998" rIns="69996" bIns="27998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3500" i="1" spc="12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Wang Lu</a:t>
            </a:r>
            <a:endParaRPr lang="en-US" altLang="zh-CN" sz="3500" i="1" spc="120">
              <a:ln w="3175">
                <a:noFill/>
                <a:prstDash val="dash"/>
              </a:ln>
              <a:solidFill>
                <a:schemeClr val="dk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5"/>
            </p:custDataLst>
          </p:nvPr>
        </p:nvSpPr>
        <p:spPr>
          <a:xfrm>
            <a:off x="9304106" y="2323221"/>
            <a:ext cx="4031827" cy="18479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9996" tIns="27998" rIns="69996" bIns="27998" anchor="ctr" anchorCtr="0">
            <a:no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en-US" altLang="zh-CN" sz="5400" spc="12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Unit 6</a:t>
            </a:r>
            <a:endParaRPr lang="en-US" altLang="zh-CN" sz="5400" spc="12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en-US" altLang="zh-CN" sz="5400" spc="12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Integrated skills </a:t>
            </a:r>
            <a:endParaRPr lang="en-US" altLang="zh-CN" sz="5400" spc="12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0" y="1007745"/>
            <a:ext cx="3753485" cy="704850"/>
          </a:xfr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txBody>
          <a:bodyPr/>
          <a:p>
            <a:r>
              <a:rPr lang="en-US" altLang="zh-CN" sz="3600"/>
              <a:t>Task: Speak up</a:t>
            </a:r>
            <a:endParaRPr lang="en-US" altLang="zh-CN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6495" y="2214245"/>
            <a:ext cx="1931670" cy="643890"/>
          </a:xfrm>
        </p:spPr>
        <p:txBody>
          <a:bodyPr/>
          <a:p>
            <a:pPr marL="0" indent="0">
              <a:buNone/>
            </a:pPr>
            <a:r>
              <a:rPr lang="en-US" altLang="zh-CN" sz="4000"/>
              <a:t>Who?</a:t>
            </a:r>
            <a:endParaRPr lang="en-US" altLang="zh-CN" sz="4000"/>
          </a:p>
        </p:txBody>
      </p:sp>
      <p:sp>
        <p:nvSpPr>
          <p:cNvPr id="5" name="丁字箭头 4"/>
          <p:cNvSpPr/>
          <p:nvPr/>
        </p:nvSpPr>
        <p:spPr>
          <a:xfrm>
            <a:off x="5127625" y="3084830"/>
            <a:ext cx="3423920" cy="139001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125470" y="3779520"/>
            <a:ext cx="1931670" cy="64389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77825" lvl="0" indent="-377825" algn="l" defTabSz="1007745" eaLnBrk="1" fontAlgn="base" latinLnBrk="0" hangingPunct="1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•"/>
              <a:defRPr sz="353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lvl="1" indent="-314960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–"/>
              <a:defRPr sz="308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lvl="2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•"/>
              <a:defRPr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lvl="3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–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20" lvl="4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»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lvl="5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»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lvl="6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»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55" lvl="7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»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lvl="8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»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/>
              <a:t>When?</a:t>
            </a:r>
            <a:endParaRPr lang="en-US" altLang="zh-CN" sz="4000"/>
          </a:p>
        </p:txBody>
      </p:sp>
      <p:sp>
        <p:nvSpPr>
          <p:cNvPr id="7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992870" y="3779520"/>
            <a:ext cx="1931670" cy="64389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77825" lvl="0" indent="-377825" algn="l" defTabSz="1007745" eaLnBrk="1" fontAlgn="base" latinLnBrk="0" hangingPunct="1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•"/>
              <a:defRPr sz="353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150" lvl="1" indent="-314960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–"/>
              <a:defRPr sz="308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840" lvl="2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•"/>
              <a:defRPr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30" lvl="3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–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220" lvl="4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»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775" lvl="5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»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965" lvl="6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»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55" lvl="7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»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10" lvl="8" indent="-252095" algn="l" defTabSz="1007745" eaLnBrk="0" fontAlgn="base" latinLnBrk="0" hangingPunct="0">
              <a:lnSpc>
                <a:spcPct val="100000"/>
              </a:lnSpc>
              <a:spcBef>
                <a:spcPct val="22000"/>
              </a:spcBef>
              <a:spcAft>
                <a:spcPct val="0"/>
              </a:spcAft>
              <a:buChar char="»"/>
              <a:defRPr sz="220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/>
              <a:t>What?</a:t>
            </a:r>
            <a:endParaRPr lang="en-US" altLang="zh-CN"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300" name="云形标注 55299"/>
          <p:cNvSpPr/>
          <p:nvPr/>
        </p:nvSpPr>
        <p:spPr>
          <a:xfrm>
            <a:off x="1800119" y="0"/>
            <a:ext cx="8903617" cy="5039783"/>
          </a:xfrm>
          <a:prstGeom prst="cloudCallout">
            <a:avLst>
              <a:gd name="adj1" fmla="val 29204"/>
              <a:gd name="adj2" fmla="val 79375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sz="3525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zh-CN" sz="1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1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5301" name="图片 55300" descr="u=1602291368,1772823316&amp;fm=23&amp;gp=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800" y="4199819"/>
            <a:ext cx="2666885" cy="3149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2" name="文本框 55301"/>
          <p:cNvSpPr txBox="1"/>
          <p:nvPr/>
        </p:nvSpPr>
        <p:spPr>
          <a:xfrm>
            <a:off x="3984025" y="955459"/>
            <a:ext cx="4056380" cy="34829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410" b="1" i="1">
                <a:latin typeface="Comic Sans MS" panose="030F0702030302020204" pitchFamily="66" charset="0"/>
              </a:rPr>
              <a:t>This is ...</a:t>
            </a:r>
            <a:endParaRPr lang="en-US" altLang="zh-CN" sz="4410" b="1" i="1">
              <a:latin typeface="Comic Sans MS" panose="030F0702030302020204" pitchFamily="66" charset="0"/>
            </a:endParaRPr>
          </a:p>
          <a:p>
            <a:endParaRPr lang="en-US" altLang="zh-CN" sz="4410" b="1" i="1">
              <a:latin typeface="Comic Sans MS" panose="030F0702030302020204" pitchFamily="66" charset="0"/>
            </a:endParaRPr>
          </a:p>
          <a:p>
            <a:r>
              <a:rPr lang="en-US" altLang="zh-CN" sz="4410" b="1" i="1">
                <a:latin typeface="Comic Sans MS" panose="030F0702030302020204" pitchFamily="66" charset="0"/>
              </a:rPr>
              <a:t>He lived in ...</a:t>
            </a:r>
            <a:endParaRPr lang="en-US" altLang="zh-CN" sz="4410" b="1" i="1">
              <a:latin typeface="Comic Sans MS" panose="030F0702030302020204" pitchFamily="66" charset="0"/>
            </a:endParaRPr>
          </a:p>
          <a:p>
            <a:endParaRPr lang="en-US" altLang="zh-CN" sz="4410" b="1" i="1">
              <a:latin typeface="Comic Sans MS" panose="030F0702030302020204" pitchFamily="66" charset="0"/>
            </a:endParaRPr>
          </a:p>
          <a:p>
            <a:r>
              <a:rPr lang="en-US" altLang="zh-CN" sz="4410" b="1" i="1">
                <a:latin typeface="Comic Sans MS" panose="030F0702030302020204" pitchFamily="66" charset="0"/>
              </a:rPr>
              <a:t>He made...</a:t>
            </a:r>
            <a:r>
              <a:rPr lang="en-US" altLang="zh-CN" sz="3970" b="1" i="1">
                <a:latin typeface="Comic Sans MS" panose="030F0702030302020204" pitchFamily="66" charset="0"/>
              </a:rPr>
              <a:t> </a:t>
            </a:r>
            <a:endParaRPr lang="en-US" altLang="zh-CN" sz="3970" b="1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2" name="云形标注 58371"/>
          <p:cNvSpPr/>
          <p:nvPr/>
        </p:nvSpPr>
        <p:spPr>
          <a:xfrm>
            <a:off x="1800119" y="0"/>
            <a:ext cx="8903617" cy="5039783"/>
          </a:xfrm>
          <a:prstGeom prst="cloudCallout">
            <a:avLst>
              <a:gd name="adj1" fmla="val 24153"/>
              <a:gd name="adj2" fmla="val 77676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sz="3525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zh-CN" sz="1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1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8373" name="图片 58372" descr="u=1340696962,1537701174&amp;fm=51&amp;gp=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812" y="4283816"/>
            <a:ext cx="2668636" cy="30448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文本框 58373"/>
          <p:cNvSpPr txBox="1"/>
          <p:nvPr/>
        </p:nvSpPr>
        <p:spPr>
          <a:xfrm>
            <a:off x="3636892" y="868363"/>
            <a:ext cx="5545455" cy="361759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4410" b="1" i="1">
                <a:latin typeface="Comic Sans MS" panose="030F0702030302020204" pitchFamily="66" charset="0"/>
              </a:rPr>
              <a:t>This is ...</a:t>
            </a:r>
            <a:endParaRPr lang="en-US" altLang="zh-CN" sz="4410" b="1" i="1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4410" b="1" i="1">
                <a:latin typeface="Comic Sans MS" panose="030F0702030302020204" pitchFamily="66" charset="0"/>
              </a:rPr>
              <a:t>He lived in ...</a:t>
            </a:r>
            <a:endParaRPr lang="en-US" altLang="zh-CN" sz="4410" b="1" i="1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4410" b="1" i="1">
                <a:latin typeface="Comic Sans MS" panose="030F0702030302020204" pitchFamily="66" charset="0"/>
              </a:rPr>
              <a:t>His teacher was ...</a:t>
            </a:r>
            <a:endParaRPr lang="en-US" altLang="zh-CN" sz="4410" b="1" i="1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4410" b="1" i="1">
                <a:latin typeface="Comic Sans MS" panose="030F0702030302020204" pitchFamily="66" charset="0"/>
              </a:rPr>
              <a:t>He used ...</a:t>
            </a:r>
            <a:endParaRPr lang="en-US" altLang="zh-CN" sz="4410" b="1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8" name="云形标注 57347"/>
          <p:cNvSpPr/>
          <p:nvPr/>
        </p:nvSpPr>
        <p:spPr>
          <a:xfrm>
            <a:off x="1800119" y="0"/>
            <a:ext cx="8903617" cy="5039783"/>
          </a:xfrm>
          <a:prstGeom prst="cloudCallout">
            <a:avLst>
              <a:gd name="adj1" fmla="val 24569"/>
              <a:gd name="adj2" fmla="val 8128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sz="3525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zh-CN" sz="1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zh-CN" sz="1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1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7349" name="图片 57348" descr="u=684355680,2885714517&amp;fm=23&amp;gp=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809" y="4199819"/>
            <a:ext cx="2691384" cy="31078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0" name="文本框 57349"/>
          <p:cNvSpPr txBox="1"/>
          <p:nvPr/>
        </p:nvSpPr>
        <p:spPr>
          <a:xfrm>
            <a:off x="2837498" y="839964"/>
            <a:ext cx="6827520" cy="34829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410" b="1" i="1">
                <a:latin typeface="Comic Sans MS" panose="030F0702030302020204" pitchFamily="66" charset="0"/>
              </a:rPr>
              <a:t>This is ...</a:t>
            </a:r>
            <a:endParaRPr lang="en-US" altLang="zh-CN" sz="4410" b="1" i="1">
              <a:latin typeface="Comic Sans MS" panose="030F0702030302020204" pitchFamily="66" charset="0"/>
            </a:endParaRPr>
          </a:p>
          <a:p>
            <a:endParaRPr lang="en-US" altLang="zh-CN" sz="4410" b="1" i="1">
              <a:latin typeface="Comic Sans MS" panose="030F0702030302020204" pitchFamily="66" charset="0"/>
            </a:endParaRPr>
          </a:p>
          <a:p>
            <a:r>
              <a:rPr lang="en-US" altLang="zh-CN" sz="4410" b="1" i="1">
                <a:latin typeface="Comic Sans MS" panose="030F0702030302020204" pitchFamily="66" charset="0"/>
              </a:rPr>
              <a:t>He lived in the ...</a:t>
            </a:r>
            <a:endParaRPr lang="en-US" altLang="zh-CN" sz="4410" b="1" i="1">
              <a:latin typeface="Comic Sans MS" panose="030F0702030302020204" pitchFamily="66" charset="0"/>
            </a:endParaRPr>
          </a:p>
          <a:p>
            <a:endParaRPr lang="en-US" altLang="zh-CN" sz="4410" b="1" i="1">
              <a:latin typeface="Comic Sans MS" panose="030F0702030302020204" pitchFamily="66" charset="0"/>
            </a:endParaRPr>
          </a:p>
          <a:p>
            <a:r>
              <a:rPr lang="en-US" altLang="zh-CN" sz="4410" b="1" i="1">
                <a:latin typeface="Comic Sans MS" panose="030F0702030302020204" pitchFamily="66" charset="0"/>
              </a:rPr>
              <a:t>He found ...And then...</a:t>
            </a:r>
            <a:endParaRPr lang="en-US" altLang="zh-CN" sz="4410" b="1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4" name="云形标注 56323"/>
          <p:cNvSpPr/>
          <p:nvPr/>
        </p:nvSpPr>
        <p:spPr>
          <a:xfrm>
            <a:off x="1968112" y="167993"/>
            <a:ext cx="8903617" cy="5039783"/>
          </a:xfrm>
          <a:prstGeom prst="cloudCallout">
            <a:avLst>
              <a:gd name="adj1" fmla="val 33727"/>
              <a:gd name="adj2" fmla="val 7462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sz="3525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zh-CN" sz="1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1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6325" name="图片 56324" descr="dae4a11e34c03cba4034174c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029" y="4451809"/>
            <a:ext cx="2143657" cy="31078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6" name="文本框 56325"/>
          <p:cNvSpPr txBox="1"/>
          <p:nvPr/>
        </p:nvSpPr>
        <p:spPr>
          <a:xfrm>
            <a:off x="2080260" y="895350"/>
            <a:ext cx="9273540" cy="30880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p>
            <a:r>
              <a:rPr lang="en-US" altLang="zh-CN" sz="4200" b="1" i="1">
                <a:latin typeface="Comic Sans MS" panose="030F0702030302020204" pitchFamily="66" charset="0"/>
              </a:rPr>
              <a:t>   This is ... from ...</a:t>
            </a:r>
            <a:endParaRPr lang="en-US" altLang="zh-CN" sz="4200" b="1" i="1">
              <a:latin typeface="Comic Sans MS" panose="030F0702030302020204" pitchFamily="66" charset="0"/>
            </a:endParaRPr>
          </a:p>
          <a:p>
            <a:endParaRPr lang="en-US" altLang="zh-CN" sz="4200" b="1" i="1">
              <a:latin typeface="Comic Sans MS" panose="030F0702030302020204" pitchFamily="66" charset="0"/>
            </a:endParaRPr>
          </a:p>
          <a:p>
            <a:r>
              <a:rPr lang="en-US" altLang="zh-CN" sz="4200" b="1" i="1">
                <a:latin typeface="Comic Sans MS" panose="030F0702030302020204" pitchFamily="66" charset="0"/>
              </a:rPr>
              <a:t>In the 13th century, he visited...</a:t>
            </a:r>
            <a:endParaRPr lang="en-US" altLang="zh-CN" sz="4200" b="1" i="1">
              <a:latin typeface="Comic Sans MS" panose="030F0702030302020204" pitchFamily="66" charset="0"/>
            </a:endParaRPr>
          </a:p>
          <a:p>
            <a:endParaRPr lang="en-US" altLang="zh-CN" sz="4200" b="1" i="1">
              <a:latin typeface="Comic Sans MS" panose="030F0702030302020204" pitchFamily="66" charset="0"/>
            </a:endParaRPr>
          </a:p>
          <a:p>
            <a:r>
              <a:rPr lang="en-US" altLang="zh-CN" sz="4200" b="1" i="1">
                <a:latin typeface="Comic Sans MS" panose="030F0702030302020204" pitchFamily="66" charset="0"/>
              </a:rPr>
              <a:t> He told ...</a:t>
            </a:r>
            <a:endParaRPr lang="en-US" altLang="zh-CN" sz="4200" b="1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6" name="云形标注 54275"/>
          <p:cNvSpPr/>
          <p:nvPr/>
        </p:nvSpPr>
        <p:spPr>
          <a:xfrm>
            <a:off x="1800119" y="0"/>
            <a:ext cx="8903617" cy="5039783"/>
          </a:xfrm>
          <a:prstGeom prst="cloudCallout">
            <a:avLst>
              <a:gd name="adj1" fmla="val 45028"/>
              <a:gd name="adj2" fmla="val 591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en-US" altLang="zh-CN" sz="3525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US" altLang="zh-CN" sz="1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1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文本框 54276">
            <a:hlinkClick r:id="rId1" action="ppaction://hlinksldjump"/>
          </p:cNvPr>
          <p:cNvSpPr txBox="1"/>
          <p:nvPr/>
        </p:nvSpPr>
        <p:spPr>
          <a:xfrm>
            <a:off x="8267700" y="5459730"/>
            <a:ext cx="4986655" cy="1045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6200" b="1" err="1">
                <a:solidFill>
                  <a:srgbClr val="FF0000"/>
                </a:solidFill>
                <a:latin typeface="Comic Sans MS" panose="030F0702030302020204" pitchFamily="66" charset="0"/>
              </a:rPr>
              <a:t>Weifang</a:t>
            </a:r>
            <a:r>
              <a:rPr lang="zh-CN" altLang="en-US" sz="6200" b="1" err="1">
                <a:solidFill>
                  <a:srgbClr val="FF0000"/>
                </a:solidFill>
                <a:latin typeface="Comic Sans MS" panose="030F0702030302020204" pitchFamily="66" charset="0"/>
              </a:rPr>
              <a:t>潍坊</a:t>
            </a:r>
            <a:endParaRPr lang="zh-CN" altLang="en-US" sz="6200" b="1" err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8" name="文本框 54277"/>
          <p:cNvSpPr txBox="1"/>
          <p:nvPr/>
        </p:nvSpPr>
        <p:spPr>
          <a:xfrm>
            <a:off x="2892072" y="1175949"/>
            <a:ext cx="7223125" cy="21266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410" b="1" i="1">
                <a:latin typeface="Comic Sans MS" panose="030F0702030302020204" pitchFamily="66" charset="0"/>
              </a:rPr>
              <a:t>It is a city in ……</a:t>
            </a:r>
            <a:endParaRPr lang="en-US" altLang="zh-CN" sz="4410" b="1" i="1">
              <a:latin typeface="Comic Sans MS" panose="030F0702030302020204" pitchFamily="66" charset="0"/>
            </a:endParaRPr>
          </a:p>
          <a:p>
            <a:endParaRPr lang="en-US" altLang="zh-CN" sz="4410" b="1" i="1">
              <a:latin typeface="Comic Sans MS" panose="030F0702030302020204" pitchFamily="66" charset="0"/>
            </a:endParaRPr>
          </a:p>
          <a:p>
            <a:r>
              <a:rPr lang="en-US" altLang="zh-CN" sz="4410" b="1" i="1">
                <a:latin typeface="Comic Sans MS" panose="030F0702030302020204" pitchFamily="66" charset="0"/>
              </a:rPr>
              <a:t>It becomes </a:t>
            </a:r>
            <a:r>
              <a:rPr lang="en-US" altLang="zh-CN" sz="4410" b="1" i="1">
                <a:solidFill>
                  <a:srgbClr val="FF0000"/>
                </a:solidFill>
                <a:latin typeface="Comic Sans MS" panose="030F0702030302020204" pitchFamily="66" charset="0"/>
              </a:rPr>
              <a:t>famous for</a:t>
            </a:r>
            <a:r>
              <a:rPr lang="en-US" altLang="zh-CN" sz="4410" b="1" i="1">
                <a:latin typeface="Comic Sans MS" panose="030F0702030302020204" pitchFamily="66" charset="0"/>
              </a:rPr>
              <a:t>……</a:t>
            </a:r>
            <a:endParaRPr lang="en-US" altLang="zh-CN" sz="4410" b="1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2" name="vide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67865" y="0"/>
            <a:ext cx="9743440" cy="7019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649855" y="731520"/>
            <a:ext cx="622808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文本框 54276">
            <a:hlinkClick r:id="rId2" action="ppaction://hlinksldjump"/>
          </p:cNvPr>
          <p:cNvSpPr txBox="1"/>
          <p:nvPr/>
        </p:nvSpPr>
        <p:spPr>
          <a:xfrm>
            <a:off x="10126345" y="1518285"/>
            <a:ext cx="251460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err="1">
                <a:solidFill>
                  <a:schemeClr val="tx1"/>
                </a:solidFill>
                <a:latin typeface="Comic Sans MS" panose="030F0702030302020204" pitchFamily="66" charset="0"/>
              </a:rPr>
              <a:t>Russia </a:t>
            </a:r>
            <a:endParaRPr lang="en-US" altLang="zh-CN" sz="4000" b="1" err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err="1">
                <a:solidFill>
                  <a:schemeClr val="tx1"/>
                </a:solidFill>
                <a:latin typeface="Comic Sans MS" panose="030F0702030302020204" pitchFamily="66" charset="0"/>
              </a:rPr>
              <a:t>俄罗斯</a:t>
            </a:r>
            <a:endParaRPr lang="en-US" altLang="zh-CN" sz="4000" b="1" err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文本框 1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0126345" y="4001135"/>
            <a:ext cx="318770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000" b="1" err="1">
                <a:solidFill>
                  <a:srgbClr val="FFC000"/>
                </a:solidFill>
                <a:latin typeface="Comic Sans MS" panose="030F0702030302020204" pitchFamily="66" charset="0"/>
              </a:rPr>
              <a:t>Matryoshka doll </a:t>
            </a:r>
            <a:endParaRPr lang="en-US" altLang="zh-CN" sz="4000" b="1" err="1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zh-CN" altLang="en-US" sz="4000" b="1" err="1">
                <a:solidFill>
                  <a:srgbClr val="FFC000"/>
                </a:solidFill>
                <a:latin typeface="Comic Sans MS" panose="030F0702030302020204" pitchFamily="66" charset="0"/>
              </a:rPr>
              <a:t>套娃</a:t>
            </a:r>
            <a:endParaRPr lang="zh-CN" altLang="en-US" sz="4000" b="1" err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7" grpId="1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Text Box 2"/>
          <p:cNvSpPr txBox="1"/>
          <p:nvPr/>
        </p:nvSpPr>
        <p:spPr>
          <a:xfrm>
            <a:off x="325120" y="1362075"/>
            <a:ext cx="12383135" cy="48348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Questions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1. Where does the writer come from? How do you know?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2. What are matryoshka dolls made of?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3. Why does the writer love matryoshkas?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7" name="形状"/>
          <p:cNvSpPr/>
          <p:nvPr>
            <p:custDataLst>
              <p:tags r:id="rId1"/>
            </p:custDataLst>
          </p:nvPr>
        </p:nvSpPr>
        <p:spPr>
          <a:xfrm>
            <a:off x="0" y="155575"/>
            <a:ext cx="3431540" cy="889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7896" y="21399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7C6E5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p>
            <a:pPr>
              <a:lnSpc>
                <a:spcPct val="120000"/>
              </a:lnSpc>
              <a:defRPr sz="2100" b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</a:p>
        </p:txBody>
      </p:sp>
      <p:sp>
        <p:nvSpPr>
          <p:cNvPr id="138" name="Pre-reading"/>
          <p:cNvSpPr txBox="1"/>
          <p:nvPr>
            <p:custDataLst>
              <p:tags r:id="rId2"/>
            </p:custDataLst>
          </p:nvPr>
        </p:nvSpPr>
        <p:spPr>
          <a:xfrm>
            <a:off x="558000" y="278446"/>
            <a:ext cx="4407230" cy="643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spAutoFit/>
          </a:bodyPr>
          <a:p>
            <a:pPr>
              <a:lnSpc>
                <a:spcPct val="120000"/>
              </a:lnSpc>
              <a:defRPr sz="2800" b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Skimm</a:t>
            </a: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sz="30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" name="形状"/>
          <p:cNvSpPr/>
          <p:nvPr>
            <p:custDataLst>
              <p:tags r:id="rId1"/>
            </p:custDataLst>
          </p:nvPr>
        </p:nvSpPr>
        <p:spPr>
          <a:xfrm>
            <a:off x="0" y="155575"/>
            <a:ext cx="4514215" cy="889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7896" y="21399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7C6E5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p>
            <a:pPr>
              <a:lnSpc>
                <a:spcPct val="120000"/>
              </a:lnSpc>
              <a:defRPr sz="2100" b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</a:p>
        </p:txBody>
      </p:sp>
      <p:sp>
        <p:nvSpPr>
          <p:cNvPr id="138" name="Pre-reading"/>
          <p:cNvSpPr txBox="1"/>
          <p:nvPr>
            <p:custDataLst>
              <p:tags r:id="rId2"/>
            </p:custDataLst>
          </p:nvPr>
        </p:nvSpPr>
        <p:spPr>
          <a:xfrm>
            <a:off x="558000" y="278446"/>
            <a:ext cx="4407230" cy="643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spAutoFit/>
          </a:bodyPr>
          <a:p>
            <a:pPr>
              <a:lnSpc>
                <a:spcPct val="120000"/>
              </a:lnSpc>
              <a:defRPr sz="2800" b="1">
                <a:solidFill>
                  <a:srgbClr val="FFFF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Scann</a:t>
            </a: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Para. 2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0" name="Text Box 2"/>
          <p:cNvSpPr txBox="1"/>
          <p:nvPr>
            <p:custDataLst>
              <p:tags r:id="rId3"/>
            </p:custDataLst>
          </p:nvPr>
        </p:nvSpPr>
        <p:spPr>
          <a:xfrm>
            <a:off x="558165" y="1362075"/>
            <a:ext cx="12383135" cy="13817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What is the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secret</a:t>
            </a:r>
            <a:r>
              <a:rPr lang="en-US" altLang="zh-CN" sz="3600" b="1" dirty="0">
                <a:latin typeface="Arial" panose="020B0604020202020204" pitchFamily="34" charset="0"/>
              </a:rPr>
              <a:t> of matryoshkas? 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558165" y="2415540"/>
            <a:ext cx="12383135" cy="48348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Fun facts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* dolls range from big to small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* twist it, open and see a smaller one inside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* five to ten different dolls inside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11246485" y="4940935"/>
            <a:ext cx="2433320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0" grpId="1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2"/>
          <p:cNvGraphicFramePr/>
          <p:nvPr/>
        </p:nvGraphicFramePr>
        <p:xfrm>
          <a:off x="344170" y="2514600"/>
          <a:ext cx="12000865" cy="479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图片 6" descr="图形用户界面, 文本, 应用程序, 聊天或短信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3" b="56310"/>
          <a:stretch>
            <a:fillRect/>
          </a:stretch>
        </p:blipFill>
        <p:spPr>
          <a:xfrm>
            <a:off x="451155" y="154527"/>
            <a:ext cx="6388748" cy="185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/>
          <p:nvPr>
            <p:custDataLst>
              <p:tags r:id="rId1"/>
            </p:custDataLst>
          </p:nvPr>
        </p:nvSpPr>
        <p:spPr>
          <a:xfrm>
            <a:off x="894715" y="2152650"/>
            <a:ext cx="12383135" cy="48348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Though doll </a:t>
            </a:r>
            <a:r>
              <a:rPr lang="en-US" altLang="zh-CN" sz="3600" b="1" dirty="0">
                <a:sym typeface="+mn-ea"/>
              </a:rPr>
              <a:t>designs 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have changed a lot over 100 years,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 does matryoshka dolls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mean to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 Russians?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7" name="形状"/>
          <p:cNvSpPr/>
          <p:nvPr>
            <p:custDataLst>
              <p:tags r:id="rId2"/>
            </p:custDataLst>
          </p:nvPr>
        </p:nvSpPr>
        <p:spPr>
          <a:xfrm>
            <a:off x="116840" y="155575"/>
            <a:ext cx="5288915" cy="889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7896" y="21399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7C6E5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>
                <a:solidFill>
                  <a:schemeClr val="bg1"/>
                </a:solidFill>
                <a:sym typeface="+mn-ea"/>
              </a:rPr>
              <a:t>De</a:t>
            </a:r>
            <a:r>
              <a:rPr lang="en-US" sz="3000" b="1">
                <a:solidFill>
                  <a:schemeClr val="bg1"/>
                </a:solidFill>
                <a:sym typeface="+mn-ea"/>
              </a:rPr>
              <a:t>ep thinking Para. 5-6</a:t>
            </a:r>
            <a:endParaRPr lang="en-US" sz="30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3086664" y="542341"/>
            <a:ext cx="7506477" cy="1382441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 algn="ctr"/>
            <a:r>
              <a:rPr lang="en-US" altLang="zh-CN" sz="3970" b="1" spc="3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Works of Art</a:t>
            </a:r>
            <a:endParaRPr lang="en-US" altLang="zh-CN" sz="3970" b="1" spc="3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2303780" y="2012950"/>
            <a:ext cx="9480550" cy="4711700"/>
          </a:xfrm>
          <a:custGeom>
            <a:avLst/>
            <a:gdLst>
              <a:gd name="connsiteX0" fmla="*/ 0 w 6633029"/>
              <a:gd name="connsiteY0" fmla="*/ 0 h 3338286"/>
              <a:gd name="connsiteX1" fmla="*/ 2264229 w 6633029"/>
              <a:gd name="connsiteY1" fmla="*/ 391886 h 3338286"/>
              <a:gd name="connsiteX2" fmla="*/ 4412343 w 6633029"/>
              <a:gd name="connsiteY2" fmla="*/ 14515 h 3338286"/>
              <a:gd name="connsiteX3" fmla="*/ 6633029 w 6633029"/>
              <a:gd name="connsiteY3" fmla="*/ 435429 h 3338286"/>
              <a:gd name="connsiteX4" fmla="*/ 6633029 w 6633029"/>
              <a:gd name="connsiteY4" fmla="*/ 3323772 h 3338286"/>
              <a:gd name="connsiteX5" fmla="*/ 4412343 w 6633029"/>
              <a:gd name="connsiteY5" fmla="*/ 2902857 h 3338286"/>
              <a:gd name="connsiteX6" fmla="*/ 2249714 w 6633029"/>
              <a:gd name="connsiteY6" fmla="*/ 3338286 h 3338286"/>
              <a:gd name="connsiteX7" fmla="*/ 0 w 6633029"/>
              <a:gd name="connsiteY7" fmla="*/ 2888343 h 3338286"/>
              <a:gd name="connsiteX8" fmla="*/ 0 w 6633029"/>
              <a:gd name="connsiteY8" fmla="*/ 0 h 333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3029" h="3338286">
                <a:moveTo>
                  <a:pt x="0" y="0"/>
                </a:moveTo>
                <a:lnTo>
                  <a:pt x="2264229" y="391886"/>
                </a:lnTo>
                <a:lnTo>
                  <a:pt x="4412343" y="14515"/>
                </a:lnTo>
                <a:lnTo>
                  <a:pt x="6633029" y="435429"/>
                </a:lnTo>
                <a:lnTo>
                  <a:pt x="6633029" y="3323772"/>
                </a:lnTo>
                <a:lnTo>
                  <a:pt x="4412343" y="2902857"/>
                </a:lnTo>
                <a:lnTo>
                  <a:pt x="2249714" y="3338286"/>
                </a:lnTo>
                <a:lnTo>
                  <a:pt x="0" y="288834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schemeClr val="tx1">
                <a:lumMod val="95000"/>
                <a:lumOff val="5000"/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985"/>
          </a:p>
        </p:txBody>
      </p:sp>
      <p:pic>
        <p:nvPicPr>
          <p:cNvPr id="10" name="图片 9" descr="accountant-accounting-businessman-94888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8447" r="18447"/>
          <a:stretch>
            <a:fillRect/>
          </a:stretch>
        </p:blipFill>
        <p:spPr>
          <a:xfrm>
            <a:off x="2620010" y="2248535"/>
            <a:ext cx="2580640" cy="40894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54" h="5315">
                <a:moveTo>
                  <a:pt x="26" y="0"/>
                </a:moveTo>
                <a:lnTo>
                  <a:pt x="3354" y="568"/>
                </a:lnTo>
                <a:lnTo>
                  <a:pt x="3354" y="5315"/>
                </a:lnTo>
                <a:lnTo>
                  <a:pt x="0" y="4593"/>
                </a:lnTo>
                <a:lnTo>
                  <a:pt x="26" y="0"/>
                </a:lnTo>
                <a:close/>
              </a:path>
            </a:pathLst>
          </a:custGeom>
        </p:spPr>
      </p:pic>
      <p:pic>
        <p:nvPicPr>
          <p:cNvPr id="12" name="图片 11" descr="businessman-cellphones-cellular-telephone-192750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5919" r="25919"/>
          <a:stretch>
            <a:fillRect/>
          </a:stretch>
        </p:blipFill>
        <p:spPr>
          <a:xfrm>
            <a:off x="5600065" y="2324100"/>
            <a:ext cx="2574290" cy="40093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80" h="5264">
                <a:moveTo>
                  <a:pt x="3380" y="0"/>
                </a:moveTo>
                <a:lnTo>
                  <a:pt x="3380" y="4670"/>
                </a:lnTo>
                <a:lnTo>
                  <a:pt x="0" y="5264"/>
                </a:lnTo>
                <a:lnTo>
                  <a:pt x="0" y="568"/>
                </a:lnTo>
                <a:lnTo>
                  <a:pt x="3380" y="0"/>
                </a:lnTo>
                <a:close/>
              </a:path>
            </a:pathLst>
          </a:custGeom>
        </p:spPr>
      </p:pic>
      <p:pic>
        <p:nvPicPr>
          <p:cNvPr id="11" name="图片 10" descr="art-artistic-clipboard-19193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8838" r="18838"/>
          <a:stretch>
            <a:fillRect/>
          </a:stretch>
        </p:blipFill>
        <p:spPr>
          <a:xfrm>
            <a:off x="8602980" y="2251075"/>
            <a:ext cx="2560955" cy="41090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29" h="5341">
                <a:moveTo>
                  <a:pt x="0" y="0"/>
                </a:moveTo>
                <a:lnTo>
                  <a:pt x="3329" y="593"/>
                </a:lnTo>
                <a:lnTo>
                  <a:pt x="3329" y="5341"/>
                </a:lnTo>
                <a:lnTo>
                  <a:pt x="0" y="467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9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81796" y="366471"/>
            <a:ext cx="3492500" cy="70675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+mj-lt"/>
                <a:sym typeface="+mn-ea"/>
              </a:rPr>
              <a:t>Group work</a:t>
            </a:r>
            <a:endParaRPr lang="en-US" altLang="zh-CN" sz="4000" b="1" dirty="0">
              <a:solidFill>
                <a:srgbClr val="000000"/>
              </a:solidFill>
              <a:latin typeface="+mj-lt"/>
              <a:ea typeface="宋体" panose="02010600030101010101" pitchFamily="2" charset="-122"/>
              <a:cs typeface="+mj-lt"/>
              <a:sym typeface="+mn-ea"/>
            </a:endParaRPr>
          </a:p>
        </p:txBody>
      </p:sp>
      <p:sp>
        <p:nvSpPr>
          <p:cNvPr id="2" name="Text Box 2"/>
          <p:cNvSpPr txBox="1"/>
          <p:nvPr>
            <p:custDataLst>
              <p:tags r:id="rId2"/>
            </p:custDataLst>
          </p:nvPr>
        </p:nvSpPr>
        <p:spPr>
          <a:xfrm>
            <a:off x="258445" y="1186180"/>
            <a:ext cx="13508990" cy="48348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As you are in the student </a:t>
            </a:r>
            <a:r>
              <a:rPr lang="en-US" altLang="zh-CN" sz="3600" b="1" dirty="0">
                <a:sym typeface="+mn-ea"/>
              </a:rPr>
              <a:t>exchange 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program, you are planning to give your Russian friend a kite, 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you are expected to: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a. use typical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Chinese and Russian elements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 (pics attached)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b. write a brief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description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en-US" altLang="zh-CN" sz="3600" b="1" dirty="0">
                <a:solidFill>
                  <a:schemeClr val="tx1"/>
                </a:solidFill>
                <a:sym typeface="+mn-ea"/>
              </a:rPr>
              <a:t>shape, 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color, materials, elements)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c.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present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 in groups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33120" t="12185" r="35901" b="8935"/>
          <a:stretch>
            <a:fillRect/>
          </a:stretch>
        </p:blipFill>
        <p:spPr>
          <a:xfrm>
            <a:off x="9902825" y="0"/>
            <a:ext cx="3776980" cy="485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/>
          <p:nvPr>
            <p:custDataLst>
              <p:tags r:id="rId1"/>
            </p:custDataLst>
          </p:nvPr>
        </p:nvSpPr>
        <p:spPr>
          <a:xfrm>
            <a:off x="341630" y="338455"/>
            <a:ext cx="13221335" cy="48348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Oral presentation</a:t>
            </a:r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：</a:t>
            </a:r>
            <a:endParaRPr lang="en-US" altLang="zh-C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</a:rPr>
              <a:t>Student A: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Hello, everyone! Our kite looks like ____. The colours used are </a:t>
            </a:r>
            <a:r>
              <a:rPr lang="en-US" altLang="zh-CN" sz="3600" dirty="0">
                <a:sym typeface="+mn-ea"/>
              </a:rPr>
              <a:t>____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 because </a:t>
            </a:r>
            <a:r>
              <a:rPr lang="en-US" altLang="zh-CN" sz="3600" dirty="0">
                <a:sym typeface="+mn-ea"/>
              </a:rPr>
              <a:t>____.</a:t>
            </a: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CN" sz="3200" b="1" dirty="0">
                <a:sym typeface="+mn-ea"/>
              </a:rPr>
              <a:t>Student 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The materials(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材质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) used are </a:t>
            </a:r>
            <a:r>
              <a:rPr lang="en-US" altLang="zh-CN" sz="3600" dirty="0">
                <a:sym typeface="+mn-ea"/>
              </a:rPr>
              <a:t>____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, as(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因为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US" altLang="zh-CN" sz="3600" dirty="0">
                <a:sym typeface="+mn-ea"/>
              </a:rPr>
              <a:t>____.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CN" sz="3200" b="1" dirty="0">
                <a:sym typeface="+mn-ea"/>
              </a:rPr>
              <a:t>Student 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</a:rPr>
              <a:t>C: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We pick </a:t>
            </a:r>
            <a:r>
              <a:rPr lang="en-US" altLang="zh-CN" sz="3600" dirty="0">
                <a:sym typeface="+mn-ea"/>
              </a:rPr>
              <a:t>____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 (element A ) because it </a:t>
            </a:r>
            <a:r>
              <a:rPr lang="en-US" altLang="zh-CN" sz="3600" dirty="0">
                <a:sym typeface="+mn-ea"/>
              </a:rPr>
              <a:t>____.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CN" sz="3200" b="1" dirty="0">
                <a:sym typeface="+mn-ea"/>
              </a:rPr>
              <a:t>Student 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</a:rPr>
              <a:t>D: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We also pick </a:t>
            </a:r>
            <a:r>
              <a:rPr lang="en-US" altLang="zh-CN" sz="3600" dirty="0">
                <a:sym typeface="+mn-ea"/>
              </a:rPr>
              <a:t>____ (element B) because it ____.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221105" y="0"/>
            <a:ext cx="11237595" cy="1647190"/>
          </a:xfrm>
          <a:prstGeom prst="rect">
            <a:avLst/>
          </a:prstGeom>
        </p:spPr>
        <p:txBody>
          <a:bodyPr wrap="square" anchor="ctr" anchorCtr="0">
            <a:normAutofit fontScale="80000"/>
          </a:bodyPr>
          <a:p>
            <a:pPr algn="l">
              <a:lnSpc>
                <a:spcPct val="150000"/>
              </a:lnSpc>
            </a:pPr>
            <a:r>
              <a:rPr lang="en-US" altLang="zh-CN" sz="397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Think about :</a:t>
            </a:r>
            <a:endParaRPr lang="en-US" altLang="zh-CN" sz="397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en-US" altLang="zh-CN" sz="3970" b="1" spc="3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Why are Works of Art popular all over the world?</a:t>
            </a:r>
            <a:endParaRPr lang="en-US" altLang="zh-CN" sz="3970" b="1" spc="3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2303780" y="2012950"/>
            <a:ext cx="9480550" cy="4711700"/>
          </a:xfrm>
          <a:custGeom>
            <a:avLst/>
            <a:gdLst>
              <a:gd name="connsiteX0" fmla="*/ 0 w 6633029"/>
              <a:gd name="connsiteY0" fmla="*/ 0 h 3338286"/>
              <a:gd name="connsiteX1" fmla="*/ 2264229 w 6633029"/>
              <a:gd name="connsiteY1" fmla="*/ 391886 h 3338286"/>
              <a:gd name="connsiteX2" fmla="*/ 4412343 w 6633029"/>
              <a:gd name="connsiteY2" fmla="*/ 14515 h 3338286"/>
              <a:gd name="connsiteX3" fmla="*/ 6633029 w 6633029"/>
              <a:gd name="connsiteY3" fmla="*/ 435429 h 3338286"/>
              <a:gd name="connsiteX4" fmla="*/ 6633029 w 6633029"/>
              <a:gd name="connsiteY4" fmla="*/ 3323772 h 3338286"/>
              <a:gd name="connsiteX5" fmla="*/ 4412343 w 6633029"/>
              <a:gd name="connsiteY5" fmla="*/ 2902857 h 3338286"/>
              <a:gd name="connsiteX6" fmla="*/ 2249714 w 6633029"/>
              <a:gd name="connsiteY6" fmla="*/ 3338286 h 3338286"/>
              <a:gd name="connsiteX7" fmla="*/ 0 w 6633029"/>
              <a:gd name="connsiteY7" fmla="*/ 2888343 h 3338286"/>
              <a:gd name="connsiteX8" fmla="*/ 0 w 6633029"/>
              <a:gd name="connsiteY8" fmla="*/ 0 h 333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3029" h="3338286">
                <a:moveTo>
                  <a:pt x="0" y="0"/>
                </a:moveTo>
                <a:lnTo>
                  <a:pt x="2264229" y="391886"/>
                </a:lnTo>
                <a:lnTo>
                  <a:pt x="4412343" y="14515"/>
                </a:lnTo>
                <a:lnTo>
                  <a:pt x="6633029" y="435429"/>
                </a:lnTo>
                <a:lnTo>
                  <a:pt x="6633029" y="3323772"/>
                </a:lnTo>
                <a:lnTo>
                  <a:pt x="4412343" y="2902857"/>
                </a:lnTo>
                <a:lnTo>
                  <a:pt x="2249714" y="3338286"/>
                </a:lnTo>
                <a:lnTo>
                  <a:pt x="0" y="288834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schemeClr val="tx1">
                <a:lumMod val="95000"/>
                <a:lumOff val="5000"/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985"/>
          </a:p>
        </p:txBody>
      </p:sp>
      <p:pic>
        <p:nvPicPr>
          <p:cNvPr id="10" name="图片 9" descr="accountant-accounting-businessman-94888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8447" r="18447"/>
          <a:stretch>
            <a:fillRect/>
          </a:stretch>
        </p:blipFill>
        <p:spPr>
          <a:xfrm>
            <a:off x="2620010" y="2248535"/>
            <a:ext cx="2580640" cy="40894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54" h="5315">
                <a:moveTo>
                  <a:pt x="26" y="0"/>
                </a:moveTo>
                <a:lnTo>
                  <a:pt x="3354" y="568"/>
                </a:lnTo>
                <a:lnTo>
                  <a:pt x="3354" y="5315"/>
                </a:lnTo>
                <a:lnTo>
                  <a:pt x="0" y="4593"/>
                </a:lnTo>
                <a:lnTo>
                  <a:pt x="26" y="0"/>
                </a:lnTo>
                <a:close/>
              </a:path>
            </a:pathLst>
          </a:custGeom>
        </p:spPr>
      </p:pic>
      <p:pic>
        <p:nvPicPr>
          <p:cNvPr id="12" name="图片 11" descr="businessman-cellphones-cellular-telephone-192750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5919" r="25919"/>
          <a:stretch>
            <a:fillRect/>
          </a:stretch>
        </p:blipFill>
        <p:spPr>
          <a:xfrm>
            <a:off x="5600065" y="2324100"/>
            <a:ext cx="2574290" cy="40093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80" h="5264">
                <a:moveTo>
                  <a:pt x="3380" y="0"/>
                </a:moveTo>
                <a:lnTo>
                  <a:pt x="3380" y="4670"/>
                </a:lnTo>
                <a:lnTo>
                  <a:pt x="0" y="5264"/>
                </a:lnTo>
                <a:lnTo>
                  <a:pt x="0" y="568"/>
                </a:lnTo>
                <a:lnTo>
                  <a:pt x="3380" y="0"/>
                </a:lnTo>
                <a:close/>
              </a:path>
            </a:pathLst>
          </a:custGeom>
        </p:spPr>
      </p:pic>
      <p:pic>
        <p:nvPicPr>
          <p:cNvPr id="11" name="图片 10" descr="art-artistic-clipboard-19193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8838" r="18838"/>
          <a:stretch>
            <a:fillRect/>
          </a:stretch>
        </p:blipFill>
        <p:spPr>
          <a:xfrm>
            <a:off x="8602980" y="2251075"/>
            <a:ext cx="2560955" cy="41090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29" h="5341">
                <a:moveTo>
                  <a:pt x="0" y="0"/>
                </a:moveTo>
                <a:lnTo>
                  <a:pt x="3329" y="593"/>
                </a:lnTo>
                <a:lnTo>
                  <a:pt x="3329" y="5341"/>
                </a:lnTo>
                <a:lnTo>
                  <a:pt x="0" y="467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9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R-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6480" y="791210"/>
            <a:ext cx="609600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/>
          <p:nvPr>
            <p:custDataLst>
              <p:tags r:id="rId1"/>
            </p:custDataLst>
          </p:nvPr>
        </p:nvSpPr>
        <p:spPr>
          <a:xfrm>
            <a:off x="735330" y="1892935"/>
            <a:ext cx="11945620" cy="452628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83590" marR="0" indent="-32639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defRPr sz="3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>
              <a:buNone/>
            </a:pPr>
            <a:r>
              <a:rPr lang="en-US" altLang="zh-CN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Required</a:t>
            </a:r>
            <a:r>
              <a:rPr lang="zh-CN" altLang="en-US">
                <a:highlight>
                  <a:srgbClr val="FFFF00"/>
                </a:highlight>
                <a:ea typeface="宋体" panose="02010600030101010101" pitchFamily="2" charset="-122"/>
              </a:rPr>
              <a:t>：</a:t>
            </a:r>
            <a:endParaRPr lang="zh-CN" altLang="en-US"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>
                <a:ea typeface="宋体" panose="02010600030101010101" pitchFamily="2" charset="-122"/>
                <a:sym typeface="+mn-ea"/>
              </a:rPr>
              <a:t>Design a kite and display in the class.</a:t>
            </a:r>
            <a:endParaRPr lang="en-US" altLang="zh-CN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ea typeface="宋体" panose="02010600030101010101" pitchFamily="2" charset="-122"/>
              </a:rPr>
              <a:t>Encouraged</a:t>
            </a:r>
            <a:r>
              <a:rPr lang="zh-CN" altLang="en-US">
                <a:highlight>
                  <a:srgbClr val="FFFF00"/>
                </a:highlight>
                <a:ea typeface="宋体" panose="02010600030101010101" pitchFamily="2" charset="-122"/>
              </a:rPr>
              <a:t>：</a:t>
            </a:r>
            <a:endParaRPr lang="zh-CN" altLang="en-US"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>
                <a:ea typeface="宋体" panose="02010600030101010101" pitchFamily="2" charset="-122"/>
                <a:sym typeface="+mn-ea"/>
              </a:rPr>
              <a:t>Write a summary of what you have learnt in the lesson.</a:t>
            </a:r>
            <a:endParaRPr lang="en-US" altLang="zh-CN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747" name="Rectangle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830320" y="509905"/>
            <a:ext cx="5698490" cy="9378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chemeClr val="bg1"/>
                </a:solidFill>
              </a:rPr>
              <a:t>Homework</a:t>
            </a:r>
            <a:endParaRPr lang="en-US" altLang="zh-CN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3670" y="-76200"/>
            <a:ext cx="14034135" cy="764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89" name="WordArt 4"/>
          <p:cNvSpPr>
            <a:spLocks noTextEdit="1"/>
          </p:cNvSpPr>
          <p:nvPr/>
        </p:nvSpPr>
        <p:spPr>
          <a:xfrm>
            <a:off x="3333701" y="1926399"/>
            <a:ext cx="7289800" cy="232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zh-CN" altLang="en-US" sz="9700" b="1" strike="noStrike" noProof="1">
                <a:solidFill>
                  <a:srgbClr val="3333CC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V Boli" panose="02000500030200090000" charset="0"/>
                <a:ea typeface="方正准圆_GBK" charset="0"/>
                <a:cs typeface="+mn-ea"/>
              </a:rPr>
              <a:t>Thank you !</a:t>
            </a:r>
            <a:endParaRPr lang="zh-CN" altLang="en-US" sz="9700" b="1" strike="noStrike" noProof="1">
              <a:solidFill>
                <a:srgbClr val="3333CC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MV Boli" panose="02000500030200090000" charset="0"/>
              <a:ea typeface="方正准圆_GBK" charset="0"/>
            </a:endParaRPr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86130" y="2202785"/>
            <a:ext cx="12312001" cy="4989251"/>
          </a:xfrm>
        </p:spPr>
        <p:txBody>
          <a:bodyPr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u="sng">
                <a:solidFill>
                  <a:srgbClr val="FF0000"/>
                </a:solidFill>
              </a:rPr>
              <a:t>How often</a:t>
            </a:r>
            <a:r>
              <a:rPr lang="en-US" altLang="zh-CN" sz="3600"/>
              <a:t> do you fly kites?</a:t>
            </a:r>
            <a:endParaRPr lang="en-US" altLang="zh-CN" sz="36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u="sng">
                <a:solidFill>
                  <a:srgbClr val="FF0000"/>
                </a:solidFill>
              </a:rPr>
              <a:t>Where</a:t>
            </a:r>
            <a:r>
              <a:rPr lang="en-US" altLang="zh-CN" sz="3600"/>
              <a:t> do you usually fly kites?</a:t>
            </a:r>
            <a:endParaRPr lang="en-US" altLang="zh-CN" sz="36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u="sng">
                <a:solidFill>
                  <a:srgbClr val="FF0000"/>
                </a:solidFill>
              </a:rPr>
              <a:t>Who</a:t>
            </a:r>
            <a:r>
              <a:rPr lang="en-US" altLang="zh-CN" sz="3600"/>
              <a:t> often goes with you?</a:t>
            </a:r>
            <a:endParaRPr lang="en-US" altLang="zh-CN" sz="36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u="sng">
                <a:solidFill>
                  <a:srgbClr val="FF0000"/>
                </a:solidFill>
              </a:rPr>
              <a:t>What</a:t>
            </a:r>
            <a:r>
              <a:rPr lang="en-US" altLang="zh-CN" sz="3600"/>
              <a:t> does your kite look like?</a:t>
            </a:r>
            <a:endParaRPr lang="en-US" altLang="zh-CN" sz="3600"/>
          </a:p>
        </p:txBody>
      </p:sp>
      <p:sp>
        <p:nvSpPr>
          <p:cNvPr id="7200" name="矩形 7199"/>
          <p:cNvSpPr/>
          <p:nvPr>
            <p:custDataLst>
              <p:tags r:id="rId1"/>
            </p:custDataLst>
          </p:nvPr>
        </p:nvSpPr>
        <p:spPr>
          <a:xfrm rot="20683317">
            <a:off x="5392420" y="572135"/>
            <a:ext cx="2714625" cy="856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970" b="1" i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168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Free talk:</a:t>
            </a:r>
            <a:endParaRPr lang="zh-CN" altLang="en-US" sz="3970" b="1" i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168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38" name="标题 142337"/>
          <p:cNvSpPr>
            <a:spLocks noGrp="1"/>
          </p:cNvSpPr>
          <p:nvPr>
            <p:ph type="title"/>
          </p:nvPr>
        </p:nvSpPr>
        <p:spPr>
          <a:xfrm>
            <a:off x="770255" y="491490"/>
            <a:ext cx="10198735" cy="1259840"/>
          </a:xfrm>
        </p:spPr>
        <p:txBody>
          <a:bodyPr anchor="ctr" anchorCtr="0"/>
          <a:p>
            <a:pPr algn="l"/>
            <a:r>
              <a:rPr lang="en-US" altLang="zh-CN" sz="3200" b="1" dirty="0">
                <a:solidFill>
                  <a:srgbClr val="2309BD"/>
                </a:solidFill>
              </a:rPr>
              <a:t>Task A1 </a:t>
            </a:r>
            <a:br>
              <a:rPr lang="en-US" altLang="zh-CN" sz="3200" b="1" dirty="0">
                <a:solidFill>
                  <a:srgbClr val="2309BD"/>
                </a:solidFill>
              </a:rPr>
            </a:br>
            <a:r>
              <a:rPr lang="en-US" altLang="zh-CN" sz="3200" b="1" dirty="0">
                <a:solidFill>
                  <a:schemeClr val="tx1"/>
                </a:solidFill>
              </a:rPr>
              <a:t>Listen to the conversation and write the students’ names under their kites.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pic>
        <p:nvPicPr>
          <p:cNvPr id="142340" name="图片 142339" descr="6092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320" y="2277745"/>
            <a:ext cx="12793980" cy="4864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2343" name="文本框 142342"/>
          <p:cNvSpPr txBox="1"/>
          <p:nvPr/>
        </p:nvSpPr>
        <p:spPr>
          <a:xfrm>
            <a:off x="1371068" y="5528857"/>
            <a:ext cx="1163955" cy="5664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08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Millie</a:t>
            </a:r>
            <a:endParaRPr lang="en-US" altLang="zh-CN" sz="308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4" name="文本框 142343"/>
          <p:cNvSpPr txBox="1"/>
          <p:nvPr/>
        </p:nvSpPr>
        <p:spPr>
          <a:xfrm>
            <a:off x="4458034" y="5528857"/>
            <a:ext cx="1350645" cy="5664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08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Simon </a:t>
            </a:r>
            <a:endParaRPr lang="en-US" altLang="zh-CN" sz="308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5" name="文本框 142344"/>
          <p:cNvSpPr txBox="1"/>
          <p:nvPr/>
        </p:nvSpPr>
        <p:spPr>
          <a:xfrm>
            <a:off x="7732294" y="5545367"/>
            <a:ext cx="1087755" cy="5664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08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Amy </a:t>
            </a:r>
            <a:endParaRPr lang="en-US" altLang="zh-CN" sz="308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6" name="文本框 142345"/>
          <p:cNvSpPr txBox="1"/>
          <p:nvPr/>
        </p:nvSpPr>
        <p:spPr>
          <a:xfrm>
            <a:off x="10485065" y="5545367"/>
            <a:ext cx="1371600" cy="5664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08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Daniel </a:t>
            </a:r>
            <a:endParaRPr lang="en-US" altLang="zh-CN" sz="308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A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43765" y="6111875"/>
            <a:ext cx="597535" cy="6121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6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2343" grpId="0"/>
      <p:bldP spid="142344" grpId="0"/>
      <p:bldP spid="142345" grpId="0"/>
      <p:bldP spid="142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0" name="图片 9219" descr="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6370" y="1736725"/>
            <a:ext cx="8277860" cy="501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 b="1" i="1"/>
              <a:t>Weifang International Kites Festival</a:t>
            </a:r>
            <a:endParaRPr lang="en-US" altLang="zh-CN" sz="3600" b="1" i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f6fcd139b0ad"/>
          <p:cNvPicPr>
            <a:picLocks noChangeAspect="1"/>
          </p:cNvPicPr>
          <p:nvPr/>
        </p:nvPicPr>
        <p:blipFill>
          <a:blip r:embed="rId3"/>
          <a:srcRect b="11231"/>
          <a:stretch>
            <a:fillRect/>
          </a:stretch>
        </p:blipFill>
        <p:spPr>
          <a:xfrm>
            <a:off x="2694940" y="1764030"/>
            <a:ext cx="8289290" cy="498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xfrm>
            <a:off x="677545" y="175260"/>
            <a:ext cx="5024120" cy="662940"/>
          </a:xfr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>
            <a:noFill/>
          </a:ln>
        </p:spPr>
        <p:txBody>
          <a:bodyPr anchor="t"/>
          <a:p>
            <a:r>
              <a:rPr lang="en-US" altLang="zh-CN" sz="3600" b="1"/>
              <a:t>Have you wondered -</a:t>
            </a:r>
            <a:endParaRPr lang="en-US" altLang="zh-CN" sz="3600" b="1"/>
          </a:p>
        </p:txBody>
      </p:sp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2377594" y="1441938"/>
            <a:ext cx="8886118" cy="5365269"/>
          </a:xfrm>
          <a:noFill/>
          <a:ln>
            <a:noFill/>
          </a:ln>
        </p:spPr>
        <p:txBody>
          <a:bodyPr anchor="t"/>
          <a:p>
            <a:pPr indent="-257810"/>
            <a:endParaRPr lang="zh-CN" altLang="en-US"/>
          </a:p>
        </p:txBody>
      </p:sp>
      <p:sp>
        <p:nvSpPr>
          <p:cNvPr id="6149" name="矩形 6148"/>
          <p:cNvSpPr/>
          <p:nvPr/>
        </p:nvSpPr>
        <p:spPr>
          <a:xfrm rot="21184372">
            <a:off x="3755253" y="4950148"/>
            <a:ext cx="6170235" cy="117729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x-none" sz="3525" b="1" dirty="0">
                <a:latin typeface="Comic Sans MS" panose="030F0702030302020204" pitchFamily="66" charset="0"/>
                <a:ea typeface="宋体" panose="02010600030101010101" pitchFamily="2" charset="-122"/>
              </a:rPr>
              <a:t>Who told the people in the West about kites?</a:t>
            </a:r>
            <a:endParaRPr lang="en-US" altLang="x-none" sz="3525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151" name="文本框 6150"/>
          <p:cNvSpPr txBox="1"/>
          <p:nvPr/>
        </p:nvSpPr>
        <p:spPr>
          <a:xfrm rot="21227623">
            <a:off x="4015100" y="1664630"/>
            <a:ext cx="7410931" cy="634365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525" b="1" dirty="0">
                <a:latin typeface="Comic Sans MS" panose="030F0702030302020204" pitchFamily="66" charset="0"/>
                <a:ea typeface="宋体" panose="02010600030101010101" pitchFamily="2" charset="-122"/>
              </a:rPr>
              <a:t>What can we use to make</a:t>
            </a:r>
            <a:r>
              <a:rPr lang="en-US" altLang="x-none" sz="3525" b="1" dirty="0">
                <a:latin typeface="Comic Sans MS" panose="030F0702030302020204" pitchFamily="66" charset="0"/>
                <a:ea typeface="宋体" panose="02010600030101010101" pitchFamily="2" charset="-122"/>
              </a:rPr>
              <a:t> kites?</a:t>
            </a:r>
            <a:endParaRPr lang="en-US" altLang="x-none" sz="3525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152" name="文本框 6151"/>
          <p:cNvSpPr txBox="1"/>
          <p:nvPr/>
        </p:nvSpPr>
        <p:spPr>
          <a:xfrm>
            <a:off x="7540140" y="6675331"/>
            <a:ext cx="5788660" cy="796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x-none" sz="3525" b="1" dirty="0">
                <a:latin typeface="Comic Sans MS" panose="030F0702030302020204" pitchFamily="66" charset="0"/>
                <a:ea typeface="宋体" panose="02010600030101010101" pitchFamily="2" charset="-122"/>
              </a:rPr>
              <a:t>Let’s get to know more...</a:t>
            </a:r>
            <a:endParaRPr lang="en-US" altLang="x-none" sz="397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3" name="矩形 6152"/>
          <p:cNvSpPr/>
          <p:nvPr/>
        </p:nvSpPr>
        <p:spPr>
          <a:xfrm rot="655061">
            <a:off x="4007339" y="3373589"/>
            <a:ext cx="6122986" cy="634365"/>
          </a:xfrm>
          <a:prstGeom prst="rect">
            <a:avLst/>
          </a:prstGeom>
          <a:solidFill>
            <a:srgbClr val="33CCFF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x-none" sz="3525" b="1" dirty="0">
                <a:latin typeface="Comic Sans MS" panose="030F0702030302020204" pitchFamily="66" charset="0"/>
                <a:ea typeface="宋体" panose="02010600030101010101" pitchFamily="2" charset="-122"/>
              </a:rPr>
              <a:t>Who made the first kite ?</a:t>
            </a:r>
            <a:endParaRPr lang="en-US" altLang="x-none" sz="3525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8197" name="图片 8196" descr="13219316187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3723"/>
          <a:stretch>
            <a:fillRect/>
          </a:stretch>
        </p:blipFill>
        <p:spPr>
          <a:xfrm rot="660000">
            <a:off x="11604729" y="160655"/>
            <a:ext cx="1909341" cy="192913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8229" name="图片 8228" descr="u=1442504509,913134838&amp;fm=11&amp;gp=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9920000">
            <a:off x="326390" y="5682615"/>
            <a:ext cx="1596390" cy="1596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nimBg="1"/>
      <p:bldP spid="6151" grpId="0" bldLvl="0" animBg="1"/>
      <p:bldP spid="6152" grpId="0"/>
      <p:bldP spid="6153" grpId="0" bldLvl="0" animBg="1"/>
      <p:bldP spid="7169" grpId="0" bldLvl="0" animBg="1"/>
      <p:bldP spid="71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4"/>
          <p:cNvSpPr>
            <a:spLocks noGrp="1"/>
          </p:cNvSpPr>
          <p:nvPr/>
        </p:nvSpPr>
        <p:spPr>
          <a:xfrm>
            <a:off x="574040" y="173355"/>
            <a:ext cx="5906135" cy="78740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9525">
            <a:noFill/>
          </a:ln>
        </p:spPr>
        <p:txBody>
          <a:bodyPr anchor="t"/>
          <a:p>
            <a:pPr marL="609600" indent="-609600">
              <a:lnSpc>
                <a:spcPct val="90000"/>
              </a:lnSpc>
            </a:pPr>
            <a:r>
              <a:rPr lang="en-US" altLang="x-none" sz="3600" b="1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Famous people in history</a:t>
            </a:r>
            <a:endParaRPr lang="en-US" altLang="x-none" sz="3600" b="1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194" name="Rectangle 5"/>
          <p:cNvSpPr/>
          <p:nvPr/>
        </p:nvSpPr>
        <p:spPr>
          <a:xfrm>
            <a:off x="2871073" y="2589889"/>
            <a:ext cx="873213" cy="63522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5" name="Picture 8" descr="u=3398946075,3271216646&amp;fm=23&amp;gp=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622" y="4577803"/>
            <a:ext cx="2467394" cy="2815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9" descr="u=4112455645,2832938575&amp;fm=23&amp;gp=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574" y="4577803"/>
            <a:ext cx="2535642" cy="2815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31" descr="IMG_20130411_11424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lum bright="29999" contrast="40000"/>
          </a:blip>
          <a:stretch>
            <a:fillRect/>
          </a:stretch>
        </p:blipFill>
        <p:spPr>
          <a:xfrm>
            <a:off x="7553872" y="1195199"/>
            <a:ext cx="2463894" cy="2789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30" descr="IMG_20130411_114240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lum bright="39999" contrast="40000"/>
          </a:blip>
          <a:stretch>
            <a:fillRect/>
          </a:stretch>
        </p:blipFill>
        <p:spPr>
          <a:xfrm>
            <a:off x="2871073" y="1195199"/>
            <a:ext cx="2511143" cy="2789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48" name="文本框 138247"/>
          <p:cNvSpPr txBox="1"/>
          <p:nvPr/>
        </p:nvSpPr>
        <p:spPr>
          <a:xfrm>
            <a:off x="3151505" y="3382645"/>
            <a:ext cx="1925955" cy="6026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r>
              <a:rPr lang="en-US" altLang="zh-CN" sz="3200" dirty="0" err="1">
                <a:latin typeface="Arial" panose="020B0604020202020204" pitchFamily="34" charset="0"/>
              </a:rPr>
              <a:t>Mozi</a:t>
            </a:r>
            <a:endParaRPr lang="en-US" altLang="zh-CN" sz="3200" dirty="0" err="1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22565" y="3382645"/>
            <a:ext cx="1925955" cy="6026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r>
              <a:rPr lang="en-US" altLang="zh-CN" sz="3200" dirty="0" err="1">
                <a:latin typeface="Arial" panose="020B0604020202020204" pitchFamily="34" charset="0"/>
              </a:rPr>
              <a:t>Lu Ban</a:t>
            </a:r>
            <a:endParaRPr lang="en-US" altLang="zh-CN" sz="3200" dirty="0" err="1"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3151505" y="6790690"/>
            <a:ext cx="1925955" cy="6026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r>
              <a:rPr lang="en-US" altLang="zh-CN" sz="3200" dirty="0" err="1">
                <a:latin typeface="Arial" panose="020B0604020202020204" pitchFamily="34" charset="0"/>
              </a:rPr>
              <a:t>Cai Lun</a:t>
            </a:r>
            <a:endParaRPr lang="en-US" altLang="zh-CN" sz="3200" dirty="0" err="1"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7555865" y="6790690"/>
            <a:ext cx="2511425" cy="6026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noAutofit/>
          </a:bodyPr>
          <a:p>
            <a:pPr algn="ctr">
              <a:spcBef>
                <a:spcPct val="50000"/>
              </a:spcBef>
            </a:pPr>
            <a:r>
              <a:rPr lang="en-US" altLang="zh-CN" sz="3200" dirty="0" err="1">
                <a:latin typeface="Arial" panose="020B0604020202020204" pitchFamily="34" charset="0"/>
              </a:rPr>
              <a:t>Marco Polo</a:t>
            </a:r>
            <a:endParaRPr lang="en-US" altLang="zh-CN" sz="3200" dirty="0" err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/>
      <p:bldP spid="138248" grpId="1" animBg="1"/>
      <p:bldP spid="2" grpId="0" animBg="1"/>
      <p:bldP spid="2" grpId="1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5" name="矩形 138244"/>
          <p:cNvSpPr/>
          <p:nvPr/>
        </p:nvSpPr>
        <p:spPr>
          <a:xfrm>
            <a:off x="5516929" y="564483"/>
            <a:ext cx="5753753" cy="776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p>
            <a:pPr algn="ctr"/>
            <a:r>
              <a:rPr lang="en-US" altLang="zh-CN" sz="441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T</a:t>
            </a:r>
            <a:r>
              <a:rPr lang="zh-CN" altLang="en-US" sz="441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he history of kites</a:t>
            </a:r>
            <a:endParaRPr lang="zh-CN" altLang="en-US" sz="441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38247" name="图片 138246" descr="moz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7600" y="671971"/>
            <a:ext cx="1443688" cy="1595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48" name="文本框 138247"/>
          <p:cNvSpPr txBox="1"/>
          <p:nvPr/>
        </p:nvSpPr>
        <p:spPr>
          <a:xfrm>
            <a:off x="2237600" y="1836949"/>
            <a:ext cx="755968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985" dirty="0" err="1">
                <a:latin typeface="Arial" panose="020B0604020202020204" pitchFamily="34" charset="0"/>
              </a:rPr>
              <a:t>Mozi</a:t>
            </a:r>
            <a:endParaRPr lang="en-US" altLang="zh-CN" sz="1985">
              <a:latin typeface="Arial" panose="020B0604020202020204" pitchFamily="34" charset="0"/>
            </a:endParaRPr>
          </a:p>
        </p:txBody>
      </p:sp>
      <p:pic>
        <p:nvPicPr>
          <p:cNvPr id="138249" name="图片 138248" descr="luba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37600" y="2267903"/>
            <a:ext cx="1457688" cy="1763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50" name="文本框 138249"/>
          <p:cNvSpPr txBox="1"/>
          <p:nvPr/>
        </p:nvSpPr>
        <p:spPr>
          <a:xfrm>
            <a:off x="2237600" y="3611845"/>
            <a:ext cx="1091953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985">
                <a:latin typeface="Arial" panose="020B0604020202020204" pitchFamily="34" charset="0"/>
              </a:rPr>
              <a:t>Lu Ban</a:t>
            </a:r>
            <a:endParaRPr lang="en-US" altLang="zh-CN" sz="1985">
              <a:latin typeface="Arial" panose="020B0604020202020204" pitchFamily="34" charset="0"/>
            </a:endParaRPr>
          </a:p>
        </p:txBody>
      </p:sp>
      <p:pic>
        <p:nvPicPr>
          <p:cNvPr id="138251" name="图片 138250" descr="cailu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600" y="4115823"/>
            <a:ext cx="1436689" cy="1511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52" name="文本框 138251"/>
          <p:cNvSpPr txBox="1"/>
          <p:nvPr/>
        </p:nvSpPr>
        <p:spPr>
          <a:xfrm>
            <a:off x="2237600" y="5193171"/>
            <a:ext cx="1259946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985" dirty="0" err="1">
                <a:latin typeface="Arial" panose="020B0604020202020204" pitchFamily="34" charset="0"/>
              </a:rPr>
              <a:t>Cai</a:t>
            </a:r>
            <a:r>
              <a:rPr lang="en-US" altLang="zh-CN" sz="1985">
                <a:latin typeface="Arial" panose="020B0604020202020204" pitchFamily="34" charset="0"/>
              </a:rPr>
              <a:t> </a:t>
            </a:r>
            <a:r>
              <a:rPr lang="en-US" altLang="zh-CN" sz="1985" dirty="0" err="1">
                <a:latin typeface="Arial" panose="020B0604020202020204" pitchFamily="34" charset="0"/>
              </a:rPr>
              <a:t>Lun</a:t>
            </a:r>
            <a:endParaRPr lang="en-US" altLang="zh-CN" sz="1985">
              <a:latin typeface="Arial" panose="020B0604020202020204" pitchFamily="34" charset="0"/>
            </a:endParaRPr>
          </a:p>
        </p:txBody>
      </p:sp>
      <p:pic>
        <p:nvPicPr>
          <p:cNvPr id="138253" name="图片 138252" descr="marcopol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600" y="5711754"/>
            <a:ext cx="1450688" cy="16799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54" name="文本框 138253"/>
          <p:cNvSpPr txBox="1"/>
          <p:nvPr/>
        </p:nvSpPr>
        <p:spPr>
          <a:xfrm>
            <a:off x="2237600" y="6971700"/>
            <a:ext cx="1595931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985">
                <a:latin typeface="Arial" panose="020B0604020202020204" pitchFamily="34" charset="0"/>
              </a:rPr>
              <a:t>Marco Polo</a:t>
            </a:r>
            <a:endParaRPr lang="en-US" altLang="zh-CN" sz="1985">
              <a:latin typeface="Arial" panose="020B0604020202020204" pitchFamily="34" charset="0"/>
            </a:endParaRPr>
          </a:p>
        </p:txBody>
      </p:sp>
      <p:sp>
        <p:nvSpPr>
          <p:cNvPr id="138255" name="文本框 138254"/>
          <p:cNvSpPr txBox="1"/>
          <p:nvPr/>
        </p:nvSpPr>
        <p:spPr>
          <a:xfrm>
            <a:off x="6033135" y="1689735"/>
            <a:ext cx="7089775" cy="5073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</a:pPr>
            <a:r>
              <a:rPr lang="en-US" altLang="zh-CN" sz="3600" b="1" dirty="0">
                <a:solidFill>
                  <a:srgbClr val="006600"/>
                </a:solidFill>
                <a:cs typeface="Arial" panose="020B0604020202020204" pitchFamily="34" charset="0"/>
              </a:rPr>
              <a:t>⊙ </a:t>
            </a:r>
            <a:r>
              <a:rPr lang="en-US" altLang="zh-CN" sz="3600" b="1">
                <a:solidFill>
                  <a:srgbClr val="006600"/>
                </a:solidFill>
                <a:cs typeface="Arial" panose="020B0604020202020204" pitchFamily="34" charset="0"/>
              </a:rPr>
              <a:t>told people in the West all about kites</a:t>
            </a:r>
            <a:endParaRPr lang="en-US" altLang="zh-CN" sz="3600" b="1">
              <a:solidFill>
                <a:srgbClr val="0066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3600" b="1">
              <a:solidFill>
                <a:srgbClr val="0066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600" b="1" dirty="0">
                <a:solidFill>
                  <a:srgbClr val="006600"/>
                </a:solidFill>
                <a:cs typeface="Arial" panose="020B0604020202020204" pitchFamily="34" charset="0"/>
              </a:rPr>
              <a:t>⊙</a:t>
            </a:r>
            <a:r>
              <a:rPr lang="en-US" altLang="zh-CN" sz="3600" b="1">
                <a:solidFill>
                  <a:srgbClr val="006600"/>
                </a:solidFill>
                <a:cs typeface="Arial" panose="020B0604020202020204" pitchFamily="34" charset="0"/>
              </a:rPr>
              <a:t>found a new way to make paper</a:t>
            </a:r>
            <a:endParaRPr lang="en-US" altLang="zh-CN" sz="3600" b="1">
              <a:solidFill>
                <a:srgbClr val="0066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3600" b="1">
              <a:solidFill>
                <a:srgbClr val="0066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3600" b="1">
              <a:solidFill>
                <a:srgbClr val="0066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600" b="1" dirty="0">
                <a:solidFill>
                  <a:srgbClr val="006600"/>
                </a:solidFill>
                <a:cs typeface="Arial" panose="020B0604020202020204" pitchFamily="34" charset="0"/>
              </a:rPr>
              <a:t>⊙</a:t>
            </a:r>
            <a:r>
              <a:rPr lang="en-US" altLang="zh-CN" sz="3600" b="1">
                <a:solidFill>
                  <a:srgbClr val="006600"/>
                </a:solidFill>
                <a:cs typeface="Arial" panose="020B0604020202020204" pitchFamily="34" charset="0"/>
              </a:rPr>
              <a:t>used bamboo to make kites</a:t>
            </a:r>
            <a:endParaRPr lang="en-US" altLang="zh-CN" sz="3600" b="1">
              <a:solidFill>
                <a:srgbClr val="0066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3600" b="1">
              <a:solidFill>
                <a:srgbClr val="0066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600" b="1" dirty="0">
                <a:solidFill>
                  <a:srgbClr val="006600"/>
                </a:solidFill>
                <a:cs typeface="Arial" panose="020B0604020202020204" pitchFamily="34" charset="0"/>
              </a:rPr>
              <a:t>⊙</a:t>
            </a:r>
            <a:r>
              <a:rPr lang="en-US" altLang="zh-CN" sz="3600" b="1">
                <a:solidFill>
                  <a:srgbClr val="006600"/>
                </a:solidFill>
                <a:cs typeface="Arial" panose="020B0604020202020204" pitchFamily="34" charset="0"/>
              </a:rPr>
              <a:t>made a bird out of wood</a:t>
            </a:r>
            <a:endParaRPr lang="en-US" altLang="zh-CN" sz="3600" b="1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sp>
        <p:nvSpPr>
          <p:cNvPr id="138256" name="直接连接符 138255"/>
          <p:cNvSpPr/>
          <p:nvPr/>
        </p:nvSpPr>
        <p:spPr>
          <a:xfrm>
            <a:off x="3665539" y="2015913"/>
            <a:ext cx="2460394" cy="454280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138257" name="直接连接符 138256"/>
          <p:cNvSpPr/>
          <p:nvPr/>
        </p:nvSpPr>
        <p:spPr>
          <a:xfrm>
            <a:off x="3665539" y="3359856"/>
            <a:ext cx="2379898" cy="192841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138258" name="直接连接符 138257"/>
          <p:cNvSpPr/>
          <p:nvPr/>
        </p:nvSpPr>
        <p:spPr>
          <a:xfrm flipV="1">
            <a:off x="3585042" y="3541848"/>
            <a:ext cx="2519892" cy="151193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138259" name="直接连接符 138258"/>
          <p:cNvSpPr/>
          <p:nvPr/>
        </p:nvSpPr>
        <p:spPr>
          <a:xfrm flipV="1">
            <a:off x="3749535" y="2033413"/>
            <a:ext cx="2376398" cy="460230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stealth" w="med" len="med"/>
          </a:ln>
        </p:spPr>
      </p:sp>
      <p:pic>
        <p:nvPicPr>
          <p:cNvPr id="2" name="A2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10745" y="6304280"/>
            <a:ext cx="495300" cy="495300"/>
          </a:xfrm>
          <a:prstGeom prst="rect">
            <a:avLst/>
          </a:prstGeom>
        </p:spPr>
      </p:pic>
      <p:sp>
        <p:nvSpPr>
          <p:cNvPr id="142338" name="标题 142337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3705" y="-336550"/>
            <a:ext cx="10198735" cy="1259840"/>
          </a:xfrm>
        </p:spPr>
        <p:txBody>
          <a:bodyPr anchor="ctr" anchorCtr="0"/>
          <a:p>
            <a:pPr algn="l"/>
            <a:r>
              <a:rPr lang="en-US" altLang="zh-CN" sz="3200" b="1" dirty="0">
                <a:solidFill>
                  <a:srgbClr val="2309BD"/>
                </a:solidFill>
              </a:rPr>
              <a:t>Task A2 </a:t>
            </a:r>
            <a:r>
              <a:rPr lang="en-US" altLang="zh-CN" sz="3200" b="1" dirty="0">
                <a:solidFill>
                  <a:schemeClr val="tx1"/>
                </a:solidFill>
              </a:rPr>
              <a:t>Listen and match.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sp>
        <p:nvSpPr>
          <p:cNvPr id="11306" name="矩形 11305"/>
          <p:cNvSpPr/>
          <p:nvPr>
            <p:custDataLst>
              <p:tags r:id="rId10"/>
            </p:custDataLst>
          </p:nvPr>
        </p:nvSpPr>
        <p:spPr>
          <a:xfrm>
            <a:off x="1852295" y="5346700"/>
            <a:ext cx="9564370" cy="127635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4800" b="1" i="1">
                <a:solidFill>
                  <a:srgbClr val="FF0000"/>
                </a:solidFill>
                <a:latin typeface="Comic Sans MS" panose="030F0702030302020204" pitchFamily="66" charset="0"/>
              </a:rPr>
              <a:t>Tip: </a:t>
            </a:r>
            <a:r>
              <a:rPr lang="en-US" altLang="zh-CN" sz="3200" b="1" i="1">
                <a:latin typeface="Comic Sans MS" panose="030F0702030302020204" pitchFamily="66" charset="0"/>
              </a:rPr>
              <a:t>Find out the key words/</a:t>
            </a:r>
            <a:r>
              <a:rPr lang="zh-CN" altLang="en-US" sz="3200" b="1" i="1">
                <a:latin typeface="Comic Sans MS" panose="030F0702030302020204" pitchFamily="66" charset="0"/>
              </a:rPr>
              <a:t>关键词</a:t>
            </a:r>
            <a:r>
              <a:rPr lang="en-US" altLang="zh-CN" sz="3200" b="1" i="1">
                <a:latin typeface="Comic Sans MS" panose="030F0702030302020204" pitchFamily="66" charset="0"/>
              </a:rPr>
              <a:t> first.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8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306" grpId="0" bldLvl="0" animBg="1"/>
      <p:bldP spid="1130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784330" y="1588770"/>
            <a:ext cx="1895475" cy="727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/>
              <a:t>['pɪəriəd] </a:t>
            </a:r>
            <a:endParaRPr lang="zh-CN" altLang="en-US" sz="2400"/>
          </a:p>
        </p:txBody>
      </p:sp>
      <p:sp>
        <p:nvSpPr>
          <p:cNvPr id="13319" name="文本框 13318"/>
          <p:cNvSpPr txBox="1"/>
          <p:nvPr/>
        </p:nvSpPr>
        <p:spPr>
          <a:xfrm>
            <a:off x="937260" y="908050"/>
            <a:ext cx="11296015" cy="6808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Comic Sans MS" panose="030F0702030302020204" pitchFamily="66" charset="0"/>
              </a:rPr>
              <a:t>Kites have a long history in China.The Chinese began to make kites over(1)______years ago. In the Warring States </a:t>
            </a:r>
            <a:r>
              <a:rPr lang="en-US" altLang="zh-CN" sz="2800" b="1">
                <a:highlight>
                  <a:srgbClr val="FFFF00"/>
                </a:highlight>
                <a:latin typeface="Comic Sans MS" panose="030F0702030302020204" pitchFamily="66" charset="0"/>
              </a:rPr>
              <a:t>period</a:t>
            </a:r>
            <a:r>
              <a:rPr lang="en-US" altLang="zh-CN" sz="2800" b="1">
                <a:latin typeface="Comic Sans MS" panose="030F0702030302020204" pitchFamily="66" charset="0"/>
              </a:rPr>
              <a:t>,</a:t>
            </a:r>
            <a:endParaRPr lang="en-US" altLang="zh-CN" sz="2800" b="1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Comic Sans MS" panose="030F0702030302020204" pitchFamily="66" charset="0"/>
              </a:rPr>
              <a:t>a famous man, (2) ______, made a bird out of(3) ______. That was the first kite in history. His student (4) ______ used bamboo to make kites. In the Eastern Han </a:t>
            </a:r>
            <a:r>
              <a:rPr lang="en-US" altLang="zh-CN" sz="2800" b="1">
                <a:highlight>
                  <a:srgbClr val="FFFF00"/>
                </a:highlight>
                <a:latin typeface="Comic Sans MS" panose="030F0702030302020204" pitchFamily="66" charset="0"/>
              </a:rPr>
              <a:t>dynasty</a:t>
            </a:r>
            <a:r>
              <a:rPr lang="en-US" altLang="zh-CN" sz="2800" b="1">
                <a:latin typeface="Comic Sans MS" panose="030F0702030302020204" pitchFamily="66" charset="0"/>
              </a:rPr>
              <a:t>,</a:t>
            </a:r>
            <a:endParaRPr lang="en-US" altLang="zh-CN" sz="2800" b="1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Comic Sans MS" panose="030F0702030302020204" pitchFamily="66" charset="0"/>
              </a:rPr>
              <a:t>(5) ______ found a new way to make paper, and then people began to use paper to make kites. In the (6)______</a:t>
            </a:r>
            <a:r>
              <a:rPr lang="en-US" altLang="zh-CN" sz="2800" b="1">
                <a:highlight>
                  <a:srgbClr val="FFFF00"/>
                </a:highlight>
                <a:latin typeface="Comic Sans MS" panose="030F0702030302020204" pitchFamily="66" charset="0"/>
              </a:rPr>
              <a:t>century</a:t>
            </a:r>
            <a:r>
              <a:rPr lang="en-US" altLang="zh-CN" sz="2800" b="1">
                <a:latin typeface="Comic Sans MS" panose="030F0702030302020204" pitchFamily="66" charset="0"/>
              </a:rPr>
              <a:t>, an Italian man called (7) ________ visited China. He told </a:t>
            </a:r>
            <a:endParaRPr lang="en-US" altLang="zh-CN" sz="2800" b="1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Comic Sans MS" panose="030F0702030302020204" pitchFamily="66" charset="0"/>
              </a:rPr>
              <a:t>people in the (8) ______ all about kites. In the Ming and Qing dynasties, kite flying became a very popular (9)______ activity. </a:t>
            </a:r>
            <a:r>
              <a:rPr lang="en-US" altLang="zh-CN" sz="2800" b="1" err="1">
                <a:latin typeface="Comic Sans MS" panose="030F0702030302020204" pitchFamily="66" charset="0"/>
              </a:rPr>
              <a:t>Weifang</a:t>
            </a:r>
            <a:r>
              <a:rPr lang="en-US" altLang="zh-CN" sz="2800" b="1">
                <a:latin typeface="Comic Sans MS" panose="030F0702030302020204" pitchFamily="66" charset="0"/>
              </a:rPr>
              <a:t>, a city in Shandong Province, has </a:t>
            </a:r>
            <a:r>
              <a:rPr lang="en-US" altLang="zh-CN" sz="2800" b="1">
                <a:solidFill>
                  <a:schemeClr val="tx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become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 famous for</a:t>
            </a:r>
            <a:r>
              <a:rPr lang="en-US" altLang="zh-CN" sz="2800" b="1">
                <a:latin typeface="Comic Sans MS" panose="030F0702030302020204" pitchFamily="66" charset="0"/>
              </a:rPr>
              <a:t> making (10) ______ from then on.</a:t>
            </a:r>
            <a:endParaRPr lang="en-US" altLang="zh-CN" sz="2800" b="1">
              <a:latin typeface="Comic Sans MS" panose="030F0702030302020204" pitchFamily="66" charset="0"/>
            </a:endParaRPr>
          </a:p>
        </p:txBody>
      </p:sp>
      <p:sp>
        <p:nvSpPr>
          <p:cNvPr id="13321" name="文本框 13320"/>
          <p:cNvSpPr txBox="1"/>
          <p:nvPr/>
        </p:nvSpPr>
        <p:spPr>
          <a:xfrm>
            <a:off x="3326165" y="1578610"/>
            <a:ext cx="1149350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645" b="1">
                <a:solidFill>
                  <a:srgbClr val="FF0000"/>
                </a:solidFill>
                <a:latin typeface="Comic Sans MS" panose="030F0702030302020204" pitchFamily="66" charset="0"/>
              </a:rPr>
              <a:t>2,000</a:t>
            </a:r>
            <a:endParaRPr lang="en-US" altLang="zh-CN" sz="264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2" name="文本框 13321"/>
          <p:cNvSpPr txBox="1"/>
          <p:nvPr/>
        </p:nvSpPr>
        <p:spPr>
          <a:xfrm>
            <a:off x="4574505" y="2190080"/>
            <a:ext cx="932815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645" b="1" err="1">
                <a:solidFill>
                  <a:srgbClr val="FF0000"/>
                </a:solidFill>
                <a:latin typeface="Comic Sans MS" panose="030F0702030302020204" pitchFamily="66" charset="0"/>
              </a:rPr>
              <a:t>Mozi</a:t>
            </a:r>
            <a:endParaRPr lang="en-US" altLang="zh-CN" sz="264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3" name="文本框 13322"/>
          <p:cNvSpPr txBox="1"/>
          <p:nvPr/>
        </p:nvSpPr>
        <p:spPr>
          <a:xfrm>
            <a:off x="9990561" y="2159423"/>
            <a:ext cx="965200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645" b="1">
                <a:solidFill>
                  <a:srgbClr val="FF0000"/>
                </a:solidFill>
                <a:latin typeface="Comic Sans MS" panose="030F0702030302020204" pitchFamily="66" charset="0"/>
              </a:rPr>
              <a:t>wood</a:t>
            </a:r>
            <a:endParaRPr lang="en-US" altLang="zh-CN" sz="264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4" name="文本框 13323"/>
          <p:cNvSpPr txBox="1"/>
          <p:nvPr/>
        </p:nvSpPr>
        <p:spPr>
          <a:xfrm>
            <a:off x="9990455" y="2668905"/>
            <a:ext cx="1264920" cy="9169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noAutofit/>
          </a:bodyPr>
          <a:p>
            <a:r>
              <a:rPr lang="en-US" altLang="zh-CN" sz="2645" b="1">
                <a:solidFill>
                  <a:srgbClr val="FF0000"/>
                </a:solidFill>
                <a:latin typeface="Comic Sans MS" panose="030F0702030302020204" pitchFamily="66" charset="0"/>
              </a:rPr>
              <a:t>Lu Ban</a:t>
            </a:r>
            <a:endParaRPr lang="en-US" altLang="zh-CN" sz="264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5" name="文本框 13324"/>
          <p:cNvSpPr txBox="1"/>
          <p:nvPr/>
        </p:nvSpPr>
        <p:spPr>
          <a:xfrm>
            <a:off x="1624859" y="3735670"/>
            <a:ext cx="1355725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645" b="1" err="1">
                <a:solidFill>
                  <a:srgbClr val="FF0000"/>
                </a:solidFill>
                <a:latin typeface="Comic Sans MS" panose="030F0702030302020204" pitchFamily="66" charset="0"/>
              </a:rPr>
              <a:t>Cai</a:t>
            </a:r>
            <a:r>
              <a:rPr lang="en-US" altLang="zh-CN" sz="2645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645" b="1" err="1">
                <a:solidFill>
                  <a:srgbClr val="FF0000"/>
                </a:solidFill>
                <a:latin typeface="Comic Sans MS" panose="030F0702030302020204" pitchFamily="66" charset="0"/>
              </a:rPr>
              <a:t>Lun</a:t>
            </a:r>
            <a:endParaRPr lang="en-US" altLang="zh-CN" sz="264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6" name="文本框 13325"/>
          <p:cNvSpPr txBox="1"/>
          <p:nvPr/>
        </p:nvSpPr>
        <p:spPr>
          <a:xfrm>
            <a:off x="9161674" y="4360298"/>
            <a:ext cx="946150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645" b="1">
                <a:solidFill>
                  <a:srgbClr val="FF0000"/>
                </a:solidFill>
                <a:latin typeface="Comic Sans MS" panose="030F0702030302020204" pitchFamily="66" charset="0"/>
              </a:rPr>
              <a:t>13th</a:t>
            </a:r>
            <a:endParaRPr lang="en-US" altLang="zh-CN" sz="264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7" name="文本框 13326"/>
          <p:cNvSpPr txBox="1"/>
          <p:nvPr/>
        </p:nvSpPr>
        <p:spPr>
          <a:xfrm>
            <a:off x="5408119" y="4877316"/>
            <a:ext cx="1954530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645" b="1">
                <a:solidFill>
                  <a:srgbClr val="FF0000"/>
                </a:solidFill>
                <a:latin typeface="Comic Sans MS" panose="030F0702030302020204" pitchFamily="66" charset="0"/>
              </a:rPr>
              <a:t>Marco </a:t>
            </a:r>
            <a:r>
              <a:rPr lang="en-US" altLang="zh-CN" sz="100">
                <a:latin typeface="Arial" panose="020B0604020202020204" pitchFamily="34" charset="0"/>
              </a:rPr>
              <a:t> </a:t>
            </a:r>
            <a:r>
              <a:rPr lang="en-US" altLang="zh-CN" sz="2645" b="1">
                <a:solidFill>
                  <a:srgbClr val="FF0000"/>
                </a:solidFill>
                <a:latin typeface="Comic Sans MS" panose="030F0702030302020204" pitchFamily="66" charset="0"/>
              </a:rPr>
              <a:t>Polo</a:t>
            </a:r>
            <a:endParaRPr lang="en-US" altLang="zh-CN" sz="264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8" name="文本框 13327"/>
          <p:cNvSpPr txBox="1"/>
          <p:nvPr/>
        </p:nvSpPr>
        <p:spPr>
          <a:xfrm>
            <a:off x="4131839" y="5438281"/>
            <a:ext cx="1043305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645" b="1">
                <a:solidFill>
                  <a:srgbClr val="FF0000"/>
                </a:solidFill>
                <a:latin typeface="Comic Sans MS" panose="030F0702030302020204" pitchFamily="66" charset="0"/>
              </a:rPr>
              <a:t>West</a:t>
            </a:r>
            <a:endParaRPr lang="en-US" altLang="zh-CN" sz="264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9" name="文本框 13328"/>
          <p:cNvSpPr txBox="1"/>
          <p:nvPr/>
        </p:nvSpPr>
        <p:spPr>
          <a:xfrm>
            <a:off x="9359900" y="6011003"/>
            <a:ext cx="1407795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645" b="1">
                <a:solidFill>
                  <a:srgbClr val="FF0000"/>
                </a:solidFill>
                <a:latin typeface="Comic Sans MS" panose="030F0702030302020204" pitchFamily="66" charset="0"/>
              </a:rPr>
              <a:t>outdoor</a:t>
            </a:r>
            <a:endParaRPr lang="en-US" altLang="zh-CN" sz="264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30" name="文本框 13329"/>
          <p:cNvSpPr txBox="1"/>
          <p:nvPr/>
        </p:nvSpPr>
        <p:spPr>
          <a:xfrm>
            <a:off x="5408577" y="7055626"/>
            <a:ext cx="969645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645" b="1">
                <a:solidFill>
                  <a:srgbClr val="FF0000"/>
                </a:solidFill>
                <a:latin typeface="Comic Sans MS" panose="030F0702030302020204" pitchFamily="66" charset="0"/>
              </a:rPr>
              <a:t>kites</a:t>
            </a:r>
            <a:endParaRPr lang="en-US" altLang="zh-CN" sz="2645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31" name="矩形 13330"/>
          <p:cNvSpPr/>
          <p:nvPr/>
        </p:nvSpPr>
        <p:spPr>
          <a:xfrm>
            <a:off x="4499398" y="2087668"/>
            <a:ext cx="1007957" cy="50397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3332" name="矩形 13331"/>
          <p:cNvSpPr/>
          <p:nvPr/>
        </p:nvSpPr>
        <p:spPr>
          <a:xfrm>
            <a:off x="5507355" y="4843321"/>
            <a:ext cx="1763924" cy="50397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3333" name="矩形 13332"/>
          <p:cNvSpPr/>
          <p:nvPr/>
        </p:nvSpPr>
        <p:spPr>
          <a:xfrm>
            <a:off x="5371112" y="7050546"/>
            <a:ext cx="1007957" cy="50397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noAutofit/>
          </a:bodyPr>
          <a:p>
            <a:pPr lvl="0" algn="l">
              <a:buClrTx/>
              <a:buSzTx/>
            </a:pPr>
            <a:endParaRPr lang="zh-CN" altLang="en-US" sz="100">
              <a:sym typeface="+mn-ea"/>
            </a:endParaRPr>
          </a:p>
        </p:txBody>
      </p:sp>
      <p:sp>
        <p:nvSpPr>
          <p:cNvPr id="13334" name="矩形 13333"/>
          <p:cNvSpPr/>
          <p:nvPr/>
        </p:nvSpPr>
        <p:spPr>
          <a:xfrm>
            <a:off x="1624859" y="3731048"/>
            <a:ext cx="1343942" cy="50397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3335" name="矩形 13334"/>
          <p:cNvSpPr/>
          <p:nvPr/>
        </p:nvSpPr>
        <p:spPr>
          <a:xfrm>
            <a:off x="9995641" y="2619763"/>
            <a:ext cx="1259946" cy="50397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3336" name="矩形 13335"/>
          <p:cNvSpPr/>
          <p:nvPr/>
        </p:nvSpPr>
        <p:spPr>
          <a:xfrm>
            <a:off x="9948016" y="2052108"/>
            <a:ext cx="1007957" cy="50397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3337" name="矩形 13336"/>
          <p:cNvSpPr/>
          <p:nvPr/>
        </p:nvSpPr>
        <p:spPr>
          <a:xfrm>
            <a:off x="4167576" y="5347300"/>
            <a:ext cx="1007957" cy="50397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3340" name="矩形 13339"/>
          <p:cNvSpPr/>
          <p:nvPr/>
        </p:nvSpPr>
        <p:spPr>
          <a:xfrm>
            <a:off x="3230915" y="1546684"/>
            <a:ext cx="1343942" cy="50397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3341" name="矩形 13340"/>
          <p:cNvSpPr/>
          <p:nvPr/>
        </p:nvSpPr>
        <p:spPr>
          <a:xfrm>
            <a:off x="9424211" y="5961944"/>
            <a:ext cx="1343942" cy="50397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noAutofit/>
          </a:bodyPr>
          <a:p>
            <a:pPr lvl="0" algn="l">
              <a:buClrTx/>
              <a:buSzTx/>
            </a:pPr>
            <a:endParaRPr lang="zh-CN" altLang="en-US" sz="100">
              <a:sym typeface="+mn-ea"/>
            </a:endParaRPr>
          </a:p>
        </p:txBody>
      </p:sp>
      <p:sp>
        <p:nvSpPr>
          <p:cNvPr id="13342" name="矩形 13341"/>
          <p:cNvSpPr/>
          <p:nvPr/>
        </p:nvSpPr>
        <p:spPr>
          <a:xfrm>
            <a:off x="8875571" y="4290907"/>
            <a:ext cx="1343942" cy="50397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pic>
        <p:nvPicPr>
          <p:cNvPr id="13343" name="图片 13342" descr="u=1730611919,382376885&amp;fm=23&amp;gp=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729" y="6971700"/>
            <a:ext cx="1007957" cy="58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4" name="图片 13343" descr="u=1999611009,779753649&amp;fm=23&amp;gp=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780" y="6971700"/>
            <a:ext cx="1175949" cy="58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42337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04825" y="0"/>
            <a:ext cx="10198735" cy="125984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100774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5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2309BD"/>
                </a:solidFill>
              </a:rPr>
              <a:t>Task A3 </a:t>
            </a:r>
            <a:r>
              <a:rPr lang="en-US" altLang="zh-CN" sz="3200" b="1" dirty="0">
                <a:solidFill>
                  <a:schemeClr val="tx1"/>
                </a:solidFill>
              </a:rPr>
              <a:t>Listen and fill in the blanks.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pic>
        <p:nvPicPr>
          <p:cNvPr id="3" name="A2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73000" y="5736590"/>
            <a:ext cx="495300" cy="495300"/>
          </a:xfrm>
          <a:prstGeom prst="rect">
            <a:avLst/>
          </a:prstGeom>
        </p:spPr>
      </p:pic>
      <p:sp>
        <p:nvSpPr>
          <p:cNvPr id="11306" name="矩形 11305"/>
          <p:cNvSpPr/>
          <p:nvPr>
            <p:custDataLst>
              <p:tags r:id="rId8"/>
            </p:custDataLst>
          </p:nvPr>
        </p:nvSpPr>
        <p:spPr>
          <a:xfrm>
            <a:off x="89535" y="1155700"/>
            <a:ext cx="13590270" cy="142049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4800" b="1" i="1">
                <a:solidFill>
                  <a:srgbClr val="FF0000"/>
                </a:solidFill>
                <a:latin typeface="Comic Sans MS" panose="030F0702030302020204" pitchFamily="66" charset="0"/>
              </a:rPr>
              <a:t>Tip: </a:t>
            </a:r>
            <a:r>
              <a:rPr lang="en-US" altLang="zh-CN" sz="3200" b="1" i="1">
                <a:latin typeface="Comic Sans MS" panose="030F0702030302020204" pitchFamily="66" charset="0"/>
              </a:rPr>
              <a:t>While listening for detailed information, </a:t>
            </a:r>
            <a:endParaRPr lang="en-US" altLang="zh-CN" sz="3200" b="1" i="1">
              <a:latin typeface="Comic Sans MS" panose="030F0702030302020204" pitchFamily="66" charset="0"/>
            </a:endParaRPr>
          </a:p>
          <a:p>
            <a:pPr algn="ctr"/>
            <a:r>
              <a:rPr lang="en-US" altLang="zh-CN" sz="3200" b="1" i="1">
                <a:latin typeface="Comic Sans MS" panose="030F0702030302020204" pitchFamily="66" charset="0"/>
              </a:rPr>
              <a:t>write down parts of the words first.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39550" y="4356100"/>
            <a:ext cx="1428750" cy="521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/>
              <a:t>['sentʃəri]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1082020" y="3275330"/>
            <a:ext cx="14909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 ['dɪnəsti] 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688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306" grpId="0" bldLvl="0" animBg="1"/>
      <p:bldP spid="11306" grpId="1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3661_1*i*1"/>
  <p:tag name="KSO_WM_TEMPLATE_CATEGORY" val="diagram"/>
  <p:tag name="KSO_WM_TEMPLATE_INDEX" val="20213661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C_AREA_ID" val="73ec21fb1b3d4ed7aa276b661c1721c0"/>
  <p:tag name="KSO_WM_CHIP_GROUPID" val="5e9e7aac73d2384101fd9d3f"/>
  <p:tag name="KSO_WM_CHIP_XID" val="5e9e7aac73d2384101fd9d40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50"/>
  <p:tag name="KSO_WM_TEMPLATE_ASSEMBLE_XID" val="60656f6a4054ed1e2fb809a8"/>
  <p:tag name="KSO_WM_TEMPLATE_ASSEMBLE_GROUPID" val="60656f6a4054ed1e2fb809a8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2777.8330708661415,&quot;width&quot;:2295.571653543307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VALUE" val="1904*211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3661_1*d*1"/>
  <p:tag name="KSO_WM_TEMPLATE_CATEGORY" val="diagram"/>
  <p:tag name="KSO_WM_TEMPLATE_INDEX" val="2021366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41d5472755c4d4ea4a12d17b5882c0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96915d697464b0d8d68d60fa4ee8153"/>
  <p:tag name="KSO_WM_TEMPLATE_ASSEMBLE_XID" val="60656f6a4054ed1e2fb809a8"/>
  <p:tag name="KSO_WM_TEMPLATE_ASSEMBLE_GROUPID" val="60656f6a4054ed1e2fb809a8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3661_1*f*2"/>
  <p:tag name="KSO_WM_TEMPLATE_CATEGORY" val="diagram"/>
  <p:tag name="KSO_WM_TEMPLATE_INDEX" val="2021366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2"/>
  <p:tag name="KSO_WM_UNIT_SHOW_EDIT_AREA_INDICATION" val="1"/>
  <p:tag name="KSO_WM_CHIP_GROUPID" val="5e6b05596848fb12bee65ac8"/>
  <p:tag name="KSO_WM_CHIP_XID" val="5e6b05596848fb12bee65aca"/>
  <p:tag name="KSO_WM_UNIT_DEC_AREA_ID" val="9eaf88e43c344748a25d56d0cefdf67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875af400209c417790f035df00ab4afa"/>
  <p:tag name="KSO_WM_UNIT_TEXT_FILL_FORE_SCHEMECOLOR_INDEX_BRIGHTNESS" val="0.25"/>
  <p:tag name="KSO_WM_UNIT_TEXT_FILL_FORE_SCHEMECOLOR_INDEX" val="13"/>
  <p:tag name="KSO_WM_UNIT_TEXT_FILL_TYPE" val="1"/>
  <p:tag name="KSO_WM_TEMPLATE_ASSEMBLE_XID" val="60656f6a4054ed1e2fb809a8"/>
  <p:tag name="KSO_WM_TEMPLATE_ASSEMBLE_GROUPID" val="60656f6a4054ed1e2fb809a8"/>
</p:tagLst>
</file>

<file path=ppt/tags/tag30.xml><?xml version="1.0" encoding="utf-8"?>
<p:tagLst xmlns:p="http://schemas.openxmlformats.org/presentationml/2006/main">
  <p:tag name="KSO_WM_TEMPLATE_CATEGORY" val="diagram"/>
  <p:tag name="KSO_WM_TEMPLATE_INDEX" val="169342"/>
  <p:tag name="KSO_WM_UNIT_TYPE" val="a"/>
  <p:tag name="KSO_WM_UNIT_INDEX" val="1"/>
  <p:tag name="KSO_WM_UNIT_ID" val="diagram169342_1*a*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SNUMDGMTITLE" val="0"/>
  <p:tag name="KSO_WM_UNIT_NOCLEAR" val="0"/>
  <p:tag name="KSO_WM_UNIT_DIAGRAM_ISNUMVISUAL" val="0"/>
  <p:tag name="KSO_WM_UNIT_DIAGRAM_ISREFERUNIT" val="0"/>
  <p:tag name="KSO_WM_UNIT_PRESET_TEXT" val="单击此处添加大标题内容"/>
  <p:tag name="KSO_WM_UNIT_TEXT_FILL_FORE_SCHEMECOLOR_INDEX_BRIGHTNESS" val="0.15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9342_1*i*2"/>
  <p:tag name="KSO_WM_TEMPLATE_CATEGORY" val="diagram"/>
  <p:tag name="KSO_WM_TEMPLATE_INDEX" val="169342"/>
  <p:tag name="KSO_WM_UNIT_HIGHLIGHT" val="0"/>
  <p:tag name="KSO_WM_UNIT_COMPATIBLE" val="0"/>
  <p:tag name="KSO_WM_UNIT_DIAGRAM_ISNUMVISUAL" val="0"/>
  <p:tag name="KSO_WM_UNIT_DIAGRAM_ISREFERUNIT" val="0"/>
  <p:tag name="KSO_WM_UNIT_INDEX" val="2"/>
  <p:tag name="KSO_WM_UNIT_LAYERLEVEL" val="1"/>
  <p:tag name="KSO_WM_UNIT_FILL_FORE_SCHEMECOLOR_INDEX_BRIGHTNESS" val="0"/>
  <p:tag name="KSO_WM_UNIT_FILL_FORE_SCHEMECOLOR_INDEX" val="14"/>
  <p:tag name="KSO_WM_UNIT_FILL_TYPE" val="1"/>
  <p:tag name="KSO_WM_UNIT_LINE_FORE_SCHEMECOLOR_INDEX_BRIGHTNESS" val="-0.15"/>
  <p:tag name="KSO_WM_UNIT_LINE_FORE_SCHEMECOLOR_INDEX" val="14"/>
  <p:tag name="KSO_WM_UNIT_LINE_FILL_TYPE" val="2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VALUE" val="1030*65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169342_1*d*1"/>
  <p:tag name="KSO_WM_TEMPLATE_CATEGORY" val="diagram"/>
  <p:tag name="KSO_WM_TEMPLATE_INDEX" val="169342"/>
  <p:tag name="KSO_WM_UNIT_SUPPORT_UNIT_TYPE" val="[&quot;d&quot;]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VALUE" val="1020*65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169342_1*d*2"/>
  <p:tag name="KSO_WM_TEMPLATE_CATEGORY" val="diagram"/>
  <p:tag name="KSO_WM_TEMPLATE_INDEX" val="169342"/>
  <p:tag name="KSO_WM_UNIT_SUPPORT_UNIT_TYPE" val="[&quot;d&quot;]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VALUE" val="1035*64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169342_1*d*3"/>
  <p:tag name="KSO_WM_TEMPLATE_CATEGORY" val="diagram"/>
  <p:tag name="KSO_WM_TEMPLATE_INDEX" val="169342"/>
  <p:tag name="KSO_WM_UNIT_SUPPORT_UNIT_TYPE" val="[&quot;d&quot;]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TEMPLATE_CATEGORY" val="diagram"/>
  <p:tag name="KSO_WM_TEMPLATE_INDEX" val="169342"/>
  <p:tag name="KSO_WM_SLIDE_ID" val="diagram169342_1"/>
  <p:tag name="KSO_WM_SLIDE_INDEX" val="1"/>
  <p:tag name="KSO_WM_SLIDE_ITEM_CNT" val="0"/>
  <p:tag name="KSO_WM_SLIDE_LAYOUT" val="a_d"/>
  <p:tag name="KSO_WM_SLIDE_LAYOUT_CNT" val="1_3"/>
  <p:tag name="KSO_WM_SLIDE_TYPE" val="text"/>
  <p:tag name="KSO_WM_BEAUTIFY_FLAG" val="#wm#"/>
  <p:tag name="KSO_WM_SLIDE_POSITION" val="155*25"/>
  <p:tag name="KSO_WM_SLIDE_SIZE" val="648*444"/>
  <p:tag name="KSO_WM_TAG_VERSION" val="1.0"/>
  <p:tag name="KSO_WM_TEMPLATE_SUBCATEGORY" val="0"/>
  <p:tag name="KSO_WM_TEMPLATE_MASTER_TYPE" val="0"/>
  <p:tag name="KSO_WM_TEMPLATE_COLOR_TYPE" val="1"/>
  <p:tag name="KSO_WM_SLIDE_SUBTYPE" val="picTxt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TEMPLATE_CATEGORY" val="diagram"/>
  <p:tag name="KSO_WM_TEMPLATE_INDEX" val="169342"/>
  <p:tag name="KSO_WM_UNIT_TYPE" val="a"/>
  <p:tag name="KSO_WM_UNIT_INDEX" val="1"/>
  <p:tag name="KSO_WM_UNIT_ID" val="diagram169342_1*a*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SNUMDGMTITLE" val="0"/>
  <p:tag name="KSO_WM_UNIT_NOCLEAR" val="0"/>
  <p:tag name="KSO_WM_UNIT_DIAGRAM_ISNUMVISUAL" val="0"/>
  <p:tag name="KSO_WM_UNIT_DIAGRAM_ISREFERUNIT" val="0"/>
  <p:tag name="KSO_WM_UNIT_PRESET_TEXT" val="单击此处添加大标题内容"/>
  <p:tag name="KSO_WM_UNIT_TEXT_FILL_FORE_SCHEMECOLOR_INDEX_BRIGHTNESS" val="0.15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3661_1*f*1"/>
  <p:tag name="KSO_WM_TEMPLATE_CATEGORY" val="diagram"/>
  <p:tag name="KSO_WM_TEMPLATE_INDEX" val="2021366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0"/>
  <p:tag name="KSO_WM_UNIT_SHOW_EDIT_AREA_INDICATION" val="1"/>
  <p:tag name="KSO_WM_CHIP_GROUPID" val="5e6b05596848fb12bee65ac8"/>
  <p:tag name="KSO_WM_CHIP_XID" val="5e6b05596848fb12bee65aca"/>
  <p:tag name="KSO_WM_UNIT_DEC_AREA_ID" val="687c9b66e3004c809c10b3c4d0da507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737f954440a94b5585546fb8c27a17f9"/>
  <p:tag name="KSO_WM_UNIT_TEXT_FILL_FORE_SCHEMECOLOR_INDEX_BRIGHTNESS" val="0.25"/>
  <p:tag name="KSO_WM_UNIT_TEXT_FILL_FORE_SCHEMECOLOR_INDEX" val="13"/>
  <p:tag name="KSO_WM_UNIT_TEXT_FILL_TYPE" val="1"/>
  <p:tag name="KSO_WM_TEMPLATE_ASSEMBLE_XID" val="60656f6a4054ed1e2fb809a8"/>
  <p:tag name="KSO_WM_TEMPLATE_ASSEMBLE_GROUPID" val="60656f6a4054ed1e2fb809a8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9342_1*i*2"/>
  <p:tag name="KSO_WM_TEMPLATE_CATEGORY" val="diagram"/>
  <p:tag name="KSO_WM_TEMPLATE_INDEX" val="169342"/>
  <p:tag name="KSO_WM_UNIT_HIGHLIGHT" val="0"/>
  <p:tag name="KSO_WM_UNIT_COMPATIBLE" val="0"/>
  <p:tag name="KSO_WM_UNIT_DIAGRAM_ISNUMVISUAL" val="0"/>
  <p:tag name="KSO_WM_UNIT_DIAGRAM_ISREFERUNIT" val="0"/>
  <p:tag name="KSO_WM_UNIT_INDEX" val="2"/>
  <p:tag name="KSO_WM_UNIT_LAYERLEVEL" val="1"/>
  <p:tag name="KSO_WM_UNIT_FILL_FORE_SCHEMECOLOR_INDEX_BRIGHTNESS" val="0"/>
  <p:tag name="KSO_WM_UNIT_FILL_FORE_SCHEMECOLOR_INDEX" val="14"/>
  <p:tag name="KSO_WM_UNIT_FILL_TYPE" val="1"/>
  <p:tag name="KSO_WM_UNIT_LINE_FORE_SCHEMECOLOR_INDEX_BRIGHTNESS" val="-0.15"/>
  <p:tag name="KSO_WM_UNIT_LINE_FORE_SCHEMECOLOR_INDEX" val="14"/>
  <p:tag name="KSO_WM_UNIT_LINE_FILL_TYPE" val="2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VALUE" val="1030*65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169342_1*d*1"/>
  <p:tag name="KSO_WM_TEMPLATE_CATEGORY" val="diagram"/>
  <p:tag name="KSO_WM_TEMPLATE_INDEX" val="169342"/>
  <p:tag name="KSO_WM_UNIT_SUPPORT_UNIT_TYPE" val="[&quot;d&quot;]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VALUE" val="1020*65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169342_1*d*2"/>
  <p:tag name="KSO_WM_TEMPLATE_CATEGORY" val="diagram"/>
  <p:tag name="KSO_WM_TEMPLATE_INDEX" val="169342"/>
  <p:tag name="KSO_WM_UNIT_SUPPORT_UNIT_TYPE" val="[&quot;d&quot;]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VALUE" val="1035*64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169342_1*d*3"/>
  <p:tag name="KSO_WM_TEMPLATE_CATEGORY" val="diagram"/>
  <p:tag name="KSO_WM_TEMPLATE_INDEX" val="169342"/>
  <p:tag name="KSO_WM_UNIT_SUPPORT_UNIT_TYPE" val="[&quot;d&quot;]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CATEGORY" val="diagram"/>
  <p:tag name="KSO_WM_TEMPLATE_INDEX" val="169342"/>
  <p:tag name="KSO_WM_SLIDE_ID" val="diagram169342_1"/>
  <p:tag name="KSO_WM_SLIDE_INDEX" val="1"/>
  <p:tag name="KSO_WM_SLIDE_ITEM_CNT" val="0"/>
  <p:tag name="KSO_WM_SLIDE_LAYOUT" val="a_d"/>
  <p:tag name="KSO_WM_SLIDE_LAYOUT_CNT" val="1_3"/>
  <p:tag name="KSO_WM_SLIDE_TYPE" val="text"/>
  <p:tag name="KSO_WM_BEAUTIFY_FLAG" val="#wm#"/>
  <p:tag name="KSO_WM_SLIDE_POSITION" val="155*25"/>
  <p:tag name="KSO_WM_SLIDE_SIZE" val="648*444"/>
  <p:tag name="KSO_WM_TAG_VERSION" val="1.0"/>
  <p:tag name="KSO_WM_TEMPLATE_SUBCATEGORY" val="0"/>
  <p:tag name="KSO_WM_TEMPLATE_MASTER_TYPE" val="0"/>
  <p:tag name="KSO_WM_TEMPLATE_COLOR_TYPE" val="1"/>
  <p:tag name="KSO_WM_SLIDE_SUBTYPE" val="picTxt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COMMONDATA" val="eyJjb3VudCI6NjYsImhkaWQiOiJlZWI4NzIxYzlhOTM5OGUyNjA1MmVkMzY1ZGM0YTk0NyIsInVzZXJDb3VudCI6NjZ9"/>
  <p:tag name="KSO_WPP_MARK_KEY" val="51055efc-f108-44df-a6e4-07e263626d28"/>
</p:tagLst>
</file>

<file path=ppt/tags/tag5.xml><?xml version="1.0" encoding="utf-8"?>
<p:tagLst xmlns:p="http://schemas.openxmlformats.org/presentationml/2006/main">
  <p:tag name="KSO_WM_BEAUTIFY_FLAG" val="#wm#"/>
  <p:tag name="KSO_WM_TEMPLATE_CATEGORY" val="diagram"/>
  <p:tag name="KSO_WM_TEMPLATE_INDEX" val="20213661"/>
  <p:tag name="KSO_WM_SLIDE_BACKGROUND" val="[&quot;general&quot;]"/>
  <p:tag name="KSO_WM_SLIDE_RATIO" val="1.777778"/>
  <p:tag name="KSO_WM_CHIP_INFOS" val="{&quot;type&quot;:0,&quot;layout_type&quot;:&quot;leftright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9e7aac73d2384101fd9d40"/>
  <p:tag name="KSO_WM_CHIP_FILLPROP" val="[[{&quot;text_align&quot;:&quot;cm&quot;,&quot;text_direction&quot;:&quot;horizontal&quot;,&quot;support_big_font&quot;:false,&quot;fill_id&quot;:&quot;e0e9636b9ecd4fab9a1e16183f834eea&quot;,&quot;fill_align&quot;:&quot;cm&quot;,&quot;chip_types&quot;:[&quot;picture&quot;]},{&quot;text_align&quot;:&quot;lm&quot;,&quot;text_direction&quot;:&quot;horizontal&quot;,&quot;support_big_font&quot;:false,&quot;fill_id&quot;:&quot;ae15e3594cbd47f0ae72f438a934e8f5&quot;,&quot;fill_align&quot;:&quot;lm&quot;,&quot;chip_types&quot;:[&quot;text&quot;,&quot;header&quot;]},{&quot;text_align&quot;:&quot;lm&quot;,&quot;text_direction&quot;:&quot;horizontal&quot;,&quot;support_big_font&quot;:false,&quot;fill_id&quot;:&quot;dd08956302834ded839cd91aa833c849&quot;,&quot;fill_align&quot;:&quot;lm&quot;,&quot;chip_types&quot;:[&quot;text&quot;]}]]"/>
  <p:tag name="KSO_WM_SLIDE_ID" val="diagram2021366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SLIDE_LAYOUT" val="d_f"/>
  <p:tag name="KSO_WM_SLIDE_LAYOUT_CNT" val="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45:07&quot;,&quot;maxSize&quot;:{&quot;size1&quot;:66.7},&quot;minSize&quot;:{&quot;size1&quot;:50.6},&quot;normalSize&quot;:{&quot;size1&quot;:60},&quot;subLayout&quot;:[{&quot;id&quot;:&quot;2021-04-01T15:45:07&quot;,&quot;margin&quot;:{&quot;bottom&quot;:0,&quot;left&quot;:22.437000274658203,&quot;right&quot;:1.2699999809265137,&quot;top&quot;:8.043000221252441},&quot;type&quot;:0},{&quot;id&quot;:&quot;2021-04-01T15:45:07&quot;,&quot;margin&quot;:{&quot;bottom&quot;:2.5399999618530273,&quot;left&quot;:22.437000274658203,&quot;right&quot;:1.2699999809265137,&quot;top&quot;:0.4230000674724579},&quot;type&quot;:0}],&quot;type&quot;:0}"/>
  <p:tag name="KSO_WM_SLIDE_CAN_ADD_NAVIGATION" val="1"/>
  <p:tag name="KSO_WM_CHIP_DECFILLPROP" val="[]"/>
  <p:tag name="KSO_WM_CHIP_GROUPID" val="5e9e7aac73d2384101fd9d3f"/>
  <p:tag name="KSO_WM_SLIDE_BK_DARK_LIGHT" val="2"/>
  <p:tag name="KSO_WM_SLIDE_BACKGROUND_TYPE" val="general"/>
  <p:tag name="KSO_WM_SLIDE_SUPPORT_FEATURE_TYPE" val="0"/>
  <p:tag name="KSO_WM_TEMPLATE_ASSEMBLE_XID" val="60656f6a4054ed1e2fb809a8"/>
  <p:tag name="KSO_WM_TEMPLATE_ASSEMBLE_GROUPID" val="60656f6a4054ed1e2fb809a8"/>
</p:tagLst>
</file>

<file path=ppt/tags/tag6.xml><?xml version="1.0" encoding="utf-8"?>
<p:tagLst xmlns:p="http://schemas.openxmlformats.org/presentationml/2006/main">
  <p:tag name="KSO_WM_UNIT_PLACING_PICTURE_USER_VIEWPORT" val="{&quot;height&quot;:2925.805643773695,&quot;width&quot;:10061.0200029163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#wm#"/>
  <p:tag name="KSO_WM_TEMPLATE_CATEGORY" val="diagram"/>
  <p:tag name="KSO_WM_TEMPLATE_INDEX" val="20213661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3143</Words>
  <Application>WPS 演示</Application>
  <PresentationFormat>全屏显示(4:3)</PresentationFormat>
  <Paragraphs>212</Paragraphs>
  <Slides>27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MS UI Gothic</vt:lpstr>
      <vt:lpstr>微软雅黑</vt:lpstr>
      <vt:lpstr>Segoe UI</vt:lpstr>
      <vt:lpstr>Wingdings</vt:lpstr>
      <vt:lpstr>Comic Sans MS</vt:lpstr>
      <vt:lpstr>Times New Roman</vt:lpstr>
      <vt:lpstr>Arial Black</vt:lpstr>
      <vt:lpstr>Arial Unicode MS</vt:lpstr>
      <vt:lpstr>Calibri</vt:lpstr>
      <vt:lpstr>Times New Roman</vt:lpstr>
      <vt:lpstr>Arial</vt:lpstr>
      <vt:lpstr>MV Boli</vt:lpstr>
      <vt:lpstr>方正准圆_GBK</vt:lpstr>
      <vt:lpstr>Segoe Print</vt:lpstr>
      <vt:lpstr>默认设计模板</vt:lpstr>
      <vt:lpstr>PowerPoint 演示文稿</vt:lpstr>
      <vt:lpstr>PowerPoint 演示文稿</vt:lpstr>
      <vt:lpstr>PowerPoint 演示文稿</vt:lpstr>
      <vt:lpstr>Task A1  Listen to the conversation and write the students’ names under their kites.</vt:lpstr>
      <vt:lpstr>Weifang International Kites Festival</vt:lpstr>
      <vt:lpstr>Have you wondered -</vt:lpstr>
      <vt:lpstr>PowerPoint 演示文稿</vt:lpstr>
      <vt:lpstr>Task A2 Listen and match.</vt:lpstr>
      <vt:lpstr>PowerPoint 演示文稿</vt:lpstr>
      <vt:lpstr>Task: Speak up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Misswendy</cp:lastModifiedBy>
  <cp:revision>148</cp:revision>
  <dcterms:created xsi:type="dcterms:W3CDTF">2022-03-21T09:27:00Z</dcterms:created>
  <dcterms:modified xsi:type="dcterms:W3CDTF">2023-04-28T03:33:32Z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2052-11.1.0.14177</vt:lpwstr>
  </property>
  <property fmtid="{D5CDD505-2E9C-101B-9397-08002B2CF9AE}" pid="3" name="KSOTemplateUUID">
    <vt:lpwstr>v1.0_library_g98kGXhVEK2li2qizTsJeQ==</vt:lpwstr>
  </property>
  <property fmtid="{D5CDD505-2E9C-101B-9397-08002B2CF9AE}" pid="4" name="ICV">
    <vt:lpwstr>B8C2B2E236904A9C9BE65C41118D8105</vt:lpwstr>
  </property>
</Properties>
</file>