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5" r:id="rId3"/>
    <p:sldId id="257" r:id="rId4"/>
    <p:sldId id="258" r:id="rId5"/>
    <p:sldId id="260" r:id="rId6"/>
    <p:sldId id="262" r:id="rId7"/>
    <p:sldId id="263" r:id="rId8"/>
    <p:sldId id="264" r:id="rId9"/>
    <p:sldId id="266" r:id="rId10"/>
    <p:sldId id="267" r:id="rId11"/>
    <p:sldId id="269" r:id="rId12"/>
    <p:sldId id="268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2016/5/27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2016/5/27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2016/5/27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2016/5/27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2016/5/27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2016/5/27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2016/5/27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8035441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857232"/>
            <a:ext cx="7733261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857232"/>
            <a:ext cx="367581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428736"/>
            <a:ext cx="3038475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 descr="5efa5943n86b1c770c4e6&amp;690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7752" y="285728"/>
            <a:ext cx="4525963" cy="4525963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57222" y="571480"/>
            <a:ext cx="5364895" cy="2890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52950"/>
            <a:ext cx="53530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14356"/>
            <a:ext cx="335276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428604"/>
            <a:ext cx="2733682" cy="3064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3429000"/>
            <a:ext cx="355057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429000"/>
            <a:ext cx="324802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928670"/>
            <a:ext cx="7560777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7637372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8085764" cy="5224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290"/>
            <a:ext cx="7327034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2063" y="928688"/>
            <a:ext cx="661987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50" y="942975"/>
            <a:ext cx="66675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14942" cy="48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214686"/>
            <a:ext cx="4714908" cy="3407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PresentationFormat>全屏显示(4:3)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Tony</dc:creator>
  <cp:lastModifiedBy>Tony</cp:lastModifiedBy>
  <cp:revision>8</cp:revision>
  <dcterms:created xsi:type="dcterms:W3CDTF">2016-05-19T06:10:02Z</dcterms:created>
  <dcterms:modified xsi:type="dcterms:W3CDTF">2016-05-27T08:26:37Z</dcterms:modified>
</cp:coreProperties>
</file>