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11088904" r:id="rId3"/>
    <p:sldId id="259" r:id="rId5"/>
    <p:sldId id="11088874" r:id="rId6"/>
    <p:sldId id="313" r:id="rId7"/>
    <p:sldId id="11088877" r:id="rId8"/>
    <p:sldId id="11088878" r:id="rId9"/>
    <p:sldId id="11088879" r:id="rId10"/>
    <p:sldId id="11088880" r:id="rId11"/>
    <p:sldId id="319" r:id="rId12"/>
    <p:sldId id="11088881" r:id="rId13"/>
    <p:sldId id="11088845" r:id="rId14"/>
    <p:sldId id="11088883" r:id="rId15"/>
    <p:sldId id="11088884" r:id="rId16"/>
    <p:sldId id="11088885" r:id="rId17"/>
    <p:sldId id="11088886" r:id="rId18"/>
    <p:sldId id="11088887" r:id="rId19"/>
    <p:sldId id="11088888" r:id="rId20"/>
    <p:sldId id="11088882" r:id="rId21"/>
    <p:sldId id="11088889" r:id="rId22"/>
    <p:sldId id="11088890" r:id="rId23"/>
    <p:sldId id="11088891" r:id="rId24"/>
    <p:sldId id="11088892" r:id="rId25"/>
    <p:sldId id="267" r:id="rId26"/>
    <p:sldId id="380" r:id="rId27"/>
    <p:sldId id="11088893" r:id="rId28"/>
    <p:sldId id="11088894" r:id="rId29"/>
    <p:sldId id="11088895" r:id="rId30"/>
    <p:sldId id="378" r:id="rId31"/>
    <p:sldId id="11088896" r:id="rId32"/>
    <p:sldId id="11088897" r:id="rId33"/>
    <p:sldId id="11088898" r:id="rId34"/>
    <p:sldId id="11088899" r:id="rId35"/>
    <p:sldId id="11088900" r:id="rId36"/>
    <p:sldId id="11088901" r:id="rId37"/>
    <p:sldId id="11088902" r:id="rId38"/>
    <p:sldId id="11088903" r:id="rId39"/>
    <p:sldId id="11088868" r:id="rId40"/>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E6715B"/>
    <a:srgbClr val="B0DBE0"/>
    <a:srgbClr val="F2C9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p:scale>
          <a:sx n="71" d="100"/>
          <a:sy n="71" d="100"/>
        </p:scale>
        <p:origin x="909" y="562"/>
      </p:cViewPr>
      <p:guideLst/>
    </p:cSldViewPr>
  </p:slideViewPr>
  <p:notesTextViewPr>
    <p:cViewPr>
      <p:scale>
        <a:sx n="1" d="1"/>
        <a:sy n="1" d="1"/>
      </p:scale>
      <p:origin x="0" y="0"/>
    </p:cViewPr>
  </p:notesTextViewPr>
  <p:sorterViewPr>
    <p:cViewPr>
      <p:scale>
        <a:sx n="58" d="100"/>
        <a:sy n="58"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tags" Target="tags/tag7.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explosion val="0"/>
          <c:dPt>
            <c:idx val="0"/>
            <c:bubble3D val="0"/>
            <c:spPr>
              <a:solidFill>
                <a:srgbClr val="00B0F0"/>
              </a:solidFill>
              <a:ln w="19050">
                <a:solidFill>
                  <a:schemeClr val="lt1"/>
                </a:solidFill>
              </a:ln>
              <a:effectLst/>
            </c:spPr>
          </c:dPt>
          <c:dPt>
            <c:idx val="1"/>
            <c:bubble3D val="0"/>
            <c:spPr>
              <a:solidFill>
                <a:srgbClr val="65280A"/>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8.2</c:v>
                </c:pt>
                <c:pt idx="1">
                  <c:v>3.2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explosion val="0"/>
          <c:dPt>
            <c:idx val="0"/>
            <c:bubble3D val="0"/>
            <c:spPr>
              <a:solidFill>
                <a:srgbClr val="00B0F0"/>
              </a:solidFill>
              <a:ln w="19050">
                <a:solidFill>
                  <a:schemeClr val="lt1"/>
                </a:solidFill>
              </a:ln>
              <a:effectLst/>
            </c:spPr>
          </c:dPt>
          <c:dPt>
            <c:idx val="1"/>
            <c:bubble3D val="0"/>
            <c:spPr>
              <a:solidFill>
                <a:srgbClr val="65280A"/>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6.2</c:v>
                </c:pt>
                <c:pt idx="1">
                  <c:v>4.2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explosion val="0"/>
          <c:dPt>
            <c:idx val="0"/>
            <c:bubble3D val="0"/>
            <c:spPr>
              <a:solidFill>
                <a:srgbClr val="00B0F0"/>
              </a:solidFill>
              <a:ln w="19050">
                <a:solidFill>
                  <a:schemeClr val="lt1"/>
                </a:solidFill>
              </a:ln>
              <a:effectLst/>
            </c:spPr>
          </c:dPt>
          <c:dPt>
            <c:idx val="1"/>
            <c:bubble3D val="0"/>
            <c:spPr>
              <a:solidFill>
                <a:srgbClr val="65280A"/>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5.2</c:v>
                </c:pt>
                <c:pt idx="1">
                  <c:v>6.2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lang="zh-CN"/>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94BE9D-1D87-4961-AE7D-EF3BCD2FE6A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CE6EA-F84B-48B9-BA1D-1A3901CE84D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BCE6EA-F84B-48B9-BA1D-1A3901CE84D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PPT</a:t>
            </a:r>
            <a:r>
              <a:rPr lang="zh-CN" altLang="en-US" dirty="0" smtClean="0"/>
              <a:t>制作：林敏</a:t>
            </a:r>
            <a:endParaRPr lang="zh-CN" altLang="en-US" sz="1200" dirty="0" smtClean="0">
              <a:solidFill>
                <a:srgbClr val="ED5160"/>
              </a:solidFill>
              <a:latin typeface="Arial" panose="020B0604020202020204" pitchFamily="34" charset="0"/>
              <a:ea typeface="微软雅黑" panose="020B0503020204020204" charset="-122"/>
              <a:sym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DE15EF2B-2492-4B20-8D37-CEAADD10C2E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0E3DA5-C785-493D-AE1D-B37932BFB8D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BCE6EA-F84B-48B9-BA1D-1A3901CE84D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PPT</a:t>
            </a:r>
            <a:r>
              <a:rPr lang="zh-CN" altLang="en-US" dirty="0" smtClean="0"/>
              <a:t>制作：林敏</a:t>
            </a:r>
            <a:endParaRPr lang="zh-CN" altLang="en-US" sz="1200" dirty="0" smtClean="0">
              <a:solidFill>
                <a:srgbClr val="ED5160"/>
              </a:solidFill>
              <a:latin typeface="Arial" panose="020B0604020202020204" pitchFamily="34" charset="0"/>
              <a:ea typeface="微软雅黑" panose="020B0503020204020204" charset="-122"/>
              <a:sym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DE15EF2B-2492-4B20-8D37-CEAADD10C2E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4D5F1B-11A7-4BBB-9865-A8CDE3B1541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BCE6EA-F84B-48B9-BA1D-1A3901CE84D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3D8B16F-317D-4E74-B4D6-539F0586F5BB}"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53250" name="幻灯片图像占位符 1"/>
          <p:cNvSpPr>
            <a:spLocks noGrp="1" noRot="1" noChangeAspect="1"/>
          </p:cNvSpPr>
          <p:nvPr>
            <p:ph type="sldImg"/>
          </p:nvPr>
        </p:nvSpPr>
        <p:spPr>
          <a:xfrm>
            <a:off x="7910513" y="1114425"/>
            <a:ext cx="677862" cy="4730750"/>
          </a:xfrm>
        </p:spPr>
      </p:sp>
      <p:sp>
        <p:nvSpPr>
          <p:cNvPr id="53251" name="备注占位符 2"/>
          <p:cNvSpPr>
            <a:spLocks noGrp="1" noRot="1" noChangeAspect="1"/>
          </p:cNvSpPr>
          <p:nvPr>
            <p:ph type="body"/>
          </p:nvPr>
        </p:nvSpPr>
        <p:spPr>
          <a:xfrm>
            <a:off x="457200" y="1600200"/>
            <a:ext cx="8229600" cy="4525963"/>
          </a:xfrm>
        </p:spPr>
        <p:txBody>
          <a:bodyPr lIns="91440" tIns="45720" rIns="91440" bIns="45720" anchor="t" anchorCtr="0"/>
          <a:p>
            <a:pPr lvl="0"/>
            <a:r>
              <a:rPr lang="zh-CN" altLang="en-US" dirty="0"/>
              <a:t>使用方法：</a:t>
            </a:r>
            <a:br>
              <a:rPr lang="zh-CN" altLang="en-US" dirty="0"/>
            </a:br>
            <a:r>
              <a:rPr lang="en-US" altLang="zh-CN" dirty="0"/>
              <a:t>【</a:t>
            </a:r>
            <a:r>
              <a:rPr lang="zh-CN" altLang="en-US" dirty="0"/>
              <a:t>更改文字</a:t>
            </a:r>
            <a:r>
              <a:rPr lang="en-US" altLang="zh-CN" dirty="0"/>
              <a:t>】</a:t>
            </a:r>
            <a:r>
              <a:rPr lang="zh-CN" altLang="en-US" dirty="0"/>
              <a:t>：将标题框及正文框中的文字可直接改为您所需文字</a:t>
            </a:r>
            <a:br>
              <a:rPr lang="zh-CN" altLang="en-US" dirty="0"/>
            </a:br>
            <a:r>
              <a:rPr lang="en-US" altLang="zh-CN" dirty="0"/>
              <a:t>【</a:t>
            </a:r>
            <a:r>
              <a:rPr lang="zh-CN" altLang="en-US" dirty="0"/>
              <a:t>更改图片</a:t>
            </a:r>
            <a:r>
              <a:rPr lang="en-US" altLang="zh-CN" dirty="0"/>
              <a:t>】</a:t>
            </a:r>
            <a:r>
              <a:rPr lang="zh-CN" altLang="en-US" dirty="0"/>
              <a:t>：点中图片</a:t>
            </a:r>
            <a:r>
              <a:rPr lang="en-US" altLang="zh-CN" dirty="0"/>
              <a:t>》</a:t>
            </a:r>
            <a:r>
              <a:rPr lang="zh-CN" altLang="en-US" dirty="0"/>
              <a:t>绘图工具</a:t>
            </a:r>
            <a:r>
              <a:rPr lang="en-US" altLang="zh-CN" dirty="0"/>
              <a:t>》</a:t>
            </a:r>
            <a:r>
              <a:rPr lang="zh-CN" altLang="en-US" dirty="0"/>
              <a:t>格式</a:t>
            </a:r>
            <a:r>
              <a:rPr lang="en-US" altLang="zh-CN" dirty="0"/>
              <a:t>》</a:t>
            </a:r>
            <a:r>
              <a:rPr lang="zh-CN" altLang="en-US" dirty="0"/>
              <a:t>填充</a:t>
            </a:r>
            <a:r>
              <a:rPr lang="en-US" altLang="zh-CN" dirty="0"/>
              <a:t>》</a:t>
            </a:r>
            <a:r>
              <a:rPr lang="zh-CN" altLang="en-US" dirty="0"/>
              <a:t>图片</a:t>
            </a:r>
            <a:r>
              <a:rPr lang="en-US" altLang="zh-CN" dirty="0"/>
              <a:t>》</a:t>
            </a:r>
            <a:r>
              <a:rPr lang="zh-CN" altLang="en-US" dirty="0"/>
              <a:t>选择您需要展示的图片</a:t>
            </a:r>
            <a:br>
              <a:rPr lang="zh-CN" altLang="en-US" dirty="0"/>
            </a:br>
            <a:r>
              <a:rPr lang="en-US" altLang="zh-CN" dirty="0"/>
              <a:t>【</a:t>
            </a:r>
            <a:r>
              <a:rPr lang="zh-CN" altLang="en-US" dirty="0"/>
              <a:t>增加减少图片</a:t>
            </a:r>
            <a:r>
              <a:rPr lang="en-US" altLang="zh-CN" dirty="0"/>
              <a:t>】</a:t>
            </a:r>
            <a:r>
              <a:rPr lang="zh-CN" altLang="en-US" dirty="0"/>
              <a:t>：直接复制粘贴图片来增加图片数，复制后更改方法见</a:t>
            </a:r>
            <a:r>
              <a:rPr lang="en-US" altLang="zh-CN" dirty="0"/>
              <a:t>【</a:t>
            </a:r>
            <a:r>
              <a:rPr lang="zh-CN" altLang="en-US" dirty="0"/>
              <a:t>更改图片</a:t>
            </a:r>
            <a:r>
              <a:rPr lang="en-US" altLang="zh-CN" dirty="0"/>
              <a:t>】</a:t>
            </a:r>
            <a:br>
              <a:rPr lang="zh-CN" altLang="en-US" dirty="0"/>
            </a:br>
            <a:r>
              <a:rPr lang="en-US" altLang="zh-CN" dirty="0"/>
              <a:t>【</a:t>
            </a:r>
            <a:r>
              <a:rPr lang="zh-CN" altLang="en-US" dirty="0"/>
              <a:t>更改图片色彩</a:t>
            </a:r>
            <a:r>
              <a:rPr lang="en-US" altLang="zh-CN" dirty="0"/>
              <a:t>】</a:t>
            </a:r>
            <a:r>
              <a:rPr lang="zh-CN" altLang="en-US" dirty="0"/>
              <a:t>：点中图片</a:t>
            </a:r>
            <a:r>
              <a:rPr lang="en-US" altLang="zh-CN" dirty="0"/>
              <a:t>》</a:t>
            </a:r>
            <a:r>
              <a:rPr lang="zh-CN" altLang="en-US" dirty="0"/>
              <a:t>图片工具</a:t>
            </a:r>
            <a:r>
              <a:rPr lang="en-US" altLang="zh-CN" dirty="0"/>
              <a:t>》</a:t>
            </a:r>
            <a:r>
              <a:rPr lang="zh-CN" altLang="en-US" dirty="0"/>
              <a:t>格式</a:t>
            </a:r>
            <a:r>
              <a:rPr lang="en-US" altLang="zh-CN" dirty="0"/>
              <a:t>》</a:t>
            </a:r>
            <a:r>
              <a:rPr lang="zh-CN" altLang="en-US" dirty="0"/>
              <a:t>色彩（重新着色）</a:t>
            </a:r>
            <a:r>
              <a:rPr lang="en-US" altLang="zh-CN" dirty="0"/>
              <a:t>》</a:t>
            </a:r>
            <a:r>
              <a:rPr lang="zh-CN" altLang="en-US" dirty="0"/>
              <a:t>选择您喜欢的色彩</a:t>
            </a:r>
            <a:br>
              <a:rPr lang="zh-CN" altLang="en-US" dirty="0"/>
            </a:br>
            <a:r>
              <a:rPr lang="zh-CN" altLang="en-US" dirty="0"/>
              <a:t>下载更多模板、视频教程：</a:t>
            </a:r>
            <a:r>
              <a:rPr lang="en-US" altLang="zh-CN" dirty="0"/>
              <a:t>http://www.mysoeasy.com</a:t>
            </a:r>
            <a:endParaRPr lang="en-US" altLang="zh-C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PPT</a:t>
            </a:r>
            <a:r>
              <a:rPr lang="zh-CN" altLang="en-US" dirty="0" smtClean="0"/>
              <a:t>制作：林敏</a:t>
            </a:r>
            <a:endParaRPr lang="zh-CN" altLang="en-US" sz="1200" dirty="0" smtClean="0">
              <a:solidFill>
                <a:srgbClr val="ED5160"/>
              </a:solidFill>
              <a:latin typeface="Arial" panose="020B0604020202020204" pitchFamily="34" charset="0"/>
              <a:ea typeface="微软雅黑" panose="020B0503020204020204" charset="-122"/>
              <a:sym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DE15EF2B-2492-4B20-8D37-CEAADD10C2E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BCE6EA-F84B-48B9-BA1D-1A3901CE84D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PPT</a:t>
            </a:r>
            <a:r>
              <a:rPr lang="zh-CN" altLang="en-US" dirty="0" smtClean="0"/>
              <a:t>制作：林敏</a:t>
            </a:r>
            <a:endParaRPr lang="zh-CN" altLang="en-US" sz="1200" dirty="0" smtClean="0">
              <a:solidFill>
                <a:srgbClr val="ED5160"/>
              </a:solidFill>
              <a:latin typeface="Arial" panose="020B0604020202020204" pitchFamily="34" charset="0"/>
              <a:ea typeface="微软雅黑" panose="020B0503020204020204" charset="-122"/>
              <a:sym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DE15EF2B-2492-4B20-8D37-CEAADD10C2E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PPT</a:t>
            </a:r>
            <a:r>
              <a:rPr lang="zh-CN" altLang="en-US" dirty="0" smtClean="0"/>
              <a:t>制作：林敏</a:t>
            </a:r>
            <a:endParaRPr lang="zh-CN" altLang="en-US" sz="1200" dirty="0" smtClean="0">
              <a:solidFill>
                <a:srgbClr val="ED5160"/>
              </a:solidFill>
              <a:latin typeface="Arial" panose="020B0604020202020204" pitchFamily="34" charset="0"/>
              <a:ea typeface="微软雅黑" panose="020B0503020204020204" charset="-122"/>
              <a:sym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DE15EF2B-2492-4B20-8D37-CEAADD10C2E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BCE6EA-F84B-48B9-BA1D-1A3901CE84D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BCE6EA-F84B-48B9-BA1D-1A3901CE84D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1" noRot="1" noChangeAspect="1" noTextEdit="1"/>
          </p:cNvSpPr>
          <p:nvPr>
            <p:ph type="sldImg"/>
          </p:nvPr>
        </p:nvSpPr>
        <p:spPr>
          <a:ln>
            <a:miter/>
          </a:ln>
        </p:spPr>
      </p:sp>
      <p:sp>
        <p:nvSpPr>
          <p:cNvPr id="18434" name="备注占位符 2"/>
          <p:cNvSpPr>
            <a:spLocks noGrp="1"/>
          </p:cNvSpPr>
          <p:nvPr>
            <p:ph type="body"/>
          </p:nvPr>
        </p:nvSpPr>
        <p:spPr/>
        <p:txBody>
          <a:bodyPr wrap="square" lIns="91440" tIns="45720" rIns="91440" bIns="45720" anchor="t" anchorCtr="0"/>
          <a:p>
            <a:pPr lvl="0">
              <a:spcBef>
                <a:spcPct val="0"/>
              </a:spcBef>
            </a:pPr>
            <a:endParaRPr lang="zh-CN" altLang="en-US"/>
          </a:p>
        </p:txBody>
      </p:sp>
      <p:sp>
        <p:nvSpPr>
          <p:cNvPr id="18435" name="灯片编号占位符 3"/>
          <p:cNvSpPr>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nchorCtr="0"/>
          <a:p>
            <a:pPr lvl="0" algn="r" fontAlgn="base">
              <a:spcBef>
                <a:spcPct val="0"/>
              </a:spcBef>
              <a:spcAft>
                <a:spcPct val="0"/>
              </a:spcAft>
            </a:pPr>
            <a:fld id="{9A0DB2DC-4C9A-4742-B13C-FB6460FD3503}" type="slidenum">
              <a:rPr lang="zh-CN" altLang="en-US" sz="1200">
                <a:latin typeface="Calibri" panose="020F0502020204030204" charset="0"/>
                <a:ea typeface="宋体" panose="02010600030101010101" pitchFamily="2" charset="-122"/>
              </a:rPr>
            </a:fld>
            <a:endParaRPr lang="zh-CN" altLang="en-US" sz="1200">
              <a:latin typeface="Calibri" panose="020F050202020403020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ABCE6EA-F84B-48B9-BA1D-1A3901CE84D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PPT</a:t>
            </a:r>
            <a:r>
              <a:rPr lang="zh-CN" altLang="en-US" dirty="0" smtClean="0"/>
              <a:t>制作：林敏</a:t>
            </a:r>
            <a:endParaRPr lang="zh-CN" altLang="en-US" sz="1200" dirty="0" smtClean="0">
              <a:solidFill>
                <a:srgbClr val="ED5160"/>
              </a:solidFill>
              <a:latin typeface="Arial" panose="020B0604020202020204" pitchFamily="34" charset="0"/>
              <a:ea typeface="微软雅黑" panose="020B0503020204020204" charset="-122"/>
              <a:sym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DE15EF2B-2492-4B20-8D37-CEAADD10C2E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67001" y="-2667000"/>
            <a:ext cx="6857999" cy="12191999"/>
          </a:xfrm>
          <a:prstGeom prst="rect">
            <a:avLst/>
          </a:prstGeom>
        </p:spPr>
      </p:pic>
      <p:sp>
        <p:nvSpPr>
          <p:cNvPr id="4" name="椭圆 3"/>
          <p:cNvSpPr/>
          <p:nvPr userDrawn="1"/>
        </p:nvSpPr>
        <p:spPr>
          <a:xfrm>
            <a:off x="10865520" y="276730"/>
            <a:ext cx="1117600" cy="1117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rot="2667765">
            <a:off x="11206486" y="244442"/>
            <a:ext cx="285204" cy="923330"/>
          </a:xfrm>
          <a:prstGeom prst="rect">
            <a:avLst/>
          </a:prstGeom>
          <a:noFill/>
        </p:spPr>
        <p:txBody>
          <a:bodyPr wrap="square" rtlCol="0">
            <a:spAutoFit/>
          </a:bodyPr>
          <a:lstStyle/>
          <a:p>
            <a:r>
              <a:rPr lang="en-US" altLang="zh-CN" sz="5400" dirty="0">
                <a:solidFill>
                  <a:schemeClr val="bg1"/>
                </a:solidFill>
                <a:latin typeface="思源黑体 CN Medium" panose="020B0600000000000000" pitchFamily="34" charset="-122"/>
                <a:ea typeface="思源黑体 CN Medium" panose="020B0600000000000000" pitchFamily="34" charset="-122"/>
              </a:rPr>
              <a:t>1</a:t>
            </a:r>
            <a:endParaRPr lang="zh-CN" altLang="en-US" sz="5400" dirty="0">
              <a:solidFill>
                <a:schemeClr val="bg1"/>
              </a:solidFill>
              <a:latin typeface="思源黑体 CN Medium" panose="020B0600000000000000" pitchFamily="34" charset="-122"/>
              <a:ea typeface="思源黑体 CN Medium" panose="020B0600000000000000" pitchFamily="34" charset="-122"/>
            </a:endParaRPr>
          </a:p>
        </p:txBody>
      </p:sp>
      <p:sp>
        <p:nvSpPr>
          <p:cNvPr id="11" name="任意多边形: 形状 10"/>
          <p:cNvSpPr/>
          <p:nvPr/>
        </p:nvSpPr>
        <p:spPr>
          <a:xfrm rot="5400000">
            <a:off x="2889587" y="-2110873"/>
            <a:ext cx="6412832" cy="11356475"/>
          </a:xfrm>
          <a:custGeom>
            <a:avLst/>
            <a:gdLst>
              <a:gd name="connsiteX0" fmla="*/ 0 w 5792403"/>
              <a:gd name="connsiteY0" fmla="*/ 10180223 h 10430771"/>
              <a:gd name="connsiteX1" fmla="*/ 0 w 5792403"/>
              <a:gd name="connsiteY1" fmla="*/ 916714 h 10430771"/>
              <a:gd name="connsiteX2" fmla="*/ 916714 w 5792403"/>
              <a:gd name="connsiteY2" fmla="*/ 0 h 10430771"/>
              <a:gd name="connsiteX3" fmla="*/ 4717692 w 5792403"/>
              <a:gd name="connsiteY3" fmla="*/ 0 h 10430771"/>
              <a:gd name="connsiteX4" fmla="*/ 4968240 w 5792403"/>
              <a:gd name="connsiteY4" fmla="*/ 250548 h 10430771"/>
              <a:gd name="connsiteX5" fmla="*/ 4968240 w 5792403"/>
              <a:gd name="connsiteY5" fmla="*/ 8536806 h 10430771"/>
              <a:gd name="connsiteX6" fmla="*/ 5792403 w 5792403"/>
              <a:gd name="connsiteY6" fmla="*/ 9360969 h 10430771"/>
              <a:gd name="connsiteX7" fmla="*/ 4968240 w 5792403"/>
              <a:gd name="connsiteY7" fmla="*/ 9360969 h 10430771"/>
              <a:gd name="connsiteX8" fmla="*/ 4968240 w 5792403"/>
              <a:gd name="connsiteY8" fmla="*/ 10180223 h 10430771"/>
              <a:gd name="connsiteX9" fmla="*/ 4717692 w 5792403"/>
              <a:gd name="connsiteY9" fmla="*/ 10430771 h 10430771"/>
              <a:gd name="connsiteX10" fmla="*/ 250548 w 5792403"/>
              <a:gd name="connsiteY10" fmla="*/ 10430771 h 10430771"/>
              <a:gd name="connsiteX11" fmla="*/ 0 w 5792403"/>
              <a:gd name="connsiteY11" fmla="*/ 10180223 h 10430771"/>
              <a:gd name="connsiteX0-1" fmla="*/ 0 w 5792403"/>
              <a:gd name="connsiteY0-2" fmla="*/ 10180223 h 10430771"/>
              <a:gd name="connsiteX1-3" fmla="*/ 0 w 5792403"/>
              <a:gd name="connsiteY1-4" fmla="*/ 916714 h 10430771"/>
              <a:gd name="connsiteX2-5" fmla="*/ 916714 w 5792403"/>
              <a:gd name="connsiteY2-6" fmla="*/ 0 h 10430771"/>
              <a:gd name="connsiteX3-7" fmla="*/ 4717692 w 5792403"/>
              <a:gd name="connsiteY3-8" fmla="*/ 0 h 10430771"/>
              <a:gd name="connsiteX4-9" fmla="*/ 4968240 w 5792403"/>
              <a:gd name="connsiteY4-10" fmla="*/ 250548 h 10430771"/>
              <a:gd name="connsiteX5-11" fmla="*/ 4946141 w 5792403"/>
              <a:gd name="connsiteY5-12" fmla="*/ 8945687 h 10430771"/>
              <a:gd name="connsiteX6-13" fmla="*/ 5792403 w 5792403"/>
              <a:gd name="connsiteY6-14" fmla="*/ 9360969 h 10430771"/>
              <a:gd name="connsiteX7-15" fmla="*/ 4968240 w 5792403"/>
              <a:gd name="connsiteY7-16" fmla="*/ 9360969 h 10430771"/>
              <a:gd name="connsiteX8-17" fmla="*/ 4968240 w 5792403"/>
              <a:gd name="connsiteY8-18" fmla="*/ 10180223 h 10430771"/>
              <a:gd name="connsiteX9-19" fmla="*/ 4717692 w 5792403"/>
              <a:gd name="connsiteY9-20" fmla="*/ 10430771 h 10430771"/>
              <a:gd name="connsiteX10-21" fmla="*/ 250548 w 5792403"/>
              <a:gd name="connsiteY10-22" fmla="*/ 10430771 h 10430771"/>
              <a:gd name="connsiteX11-23" fmla="*/ 0 w 5792403"/>
              <a:gd name="connsiteY11-24" fmla="*/ 10180223 h 10430771"/>
              <a:gd name="connsiteX0-25" fmla="*/ 0 w 5394576"/>
              <a:gd name="connsiteY0-26" fmla="*/ 10180223 h 10430771"/>
              <a:gd name="connsiteX1-27" fmla="*/ 0 w 5394576"/>
              <a:gd name="connsiteY1-28" fmla="*/ 916714 h 10430771"/>
              <a:gd name="connsiteX2-29" fmla="*/ 916714 w 5394576"/>
              <a:gd name="connsiteY2-30" fmla="*/ 0 h 10430771"/>
              <a:gd name="connsiteX3-31" fmla="*/ 4717692 w 5394576"/>
              <a:gd name="connsiteY3-32" fmla="*/ 0 h 10430771"/>
              <a:gd name="connsiteX4-33" fmla="*/ 4968240 w 5394576"/>
              <a:gd name="connsiteY4-34" fmla="*/ 250548 h 10430771"/>
              <a:gd name="connsiteX5-35" fmla="*/ 4946141 w 5394576"/>
              <a:gd name="connsiteY5-36" fmla="*/ 8945687 h 10430771"/>
              <a:gd name="connsiteX6-37" fmla="*/ 5394576 w 5394576"/>
              <a:gd name="connsiteY6-38" fmla="*/ 9338867 h 10430771"/>
              <a:gd name="connsiteX7-39" fmla="*/ 4968240 w 5394576"/>
              <a:gd name="connsiteY7-40" fmla="*/ 9360969 h 10430771"/>
              <a:gd name="connsiteX8-41" fmla="*/ 4968240 w 5394576"/>
              <a:gd name="connsiteY8-42" fmla="*/ 10180223 h 10430771"/>
              <a:gd name="connsiteX9-43" fmla="*/ 4717692 w 5394576"/>
              <a:gd name="connsiteY9-44" fmla="*/ 10430771 h 10430771"/>
              <a:gd name="connsiteX10-45" fmla="*/ 250548 w 5394576"/>
              <a:gd name="connsiteY10-46" fmla="*/ 10430771 h 10430771"/>
              <a:gd name="connsiteX11-47" fmla="*/ 0 w 5394576"/>
              <a:gd name="connsiteY11-48" fmla="*/ 10180223 h 10430771"/>
              <a:gd name="connsiteX0-49" fmla="*/ 0 w 5394578"/>
              <a:gd name="connsiteY0-50" fmla="*/ 10180223 h 10430771"/>
              <a:gd name="connsiteX1-51" fmla="*/ 0 w 5394578"/>
              <a:gd name="connsiteY1-52" fmla="*/ 916714 h 10430771"/>
              <a:gd name="connsiteX2-53" fmla="*/ 916714 w 5394578"/>
              <a:gd name="connsiteY2-54" fmla="*/ 0 h 10430771"/>
              <a:gd name="connsiteX3-55" fmla="*/ 4717692 w 5394578"/>
              <a:gd name="connsiteY3-56" fmla="*/ 0 h 10430771"/>
              <a:gd name="connsiteX4-57" fmla="*/ 4968240 w 5394578"/>
              <a:gd name="connsiteY4-58" fmla="*/ 250548 h 10430771"/>
              <a:gd name="connsiteX5-59" fmla="*/ 4946141 w 5394578"/>
              <a:gd name="connsiteY5-60" fmla="*/ 8945687 h 10430771"/>
              <a:gd name="connsiteX6-61" fmla="*/ 5394578 w 5394578"/>
              <a:gd name="connsiteY6-62" fmla="*/ 9338866 h 10430771"/>
              <a:gd name="connsiteX7-63" fmla="*/ 4968240 w 5394578"/>
              <a:gd name="connsiteY7-64" fmla="*/ 9360969 h 10430771"/>
              <a:gd name="connsiteX8-65" fmla="*/ 4968240 w 5394578"/>
              <a:gd name="connsiteY8-66" fmla="*/ 10180223 h 10430771"/>
              <a:gd name="connsiteX9-67" fmla="*/ 4717692 w 5394578"/>
              <a:gd name="connsiteY9-68" fmla="*/ 10430771 h 10430771"/>
              <a:gd name="connsiteX10-69" fmla="*/ 250548 w 5394578"/>
              <a:gd name="connsiteY10-70" fmla="*/ 10430771 h 10430771"/>
              <a:gd name="connsiteX11-71" fmla="*/ 0 w 5394578"/>
              <a:gd name="connsiteY11-72" fmla="*/ 10180223 h 10430771"/>
              <a:gd name="connsiteX0-73" fmla="*/ 0 w 5273616"/>
              <a:gd name="connsiteY0-74" fmla="*/ 10180223 h 10430771"/>
              <a:gd name="connsiteX1-75" fmla="*/ 0 w 5273616"/>
              <a:gd name="connsiteY1-76" fmla="*/ 916714 h 10430771"/>
              <a:gd name="connsiteX2-77" fmla="*/ 916714 w 5273616"/>
              <a:gd name="connsiteY2-78" fmla="*/ 0 h 10430771"/>
              <a:gd name="connsiteX3-79" fmla="*/ 4717692 w 5273616"/>
              <a:gd name="connsiteY3-80" fmla="*/ 0 h 10430771"/>
              <a:gd name="connsiteX4-81" fmla="*/ 4968240 w 5273616"/>
              <a:gd name="connsiteY4-82" fmla="*/ 250548 h 10430771"/>
              <a:gd name="connsiteX5-83" fmla="*/ 4946141 w 5273616"/>
              <a:gd name="connsiteY5-84" fmla="*/ 8945687 h 10430771"/>
              <a:gd name="connsiteX6-85" fmla="*/ 5273616 w 5273616"/>
              <a:gd name="connsiteY6-86" fmla="*/ 9316764 h 10430771"/>
              <a:gd name="connsiteX7-87" fmla="*/ 4968240 w 5273616"/>
              <a:gd name="connsiteY7-88" fmla="*/ 9360969 h 10430771"/>
              <a:gd name="connsiteX8-89" fmla="*/ 4968240 w 5273616"/>
              <a:gd name="connsiteY8-90" fmla="*/ 10180223 h 10430771"/>
              <a:gd name="connsiteX9-91" fmla="*/ 4717692 w 5273616"/>
              <a:gd name="connsiteY9-92" fmla="*/ 10430771 h 10430771"/>
              <a:gd name="connsiteX10-93" fmla="*/ 250548 w 5273616"/>
              <a:gd name="connsiteY10-94" fmla="*/ 10430771 h 10430771"/>
              <a:gd name="connsiteX11-95" fmla="*/ 0 w 5273616"/>
              <a:gd name="connsiteY11-96" fmla="*/ 10180223 h 104307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5273616" h="10430771">
                <a:moveTo>
                  <a:pt x="0" y="10180223"/>
                </a:moveTo>
                <a:lnTo>
                  <a:pt x="0" y="916714"/>
                </a:lnTo>
                <a:lnTo>
                  <a:pt x="916714" y="0"/>
                </a:lnTo>
                <a:lnTo>
                  <a:pt x="4717692" y="0"/>
                </a:lnTo>
                <a:cubicBezTo>
                  <a:pt x="4856066" y="0"/>
                  <a:pt x="4968240" y="112174"/>
                  <a:pt x="4968240" y="250548"/>
                </a:cubicBezTo>
                <a:cubicBezTo>
                  <a:pt x="4960874" y="3148928"/>
                  <a:pt x="4953507" y="6047307"/>
                  <a:pt x="4946141" y="8945687"/>
                </a:cubicBezTo>
                <a:lnTo>
                  <a:pt x="5273616" y="9316764"/>
                </a:lnTo>
                <a:lnTo>
                  <a:pt x="4968240" y="9360969"/>
                </a:lnTo>
                <a:lnTo>
                  <a:pt x="4968240" y="10180223"/>
                </a:lnTo>
                <a:cubicBezTo>
                  <a:pt x="4968240" y="10318597"/>
                  <a:pt x="4856066" y="10430771"/>
                  <a:pt x="4717692" y="10430771"/>
                </a:cubicBezTo>
                <a:lnTo>
                  <a:pt x="250548" y="10430771"/>
                </a:lnTo>
                <a:cubicBezTo>
                  <a:pt x="112174" y="10430771"/>
                  <a:pt x="0" y="10318597"/>
                  <a:pt x="0" y="10180223"/>
                </a:cubicBezTo>
                <a:close/>
              </a:path>
            </a:pathLst>
          </a:custGeom>
          <a:solidFill>
            <a:schemeClr val="bg1"/>
          </a:solidFill>
          <a:ln w="63500">
            <a:solidFill>
              <a:srgbClr val="E4A916"/>
            </a:solidFill>
          </a:ln>
          <a:effectLst>
            <a:outerShdw blurRad="1270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7.xml"/><Relationship Id="rId7" Type="http://schemas.openxmlformats.org/officeDocument/2006/relationships/image" Target="../media/image14.png"/><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9.jpeg"/><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28.jpeg"/><Relationship Id="rId7" Type="http://schemas.openxmlformats.org/officeDocument/2006/relationships/tags" Target="../tags/tag4.xml"/><Relationship Id="rId6" Type="http://schemas.openxmlformats.org/officeDocument/2006/relationships/image" Target="../media/image27.jpeg"/><Relationship Id="rId5" Type="http://schemas.openxmlformats.org/officeDocument/2006/relationships/tags" Target="../tags/tag3.xml"/><Relationship Id="rId4" Type="http://schemas.openxmlformats.org/officeDocument/2006/relationships/image" Target="../media/image26.jpeg"/><Relationship Id="rId3" Type="http://schemas.openxmlformats.org/officeDocument/2006/relationships/tags" Target="../tags/tag2.xml"/><Relationship Id="rId2" Type="http://schemas.openxmlformats.org/officeDocument/2006/relationships/image" Target="../media/image15.png"/><Relationship Id="rId11" Type="http://schemas.openxmlformats.org/officeDocument/2006/relationships/slideLayout" Target="../slideLayouts/slideLayout1.xml"/><Relationship Id="rId10" Type="http://schemas.openxmlformats.org/officeDocument/2006/relationships/image" Target="../media/image6.png"/><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tags" Target="../tags/tag5.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tags" Target="../tags/tag6.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1.png"/><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6.png"/><Relationship Id="rId2" Type="http://schemas.openxmlformats.org/officeDocument/2006/relationships/image" Target="../media/image4.png"/><Relationship Id="rId10" Type="http://schemas.openxmlformats.org/officeDocument/2006/relationships/notesSlide" Target="../notesSlides/notesSlide16.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image" Target="../media/image42.png"/><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7.xml"/><Relationship Id="rId7" Type="http://schemas.openxmlformats.org/officeDocument/2006/relationships/image" Target="../media/image46.png"/><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4.png"/><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image" Target="../media/image43.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image" Target="../media/image43.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image" Target="../media/image47.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image" Target="../media/image49.png"/><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32.xml.rels><?xml version="1.0" encoding="UTF-8" standalone="yes"?>
<Relationships xmlns="http://schemas.openxmlformats.org/package/2006/relationships"><Relationship Id="rId9" Type="http://schemas.openxmlformats.org/officeDocument/2006/relationships/image" Target="../media/image58.jpeg"/><Relationship Id="rId8" Type="http://schemas.openxmlformats.org/officeDocument/2006/relationships/image" Target="../media/image57.jpeg"/><Relationship Id="rId7" Type="http://schemas.openxmlformats.org/officeDocument/2006/relationships/image" Target="../media/image56.jpeg"/><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3" Type="http://schemas.openxmlformats.org/officeDocument/2006/relationships/image" Target="../media/image48.png"/><Relationship Id="rId2" Type="http://schemas.openxmlformats.org/officeDocument/2006/relationships/image" Target="../media/image6.png"/><Relationship Id="rId10" Type="http://schemas.openxmlformats.org/officeDocument/2006/relationships/slideLayout" Target="../slideLayouts/slideLayout1.xml"/><Relationship Id="rId1"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7.xml"/><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69.png"/><Relationship Id="rId7" Type="http://schemas.openxmlformats.org/officeDocument/2006/relationships/image" Target="../media/image68.png"/><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2" Type="http://schemas.openxmlformats.org/officeDocument/2006/relationships/notesSlide" Target="../notesSlides/notesSlide29.xml"/><Relationship Id="rId11" Type="http://schemas.openxmlformats.org/officeDocument/2006/relationships/slideLayout" Target="../slideLayouts/slideLayout7.xml"/><Relationship Id="rId10" Type="http://schemas.openxmlformats.org/officeDocument/2006/relationships/image" Target="../media/image6.png"/><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61661"/>
          <a:stretch>
            <a:fillRect/>
          </a:stretch>
        </p:blipFill>
        <p:spPr>
          <a:xfrm flipV="1">
            <a:off x="0" y="0"/>
            <a:ext cx="1752670" cy="6858000"/>
          </a:xfrm>
          <a:prstGeom prst="rect">
            <a:avLst/>
          </a:prstGeom>
        </p:spPr>
      </p:pic>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9623674" y="4138775"/>
            <a:ext cx="2568326" cy="2719225"/>
          </a:xfrm>
          <a:prstGeom prst="rect">
            <a:avLst/>
          </a:prstGeom>
        </p:spPr>
      </p:pic>
      <p:sp>
        <p:nvSpPr>
          <p:cNvPr id="7" name="文本框 6"/>
          <p:cNvSpPr txBox="1"/>
          <p:nvPr/>
        </p:nvSpPr>
        <p:spPr>
          <a:xfrm>
            <a:off x="1146810" y="1805940"/>
            <a:ext cx="10849610" cy="706755"/>
          </a:xfrm>
          <a:prstGeom prst="rect">
            <a:avLst/>
          </a:prstGeom>
          <a:noFill/>
        </p:spPr>
        <p:txBody>
          <a:bodyPr wrap="square" rtlCol="0">
            <a:spAutoFit/>
          </a:bodyPr>
          <a:lstStyle/>
          <a:p>
            <a:pPr algn="dist"/>
            <a:r>
              <a:rPr lang="zh-CN" altLang="en-US" sz="4000" b="1" dirty="0">
                <a:solidFill>
                  <a:srgbClr val="E6715B"/>
                </a:solidFill>
                <a:latin typeface="华文行楷" panose="02010800040101010101" charset="-122"/>
                <a:ea typeface="华文行楷" panose="02010800040101010101" charset="-122"/>
                <a:cs typeface="+mn-ea"/>
                <a:sym typeface="+mn-lt"/>
              </a:rPr>
              <a:t>指向高阶思维发展的小学语文学程建构的研究</a:t>
            </a:r>
            <a:endParaRPr lang="zh-CN" altLang="en-US" sz="4000" b="1" dirty="0">
              <a:solidFill>
                <a:srgbClr val="E6715B"/>
              </a:solidFill>
              <a:latin typeface="华文行楷" panose="02010800040101010101" charset="-122"/>
              <a:ea typeface="华文行楷" panose="02010800040101010101" charset="-122"/>
              <a:cs typeface="+mn-ea"/>
              <a:sym typeface="+mn-lt"/>
            </a:endParaRPr>
          </a:p>
        </p:txBody>
      </p:sp>
      <p:sp>
        <p:nvSpPr>
          <p:cNvPr id="8" name="矩形 7"/>
          <p:cNvSpPr/>
          <p:nvPr/>
        </p:nvSpPr>
        <p:spPr>
          <a:xfrm>
            <a:off x="3171489" y="3261102"/>
            <a:ext cx="5605800" cy="706755"/>
          </a:xfrm>
          <a:prstGeom prst="rect">
            <a:avLst/>
          </a:prstGeom>
        </p:spPr>
        <p:txBody>
          <a:bodyPr wrap="square">
            <a:spAutoFit/>
          </a:bodyPr>
          <a:lstStyle/>
          <a:p>
            <a:pPr algn="ctr" latinLnBrk="1"/>
            <a:r>
              <a:rPr lang="zh-CN" altLang="en-US" sz="4000" b="1" dirty="0" smtClean="0">
                <a:sym typeface="+mn-ea"/>
              </a:rPr>
              <a:t>中期研究报告</a:t>
            </a:r>
            <a:endParaRPr lang="zh-CN" altLang="en-US" sz="4000" dirty="0">
              <a:solidFill>
                <a:schemeClr val="bg1">
                  <a:lumMod val="7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9" name="矩形 8"/>
          <p:cNvSpPr/>
          <p:nvPr/>
        </p:nvSpPr>
        <p:spPr>
          <a:xfrm>
            <a:off x="3674915" y="4139222"/>
            <a:ext cx="5102770" cy="45719"/>
          </a:xfrm>
          <a:prstGeom prst="rect">
            <a:avLst/>
          </a:prstGeom>
          <a:solidFill>
            <a:srgbClr val="F2C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mn-ea"/>
              <a:sym typeface="+mn-lt"/>
            </a:endParaRPr>
          </a:p>
        </p:txBody>
      </p:sp>
      <p:sp>
        <p:nvSpPr>
          <p:cNvPr id="10" name="任意多边形 8"/>
          <p:cNvSpPr/>
          <p:nvPr/>
        </p:nvSpPr>
        <p:spPr>
          <a:xfrm>
            <a:off x="3956050" y="4822825"/>
            <a:ext cx="4540250" cy="728980"/>
          </a:xfrm>
          <a:custGeom>
            <a:avLst/>
            <a:gdLst>
              <a:gd name="connsiteX0" fmla="*/ 289560 w 2240280"/>
              <a:gd name="connsiteY0" fmla="*/ 0 h 579120"/>
              <a:gd name="connsiteX1" fmla="*/ 1950720 w 2240280"/>
              <a:gd name="connsiteY1" fmla="*/ 0 h 579120"/>
              <a:gd name="connsiteX2" fmla="*/ 2240280 w 2240280"/>
              <a:gd name="connsiteY2" fmla="*/ 289560 h 579120"/>
              <a:gd name="connsiteX3" fmla="*/ 1950720 w 2240280"/>
              <a:gd name="connsiteY3" fmla="*/ 579120 h 579120"/>
              <a:gd name="connsiteX4" fmla="*/ 289560 w 2240280"/>
              <a:gd name="connsiteY4" fmla="*/ 579120 h 579120"/>
              <a:gd name="connsiteX5" fmla="*/ 0 w 2240280"/>
              <a:gd name="connsiteY5" fmla="*/ 289560 h 579120"/>
              <a:gd name="connsiteX6" fmla="*/ 289560 w 2240280"/>
              <a:gd name="connsiteY6" fmla="*/ 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0280" h="579120">
                <a:moveTo>
                  <a:pt x="289560" y="0"/>
                </a:moveTo>
                <a:lnTo>
                  <a:pt x="1950720" y="0"/>
                </a:lnTo>
                <a:cubicBezTo>
                  <a:pt x="2110640" y="0"/>
                  <a:pt x="2240280" y="129640"/>
                  <a:pt x="2240280" y="289560"/>
                </a:cubicBezTo>
                <a:cubicBezTo>
                  <a:pt x="2240280" y="449480"/>
                  <a:pt x="2110640" y="579120"/>
                  <a:pt x="1950720" y="579120"/>
                </a:cubicBezTo>
                <a:lnTo>
                  <a:pt x="289560" y="579120"/>
                </a:lnTo>
                <a:cubicBezTo>
                  <a:pt x="129640" y="579120"/>
                  <a:pt x="0" y="449480"/>
                  <a:pt x="0" y="289560"/>
                </a:cubicBezTo>
                <a:cubicBezTo>
                  <a:pt x="0" y="129640"/>
                  <a:pt x="129640" y="0"/>
                  <a:pt x="289560" y="0"/>
                </a:cubicBezTo>
                <a:close/>
              </a:path>
            </a:pathLst>
          </a:custGeom>
          <a:solidFill>
            <a:srgbClr val="B0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思源黑体 CN Medium" panose="020B0600000000000000" pitchFamily="34" charset="-122"/>
                <a:ea typeface="思源黑体 CN Medium" panose="020B0600000000000000" pitchFamily="34" charset="-122"/>
                <a:cs typeface="+mn-ea"/>
                <a:sym typeface="+mn-lt"/>
              </a:rPr>
              <a:t>常州市新北区黄华萍优秀教师培育室课题组</a:t>
            </a:r>
            <a:endParaRPr lang="zh-CN" altLang="en-US" dirty="0">
              <a:solidFill>
                <a:schemeClr val="tx1"/>
              </a:solidFill>
              <a:latin typeface="思源黑体 CN Medium" panose="020B0600000000000000" pitchFamily="34" charset="-122"/>
              <a:ea typeface="思源黑体 CN Medium" panose="020B0600000000000000" pitchFamily="34" charset="-122"/>
              <a:cs typeface="+mn-ea"/>
              <a:sym typeface="+mn-lt"/>
            </a:endParaRPr>
          </a:p>
          <a:p>
            <a:pPr algn="ctr"/>
            <a:r>
              <a:rPr lang="en-US" altLang="zh-CN" dirty="0">
                <a:solidFill>
                  <a:schemeClr val="tx1"/>
                </a:solidFill>
                <a:latin typeface="思源黑体 CN Medium" panose="020B0600000000000000" pitchFamily="34" charset="-122"/>
                <a:ea typeface="思源黑体 CN Medium" panose="020B0600000000000000" pitchFamily="34" charset="-122"/>
                <a:cs typeface="+mn-ea"/>
                <a:sym typeface="+mn-lt"/>
              </a:rPr>
              <a:t>2022.01</a:t>
            </a:r>
            <a:endParaRPr lang="en-US" altLang="zh-CN"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796875" y="5372837"/>
            <a:ext cx="1381155" cy="1462303"/>
          </a:xfrm>
          <a:prstGeom prst="rect">
            <a:avLst/>
          </a:prstGeom>
        </p:spPr>
      </p:pic>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l="1" t="-412" r="-1087" b="69994"/>
          <a:stretch>
            <a:fillRect/>
          </a:stretch>
        </p:blipFill>
        <p:spPr>
          <a:xfrm flipH="1" flipV="1">
            <a:off x="0" y="0"/>
            <a:ext cx="2485126" cy="1121869"/>
          </a:xfrm>
          <a:prstGeom prst="rect">
            <a:avLst/>
          </a:prstGeom>
        </p:spPr>
      </p:pic>
      <p:sp>
        <p:nvSpPr>
          <p:cNvPr id="5" name="文本框 4"/>
          <p:cNvSpPr txBox="1"/>
          <p:nvPr/>
        </p:nvSpPr>
        <p:spPr>
          <a:xfrm>
            <a:off x="366650" y="335785"/>
            <a:ext cx="10212450" cy="645160"/>
          </a:xfrm>
          <a:prstGeom prst="rect">
            <a:avLst/>
          </a:prstGeom>
          <a:noFill/>
        </p:spPr>
        <p:txBody>
          <a:bodyPr wrap="square" rtlCol="0">
            <a:spAutoFit/>
          </a:bodyPr>
          <a:lstStyle/>
          <a:p>
            <a:r>
              <a:rPr lang="zh-CN" altLang="en-US"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三、节点事件的回顾：</a:t>
            </a:r>
            <a:r>
              <a:rPr lang="en-US" altLang="zh-CN"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1.</a:t>
            </a:r>
            <a:r>
              <a:rPr lang="zh-CN" altLang="en-US"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全面启动，完善方案</a:t>
            </a:r>
            <a:endParaRPr lang="zh-CN" altLang="en-US"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grpSp>
        <p:nvGrpSpPr>
          <p:cNvPr id="12" name="Group 14"/>
          <p:cNvGrpSpPr/>
          <p:nvPr/>
        </p:nvGrpSpPr>
        <p:grpSpPr>
          <a:xfrm>
            <a:off x="5413536" y="1897717"/>
            <a:ext cx="2784650" cy="1660133"/>
            <a:chOff x="984250" y="2256765"/>
            <a:chExt cx="2784650" cy="1989886"/>
          </a:xfrm>
        </p:grpSpPr>
        <p:sp>
          <p:nvSpPr>
            <p:cNvPr id="13" name="TextBox 15"/>
            <p:cNvSpPr txBox="1"/>
            <p:nvPr/>
          </p:nvSpPr>
          <p:spPr>
            <a:xfrm>
              <a:off x="1701311" y="2642950"/>
              <a:ext cx="2067589" cy="1603701"/>
            </a:xfrm>
            <a:prstGeom prst="rect">
              <a:avLst/>
            </a:prstGeom>
            <a:noFill/>
          </p:spPr>
          <p:txBody>
            <a:bodyPr wrap="square" rtlCol="0">
              <a:spAutoFit/>
            </a:bodyPr>
            <a:lstStyle/>
            <a:p>
              <a:r>
                <a:rPr sz="1100" dirty="0" smtClean="0">
                  <a:latin typeface="+mn-ea"/>
                </a:rPr>
                <a:t>新北区教师发展中心薛辉校长莅临指导，“学程重构”的提出为高阶思维的培养找到了有力的落脚点，在薛校长的指导下，我们将课题名称中的“阅读教学的研究”改为“学程重构的研究”。</a:t>
              </a:r>
              <a:endParaRPr sz="1100" dirty="0" smtClean="0">
                <a:latin typeface="+mn-ea"/>
              </a:endParaRPr>
            </a:p>
            <a:p>
              <a:pPr>
                <a:lnSpc>
                  <a:spcPct val="150000"/>
                </a:lnSpc>
              </a:pPr>
              <a:endParaRPr lang="en-US" sz="1000" dirty="0">
                <a:latin typeface="楷体" panose="02010609060101010101" charset="-122"/>
                <a:ea typeface="楷体" panose="02010609060101010101" charset="-122"/>
                <a:cs typeface="+mn-ea"/>
                <a:sym typeface="+mn-lt"/>
              </a:endParaRPr>
            </a:p>
          </p:txBody>
        </p:sp>
        <p:sp>
          <p:nvSpPr>
            <p:cNvPr id="14" name="Title 4"/>
            <p:cNvSpPr txBox="1"/>
            <p:nvPr/>
          </p:nvSpPr>
          <p:spPr>
            <a:xfrm>
              <a:off x="1701311" y="2256765"/>
              <a:ext cx="1926918" cy="370097"/>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algn="l"/>
              <a:r>
                <a:rPr lang="zh-CN" altLang="en-US" sz="2000" b="1" dirty="0">
                  <a:latin typeface="+mn-ea"/>
                  <a:ea typeface="+mn-ea"/>
                  <a:cs typeface="+mn-ea"/>
                  <a:sym typeface="+mn-lt"/>
                </a:rPr>
                <a:t>课题</a:t>
              </a:r>
              <a:r>
                <a:rPr lang="en-US" altLang="zh-CN" sz="2000" b="1" dirty="0">
                  <a:latin typeface="+mn-ea"/>
                  <a:ea typeface="+mn-ea"/>
                  <a:cs typeface="+mn-ea"/>
                  <a:sym typeface="+mn-lt"/>
                </a:rPr>
                <a:t>2.0</a:t>
              </a:r>
              <a:r>
                <a:rPr lang="zh-CN" altLang="en-US" sz="2000" b="1" dirty="0">
                  <a:latin typeface="+mn-ea"/>
                  <a:ea typeface="+mn-ea"/>
                  <a:cs typeface="+mn-ea"/>
                  <a:sym typeface="+mn-lt"/>
                </a:rPr>
                <a:t>版本</a:t>
              </a:r>
              <a:endParaRPr lang="zh-CN" altLang="en-US" sz="2000" b="1" dirty="0">
                <a:latin typeface="+mn-ea"/>
                <a:ea typeface="+mn-ea"/>
                <a:cs typeface="+mn-ea"/>
                <a:sym typeface="+mn-lt"/>
              </a:endParaRPr>
            </a:p>
          </p:txBody>
        </p:sp>
        <p:sp>
          <p:nvSpPr>
            <p:cNvPr id="15" name="Rectangle 17"/>
            <p:cNvSpPr/>
            <p:nvPr/>
          </p:nvSpPr>
          <p:spPr>
            <a:xfrm>
              <a:off x="984250" y="2325510"/>
              <a:ext cx="699912" cy="699913"/>
            </a:xfrm>
            <a:prstGeom prst="rect">
              <a:avLst/>
            </a:prstGeom>
            <a:noFill/>
            <a:ln>
              <a:solidFill>
                <a:srgbClr val="6528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cs typeface="+mn-ea"/>
                  <a:sym typeface="+mn-lt"/>
                </a:rPr>
                <a:t>2</a:t>
              </a:r>
              <a:endParaRPr lang="en-US" sz="3200" b="1" dirty="0">
                <a:solidFill>
                  <a:schemeClr val="tx1"/>
                </a:solidFill>
                <a:cs typeface="+mn-ea"/>
                <a:sym typeface="+mn-lt"/>
              </a:endParaRPr>
            </a:p>
          </p:txBody>
        </p:sp>
      </p:grpSp>
      <p:grpSp>
        <p:nvGrpSpPr>
          <p:cNvPr id="16" name="Group 14"/>
          <p:cNvGrpSpPr/>
          <p:nvPr/>
        </p:nvGrpSpPr>
        <p:grpSpPr>
          <a:xfrm>
            <a:off x="2007571" y="4190703"/>
            <a:ext cx="2797350" cy="1427467"/>
            <a:chOff x="971550" y="2256765"/>
            <a:chExt cx="2797350" cy="1719147"/>
          </a:xfrm>
        </p:grpSpPr>
        <p:sp>
          <p:nvSpPr>
            <p:cNvPr id="17" name="TextBox 15"/>
            <p:cNvSpPr txBox="1"/>
            <p:nvPr/>
          </p:nvSpPr>
          <p:spPr>
            <a:xfrm>
              <a:off x="1701311" y="2642949"/>
              <a:ext cx="2067589" cy="1332963"/>
            </a:xfrm>
            <a:prstGeom prst="rect">
              <a:avLst/>
            </a:prstGeom>
            <a:noFill/>
          </p:spPr>
          <p:txBody>
            <a:bodyPr wrap="square" rtlCol="0">
              <a:spAutoFit/>
            </a:bodyPr>
            <a:lstStyle/>
            <a:p>
              <a:r>
                <a:rPr sz="1100" dirty="0" smtClean="0">
                  <a:latin typeface="+mn-ea"/>
                </a:rPr>
                <a:t>培育室成立之初，通过前期资料的整理搜集，我们确立了《让思维可见：高阶思维发展导向下的小学语文阅读教学实践研究》的课题，但存在架构空、实施难的问题。</a:t>
              </a:r>
              <a:endParaRPr sz="1100" dirty="0" smtClean="0">
                <a:latin typeface="+mn-ea"/>
              </a:endParaRPr>
            </a:p>
          </p:txBody>
        </p:sp>
        <p:sp>
          <p:nvSpPr>
            <p:cNvPr id="22" name="Title 4"/>
            <p:cNvSpPr txBox="1"/>
            <p:nvPr/>
          </p:nvSpPr>
          <p:spPr>
            <a:xfrm>
              <a:off x="1701310" y="2256765"/>
              <a:ext cx="1968653" cy="370097"/>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algn="l"/>
              <a:r>
                <a:rPr lang="zh-CN" altLang="en-US" sz="2000" b="1" dirty="0" smtClean="0">
                  <a:latin typeface="+mn-ea"/>
                  <a:ea typeface="+mn-ea"/>
                  <a:cs typeface="+mn-ea"/>
                  <a:sym typeface="+mn-lt"/>
                </a:rPr>
                <a:t>课题</a:t>
              </a:r>
              <a:r>
                <a:rPr lang="en-US" altLang="zh-CN" sz="2000" b="1" dirty="0" smtClean="0">
                  <a:latin typeface="+mn-ea"/>
                  <a:ea typeface="+mn-ea"/>
                  <a:cs typeface="+mn-ea"/>
                  <a:sym typeface="+mn-lt"/>
                </a:rPr>
                <a:t>1.0</a:t>
              </a:r>
              <a:r>
                <a:rPr lang="zh-CN" altLang="en-US" sz="2000" b="1" dirty="0" smtClean="0">
                  <a:latin typeface="+mn-ea"/>
                  <a:ea typeface="+mn-ea"/>
                  <a:cs typeface="+mn-ea"/>
                  <a:sym typeface="+mn-lt"/>
                </a:rPr>
                <a:t>版本</a:t>
              </a:r>
              <a:endParaRPr lang="zh-CN" altLang="en-US" sz="2000" b="1" dirty="0" smtClean="0">
                <a:latin typeface="+mn-ea"/>
                <a:ea typeface="+mn-ea"/>
                <a:cs typeface="+mn-ea"/>
                <a:sym typeface="+mn-lt"/>
              </a:endParaRPr>
            </a:p>
          </p:txBody>
        </p:sp>
        <p:sp>
          <p:nvSpPr>
            <p:cNvPr id="28" name="Rectangle 17"/>
            <p:cNvSpPr/>
            <p:nvPr/>
          </p:nvSpPr>
          <p:spPr>
            <a:xfrm>
              <a:off x="971550" y="2325510"/>
              <a:ext cx="699912" cy="699912"/>
            </a:xfrm>
            <a:prstGeom prst="rect">
              <a:avLst/>
            </a:prstGeom>
            <a:noFill/>
            <a:ln>
              <a:solidFill>
                <a:srgbClr val="6528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cs typeface="+mn-ea"/>
                  <a:sym typeface="+mn-lt"/>
                </a:rPr>
                <a:t>1</a:t>
              </a:r>
              <a:endParaRPr lang="en-US" sz="3200" b="1" dirty="0">
                <a:solidFill>
                  <a:schemeClr val="tx1"/>
                </a:solidFill>
                <a:cs typeface="+mn-ea"/>
                <a:sym typeface="+mn-lt"/>
              </a:endParaRPr>
            </a:p>
          </p:txBody>
        </p:sp>
      </p:grpSp>
      <p:grpSp>
        <p:nvGrpSpPr>
          <p:cNvPr id="29" name="Group 14"/>
          <p:cNvGrpSpPr/>
          <p:nvPr/>
        </p:nvGrpSpPr>
        <p:grpSpPr>
          <a:xfrm>
            <a:off x="8726914" y="4155101"/>
            <a:ext cx="2791000" cy="2096839"/>
            <a:chOff x="977900" y="2256765"/>
            <a:chExt cx="2791000" cy="2586081"/>
          </a:xfrm>
        </p:grpSpPr>
        <p:sp>
          <p:nvSpPr>
            <p:cNvPr id="30" name="TextBox 15"/>
            <p:cNvSpPr txBox="1"/>
            <p:nvPr/>
          </p:nvSpPr>
          <p:spPr>
            <a:xfrm>
              <a:off x="1701311" y="2642949"/>
              <a:ext cx="2067589" cy="2199897"/>
            </a:xfrm>
            <a:prstGeom prst="rect">
              <a:avLst/>
            </a:prstGeom>
            <a:noFill/>
          </p:spPr>
          <p:txBody>
            <a:bodyPr wrap="square" rtlCol="0">
              <a:spAutoFit/>
            </a:bodyPr>
            <a:lstStyle/>
            <a:p>
              <a:r>
                <a:rPr sz="1100" dirty="0" smtClean="0">
                  <a:latin typeface="+mn-ea"/>
                </a:rPr>
                <a:t>趁着省“十四五”规划课题申报的春风，培育室请来常州市教科院基础教育改革与发展研究所所长王俊博士、孟河实验小学的孙建顺校长进一步对课题精耕细作，“学程重构”到“学程建构”的细微变动让课题的研究视域更为宽阔，最终形成课题《高阶思维导向下的小学语文学程建构》。</a:t>
              </a:r>
              <a:endParaRPr sz="1100" dirty="0" smtClean="0">
                <a:latin typeface="+mn-ea"/>
              </a:endParaRPr>
            </a:p>
          </p:txBody>
        </p:sp>
        <p:sp>
          <p:nvSpPr>
            <p:cNvPr id="31" name="Title 4"/>
            <p:cNvSpPr txBox="1"/>
            <p:nvPr/>
          </p:nvSpPr>
          <p:spPr>
            <a:xfrm>
              <a:off x="1701311" y="2256765"/>
              <a:ext cx="2001900" cy="370097"/>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algn="l"/>
              <a:r>
                <a:rPr lang="zh-CN" altLang="en-US" sz="2000" b="1" dirty="0">
                  <a:latin typeface="+mn-ea"/>
                  <a:ea typeface="+mn-ea"/>
                  <a:cs typeface="+mn-ea"/>
                  <a:sym typeface="+mn-lt"/>
                </a:rPr>
                <a:t>课题</a:t>
              </a:r>
              <a:r>
                <a:rPr lang="en-US" altLang="zh-CN" sz="2000" b="1" dirty="0">
                  <a:latin typeface="+mn-ea"/>
                  <a:ea typeface="+mn-ea"/>
                  <a:cs typeface="+mn-ea"/>
                  <a:sym typeface="+mn-lt"/>
                </a:rPr>
                <a:t>3.0</a:t>
              </a:r>
              <a:r>
                <a:rPr lang="zh-CN" altLang="en-US" sz="2000" b="1" dirty="0">
                  <a:latin typeface="+mn-ea"/>
                  <a:ea typeface="+mn-ea"/>
                  <a:cs typeface="+mn-ea"/>
                  <a:sym typeface="+mn-lt"/>
                </a:rPr>
                <a:t>版本</a:t>
              </a:r>
              <a:endParaRPr lang="zh-CN" altLang="en-US" sz="2000" b="1" dirty="0">
                <a:latin typeface="+mn-ea"/>
                <a:ea typeface="+mn-ea"/>
                <a:cs typeface="+mn-ea"/>
                <a:sym typeface="+mn-lt"/>
              </a:endParaRPr>
            </a:p>
          </p:txBody>
        </p:sp>
        <p:sp>
          <p:nvSpPr>
            <p:cNvPr id="32" name="Rectangle 17"/>
            <p:cNvSpPr/>
            <p:nvPr/>
          </p:nvSpPr>
          <p:spPr>
            <a:xfrm>
              <a:off x="977900" y="2325510"/>
              <a:ext cx="699912" cy="699912"/>
            </a:xfrm>
            <a:prstGeom prst="rect">
              <a:avLst/>
            </a:prstGeom>
            <a:noFill/>
            <a:ln>
              <a:solidFill>
                <a:srgbClr val="6528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cs typeface="+mn-ea"/>
                  <a:sym typeface="+mn-lt"/>
                </a:rPr>
                <a:t>3</a:t>
              </a:r>
              <a:endParaRPr lang="en-US" sz="3200" b="1" dirty="0">
                <a:solidFill>
                  <a:schemeClr val="tx1"/>
                </a:solidFill>
                <a:cs typeface="+mn-ea"/>
                <a:sym typeface="+mn-lt"/>
              </a:endParaRPr>
            </a:p>
          </p:txBody>
        </p:sp>
      </p:grpSp>
      <p:pic>
        <p:nvPicPr>
          <p:cNvPr id="33" name="图片占位符 18" descr="C:\Users\admin\Desktop\53438de477c141a38c4b87336222dbca.jpg53438de477c141a38c4b87336222dbca"/>
          <p:cNvPicPr>
            <a:picLocks noChangeAspect="1"/>
          </p:cNvPicPr>
          <p:nvPr/>
        </p:nvPicPr>
        <p:blipFill>
          <a:blip r:embed="rId3"/>
          <a:srcRect/>
          <a:stretch>
            <a:fillRect/>
          </a:stretch>
        </p:blipFill>
        <p:spPr>
          <a:xfrm>
            <a:off x="2024103" y="1898015"/>
            <a:ext cx="2927674" cy="1949450"/>
          </a:xfrm>
          <a:custGeom>
            <a:avLst/>
            <a:gdLst>
              <a:gd name="connsiteX0" fmla="*/ 750822 w 3362570"/>
              <a:gd name="connsiteY0" fmla="*/ 19683 h 1520793"/>
              <a:gd name="connsiteX1" fmla="*/ 769972 w 3362570"/>
              <a:gd name="connsiteY1" fmla="*/ 19683 h 1520793"/>
              <a:gd name="connsiteX2" fmla="*/ 778210 w 3362570"/>
              <a:gd name="connsiteY2" fmla="*/ 20368 h 1520793"/>
              <a:gd name="connsiteX3" fmla="*/ 920995 w 3362570"/>
              <a:gd name="connsiteY3" fmla="*/ 25855 h 1520793"/>
              <a:gd name="connsiteX4" fmla="*/ 1093000 w 3362570"/>
              <a:gd name="connsiteY4" fmla="*/ 47802 h 1520793"/>
              <a:gd name="connsiteX5" fmla="*/ 1251204 w 3362570"/>
              <a:gd name="connsiteY5" fmla="*/ 92382 h 1520793"/>
              <a:gd name="connsiteX6" fmla="*/ 1383922 w 3362570"/>
              <a:gd name="connsiteY6" fmla="*/ 166385 h 1520793"/>
              <a:gd name="connsiteX7" fmla="*/ 1503544 w 3362570"/>
              <a:gd name="connsiteY7" fmla="*/ 340795 h 1520793"/>
              <a:gd name="connsiteX8" fmla="*/ 1518399 w 3362570"/>
              <a:gd name="connsiteY8" fmla="*/ 425429 h 1520793"/>
              <a:gd name="connsiteX9" fmla="*/ 1520793 w 3362570"/>
              <a:gd name="connsiteY9" fmla="*/ 443673 h 1520793"/>
              <a:gd name="connsiteX10" fmla="*/ 1520793 w 3362570"/>
              <a:gd name="connsiteY10" fmla="*/ 473027 h 1520793"/>
              <a:gd name="connsiteX11" fmla="*/ 1518893 w 3362570"/>
              <a:gd name="connsiteY11" fmla="*/ 484960 h 1520793"/>
              <a:gd name="connsiteX12" fmla="*/ 1497066 w 3362570"/>
              <a:gd name="connsiteY12" fmla="*/ 622130 h 1520793"/>
              <a:gd name="connsiteX13" fmla="*/ 1434544 w 3362570"/>
              <a:gd name="connsiteY13" fmla="*/ 800724 h 1520793"/>
              <a:gd name="connsiteX14" fmla="*/ 1307037 w 3362570"/>
              <a:gd name="connsiteY14" fmla="*/ 1044954 h 1520793"/>
              <a:gd name="connsiteX15" fmla="*/ 1154395 w 3362570"/>
              <a:gd name="connsiteY15" fmla="*/ 1263465 h 1520793"/>
              <a:gd name="connsiteX16" fmla="*/ 1027240 w 3362570"/>
              <a:gd name="connsiteY16" fmla="*/ 1391443 h 1520793"/>
              <a:gd name="connsiteX17" fmla="*/ 904942 w 3362570"/>
              <a:gd name="connsiteY17" fmla="*/ 1468259 h 1520793"/>
              <a:gd name="connsiteX18" fmla="*/ 790813 w 3362570"/>
              <a:gd name="connsiteY18" fmla="*/ 1498915 h 1520793"/>
              <a:gd name="connsiteX19" fmla="*/ 771240 w 3362570"/>
              <a:gd name="connsiteY19" fmla="*/ 1501111 h 1520793"/>
              <a:gd name="connsiteX20" fmla="*/ 748287 w 3362570"/>
              <a:gd name="connsiteY20" fmla="*/ 1501111 h 1520793"/>
              <a:gd name="connsiteX21" fmla="*/ 742654 w 3362570"/>
              <a:gd name="connsiteY21" fmla="*/ 1500081 h 1520793"/>
              <a:gd name="connsiteX22" fmla="*/ 709070 w 3362570"/>
              <a:gd name="connsiteY22" fmla="*/ 1496446 h 1520793"/>
              <a:gd name="connsiteX23" fmla="*/ 583605 w 3362570"/>
              <a:gd name="connsiteY23" fmla="*/ 1453375 h 1520793"/>
              <a:gd name="connsiteX24" fmla="*/ 446311 w 3362570"/>
              <a:gd name="connsiteY24" fmla="*/ 1351253 h 1520793"/>
              <a:gd name="connsiteX25" fmla="*/ 323521 w 3362570"/>
              <a:gd name="connsiteY25" fmla="*/ 1211340 h 1520793"/>
              <a:gd name="connsiteX26" fmla="*/ 103640 w 3362570"/>
              <a:gd name="connsiteY26" fmla="*/ 842629 h 1520793"/>
              <a:gd name="connsiteX27" fmla="*/ 23657 w 3362570"/>
              <a:gd name="connsiteY27" fmla="*/ 627068 h 1520793"/>
              <a:gd name="connsiteX28" fmla="*/ 1056 w 3362570"/>
              <a:gd name="connsiteY28" fmla="*/ 480503 h 1520793"/>
              <a:gd name="connsiteX29" fmla="*/ 0 w 3362570"/>
              <a:gd name="connsiteY29" fmla="*/ 473027 h 1520793"/>
              <a:gd name="connsiteX30" fmla="*/ 0 w 3362570"/>
              <a:gd name="connsiteY30" fmla="*/ 444976 h 1520793"/>
              <a:gd name="connsiteX31" fmla="*/ 1127 w 3362570"/>
              <a:gd name="connsiteY31" fmla="*/ 435579 h 1520793"/>
              <a:gd name="connsiteX32" fmla="*/ 9083 w 3362570"/>
              <a:gd name="connsiteY32" fmla="*/ 368572 h 1520793"/>
              <a:gd name="connsiteX33" fmla="*/ 100190 w 3362570"/>
              <a:gd name="connsiteY33" fmla="*/ 198345 h 1520793"/>
              <a:gd name="connsiteX34" fmla="*/ 216713 w 3362570"/>
              <a:gd name="connsiteY34" fmla="*/ 115633 h 1520793"/>
              <a:gd name="connsiteX35" fmla="*/ 379847 w 3362570"/>
              <a:gd name="connsiteY35" fmla="*/ 58022 h 1520793"/>
              <a:gd name="connsiteX36" fmla="*/ 519816 w 3362570"/>
              <a:gd name="connsiteY36" fmla="*/ 33537 h 1520793"/>
              <a:gd name="connsiteX37" fmla="*/ 632890 w 3362570"/>
              <a:gd name="connsiteY37" fmla="*/ 23798 h 1520793"/>
              <a:gd name="connsiteX38" fmla="*/ 745118 w 3362570"/>
              <a:gd name="connsiteY38" fmla="*/ 20368 h 1520793"/>
              <a:gd name="connsiteX39" fmla="*/ 750822 w 3362570"/>
              <a:gd name="connsiteY39" fmla="*/ 19683 h 1520793"/>
              <a:gd name="connsiteX40" fmla="*/ 1881142 w 3362570"/>
              <a:gd name="connsiteY40" fmla="*/ 0 h 1520793"/>
              <a:gd name="connsiteX41" fmla="*/ 3362570 w 3362570"/>
              <a:gd name="connsiteY41" fmla="*/ 0 h 1520793"/>
              <a:gd name="connsiteX42" fmla="*/ 3362570 w 3362570"/>
              <a:gd name="connsiteY42" fmla="*/ 1520793 h 1520793"/>
              <a:gd name="connsiteX43" fmla="*/ 1881142 w 3362570"/>
              <a:gd name="connsiteY43" fmla="*/ 1520793 h 1520793"/>
              <a:gd name="connsiteX0-1" fmla="*/ 750822 w 3362570"/>
              <a:gd name="connsiteY0-2" fmla="*/ 19683 h 1520793"/>
              <a:gd name="connsiteX1-3" fmla="*/ 769972 w 3362570"/>
              <a:gd name="connsiteY1-4" fmla="*/ 19683 h 1520793"/>
              <a:gd name="connsiteX2-5" fmla="*/ 778210 w 3362570"/>
              <a:gd name="connsiteY2-6" fmla="*/ 20368 h 1520793"/>
              <a:gd name="connsiteX3-7" fmla="*/ 920995 w 3362570"/>
              <a:gd name="connsiteY3-8" fmla="*/ 25855 h 1520793"/>
              <a:gd name="connsiteX4-9" fmla="*/ 1093000 w 3362570"/>
              <a:gd name="connsiteY4-10" fmla="*/ 47802 h 1520793"/>
              <a:gd name="connsiteX5-11" fmla="*/ 1251204 w 3362570"/>
              <a:gd name="connsiteY5-12" fmla="*/ 92382 h 1520793"/>
              <a:gd name="connsiteX6-13" fmla="*/ 1383922 w 3362570"/>
              <a:gd name="connsiteY6-14" fmla="*/ 166385 h 1520793"/>
              <a:gd name="connsiteX7-15" fmla="*/ 1503544 w 3362570"/>
              <a:gd name="connsiteY7-16" fmla="*/ 340795 h 1520793"/>
              <a:gd name="connsiteX8-17" fmla="*/ 1518399 w 3362570"/>
              <a:gd name="connsiteY8-18" fmla="*/ 425429 h 1520793"/>
              <a:gd name="connsiteX9-19" fmla="*/ 1520793 w 3362570"/>
              <a:gd name="connsiteY9-20" fmla="*/ 443673 h 1520793"/>
              <a:gd name="connsiteX10-21" fmla="*/ 1520793 w 3362570"/>
              <a:gd name="connsiteY10-22" fmla="*/ 473027 h 1520793"/>
              <a:gd name="connsiteX11-23" fmla="*/ 1518893 w 3362570"/>
              <a:gd name="connsiteY11-24" fmla="*/ 484960 h 1520793"/>
              <a:gd name="connsiteX12-25" fmla="*/ 1497066 w 3362570"/>
              <a:gd name="connsiteY12-26" fmla="*/ 622130 h 1520793"/>
              <a:gd name="connsiteX13-27" fmla="*/ 1434544 w 3362570"/>
              <a:gd name="connsiteY13-28" fmla="*/ 800724 h 1520793"/>
              <a:gd name="connsiteX14-29" fmla="*/ 1307037 w 3362570"/>
              <a:gd name="connsiteY14-30" fmla="*/ 1044954 h 1520793"/>
              <a:gd name="connsiteX15-31" fmla="*/ 1154395 w 3362570"/>
              <a:gd name="connsiteY15-32" fmla="*/ 1263465 h 1520793"/>
              <a:gd name="connsiteX16-33" fmla="*/ 1027240 w 3362570"/>
              <a:gd name="connsiteY16-34" fmla="*/ 1391443 h 1520793"/>
              <a:gd name="connsiteX17-35" fmla="*/ 904942 w 3362570"/>
              <a:gd name="connsiteY17-36" fmla="*/ 1468259 h 1520793"/>
              <a:gd name="connsiteX18-37" fmla="*/ 790813 w 3362570"/>
              <a:gd name="connsiteY18-38" fmla="*/ 1498915 h 1520793"/>
              <a:gd name="connsiteX19-39" fmla="*/ 771240 w 3362570"/>
              <a:gd name="connsiteY19-40" fmla="*/ 1501111 h 1520793"/>
              <a:gd name="connsiteX20-41" fmla="*/ 748287 w 3362570"/>
              <a:gd name="connsiteY20-42" fmla="*/ 1501111 h 1520793"/>
              <a:gd name="connsiteX21-43" fmla="*/ 742654 w 3362570"/>
              <a:gd name="connsiteY21-44" fmla="*/ 1500081 h 1520793"/>
              <a:gd name="connsiteX22-45" fmla="*/ 709070 w 3362570"/>
              <a:gd name="connsiteY22-46" fmla="*/ 1496446 h 1520793"/>
              <a:gd name="connsiteX23-47" fmla="*/ 583605 w 3362570"/>
              <a:gd name="connsiteY23-48" fmla="*/ 1453375 h 1520793"/>
              <a:gd name="connsiteX24-49" fmla="*/ 446311 w 3362570"/>
              <a:gd name="connsiteY24-50" fmla="*/ 1351253 h 1520793"/>
              <a:gd name="connsiteX25-51" fmla="*/ 323521 w 3362570"/>
              <a:gd name="connsiteY25-52" fmla="*/ 1211340 h 1520793"/>
              <a:gd name="connsiteX26-53" fmla="*/ 103640 w 3362570"/>
              <a:gd name="connsiteY26-54" fmla="*/ 842629 h 1520793"/>
              <a:gd name="connsiteX27-55" fmla="*/ 23657 w 3362570"/>
              <a:gd name="connsiteY27-56" fmla="*/ 627068 h 1520793"/>
              <a:gd name="connsiteX28-57" fmla="*/ 1056 w 3362570"/>
              <a:gd name="connsiteY28-58" fmla="*/ 480503 h 1520793"/>
              <a:gd name="connsiteX29-59" fmla="*/ 0 w 3362570"/>
              <a:gd name="connsiteY29-60" fmla="*/ 473027 h 1520793"/>
              <a:gd name="connsiteX30-61" fmla="*/ 0 w 3362570"/>
              <a:gd name="connsiteY30-62" fmla="*/ 444976 h 1520793"/>
              <a:gd name="connsiteX31-63" fmla="*/ 1127 w 3362570"/>
              <a:gd name="connsiteY31-64" fmla="*/ 435579 h 1520793"/>
              <a:gd name="connsiteX32-65" fmla="*/ 9083 w 3362570"/>
              <a:gd name="connsiteY32-66" fmla="*/ 368572 h 1520793"/>
              <a:gd name="connsiteX33-67" fmla="*/ 100190 w 3362570"/>
              <a:gd name="connsiteY33-68" fmla="*/ 198345 h 1520793"/>
              <a:gd name="connsiteX34-69" fmla="*/ 216713 w 3362570"/>
              <a:gd name="connsiteY34-70" fmla="*/ 115633 h 1520793"/>
              <a:gd name="connsiteX35-71" fmla="*/ 379847 w 3362570"/>
              <a:gd name="connsiteY35-72" fmla="*/ 58022 h 1520793"/>
              <a:gd name="connsiteX36-73" fmla="*/ 519816 w 3362570"/>
              <a:gd name="connsiteY36-74" fmla="*/ 33537 h 1520793"/>
              <a:gd name="connsiteX37-75" fmla="*/ 632890 w 3362570"/>
              <a:gd name="connsiteY37-76" fmla="*/ 23798 h 1520793"/>
              <a:gd name="connsiteX38-77" fmla="*/ 745118 w 3362570"/>
              <a:gd name="connsiteY38-78" fmla="*/ 20368 h 1520793"/>
              <a:gd name="connsiteX39-79" fmla="*/ 750822 w 3362570"/>
              <a:gd name="connsiteY39-80" fmla="*/ 19683 h 1520793"/>
              <a:gd name="connsiteX40-81" fmla="*/ 1881142 w 3362570"/>
              <a:gd name="connsiteY40-82" fmla="*/ 1520793 h 1520793"/>
              <a:gd name="connsiteX41-83" fmla="*/ 3362570 w 3362570"/>
              <a:gd name="connsiteY41-84" fmla="*/ 0 h 1520793"/>
              <a:gd name="connsiteX42-85" fmla="*/ 3362570 w 3362570"/>
              <a:gd name="connsiteY42-86" fmla="*/ 1520793 h 1520793"/>
              <a:gd name="connsiteX43-87" fmla="*/ 1881142 w 3362570"/>
              <a:gd name="connsiteY43-88" fmla="*/ 1520793 h 1520793"/>
              <a:gd name="connsiteX0-89" fmla="*/ 750822 w 3362570"/>
              <a:gd name="connsiteY0-90" fmla="*/ 0 h 1501110"/>
              <a:gd name="connsiteX1-91" fmla="*/ 769972 w 3362570"/>
              <a:gd name="connsiteY1-92" fmla="*/ 0 h 1501110"/>
              <a:gd name="connsiteX2-93" fmla="*/ 778210 w 3362570"/>
              <a:gd name="connsiteY2-94" fmla="*/ 685 h 1501110"/>
              <a:gd name="connsiteX3-95" fmla="*/ 920995 w 3362570"/>
              <a:gd name="connsiteY3-96" fmla="*/ 6172 h 1501110"/>
              <a:gd name="connsiteX4-97" fmla="*/ 1093000 w 3362570"/>
              <a:gd name="connsiteY4-98" fmla="*/ 28119 h 1501110"/>
              <a:gd name="connsiteX5-99" fmla="*/ 1251204 w 3362570"/>
              <a:gd name="connsiteY5-100" fmla="*/ 72699 h 1501110"/>
              <a:gd name="connsiteX6-101" fmla="*/ 1383922 w 3362570"/>
              <a:gd name="connsiteY6-102" fmla="*/ 146702 h 1501110"/>
              <a:gd name="connsiteX7-103" fmla="*/ 1503544 w 3362570"/>
              <a:gd name="connsiteY7-104" fmla="*/ 321112 h 1501110"/>
              <a:gd name="connsiteX8-105" fmla="*/ 1518399 w 3362570"/>
              <a:gd name="connsiteY8-106" fmla="*/ 405746 h 1501110"/>
              <a:gd name="connsiteX9-107" fmla="*/ 1520793 w 3362570"/>
              <a:gd name="connsiteY9-108" fmla="*/ 423990 h 1501110"/>
              <a:gd name="connsiteX10-109" fmla="*/ 1520793 w 3362570"/>
              <a:gd name="connsiteY10-110" fmla="*/ 453344 h 1501110"/>
              <a:gd name="connsiteX11-111" fmla="*/ 1518893 w 3362570"/>
              <a:gd name="connsiteY11-112" fmla="*/ 465277 h 1501110"/>
              <a:gd name="connsiteX12-113" fmla="*/ 1497066 w 3362570"/>
              <a:gd name="connsiteY12-114" fmla="*/ 602447 h 1501110"/>
              <a:gd name="connsiteX13-115" fmla="*/ 1434544 w 3362570"/>
              <a:gd name="connsiteY13-116" fmla="*/ 781041 h 1501110"/>
              <a:gd name="connsiteX14-117" fmla="*/ 1307037 w 3362570"/>
              <a:gd name="connsiteY14-118" fmla="*/ 1025271 h 1501110"/>
              <a:gd name="connsiteX15-119" fmla="*/ 1154395 w 3362570"/>
              <a:gd name="connsiteY15-120" fmla="*/ 1243782 h 1501110"/>
              <a:gd name="connsiteX16-121" fmla="*/ 1027240 w 3362570"/>
              <a:gd name="connsiteY16-122" fmla="*/ 1371760 h 1501110"/>
              <a:gd name="connsiteX17-123" fmla="*/ 904942 w 3362570"/>
              <a:gd name="connsiteY17-124" fmla="*/ 1448576 h 1501110"/>
              <a:gd name="connsiteX18-125" fmla="*/ 790813 w 3362570"/>
              <a:gd name="connsiteY18-126" fmla="*/ 1479232 h 1501110"/>
              <a:gd name="connsiteX19-127" fmla="*/ 771240 w 3362570"/>
              <a:gd name="connsiteY19-128" fmla="*/ 1481428 h 1501110"/>
              <a:gd name="connsiteX20-129" fmla="*/ 748287 w 3362570"/>
              <a:gd name="connsiteY20-130" fmla="*/ 1481428 h 1501110"/>
              <a:gd name="connsiteX21-131" fmla="*/ 742654 w 3362570"/>
              <a:gd name="connsiteY21-132" fmla="*/ 1480398 h 1501110"/>
              <a:gd name="connsiteX22-133" fmla="*/ 709070 w 3362570"/>
              <a:gd name="connsiteY22-134" fmla="*/ 1476763 h 1501110"/>
              <a:gd name="connsiteX23-135" fmla="*/ 583605 w 3362570"/>
              <a:gd name="connsiteY23-136" fmla="*/ 1433692 h 1501110"/>
              <a:gd name="connsiteX24-137" fmla="*/ 446311 w 3362570"/>
              <a:gd name="connsiteY24-138" fmla="*/ 1331570 h 1501110"/>
              <a:gd name="connsiteX25-139" fmla="*/ 323521 w 3362570"/>
              <a:gd name="connsiteY25-140" fmla="*/ 1191657 h 1501110"/>
              <a:gd name="connsiteX26-141" fmla="*/ 103640 w 3362570"/>
              <a:gd name="connsiteY26-142" fmla="*/ 822946 h 1501110"/>
              <a:gd name="connsiteX27-143" fmla="*/ 23657 w 3362570"/>
              <a:gd name="connsiteY27-144" fmla="*/ 607385 h 1501110"/>
              <a:gd name="connsiteX28-145" fmla="*/ 1056 w 3362570"/>
              <a:gd name="connsiteY28-146" fmla="*/ 460820 h 1501110"/>
              <a:gd name="connsiteX29-147" fmla="*/ 0 w 3362570"/>
              <a:gd name="connsiteY29-148" fmla="*/ 453344 h 1501110"/>
              <a:gd name="connsiteX30-149" fmla="*/ 0 w 3362570"/>
              <a:gd name="connsiteY30-150" fmla="*/ 425293 h 1501110"/>
              <a:gd name="connsiteX31-151" fmla="*/ 1127 w 3362570"/>
              <a:gd name="connsiteY31-152" fmla="*/ 415896 h 1501110"/>
              <a:gd name="connsiteX32-153" fmla="*/ 9083 w 3362570"/>
              <a:gd name="connsiteY32-154" fmla="*/ 348889 h 1501110"/>
              <a:gd name="connsiteX33-155" fmla="*/ 100190 w 3362570"/>
              <a:gd name="connsiteY33-156" fmla="*/ 178662 h 1501110"/>
              <a:gd name="connsiteX34-157" fmla="*/ 216713 w 3362570"/>
              <a:gd name="connsiteY34-158" fmla="*/ 95950 h 1501110"/>
              <a:gd name="connsiteX35-159" fmla="*/ 379847 w 3362570"/>
              <a:gd name="connsiteY35-160" fmla="*/ 38339 h 1501110"/>
              <a:gd name="connsiteX36-161" fmla="*/ 519816 w 3362570"/>
              <a:gd name="connsiteY36-162" fmla="*/ 13854 h 1501110"/>
              <a:gd name="connsiteX37-163" fmla="*/ 632890 w 3362570"/>
              <a:gd name="connsiteY37-164" fmla="*/ 4115 h 1501110"/>
              <a:gd name="connsiteX38-165" fmla="*/ 745118 w 3362570"/>
              <a:gd name="connsiteY38-166" fmla="*/ 685 h 1501110"/>
              <a:gd name="connsiteX39-167" fmla="*/ 750822 w 3362570"/>
              <a:gd name="connsiteY39-168" fmla="*/ 0 h 1501110"/>
              <a:gd name="connsiteX40-169" fmla="*/ 1881142 w 3362570"/>
              <a:gd name="connsiteY40-170" fmla="*/ 1501110 h 1501110"/>
              <a:gd name="connsiteX41-171" fmla="*/ 3362570 w 3362570"/>
              <a:gd name="connsiteY41-172" fmla="*/ 1501110 h 1501110"/>
              <a:gd name="connsiteX42-173" fmla="*/ 1881142 w 3362570"/>
              <a:gd name="connsiteY42-174" fmla="*/ 1501110 h 1501110"/>
              <a:gd name="connsiteX0-175" fmla="*/ 750822 w 1520793"/>
              <a:gd name="connsiteY0-176" fmla="*/ 0 h 1481428"/>
              <a:gd name="connsiteX1-177" fmla="*/ 769972 w 1520793"/>
              <a:gd name="connsiteY1-178" fmla="*/ 0 h 1481428"/>
              <a:gd name="connsiteX2-179" fmla="*/ 778210 w 1520793"/>
              <a:gd name="connsiteY2-180" fmla="*/ 685 h 1481428"/>
              <a:gd name="connsiteX3-181" fmla="*/ 920995 w 1520793"/>
              <a:gd name="connsiteY3-182" fmla="*/ 6172 h 1481428"/>
              <a:gd name="connsiteX4-183" fmla="*/ 1093000 w 1520793"/>
              <a:gd name="connsiteY4-184" fmla="*/ 28119 h 1481428"/>
              <a:gd name="connsiteX5-185" fmla="*/ 1251204 w 1520793"/>
              <a:gd name="connsiteY5-186" fmla="*/ 72699 h 1481428"/>
              <a:gd name="connsiteX6-187" fmla="*/ 1383922 w 1520793"/>
              <a:gd name="connsiteY6-188" fmla="*/ 146702 h 1481428"/>
              <a:gd name="connsiteX7-189" fmla="*/ 1503544 w 1520793"/>
              <a:gd name="connsiteY7-190" fmla="*/ 321112 h 1481428"/>
              <a:gd name="connsiteX8-191" fmla="*/ 1518399 w 1520793"/>
              <a:gd name="connsiteY8-192" fmla="*/ 405746 h 1481428"/>
              <a:gd name="connsiteX9-193" fmla="*/ 1520793 w 1520793"/>
              <a:gd name="connsiteY9-194" fmla="*/ 423990 h 1481428"/>
              <a:gd name="connsiteX10-195" fmla="*/ 1520793 w 1520793"/>
              <a:gd name="connsiteY10-196" fmla="*/ 453344 h 1481428"/>
              <a:gd name="connsiteX11-197" fmla="*/ 1518893 w 1520793"/>
              <a:gd name="connsiteY11-198" fmla="*/ 465277 h 1481428"/>
              <a:gd name="connsiteX12-199" fmla="*/ 1497066 w 1520793"/>
              <a:gd name="connsiteY12-200" fmla="*/ 602447 h 1481428"/>
              <a:gd name="connsiteX13-201" fmla="*/ 1434544 w 1520793"/>
              <a:gd name="connsiteY13-202" fmla="*/ 781041 h 1481428"/>
              <a:gd name="connsiteX14-203" fmla="*/ 1307037 w 1520793"/>
              <a:gd name="connsiteY14-204" fmla="*/ 1025271 h 1481428"/>
              <a:gd name="connsiteX15-205" fmla="*/ 1154395 w 1520793"/>
              <a:gd name="connsiteY15-206" fmla="*/ 1243782 h 1481428"/>
              <a:gd name="connsiteX16-207" fmla="*/ 1027240 w 1520793"/>
              <a:gd name="connsiteY16-208" fmla="*/ 1371760 h 1481428"/>
              <a:gd name="connsiteX17-209" fmla="*/ 904942 w 1520793"/>
              <a:gd name="connsiteY17-210" fmla="*/ 1448576 h 1481428"/>
              <a:gd name="connsiteX18-211" fmla="*/ 790813 w 1520793"/>
              <a:gd name="connsiteY18-212" fmla="*/ 1479232 h 1481428"/>
              <a:gd name="connsiteX19-213" fmla="*/ 771240 w 1520793"/>
              <a:gd name="connsiteY19-214" fmla="*/ 1481428 h 1481428"/>
              <a:gd name="connsiteX20-215" fmla="*/ 748287 w 1520793"/>
              <a:gd name="connsiteY20-216" fmla="*/ 1481428 h 1481428"/>
              <a:gd name="connsiteX21-217" fmla="*/ 742654 w 1520793"/>
              <a:gd name="connsiteY21-218" fmla="*/ 1480398 h 1481428"/>
              <a:gd name="connsiteX22-219" fmla="*/ 709070 w 1520793"/>
              <a:gd name="connsiteY22-220" fmla="*/ 1476763 h 1481428"/>
              <a:gd name="connsiteX23-221" fmla="*/ 583605 w 1520793"/>
              <a:gd name="connsiteY23-222" fmla="*/ 1433692 h 1481428"/>
              <a:gd name="connsiteX24-223" fmla="*/ 446311 w 1520793"/>
              <a:gd name="connsiteY24-224" fmla="*/ 1331570 h 1481428"/>
              <a:gd name="connsiteX25-225" fmla="*/ 323521 w 1520793"/>
              <a:gd name="connsiteY25-226" fmla="*/ 1191657 h 1481428"/>
              <a:gd name="connsiteX26-227" fmla="*/ 103640 w 1520793"/>
              <a:gd name="connsiteY26-228" fmla="*/ 822946 h 1481428"/>
              <a:gd name="connsiteX27-229" fmla="*/ 23657 w 1520793"/>
              <a:gd name="connsiteY27-230" fmla="*/ 607385 h 1481428"/>
              <a:gd name="connsiteX28-231" fmla="*/ 1056 w 1520793"/>
              <a:gd name="connsiteY28-232" fmla="*/ 460820 h 1481428"/>
              <a:gd name="connsiteX29-233" fmla="*/ 0 w 1520793"/>
              <a:gd name="connsiteY29-234" fmla="*/ 453344 h 1481428"/>
              <a:gd name="connsiteX30-235" fmla="*/ 0 w 1520793"/>
              <a:gd name="connsiteY30-236" fmla="*/ 425293 h 1481428"/>
              <a:gd name="connsiteX31-237" fmla="*/ 1127 w 1520793"/>
              <a:gd name="connsiteY31-238" fmla="*/ 415896 h 1481428"/>
              <a:gd name="connsiteX32-239" fmla="*/ 9083 w 1520793"/>
              <a:gd name="connsiteY32-240" fmla="*/ 348889 h 1481428"/>
              <a:gd name="connsiteX33-241" fmla="*/ 100190 w 1520793"/>
              <a:gd name="connsiteY33-242" fmla="*/ 178662 h 1481428"/>
              <a:gd name="connsiteX34-243" fmla="*/ 216713 w 1520793"/>
              <a:gd name="connsiteY34-244" fmla="*/ 95950 h 1481428"/>
              <a:gd name="connsiteX35-245" fmla="*/ 379847 w 1520793"/>
              <a:gd name="connsiteY35-246" fmla="*/ 38339 h 1481428"/>
              <a:gd name="connsiteX36-247" fmla="*/ 519816 w 1520793"/>
              <a:gd name="connsiteY36-248" fmla="*/ 13854 h 1481428"/>
              <a:gd name="connsiteX37-249" fmla="*/ 632890 w 1520793"/>
              <a:gd name="connsiteY37-250" fmla="*/ 4115 h 1481428"/>
              <a:gd name="connsiteX38-251" fmla="*/ 745118 w 1520793"/>
              <a:gd name="connsiteY38-252" fmla="*/ 685 h 1481428"/>
              <a:gd name="connsiteX39-253" fmla="*/ 750822 w 1520793"/>
              <a:gd name="connsiteY39-254" fmla="*/ 0 h 1481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1520793" h="1481428">
                <a:moveTo>
                  <a:pt x="750822" y="0"/>
                </a:moveTo>
                <a:lnTo>
                  <a:pt x="769972" y="0"/>
                </a:lnTo>
                <a:cubicBezTo>
                  <a:pt x="772718" y="205"/>
                  <a:pt x="775464" y="617"/>
                  <a:pt x="778210" y="685"/>
                </a:cubicBezTo>
                <a:cubicBezTo>
                  <a:pt x="825805" y="1166"/>
                  <a:pt x="873471" y="2743"/>
                  <a:pt x="920995" y="6172"/>
                </a:cubicBezTo>
                <a:cubicBezTo>
                  <a:pt x="978729" y="10424"/>
                  <a:pt x="1036182" y="17215"/>
                  <a:pt x="1093000" y="28119"/>
                </a:cubicBezTo>
                <a:cubicBezTo>
                  <a:pt x="1147002" y="38544"/>
                  <a:pt x="1199949" y="52535"/>
                  <a:pt x="1251204" y="72699"/>
                </a:cubicBezTo>
                <a:cubicBezTo>
                  <a:pt x="1298729" y="91423"/>
                  <a:pt x="1343579" y="114948"/>
                  <a:pt x="1383922" y="146702"/>
                </a:cubicBezTo>
                <a:cubicBezTo>
                  <a:pt x="1441867" y="192380"/>
                  <a:pt x="1482703" y="249853"/>
                  <a:pt x="1503544" y="321112"/>
                </a:cubicBezTo>
                <a:cubicBezTo>
                  <a:pt x="1511640" y="348752"/>
                  <a:pt x="1516428" y="377010"/>
                  <a:pt x="1518399" y="405746"/>
                </a:cubicBezTo>
                <a:cubicBezTo>
                  <a:pt x="1518822" y="411851"/>
                  <a:pt x="1519948" y="417885"/>
                  <a:pt x="1520793" y="423990"/>
                </a:cubicBezTo>
                <a:lnTo>
                  <a:pt x="1520793" y="453344"/>
                </a:lnTo>
                <a:cubicBezTo>
                  <a:pt x="1520180" y="457322"/>
                  <a:pt x="1519103" y="461231"/>
                  <a:pt x="1518893" y="465277"/>
                </a:cubicBezTo>
                <a:cubicBezTo>
                  <a:pt x="1516428" y="511709"/>
                  <a:pt x="1508543" y="557387"/>
                  <a:pt x="1497066" y="602447"/>
                </a:cubicBezTo>
                <a:cubicBezTo>
                  <a:pt x="1481436" y="663762"/>
                  <a:pt x="1459821" y="723087"/>
                  <a:pt x="1434544" y="781041"/>
                </a:cubicBezTo>
                <a:cubicBezTo>
                  <a:pt x="1397863" y="865469"/>
                  <a:pt x="1354422" y="946399"/>
                  <a:pt x="1307037" y="1025271"/>
                </a:cubicBezTo>
                <a:cubicBezTo>
                  <a:pt x="1261132" y="1101606"/>
                  <a:pt x="1211425" y="1175266"/>
                  <a:pt x="1154395" y="1243782"/>
                </a:cubicBezTo>
                <a:cubicBezTo>
                  <a:pt x="1115742" y="1290145"/>
                  <a:pt x="1074131" y="1333628"/>
                  <a:pt x="1027240" y="1371760"/>
                </a:cubicBezTo>
                <a:cubicBezTo>
                  <a:pt x="989642" y="1402418"/>
                  <a:pt x="949369" y="1428891"/>
                  <a:pt x="904942" y="1448576"/>
                </a:cubicBezTo>
                <a:cubicBezTo>
                  <a:pt x="868472" y="1464693"/>
                  <a:pt x="830592" y="1475460"/>
                  <a:pt x="790813" y="1479232"/>
                </a:cubicBezTo>
                <a:cubicBezTo>
                  <a:pt x="784265" y="1479850"/>
                  <a:pt x="777787" y="1480673"/>
                  <a:pt x="771240" y="1481428"/>
                </a:cubicBezTo>
                <a:lnTo>
                  <a:pt x="748287" y="1481428"/>
                </a:lnTo>
                <a:cubicBezTo>
                  <a:pt x="746385" y="1481084"/>
                  <a:pt x="744555" y="1480536"/>
                  <a:pt x="742654" y="1480398"/>
                </a:cubicBezTo>
                <a:cubicBezTo>
                  <a:pt x="731460" y="1479165"/>
                  <a:pt x="720194" y="1478478"/>
                  <a:pt x="709070" y="1476763"/>
                </a:cubicBezTo>
                <a:cubicBezTo>
                  <a:pt x="664643" y="1470111"/>
                  <a:pt x="623103" y="1454885"/>
                  <a:pt x="583605" y="1433692"/>
                </a:cubicBezTo>
                <a:cubicBezTo>
                  <a:pt x="532841" y="1406464"/>
                  <a:pt x="487921" y="1371212"/>
                  <a:pt x="446311" y="1331570"/>
                </a:cubicBezTo>
                <a:cubicBezTo>
                  <a:pt x="401180" y="1288636"/>
                  <a:pt x="360695" y="1241519"/>
                  <a:pt x="323521" y="1191657"/>
                </a:cubicBezTo>
                <a:cubicBezTo>
                  <a:pt x="237484" y="1076367"/>
                  <a:pt x="165175" y="952846"/>
                  <a:pt x="103640" y="822946"/>
                </a:cubicBezTo>
                <a:cubicBezTo>
                  <a:pt x="70689" y="753402"/>
                  <a:pt x="42878" y="681937"/>
                  <a:pt x="23657" y="607385"/>
                </a:cubicBezTo>
                <a:cubicBezTo>
                  <a:pt x="11195" y="559307"/>
                  <a:pt x="1902" y="510681"/>
                  <a:pt x="1056" y="460820"/>
                </a:cubicBezTo>
                <a:cubicBezTo>
                  <a:pt x="986" y="458282"/>
                  <a:pt x="352" y="455813"/>
                  <a:pt x="0" y="453344"/>
                </a:cubicBezTo>
                <a:lnTo>
                  <a:pt x="0" y="425293"/>
                </a:lnTo>
                <a:cubicBezTo>
                  <a:pt x="423" y="422138"/>
                  <a:pt x="1127" y="419052"/>
                  <a:pt x="1127" y="415896"/>
                </a:cubicBezTo>
                <a:cubicBezTo>
                  <a:pt x="1197" y="393264"/>
                  <a:pt x="4366" y="370974"/>
                  <a:pt x="9083" y="348889"/>
                </a:cubicBezTo>
                <a:cubicBezTo>
                  <a:pt x="22953" y="283323"/>
                  <a:pt x="53017" y="226398"/>
                  <a:pt x="100190" y="178662"/>
                </a:cubicBezTo>
                <a:cubicBezTo>
                  <a:pt x="134197" y="144302"/>
                  <a:pt x="173694" y="117623"/>
                  <a:pt x="216713" y="95950"/>
                </a:cubicBezTo>
                <a:cubicBezTo>
                  <a:pt x="268674" y="69819"/>
                  <a:pt x="323450" y="51849"/>
                  <a:pt x="379847" y="38339"/>
                </a:cubicBezTo>
                <a:cubicBezTo>
                  <a:pt x="426033" y="27365"/>
                  <a:pt x="472713" y="19546"/>
                  <a:pt x="519816" y="13854"/>
                </a:cubicBezTo>
                <a:cubicBezTo>
                  <a:pt x="557413" y="9259"/>
                  <a:pt x="595151" y="5761"/>
                  <a:pt x="632890" y="4115"/>
                </a:cubicBezTo>
                <a:cubicBezTo>
                  <a:pt x="670346" y="2400"/>
                  <a:pt x="707732" y="1782"/>
                  <a:pt x="745118" y="685"/>
                </a:cubicBezTo>
                <a:cubicBezTo>
                  <a:pt x="747019" y="617"/>
                  <a:pt x="748921" y="205"/>
                  <a:pt x="750822" y="0"/>
                </a:cubicBezTo>
                <a:close/>
              </a:path>
            </a:pathLst>
          </a:custGeom>
        </p:spPr>
      </p:pic>
      <p:pic>
        <p:nvPicPr>
          <p:cNvPr id="34" name="图片占位符 19"/>
          <p:cNvPicPr>
            <a:picLocks noChangeAspect="1"/>
          </p:cNvPicPr>
          <p:nvPr/>
        </p:nvPicPr>
        <p:blipFill>
          <a:blip/>
          <a:stretch>
            <a:fillRect/>
          </a:stretch>
        </p:blipFill>
        <p:spPr>
          <a:xfrm>
            <a:off x="5154419" y="1651766"/>
            <a:ext cx="2927674" cy="2195755"/>
          </a:xfrm>
          <a:custGeom>
            <a:avLst/>
            <a:gdLst>
              <a:gd name="connsiteX0" fmla="*/ 750822 w 3362570"/>
              <a:gd name="connsiteY0" fmla="*/ 19683 h 1520793"/>
              <a:gd name="connsiteX1" fmla="*/ 769972 w 3362570"/>
              <a:gd name="connsiteY1" fmla="*/ 19683 h 1520793"/>
              <a:gd name="connsiteX2" fmla="*/ 778210 w 3362570"/>
              <a:gd name="connsiteY2" fmla="*/ 20368 h 1520793"/>
              <a:gd name="connsiteX3" fmla="*/ 920995 w 3362570"/>
              <a:gd name="connsiteY3" fmla="*/ 25855 h 1520793"/>
              <a:gd name="connsiteX4" fmla="*/ 1093000 w 3362570"/>
              <a:gd name="connsiteY4" fmla="*/ 47802 h 1520793"/>
              <a:gd name="connsiteX5" fmla="*/ 1251204 w 3362570"/>
              <a:gd name="connsiteY5" fmla="*/ 92382 h 1520793"/>
              <a:gd name="connsiteX6" fmla="*/ 1383922 w 3362570"/>
              <a:gd name="connsiteY6" fmla="*/ 166385 h 1520793"/>
              <a:gd name="connsiteX7" fmla="*/ 1503544 w 3362570"/>
              <a:gd name="connsiteY7" fmla="*/ 340795 h 1520793"/>
              <a:gd name="connsiteX8" fmla="*/ 1518399 w 3362570"/>
              <a:gd name="connsiteY8" fmla="*/ 425429 h 1520793"/>
              <a:gd name="connsiteX9" fmla="*/ 1520793 w 3362570"/>
              <a:gd name="connsiteY9" fmla="*/ 443673 h 1520793"/>
              <a:gd name="connsiteX10" fmla="*/ 1520793 w 3362570"/>
              <a:gd name="connsiteY10" fmla="*/ 473027 h 1520793"/>
              <a:gd name="connsiteX11" fmla="*/ 1518893 w 3362570"/>
              <a:gd name="connsiteY11" fmla="*/ 484960 h 1520793"/>
              <a:gd name="connsiteX12" fmla="*/ 1497066 w 3362570"/>
              <a:gd name="connsiteY12" fmla="*/ 622130 h 1520793"/>
              <a:gd name="connsiteX13" fmla="*/ 1434544 w 3362570"/>
              <a:gd name="connsiteY13" fmla="*/ 800724 h 1520793"/>
              <a:gd name="connsiteX14" fmla="*/ 1307037 w 3362570"/>
              <a:gd name="connsiteY14" fmla="*/ 1044954 h 1520793"/>
              <a:gd name="connsiteX15" fmla="*/ 1154395 w 3362570"/>
              <a:gd name="connsiteY15" fmla="*/ 1263465 h 1520793"/>
              <a:gd name="connsiteX16" fmla="*/ 1027240 w 3362570"/>
              <a:gd name="connsiteY16" fmla="*/ 1391443 h 1520793"/>
              <a:gd name="connsiteX17" fmla="*/ 904942 w 3362570"/>
              <a:gd name="connsiteY17" fmla="*/ 1468259 h 1520793"/>
              <a:gd name="connsiteX18" fmla="*/ 790813 w 3362570"/>
              <a:gd name="connsiteY18" fmla="*/ 1498915 h 1520793"/>
              <a:gd name="connsiteX19" fmla="*/ 771240 w 3362570"/>
              <a:gd name="connsiteY19" fmla="*/ 1501111 h 1520793"/>
              <a:gd name="connsiteX20" fmla="*/ 748287 w 3362570"/>
              <a:gd name="connsiteY20" fmla="*/ 1501111 h 1520793"/>
              <a:gd name="connsiteX21" fmla="*/ 742654 w 3362570"/>
              <a:gd name="connsiteY21" fmla="*/ 1500081 h 1520793"/>
              <a:gd name="connsiteX22" fmla="*/ 709070 w 3362570"/>
              <a:gd name="connsiteY22" fmla="*/ 1496446 h 1520793"/>
              <a:gd name="connsiteX23" fmla="*/ 583605 w 3362570"/>
              <a:gd name="connsiteY23" fmla="*/ 1453375 h 1520793"/>
              <a:gd name="connsiteX24" fmla="*/ 446311 w 3362570"/>
              <a:gd name="connsiteY24" fmla="*/ 1351253 h 1520793"/>
              <a:gd name="connsiteX25" fmla="*/ 323521 w 3362570"/>
              <a:gd name="connsiteY25" fmla="*/ 1211340 h 1520793"/>
              <a:gd name="connsiteX26" fmla="*/ 103640 w 3362570"/>
              <a:gd name="connsiteY26" fmla="*/ 842629 h 1520793"/>
              <a:gd name="connsiteX27" fmla="*/ 23657 w 3362570"/>
              <a:gd name="connsiteY27" fmla="*/ 627068 h 1520793"/>
              <a:gd name="connsiteX28" fmla="*/ 1056 w 3362570"/>
              <a:gd name="connsiteY28" fmla="*/ 480503 h 1520793"/>
              <a:gd name="connsiteX29" fmla="*/ 0 w 3362570"/>
              <a:gd name="connsiteY29" fmla="*/ 473027 h 1520793"/>
              <a:gd name="connsiteX30" fmla="*/ 0 w 3362570"/>
              <a:gd name="connsiteY30" fmla="*/ 444976 h 1520793"/>
              <a:gd name="connsiteX31" fmla="*/ 1127 w 3362570"/>
              <a:gd name="connsiteY31" fmla="*/ 435579 h 1520793"/>
              <a:gd name="connsiteX32" fmla="*/ 9083 w 3362570"/>
              <a:gd name="connsiteY32" fmla="*/ 368572 h 1520793"/>
              <a:gd name="connsiteX33" fmla="*/ 100190 w 3362570"/>
              <a:gd name="connsiteY33" fmla="*/ 198345 h 1520793"/>
              <a:gd name="connsiteX34" fmla="*/ 216713 w 3362570"/>
              <a:gd name="connsiteY34" fmla="*/ 115633 h 1520793"/>
              <a:gd name="connsiteX35" fmla="*/ 379847 w 3362570"/>
              <a:gd name="connsiteY35" fmla="*/ 58022 h 1520793"/>
              <a:gd name="connsiteX36" fmla="*/ 519816 w 3362570"/>
              <a:gd name="connsiteY36" fmla="*/ 33537 h 1520793"/>
              <a:gd name="connsiteX37" fmla="*/ 632890 w 3362570"/>
              <a:gd name="connsiteY37" fmla="*/ 23798 h 1520793"/>
              <a:gd name="connsiteX38" fmla="*/ 745118 w 3362570"/>
              <a:gd name="connsiteY38" fmla="*/ 20368 h 1520793"/>
              <a:gd name="connsiteX39" fmla="*/ 750822 w 3362570"/>
              <a:gd name="connsiteY39" fmla="*/ 19683 h 1520793"/>
              <a:gd name="connsiteX40" fmla="*/ 1881142 w 3362570"/>
              <a:gd name="connsiteY40" fmla="*/ 0 h 1520793"/>
              <a:gd name="connsiteX41" fmla="*/ 3362570 w 3362570"/>
              <a:gd name="connsiteY41" fmla="*/ 0 h 1520793"/>
              <a:gd name="connsiteX42" fmla="*/ 3362570 w 3362570"/>
              <a:gd name="connsiteY42" fmla="*/ 1520793 h 1520793"/>
              <a:gd name="connsiteX43" fmla="*/ 1881142 w 3362570"/>
              <a:gd name="connsiteY43" fmla="*/ 1520793 h 1520793"/>
              <a:gd name="connsiteX0-1" fmla="*/ 750822 w 3362570"/>
              <a:gd name="connsiteY0-2" fmla="*/ 19683 h 1520793"/>
              <a:gd name="connsiteX1-3" fmla="*/ 769972 w 3362570"/>
              <a:gd name="connsiteY1-4" fmla="*/ 19683 h 1520793"/>
              <a:gd name="connsiteX2-5" fmla="*/ 778210 w 3362570"/>
              <a:gd name="connsiteY2-6" fmla="*/ 20368 h 1520793"/>
              <a:gd name="connsiteX3-7" fmla="*/ 920995 w 3362570"/>
              <a:gd name="connsiteY3-8" fmla="*/ 25855 h 1520793"/>
              <a:gd name="connsiteX4-9" fmla="*/ 1093000 w 3362570"/>
              <a:gd name="connsiteY4-10" fmla="*/ 47802 h 1520793"/>
              <a:gd name="connsiteX5-11" fmla="*/ 1251204 w 3362570"/>
              <a:gd name="connsiteY5-12" fmla="*/ 92382 h 1520793"/>
              <a:gd name="connsiteX6-13" fmla="*/ 1383922 w 3362570"/>
              <a:gd name="connsiteY6-14" fmla="*/ 166385 h 1520793"/>
              <a:gd name="connsiteX7-15" fmla="*/ 1503544 w 3362570"/>
              <a:gd name="connsiteY7-16" fmla="*/ 340795 h 1520793"/>
              <a:gd name="connsiteX8-17" fmla="*/ 1518399 w 3362570"/>
              <a:gd name="connsiteY8-18" fmla="*/ 425429 h 1520793"/>
              <a:gd name="connsiteX9-19" fmla="*/ 1520793 w 3362570"/>
              <a:gd name="connsiteY9-20" fmla="*/ 443673 h 1520793"/>
              <a:gd name="connsiteX10-21" fmla="*/ 1520793 w 3362570"/>
              <a:gd name="connsiteY10-22" fmla="*/ 473027 h 1520793"/>
              <a:gd name="connsiteX11-23" fmla="*/ 1518893 w 3362570"/>
              <a:gd name="connsiteY11-24" fmla="*/ 484960 h 1520793"/>
              <a:gd name="connsiteX12-25" fmla="*/ 1497066 w 3362570"/>
              <a:gd name="connsiteY12-26" fmla="*/ 622130 h 1520793"/>
              <a:gd name="connsiteX13-27" fmla="*/ 1434544 w 3362570"/>
              <a:gd name="connsiteY13-28" fmla="*/ 800724 h 1520793"/>
              <a:gd name="connsiteX14-29" fmla="*/ 1307037 w 3362570"/>
              <a:gd name="connsiteY14-30" fmla="*/ 1044954 h 1520793"/>
              <a:gd name="connsiteX15-31" fmla="*/ 1154395 w 3362570"/>
              <a:gd name="connsiteY15-32" fmla="*/ 1263465 h 1520793"/>
              <a:gd name="connsiteX16-33" fmla="*/ 1027240 w 3362570"/>
              <a:gd name="connsiteY16-34" fmla="*/ 1391443 h 1520793"/>
              <a:gd name="connsiteX17-35" fmla="*/ 904942 w 3362570"/>
              <a:gd name="connsiteY17-36" fmla="*/ 1468259 h 1520793"/>
              <a:gd name="connsiteX18-37" fmla="*/ 790813 w 3362570"/>
              <a:gd name="connsiteY18-38" fmla="*/ 1498915 h 1520793"/>
              <a:gd name="connsiteX19-39" fmla="*/ 771240 w 3362570"/>
              <a:gd name="connsiteY19-40" fmla="*/ 1501111 h 1520793"/>
              <a:gd name="connsiteX20-41" fmla="*/ 748287 w 3362570"/>
              <a:gd name="connsiteY20-42" fmla="*/ 1501111 h 1520793"/>
              <a:gd name="connsiteX21-43" fmla="*/ 742654 w 3362570"/>
              <a:gd name="connsiteY21-44" fmla="*/ 1500081 h 1520793"/>
              <a:gd name="connsiteX22-45" fmla="*/ 709070 w 3362570"/>
              <a:gd name="connsiteY22-46" fmla="*/ 1496446 h 1520793"/>
              <a:gd name="connsiteX23-47" fmla="*/ 583605 w 3362570"/>
              <a:gd name="connsiteY23-48" fmla="*/ 1453375 h 1520793"/>
              <a:gd name="connsiteX24-49" fmla="*/ 446311 w 3362570"/>
              <a:gd name="connsiteY24-50" fmla="*/ 1351253 h 1520793"/>
              <a:gd name="connsiteX25-51" fmla="*/ 323521 w 3362570"/>
              <a:gd name="connsiteY25-52" fmla="*/ 1211340 h 1520793"/>
              <a:gd name="connsiteX26-53" fmla="*/ 103640 w 3362570"/>
              <a:gd name="connsiteY26-54" fmla="*/ 842629 h 1520793"/>
              <a:gd name="connsiteX27-55" fmla="*/ 23657 w 3362570"/>
              <a:gd name="connsiteY27-56" fmla="*/ 627068 h 1520793"/>
              <a:gd name="connsiteX28-57" fmla="*/ 1056 w 3362570"/>
              <a:gd name="connsiteY28-58" fmla="*/ 480503 h 1520793"/>
              <a:gd name="connsiteX29-59" fmla="*/ 0 w 3362570"/>
              <a:gd name="connsiteY29-60" fmla="*/ 473027 h 1520793"/>
              <a:gd name="connsiteX30-61" fmla="*/ 0 w 3362570"/>
              <a:gd name="connsiteY30-62" fmla="*/ 444976 h 1520793"/>
              <a:gd name="connsiteX31-63" fmla="*/ 1127 w 3362570"/>
              <a:gd name="connsiteY31-64" fmla="*/ 435579 h 1520793"/>
              <a:gd name="connsiteX32-65" fmla="*/ 9083 w 3362570"/>
              <a:gd name="connsiteY32-66" fmla="*/ 368572 h 1520793"/>
              <a:gd name="connsiteX33-67" fmla="*/ 100190 w 3362570"/>
              <a:gd name="connsiteY33-68" fmla="*/ 198345 h 1520793"/>
              <a:gd name="connsiteX34-69" fmla="*/ 216713 w 3362570"/>
              <a:gd name="connsiteY34-70" fmla="*/ 115633 h 1520793"/>
              <a:gd name="connsiteX35-71" fmla="*/ 379847 w 3362570"/>
              <a:gd name="connsiteY35-72" fmla="*/ 58022 h 1520793"/>
              <a:gd name="connsiteX36-73" fmla="*/ 519816 w 3362570"/>
              <a:gd name="connsiteY36-74" fmla="*/ 33537 h 1520793"/>
              <a:gd name="connsiteX37-75" fmla="*/ 632890 w 3362570"/>
              <a:gd name="connsiteY37-76" fmla="*/ 23798 h 1520793"/>
              <a:gd name="connsiteX38-77" fmla="*/ 745118 w 3362570"/>
              <a:gd name="connsiteY38-78" fmla="*/ 20368 h 1520793"/>
              <a:gd name="connsiteX39-79" fmla="*/ 750822 w 3362570"/>
              <a:gd name="connsiteY39-80" fmla="*/ 19683 h 1520793"/>
              <a:gd name="connsiteX40-81" fmla="*/ 1881142 w 3362570"/>
              <a:gd name="connsiteY40-82" fmla="*/ 1520793 h 1520793"/>
              <a:gd name="connsiteX41-83" fmla="*/ 3362570 w 3362570"/>
              <a:gd name="connsiteY41-84" fmla="*/ 0 h 1520793"/>
              <a:gd name="connsiteX42-85" fmla="*/ 3362570 w 3362570"/>
              <a:gd name="connsiteY42-86" fmla="*/ 1520793 h 1520793"/>
              <a:gd name="connsiteX43-87" fmla="*/ 1881142 w 3362570"/>
              <a:gd name="connsiteY43-88" fmla="*/ 1520793 h 1520793"/>
              <a:gd name="connsiteX0-89" fmla="*/ 750822 w 3362570"/>
              <a:gd name="connsiteY0-90" fmla="*/ 0 h 1501110"/>
              <a:gd name="connsiteX1-91" fmla="*/ 769972 w 3362570"/>
              <a:gd name="connsiteY1-92" fmla="*/ 0 h 1501110"/>
              <a:gd name="connsiteX2-93" fmla="*/ 778210 w 3362570"/>
              <a:gd name="connsiteY2-94" fmla="*/ 685 h 1501110"/>
              <a:gd name="connsiteX3-95" fmla="*/ 920995 w 3362570"/>
              <a:gd name="connsiteY3-96" fmla="*/ 6172 h 1501110"/>
              <a:gd name="connsiteX4-97" fmla="*/ 1093000 w 3362570"/>
              <a:gd name="connsiteY4-98" fmla="*/ 28119 h 1501110"/>
              <a:gd name="connsiteX5-99" fmla="*/ 1251204 w 3362570"/>
              <a:gd name="connsiteY5-100" fmla="*/ 72699 h 1501110"/>
              <a:gd name="connsiteX6-101" fmla="*/ 1383922 w 3362570"/>
              <a:gd name="connsiteY6-102" fmla="*/ 146702 h 1501110"/>
              <a:gd name="connsiteX7-103" fmla="*/ 1503544 w 3362570"/>
              <a:gd name="connsiteY7-104" fmla="*/ 321112 h 1501110"/>
              <a:gd name="connsiteX8-105" fmla="*/ 1518399 w 3362570"/>
              <a:gd name="connsiteY8-106" fmla="*/ 405746 h 1501110"/>
              <a:gd name="connsiteX9-107" fmla="*/ 1520793 w 3362570"/>
              <a:gd name="connsiteY9-108" fmla="*/ 423990 h 1501110"/>
              <a:gd name="connsiteX10-109" fmla="*/ 1520793 w 3362570"/>
              <a:gd name="connsiteY10-110" fmla="*/ 453344 h 1501110"/>
              <a:gd name="connsiteX11-111" fmla="*/ 1518893 w 3362570"/>
              <a:gd name="connsiteY11-112" fmla="*/ 465277 h 1501110"/>
              <a:gd name="connsiteX12-113" fmla="*/ 1497066 w 3362570"/>
              <a:gd name="connsiteY12-114" fmla="*/ 602447 h 1501110"/>
              <a:gd name="connsiteX13-115" fmla="*/ 1434544 w 3362570"/>
              <a:gd name="connsiteY13-116" fmla="*/ 781041 h 1501110"/>
              <a:gd name="connsiteX14-117" fmla="*/ 1307037 w 3362570"/>
              <a:gd name="connsiteY14-118" fmla="*/ 1025271 h 1501110"/>
              <a:gd name="connsiteX15-119" fmla="*/ 1154395 w 3362570"/>
              <a:gd name="connsiteY15-120" fmla="*/ 1243782 h 1501110"/>
              <a:gd name="connsiteX16-121" fmla="*/ 1027240 w 3362570"/>
              <a:gd name="connsiteY16-122" fmla="*/ 1371760 h 1501110"/>
              <a:gd name="connsiteX17-123" fmla="*/ 904942 w 3362570"/>
              <a:gd name="connsiteY17-124" fmla="*/ 1448576 h 1501110"/>
              <a:gd name="connsiteX18-125" fmla="*/ 790813 w 3362570"/>
              <a:gd name="connsiteY18-126" fmla="*/ 1479232 h 1501110"/>
              <a:gd name="connsiteX19-127" fmla="*/ 771240 w 3362570"/>
              <a:gd name="connsiteY19-128" fmla="*/ 1481428 h 1501110"/>
              <a:gd name="connsiteX20-129" fmla="*/ 748287 w 3362570"/>
              <a:gd name="connsiteY20-130" fmla="*/ 1481428 h 1501110"/>
              <a:gd name="connsiteX21-131" fmla="*/ 742654 w 3362570"/>
              <a:gd name="connsiteY21-132" fmla="*/ 1480398 h 1501110"/>
              <a:gd name="connsiteX22-133" fmla="*/ 709070 w 3362570"/>
              <a:gd name="connsiteY22-134" fmla="*/ 1476763 h 1501110"/>
              <a:gd name="connsiteX23-135" fmla="*/ 583605 w 3362570"/>
              <a:gd name="connsiteY23-136" fmla="*/ 1433692 h 1501110"/>
              <a:gd name="connsiteX24-137" fmla="*/ 446311 w 3362570"/>
              <a:gd name="connsiteY24-138" fmla="*/ 1331570 h 1501110"/>
              <a:gd name="connsiteX25-139" fmla="*/ 323521 w 3362570"/>
              <a:gd name="connsiteY25-140" fmla="*/ 1191657 h 1501110"/>
              <a:gd name="connsiteX26-141" fmla="*/ 103640 w 3362570"/>
              <a:gd name="connsiteY26-142" fmla="*/ 822946 h 1501110"/>
              <a:gd name="connsiteX27-143" fmla="*/ 23657 w 3362570"/>
              <a:gd name="connsiteY27-144" fmla="*/ 607385 h 1501110"/>
              <a:gd name="connsiteX28-145" fmla="*/ 1056 w 3362570"/>
              <a:gd name="connsiteY28-146" fmla="*/ 460820 h 1501110"/>
              <a:gd name="connsiteX29-147" fmla="*/ 0 w 3362570"/>
              <a:gd name="connsiteY29-148" fmla="*/ 453344 h 1501110"/>
              <a:gd name="connsiteX30-149" fmla="*/ 0 w 3362570"/>
              <a:gd name="connsiteY30-150" fmla="*/ 425293 h 1501110"/>
              <a:gd name="connsiteX31-151" fmla="*/ 1127 w 3362570"/>
              <a:gd name="connsiteY31-152" fmla="*/ 415896 h 1501110"/>
              <a:gd name="connsiteX32-153" fmla="*/ 9083 w 3362570"/>
              <a:gd name="connsiteY32-154" fmla="*/ 348889 h 1501110"/>
              <a:gd name="connsiteX33-155" fmla="*/ 100190 w 3362570"/>
              <a:gd name="connsiteY33-156" fmla="*/ 178662 h 1501110"/>
              <a:gd name="connsiteX34-157" fmla="*/ 216713 w 3362570"/>
              <a:gd name="connsiteY34-158" fmla="*/ 95950 h 1501110"/>
              <a:gd name="connsiteX35-159" fmla="*/ 379847 w 3362570"/>
              <a:gd name="connsiteY35-160" fmla="*/ 38339 h 1501110"/>
              <a:gd name="connsiteX36-161" fmla="*/ 519816 w 3362570"/>
              <a:gd name="connsiteY36-162" fmla="*/ 13854 h 1501110"/>
              <a:gd name="connsiteX37-163" fmla="*/ 632890 w 3362570"/>
              <a:gd name="connsiteY37-164" fmla="*/ 4115 h 1501110"/>
              <a:gd name="connsiteX38-165" fmla="*/ 745118 w 3362570"/>
              <a:gd name="connsiteY38-166" fmla="*/ 685 h 1501110"/>
              <a:gd name="connsiteX39-167" fmla="*/ 750822 w 3362570"/>
              <a:gd name="connsiteY39-168" fmla="*/ 0 h 1501110"/>
              <a:gd name="connsiteX40-169" fmla="*/ 1881142 w 3362570"/>
              <a:gd name="connsiteY40-170" fmla="*/ 1501110 h 1501110"/>
              <a:gd name="connsiteX41-171" fmla="*/ 3362570 w 3362570"/>
              <a:gd name="connsiteY41-172" fmla="*/ 1501110 h 1501110"/>
              <a:gd name="connsiteX42-173" fmla="*/ 1881142 w 3362570"/>
              <a:gd name="connsiteY42-174" fmla="*/ 1501110 h 1501110"/>
              <a:gd name="connsiteX0-175" fmla="*/ 750822 w 1520793"/>
              <a:gd name="connsiteY0-176" fmla="*/ 0 h 1481428"/>
              <a:gd name="connsiteX1-177" fmla="*/ 769972 w 1520793"/>
              <a:gd name="connsiteY1-178" fmla="*/ 0 h 1481428"/>
              <a:gd name="connsiteX2-179" fmla="*/ 778210 w 1520793"/>
              <a:gd name="connsiteY2-180" fmla="*/ 685 h 1481428"/>
              <a:gd name="connsiteX3-181" fmla="*/ 920995 w 1520793"/>
              <a:gd name="connsiteY3-182" fmla="*/ 6172 h 1481428"/>
              <a:gd name="connsiteX4-183" fmla="*/ 1093000 w 1520793"/>
              <a:gd name="connsiteY4-184" fmla="*/ 28119 h 1481428"/>
              <a:gd name="connsiteX5-185" fmla="*/ 1251204 w 1520793"/>
              <a:gd name="connsiteY5-186" fmla="*/ 72699 h 1481428"/>
              <a:gd name="connsiteX6-187" fmla="*/ 1383922 w 1520793"/>
              <a:gd name="connsiteY6-188" fmla="*/ 146702 h 1481428"/>
              <a:gd name="connsiteX7-189" fmla="*/ 1503544 w 1520793"/>
              <a:gd name="connsiteY7-190" fmla="*/ 321112 h 1481428"/>
              <a:gd name="connsiteX8-191" fmla="*/ 1518399 w 1520793"/>
              <a:gd name="connsiteY8-192" fmla="*/ 405746 h 1481428"/>
              <a:gd name="connsiteX9-193" fmla="*/ 1520793 w 1520793"/>
              <a:gd name="connsiteY9-194" fmla="*/ 423990 h 1481428"/>
              <a:gd name="connsiteX10-195" fmla="*/ 1520793 w 1520793"/>
              <a:gd name="connsiteY10-196" fmla="*/ 453344 h 1481428"/>
              <a:gd name="connsiteX11-197" fmla="*/ 1518893 w 1520793"/>
              <a:gd name="connsiteY11-198" fmla="*/ 465277 h 1481428"/>
              <a:gd name="connsiteX12-199" fmla="*/ 1497066 w 1520793"/>
              <a:gd name="connsiteY12-200" fmla="*/ 602447 h 1481428"/>
              <a:gd name="connsiteX13-201" fmla="*/ 1434544 w 1520793"/>
              <a:gd name="connsiteY13-202" fmla="*/ 781041 h 1481428"/>
              <a:gd name="connsiteX14-203" fmla="*/ 1307037 w 1520793"/>
              <a:gd name="connsiteY14-204" fmla="*/ 1025271 h 1481428"/>
              <a:gd name="connsiteX15-205" fmla="*/ 1154395 w 1520793"/>
              <a:gd name="connsiteY15-206" fmla="*/ 1243782 h 1481428"/>
              <a:gd name="connsiteX16-207" fmla="*/ 1027240 w 1520793"/>
              <a:gd name="connsiteY16-208" fmla="*/ 1371760 h 1481428"/>
              <a:gd name="connsiteX17-209" fmla="*/ 904942 w 1520793"/>
              <a:gd name="connsiteY17-210" fmla="*/ 1448576 h 1481428"/>
              <a:gd name="connsiteX18-211" fmla="*/ 790813 w 1520793"/>
              <a:gd name="connsiteY18-212" fmla="*/ 1479232 h 1481428"/>
              <a:gd name="connsiteX19-213" fmla="*/ 771240 w 1520793"/>
              <a:gd name="connsiteY19-214" fmla="*/ 1481428 h 1481428"/>
              <a:gd name="connsiteX20-215" fmla="*/ 748287 w 1520793"/>
              <a:gd name="connsiteY20-216" fmla="*/ 1481428 h 1481428"/>
              <a:gd name="connsiteX21-217" fmla="*/ 742654 w 1520793"/>
              <a:gd name="connsiteY21-218" fmla="*/ 1480398 h 1481428"/>
              <a:gd name="connsiteX22-219" fmla="*/ 709070 w 1520793"/>
              <a:gd name="connsiteY22-220" fmla="*/ 1476763 h 1481428"/>
              <a:gd name="connsiteX23-221" fmla="*/ 583605 w 1520793"/>
              <a:gd name="connsiteY23-222" fmla="*/ 1433692 h 1481428"/>
              <a:gd name="connsiteX24-223" fmla="*/ 446311 w 1520793"/>
              <a:gd name="connsiteY24-224" fmla="*/ 1331570 h 1481428"/>
              <a:gd name="connsiteX25-225" fmla="*/ 323521 w 1520793"/>
              <a:gd name="connsiteY25-226" fmla="*/ 1191657 h 1481428"/>
              <a:gd name="connsiteX26-227" fmla="*/ 103640 w 1520793"/>
              <a:gd name="connsiteY26-228" fmla="*/ 822946 h 1481428"/>
              <a:gd name="connsiteX27-229" fmla="*/ 23657 w 1520793"/>
              <a:gd name="connsiteY27-230" fmla="*/ 607385 h 1481428"/>
              <a:gd name="connsiteX28-231" fmla="*/ 1056 w 1520793"/>
              <a:gd name="connsiteY28-232" fmla="*/ 460820 h 1481428"/>
              <a:gd name="connsiteX29-233" fmla="*/ 0 w 1520793"/>
              <a:gd name="connsiteY29-234" fmla="*/ 453344 h 1481428"/>
              <a:gd name="connsiteX30-235" fmla="*/ 0 w 1520793"/>
              <a:gd name="connsiteY30-236" fmla="*/ 425293 h 1481428"/>
              <a:gd name="connsiteX31-237" fmla="*/ 1127 w 1520793"/>
              <a:gd name="connsiteY31-238" fmla="*/ 415896 h 1481428"/>
              <a:gd name="connsiteX32-239" fmla="*/ 9083 w 1520793"/>
              <a:gd name="connsiteY32-240" fmla="*/ 348889 h 1481428"/>
              <a:gd name="connsiteX33-241" fmla="*/ 100190 w 1520793"/>
              <a:gd name="connsiteY33-242" fmla="*/ 178662 h 1481428"/>
              <a:gd name="connsiteX34-243" fmla="*/ 216713 w 1520793"/>
              <a:gd name="connsiteY34-244" fmla="*/ 95950 h 1481428"/>
              <a:gd name="connsiteX35-245" fmla="*/ 379847 w 1520793"/>
              <a:gd name="connsiteY35-246" fmla="*/ 38339 h 1481428"/>
              <a:gd name="connsiteX36-247" fmla="*/ 519816 w 1520793"/>
              <a:gd name="connsiteY36-248" fmla="*/ 13854 h 1481428"/>
              <a:gd name="connsiteX37-249" fmla="*/ 632890 w 1520793"/>
              <a:gd name="connsiteY37-250" fmla="*/ 4115 h 1481428"/>
              <a:gd name="connsiteX38-251" fmla="*/ 745118 w 1520793"/>
              <a:gd name="connsiteY38-252" fmla="*/ 685 h 1481428"/>
              <a:gd name="connsiteX39-253" fmla="*/ 750822 w 1520793"/>
              <a:gd name="connsiteY39-254" fmla="*/ 0 h 1481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1520793" h="1481428">
                <a:moveTo>
                  <a:pt x="750822" y="0"/>
                </a:moveTo>
                <a:lnTo>
                  <a:pt x="769972" y="0"/>
                </a:lnTo>
                <a:cubicBezTo>
                  <a:pt x="772718" y="205"/>
                  <a:pt x="775464" y="617"/>
                  <a:pt x="778210" y="685"/>
                </a:cubicBezTo>
                <a:cubicBezTo>
                  <a:pt x="825805" y="1166"/>
                  <a:pt x="873471" y="2743"/>
                  <a:pt x="920995" y="6172"/>
                </a:cubicBezTo>
                <a:cubicBezTo>
                  <a:pt x="978729" y="10424"/>
                  <a:pt x="1036182" y="17215"/>
                  <a:pt x="1093000" y="28119"/>
                </a:cubicBezTo>
                <a:cubicBezTo>
                  <a:pt x="1147002" y="38544"/>
                  <a:pt x="1199949" y="52535"/>
                  <a:pt x="1251204" y="72699"/>
                </a:cubicBezTo>
                <a:cubicBezTo>
                  <a:pt x="1298729" y="91423"/>
                  <a:pt x="1343579" y="114948"/>
                  <a:pt x="1383922" y="146702"/>
                </a:cubicBezTo>
                <a:cubicBezTo>
                  <a:pt x="1441867" y="192380"/>
                  <a:pt x="1482703" y="249853"/>
                  <a:pt x="1503544" y="321112"/>
                </a:cubicBezTo>
                <a:cubicBezTo>
                  <a:pt x="1511640" y="348752"/>
                  <a:pt x="1516428" y="377010"/>
                  <a:pt x="1518399" y="405746"/>
                </a:cubicBezTo>
                <a:cubicBezTo>
                  <a:pt x="1518822" y="411851"/>
                  <a:pt x="1519948" y="417885"/>
                  <a:pt x="1520793" y="423990"/>
                </a:cubicBezTo>
                <a:lnTo>
                  <a:pt x="1520793" y="453344"/>
                </a:lnTo>
                <a:cubicBezTo>
                  <a:pt x="1520180" y="457322"/>
                  <a:pt x="1519103" y="461231"/>
                  <a:pt x="1518893" y="465277"/>
                </a:cubicBezTo>
                <a:cubicBezTo>
                  <a:pt x="1516428" y="511709"/>
                  <a:pt x="1508543" y="557387"/>
                  <a:pt x="1497066" y="602447"/>
                </a:cubicBezTo>
                <a:cubicBezTo>
                  <a:pt x="1481436" y="663762"/>
                  <a:pt x="1459821" y="723087"/>
                  <a:pt x="1434544" y="781041"/>
                </a:cubicBezTo>
                <a:cubicBezTo>
                  <a:pt x="1397863" y="865469"/>
                  <a:pt x="1354422" y="946399"/>
                  <a:pt x="1307037" y="1025271"/>
                </a:cubicBezTo>
                <a:cubicBezTo>
                  <a:pt x="1261132" y="1101606"/>
                  <a:pt x="1211425" y="1175266"/>
                  <a:pt x="1154395" y="1243782"/>
                </a:cubicBezTo>
                <a:cubicBezTo>
                  <a:pt x="1115742" y="1290145"/>
                  <a:pt x="1074131" y="1333628"/>
                  <a:pt x="1027240" y="1371760"/>
                </a:cubicBezTo>
                <a:cubicBezTo>
                  <a:pt x="989642" y="1402418"/>
                  <a:pt x="949369" y="1428891"/>
                  <a:pt x="904942" y="1448576"/>
                </a:cubicBezTo>
                <a:cubicBezTo>
                  <a:pt x="868472" y="1464693"/>
                  <a:pt x="830592" y="1475460"/>
                  <a:pt x="790813" y="1479232"/>
                </a:cubicBezTo>
                <a:cubicBezTo>
                  <a:pt x="784265" y="1479850"/>
                  <a:pt x="777787" y="1480673"/>
                  <a:pt x="771240" y="1481428"/>
                </a:cubicBezTo>
                <a:lnTo>
                  <a:pt x="748287" y="1481428"/>
                </a:lnTo>
                <a:cubicBezTo>
                  <a:pt x="746385" y="1481084"/>
                  <a:pt x="744555" y="1480536"/>
                  <a:pt x="742654" y="1480398"/>
                </a:cubicBezTo>
                <a:cubicBezTo>
                  <a:pt x="731460" y="1479165"/>
                  <a:pt x="720194" y="1478478"/>
                  <a:pt x="709070" y="1476763"/>
                </a:cubicBezTo>
                <a:cubicBezTo>
                  <a:pt x="664643" y="1470111"/>
                  <a:pt x="623103" y="1454885"/>
                  <a:pt x="583605" y="1433692"/>
                </a:cubicBezTo>
                <a:cubicBezTo>
                  <a:pt x="532841" y="1406464"/>
                  <a:pt x="487921" y="1371212"/>
                  <a:pt x="446311" y="1331570"/>
                </a:cubicBezTo>
                <a:cubicBezTo>
                  <a:pt x="401180" y="1288636"/>
                  <a:pt x="360695" y="1241519"/>
                  <a:pt x="323521" y="1191657"/>
                </a:cubicBezTo>
                <a:cubicBezTo>
                  <a:pt x="237484" y="1076367"/>
                  <a:pt x="165175" y="952846"/>
                  <a:pt x="103640" y="822946"/>
                </a:cubicBezTo>
                <a:cubicBezTo>
                  <a:pt x="70689" y="753402"/>
                  <a:pt x="42878" y="681937"/>
                  <a:pt x="23657" y="607385"/>
                </a:cubicBezTo>
                <a:cubicBezTo>
                  <a:pt x="11195" y="559307"/>
                  <a:pt x="1902" y="510681"/>
                  <a:pt x="1056" y="460820"/>
                </a:cubicBezTo>
                <a:cubicBezTo>
                  <a:pt x="986" y="458282"/>
                  <a:pt x="352" y="455813"/>
                  <a:pt x="0" y="453344"/>
                </a:cubicBezTo>
                <a:lnTo>
                  <a:pt x="0" y="425293"/>
                </a:lnTo>
                <a:cubicBezTo>
                  <a:pt x="423" y="422138"/>
                  <a:pt x="1127" y="419052"/>
                  <a:pt x="1127" y="415896"/>
                </a:cubicBezTo>
                <a:cubicBezTo>
                  <a:pt x="1197" y="393264"/>
                  <a:pt x="4366" y="370974"/>
                  <a:pt x="9083" y="348889"/>
                </a:cubicBezTo>
                <a:cubicBezTo>
                  <a:pt x="22953" y="283323"/>
                  <a:pt x="53017" y="226398"/>
                  <a:pt x="100190" y="178662"/>
                </a:cubicBezTo>
                <a:cubicBezTo>
                  <a:pt x="134197" y="144302"/>
                  <a:pt x="173694" y="117623"/>
                  <a:pt x="216713" y="95950"/>
                </a:cubicBezTo>
                <a:cubicBezTo>
                  <a:pt x="268674" y="69819"/>
                  <a:pt x="323450" y="51849"/>
                  <a:pt x="379847" y="38339"/>
                </a:cubicBezTo>
                <a:cubicBezTo>
                  <a:pt x="426033" y="27365"/>
                  <a:pt x="472713" y="19546"/>
                  <a:pt x="519816" y="13854"/>
                </a:cubicBezTo>
                <a:cubicBezTo>
                  <a:pt x="557413" y="9259"/>
                  <a:pt x="595151" y="5761"/>
                  <a:pt x="632890" y="4115"/>
                </a:cubicBezTo>
                <a:cubicBezTo>
                  <a:pt x="670346" y="2400"/>
                  <a:pt x="707732" y="1782"/>
                  <a:pt x="745118" y="685"/>
                </a:cubicBezTo>
                <a:cubicBezTo>
                  <a:pt x="747019" y="617"/>
                  <a:pt x="748921" y="205"/>
                  <a:pt x="750822" y="0"/>
                </a:cubicBezTo>
                <a:close/>
              </a:path>
            </a:pathLst>
          </a:custGeom>
        </p:spPr>
      </p:pic>
      <p:pic>
        <p:nvPicPr>
          <p:cNvPr id="35" name="图片占位符 5" descr="C:\Users\admin\Desktop\专家指导.jpg专家指导"/>
          <p:cNvPicPr>
            <a:picLocks noChangeAspect="1"/>
          </p:cNvPicPr>
          <p:nvPr/>
        </p:nvPicPr>
        <p:blipFill>
          <a:blip r:embed="rId4"/>
          <a:srcRect/>
          <a:stretch>
            <a:fillRect/>
          </a:stretch>
        </p:blipFill>
        <p:spPr>
          <a:xfrm>
            <a:off x="8590416" y="1775089"/>
            <a:ext cx="2927350" cy="2195755"/>
          </a:xfrm>
          <a:custGeom>
            <a:avLst/>
            <a:gdLst>
              <a:gd name="connsiteX0" fmla="*/ 750822 w 3362570"/>
              <a:gd name="connsiteY0" fmla="*/ 19683 h 1520793"/>
              <a:gd name="connsiteX1" fmla="*/ 769972 w 3362570"/>
              <a:gd name="connsiteY1" fmla="*/ 19683 h 1520793"/>
              <a:gd name="connsiteX2" fmla="*/ 778210 w 3362570"/>
              <a:gd name="connsiteY2" fmla="*/ 20368 h 1520793"/>
              <a:gd name="connsiteX3" fmla="*/ 920995 w 3362570"/>
              <a:gd name="connsiteY3" fmla="*/ 25855 h 1520793"/>
              <a:gd name="connsiteX4" fmla="*/ 1093000 w 3362570"/>
              <a:gd name="connsiteY4" fmla="*/ 47802 h 1520793"/>
              <a:gd name="connsiteX5" fmla="*/ 1251204 w 3362570"/>
              <a:gd name="connsiteY5" fmla="*/ 92382 h 1520793"/>
              <a:gd name="connsiteX6" fmla="*/ 1383922 w 3362570"/>
              <a:gd name="connsiteY6" fmla="*/ 166385 h 1520793"/>
              <a:gd name="connsiteX7" fmla="*/ 1503544 w 3362570"/>
              <a:gd name="connsiteY7" fmla="*/ 340795 h 1520793"/>
              <a:gd name="connsiteX8" fmla="*/ 1518399 w 3362570"/>
              <a:gd name="connsiteY8" fmla="*/ 425429 h 1520793"/>
              <a:gd name="connsiteX9" fmla="*/ 1520793 w 3362570"/>
              <a:gd name="connsiteY9" fmla="*/ 443673 h 1520793"/>
              <a:gd name="connsiteX10" fmla="*/ 1520793 w 3362570"/>
              <a:gd name="connsiteY10" fmla="*/ 473027 h 1520793"/>
              <a:gd name="connsiteX11" fmla="*/ 1518893 w 3362570"/>
              <a:gd name="connsiteY11" fmla="*/ 484960 h 1520793"/>
              <a:gd name="connsiteX12" fmla="*/ 1497066 w 3362570"/>
              <a:gd name="connsiteY12" fmla="*/ 622130 h 1520793"/>
              <a:gd name="connsiteX13" fmla="*/ 1434544 w 3362570"/>
              <a:gd name="connsiteY13" fmla="*/ 800724 h 1520793"/>
              <a:gd name="connsiteX14" fmla="*/ 1307037 w 3362570"/>
              <a:gd name="connsiteY14" fmla="*/ 1044954 h 1520793"/>
              <a:gd name="connsiteX15" fmla="*/ 1154395 w 3362570"/>
              <a:gd name="connsiteY15" fmla="*/ 1263465 h 1520793"/>
              <a:gd name="connsiteX16" fmla="*/ 1027240 w 3362570"/>
              <a:gd name="connsiteY16" fmla="*/ 1391443 h 1520793"/>
              <a:gd name="connsiteX17" fmla="*/ 904942 w 3362570"/>
              <a:gd name="connsiteY17" fmla="*/ 1468259 h 1520793"/>
              <a:gd name="connsiteX18" fmla="*/ 790813 w 3362570"/>
              <a:gd name="connsiteY18" fmla="*/ 1498915 h 1520793"/>
              <a:gd name="connsiteX19" fmla="*/ 771240 w 3362570"/>
              <a:gd name="connsiteY19" fmla="*/ 1501111 h 1520793"/>
              <a:gd name="connsiteX20" fmla="*/ 748287 w 3362570"/>
              <a:gd name="connsiteY20" fmla="*/ 1501111 h 1520793"/>
              <a:gd name="connsiteX21" fmla="*/ 742654 w 3362570"/>
              <a:gd name="connsiteY21" fmla="*/ 1500081 h 1520793"/>
              <a:gd name="connsiteX22" fmla="*/ 709070 w 3362570"/>
              <a:gd name="connsiteY22" fmla="*/ 1496446 h 1520793"/>
              <a:gd name="connsiteX23" fmla="*/ 583605 w 3362570"/>
              <a:gd name="connsiteY23" fmla="*/ 1453375 h 1520793"/>
              <a:gd name="connsiteX24" fmla="*/ 446311 w 3362570"/>
              <a:gd name="connsiteY24" fmla="*/ 1351253 h 1520793"/>
              <a:gd name="connsiteX25" fmla="*/ 323521 w 3362570"/>
              <a:gd name="connsiteY25" fmla="*/ 1211340 h 1520793"/>
              <a:gd name="connsiteX26" fmla="*/ 103640 w 3362570"/>
              <a:gd name="connsiteY26" fmla="*/ 842629 h 1520793"/>
              <a:gd name="connsiteX27" fmla="*/ 23657 w 3362570"/>
              <a:gd name="connsiteY27" fmla="*/ 627068 h 1520793"/>
              <a:gd name="connsiteX28" fmla="*/ 1056 w 3362570"/>
              <a:gd name="connsiteY28" fmla="*/ 480503 h 1520793"/>
              <a:gd name="connsiteX29" fmla="*/ 0 w 3362570"/>
              <a:gd name="connsiteY29" fmla="*/ 473027 h 1520793"/>
              <a:gd name="connsiteX30" fmla="*/ 0 w 3362570"/>
              <a:gd name="connsiteY30" fmla="*/ 444976 h 1520793"/>
              <a:gd name="connsiteX31" fmla="*/ 1127 w 3362570"/>
              <a:gd name="connsiteY31" fmla="*/ 435579 h 1520793"/>
              <a:gd name="connsiteX32" fmla="*/ 9083 w 3362570"/>
              <a:gd name="connsiteY32" fmla="*/ 368572 h 1520793"/>
              <a:gd name="connsiteX33" fmla="*/ 100190 w 3362570"/>
              <a:gd name="connsiteY33" fmla="*/ 198345 h 1520793"/>
              <a:gd name="connsiteX34" fmla="*/ 216713 w 3362570"/>
              <a:gd name="connsiteY34" fmla="*/ 115633 h 1520793"/>
              <a:gd name="connsiteX35" fmla="*/ 379847 w 3362570"/>
              <a:gd name="connsiteY35" fmla="*/ 58022 h 1520793"/>
              <a:gd name="connsiteX36" fmla="*/ 519816 w 3362570"/>
              <a:gd name="connsiteY36" fmla="*/ 33537 h 1520793"/>
              <a:gd name="connsiteX37" fmla="*/ 632890 w 3362570"/>
              <a:gd name="connsiteY37" fmla="*/ 23798 h 1520793"/>
              <a:gd name="connsiteX38" fmla="*/ 745118 w 3362570"/>
              <a:gd name="connsiteY38" fmla="*/ 20368 h 1520793"/>
              <a:gd name="connsiteX39" fmla="*/ 750822 w 3362570"/>
              <a:gd name="connsiteY39" fmla="*/ 19683 h 1520793"/>
              <a:gd name="connsiteX40" fmla="*/ 1881142 w 3362570"/>
              <a:gd name="connsiteY40" fmla="*/ 0 h 1520793"/>
              <a:gd name="connsiteX41" fmla="*/ 3362570 w 3362570"/>
              <a:gd name="connsiteY41" fmla="*/ 0 h 1520793"/>
              <a:gd name="connsiteX42" fmla="*/ 3362570 w 3362570"/>
              <a:gd name="connsiteY42" fmla="*/ 1520793 h 1520793"/>
              <a:gd name="connsiteX43" fmla="*/ 1881142 w 3362570"/>
              <a:gd name="connsiteY43" fmla="*/ 1520793 h 1520793"/>
              <a:gd name="connsiteX0-1" fmla="*/ 750822 w 3362570"/>
              <a:gd name="connsiteY0-2" fmla="*/ 19683 h 1520793"/>
              <a:gd name="connsiteX1-3" fmla="*/ 769972 w 3362570"/>
              <a:gd name="connsiteY1-4" fmla="*/ 19683 h 1520793"/>
              <a:gd name="connsiteX2-5" fmla="*/ 778210 w 3362570"/>
              <a:gd name="connsiteY2-6" fmla="*/ 20368 h 1520793"/>
              <a:gd name="connsiteX3-7" fmla="*/ 920995 w 3362570"/>
              <a:gd name="connsiteY3-8" fmla="*/ 25855 h 1520793"/>
              <a:gd name="connsiteX4-9" fmla="*/ 1093000 w 3362570"/>
              <a:gd name="connsiteY4-10" fmla="*/ 47802 h 1520793"/>
              <a:gd name="connsiteX5-11" fmla="*/ 1251204 w 3362570"/>
              <a:gd name="connsiteY5-12" fmla="*/ 92382 h 1520793"/>
              <a:gd name="connsiteX6-13" fmla="*/ 1383922 w 3362570"/>
              <a:gd name="connsiteY6-14" fmla="*/ 166385 h 1520793"/>
              <a:gd name="connsiteX7-15" fmla="*/ 1503544 w 3362570"/>
              <a:gd name="connsiteY7-16" fmla="*/ 340795 h 1520793"/>
              <a:gd name="connsiteX8-17" fmla="*/ 1518399 w 3362570"/>
              <a:gd name="connsiteY8-18" fmla="*/ 425429 h 1520793"/>
              <a:gd name="connsiteX9-19" fmla="*/ 1520793 w 3362570"/>
              <a:gd name="connsiteY9-20" fmla="*/ 443673 h 1520793"/>
              <a:gd name="connsiteX10-21" fmla="*/ 1520793 w 3362570"/>
              <a:gd name="connsiteY10-22" fmla="*/ 473027 h 1520793"/>
              <a:gd name="connsiteX11-23" fmla="*/ 1518893 w 3362570"/>
              <a:gd name="connsiteY11-24" fmla="*/ 484960 h 1520793"/>
              <a:gd name="connsiteX12-25" fmla="*/ 1497066 w 3362570"/>
              <a:gd name="connsiteY12-26" fmla="*/ 622130 h 1520793"/>
              <a:gd name="connsiteX13-27" fmla="*/ 1434544 w 3362570"/>
              <a:gd name="connsiteY13-28" fmla="*/ 800724 h 1520793"/>
              <a:gd name="connsiteX14-29" fmla="*/ 1307037 w 3362570"/>
              <a:gd name="connsiteY14-30" fmla="*/ 1044954 h 1520793"/>
              <a:gd name="connsiteX15-31" fmla="*/ 1154395 w 3362570"/>
              <a:gd name="connsiteY15-32" fmla="*/ 1263465 h 1520793"/>
              <a:gd name="connsiteX16-33" fmla="*/ 1027240 w 3362570"/>
              <a:gd name="connsiteY16-34" fmla="*/ 1391443 h 1520793"/>
              <a:gd name="connsiteX17-35" fmla="*/ 904942 w 3362570"/>
              <a:gd name="connsiteY17-36" fmla="*/ 1468259 h 1520793"/>
              <a:gd name="connsiteX18-37" fmla="*/ 790813 w 3362570"/>
              <a:gd name="connsiteY18-38" fmla="*/ 1498915 h 1520793"/>
              <a:gd name="connsiteX19-39" fmla="*/ 771240 w 3362570"/>
              <a:gd name="connsiteY19-40" fmla="*/ 1501111 h 1520793"/>
              <a:gd name="connsiteX20-41" fmla="*/ 748287 w 3362570"/>
              <a:gd name="connsiteY20-42" fmla="*/ 1501111 h 1520793"/>
              <a:gd name="connsiteX21-43" fmla="*/ 742654 w 3362570"/>
              <a:gd name="connsiteY21-44" fmla="*/ 1500081 h 1520793"/>
              <a:gd name="connsiteX22-45" fmla="*/ 709070 w 3362570"/>
              <a:gd name="connsiteY22-46" fmla="*/ 1496446 h 1520793"/>
              <a:gd name="connsiteX23-47" fmla="*/ 583605 w 3362570"/>
              <a:gd name="connsiteY23-48" fmla="*/ 1453375 h 1520793"/>
              <a:gd name="connsiteX24-49" fmla="*/ 446311 w 3362570"/>
              <a:gd name="connsiteY24-50" fmla="*/ 1351253 h 1520793"/>
              <a:gd name="connsiteX25-51" fmla="*/ 323521 w 3362570"/>
              <a:gd name="connsiteY25-52" fmla="*/ 1211340 h 1520793"/>
              <a:gd name="connsiteX26-53" fmla="*/ 103640 w 3362570"/>
              <a:gd name="connsiteY26-54" fmla="*/ 842629 h 1520793"/>
              <a:gd name="connsiteX27-55" fmla="*/ 23657 w 3362570"/>
              <a:gd name="connsiteY27-56" fmla="*/ 627068 h 1520793"/>
              <a:gd name="connsiteX28-57" fmla="*/ 1056 w 3362570"/>
              <a:gd name="connsiteY28-58" fmla="*/ 480503 h 1520793"/>
              <a:gd name="connsiteX29-59" fmla="*/ 0 w 3362570"/>
              <a:gd name="connsiteY29-60" fmla="*/ 473027 h 1520793"/>
              <a:gd name="connsiteX30-61" fmla="*/ 0 w 3362570"/>
              <a:gd name="connsiteY30-62" fmla="*/ 444976 h 1520793"/>
              <a:gd name="connsiteX31-63" fmla="*/ 1127 w 3362570"/>
              <a:gd name="connsiteY31-64" fmla="*/ 435579 h 1520793"/>
              <a:gd name="connsiteX32-65" fmla="*/ 9083 w 3362570"/>
              <a:gd name="connsiteY32-66" fmla="*/ 368572 h 1520793"/>
              <a:gd name="connsiteX33-67" fmla="*/ 100190 w 3362570"/>
              <a:gd name="connsiteY33-68" fmla="*/ 198345 h 1520793"/>
              <a:gd name="connsiteX34-69" fmla="*/ 216713 w 3362570"/>
              <a:gd name="connsiteY34-70" fmla="*/ 115633 h 1520793"/>
              <a:gd name="connsiteX35-71" fmla="*/ 379847 w 3362570"/>
              <a:gd name="connsiteY35-72" fmla="*/ 58022 h 1520793"/>
              <a:gd name="connsiteX36-73" fmla="*/ 519816 w 3362570"/>
              <a:gd name="connsiteY36-74" fmla="*/ 33537 h 1520793"/>
              <a:gd name="connsiteX37-75" fmla="*/ 632890 w 3362570"/>
              <a:gd name="connsiteY37-76" fmla="*/ 23798 h 1520793"/>
              <a:gd name="connsiteX38-77" fmla="*/ 745118 w 3362570"/>
              <a:gd name="connsiteY38-78" fmla="*/ 20368 h 1520793"/>
              <a:gd name="connsiteX39-79" fmla="*/ 750822 w 3362570"/>
              <a:gd name="connsiteY39-80" fmla="*/ 19683 h 1520793"/>
              <a:gd name="connsiteX40-81" fmla="*/ 1881142 w 3362570"/>
              <a:gd name="connsiteY40-82" fmla="*/ 1520793 h 1520793"/>
              <a:gd name="connsiteX41-83" fmla="*/ 3362570 w 3362570"/>
              <a:gd name="connsiteY41-84" fmla="*/ 0 h 1520793"/>
              <a:gd name="connsiteX42-85" fmla="*/ 3362570 w 3362570"/>
              <a:gd name="connsiteY42-86" fmla="*/ 1520793 h 1520793"/>
              <a:gd name="connsiteX43-87" fmla="*/ 1881142 w 3362570"/>
              <a:gd name="connsiteY43-88" fmla="*/ 1520793 h 1520793"/>
              <a:gd name="connsiteX0-89" fmla="*/ 750822 w 3362570"/>
              <a:gd name="connsiteY0-90" fmla="*/ 0 h 1501110"/>
              <a:gd name="connsiteX1-91" fmla="*/ 769972 w 3362570"/>
              <a:gd name="connsiteY1-92" fmla="*/ 0 h 1501110"/>
              <a:gd name="connsiteX2-93" fmla="*/ 778210 w 3362570"/>
              <a:gd name="connsiteY2-94" fmla="*/ 685 h 1501110"/>
              <a:gd name="connsiteX3-95" fmla="*/ 920995 w 3362570"/>
              <a:gd name="connsiteY3-96" fmla="*/ 6172 h 1501110"/>
              <a:gd name="connsiteX4-97" fmla="*/ 1093000 w 3362570"/>
              <a:gd name="connsiteY4-98" fmla="*/ 28119 h 1501110"/>
              <a:gd name="connsiteX5-99" fmla="*/ 1251204 w 3362570"/>
              <a:gd name="connsiteY5-100" fmla="*/ 72699 h 1501110"/>
              <a:gd name="connsiteX6-101" fmla="*/ 1383922 w 3362570"/>
              <a:gd name="connsiteY6-102" fmla="*/ 146702 h 1501110"/>
              <a:gd name="connsiteX7-103" fmla="*/ 1503544 w 3362570"/>
              <a:gd name="connsiteY7-104" fmla="*/ 321112 h 1501110"/>
              <a:gd name="connsiteX8-105" fmla="*/ 1518399 w 3362570"/>
              <a:gd name="connsiteY8-106" fmla="*/ 405746 h 1501110"/>
              <a:gd name="connsiteX9-107" fmla="*/ 1520793 w 3362570"/>
              <a:gd name="connsiteY9-108" fmla="*/ 423990 h 1501110"/>
              <a:gd name="connsiteX10-109" fmla="*/ 1520793 w 3362570"/>
              <a:gd name="connsiteY10-110" fmla="*/ 453344 h 1501110"/>
              <a:gd name="connsiteX11-111" fmla="*/ 1518893 w 3362570"/>
              <a:gd name="connsiteY11-112" fmla="*/ 465277 h 1501110"/>
              <a:gd name="connsiteX12-113" fmla="*/ 1497066 w 3362570"/>
              <a:gd name="connsiteY12-114" fmla="*/ 602447 h 1501110"/>
              <a:gd name="connsiteX13-115" fmla="*/ 1434544 w 3362570"/>
              <a:gd name="connsiteY13-116" fmla="*/ 781041 h 1501110"/>
              <a:gd name="connsiteX14-117" fmla="*/ 1307037 w 3362570"/>
              <a:gd name="connsiteY14-118" fmla="*/ 1025271 h 1501110"/>
              <a:gd name="connsiteX15-119" fmla="*/ 1154395 w 3362570"/>
              <a:gd name="connsiteY15-120" fmla="*/ 1243782 h 1501110"/>
              <a:gd name="connsiteX16-121" fmla="*/ 1027240 w 3362570"/>
              <a:gd name="connsiteY16-122" fmla="*/ 1371760 h 1501110"/>
              <a:gd name="connsiteX17-123" fmla="*/ 904942 w 3362570"/>
              <a:gd name="connsiteY17-124" fmla="*/ 1448576 h 1501110"/>
              <a:gd name="connsiteX18-125" fmla="*/ 790813 w 3362570"/>
              <a:gd name="connsiteY18-126" fmla="*/ 1479232 h 1501110"/>
              <a:gd name="connsiteX19-127" fmla="*/ 771240 w 3362570"/>
              <a:gd name="connsiteY19-128" fmla="*/ 1481428 h 1501110"/>
              <a:gd name="connsiteX20-129" fmla="*/ 748287 w 3362570"/>
              <a:gd name="connsiteY20-130" fmla="*/ 1481428 h 1501110"/>
              <a:gd name="connsiteX21-131" fmla="*/ 742654 w 3362570"/>
              <a:gd name="connsiteY21-132" fmla="*/ 1480398 h 1501110"/>
              <a:gd name="connsiteX22-133" fmla="*/ 709070 w 3362570"/>
              <a:gd name="connsiteY22-134" fmla="*/ 1476763 h 1501110"/>
              <a:gd name="connsiteX23-135" fmla="*/ 583605 w 3362570"/>
              <a:gd name="connsiteY23-136" fmla="*/ 1433692 h 1501110"/>
              <a:gd name="connsiteX24-137" fmla="*/ 446311 w 3362570"/>
              <a:gd name="connsiteY24-138" fmla="*/ 1331570 h 1501110"/>
              <a:gd name="connsiteX25-139" fmla="*/ 323521 w 3362570"/>
              <a:gd name="connsiteY25-140" fmla="*/ 1191657 h 1501110"/>
              <a:gd name="connsiteX26-141" fmla="*/ 103640 w 3362570"/>
              <a:gd name="connsiteY26-142" fmla="*/ 822946 h 1501110"/>
              <a:gd name="connsiteX27-143" fmla="*/ 23657 w 3362570"/>
              <a:gd name="connsiteY27-144" fmla="*/ 607385 h 1501110"/>
              <a:gd name="connsiteX28-145" fmla="*/ 1056 w 3362570"/>
              <a:gd name="connsiteY28-146" fmla="*/ 460820 h 1501110"/>
              <a:gd name="connsiteX29-147" fmla="*/ 0 w 3362570"/>
              <a:gd name="connsiteY29-148" fmla="*/ 453344 h 1501110"/>
              <a:gd name="connsiteX30-149" fmla="*/ 0 w 3362570"/>
              <a:gd name="connsiteY30-150" fmla="*/ 425293 h 1501110"/>
              <a:gd name="connsiteX31-151" fmla="*/ 1127 w 3362570"/>
              <a:gd name="connsiteY31-152" fmla="*/ 415896 h 1501110"/>
              <a:gd name="connsiteX32-153" fmla="*/ 9083 w 3362570"/>
              <a:gd name="connsiteY32-154" fmla="*/ 348889 h 1501110"/>
              <a:gd name="connsiteX33-155" fmla="*/ 100190 w 3362570"/>
              <a:gd name="connsiteY33-156" fmla="*/ 178662 h 1501110"/>
              <a:gd name="connsiteX34-157" fmla="*/ 216713 w 3362570"/>
              <a:gd name="connsiteY34-158" fmla="*/ 95950 h 1501110"/>
              <a:gd name="connsiteX35-159" fmla="*/ 379847 w 3362570"/>
              <a:gd name="connsiteY35-160" fmla="*/ 38339 h 1501110"/>
              <a:gd name="connsiteX36-161" fmla="*/ 519816 w 3362570"/>
              <a:gd name="connsiteY36-162" fmla="*/ 13854 h 1501110"/>
              <a:gd name="connsiteX37-163" fmla="*/ 632890 w 3362570"/>
              <a:gd name="connsiteY37-164" fmla="*/ 4115 h 1501110"/>
              <a:gd name="connsiteX38-165" fmla="*/ 745118 w 3362570"/>
              <a:gd name="connsiteY38-166" fmla="*/ 685 h 1501110"/>
              <a:gd name="connsiteX39-167" fmla="*/ 750822 w 3362570"/>
              <a:gd name="connsiteY39-168" fmla="*/ 0 h 1501110"/>
              <a:gd name="connsiteX40-169" fmla="*/ 1881142 w 3362570"/>
              <a:gd name="connsiteY40-170" fmla="*/ 1501110 h 1501110"/>
              <a:gd name="connsiteX41-171" fmla="*/ 3362570 w 3362570"/>
              <a:gd name="connsiteY41-172" fmla="*/ 1501110 h 1501110"/>
              <a:gd name="connsiteX42-173" fmla="*/ 1881142 w 3362570"/>
              <a:gd name="connsiteY42-174" fmla="*/ 1501110 h 1501110"/>
              <a:gd name="connsiteX0-175" fmla="*/ 750822 w 1520793"/>
              <a:gd name="connsiteY0-176" fmla="*/ 0 h 1481428"/>
              <a:gd name="connsiteX1-177" fmla="*/ 769972 w 1520793"/>
              <a:gd name="connsiteY1-178" fmla="*/ 0 h 1481428"/>
              <a:gd name="connsiteX2-179" fmla="*/ 778210 w 1520793"/>
              <a:gd name="connsiteY2-180" fmla="*/ 685 h 1481428"/>
              <a:gd name="connsiteX3-181" fmla="*/ 920995 w 1520793"/>
              <a:gd name="connsiteY3-182" fmla="*/ 6172 h 1481428"/>
              <a:gd name="connsiteX4-183" fmla="*/ 1093000 w 1520793"/>
              <a:gd name="connsiteY4-184" fmla="*/ 28119 h 1481428"/>
              <a:gd name="connsiteX5-185" fmla="*/ 1251204 w 1520793"/>
              <a:gd name="connsiteY5-186" fmla="*/ 72699 h 1481428"/>
              <a:gd name="connsiteX6-187" fmla="*/ 1383922 w 1520793"/>
              <a:gd name="connsiteY6-188" fmla="*/ 146702 h 1481428"/>
              <a:gd name="connsiteX7-189" fmla="*/ 1503544 w 1520793"/>
              <a:gd name="connsiteY7-190" fmla="*/ 321112 h 1481428"/>
              <a:gd name="connsiteX8-191" fmla="*/ 1518399 w 1520793"/>
              <a:gd name="connsiteY8-192" fmla="*/ 405746 h 1481428"/>
              <a:gd name="connsiteX9-193" fmla="*/ 1520793 w 1520793"/>
              <a:gd name="connsiteY9-194" fmla="*/ 423990 h 1481428"/>
              <a:gd name="connsiteX10-195" fmla="*/ 1520793 w 1520793"/>
              <a:gd name="connsiteY10-196" fmla="*/ 453344 h 1481428"/>
              <a:gd name="connsiteX11-197" fmla="*/ 1518893 w 1520793"/>
              <a:gd name="connsiteY11-198" fmla="*/ 465277 h 1481428"/>
              <a:gd name="connsiteX12-199" fmla="*/ 1497066 w 1520793"/>
              <a:gd name="connsiteY12-200" fmla="*/ 602447 h 1481428"/>
              <a:gd name="connsiteX13-201" fmla="*/ 1434544 w 1520793"/>
              <a:gd name="connsiteY13-202" fmla="*/ 781041 h 1481428"/>
              <a:gd name="connsiteX14-203" fmla="*/ 1307037 w 1520793"/>
              <a:gd name="connsiteY14-204" fmla="*/ 1025271 h 1481428"/>
              <a:gd name="connsiteX15-205" fmla="*/ 1154395 w 1520793"/>
              <a:gd name="connsiteY15-206" fmla="*/ 1243782 h 1481428"/>
              <a:gd name="connsiteX16-207" fmla="*/ 1027240 w 1520793"/>
              <a:gd name="connsiteY16-208" fmla="*/ 1371760 h 1481428"/>
              <a:gd name="connsiteX17-209" fmla="*/ 904942 w 1520793"/>
              <a:gd name="connsiteY17-210" fmla="*/ 1448576 h 1481428"/>
              <a:gd name="connsiteX18-211" fmla="*/ 790813 w 1520793"/>
              <a:gd name="connsiteY18-212" fmla="*/ 1479232 h 1481428"/>
              <a:gd name="connsiteX19-213" fmla="*/ 771240 w 1520793"/>
              <a:gd name="connsiteY19-214" fmla="*/ 1481428 h 1481428"/>
              <a:gd name="connsiteX20-215" fmla="*/ 748287 w 1520793"/>
              <a:gd name="connsiteY20-216" fmla="*/ 1481428 h 1481428"/>
              <a:gd name="connsiteX21-217" fmla="*/ 742654 w 1520793"/>
              <a:gd name="connsiteY21-218" fmla="*/ 1480398 h 1481428"/>
              <a:gd name="connsiteX22-219" fmla="*/ 709070 w 1520793"/>
              <a:gd name="connsiteY22-220" fmla="*/ 1476763 h 1481428"/>
              <a:gd name="connsiteX23-221" fmla="*/ 583605 w 1520793"/>
              <a:gd name="connsiteY23-222" fmla="*/ 1433692 h 1481428"/>
              <a:gd name="connsiteX24-223" fmla="*/ 446311 w 1520793"/>
              <a:gd name="connsiteY24-224" fmla="*/ 1331570 h 1481428"/>
              <a:gd name="connsiteX25-225" fmla="*/ 323521 w 1520793"/>
              <a:gd name="connsiteY25-226" fmla="*/ 1191657 h 1481428"/>
              <a:gd name="connsiteX26-227" fmla="*/ 103640 w 1520793"/>
              <a:gd name="connsiteY26-228" fmla="*/ 822946 h 1481428"/>
              <a:gd name="connsiteX27-229" fmla="*/ 23657 w 1520793"/>
              <a:gd name="connsiteY27-230" fmla="*/ 607385 h 1481428"/>
              <a:gd name="connsiteX28-231" fmla="*/ 1056 w 1520793"/>
              <a:gd name="connsiteY28-232" fmla="*/ 460820 h 1481428"/>
              <a:gd name="connsiteX29-233" fmla="*/ 0 w 1520793"/>
              <a:gd name="connsiteY29-234" fmla="*/ 453344 h 1481428"/>
              <a:gd name="connsiteX30-235" fmla="*/ 0 w 1520793"/>
              <a:gd name="connsiteY30-236" fmla="*/ 425293 h 1481428"/>
              <a:gd name="connsiteX31-237" fmla="*/ 1127 w 1520793"/>
              <a:gd name="connsiteY31-238" fmla="*/ 415896 h 1481428"/>
              <a:gd name="connsiteX32-239" fmla="*/ 9083 w 1520793"/>
              <a:gd name="connsiteY32-240" fmla="*/ 348889 h 1481428"/>
              <a:gd name="connsiteX33-241" fmla="*/ 100190 w 1520793"/>
              <a:gd name="connsiteY33-242" fmla="*/ 178662 h 1481428"/>
              <a:gd name="connsiteX34-243" fmla="*/ 216713 w 1520793"/>
              <a:gd name="connsiteY34-244" fmla="*/ 95950 h 1481428"/>
              <a:gd name="connsiteX35-245" fmla="*/ 379847 w 1520793"/>
              <a:gd name="connsiteY35-246" fmla="*/ 38339 h 1481428"/>
              <a:gd name="connsiteX36-247" fmla="*/ 519816 w 1520793"/>
              <a:gd name="connsiteY36-248" fmla="*/ 13854 h 1481428"/>
              <a:gd name="connsiteX37-249" fmla="*/ 632890 w 1520793"/>
              <a:gd name="connsiteY37-250" fmla="*/ 4115 h 1481428"/>
              <a:gd name="connsiteX38-251" fmla="*/ 745118 w 1520793"/>
              <a:gd name="connsiteY38-252" fmla="*/ 685 h 1481428"/>
              <a:gd name="connsiteX39-253" fmla="*/ 750822 w 1520793"/>
              <a:gd name="connsiteY39-254" fmla="*/ 0 h 1481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1520793" h="1481428">
                <a:moveTo>
                  <a:pt x="750822" y="0"/>
                </a:moveTo>
                <a:lnTo>
                  <a:pt x="769972" y="0"/>
                </a:lnTo>
                <a:cubicBezTo>
                  <a:pt x="772718" y="205"/>
                  <a:pt x="775464" y="617"/>
                  <a:pt x="778210" y="685"/>
                </a:cubicBezTo>
                <a:cubicBezTo>
                  <a:pt x="825805" y="1166"/>
                  <a:pt x="873471" y="2743"/>
                  <a:pt x="920995" y="6172"/>
                </a:cubicBezTo>
                <a:cubicBezTo>
                  <a:pt x="978729" y="10424"/>
                  <a:pt x="1036182" y="17215"/>
                  <a:pt x="1093000" y="28119"/>
                </a:cubicBezTo>
                <a:cubicBezTo>
                  <a:pt x="1147002" y="38544"/>
                  <a:pt x="1199949" y="52535"/>
                  <a:pt x="1251204" y="72699"/>
                </a:cubicBezTo>
                <a:cubicBezTo>
                  <a:pt x="1298729" y="91423"/>
                  <a:pt x="1343579" y="114948"/>
                  <a:pt x="1383922" y="146702"/>
                </a:cubicBezTo>
                <a:cubicBezTo>
                  <a:pt x="1441867" y="192380"/>
                  <a:pt x="1482703" y="249853"/>
                  <a:pt x="1503544" y="321112"/>
                </a:cubicBezTo>
                <a:cubicBezTo>
                  <a:pt x="1511640" y="348752"/>
                  <a:pt x="1516428" y="377010"/>
                  <a:pt x="1518399" y="405746"/>
                </a:cubicBezTo>
                <a:cubicBezTo>
                  <a:pt x="1518822" y="411851"/>
                  <a:pt x="1519948" y="417885"/>
                  <a:pt x="1520793" y="423990"/>
                </a:cubicBezTo>
                <a:lnTo>
                  <a:pt x="1520793" y="453344"/>
                </a:lnTo>
                <a:cubicBezTo>
                  <a:pt x="1520180" y="457322"/>
                  <a:pt x="1519103" y="461231"/>
                  <a:pt x="1518893" y="465277"/>
                </a:cubicBezTo>
                <a:cubicBezTo>
                  <a:pt x="1516428" y="511709"/>
                  <a:pt x="1508543" y="557387"/>
                  <a:pt x="1497066" y="602447"/>
                </a:cubicBezTo>
                <a:cubicBezTo>
                  <a:pt x="1481436" y="663762"/>
                  <a:pt x="1459821" y="723087"/>
                  <a:pt x="1434544" y="781041"/>
                </a:cubicBezTo>
                <a:cubicBezTo>
                  <a:pt x="1397863" y="865469"/>
                  <a:pt x="1354422" y="946399"/>
                  <a:pt x="1307037" y="1025271"/>
                </a:cubicBezTo>
                <a:cubicBezTo>
                  <a:pt x="1261132" y="1101606"/>
                  <a:pt x="1211425" y="1175266"/>
                  <a:pt x="1154395" y="1243782"/>
                </a:cubicBezTo>
                <a:cubicBezTo>
                  <a:pt x="1115742" y="1290145"/>
                  <a:pt x="1074131" y="1333628"/>
                  <a:pt x="1027240" y="1371760"/>
                </a:cubicBezTo>
                <a:cubicBezTo>
                  <a:pt x="989642" y="1402418"/>
                  <a:pt x="949369" y="1428891"/>
                  <a:pt x="904942" y="1448576"/>
                </a:cubicBezTo>
                <a:cubicBezTo>
                  <a:pt x="868472" y="1464693"/>
                  <a:pt x="830592" y="1475460"/>
                  <a:pt x="790813" y="1479232"/>
                </a:cubicBezTo>
                <a:cubicBezTo>
                  <a:pt x="784265" y="1479850"/>
                  <a:pt x="777787" y="1480673"/>
                  <a:pt x="771240" y="1481428"/>
                </a:cubicBezTo>
                <a:lnTo>
                  <a:pt x="748287" y="1481428"/>
                </a:lnTo>
                <a:cubicBezTo>
                  <a:pt x="746385" y="1481084"/>
                  <a:pt x="744555" y="1480536"/>
                  <a:pt x="742654" y="1480398"/>
                </a:cubicBezTo>
                <a:cubicBezTo>
                  <a:pt x="731460" y="1479165"/>
                  <a:pt x="720194" y="1478478"/>
                  <a:pt x="709070" y="1476763"/>
                </a:cubicBezTo>
                <a:cubicBezTo>
                  <a:pt x="664643" y="1470111"/>
                  <a:pt x="623103" y="1454885"/>
                  <a:pt x="583605" y="1433692"/>
                </a:cubicBezTo>
                <a:cubicBezTo>
                  <a:pt x="532841" y="1406464"/>
                  <a:pt x="487921" y="1371212"/>
                  <a:pt x="446311" y="1331570"/>
                </a:cubicBezTo>
                <a:cubicBezTo>
                  <a:pt x="401180" y="1288636"/>
                  <a:pt x="360695" y="1241519"/>
                  <a:pt x="323521" y="1191657"/>
                </a:cubicBezTo>
                <a:cubicBezTo>
                  <a:pt x="237484" y="1076367"/>
                  <a:pt x="165175" y="952846"/>
                  <a:pt x="103640" y="822946"/>
                </a:cubicBezTo>
                <a:cubicBezTo>
                  <a:pt x="70689" y="753402"/>
                  <a:pt x="42878" y="681937"/>
                  <a:pt x="23657" y="607385"/>
                </a:cubicBezTo>
                <a:cubicBezTo>
                  <a:pt x="11195" y="559307"/>
                  <a:pt x="1902" y="510681"/>
                  <a:pt x="1056" y="460820"/>
                </a:cubicBezTo>
                <a:cubicBezTo>
                  <a:pt x="986" y="458282"/>
                  <a:pt x="352" y="455813"/>
                  <a:pt x="0" y="453344"/>
                </a:cubicBezTo>
                <a:lnTo>
                  <a:pt x="0" y="425293"/>
                </a:lnTo>
                <a:cubicBezTo>
                  <a:pt x="423" y="422138"/>
                  <a:pt x="1127" y="419052"/>
                  <a:pt x="1127" y="415896"/>
                </a:cubicBezTo>
                <a:cubicBezTo>
                  <a:pt x="1197" y="393264"/>
                  <a:pt x="4366" y="370974"/>
                  <a:pt x="9083" y="348889"/>
                </a:cubicBezTo>
                <a:cubicBezTo>
                  <a:pt x="22953" y="283323"/>
                  <a:pt x="53017" y="226398"/>
                  <a:pt x="100190" y="178662"/>
                </a:cubicBezTo>
                <a:cubicBezTo>
                  <a:pt x="134197" y="144302"/>
                  <a:pt x="173694" y="117623"/>
                  <a:pt x="216713" y="95950"/>
                </a:cubicBezTo>
                <a:cubicBezTo>
                  <a:pt x="268674" y="69819"/>
                  <a:pt x="323450" y="51849"/>
                  <a:pt x="379847" y="38339"/>
                </a:cubicBezTo>
                <a:cubicBezTo>
                  <a:pt x="426033" y="27365"/>
                  <a:pt x="472713" y="19546"/>
                  <a:pt x="519816" y="13854"/>
                </a:cubicBezTo>
                <a:cubicBezTo>
                  <a:pt x="557413" y="9259"/>
                  <a:pt x="595151" y="5761"/>
                  <a:pt x="632890" y="4115"/>
                </a:cubicBezTo>
                <a:cubicBezTo>
                  <a:pt x="670346" y="2400"/>
                  <a:pt x="707732" y="1782"/>
                  <a:pt x="745118" y="685"/>
                </a:cubicBezTo>
                <a:cubicBezTo>
                  <a:pt x="747019" y="617"/>
                  <a:pt x="748921" y="205"/>
                  <a:pt x="750822" y="0"/>
                </a:cubicBezTo>
                <a:close/>
              </a:path>
            </a:pathLst>
          </a:custGeom>
        </p:spPr>
      </p:pic>
      <p:pic>
        <p:nvPicPr>
          <p:cNvPr id="2" name="图片占位符 18" descr="C:\Users\admin\Desktop\第五次活动照片IMG_4638(20201014-184929).JPG第五次活动照片IMG_4638(20201014-184929)"/>
          <p:cNvPicPr>
            <a:picLocks noChangeAspect="1"/>
          </p:cNvPicPr>
          <p:nvPr/>
        </p:nvPicPr>
        <p:blipFill>
          <a:blip r:embed="rId5"/>
          <a:srcRect/>
          <a:stretch>
            <a:fillRect/>
          </a:stretch>
        </p:blipFill>
        <p:spPr>
          <a:xfrm>
            <a:off x="5413098" y="3970338"/>
            <a:ext cx="2927674" cy="2195195"/>
          </a:xfrm>
          <a:custGeom>
            <a:avLst/>
            <a:gdLst>
              <a:gd name="connsiteX0" fmla="*/ 750822 w 3362570"/>
              <a:gd name="connsiteY0" fmla="*/ 19683 h 1520793"/>
              <a:gd name="connsiteX1" fmla="*/ 769972 w 3362570"/>
              <a:gd name="connsiteY1" fmla="*/ 19683 h 1520793"/>
              <a:gd name="connsiteX2" fmla="*/ 778210 w 3362570"/>
              <a:gd name="connsiteY2" fmla="*/ 20368 h 1520793"/>
              <a:gd name="connsiteX3" fmla="*/ 920995 w 3362570"/>
              <a:gd name="connsiteY3" fmla="*/ 25855 h 1520793"/>
              <a:gd name="connsiteX4" fmla="*/ 1093000 w 3362570"/>
              <a:gd name="connsiteY4" fmla="*/ 47802 h 1520793"/>
              <a:gd name="connsiteX5" fmla="*/ 1251204 w 3362570"/>
              <a:gd name="connsiteY5" fmla="*/ 92382 h 1520793"/>
              <a:gd name="connsiteX6" fmla="*/ 1383922 w 3362570"/>
              <a:gd name="connsiteY6" fmla="*/ 166385 h 1520793"/>
              <a:gd name="connsiteX7" fmla="*/ 1503544 w 3362570"/>
              <a:gd name="connsiteY7" fmla="*/ 340795 h 1520793"/>
              <a:gd name="connsiteX8" fmla="*/ 1518399 w 3362570"/>
              <a:gd name="connsiteY8" fmla="*/ 425429 h 1520793"/>
              <a:gd name="connsiteX9" fmla="*/ 1520793 w 3362570"/>
              <a:gd name="connsiteY9" fmla="*/ 443673 h 1520793"/>
              <a:gd name="connsiteX10" fmla="*/ 1520793 w 3362570"/>
              <a:gd name="connsiteY10" fmla="*/ 473027 h 1520793"/>
              <a:gd name="connsiteX11" fmla="*/ 1518893 w 3362570"/>
              <a:gd name="connsiteY11" fmla="*/ 484960 h 1520793"/>
              <a:gd name="connsiteX12" fmla="*/ 1497066 w 3362570"/>
              <a:gd name="connsiteY12" fmla="*/ 622130 h 1520793"/>
              <a:gd name="connsiteX13" fmla="*/ 1434544 w 3362570"/>
              <a:gd name="connsiteY13" fmla="*/ 800724 h 1520793"/>
              <a:gd name="connsiteX14" fmla="*/ 1307037 w 3362570"/>
              <a:gd name="connsiteY14" fmla="*/ 1044954 h 1520793"/>
              <a:gd name="connsiteX15" fmla="*/ 1154395 w 3362570"/>
              <a:gd name="connsiteY15" fmla="*/ 1263465 h 1520793"/>
              <a:gd name="connsiteX16" fmla="*/ 1027240 w 3362570"/>
              <a:gd name="connsiteY16" fmla="*/ 1391443 h 1520793"/>
              <a:gd name="connsiteX17" fmla="*/ 904942 w 3362570"/>
              <a:gd name="connsiteY17" fmla="*/ 1468259 h 1520793"/>
              <a:gd name="connsiteX18" fmla="*/ 790813 w 3362570"/>
              <a:gd name="connsiteY18" fmla="*/ 1498915 h 1520793"/>
              <a:gd name="connsiteX19" fmla="*/ 771240 w 3362570"/>
              <a:gd name="connsiteY19" fmla="*/ 1501111 h 1520793"/>
              <a:gd name="connsiteX20" fmla="*/ 748287 w 3362570"/>
              <a:gd name="connsiteY20" fmla="*/ 1501111 h 1520793"/>
              <a:gd name="connsiteX21" fmla="*/ 742654 w 3362570"/>
              <a:gd name="connsiteY21" fmla="*/ 1500081 h 1520793"/>
              <a:gd name="connsiteX22" fmla="*/ 709070 w 3362570"/>
              <a:gd name="connsiteY22" fmla="*/ 1496446 h 1520793"/>
              <a:gd name="connsiteX23" fmla="*/ 583605 w 3362570"/>
              <a:gd name="connsiteY23" fmla="*/ 1453375 h 1520793"/>
              <a:gd name="connsiteX24" fmla="*/ 446311 w 3362570"/>
              <a:gd name="connsiteY24" fmla="*/ 1351253 h 1520793"/>
              <a:gd name="connsiteX25" fmla="*/ 323521 w 3362570"/>
              <a:gd name="connsiteY25" fmla="*/ 1211340 h 1520793"/>
              <a:gd name="connsiteX26" fmla="*/ 103640 w 3362570"/>
              <a:gd name="connsiteY26" fmla="*/ 842629 h 1520793"/>
              <a:gd name="connsiteX27" fmla="*/ 23657 w 3362570"/>
              <a:gd name="connsiteY27" fmla="*/ 627068 h 1520793"/>
              <a:gd name="connsiteX28" fmla="*/ 1056 w 3362570"/>
              <a:gd name="connsiteY28" fmla="*/ 480503 h 1520793"/>
              <a:gd name="connsiteX29" fmla="*/ 0 w 3362570"/>
              <a:gd name="connsiteY29" fmla="*/ 473027 h 1520793"/>
              <a:gd name="connsiteX30" fmla="*/ 0 w 3362570"/>
              <a:gd name="connsiteY30" fmla="*/ 444976 h 1520793"/>
              <a:gd name="connsiteX31" fmla="*/ 1127 w 3362570"/>
              <a:gd name="connsiteY31" fmla="*/ 435579 h 1520793"/>
              <a:gd name="connsiteX32" fmla="*/ 9083 w 3362570"/>
              <a:gd name="connsiteY32" fmla="*/ 368572 h 1520793"/>
              <a:gd name="connsiteX33" fmla="*/ 100190 w 3362570"/>
              <a:gd name="connsiteY33" fmla="*/ 198345 h 1520793"/>
              <a:gd name="connsiteX34" fmla="*/ 216713 w 3362570"/>
              <a:gd name="connsiteY34" fmla="*/ 115633 h 1520793"/>
              <a:gd name="connsiteX35" fmla="*/ 379847 w 3362570"/>
              <a:gd name="connsiteY35" fmla="*/ 58022 h 1520793"/>
              <a:gd name="connsiteX36" fmla="*/ 519816 w 3362570"/>
              <a:gd name="connsiteY36" fmla="*/ 33537 h 1520793"/>
              <a:gd name="connsiteX37" fmla="*/ 632890 w 3362570"/>
              <a:gd name="connsiteY37" fmla="*/ 23798 h 1520793"/>
              <a:gd name="connsiteX38" fmla="*/ 745118 w 3362570"/>
              <a:gd name="connsiteY38" fmla="*/ 20368 h 1520793"/>
              <a:gd name="connsiteX39" fmla="*/ 750822 w 3362570"/>
              <a:gd name="connsiteY39" fmla="*/ 19683 h 1520793"/>
              <a:gd name="connsiteX40" fmla="*/ 1881142 w 3362570"/>
              <a:gd name="connsiteY40" fmla="*/ 0 h 1520793"/>
              <a:gd name="connsiteX41" fmla="*/ 3362570 w 3362570"/>
              <a:gd name="connsiteY41" fmla="*/ 0 h 1520793"/>
              <a:gd name="connsiteX42" fmla="*/ 3362570 w 3362570"/>
              <a:gd name="connsiteY42" fmla="*/ 1520793 h 1520793"/>
              <a:gd name="connsiteX43" fmla="*/ 1881142 w 3362570"/>
              <a:gd name="connsiteY43" fmla="*/ 1520793 h 1520793"/>
              <a:gd name="connsiteX0-1" fmla="*/ 750822 w 3362570"/>
              <a:gd name="connsiteY0-2" fmla="*/ 19683 h 1520793"/>
              <a:gd name="connsiteX1-3" fmla="*/ 769972 w 3362570"/>
              <a:gd name="connsiteY1-4" fmla="*/ 19683 h 1520793"/>
              <a:gd name="connsiteX2-5" fmla="*/ 778210 w 3362570"/>
              <a:gd name="connsiteY2-6" fmla="*/ 20368 h 1520793"/>
              <a:gd name="connsiteX3-7" fmla="*/ 920995 w 3362570"/>
              <a:gd name="connsiteY3-8" fmla="*/ 25855 h 1520793"/>
              <a:gd name="connsiteX4-9" fmla="*/ 1093000 w 3362570"/>
              <a:gd name="connsiteY4-10" fmla="*/ 47802 h 1520793"/>
              <a:gd name="connsiteX5-11" fmla="*/ 1251204 w 3362570"/>
              <a:gd name="connsiteY5-12" fmla="*/ 92382 h 1520793"/>
              <a:gd name="connsiteX6-13" fmla="*/ 1383922 w 3362570"/>
              <a:gd name="connsiteY6-14" fmla="*/ 166385 h 1520793"/>
              <a:gd name="connsiteX7-15" fmla="*/ 1503544 w 3362570"/>
              <a:gd name="connsiteY7-16" fmla="*/ 340795 h 1520793"/>
              <a:gd name="connsiteX8-17" fmla="*/ 1518399 w 3362570"/>
              <a:gd name="connsiteY8-18" fmla="*/ 425429 h 1520793"/>
              <a:gd name="connsiteX9-19" fmla="*/ 1520793 w 3362570"/>
              <a:gd name="connsiteY9-20" fmla="*/ 443673 h 1520793"/>
              <a:gd name="connsiteX10-21" fmla="*/ 1520793 w 3362570"/>
              <a:gd name="connsiteY10-22" fmla="*/ 473027 h 1520793"/>
              <a:gd name="connsiteX11-23" fmla="*/ 1518893 w 3362570"/>
              <a:gd name="connsiteY11-24" fmla="*/ 484960 h 1520793"/>
              <a:gd name="connsiteX12-25" fmla="*/ 1497066 w 3362570"/>
              <a:gd name="connsiteY12-26" fmla="*/ 622130 h 1520793"/>
              <a:gd name="connsiteX13-27" fmla="*/ 1434544 w 3362570"/>
              <a:gd name="connsiteY13-28" fmla="*/ 800724 h 1520793"/>
              <a:gd name="connsiteX14-29" fmla="*/ 1307037 w 3362570"/>
              <a:gd name="connsiteY14-30" fmla="*/ 1044954 h 1520793"/>
              <a:gd name="connsiteX15-31" fmla="*/ 1154395 w 3362570"/>
              <a:gd name="connsiteY15-32" fmla="*/ 1263465 h 1520793"/>
              <a:gd name="connsiteX16-33" fmla="*/ 1027240 w 3362570"/>
              <a:gd name="connsiteY16-34" fmla="*/ 1391443 h 1520793"/>
              <a:gd name="connsiteX17-35" fmla="*/ 904942 w 3362570"/>
              <a:gd name="connsiteY17-36" fmla="*/ 1468259 h 1520793"/>
              <a:gd name="connsiteX18-37" fmla="*/ 790813 w 3362570"/>
              <a:gd name="connsiteY18-38" fmla="*/ 1498915 h 1520793"/>
              <a:gd name="connsiteX19-39" fmla="*/ 771240 w 3362570"/>
              <a:gd name="connsiteY19-40" fmla="*/ 1501111 h 1520793"/>
              <a:gd name="connsiteX20-41" fmla="*/ 748287 w 3362570"/>
              <a:gd name="connsiteY20-42" fmla="*/ 1501111 h 1520793"/>
              <a:gd name="connsiteX21-43" fmla="*/ 742654 w 3362570"/>
              <a:gd name="connsiteY21-44" fmla="*/ 1500081 h 1520793"/>
              <a:gd name="connsiteX22-45" fmla="*/ 709070 w 3362570"/>
              <a:gd name="connsiteY22-46" fmla="*/ 1496446 h 1520793"/>
              <a:gd name="connsiteX23-47" fmla="*/ 583605 w 3362570"/>
              <a:gd name="connsiteY23-48" fmla="*/ 1453375 h 1520793"/>
              <a:gd name="connsiteX24-49" fmla="*/ 446311 w 3362570"/>
              <a:gd name="connsiteY24-50" fmla="*/ 1351253 h 1520793"/>
              <a:gd name="connsiteX25-51" fmla="*/ 323521 w 3362570"/>
              <a:gd name="connsiteY25-52" fmla="*/ 1211340 h 1520793"/>
              <a:gd name="connsiteX26-53" fmla="*/ 103640 w 3362570"/>
              <a:gd name="connsiteY26-54" fmla="*/ 842629 h 1520793"/>
              <a:gd name="connsiteX27-55" fmla="*/ 23657 w 3362570"/>
              <a:gd name="connsiteY27-56" fmla="*/ 627068 h 1520793"/>
              <a:gd name="connsiteX28-57" fmla="*/ 1056 w 3362570"/>
              <a:gd name="connsiteY28-58" fmla="*/ 480503 h 1520793"/>
              <a:gd name="connsiteX29-59" fmla="*/ 0 w 3362570"/>
              <a:gd name="connsiteY29-60" fmla="*/ 473027 h 1520793"/>
              <a:gd name="connsiteX30-61" fmla="*/ 0 w 3362570"/>
              <a:gd name="connsiteY30-62" fmla="*/ 444976 h 1520793"/>
              <a:gd name="connsiteX31-63" fmla="*/ 1127 w 3362570"/>
              <a:gd name="connsiteY31-64" fmla="*/ 435579 h 1520793"/>
              <a:gd name="connsiteX32-65" fmla="*/ 9083 w 3362570"/>
              <a:gd name="connsiteY32-66" fmla="*/ 368572 h 1520793"/>
              <a:gd name="connsiteX33-67" fmla="*/ 100190 w 3362570"/>
              <a:gd name="connsiteY33-68" fmla="*/ 198345 h 1520793"/>
              <a:gd name="connsiteX34-69" fmla="*/ 216713 w 3362570"/>
              <a:gd name="connsiteY34-70" fmla="*/ 115633 h 1520793"/>
              <a:gd name="connsiteX35-71" fmla="*/ 379847 w 3362570"/>
              <a:gd name="connsiteY35-72" fmla="*/ 58022 h 1520793"/>
              <a:gd name="connsiteX36-73" fmla="*/ 519816 w 3362570"/>
              <a:gd name="connsiteY36-74" fmla="*/ 33537 h 1520793"/>
              <a:gd name="connsiteX37-75" fmla="*/ 632890 w 3362570"/>
              <a:gd name="connsiteY37-76" fmla="*/ 23798 h 1520793"/>
              <a:gd name="connsiteX38-77" fmla="*/ 745118 w 3362570"/>
              <a:gd name="connsiteY38-78" fmla="*/ 20368 h 1520793"/>
              <a:gd name="connsiteX39-79" fmla="*/ 750822 w 3362570"/>
              <a:gd name="connsiteY39-80" fmla="*/ 19683 h 1520793"/>
              <a:gd name="connsiteX40-81" fmla="*/ 1881142 w 3362570"/>
              <a:gd name="connsiteY40-82" fmla="*/ 1520793 h 1520793"/>
              <a:gd name="connsiteX41-83" fmla="*/ 3362570 w 3362570"/>
              <a:gd name="connsiteY41-84" fmla="*/ 0 h 1520793"/>
              <a:gd name="connsiteX42-85" fmla="*/ 3362570 w 3362570"/>
              <a:gd name="connsiteY42-86" fmla="*/ 1520793 h 1520793"/>
              <a:gd name="connsiteX43-87" fmla="*/ 1881142 w 3362570"/>
              <a:gd name="connsiteY43-88" fmla="*/ 1520793 h 1520793"/>
              <a:gd name="connsiteX0-89" fmla="*/ 750822 w 3362570"/>
              <a:gd name="connsiteY0-90" fmla="*/ 0 h 1501110"/>
              <a:gd name="connsiteX1-91" fmla="*/ 769972 w 3362570"/>
              <a:gd name="connsiteY1-92" fmla="*/ 0 h 1501110"/>
              <a:gd name="connsiteX2-93" fmla="*/ 778210 w 3362570"/>
              <a:gd name="connsiteY2-94" fmla="*/ 685 h 1501110"/>
              <a:gd name="connsiteX3-95" fmla="*/ 920995 w 3362570"/>
              <a:gd name="connsiteY3-96" fmla="*/ 6172 h 1501110"/>
              <a:gd name="connsiteX4-97" fmla="*/ 1093000 w 3362570"/>
              <a:gd name="connsiteY4-98" fmla="*/ 28119 h 1501110"/>
              <a:gd name="connsiteX5-99" fmla="*/ 1251204 w 3362570"/>
              <a:gd name="connsiteY5-100" fmla="*/ 72699 h 1501110"/>
              <a:gd name="connsiteX6-101" fmla="*/ 1383922 w 3362570"/>
              <a:gd name="connsiteY6-102" fmla="*/ 146702 h 1501110"/>
              <a:gd name="connsiteX7-103" fmla="*/ 1503544 w 3362570"/>
              <a:gd name="connsiteY7-104" fmla="*/ 321112 h 1501110"/>
              <a:gd name="connsiteX8-105" fmla="*/ 1518399 w 3362570"/>
              <a:gd name="connsiteY8-106" fmla="*/ 405746 h 1501110"/>
              <a:gd name="connsiteX9-107" fmla="*/ 1520793 w 3362570"/>
              <a:gd name="connsiteY9-108" fmla="*/ 423990 h 1501110"/>
              <a:gd name="connsiteX10-109" fmla="*/ 1520793 w 3362570"/>
              <a:gd name="connsiteY10-110" fmla="*/ 453344 h 1501110"/>
              <a:gd name="connsiteX11-111" fmla="*/ 1518893 w 3362570"/>
              <a:gd name="connsiteY11-112" fmla="*/ 465277 h 1501110"/>
              <a:gd name="connsiteX12-113" fmla="*/ 1497066 w 3362570"/>
              <a:gd name="connsiteY12-114" fmla="*/ 602447 h 1501110"/>
              <a:gd name="connsiteX13-115" fmla="*/ 1434544 w 3362570"/>
              <a:gd name="connsiteY13-116" fmla="*/ 781041 h 1501110"/>
              <a:gd name="connsiteX14-117" fmla="*/ 1307037 w 3362570"/>
              <a:gd name="connsiteY14-118" fmla="*/ 1025271 h 1501110"/>
              <a:gd name="connsiteX15-119" fmla="*/ 1154395 w 3362570"/>
              <a:gd name="connsiteY15-120" fmla="*/ 1243782 h 1501110"/>
              <a:gd name="connsiteX16-121" fmla="*/ 1027240 w 3362570"/>
              <a:gd name="connsiteY16-122" fmla="*/ 1371760 h 1501110"/>
              <a:gd name="connsiteX17-123" fmla="*/ 904942 w 3362570"/>
              <a:gd name="connsiteY17-124" fmla="*/ 1448576 h 1501110"/>
              <a:gd name="connsiteX18-125" fmla="*/ 790813 w 3362570"/>
              <a:gd name="connsiteY18-126" fmla="*/ 1479232 h 1501110"/>
              <a:gd name="connsiteX19-127" fmla="*/ 771240 w 3362570"/>
              <a:gd name="connsiteY19-128" fmla="*/ 1481428 h 1501110"/>
              <a:gd name="connsiteX20-129" fmla="*/ 748287 w 3362570"/>
              <a:gd name="connsiteY20-130" fmla="*/ 1481428 h 1501110"/>
              <a:gd name="connsiteX21-131" fmla="*/ 742654 w 3362570"/>
              <a:gd name="connsiteY21-132" fmla="*/ 1480398 h 1501110"/>
              <a:gd name="connsiteX22-133" fmla="*/ 709070 w 3362570"/>
              <a:gd name="connsiteY22-134" fmla="*/ 1476763 h 1501110"/>
              <a:gd name="connsiteX23-135" fmla="*/ 583605 w 3362570"/>
              <a:gd name="connsiteY23-136" fmla="*/ 1433692 h 1501110"/>
              <a:gd name="connsiteX24-137" fmla="*/ 446311 w 3362570"/>
              <a:gd name="connsiteY24-138" fmla="*/ 1331570 h 1501110"/>
              <a:gd name="connsiteX25-139" fmla="*/ 323521 w 3362570"/>
              <a:gd name="connsiteY25-140" fmla="*/ 1191657 h 1501110"/>
              <a:gd name="connsiteX26-141" fmla="*/ 103640 w 3362570"/>
              <a:gd name="connsiteY26-142" fmla="*/ 822946 h 1501110"/>
              <a:gd name="connsiteX27-143" fmla="*/ 23657 w 3362570"/>
              <a:gd name="connsiteY27-144" fmla="*/ 607385 h 1501110"/>
              <a:gd name="connsiteX28-145" fmla="*/ 1056 w 3362570"/>
              <a:gd name="connsiteY28-146" fmla="*/ 460820 h 1501110"/>
              <a:gd name="connsiteX29-147" fmla="*/ 0 w 3362570"/>
              <a:gd name="connsiteY29-148" fmla="*/ 453344 h 1501110"/>
              <a:gd name="connsiteX30-149" fmla="*/ 0 w 3362570"/>
              <a:gd name="connsiteY30-150" fmla="*/ 425293 h 1501110"/>
              <a:gd name="connsiteX31-151" fmla="*/ 1127 w 3362570"/>
              <a:gd name="connsiteY31-152" fmla="*/ 415896 h 1501110"/>
              <a:gd name="connsiteX32-153" fmla="*/ 9083 w 3362570"/>
              <a:gd name="connsiteY32-154" fmla="*/ 348889 h 1501110"/>
              <a:gd name="connsiteX33-155" fmla="*/ 100190 w 3362570"/>
              <a:gd name="connsiteY33-156" fmla="*/ 178662 h 1501110"/>
              <a:gd name="connsiteX34-157" fmla="*/ 216713 w 3362570"/>
              <a:gd name="connsiteY34-158" fmla="*/ 95950 h 1501110"/>
              <a:gd name="connsiteX35-159" fmla="*/ 379847 w 3362570"/>
              <a:gd name="connsiteY35-160" fmla="*/ 38339 h 1501110"/>
              <a:gd name="connsiteX36-161" fmla="*/ 519816 w 3362570"/>
              <a:gd name="connsiteY36-162" fmla="*/ 13854 h 1501110"/>
              <a:gd name="connsiteX37-163" fmla="*/ 632890 w 3362570"/>
              <a:gd name="connsiteY37-164" fmla="*/ 4115 h 1501110"/>
              <a:gd name="connsiteX38-165" fmla="*/ 745118 w 3362570"/>
              <a:gd name="connsiteY38-166" fmla="*/ 685 h 1501110"/>
              <a:gd name="connsiteX39-167" fmla="*/ 750822 w 3362570"/>
              <a:gd name="connsiteY39-168" fmla="*/ 0 h 1501110"/>
              <a:gd name="connsiteX40-169" fmla="*/ 1881142 w 3362570"/>
              <a:gd name="connsiteY40-170" fmla="*/ 1501110 h 1501110"/>
              <a:gd name="connsiteX41-171" fmla="*/ 3362570 w 3362570"/>
              <a:gd name="connsiteY41-172" fmla="*/ 1501110 h 1501110"/>
              <a:gd name="connsiteX42-173" fmla="*/ 1881142 w 3362570"/>
              <a:gd name="connsiteY42-174" fmla="*/ 1501110 h 1501110"/>
              <a:gd name="connsiteX0-175" fmla="*/ 750822 w 1520793"/>
              <a:gd name="connsiteY0-176" fmla="*/ 0 h 1481428"/>
              <a:gd name="connsiteX1-177" fmla="*/ 769972 w 1520793"/>
              <a:gd name="connsiteY1-178" fmla="*/ 0 h 1481428"/>
              <a:gd name="connsiteX2-179" fmla="*/ 778210 w 1520793"/>
              <a:gd name="connsiteY2-180" fmla="*/ 685 h 1481428"/>
              <a:gd name="connsiteX3-181" fmla="*/ 920995 w 1520793"/>
              <a:gd name="connsiteY3-182" fmla="*/ 6172 h 1481428"/>
              <a:gd name="connsiteX4-183" fmla="*/ 1093000 w 1520793"/>
              <a:gd name="connsiteY4-184" fmla="*/ 28119 h 1481428"/>
              <a:gd name="connsiteX5-185" fmla="*/ 1251204 w 1520793"/>
              <a:gd name="connsiteY5-186" fmla="*/ 72699 h 1481428"/>
              <a:gd name="connsiteX6-187" fmla="*/ 1383922 w 1520793"/>
              <a:gd name="connsiteY6-188" fmla="*/ 146702 h 1481428"/>
              <a:gd name="connsiteX7-189" fmla="*/ 1503544 w 1520793"/>
              <a:gd name="connsiteY7-190" fmla="*/ 321112 h 1481428"/>
              <a:gd name="connsiteX8-191" fmla="*/ 1518399 w 1520793"/>
              <a:gd name="connsiteY8-192" fmla="*/ 405746 h 1481428"/>
              <a:gd name="connsiteX9-193" fmla="*/ 1520793 w 1520793"/>
              <a:gd name="connsiteY9-194" fmla="*/ 423990 h 1481428"/>
              <a:gd name="connsiteX10-195" fmla="*/ 1520793 w 1520793"/>
              <a:gd name="connsiteY10-196" fmla="*/ 453344 h 1481428"/>
              <a:gd name="connsiteX11-197" fmla="*/ 1518893 w 1520793"/>
              <a:gd name="connsiteY11-198" fmla="*/ 465277 h 1481428"/>
              <a:gd name="connsiteX12-199" fmla="*/ 1497066 w 1520793"/>
              <a:gd name="connsiteY12-200" fmla="*/ 602447 h 1481428"/>
              <a:gd name="connsiteX13-201" fmla="*/ 1434544 w 1520793"/>
              <a:gd name="connsiteY13-202" fmla="*/ 781041 h 1481428"/>
              <a:gd name="connsiteX14-203" fmla="*/ 1307037 w 1520793"/>
              <a:gd name="connsiteY14-204" fmla="*/ 1025271 h 1481428"/>
              <a:gd name="connsiteX15-205" fmla="*/ 1154395 w 1520793"/>
              <a:gd name="connsiteY15-206" fmla="*/ 1243782 h 1481428"/>
              <a:gd name="connsiteX16-207" fmla="*/ 1027240 w 1520793"/>
              <a:gd name="connsiteY16-208" fmla="*/ 1371760 h 1481428"/>
              <a:gd name="connsiteX17-209" fmla="*/ 904942 w 1520793"/>
              <a:gd name="connsiteY17-210" fmla="*/ 1448576 h 1481428"/>
              <a:gd name="connsiteX18-211" fmla="*/ 790813 w 1520793"/>
              <a:gd name="connsiteY18-212" fmla="*/ 1479232 h 1481428"/>
              <a:gd name="connsiteX19-213" fmla="*/ 771240 w 1520793"/>
              <a:gd name="connsiteY19-214" fmla="*/ 1481428 h 1481428"/>
              <a:gd name="connsiteX20-215" fmla="*/ 748287 w 1520793"/>
              <a:gd name="connsiteY20-216" fmla="*/ 1481428 h 1481428"/>
              <a:gd name="connsiteX21-217" fmla="*/ 742654 w 1520793"/>
              <a:gd name="connsiteY21-218" fmla="*/ 1480398 h 1481428"/>
              <a:gd name="connsiteX22-219" fmla="*/ 709070 w 1520793"/>
              <a:gd name="connsiteY22-220" fmla="*/ 1476763 h 1481428"/>
              <a:gd name="connsiteX23-221" fmla="*/ 583605 w 1520793"/>
              <a:gd name="connsiteY23-222" fmla="*/ 1433692 h 1481428"/>
              <a:gd name="connsiteX24-223" fmla="*/ 446311 w 1520793"/>
              <a:gd name="connsiteY24-224" fmla="*/ 1331570 h 1481428"/>
              <a:gd name="connsiteX25-225" fmla="*/ 323521 w 1520793"/>
              <a:gd name="connsiteY25-226" fmla="*/ 1191657 h 1481428"/>
              <a:gd name="connsiteX26-227" fmla="*/ 103640 w 1520793"/>
              <a:gd name="connsiteY26-228" fmla="*/ 822946 h 1481428"/>
              <a:gd name="connsiteX27-229" fmla="*/ 23657 w 1520793"/>
              <a:gd name="connsiteY27-230" fmla="*/ 607385 h 1481428"/>
              <a:gd name="connsiteX28-231" fmla="*/ 1056 w 1520793"/>
              <a:gd name="connsiteY28-232" fmla="*/ 460820 h 1481428"/>
              <a:gd name="connsiteX29-233" fmla="*/ 0 w 1520793"/>
              <a:gd name="connsiteY29-234" fmla="*/ 453344 h 1481428"/>
              <a:gd name="connsiteX30-235" fmla="*/ 0 w 1520793"/>
              <a:gd name="connsiteY30-236" fmla="*/ 425293 h 1481428"/>
              <a:gd name="connsiteX31-237" fmla="*/ 1127 w 1520793"/>
              <a:gd name="connsiteY31-238" fmla="*/ 415896 h 1481428"/>
              <a:gd name="connsiteX32-239" fmla="*/ 9083 w 1520793"/>
              <a:gd name="connsiteY32-240" fmla="*/ 348889 h 1481428"/>
              <a:gd name="connsiteX33-241" fmla="*/ 100190 w 1520793"/>
              <a:gd name="connsiteY33-242" fmla="*/ 178662 h 1481428"/>
              <a:gd name="connsiteX34-243" fmla="*/ 216713 w 1520793"/>
              <a:gd name="connsiteY34-244" fmla="*/ 95950 h 1481428"/>
              <a:gd name="connsiteX35-245" fmla="*/ 379847 w 1520793"/>
              <a:gd name="connsiteY35-246" fmla="*/ 38339 h 1481428"/>
              <a:gd name="connsiteX36-247" fmla="*/ 519816 w 1520793"/>
              <a:gd name="connsiteY36-248" fmla="*/ 13854 h 1481428"/>
              <a:gd name="connsiteX37-249" fmla="*/ 632890 w 1520793"/>
              <a:gd name="connsiteY37-250" fmla="*/ 4115 h 1481428"/>
              <a:gd name="connsiteX38-251" fmla="*/ 745118 w 1520793"/>
              <a:gd name="connsiteY38-252" fmla="*/ 685 h 1481428"/>
              <a:gd name="connsiteX39-253" fmla="*/ 750822 w 1520793"/>
              <a:gd name="connsiteY39-254" fmla="*/ 0 h 1481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1520793" h="1481428">
                <a:moveTo>
                  <a:pt x="750822" y="0"/>
                </a:moveTo>
                <a:lnTo>
                  <a:pt x="769972" y="0"/>
                </a:lnTo>
                <a:cubicBezTo>
                  <a:pt x="772718" y="205"/>
                  <a:pt x="775464" y="617"/>
                  <a:pt x="778210" y="685"/>
                </a:cubicBezTo>
                <a:cubicBezTo>
                  <a:pt x="825805" y="1166"/>
                  <a:pt x="873471" y="2743"/>
                  <a:pt x="920995" y="6172"/>
                </a:cubicBezTo>
                <a:cubicBezTo>
                  <a:pt x="978729" y="10424"/>
                  <a:pt x="1036182" y="17215"/>
                  <a:pt x="1093000" y="28119"/>
                </a:cubicBezTo>
                <a:cubicBezTo>
                  <a:pt x="1147002" y="38544"/>
                  <a:pt x="1199949" y="52535"/>
                  <a:pt x="1251204" y="72699"/>
                </a:cubicBezTo>
                <a:cubicBezTo>
                  <a:pt x="1298729" y="91423"/>
                  <a:pt x="1343579" y="114948"/>
                  <a:pt x="1383922" y="146702"/>
                </a:cubicBezTo>
                <a:cubicBezTo>
                  <a:pt x="1441867" y="192380"/>
                  <a:pt x="1482703" y="249853"/>
                  <a:pt x="1503544" y="321112"/>
                </a:cubicBezTo>
                <a:cubicBezTo>
                  <a:pt x="1511640" y="348752"/>
                  <a:pt x="1516428" y="377010"/>
                  <a:pt x="1518399" y="405746"/>
                </a:cubicBezTo>
                <a:cubicBezTo>
                  <a:pt x="1518822" y="411851"/>
                  <a:pt x="1519948" y="417885"/>
                  <a:pt x="1520793" y="423990"/>
                </a:cubicBezTo>
                <a:lnTo>
                  <a:pt x="1520793" y="453344"/>
                </a:lnTo>
                <a:cubicBezTo>
                  <a:pt x="1520180" y="457322"/>
                  <a:pt x="1519103" y="461231"/>
                  <a:pt x="1518893" y="465277"/>
                </a:cubicBezTo>
                <a:cubicBezTo>
                  <a:pt x="1516428" y="511709"/>
                  <a:pt x="1508543" y="557387"/>
                  <a:pt x="1497066" y="602447"/>
                </a:cubicBezTo>
                <a:cubicBezTo>
                  <a:pt x="1481436" y="663762"/>
                  <a:pt x="1459821" y="723087"/>
                  <a:pt x="1434544" y="781041"/>
                </a:cubicBezTo>
                <a:cubicBezTo>
                  <a:pt x="1397863" y="865469"/>
                  <a:pt x="1354422" y="946399"/>
                  <a:pt x="1307037" y="1025271"/>
                </a:cubicBezTo>
                <a:cubicBezTo>
                  <a:pt x="1261132" y="1101606"/>
                  <a:pt x="1211425" y="1175266"/>
                  <a:pt x="1154395" y="1243782"/>
                </a:cubicBezTo>
                <a:cubicBezTo>
                  <a:pt x="1115742" y="1290145"/>
                  <a:pt x="1074131" y="1333628"/>
                  <a:pt x="1027240" y="1371760"/>
                </a:cubicBezTo>
                <a:cubicBezTo>
                  <a:pt x="989642" y="1402418"/>
                  <a:pt x="949369" y="1428891"/>
                  <a:pt x="904942" y="1448576"/>
                </a:cubicBezTo>
                <a:cubicBezTo>
                  <a:pt x="868472" y="1464693"/>
                  <a:pt x="830592" y="1475460"/>
                  <a:pt x="790813" y="1479232"/>
                </a:cubicBezTo>
                <a:cubicBezTo>
                  <a:pt x="784265" y="1479850"/>
                  <a:pt x="777787" y="1480673"/>
                  <a:pt x="771240" y="1481428"/>
                </a:cubicBezTo>
                <a:lnTo>
                  <a:pt x="748287" y="1481428"/>
                </a:lnTo>
                <a:cubicBezTo>
                  <a:pt x="746385" y="1481084"/>
                  <a:pt x="744555" y="1480536"/>
                  <a:pt x="742654" y="1480398"/>
                </a:cubicBezTo>
                <a:cubicBezTo>
                  <a:pt x="731460" y="1479165"/>
                  <a:pt x="720194" y="1478478"/>
                  <a:pt x="709070" y="1476763"/>
                </a:cubicBezTo>
                <a:cubicBezTo>
                  <a:pt x="664643" y="1470111"/>
                  <a:pt x="623103" y="1454885"/>
                  <a:pt x="583605" y="1433692"/>
                </a:cubicBezTo>
                <a:cubicBezTo>
                  <a:pt x="532841" y="1406464"/>
                  <a:pt x="487921" y="1371212"/>
                  <a:pt x="446311" y="1331570"/>
                </a:cubicBezTo>
                <a:cubicBezTo>
                  <a:pt x="401180" y="1288636"/>
                  <a:pt x="360695" y="1241519"/>
                  <a:pt x="323521" y="1191657"/>
                </a:cubicBezTo>
                <a:cubicBezTo>
                  <a:pt x="237484" y="1076367"/>
                  <a:pt x="165175" y="952846"/>
                  <a:pt x="103640" y="822946"/>
                </a:cubicBezTo>
                <a:cubicBezTo>
                  <a:pt x="70689" y="753402"/>
                  <a:pt x="42878" y="681937"/>
                  <a:pt x="23657" y="607385"/>
                </a:cubicBezTo>
                <a:cubicBezTo>
                  <a:pt x="11195" y="559307"/>
                  <a:pt x="1902" y="510681"/>
                  <a:pt x="1056" y="460820"/>
                </a:cubicBezTo>
                <a:cubicBezTo>
                  <a:pt x="986" y="458282"/>
                  <a:pt x="352" y="455813"/>
                  <a:pt x="0" y="453344"/>
                </a:cubicBezTo>
                <a:lnTo>
                  <a:pt x="0" y="425293"/>
                </a:lnTo>
                <a:cubicBezTo>
                  <a:pt x="423" y="422138"/>
                  <a:pt x="1127" y="419052"/>
                  <a:pt x="1127" y="415896"/>
                </a:cubicBezTo>
                <a:cubicBezTo>
                  <a:pt x="1197" y="393264"/>
                  <a:pt x="4366" y="370974"/>
                  <a:pt x="9083" y="348889"/>
                </a:cubicBezTo>
                <a:cubicBezTo>
                  <a:pt x="22953" y="283323"/>
                  <a:pt x="53017" y="226398"/>
                  <a:pt x="100190" y="178662"/>
                </a:cubicBezTo>
                <a:cubicBezTo>
                  <a:pt x="134197" y="144302"/>
                  <a:pt x="173694" y="117623"/>
                  <a:pt x="216713" y="95950"/>
                </a:cubicBezTo>
                <a:cubicBezTo>
                  <a:pt x="268674" y="69819"/>
                  <a:pt x="323450" y="51849"/>
                  <a:pt x="379847" y="38339"/>
                </a:cubicBezTo>
                <a:cubicBezTo>
                  <a:pt x="426033" y="27365"/>
                  <a:pt x="472713" y="19546"/>
                  <a:pt x="519816" y="13854"/>
                </a:cubicBezTo>
                <a:cubicBezTo>
                  <a:pt x="557413" y="9259"/>
                  <a:pt x="595151" y="5761"/>
                  <a:pt x="632890" y="4115"/>
                </a:cubicBezTo>
                <a:cubicBezTo>
                  <a:pt x="670346" y="2400"/>
                  <a:pt x="707732" y="1782"/>
                  <a:pt x="745118" y="685"/>
                </a:cubicBezTo>
                <a:cubicBezTo>
                  <a:pt x="747019" y="617"/>
                  <a:pt x="748921" y="205"/>
                  <a:pt x="750822" y="0"/>
                </a:cubicBezTo>
                <a:close/>
              </a:path>
            </a:pathLst>
          </a:custGeom>
        </p:spPr>
      </p:pic>
      <p:pic>
        <p:nvPicPr>
          <p:cNvPr id="68" name="图片 67"/>
          <p:cNvPicPr>
            <a:picLocks noChangeAspect="1"/>
          </p:cNvPicPr>
          <p:nvPr/>
        </p:nvPicPr>
        <p:blipFill rotWithShape="1">
          <a:blip r:embed="rId6" cstate="print">
            <a:extLst>
              <a:ext uri="{28A0092B-C50C-407E-A947-70E740481C1C}">
                <a14:useLocalDpi xmlns:a14="http://schemas.microsoft.com/office/drawing/2010/main" val="0"/>
              </a:ext>
            </a:extLst>
          </a:blip>
          <a:srcRect l="28361" t="16833" r="45730" b="61637"/>
          <a:stretch>
            <a:fillRect/>
          </a:stretch>
        </p:blipFill>
        <p:spPr>
          <a:xfrm flipH="1" flipV="1">
            <a:off x="11392395" y="4578771"/>
            <a:ext cx="636952" cy="7940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anim calcmode="lin" valueType="num">
                                      <p:cBhvr>
                                        <p:cTn id="26" dur="500" fill="hold"/>
                                        <p:tgtEl>
                                          <p:spTgt spid="34"/>
                                        </p:tgtEl>
                                        <p:attrNameLst>
                                          <p:attrName>ppt_x</p:attrName>
                                        </p:attrNameLst>
                                      </p:cBhvr>
                                      <p:tavLst>
                                        <p:tav tm="0">
                                          <p:val>
                                            <p:strVal val="#ppt_x"/>
                                          </p:val>
                                        </p:tav>
                                        <p:tav tm="100000">
                                          <p:val>
                                            <p:strVal val="#ppt_x"/>
                                          </p:val>
                                        </p:tav>
                                      </p:tavLst>
                                    </p:anim>
                                    <p:anim calcmode="lin" valueType="num">
                                      <p:cBhvr>
                                        <p:cTn id="27" dur="500" fill="hold"/>
                                        <p:tgtEl>
                                          <p:spTgt spid="34"/>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anim calcmode="lin" valueType="num">
                                      <p:cBhvr>
                                        <p:cTn id="38" dur="500" fill="hold"/>
                                        <p:tgtEl>
                                          <p:spTgt spid="35"/>
                                        </p:tgtEl>
                                        <p:attrNameLst>
                                          <p:attrName>ppt_x</p:attrName>
                                        </p:attrNameLst>
                                      </p:cBhvr>
                                      <p:tavLst>
                                        <p:tav tm="0">
                                          <p:val>
                                            <p:strVal val="#ppt_x"/>
                                          </p:val>
                                        </p:tav>
                                        <p:tav tm="100000">
                                          <p:val>
                                            <p:strVal val="#ppt_x"/>
                                          </p:val>
                                        </p:tav>
                                      </p:tavLst>
                                    </p:anim>
                                    <p:anim calcmode="lin" valueType="num">
                                      <p:cBhvr>
                                        <p:cTn id="39" dur="500" fill="hold"/>
                                        <p:tgtEl>
                                          <p:spTgt spid="35"/>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42"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00099" y="2448597"/>
            <a:ext cx="10685416" cy="2464781"/>
            <a:chOff x="800099" y="2448597"/>
            <a:chExt cx="10685416" cy="2464781"/>
          </a:xfrm>
        </p:grpSpPr>
        <p:grpSp>
          <p:nvGrpSpPr>
            <p:cNvPr id="2" name="组合 1"/>
            <p:cNvGrpSpPr/>
            <p:nvPr/>
          </p:nvGrpSpPr>
          <p:grpSpPr>
            <a:xfrm>
              <a:off x="800099" y="2448597"/>
              <a:ext cx="10685416" cy="2464781"/>
              <a:chOff x="1" y="2395062"/>
              <a:chExt cx="12191999" cy="2812303"/>
            </a:xfrm>
          </p:grpSpPr>
          <p:cxnSp>
            <p:nvCxnSpPr>
              <p:cNvPr id="8" name="直接连接符 7"/>
              <p:cNvCxnSpPr/>
              <p:nvPr/>
            </p:nvCxnSpPr>
            <p:spPr>
              <a:xfrm>
                <a:off x="6857572" y="2947247"/>
                <a:ext cx="0" cy="1606961"/>
              </a:xfrm>
              <a:prstGeom prst="line">
                <a:avLst/>
              </a:prstGeom>
              <a:solidFill>
                <a:schemeClr val="bg1"/>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9" name="自由: 形状 1"/>
              <p:cNvSpPr/>
              <p:nvPr/>
            </p:nvSpPr>
            <p:spPr>
              <a:xfrm>
                <a:off x="1" y="2538206"/>
                <a:ext cx="12191999" cy="2669159"/>
              </a:xfrm>
              <a:custGeom>
                <a:avLst/>
                <a:gdLst>
                  <a:gd name="connsiteX0" fmla="*/ 0 w 10859678"/>
                  <a:gd name="connsiteY0" fmla="*/ 3213922 h 3213922"/>
                  <a:gd name="connsiteX1" fmla="*/ 2036190 w 10859678"/>
                  <a:gd name="connsiteY1" fmla="*/ 1705633 h 3213922"/>
                  <a:gd name="connsiteX2" fmla="*/ 5279010 w 10859678"/>
                  <a:gd name="connsiteY2" fmla="*/ 2403216 h 3213922"/>
                  <a:gd name="connsiteX3" fmla="*/ 7777113 w 10859678"/>
                  <a:gd name="connsiteY3" fmla="*/ 1187159 h 3213922"/>
                  <a:gd name="connsiteX4" fmla="*/ 9577633 w 10859678"/>
                  <a:gd name="connsiteY4" fmla="*/ 46515 h 3213922"/>
                  <a:gd name="connsiteX5" fmla="*/ 10859678 w 10859678"/>
                  <a:gd name="connsiteY5" fmla="*/ 329319 h 3213922"/>
                  <a:gd name="connsiteX0-1" fmla="*/ 0 w 10859678"/>
                  <a:gd name="connsiteY0-2" fmla="*/ 3213922 h 3213922"/>
                  <a:gd name="connsiteX1-3" fmla="*/ 2036190 w 10859678"/>
                  <a:gd name="connsiteY1-4" fmla="*/ 1705633 h 3213922"/>
                  <a:gd name="connsiteX2-5" fmla="*/ 5279010 w 10859678"/>
                  <a:gd name="connsiteY2-6" fmla="*/ 2403216 h 3213922"/>
                  <a:gd name="connsiteX3-7" fmla="*/ 7777113 w 10859678"/>
                  <a:gd name="connsiteY3-8" fmla="*/ 1187159 h 3213922"/>
                  <a:gd name="connsiteX4-9" fmla="*/ 9577633 w 10859678"/>
                  <a:gd name="connsiteY4-10" fmla="*/ 46515 h 3213922"/>
                  <a:gd name="connsiteX5-11" fmla="*/ 10859678 w 10859678"/>
                  <a:gd name="connsiteY5-12" fmla="*/ 329319 h 3213922"/>
                  <a:gd name="connsiteX0-13" fmla="*/ 0 w 10859678"/>
                  <a:gd name="connsiteY0-14" fmla="*/ 3430678 h 3430678"/>
                  <a:gd name="connsiteX1-15" fmla="*/ 2036190 w 10859678"/>
                  <a:gd name="connsiteY1-16" fmla="*/ 1922389 h 3430678"/>
                  <a:gd name="connsiteX2-17" fmla="*/ 5279010 w 10859678"/>
                  <a:gd name="connsiteY2-18" fmla="*/ 2619972 h 3430678"/>
                  <a:gd name="connsiteX3-19" fmla="*/ 7777113 w 10859678"/>
                  <a:gd name="connsiteY3-20" fmla="*/ 1403915 h 3430678"/>
                  <a:gd name="connsiteX4-21" fmla="*/ 8983744 w 10859678"/>
                  <a:gd name="connsiteY4-22" fmla="*/ 27601 h 3430678"/>
                  <a:gd name="connsiteX5-23" fmla="*/ 10859678 w 10859678"/>
                  <a:gd name="connsiteY5-24" fmla="*/ 546075 h 3430678"/>
                  <a:gd name="connsiteX0-25" fmla="*/ 0 w 10859678"/>
                  <a:gd name="connsiteY0-26" fmla="*/ 3452030 h 3452030"/>
                  <a:gd name="connsiteX1-27" fmla="*/ 2036190 w 10859678"/>
                  <a:gd name="connsiteY1-28" fmla="*/ 1943741 h 3452030"/>
                  <a:gd name="connsiteX2-29" fmla="*/ 5279010 w 10859678"/>
                  <a:gd name="connsiteY2-30" fmla="*/ 2641324 h 3452030"/>
                  <a:gd name="connsiteX3-31" fmla="*/ 7777113 w 10859678"/>
                  <a:gd name="connsiteY3-32" fmla="*/ 1425267 h 3452030"/>
                  <a:gd name="connsiteX4-33" fmla="*/ 8983744 w 10859678"/>
                  <a:gd name="connsiteY4-34" fmla="*/ 48953 h 3452030"/>
                  <a:gd name="connsiteX5-35" fmla="*/ 10859678 w 10859678"/>
                  <a:gd name="connsiteY5-36" fmla="*/ 567427 h 3452030"/>
                  <a:gd name="connsiteX0-37" fmla="*/ 0 w 10859678"/>
                  <a:gd name="connsiteY0-38" fmla="*/ 3452030 h 3452030"/>
                  <a:gd name="connsiteX1-39" fmla="*/ 2036190 w 10859678"/>
                  <a:gd name="connsiteY1-40" fmla="*/ 1943741 h 3452030"/>
                  <a:gd name="connsiteX2-41" fmla="*/ 5279010 w 10859678"/>
                  <a:gd name="connsiteY2-42" fmla="*/ 2641324 h 3452030"/>
                  <a:gd name="connsiteX3-43" fmla="*/ 7777113 w 10859678"/>
                  <a:gd name="connsiteY3-44" fmla="*/ 1425267 h 3452030"/>
                  <a:gd name="connsiteX4-45" fmla="*/ 8983744 w 10859678"/>
                  <a:gd name="connsiteY4-46" fmla="*/ 48953 h 3452030"/>
                  <a:gd name="connsiteX5-47" fmla="*/ 10859678 w 10859678"/>
                  <a:gd name="connsiteY5-48" fmla="*/ 567427 h 3452030"/>
                  <a:gd name="connsiteX0-49" fmla="*/ 0 w 10859678"/>
                  <a:gd name="connsiteY0-50" fmla="*/ 3452030 h 3452030"/>
                  <a:gd name="connsiteX1-51" fmla="*/ 2036190 w 10859678"/>
                  <a:gd name="connsiteY1-52" fmla="*/ 1943741 h 3452030"/>
                  <a:gd name="connsiteX2-53" fmla="*/ 5279010 w 10859678"/>
                  <a:gd name="connsiteY2-54" fmla="*/ 2641324 h 3452030"/>
                  <a:gd name="connsiteX3-55" fmla="*/ 7777113 w 10859678"/>
                  <a:gd name="connsiteY3-56" fmla="*/ 1425267 h 3452030"/>
                  <a:gd name="connsiteX4-57" fmla="*/ 8983744 w 10859678"/>
                  <a:gd name="connsiteY4-58" fmla="*/ 48953 h 3452030"/>
                  <a:gd name="connsiteX5-59" fmla="*/ 10859678 w 10859678"/>
                  <a:gd name="connsiteY5-60" fmla="*/ 567427 h 3452030"/>
                  <a:gd name="connsiteX0-61" fmla="*/ 0 w 10859678"/>
                  <a:gd name="connsiteY0-62" fmla="*/ 3452030 h 3452030"/>
                  <a:gd name="connsiteX1-63" fmla="*/ 2036190 w 10859678"/>
                  <a:gd name="connsiteY1-64" fmla="*/ 1943741 h 3452030"/>
                  <a:gd name="connsiteX2-65" fmla="*/ 5279010 w 10859678"/>
                  <a:gd name="connsiteY2-66" fmla="*/ 2641324 h 3452030"/>
                  <a:gd name="connsiteX3-67" fmla="*/ 7777113 w 10859678"/>
                  <a:gd name="connsiteY3-68" fmla="*/ 1425267 h 3452030"/>
                  <a:gd name="connsiteX4-69" fmla="*/ 8983744 w 10859678"/>
                  <a:gd name="connsiteY4-70" fmla="*/ 48953 h 3452030"/>
                  <a:gd name="connsiteX5-71" fmla="*/ 10859678 w 10859678"/>
                  <a:gd name="connsiteY5-72" fmla="*/ 567427 h 3452030"/>
                  <a:gd name="connsiteX0-73" fmla="*/ 0 w 10859678"/>
                  <a:gd name="connsiteY0-74" fmla="*/ 3531472 h 3531472"/>
                  <a:gd name="connsiteX1-75" fmla="*/ 2036190 w 10859678"/>
                  <a:gd name="connsiteY1-76" fmla="*/ 2023183 h 3531472"/>
                  <a:gd name="connsiteX2-77" fmla="*/ 5279010 w 10859678"/>
                  <a:gd name="connsiteY2-78" fmla="*/ 2720766 h 3531472"/>
                  <a:gd name="connsiteX3-79" fmla="*/ 7777113 w 10859678"/>
                  <a:gd name="connsiteY3-80" fmla="*/ 1504709 h 3531472"/>
                  <a:gd name="connsiteX4-81" fmla="*/ 9144000 w 10859678"/>
                  <a:gd name="connsiteY4-82" fmla="*/ 43554 h 3531472"/>
                  <a:gd name="connsiteX5-83" fmla="*/ 10859678 w 10859678"/>
                  <a:gd name="connsiteY5-84" fmla="*/ 646869 h 3531472"/>
                  <a:gd name="connsiteX0-85" fmla="*/ 0 w 10859678"/>
                  <a:gd name="connsiteY0-86" fmla="*/ 3502408 h 3502408"/>
                  <a:gd name="connsiteX1-87" fmla="*/ 2036190 w 10859678"/>
                  <a:gd name="connsiteY1-88" fmla="*/ 1994119 h 3502408"/>
                  <a:gd name="connsiteX2-89" fmla="*/ 5279010 w 10859678"/>
                  <a:gd name="connsiteY2-90" fmla="*/ 2691702 h 3502408"/>
                  <a:gd name="connsiteX3-91" fmla="*/ 7777113 w 10859678"/>
                  <a:gd name="connsiteY3-92" fmla="*/ 1475645 h 3502408"/>
                  <a:gd name="connsiteX4-93" fmla="*/ 9144000 w 10859678"/>
                  <a:gd name="connsiteY4-94" fmla="*/ 14490 h 3502408"/>
                  <a:gd name="connsiteX5-95" fmla="*/ 10859678 w 10859678"/>
                  <a:gd name="connsiteY5-96" fmla="*/ 617805 h 3502408"/>
                  <a:gd name="connsiteX0-97" fmla="*/ 0 w 10784263"/>
                  <a:gd name="connsiteY0-98" fmla="*/ 3490946 h 3490946"/>
                  <a:gd name="connsiteX1-99" fmla="*/ 2036190 w 10784263"/>
                  <a:gd name="connsiteY1-100" fmla="*/ 1982657 h 3490946"/>
                  <a:gd name="connsiteX2-101" fmla="*/ 5279010 w 10784263"/>
                  <a:gd name="connsiteY2-102" fmla="*/ 2680240 h 3490946"/>
                  <a:gd name="connsiteX3-103" fmla="*/ 7777113 w 10784263"/>
                  <a:gd name="connsiteY3-104" fmla="*/ 1464183 h 3490946"/>
                  <a:gd name="connsiteX4-105" fmla="*/ 9144000 w 10784263"/>
                  <a:gd name="connsiteY4-106" fmla="*/ 3028 h 3490946"/>
                  <a:gd name="connsiteX5-107" fmla="*/ 10784263 w 10784263"/>
                  <a:gd name="connsiteY5-108" fmla="*/ 1087110 h 3490946"/>
                  <a:gd name="connsiteX0-109" fmla="*/ 0 w 10784263"/>
                  <a:gd name="connsiteY0-110" fmla="*/ 3491408 h 3491408"/>
                  <a:gd name="connsiteX1-111" fmla="*/ 2036190 w 10784263"/>
                  <a:gd name="connsiteY1-112" fmla="*/ 1983119 h 3491408"/>
                  <a:gd name="connsiteX2-113" fmla="*/ 5279010 w 10784263"/>
                  <a:gd name="connsiteY2-114" fmla="*/ 2680702 h 3491408"/>
                  <a:gd name="connsiteX3-115" fmla="*/ 7777113 w 10784263"/>
                  <a:gd name="connsiteY3-116" fmla="*/ 1464645 h 3491408"/>
                  <a:gd name="connsiteX4-117" fmla="*/ 9144000 w 10784263"/>
                  <a:gd name="connsiteY4-118" fmla="*/ 3490 h 3491408"/>
                  <a:gd name="connsiteX5-119" fmla="*/ 10784263 w 10784263"/>
                  <a:gd name="connsiteY5-120" fmla="*/ 1087572 h 3491408"/>
                  <a:gd name="connsiteX0-121" fmla="*/ 0 w 11076494"/>
                  <a:gd name="connsiteY0-122" fmla="*/ 3491828 h 3491828"/>
                  <a:gd name="connsiteX1-123" fmla="*/ 2036190 w 11076494"/>
                  <a:gd name="connsiteY1-124" fmla="*/ 1983539 h 3491828"/>
                  <a:gd name="connsiteX2-125" fmla="*/ 5279010 w 11076494"/>
                  <a:gd name="connsiteY2-126" fmla="*/ 2681122 h 3491828"/>
                  <a:gd name="connsiteX3-127" fmla="*/ 7777113 w 11076494"/>
                  <a:gd name="connsiteY3-128" fmla="*/ 1465065 h 3491828"/>
                  <a:gd name="connsiteX4-129" fmla="*/ 9144000 w 11076494"/>
                  <a:gd name="connsiteY4-130" fmla="*/ 3910 h 3491828"/>
                  <a:gd name="connsiteX5-131" fmla="*/ 11076494 w 11076494"/>
                  <a:gd name="connsiteY5-132" fmla="*/ 1069138 h 3491828"/>
                  <a:gd name="connsiteX0-133" fmla="*/ 0 w 11076494"/>
                  <a:gd name="connsiteY0-134" fmla="*/ 3491786 h 3491786"/>
                  <a:gd name="connsiteX1-135" fmla="*/ 2036190 w 11076494"/>
                  <a:gd name="connsiteY1-136" fmla="*/ 1983497 h 3491786"/>
                  <a:gd name="connsiteX2-137" fmla="*/ 5279010 w 11076494"/>
                  <a:gd name="connsiteY2-138" fmla="*/ 2681080 h 3491786"/>
                  <a:gd name="connsiteX3-139" fmla="*/ 7777113 w 11076494"/>
                  <a:gd name="connsiteY3-140" fmla="*/ 1465023 h 3491786"/>
                  <a:gd name="connsiteX4-141" fmla="*/ 9144000 w 11076494"/>
                  <a:gd name="connsiteY4-142" fmla="*/ 3868 h 3491786"/>
                  <a:gd name="connsiteX5-143" fmla="*/ 11076494 w 11076494"/>
                  <a:gd name="connsiteY5-144" fmla="*/ 1069096 h 3491786"/>
                  <a:gd name="connsiteX0-145" fmla="*/ 0 w 11076494"/>
                  <a:gd name="connsiteY0-146" fmla="*/ 3491786 h 3491786"/>
                  <a:gd name="connsiteX1-147" fmla="*/ 2036190 w 11076494"/>
                  <a:gd name="connsiteY1-148" fmla="*/ 1983497 h 3491786"/>
                  <a:gd name="connsiteX2-149" fmla="*/ 5279010 w 11076494"/>
                  <a:gd name="connsiteY2-150" fmla="*/ 2681080 h 3491786"/>
                  <a:gd name="connsiteX3-151" fmla="*/ 7777113 w 11076494"/>
                  <a:gd name="connsiteY3-152" fmla="*/ 1465023 h 3491786"/>
                  <a:gd name="connsiteX4-153" fmla="*/ 9144000 w 11076494"/>
                  <a:gd name="connsiteY4-154" fmla="*/ 3868 h 3491786"/>
                  <a:gd name="connsiteX5-155" fmla="*/ 11076494 w 11076494"/>
                  <a:gd name="connsiteY5-156" fmla="*/ 1069096 h 3491786"/>
                  <a:gd name="connsiteX0-157" fmla="*/ 0 w 11076494"/>
                  <a:gd name="connsiteY0-158" fmla="*/ 3491786 h 3491786"/>
                  <a:gd name="connsiteX1-159" fmla="*/ 2036190 w 11076494"/>
                  <a:gd name="connsiteY1-160" fmla="*/ 1983497 h 3491786"/>
                  <a:gd name="connsiteX2-161" fmla="*/ 5344998 w 11076494"/>
                  <a:gd name="connsiteY2-162" fmla="*/ 2747068 h 3491786"/>
                  <a:gd name="connsiteX3-163" fmla="*/ 7777113 w 11076494"/>
                  <a:gd name="connsiteY3-164" fmla="*/ 1465023 h 3491786"/>
                  <a:gd name="connsiteX4-165" fmla="*/ 9144000 w 11076494"/>
                  <a:gd name="connsiteY4-166" fmla="*/ 3868 h 3491786"/>
                  <a:gd name="connsiteX5-167" fmla="*/ 11076494 w 11076494"/>
                  <a:gd name="connsiteY5-168" fmla="*/ 1069096 h 3491786"/>
                  <a:gd name="connsiteX0-169" fmla="*/ 0 w 11076494"/>
                  <a:gd name="connsiteY0-170" fmla="*/ 3491786 h 3491786"/>
                  <a:gd name="connsiteX1-171" fmla="*/ 2036190 w 11076494"/>
                  <a:gd name="connsiteY1-172" fmla="*/ 1983497 h 3491786"/>
                  <a:gd name="connsiteX2-173" fmla="*/ 5344998 w 11076494"/>
                  <a:gd name="connsiteY2-174" fmla="*/ 2747068 h 3491786"/>
                  <a:gd name="connsiteX3-175" fmla="*/ 7777113 w 11076494"/>
                  <a:gd name="connsiteY3-176" fmla="*/ 1465023 h 3491786"/>
                  <a:gd name="connsiteX4-177" fmla="*/ 9144000 w 11076494"/>
                  <a:gd name="connsiteY4-178" fmla="*/ 3868 h 3491786"/>
                  <a:gd name="connsiteX5-179" fmla="*/ 11076494 w 11076494"/>
                  <a:gd name="connsiteY5-180" fmla="*/ 1069096 h 3491786"/>
                  <a:gd name="connsiteX0-181" fmla="*/ 0 w 11076494"/>
                  <a:gd name="connsiteY0-182" fmla="*/ 3491786 h 3491786"/>
                  <a:gd name="connsiteX1-183" fmla="*/ 2036190 w 11076494"/>
                  <a:gd name="connsiteY1-184" fmla="*/ 1983497 h 3491786"/>
                  <a:gd name="connsiteX2-185" fmla="*/ 5344998 w 11076494"/>
                  <a:gd name="connsiteY2-186" fmla="*/ 2747068 h 3491786"/>
                  <a:gd name="connsiteX3-187" fmla="*/ 7777113 w 11076494"/>
                  <a:gd name="connsiteY3-188" fmla="*/ 1465023 h 3491786"/>
                  <a:gd name="connsiteX4-189" fmla="*/ 9144000 w 11076494"/>
                  <a:gd name="connsiteY4-190" fmla="*/ 3868 h 3491786"/>
                  <a:gd name="connsiteX5-191" fmla="*/ 11076494 w 11076494"/>
                  <a:gd name="connsiteY5-192" fmla="*/ 1069096 h 3491786"/>
                  <a:gd name="connsiteX0-193" fmla="*/ 0 w 11076494"/>
                  <a:gd name="connsiteY0-194" fmla="*/ 3491786 h 3491786"/>
                  <a:gd name="connsiteX1-195" fmla="*/ 2036190 w 11076494"/>
                  <a:gd name="connsiteY1-196" fmla="*/ 1983497 h 3491786"/>
                  <a:gd name="connsiteX2-197" fmla="*/ 5344998 w 11076494"/>
                  <a:gd name="connsiteY2-198" fmla="*/ 2747068 h 3491786"/>
                  <a:gd name="connsiteX3-199" fmla="*/ 7777113 w 11076494"/>
                  <a:gd name="connsiteY3-200" fmla="*/ 1465023 h 3491786"/>
                  <a:gd name="connsiteX4-201" fmla="*/ 9144000 w 11076494"/>
                  <a:gd name="connsiteY4-202" fmla="*/ 3868 h 3491786"/>
                  <a:gd name="connsiteX5-203" fmla="*/ 11076494 w 11076494"/>
                  <a:gd name="connsiteY5-204" fmla="*/ 1069096 h 3491786"/>
                  <a:gd name="connsiteX0-205" fmla="*/ 0 w 11076494"/>
                  <a:gd name="connsiteY0-206" fmla="*/ 3491786 h 3491786"/>
                  <a:gd name="connsiteX1-207" fmla="*/ 2036190 w 11076494"/>
                  <a:gd name="connsiteY1-208" fmla="*/ 1983497 h 3491786"/>
                  <a:gd name="connsiteX2-209" fmla="*/ 5344998 w 11076494"/>
                  <a:gd name="connsiteY2-210" fmla="*/ 2747068 h 3491786"/>
                  <a:gd name="connsiteX3-211" fmla="*/ 7777113 w 11076494"/>
                  <a:gd name="connsiteY3-212" fmla="*/ 1465023 h 3491786"/>
                  <a:gd name="connsiteX4-213" fmla="*/ 9144000 w 11076494"/>
                  <a:gd name="connsiteY4-214" fmla="*/ 3868 h 3491786"/>
                  <a:gd name="connsiteX5-215" fmla="*/ 11076494 w 11076494"/>
                  <a:gd name="connsiteY5-216" fmla="*/ 1069096 h 3491786"/>
                  <a:gd name="connsiteX0-217" fmla="*/ 0 w 11095348"/>
                  <a:gd name="connsiteY0-218" fmla="*/ 3510071 h 3510071"/>
                  <a:gd name="connsiteX1-219" fmla="*/ 2036190 w 11095348"/>
                  <a:gd name="connsiteY1-220" fmla="*/ 2001782 h 3510071"/>
                  <a:gd name="connsiteX2-221" fmla="*/ 5344998 w 11095348"/>
                  <a:gd name="connsiteY2-222" fmla="*/ 2765353 h 3510071"/>
                  <a:gd name="connsiteX3-223" fmla="*/ 7777113 w 11095348"/>
                  <a:gd name="connsiteY3-224" fmla="*/ 1483308 h 3510071"/>
                  <a:gd name="connsiteX4-225" fmla="*/ 9144000 w 11095348"/>
                  <a:gd name="connsiteY4-226" fmla="*/ 22153 h 3510071"/>
                  <a:gd name="connsiteX5-227" fmla="*/ 11095348 w 11095348"/>
                  <a:gd name="connsiteY5-228" fmla="*/ 700882 h 3510071"/>
                  <a:gd name="connsiteX0-229" fmla="*/ 0 w 11095348"/>
                  <a:gd name="connsiteY0-230" fmla="*/ 3510071 h 3510071"/>
                  <a:gd name="connsiteX1-231" fmla="*/ 2036190 w 11095348"/>
                  <a:gd name="connsiteY1-232" fmla="*/ 2001782 h 3510071"/>
                  <a:gd name="connsiteX2-233" fmla="*/ 5344998 w 11095348"/>
                  <a:gd name="connsiteY2-234" fmla="*/ 2765353 h 3510071"/>
                  <a:gd name="connsiteX3-235" fmla="*/ 7777113 w 11095348"/>
                  <a:gd name="connsiteY3-236" fmla="*/ 1483308 h 3510071"/>
                  <a:gd name="connsiteX4-237" fmla="*/ 9144000 w 11095348"/>
                  <a:gd name="connsiteY4-238" fmla="*/ 22153 h 3510071"/>
                  <a:gd name="connsiteX5-239" fmla="*/ 11095348 w 11095348"/>
                  <a:gd name="connsiteY5-240" fmla="*/ 700882 h 3510071"/>
                  <a:gd name="connsiteX0-241" fmla="*/ 0 w 11095348"/>
                  <a:gd name="connsiteY0-242" fmla="*/ 3501940 h 3501940"/>
                  <a:gd name="connsiteX1-243" fmla="*/ 2036190 w 11095348"/>
                  <a:gd name="connsiteY1-244" fmla="*/ 1993651 h 3501940"/>
                  <a:gd name="connsiteX2-245" fmla="*/ 5344998 w 11095348"/>
                  <a:gd name="connsiteY2-246" fmla="*/ 2757222 h 3501940"/>
                  <a:gd name="connsiteX3-247" fmla="*/ 7777113 w 11095348"/>
                  <a:gd name="connsiteY3-248" fmla="*/ 1475177 h 3501940"/>
                  <a:gd name="connsiteX4-249" fmla="*/ 9144000 w 11095348"/>
                  <a:gd name="connsiteY4-250" fmla="*/ 14022 h 3501940"/>
                  <a:gd name="connsiteX5-251" fmla="*/ 11095348 w 11095348"/>
                  <a:gd name="connsiteY5-252" fmla="*/ 692751 h 3501940"/>
                  <a:gd name="connsiteX0-253" fmla="*/ 0 w 11076495"/>
                  <a:gd name="connsiteY0-254" fmla="*/ 3494111 h 3494111"/>
                  <a:gd name="connsiteX1-255" fmla="*/ 2036190 w 11076495"/>
                  <a:gd name="connsiteY1-256" fmla="*/ 1985822 h 3494111"/>
                  <a:gd name="connsiteX2-257" fmla="*/ 5344998 w 11076495"/>
                  <a:gd name="connsiteY2-258" fmla="*/ 2749393 h 3494111"/>
                  <a:gd name="connsiteX3-259" fmla="*/ 7777113 w 11076495"/>
                  <a:gd name="connsiteY3-260" fmla="*/ 1467348 h 3494111"/>
                  <a:gd name="connsiteX4-261" fmla="*/ 9144000 w 11076495"/>
                  <a:gd name="connsiteY4-262" fmla="*/ 6193 h 3494111"/>
                  <a:gd name="connsiteX5-263" fmla="*/ 11076495 w 11076495"/>
                  <a:gd name="connsiteY5-264" fmla="*/ 1834992 h 3494111"/>
                  <a:gd name="connsiteX0-265" fmla="*/ 0 w 11076495"/>
                  <a:gd name="connsiteY0-266" fmla="*/ 2678076 h 2678076"/>
                  <a:gd name="connsiteX1-267" fmla="*/ 2036190 w 11076495"/>
                  <a:gd name="connsiteY1-268" fmla="*/ 1169787 h 2678076"/>
                  <a:gd name="connsiteX2-269" fmla="*/ 5344998 w 11076495"/>
                  <a:gd name="connsiteY2-270" fmla="*/ 1933358 h 2678076"/>
                  <a:gd name="connsiteX3-271" fmla="*/ 7777113 w 11076495"/>
                  <a:gd name="connsiteY3-272" fmla="*/ 651313 h 2678076"/>
                  <a:gd name="connsiteX4-273" fmla="*/ 9172280 w 11076495"/>
                  <a:gd name="connsiteY4-274" fmla="*/ 10290 h 2678076"/>
                  <a:gd name="connsiteX5-275" fmla="*/ 11076495 w 11076495"/>
                  <a:gd name="connsiteY5-276" fmla="*/ 1018957 h 2678076"/>
                  <a:gd name="connsiteX0-277" fmla="*/ 0 w 11076495"/>
                  <a:gd name="connsiteY0-278" fmla="*/ 2678076 h 2678076"/>
                  <a:gd name="connsiteX1-279" fmla="*/ 2036190 w 11076495"/>
                  <a:gd name="connsiteY1-280" fmla="*/ 1169787 h 2678076"/>
                  <a:gd name="connsiteX2-281" fmla="*/ 5344998 w 11076495"/>
                  <a:gd name="connsiteY2-282" fmla="*/ 1933358 h 2678076"/>
                  <a:gd name="connsiteX3-283" fmla="*/ 7777113 w 11076495"/>
                  <a:gd name="connsiteY3-284" fmla="*/ 651313 h 2678076"/>
                  <a:gd name="connsiteX4-285" fmla="*/ 9172280 w 11076495"/>
                  <a:gd name="connsiteY4-286" fmla="*/ 10290 h 2678076"/>
                  <a:gd name="connsiteX5-287" fmla="*/ 11076495 w 11076495"/>
                  <a:gd name="connsiteY5-288" fmla="*/ 1018957 h 2678076"/>
                  <a:gd name="connsiteX0-289" fmla="*/ 0 w 11076495"/>
                  <a:gd name="connsiteY0-290" fmla="*/ 2678076 h 2678076"/>
                  <a:gd name="connsiteX1-291" fmla="*/ 2036190 w 11076495"/>
                  <a:gd name="connsiteY1-292" fmla="*/ 1169787 h 2678076"/>
                  <a:gd name="connsiteX2-293" fmla="*/ 5344998 w 11076495"/>
                  <a:gd name="connsiteY2-294" fmla="*/ 1933358 h 2678076"/>
                  <a:gd name="connsiteX3-295" fmla="*/ 7635711 w 11076495"/>
                  <a:gd name="connsiteY3-296" fmla="*/ 1009531 h 2678076"/>
                  <a:gd name="connsiteX4-297" fmla="*/ 9172280 w 11076495"/>
                  <a:gd name="connsiteY4-298" fmla="*/ 10290 h 2678076"/>
                  <a:gd name="connsiteX5-299" fmla="*/ 11076495 w 11076495"/>
                  <a:gd name="connsiteY5-300" fmla="*/ 1018957 h 2678076"/>
                  <a:gd name="connsiteX0-301" fmla="*/ 0 w 11076495"/>
                  <a:gd name="connsiteY0-302" fmla="*/ 2678076 h 2678076"/>
                  <a:gd name="connsiteX1-303" fmla="*/ 2036190 w 11076495"/>
                  <a:gd name="connsiteY1-304" fmla="*/ 1169787 h 2678076"/>
                  <a:gd name="connsiteX2-305" fmla="*/ 5344998 w 11076495"/>
                  <a:gd name="connsiteY2-306" fmla="*/ 1933358 h 2678076"/>
                  <a:gd name="connsiteX3-307" fmla="*/ 7635711 w 11076495"/>
                  <a:gd name="connsiteY3-308" fmla="*/ 1009531 h 2678076"/>
                  <a:gd name="connsiteX4-309" fmla="*/ 9172280 w 11076495"/>
                  <a:gd name="connsiteY4-310" fmla="*/ 10290 h 2678076"/>
                  <a:gd name="connsiteX5-311" fmla="*/ 11076495 w 11076495"/>
                  <a:gd name="connsiteY5-312" fmla="*/ 1018957 h 2678076"/>
                  <a:gd name="connsiteX0-313" fmla="*/ 0 w 11076495"/>
                  <a:gd name="connsiteY0-314" fmla="*/ 2678076 h 2678076"/>
                  <a:gd name="connsiteX1-315" fmla="*/ 2036190 w 11076495"/>
                  <a:gd name="connsiteY1-316" fmla="*/ 1169787 h 2678076"/>
                  <a:gd name="connsiteX2-317" fmla="*/ 5344998 w 11076495"/>
                  <a:gd name="connsiteY2-318" fmla="*/ 1933358 h 2678076"/>
                  <a:gd name="connsiteX3-319" fmla="*/ 7635711 w 11076495"/>
                  <a:gd name="connsiteY3-320" fmla="*/ 1009531 h 2678076"/>
                  <a:gd name="connsiteX4-321" fmla="*/ 9172280 w 11076495"/>
                  <a:gd name="connsiteY4-322" fmla="*/ 10290 h 2678076"/>
                  <a:gd name="connsiteX5-323" fmla="*/ 11076495 w 11076495"/>
                  <a:gd name="connsiteY5-324" fmla="*/ 1018957 h 2678076"/>
                  <a:gd name="connsiteX0-325" fmla="*/ 0 w 11076495"/>
                  <a:gd name="connsiteY0-326" fmla="*/ 2673264 h 2673264"/>
                  <a:gd name="connsiteX1-327" fmla="*/ 2036190 w 11076495"/>
                  <a:gd name="connsiteY1-328" fmla="*/ 1164975 h 2673264"/>
                  <a:gd name="connsiteX2-329" fmla="*/ 5344998 w 11076495"/>
                  <a:gd name="connsiteY2-330" fmla="*/ 1928546 h 2673264"/>
                  <a:gd name="connsiteX3-331" fmla="*/ 7635711 w 11076495"/>
                  <a:gd name="connsiteY3-332" fmla="*/ 1004719 h 2673264"/>
                  <a:gd name="connsiteX4-333" fmla="*/ 9172280 w 11076495"/>
                  <a:gd name="connsiteY4-334" fmla="*/ 5478 h 2673264"/>
                  <a:gd name="connsiteX5-335" fmla="*/ 11076495 w 11076495"/>
                  <a:gd name="connsiteY5-336" fmla="*/ 1014145 h 2673264"/>
                  <a:gd name="connsiteX0-337" fmla="*/ 0 w 11076495"/>
                  <a:gd name="connsiteY0-338" fmla="*/ 2673264 h 2673264"/>
                  <a:gd name="connsiteX1-339" fmla="*/ 2036190 w 11076495"/>
                  <a:gd name="connsiteY1-340" fmla="*/ 1164975 h 2673264"/>
                  <a:gd name="connsiteX2-341" fmla="*/ 5344998 w 11076495"/>
                  <a:gd name="connsiteY2-342" fmla="*/ 1928546 h 2673264"/>
                  <a:gd name="connsiteX3-343" fmla="*/ 7635711 w 11076495"/>
                  <a:gd name="connsiteY3-344" fmla="*/ 1004719 h 2673264"/>
                  <a:gd name="connsiteX4-345" fmla="*/ 9172280 w 11076495"/>
                  <a:gd name="connsiteY4-346" fmla="*/ 5478 h 2673264"/>
                  <a:gd name="connsiteX5-347" fmla="*/ 11076495 w 11076495"/>
                  <a:gd name="connsiteY5-348" fmla="*/ 1014145 h 2673264"/>
                  <a:gd name="connsiteX0-349" fmla="*/ 0 w 11076495"/>
                  <a:gd name="connsiteY0-350" fmla="*/ 2673264 h 2673264"/>
                  <a:gd name="connsiteX1-351" fmla="*/ 2036190 w 11076495"/>
                  <a:gd name="connsiteY1-352" fmla="*/ 1164975 h 2673264"/>
                  <a:gd name="connsiteX2-353" fmla="*/ 5344998 w 11076495"/>
                  <a:gd name="connsiteY2-354" fmla="*/ 1928546 h 2673264"/>
                  <a:gd name="connsiteX3-355" fmla="*/ 7635711 w 11076495"/>
                  <a:gd name="connsiteY3-356" fmla="*/ 1004719 h 2673264"/>
                  <a:gd name="connsiteX4-357" fmla="*/ 9172280 w 11076495"/>
                  <a:gd name="connsiteY4-358" fmla="*/ 5478 h 2673264"/>
                  <a:gd name="connsiteX5-359" fmla="*/ 11076495 w 11076495"/>
                  <a:gd name="connsiteY5-360" fmla="*/ 1014145 h 2673264"/>
                  <a:gd name="connsiteX0-361" fmla="*/ 0 w 11076495"/>
                  <a:gd name="connsiteY0-362" fmla="*/ 2673264 h 2673264"/>
                  <a:gd name="connsiteX1-363" fmla="*/ 2036190 w 11076495"/>
                  <a:gd name="connsiteY1-364" fmla="*/ 1164975 h 2673264"/>
                  <a:gd name="connsiteX2-365" fmla="*/ 5344998 w 11076495"/>
                  <a:gd name="connsiteY2-366" fmla="*/ 1928546 h 2673264"/>
                  <a:gd name="connsiteX3-367" fmla="*/ 7635711 w 11076495"/>
                  <a:gd name="connsiteY3-368" fmla="*/ 1004719 h 2673264"/>
                  <a:gd name="connsiteX4-369" fmla="*/ 9172280 w 11076495"/>
                  <a:gd name="connsiteY4-370" fmla="*/ 5478 h 2673264"/>
                  <a:gd name="connsiteX5-371" fmla="*/ 11076495 w 11076495"/>
                  <a:gd name="connsiteY5-372" fmla="*/ 1014145 h 2673264"/>
                  <a:gd name="connsiteX0-373" fmla="*/ 0 w 11076495"/>
                  <a:gd name="connsiteY0-374" fmla="*/ 2673264 h 2673264"/>
                  <a:gd name="connsiteX1-375" fmla="*/ 2036190 w 11076495"/>
                  <a:gd name="connsiteY1-376" fmla="*/ 1164975 h 2673264"/>
                  <a:gd name="connsiteX2-377" fmla="*/ 5344998 w 11076495"/>
                  <a:gd name="connsiteY2-378" fmla="*/ 1928546 h 2673264"/>
                  <a:gd name="connsiteX3-379" fmla="*/ 7635711 w 11076495"/>
                  <a:gd name="connsiteY3-380" fmla="*/ 1004719 h 2673264"/>
                  <a:gd name="connsiteX4-381" fmla="*/ 9172280 w 11076495"/>
                  <a:gd name="connsiteY4-382" fmla="*/ 5478 h 2673264"/>
                  <a:gd name="connsiteX5-383" fmla="*/ 11076495 w 11076495"/>
                  <a:gd name="connsiteY5-384" fmla="*/ 1014145 h 2673264"/>
                  <a:gd name="connsiteX0-385" fmla="*/ 0 w 11076495"/>
                  <a:gd name="connsiteY0-386" fmla="*/ 2673264 h 2673264"/>
                  <a:gd name="connsiteX1-387" fmla="*/ 2036190 w 11076495"/>
                  <a:gd name="connsiteY1-388" fmla="*/ 1164975 h 2673264"/>
                  <a:gd name="connsiteX2-389" fmla="*/ 5344998 w 11076495"/>
                  <a:gd name="connsiteY2-390" fmla="*/ 1928546 h 2673264"/>
                  <a:gd name="connsiteX3-391" fmla="*/ 7635711 w 11076495"/>
                  <a:gd name="connsiteY3-392" fmla="*/ 1004719 h 2673264"/>
                  <a:gd name="connsiteX4-393" fmla="*/ 9172280 w 11076495"/>
                  <a:gd name="connsiteY4-394" fmla="*/ 5478 h 2673264"/>
                  <a:gd name="connsiteX5-395" fmla="*/ 11076495 w 11076495"/>
                  <a:gd name="connsiteY5-396" fmla="*/ 1014145 h 2673264"/>
                  <a:gd name="connsiteX0-397" fmla="*/ 0 w 11076495"/>
                  <a:gd name="connsiteY0-398" fmla="*/ 2668288 h 2668288"/>
                  <a:gd name="connsiteX1-399" fmla="*/ 2036190 w 11076495"/>
                  <a:gd name="connsiteY1-400" fmla="*/ 1159999 h 2668288"/>
                  <a:gd name="connsiteX2-401" fmla="*/ 5344998 w 11076495"/>
                  <a:gd name="connsiteY2-402" fmla="*/ 1923570 h 2668288"/>
                  <a:gd name="connsiteX3-403" fmla="*/ 7635711 w 11076495"/>
                  <a:gd name="connsiteY3-404" fmla="*/ 999743 h 2668288"/>
                  <a:gd name="connsiteX4-405" fmla="*/ 9172280 w 11076495"/>
                  <a:gd name="connsiteY4-406" fmla="*/ 502 h 2668288"/>
                  <a:gd name="connsiteX5-407" fmla="*/ 11076495 w 11076495"/>
                  <a:gd name="connsiteY5-408" fmla="*/ 1009169 h 2668288"/>
                  <a:gd name="connsiteX0-409" fmla="*/ 0 w 10878532"/>
                  <a:gd name="connsiteY0-410" fmla="*/ 2669159 h 2669159"/>
                  <a:gd name="connsiteX1-411" fmla="*/ 2036190 w 10878532"/>
                  <a:gd name="connsiteY1-412" fmla="*/ 1160870 h 2669159"/>
                  <a:gd name="connsiteX2-413" fmla="*/ 5344998 w 10878532"/>
                  <a:gd name="connsiteY2-414" fmla="*/ 1924441 h 2669159"/>
                  <a:gd name="connsiteX3-415" fmla="*/ 7635711 w 10878532"/>
                  <a:gd name="connsiteY3-416" fmla="*/ 1000614 h 2669159"/>
                  <a:gd name="connsiteX4-417" fmla="*/ 9172280 w 10878532"/>
                  <a:gd name="connsiteY4-418" fmla="*/ 1373 h 2669159"/>
                  <a:gd name="connsiteX5-419" fmla="*/ 10878532 w 10878532"/>
                  <a:gd name="connsiteY5-420" fmla="*/ 764943 h 26691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878532" h="2669159">
                    <a:moveTo>
                      <a:pt x="0" y="2669159"/>
                    </a:moveTo>
                    <a:cubicBezTo>
                      <a:pt x="634738" y="2057988"/>
                      <a:pt x="1145357" y="1284990"/>
                      <a:pt x="2036190" y="1160870"/>
                    </a:cubicBezTo>
                    <a:cubicBezTo>
                      <a:pt x="2927023" y="1036750"/>
                      <a:pt x="4411745" y="1856882"/>
                      <a:pt x="5344998" y="1924441"/>
                    </a:cubicBezTo>
                    <a:cubicBezTo>
                      <a:pt x="6278251" y="1992000"/>
                      <a:pt x="6978977" y="1707625"/>
                      <a:pt x="7635711" y="1000614"/>
                    </a:cubicBezTo>
                    <a:cubicBezTo>
                      <a:pt x="8292445" y="293603"/>
                      <a:pt x="8631810" y="40652"/>
                      <a:pt x="9172280" y="1373"/>
                    </a:cubicBezTo>
                    <a:cubicBezTo>
                      <a:pt x="9712750" y="-37906"/>
                      <a:pt x="10579231" y="778296"/>
                      <a:pt x="10878532" y="764943"/>
                    </a:cubicBezTo>
                  </a:path>
                </a:pathLst>
              </a:cu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10" name="椭圆 9"/>
              <p:cNvSpPr/>
              <p:nvPr/>
            </p:nvSpPr>
            <p:spPr>
              <a:xfrm>
                <a:off x="1928814" y="3600404"/>
                <a:ext cx="322809"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14" name="椭圆 13"/>
              <p:cNvSpPr/>
              <p:nvPr/>
            </p:nvSpPr>
            <p:spPr>
              <a:xfrm>
                <a:off x="4087599" y="3888436"/>
                <a:ext cx="322809"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15" name="椭圆 14"/>
              <p:cNvSpPr/>
              <p:nvPr/>
            </p:nvSpPr>
            <p:spPr>
              <a:xfrm>
                <a:off x="6696168" y="4276427"/>
                <a:ext cx="322809"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16" name="椭圆 15"/>
              <p:cNvSpPr/>
              <p:nvPr/>
            </p:nvSpPr>
            <p:spPr>
              <a:xfrm>
                <a:off x="9945442" y="2395062"/>
                <a:ext cx="322809"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cxnSp>
            <p:nvCxnSpPr>
              <p:cNvPr id="17" name="直接连接符 16"/>
              <p:cNvCxnSpPr>
                <a:endCxn id="10" idx="0"/>
              </p:cNvCxnSpPr>
              <p:nvPr/>
            </p:nvCxnSpPr>
            <p:spPr>
              <a:xfrm>
                <a:off x="2090218" y="2833814"/>
                <a:ext cx="0" cy="766590"/>
              </a:xfrm>
              <a:prstGeom prst="line">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8" name="直接连接符 17"/>
              <p:cNvCxnSpPr/>
              <p:nvPr/>
            </p:nvCxnSpPr>
            <p:spPr>
              <a:xfrm>
                <a:off x="4249003" y="4176468"/>
                <a:ext cx="0" cy="878021"/>
              </a:xfrm>
              <a:prstGeom prst="line">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9" name="直接连接符 18"/>
              <p:cNvCxnSpPr/>
              <p:nvPr/>
            </p:nvCxnSpPr>
            <p:spPr>
              <a:xfrm>
                <a:off x="10106846" y="2683094"/>
                <a:ext cx="0" cy="1091396"/>
              </a:xfrm>
              <a:prstGeom prst="line">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cxnSp>
        </p:grpSp>
        <p:sp>
          <p:nvSpPr>
            <p:cNvPr id="25" name="文本框 24"/>
            <p:cNvSpPr txBox="1"/>
            <p:nvPr/>
          </p:nvSpPr>
          <p:spPr>
            <a:xfrm>
              <a:off x="1748344" y="2898384"/>
              <a:ext cx="1767362"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专著学习</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endParaRPr kumimoji="0" lang="zh-CN" altLang="en-US"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6" name="文本框 25"/>
            <p:cNvSpPr txBox="1"/>
            <p:nvPr/>
          </p:nvSpPr>
          <p:spPr>
            <a:xfrm>
              <a:off x="5926846" y="3296636"/>
              <a:ext cx="1767362"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理论学习</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endParaRPr kumimoji="0" lang="zh-CN" altLang="en-US"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7" name="文本框 26"/>
            <p:cNvSpPr txBox="1"/>
            <p:nvPr/>
          </p:nvSpPr>
          <p:spPr>
            <a:xfrm>
              <a:off x="3640306" y="4408329"/>
              <a:ext cx="1767362"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线上交流</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endParaRPr kumimoji="0" lang="zh-CN" altLang="en-US"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8" name="文本框 27"/>
            <p:cNvSpPr txBox="1"/>
            <p:nvPr/>
          </p:nvSpPr>
          <p:spPr>
            <a:xfrm>
              <a:off x="8811810" y="3202411"/>
              <a:ext cx="1767362"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r>
                <a:rPr kumimoji="0" lang="zh-CN" altLang="en-US"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头脑风暴</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endParaRPr kumimoji="0" lang="zh-CN" altLang="en-US"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29" name="组合 28"/>
          <p:cNvGrpSpPr/>
          <p:nvPr/>
        </p:nvGrpSpPr>
        <p:grpSpPr>
          <a:xfrm rot="0">
            <a:off x="0" y="0"/>
            <a:ext cx="12192000" cy="6858000"/>
            <a:chOff x="0" y="-1"/>
            <a:chExt cx="12191999" cy="6858001"/>
          </a:xfrm>
        </p:grpSpPr>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810844" y="5395697"/>
              <a:ext cx="1381155" cy="1462303"/>
            </a:xfrm>
            <a:prstGeom prst="rect">
              <a:avLst/>
            </a:prstGeom>
          </p:spPr>
        </p:pic>
        <p:pic>
          <p:nvPicPr>
            <p:cNvPr id="32" name="图片 31"/>
            <p:cNvPicPr>
              <a:picLocks noChangeAspect="1"/>
            </p:cNvPicPr>
            <p:nvPr/>
          </p:nvPicPr>
          <p:blipFill rotWithShape="1">
            <a:blip r:embed="rId2" cstate="print">
              <a:extLst>
                <a:ext uri="{28A0092B-C50C-407E-A947-70E740481C1C}">
                  <a14:useLocalDpi xmlns:a14="http://schemas.microsoft.com/office/drawing/2010/main" val="0"/>
                </a:ext>
              </a:extLst>
            </a:blip>
            <a:srcRect l="1" t="-412" r="-1087" b="69994"/>
            <a:stretch>
              <a:fillRect/>
            </a:stretch>
          </p:blipFill>
          <p:spPr>
            <a:xfrm flipH="1" flipV="1">
              <a:off x="0" y="-1"/>
              <a:ext cx="2485126" cy="1121869"/>
            </a:xfrm>
            <a:prstGeom prst="rect">
              <a:avLst/>
            </a:prstGeom>
          </p:spPr>
        </p:pic>
        <p:pic>
          <p:nvPicPr>
            <p:cNvPr id="33" name="图片 32"/>
            <p:cNvPicPr>
              <a:picLocks noChangeAspect="1"/>
            </p:cNvPicPr>
            <p:nvPr/>
          </p:nvPicPr>
          <p:blipFill rotWithShape="1">
            <a:blip r:embed="rId3" cstate="print">
              <a:extLst>
                <a:ext uri="{28A0092B-C50C-407E-A947-70E740481C1C}">
                  <a14:useLocalDpi xmlns:a14="http://schemas.microsoft.com/office/drawing/2010/main" val="0"/>
                </a:ext>
              </a:extLst>
            </a:blip>
            <a:srcRect l="28361" t="16833" r="45730" b="61637"/>
            <a:stretch>
              <a:fillRect/>
            </a:stretch>
          </p:blipFill>
          <p:spPr>
            <a:xfrm flipH="1" flipV="1">
              <a:off x="11406364" y="4601631"/>
              <a:ext cx="636952" cy="794066"/>
            </a:xfrm>
            <a:prstGeom prst="rect">
              <a:avLst/>
            </a:prstGeom>
          </p:spPr>
        </p:pic>
      </p:grpSp>
      <p:sp>
        <p:nvSpPr>
          <p:cNvPr id="4" name="文本框 3"/>
          <p:cNvSpPr txBox="1"/>
          <p:nvPr/>
        </p:nvSpPr>
        <p:spPr>
          <a:xfrm>
            <a:off x="366650" y="335785"/>
            <a:ext cx="10212450" cy="645160"/>
          </a:xfrm>
          <a:prstGeom prst="rect">
            <a:avLst/>
          </a:prstGeom>
          <a:noFill/>
        </p:spPr>
        <p:txBody>
          <a:bodyPr wrap="square" rtlCol="0">
            <a:spAutoFit/>
          </a:bodyPr>
          <a:lstStyle/>
          <a:p>
            <a:r>
              <a:rPr lang="zh-CN" altLang="en-US"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三、节点事件的回顾：</a:t>
            </a:r>
            <a:r>
              <a:rPr lang="en-US" altLang="zh-CN"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2.</a:t>
            </a:r>
            <a:r>
              <a:rPr lang="zh-CN" altLang="en-US"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理论学习，沙龙研讨</a:t>
            </a:r>
            <a:endParaRPr lang="zh-CN" altLang="en-US"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pic>
        <p:nvPicPr>
          <p:cNvPr id="6" name="图片 5" descr="10378891112_1244563139"/>
          <p:cNvPicPr>
            <a:picLocks noChangeAspect="1"/>
          </p:cNvPicPr>
          <p:nvPr/>
        </p:nvPicPr>
        <p:blipFill>
          <a:blip r:embed="rId4"/>
          <a:stretch>
            <a:fillRect/>
          </a:stretch>
        </p:blipFill>
        <p:spPr>
          <a:xfrm>
            <a:off x="1644015" y="857250"/>
            <a:ext cx="2025015" cy="2025015"/>
          </a:xfrm>
          <a:prstGeom prst="rect">
            <a:avLst/>
          </a:prstGeom>
        </p:spPr>
      </p:pic>
      <p:pic>
        <p:nvPicPr>
          <p:cNvPr id="7" name="图片 6" descr="`_WV7Q8P70$81(VTWYZO263"/>
          <p:cNvPicPr>
            <a:picLocks noChangeAspect="1"/>
          </p:cNvPicPr>
          <p:nvPr/>
        </p:nvPicPr>
        <p:blipFill>
          <a:blip r:embed="rId5"/>
          <a:stretch>
            <a:fillRect/>
          </a:stretch>
        </p:blipFill>
        <p:spPr>
          <a:xfrm>
            <a:off x="3153410" y="4883785"/>
            <a:ext cx="3228975" cy="1713230"/>
          </a:xfrm>
          <a:prstGeom prst="rect">
            <a:avLst/>
          </a:prstGeom>
        </p:spPr>
      </p:pic>
      <p:pic>
        <p:nvPicPr>
          <p:cNvPr id="11" name="图片 10" descr="第一次活动照片IMG_4083(20200905-160412)"/>
          <p:cNvPicPr>
            <a:picLocks noChangeAspect="1"/>
          </p:cNvPicPr>
          <p:nvPr/>
        </p:nvPicPr>
        <p:blipFill>
          <a:blip r:embed="rId6"/>
          <a:stretch>
            <a:fillRect/>
          </a:stretch>
        </p:blipFill>
        <p:spPr>
          <a:xfrm>
            <a:off x="8180070" y="4010025"/>
            <a:ext cx="3030855" cy="1703070"/>
          </a:xfrm>
          <a:prstGeom prst="rect">
            <a:avLst/>
          </a:prstGeom>
        </p:spPr>
      </p:pic>
      <p:pic>
        <p:nvPicPr>
          <p:cNvPr id="12" name="图片 11" descr="3"/>
          <p:cNvPicPr>
            <a:picLocks noChangeAspect="1"/>
          </p:cNvPicPr>
          <p:nvPr/>
        </p:nvPicPr>
        <p:blipFill>
          <a:blip r:embed="rId7"/>
          <a:stretch>
            <a:fillRect/>
          </a:stretch>
        </p:blipFill>
        <p:spPr>
          <a:xfrm>
            <a:off x="5927090" y="981075"/>
            <a:ext cx="1875155" cy="2308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810845" y="5395697"/>
            <a:ext cx="1381155" cy="1462303"/>
          </a:xfrm>
          <a:prstGeom prst="rect">
            <a:avLst/>
          </a:prstGeom>
        </p:spPr>
      </p:pic>
      <p:pic>
        <p:nvPicPr>
          <p:cNvPr id="33" name="图片 32"/>
          <p:cNvPicPr>
            <a:picLocks noChangeAspect="1"/>
          </p:cNvPicPr>
          <p:nvPr/>
        </p:nvPicPr>
        <p:blipFill rotWithShape="1">
          <a:blip r:embed="rId2" cstate="print">
            <a:extLst>
              <a:ext uri="{28A0092B-C50C-407E-A947-70E740481C1C}">
                <a14:useLocalDpi xmlns:a14="http://schemas.microsoft.com/office/drawing/2010/main" val="0"/>
              </a:ext>
            </a:extLst>
          </a:blip>
          <a:srcRect l="28361" t="16833" r="45730" b="61637"/>
          <a:stretch>
            <a:fillRect/>
          </a:stretch>
        </p:blipFill>
        <p:spPr>
          <a:xfrm flipH="1" flipV="1">
            <a:off x="11406365" y="4601631"/>
            <a:ext cx="636952" cy="794066"/>
          </a:xfrm>
          <a:prstGeom prst="rect">
            <a:avLst/>
          </a:prstGeom>
        </p:spPr>
      </p:pic>
      <p:grpSp>
        <p:nvGrpSpPr>
          <p:cNvPr id="28673" name="组合 2"/>
          <p:cNvGrpSpPr/>
          <p:nvPr/>
        </p:nvGrpSpPr>
        <p:grpSpPr>
          <a:xfrm>
            <a:off x="101600" y="129117"/>
            <a:ext cx="3323167" cy="3644900"/>
            <a:chOff x="1005" y="2230"/>
            <a:chExt cx="3924" cy="4304"/>
          </a:xfrm>
        </p:grpSpPr>
        <p:pic>
          <p:nvPicPr>
            <p:cNvPr id="28674" name="图片 22"/>
            <p:cNvPicPr>
              <a:picLocks noChangeAspect="1"/>
            </p:cNvPicPr>
            <p:nvPr/>
          </p:nvPicPr>
          <p:blipFill>
            <a:blip r:embed="rId3"/>
            <a:stretch>
              <a:fillRect/>
            </a:stretch>
          </p:blipFill>
          <p:spPr>
            <a:xfrm>
              <a:off x="1005" y="2230"/>
              <a:ext cx="3742" cy="4304"/>
            </a:xfrm>
            <a:prstGeom prst="rect">
              <a:avLst/>
            </a:prstGeom>
            <a:noFill/>
            <a:ln w="9525">
              <a:noFill/>
            </a:ln>
          </p:spPr>
        </p:pic>
        <p:sp>
          <p:nvSpPr>
            <p:cNvPr id="2" name="文本框 1"/>
            <p:cNvSpPr txBox="1"/>
            <p:nvPr/>
          </p:nvSpPr>
          <p:spPr>
            <a:xfrm>
              <a:off x="1515" y="3011"/>
              <a:ext cx="3414" cy="1466"/>
            </a:xfrm>
            <a:prstGeom prst="rect">
              <a:avLst/>
            </a:prstGeom>
            <a:noFill/>
          </p:spPr>
          <p:txBody>
            <a:bodyPr wrap="square" rtlCol="0">
              <a:spAutoFit/>
            </a:bodyPr>
            <a:p>
              <a:pPr fontAlgn="auto"/>
              <a:r>
                <a:rPr lang="zh-CN" altLang="en-US" sz="3735" b="1" noProof="1">
                  <a:effectLst>
                    <a:outerShdw blurRad="38100" dist="19050" dir="2700000" algn="tl" rotWithShape="0">
                      <a:schemeClr val="dk1">
                        <a:alpha val="40000"/>
                      </a:schemeClr>
                    </a:outerShdw>
                  </a:effectLst>
                  <a:latin typeface="+mn-lt"/>
                  <a:ea typeface="+mn-ea"/>
                  <a:cs typeface="+mn-cs"/>
                </a:rPr>
                <a:t>开展课堂专题研讨</a:t>
              </a:r>
              <a:endParaRPr lang="zh-CN" altLang="en-US" sz="3735" b="1" noProof="1">
                <a:effectLst>
                  <a:outerShdw blurRad="38100" dist="19050" dir="2700000" algn="tl" rotWithShape="0">
                    <a:schemeClr val="dk1">
                      <a:alpha val="40000"/>
                    </a:schemeClr>
                  </a:outerShdw>
                </a:effectLst>
                <a:latin typeface="+mn-lt"/>
                <a:ea typeface="+mn-ea"/>
                <a:cs typeface="+mn-cs"/>
              </a:endParaRPr>
            </a:p>
          </p:txBody>
        </p:sp>
      </p:grpSp>
      <p:sp>
        <p:nvSpPr>
          <p:cNvPr id="28680" name="标题 1"/>
          <p:cNvSpPr>
            <a:spLocks noGrp="1"/>
          </p:cNvSpPr>
          <p:nvPr>
            <p:ph type="title" idx="4294967295"/>
          </p:nvPr>
        </p:nvSpPr>
        <p:spPr>
          <a:xfrm>
            <a:off x="1981200" y="275167"/>
            <a:ext cx="8229600" cy="1143000"/>
          </a:xfrm>
          <a:prstGeom prst="rect">
            <a:avLst/>
          </a:prstGeom>
          <a:noFill/>
          <a:ln w="9525">
            <a:noFill/>
          </a:ln>
        </p:spPr>
        <p:txBody>
          <a:bodyPr wrap="square" lIns="91440" tIns="45720" rIns="91440" bIns="45720" anchor="ctr" anchorCtr="0"/>
          <a:p>
            <a:endParaRPr lang="zh-CN" altLang="en-US" dirty="0"/>
          </a:p>
        </p:txBody>
      </p:sp>
      <p:pic>
        <p:nvPicPr>
          <p:cNvPr id="13315" name="内容占位符 5" descr="C:\Users\admin\Desktop\中期评估\张蕾---个人分工准备\课堂篇视频\学员上课\上课19.jpg上课19"/>
          <p:cNvPicPr>
            <a:picLocks noGrp="1" noChangeAspect="1"/>
          </p:cNvPicPr>
          <p:nvPr>
            <p:ph idx="4294967295"/>
          </p:nvPr>
        </p:nvPicPr>
        <p:blipFill>
          <a:blip r:embed="rId4"/>
          <a:srcRect/>
          <a:stretch>
            <a:fillRect/>
          </a:stretch>
        </p:blipFill>
        <p:spPr>
          <a:xfrm rot="547284">
            <a:off x="1335405" y="657225"/>
            <a:ext cx="4366260" cy="3274695"/>
          </a:xfrm>
          <a:prstGeom prst="rect">
            <a:avLst/>
          </a:prstGeom>
          <a:noFill/>
          <a:ln w="9525">
            <a:noFill/>
          </a:ln>
          <a:effectLst>
            <a:softEdge rad="63500"/>
          </a:effectLst>
        </p:spPr>
      </p:pic>
      <p:pic>
        <p:nvPicPr>
          <p:cNvPr id="13316" name="图片 6" descr="C:\Users\admin\Desktop\中期评估\张蕾---个人分工准备\课堂篇视频\学员上课\上课6.jpg上课6"/>
          <p:cNvPicPr>
            <a:picLocks noChangeAspect="1"/>
          </p:cNvPicPr>
          <p:nvPr/>
        </p:nvPicPr>
        <p:blipFill>
          <a:blip r:embed="rId5"/>
          <a:srcRect/>
          <a:stretch>
            <a:fillRect/>
          </a:stretch>
        </p:blipFill>
        <p:spPr>
          <a:xfrm rot="-255722">
            <a:off x="6699885" y="633095"/>
            <a:ext cx="4539615" cy="3081020"/>
          </a:xfrm>
          <a:prstGeom prst="rect">
            <a:avLst/>
          </a:prstGeom>
          <a:noFill/>
          <a:ln w="9525">
            <a:noFill/>
          </a:ln>
          <a:effectLst>
            <a:softEdge rad="63500"/>
          </a:effectLst>
        </p:spPr>
      </p:pic>
      <p:pic>
        <p:nvPicPr>
          <p:cNvPr id="13317" name="图片 7" descr="C:\Users\admin\Desktop\中期评估\张蕾---个人分工准备\课堂篇视频\学员上课\上课12.jpg上课12"/>
          <p:cNvPicPr>
            <a:picLocks noChangeAspect="1"/>
          </p:cNvPicPr>
          <p:nvPr/>
        </p:nvPicPr>
        <p:blipFill>
          <a:blip r:embed="rId6"/>
          <a:srcRect/>
          <a:stretch>
            <a:fillRect/>
          </a:stretch>
        </p:blipFill>
        <p:spPr>
          <a:xfrm rot="-911243">
            <a:off x="1424940" y="3447415"/>
            <a:ext cx="4212590" cy="3159760"/>
          </a:xfrm>
          <a:prstGeom prst="rect">
            <a:avLst/>
          </a:prstGeom>
          <a:noFill/>
          <a:ln w="9525">
            <a:noFill/>
          </a:ln>
          <a:effectLst>
            <a:softEdge rad="63500"/>
          </a:effectLst>
        </p:spPr>
      </p:pic>
      <p:pic>
        <p:nvPicPr>
          <p:cNvPr id="13318" name="图片 8" descr="C:\Users\admin\Desktop\中期评估\张蕾---个人分工准备\课堂篇视频\学员上课\上课10.jpg上课10"/>
          <p:cNvPicPr>
            <a:picLocks noChangeAspect="1"/>
          </p:cNvPicPr>
          <p:nvPr/>
        </p:nvPicPr>
        <p:blipFill>
          <a:blip r:embed="rId7"/>
          <a:srcRect/>
          <a:stretch>
            <a:fillRect/>
          </a:stretch>
        </p:blipFill>
        <p:spPr>
          <a:xfrm rot="890997">
            <a:off x="7040669" y="3371851"/>
            <a:ext cx="4246880" cy="3185583"/>
          </a:xfrm>
          <a:prstGeom prst="rect">
            <a:avLst/>
          </a:prstGeom>
          <a:noFill/>
          <a:ln w="9525">
            <a:noFill/>
          </a:ln>
          <a:effectLst>
            <a:softEdge rad="63500"/>
          </a:effectLst>
        </p:spPr>
      </p:pic>
      <p:sp>
        <p:nvSpPr>
          <p:cNvPr id="4" name="文本框 3"/>
          <p:cNvSpPr txBox="1"/>
          <p:nvPr/>
        </p:nvSpPr>
        <p:spPr>
          <a:xfrm>
            <a:off x="385700" y="331975"/>
            <a:ext cx="10212450" cy="645160"/>
          </a:xfrm>
          <a:prstGeom prst="rect">
            <a:avLst/>
          </a:prstGeom>
          <a:noFill/>
        </p:spPr>
        <p:txBody>
          <a:bodyPr wrap="square" rtlCol="0">
            <a:spAutoFit/>
          </a:bodyPr>
          <a:p>
            <a:r>
              <a:rPr lang="zh-CN" altLang="en-US"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三、节点事件的回顾：</a:t>
            </a:r>
            <a:r>
              <a:rPr lang="en-US" altLang="zh-CN"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3.</a:t>
            </a:r>
            <a:r>
              <a:rPr lang="zh-CN" altLang="en-US"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扎实行走，踩实过程</a:t>
            </a:r>
            <a:endParaRPr lang="zh-CN" altLang="en-US"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4"/>
                                        </p:tgtEl>
                                        <p:attrNameLst>
                                          <p:attrName>ppt_y</p:attrName>
                                        </p:attrNameLst>
                                      </p:cBhvr>
                                      <p:tavLst>
                                        <p:tav tm="0">
                                          <p:val>
                                            <p:strVal val="#ppt_y"/>
                                          </p:val>
                                        </p:tav>
                                        <p:tav tm="100000">
                                          <p:val>
                                            <p:strVal val="#ppt_y+#ppt_h*1.125000"/>
                                          </p:val>
                                        </p:tav>
                                      </p:tavLst>
                                    </p:anim>
                                    <p:animEffect transition="out" filter="wipe(down)">
                                      <p:cBhvr>
                                        <p:cTn id="7" dur="500"/>
                                        <p:tgtEl>
                                          <p:spTgt spid="4"/>
                                        </p:tgtEl>
                                      </p:cBhvr>
                                    </p:animEffect>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3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3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810845" y="5395697"/>
            <a:ext cx="1381155" cy="1462303"/>
          </a:xfrm>
          <a:prstGeom prst="rect">
            <a:avLst/>
          </a:prstGeom>
        </p:spPr>
      </p:pic>
      <p:pic>
        <p:nvPicPr>
          <p:cNvPr id="33" name="图片 32"/>
          <p:cNvPicPr>
            <a:picLocks noChangeAspect="1"/>
          </p:cNvPicPr>
          <p:nvPr/>
        </p:nvPicPr>
        <p:blipFill rotWithShape="1">
          <a:blip r:embed="rId2" cstate="print">
            <a:extLst>
              <a:ext uri="{28A0092B-C50C-407E-A947-70E740481C1C}">
                <a14:useLocalDpi xmlns:a14="http://schemas.microsoft.com/office/drawing/2010/main" val="0"/>
              </a:ext>
            </a:extLst>
          </a:blip>
          <a:srcRect l="28361" t="16833" r="45730" b="61637"/>
          <a:stretch>
            <a:fillRect/>
          </a:stretch>
        </p:blipFill>
        <p:spPr>
          <a:xfrm flipH="1" flipV="1">
            <a:off x="11406365" y="4601631"/>
            <a:ext cx="636952" cy="794066"/>
          </a:xfrm>
          <a:prstGeom prst="rect">
            <a:avLst/>
          </a:prstGeom>
        </p:spPr>
      </p:pic>
      <p:grpSp>
        <p:nvGrpSpPr>
          <p:cNvPr id="32773" name="组合 2"/>
          <p:cNvGrpSpPr/>
          <p:nvPr/>
        </p:nvGrpSpPr>
        <p:grpSpPr>
          <a:xfrm>
            <a:off x="101600" y="129117"/>
            <a:ext cx="3323167" cy="3644900"/>
            <a:chOff x="1005" y="2230"/>
            <a:chExt cx="3924" cy="4304"/>
          </a:xfrm>
        </p:grpSpPr>
        <p:pic>
          <p:nvPicPr>
            <p:cNvPr id="32774" name="图片 22"/>
            <p:cNvPicPr>
              <a:picLocks noChangeAspect="1"/>
            </p:cNvPicPr>
            <p:nvPr/>
          </p:nvPicPr>
          <p:blipFill>
            <a:blip r:embed="rId3"/>
            <a:stretch>
              <a:fillRect/>
            </a:stretch>
          </p:blipFill>
          <p:spPr>
            <a:xfrm>
              <a:off x="1005" y="2230"/>
              <a:ext cx="3742" cy="4304"/>
            </a:xfrm>
            <a:prstGeom prst="rect">
              <a:avLst/>
            </a:prstGeom>
            <a:noFill/>
            <a:ln w="9525">
              <a:noFill/>
            </a:ln>
          </p:spPr>
        </p:pic>
        <p:sp>
          <p:nvSpPr>
            <p:cNvPr id="4" name="文本框 3"/>
            <p:cNvSpPr txBox="1"/>
            <p:nvPr/>
          </p:nvSpPr>
          <p:spPr>
            <a:xfrm>
              <a:off x="1515" y="3011"/>
              <a:ext cx="3414" cy="1466"/>
            </a:xfrm>
            <a:prstGeom prst="rect">
              <a:avLst/>
            </a:prstGeom>
            <a:noFill/>
          </p:spPr>
          <p:txBody>
            <a:bodyPr wrap="square" rtlCol="0">
              <a:spAutoFit/>
            </a:bodyPr>
            <a:p>
              <a:pPr fontAlgn="auto"/>
              <a:r>
                <a:rPr lang="zh-CN" altLang="en-US" sz="3735" b="1" noProof="1">
                  <a:effectLst>
                    <a:outerShdw blurRad="38100" dist="19050" dir="2700000" algn="tl" rotWithShape="0">
                      <a:schemeClr val="dk1">
                        <a:alpha val="40000"/>
                      </a:schemeClr>
                    </a:outerShdw>
                  </a:effectLst>
                  <a:latin typeface="+mn-lt"/>
                  <a:ea typeface="+mn-ea"/>
                  <a:cs typeface="+mn-cs"/>
                </a:rPr>
                <a:t>互学共研</a:t>
              </a:r>
              <a:endParaRPr lang="zh-CN" altLang="en-US" sz="3735" b="1" noProof="1">
                <a:effectLst>
                  <a:outerShdw blurRad="38100" dist="19050" dir="2700000" algn="tl" rotWithShape="0">
                    <a:schemeClr val="dk1">
                      <a:alpha val="40000"/>
                    </a:schemeClr>
                  </a:outerShdw>
                </a:effectLst>
                <a:latin typeface="+mn-lt"/>
                <a:ea typeface="+mn-ea"/>
                <a:cs typeface="+mn-cs"/>
              </a:endParaRPr>
            </a:p>
            <a:p>
              <a:pPr fontAlgn="auto"/>
              <a:r>
                <a:rPr lang="zh-CN" altLang="en-US" sz="3735" b="1" noProof="1">
                  <a:effectLst>
                    <a:outerShdw blurRad="38100" dist="19050" dir="2700000" algn="tl" rotWithShape="0">
                      <a:schemeClr val="dk1">
                        <a:alpha val="40000"/>
                      </a:schemeClr>
                    </a:outerShdw>
                  </a:effectLst>
                  <a:latin typeface="+mn-lt"/>
                  <a:ea typeface="+mn-ea"/>
                  <a:cs typeface="+mn-cs"/>
                </a:rPr>
                <a:t>智慧交流</a:t>
              </a:r>
              <a:endParaRPr lang="zh-CN" altLang="en-US" sz="3735" b="1" noProof="1">
                <a:effectLst>
                  <a:outerShdw blurRad="38100" dist="19050" dir="2700000" algn="tl" rotWithShape="0">
                    <a:schemeClr val="dk1">
                      <a:alpha val="40000"/>
                    </a:schemeClr>
                  </a:outerShdw>
                </a:effectLst>
                <a:latin typeface="+mn-lt"/>
                <a:ea typeface="+mn-ea"/>
                <a:cs typeface="+mn-cs"/>
              </a:endParaRPr>
            </a:p>
          </p:txBody>
        </p:sp>
      </p:grpSp>
      <p:pic>
        <p:nvPicPr>
          <p:cNvPr id="2" name="图片 1" descr="C:\Users\admin\Desktop\微信图片_20220106195850.jpg微信图片_20220106195850"/>
          <p:cNvPicPr>
            <a:picLocks noChangeAspect="1"/>
          </p:cNvPicPr>
          <p:nvPr/>
        </p:nvPicPr>
        <p:blipFill>
          <a:blip r:embed="rId4"/>
          <a:srcRect/>
          <a:stretch>
            <a:fillRect/>
          </a:stretch>
        </p:blipFill>
        <p:spPr>
          <a:xfrm rot="-540000">
            <a:off x="591608" y="1087120"/>
            <a:ext cx="6629400" cy="4419600"/>
          </a:xfrm>
          <a:prstGeom prst="rect">
            <a:avLst/>
          </a:prstGeom>
          <a:noFill/>
          <a:ln w="9525">
            <a:noFill/>
          </a:ln>
        </p:spPr>
      </p:pic>
      <p:pic>
        <p:nvPicPr>
          <p:cNvPr id="5" name="图片 4" descr="C:\Users\admin\Desktop\微信图片_20220106200249.jpg微信图片_20220106200249"/>
          <p:cNvPicPr>
            <a:picLocks noChangeAspect="1"/>
          </p:cNvPicPr>
          <p:nvPr/>
        </p:nvPicPr>
        <p:blipFill>
          <a:blip r:embed="rId5"/>
          <a:srcRect/>
          <a:stretch>
            <a:fillRect/>
          </a:stretch>
        </p:blipFill>
        <p:spPr>
          <a:xfrm>
            <a:off x="5608108" y="2032000"/>
            <a:ext cx="6362700" cy="4241800"/>
          </a:xfrm>
          <a:prstGeom prst="rect">
            <a:avLst/>
          </a:prstGeom>
          <a:noFill/>
          <a:ln w="9525">
            <a:noFill/>
          </a:ln>
        </p:spPr>
      </p:pic>
      <p:sp>
        <p:nvSpPr>
          <p:cNvPr id="3" name="文本框 2"/>
          <p:cNvSpPr txBox="1"/>
          <p:nvPr/>
        </p:nvSpPr>
        <p:spPr>
          <a:xfrm>
            <a:off x="385700" y="331975"/>
            <a:ext cx="10212450" cy="645160"/>
          </a:xfrm>
          <a:prstGeom prst="rect">
            <a:avLst/>
          </a:prstGeom>
          <a:noFill/>
        </p:spPr>
        <p:txBody>
          <a:bodyPr wrap="square" rtlCol="0">
            <a:spAutoFit/>
          </a:bodyPr>
          <a:p>
            <a:r>
              <a:rPr lang="zh-CN" altLang="en-US"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三、节点事件的回顾：</a:t>
            </a:r>
            <a:r>
              <a:rPr lang="en-US" altLang="zh-CN"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3.</a:t>
            </a:r>
            <a:r>
              <a:rPr lang="zh-CN" altLang="en-US"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扎实行走，踩实过程</a:t>
            </a:r>
            <a:endParaRPr lang="zh-CN" altLang="en-US"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3"/>
                                        </p:tgtEl>
                                        <p:attrNameLst>
                                          <p:attrName>ppt_y</p:attrName>
                                        </p:attrNameLst>
                                      </p:cBhvr>
                                      <p:tavLst>
                                        <p:tav tm="0">
                                          <p:val>
                                            <p:strVal val="#ppt_y"/>
                                          </p:val>
                                        </p:tav>
                                        <p:tav tm="100000">
                                          <p:val>
                                            <p:strVal val="#ppt_y+#ppt_h*1.125000"/>
                                          </p:val>
                                        </p:tav>
                                      </p:tavLst>
                                    </p:anim>
                                    <p:animEffect transition="out" filter="wipe(down)">
                                      <p:cBhvr>
                                        <p:cTn id="7" dur="500"/>
                                        <p:tgtEl>
                                          <p:spTgt spid="3"/>
                                        </p:tgtEl>
                                      </p:cBhvr>
                                    </p:animEffect>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6" name="图片 22"/>
          <p:cNvPicPr>
            <a:picLocks noChangeAspect="1"/>
          </p:cNvPicPr>
          <p:nvPr/>
        </p:nvPicPr>
        <p:blipFill>
          <a:blip r:embed="rId1"/>
          <a:stretch>
            <a:fillRect/>
          </a:stretch>
        </p:blipFill>
        <p:spPr>
          <a:xfrm>
            <a:off x="283845" y="20955"/>
            <a:ext cx="3169285" cy="3644900"/>
          </a:xfrm>
          <a:prstGeom prst="rect">
            <a:avLst/>
          </a:prstGeom>
          <a:noFill/>
          <a:ln w="9525">
            <a:noFill/>
          </a:ln>
        </p:spPr>
      </p:pic>
      <p:sp>
        <p:nvSpPr>
          <p:cNvPr id="5" name="文本框 4"/>
          <p:cNvSpPr txBox="1"/>
          <p:nvPr/>
        </p:nvSpPr>
        <p:spPr>
          <a:xfrm>
            <a:off x="715645" y="682625"/>
            <a:ext cx="2891155" cy="1241425"/>
          </a:xfrm>
          <a:prstGeom prst="rect">
            <a:avLst/>
          </a:prstGeom>
          <a:noFill/>
        </p:spPr>
        <p:txBody>
          <a:bodyPr wrap="square" rtlCol="0">
            <a:spAutoFit/>
          </a:bodyPr>
          <a:p>
            <a:pPr fontAlgn="auto"/>
            <a:r>
              <a:rPr lang="zh-CN" altLang="en-US" sz="3735" b="1" noProof="1">
                <a:effectLst>
                  <a:outerShdw blurRad="38100" dist="19050" dir="2700000" algn="tl" rotWithShape="0">
                    <a:schemeClr val="dk1">
                      <a:alpha val="40000"/>
                    </a:schemeClr>
                  </a:outerShdw>
                </a:effectLst>
                <a:latin typeface="+mn-lt"/>
                <a:ea typeface="+mn-ea"/>
                <a:cs typeface="+mn-cs"/>
              </a:rPr>
              <a:t>展示辐射研究成果自在</a:t>
            </a:r>
            <a:endParaRPr lang="zh-CN" altLang="en-US" sz="3735" b="1" noProof="1">
              <a:effectLst>
                <a:outerShdw blurRad="38100" dist="19050" dir="2700000" algn="tl" rotWithShape="0">
                  <a:schemeClr val="dk1">
                    <a:alpha val="40000"/>
                  </a:schemeClr>
                </a:outerShdw>
              </a:effectLst>
            </a:endParaRPr>
          </a:p>
        </p:txBody>
      </p:sp>
      <p:grpSp>
        <p:nvGrpSpPr>
          <p:cNvPr id="2" name="组合 18"/>
          <p:cNvGrpSpPr/>
          <p:nvPr/>
        </p:nvGrpSpPr>
        <p:grpSpPr>
          <a:xfrm>
            <a:off x="806663" y="953771"/>
            <a:ext cx="11137688" cy="4799329"/>
            <a:chOff x="430372" y="374015"/>
            <a:chExt cx="8353266" cy="3599498"/>
          </a:xfrm>
        </p:grpSpPr>
        <p:pic>
          <p:nvPicPr>
            <p:cNvPr id="30729" name="图片 7" descr="C:\Users\admin\Desktop\中期评估\张蕾---个人分工准备\课堂篇视频\学员上课\上课22.jpg上课22"/>
            <p:cNvPicPr>
              <a:picLocks noChangeAspect="1"/>
            </p:cNvPicPr>
            <p:nvPr/>
          </p:nvPicPr>
          <p:blipFill>
            <a:blip r:embed="rId2"/>
            <a:srcRect/>
            <a:stretch>
              <a:fillRect/>
            </a:stretch>
          </p:blipFill>
          <p:spPr>
            <a:xfrm rot="1180346">
              <a:off x="430372" y="649288"/>
              <a:ext cx="4431983" cy="3324225"/>
            </a:xfrm>
            <a:prstGeom prst="rect">
              <a:avLst/>
            </a:prstGeom>
            <a:noFill/>
            <a:ln w="9525">
              <a:noFill/>
            </a:ln>
          </p:spPr>
        </p:pic>
        <p:pic>
          <p:nvPicPr>
            <p:cNvPr id="30730" name="图片 8" descr="C:\Users\admin\Desktop\2020.7市第七单元整体教学.jpg2020.7市第七单元整体教学"/>
            <p:cNvPicPr>
              <a:picLocks noChangeAspect="1"/>
            </p:cNvPicPr>
            <p:nvPr/>
          </p:nvPicPr>
          <p:blipFill>
            <a:blip r:embed="rId3"/>
            <a:srcRect/>
            <a:stretch>
              <a:fillRect/>
            </a:stretch>
          </p:blipFill>
          <p:spPr>
            <a:xfrm rot="-1030524">
              <a:off x="4711700" y="374015"/>
              <a:ext cx="4071938" cy="2884171"/>
            </a:xfrm>
            <a:prstGeom prst="rect">
              <a:avLst/>
            </a:prstGeom>
            <a:noFill/>
            <a:ln w="9525">
              <a:noFill/>
            </a:ln>
          </p:spPr>
        </p:pic>
      </p:grpSp>
      <p:grpSp>
        <p:nvGrpSpPr>
          <p:cNvPr id="4" name="组合 16"/>
          <p:cNvGrpSpPr/>
          <p:nvPr/>
        </p:nvGrpSpPr>
        <p:grpSpPr>
          <a:xfrm>
            <a:off x="1626938" y="142148"/>
            <a:ext cx="10255395" cy="6167847"/>
            <a:chOff x="168452" y="323800"/>
            <a:chExt cx="8975548" cy="6120619"/>
          </a:xfrm>
        </p:grpSpPr>
        <p:pic>
          <p:nvPicPr>
            <p:cNvPr id="30732" name="图片 11" descr="C:\Users\admin\Desktop\微信图片_20220106200724.jpg微信图片_20220106200724"/>
            <p:cNvPicPr>
              <a:picLocks noChangeAspect="1"/>
            </p:cNvPicPr>
            <p:nvPr/>
          </p:nvPicPr>
          <p:blipFill>
            <a:blip r:embed="rId4"/>
            <a:srcRect/>
            <a:stretch>
              <a:fillRect/>
            </a:stretch>
          </p:blipFill>
          <p:spPr>
            <a:xfrm>
              <a:off x="4500563" y="323800"/>
              <a:ext cx="4643437" cy="2949675"/>
            </a:xfrm>
            <a:prstGeom prst="rect">
              <a:avLst/>
            </a:prstGeom>
            <a:noFill/>
            <a:ln w="9525">
              <a:noFill/>
            </a:ln>
          </p:spPr>
        </p:pic>
        <p:pic>
          <p:nvPicPr>
            <p:cNvPr id="30733" name="图片 12" descr="C:\Users\admin\Desktop\中期评估\张蕾---个人分工准备\课堂篇视频\学员上课\上课23.jpg上课23"/>
            <p:cNvPicPr>
              <a:picLocks noChangeAspect="1"/>
            </p:cNvPicPr>
            <p:nvPr/>
          </p:nvPicPr>
          <p:blipFill>
            <a:blip r:embed="rId5"/>
            <a:srcRect/>
            <a:stretch>
              <a:fillRect/>
            </a:stretch>
          </p:blipFill>
          <p:spPr>
            <a:xfrm>
              <a:off x="168452" y="2860195"/>
              <a:ext cx="4213724" cy="3584224"/>
            </a:xfrm>
            <a:prstGeom prst="rect">
              <a:avLst/>
            </a:prstGeom>
            <a:noFill/>
            <a:ln w="9525">
              <a:noFill/>
            </a:ln>
          </p:spPr>
        </p:pic>
      </p:grpSp>
      <p:sp>
        <p:nvSpPr>
          <p:cNvPr id="3" name="文本框 2"/>
          <p:cNvSpPr txBox="1"/>
          <p:nvPr/>
        </p:nvSpPr>
        <p:spPr>
          <a:xfrm>
            <a:off x="385700" y="331975"/>
            <a:ext cx="10212450" cy="645160"/>
          </a:xfrm>
          <a:prstGeom prst="rect">
            <a:avLst/>
          </a:prstGeom>
          <a:noFill/>
        </p:spPr>
        <p:txBody>
          <a:bodyPr wrap="square" rtlCol="0">
            <a:spAutoFit/>
          </a:bodyPr>
          <a:p>
            <a:r>
              <a:rPr lang="zh-CN" altLang="en-US"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三、节点事件的回顾：</a:t>
            </a:r>
            <a:r>
              <a:rPr lang="en-US" altLang="zh-CN"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3.</a:t>
            </a:r>
            <a:r>
              <a:rPr lang="zh-CN" altLang="en-US"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扎实行走，踩实过程</a:t>
            </a:r>
            <a:endParaRPr lang="zh-CN" altLang="en-US"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r="43820" b="60350"/>
          <a:stretch>
            <a:fillRect/>
          </a:stretch>
        </p:blipFill>
        <p:spPr>
          <a:xfrm>
            <a:off x="10810845" y="5395697"/>
            <a:ext cx="1381155" cy="1462303"/>
          </a:xfrm>
          <a:prstGeom prst="rect">
            <a:avLst/>
          </a:prstGeom>
        </p:spPr>
      </p:pic>
      <p:pic>
        <p:nvPicPr>
          <p:cNvPr id="33" name="图片 32"/>
          <p:cNvPicPr>
            <a:picLocks noChangeAspect="1"/>
          </p:cNvPicPr>
          <p:nvPr/>
        </p:nvPicPr>
        <p:blipFill rotWithShape="1">
          <a:blip r:embed="rId7" cstate="print">
            <a:extLst>
              <a:ext uri="{28A0092B-C50C-407E-A947-70E740481C1C}">
                <a14:useLocalDpi xmlns:a14="http://schemas.microsoft.com/office/drawing/2010/main" val="0"/>
              </a:ext>
            </a:extLst>
          </a:blip>
          <a:srcRect l="28361" t="16833" r="45730" b="61637"/>
          <a:stretch>
            <a:fillRect/>
          </a:stretch>
        </p:blipFill>
        <p:spPr>
          <a:xfrm flipH="1" flipV="1">
            <a:off x="11406365" y="4601631"/>
            <a:ext cx="636952" cy="7940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3"/>
                                        </p:tgtEl>
                                        <p:attrNameLst>
                                          <p:attrName>ppt_y</p:attrName>
                                        </p:attrNameLst>
                                      </p:cBhvr>
                                      <p:tavLst>
                                        <p:tav tm="0">
                                          <p:val>
                                            <p:strVal val="#ppt_y"/>
                                          </p:val>
                                        </p:tav>
                                        <p:tav tm="100000">
                                          <p:val>
                                            <p:strVal val="#ppt_y+#ppt_h*1.125000"/>
                                          </p:val>
                                        </p:tav>
                                      </p:tavLst>
                                    </p:anim>
                                    <p:animEffect transition="out" filter="wipe(down)">
                                      <p:cBhvr>
                                        <p:cTn id="7" dur="500"/>
                                        <p:tgtEl>
                                          <p:spTgt spid="3"/>
                                        </p:tgtEl>
                                      </p:cBhvr>
                                    </p:animEffect>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701" name="组合 2"/>
          <p:cNvGrpSpPr/>
          <p:nvPr/>
        </p:nvGrpSpPr>
        <p:grpSpPr>
          <a:xfrm>
            <a:off x="101600" y="129117"/>
            <a:ext cx="3323167" cy="3644900"/>
            <a:chOff x="1005" y="2230"/>
            <a:chExt cx="3924" cy="4304"/>
          </a:xfrm>
        </p:grpSpPr>
        <p:pic>
          <p:nvPicPr>
            <p:cNvPr id="29702" name="图片 22"/>
            <p:cNvPicPr>
              <a:picLocks noChangeAspect="1"/>
            </p:cNvPicPr>
            <p:nvPr>
              <p:custDataLst>
                <p:tags r:id="rId1"/>
              </p:custDataLst>
            </p:nvPr>
          </p:nvPicPr>
          <p:blipFill>
            <a:blip r:embed="rId2"/>
            <a:stretch>
              <a:fillRect/>
            </a:stretch>
          </p:blipFill>
          <p:spPr>
            <a:xfrm>
              <a:off x="1005" y="2230"/>
              <a:ext cx="3742" cy="4304"/>
            </a:xfrm>
            <a:prstGeom prst="rect">
              <a:avLst/>
            </a:prstGeom>
            <a:noFill/>
            <a:ln w="9525">
              <a:noFill/>
            </a:ln>
          </p:spPr>
        </p:pic>
        <p:sp>
          <p:nvSpPr>
            <p:cNvPr id="2" name="文本框 1"/>
            <p:cNvSpPr txBox="1"/>
            <p:nvPr/>
          </p:nvSpPr>
          <p:spPr>
            <a:xfrm>
              <a:off x="1515" y="3011"/>
              <a:ext cx="3414" cy="1466"/>
            </a:xfrm>
            <a:prstGeom prst="rect">
              <a:avLst/>
            </a:prstGeom>
            <a:noFill/>
          </p:spPr>
          <p:txBody>
            <a:bodyPr wrap="square" rtlCol="0">
              <a:spAutoFit/>
            </a:bodyPr>
            <a:p>
              <a:pPr fontAlgn="auto"/>
              <a:r>
                <a:rPr lang="zh-CN" altLang="en-US" sz="3735" b="1" noProof="1">
                  <a:effectLst>
                    <a:outerShdw blurRad="38100" dist="19050" dir="2700000" algn="tl" rotWithShape="0">
                      <a:schemeClr val="dk1">
                        <a:alpha val="40000"/>
                      </a:schemeClr>
                    </a:outerShdw>
                  </a:effectLst>
                  <a:latin typeface="+mn-lt"/>
                  <a:ea typeface="+mn-ea"/>
                  <a:cs typeface="+mn-cs"/>
                </a:rPr>
                <a:t>参加市区</a:t>
              </a:r>
              <a:endParaRPr lang="zh-CN" altLang="en-US" sz="3735" b="1" noProof="1">
                <a:effectLst>
                  <a:outerShdw blurRad="38100" dist="19050" dir="2700000" algn="tl" rotWithShape="0">
                    <a:schemeClr val="dk1">
                      <a:alpha val="40000"/>
                    </a:schemeClr>
                  </a:outerShdw>
                </a:effectLst>
                <a:latin typeface="+mn-lt"/>
                <a:ea typeface="+mn-ea"/>
                <a:cs typeface="+mn-cs"/>
              </a:endParaRPr>
            </a:p>
            <a:p>
              <a:pPr fontAlgn="auto"/>
              <a:r>
                <a:rPr lang="zh-CN" altLang="en-US" sz="3735" b="1" noProof="1">
                  <a:effectLst>
                    <a:outerShdw blurRad="38100" dist="19050" dir="2700000" algn="tl" rotWithShape="0">
                      <a:schemeClr val="dk1">
                        <a:alpha val="40000"/>
                      </a:schemeClr>
                    </a:outerShdw>
                  </a:effectLst>
                  <a:latin typeface="+mn-lt"/>
                  <a:ea typeface="+mn-ea"/>
                  <a:cs typeface="+mn-cs"/>
                </a:rPr>
                <a:t>教学竞赛</a:t>
              </a:r>
              <a:endParaRPr lang="zh-CN" altLang="en-US" sz="3735" b="1" noProof="1">
                <a:effectLst>
                  <a:outerShdw blurRad="38100" dist="19050" dir="2700000" algn="tl" rotWithShape="0">
                    <a:schemeClr val="dk1">
                      <a:alpha val="40000"/>
                    </a:schemeClr>
                  </a:outerShdw>
                </a:effectLst>
                <a:latin typeface="+mn-lt"/>
                <a:ea typeface="+mn-ea"/>
                <a:cs typeface="+mn-cs"/>
              </a:endParaRPr>
            </a:p>
          </p:txBody>
        </p:sp>
      </p:grpSp>
      <p:pic>
        <p:nvPicPr>
          <p:cNvPr id="14353" name="图片 12" descr="C:\Users\admin\Desktop\中期评估\培育室荣誉\基本功\奖状\48.jpg48"/>
          <p:cNvPicPr>
            <a:picLocks noChangeAspect="1"/>
          </p:cNvPicPr>
          <p:nvPr>
            <p:custDataLst>
              <p:tags r:id="rId3"/>
            </p:custDataLst>
          </p:nvPr>
        </p:nvPicPr>
        <p:blipFill>
          <a:blip r:embed="rId4"/>
          <a:srcRect/>
          <a:stretch>
            <a:fillRect/>
          </a:stretch>
        </p:blipFill>
        <p:spPr>
          <a:xfrm>
            <a:off x="216535" y="3273425"/>
            <a:ext cx="4133850" cy="3070225"/>
          </a:xfrm>
          <a:prstGeom prst="rect">
            <a:avLst/>
          </a:prstGeom>
          <a:noFill/>
          <a:ln w="9525">
            <a:noFill/>
          </a:ln>
        </p:spPr>
      </p:pic>
      <p:pic>
        <p:nvPicPr>
          <p:cNvPr id="14354" name="图片 13" descr="C:\Users\admin\Desktop\中期评估\培育室荣誉\基本功\奖状\50.JPG50"/>
          <p:cNvPicPr>
            <a:picLocks noChangeAspect="1"/>
          </p:cNvPicPr>
          <p:nvPr>
            <p:custDataLst>
              <p:tags r:id="rId5"/>
            </p:custDataLst>
          </p:nvPr>
        </p:nvPicPr>
        <p:blipFill>
          <a:blip r:embed="rId6"/>
          <a:srcRect/>
          <a:stretch>
            <a:fillRect/>
          </a:stretch>
        </p:blipFill>
        <p:spPr>
          <a:xfrm>
            <a:off x="4128453" y="2257425"/>
            <a:ext cx="3934460" cy="3012440"/>
          </a:xfrm>
          <a:prstGeom prst="rect">
            <a:avLst/>
          </a:prstGeom>
          <a:noFill/>
          <a:ln w="9525">
            <a:noFill/>
          </a:ln>
        </p:spPr>
      </p:pic>
      <p:sp>
        <p:nvSpPr>
          <p:cNvPr id="3" name="文本框 2"/>
          <p:cNvSpPr txBox="1"/>
          <p:nvPr/>
        </p:nvSpPr>
        <p:spPr>
          <a:xfrm>
            <a:off x="385700" y="331975"/>
            <a:ext cx="10212450" cy="645160"/>
          </a:xfrm>
          <a:prstGeom prst="rect">
            <a:avLst/>
          </a:prstGeom>
          <a:noFill/>
        </p:spPr>
        <p:txBody>
          <a:bodyPr wrap="square" rtlCol="0">
            <a:spAutoFit/>
          </a:bodyPr>
          <a:p>
            <a:r>
              <a:rPr lang="zh-CN" altLang="en-US"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三、节点事件的回顾：</a:t>
            </a:r>
            <a:r>
              <a:rPr lang="en-US" altLang="zh-CN"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3.</a:t>
            </a:r>
            <a:r>
              <a:rPr lang="zh-CN" altLang="en-US"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扎实行走，踩实过程</a:t>
            </a:r>
            <a:endParaRPr lang="zh-CN" altLang="en-US"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pic>
        <p:nvPicPr>
          <p:cNvPr id="4" name="图片 13" descr="C:\Users\admin\Desktop\中期评估\培育室荣誉\基本功\奖状\51(1).jpg51(1)"/>
          <p:cNvPicPr>
            <a:picLocks noChangeAspect="1"/>
          </p:cNvPicPr>
          <p:nvPr>
            <p:custDataLst>
              <p:tags r:id="rId7"/>
            </p:custDataLst>
          </p:nvPr>
        </p:nvPicPr>
        <p:blipFill>
          <a:blip r:embed="rId8"/>
          <a:srcRect/>
          <a:stretch>
            <a:fillRect/>
          </a:stretch>
        </p:blipFill>
        <p:spPr>
          <a:xfrm>
            <a:off x="7521258" y="1196340"/>
            <a:ext cx="3930650" cy="2574290"/>
          </a:xfrm>
          <a:prstGeom prst="rect">
            <a:avLst/>
          </a:prstGeom>
          <a:noFill/>
          <a:ln w="9525">
            <a:noFill/>
          </a:ln>
        </p:spPr>
      </p:pic>
      <p:pic>
        <p:nvPicPr>
          <p:cNvPr id="31" name="图片 30"/>
          <p:cNvPicPr>
            <a:picLocks noChangeAspect="1"/>
          </p:cNvPicPr>
          <p:nvPr/>
        </p:nvPicPr>
        <p:blipFill rotWithShape="1">
          <a:blip r:embed="rId9" cstate="print">
            <a:extLst>
              <a:ext uri="{28A0092B-C50C-407E-A947-70E740481C1C}">
                <a14:useLocalDpi xmlns:a14="http://schemas.microsoft.com/office/drawing/2010/main" val="0"/>
              </a:ext>
            </a:extLst>
          </a:blip>
          <a:srcRect r="43820" b="60350"/>
          <a:stretch>
            <a:fillRect/>
          </a:stretch>
        </p:blipFill>
        <p:spPr>
          <a:xfrm>
            <a:off x="10810845" y="5395697"/>
            <a:ext cx="1381155" cy="1462303"/>
          </a:xfrm>
          <a:prstGeom prst="rect">
            <a:avLst/>
          </a:prstGeom>
        </p:spPr>
      </p:pic>
      <p:pic>
        <p:nvPicPr>
          <p:cNvPr id="33" name="图片 32"/>
          <p:cNvPicPr>
            <a:picLocks noChangeAspect="1"/>
          </p:cNvPicPr>
          <p:nvPr/>
        </p:nvPicPr>
        <p:blipFill rotWithShape="1">
          <a:blip r:embed="rId10" cstate="print">
            <a:extLst>
              <a:ext uri="{28A0092B-C50C-407E-A947-70E740481C1C}">
                <a14:useLocalDpi xmlns:a14="http://schemas.microsoft.com/office/drawing/2010/main" val="0"/>
              </a:ext>
            </a:extLst>
          </a:blip>
          <a:srcRect l="28361" t="16833" r="45730" b="61637"/>
          <a:stretch>
            <a:fillRect/>
          </a:stretch>
        </p:blipFill>
        <p:spPr>
          <a:xfrm flipH="1" flipV="1">
            <a:off x="11406365" y="4601631"/>
            <a:ext cx="636952" cy="7940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3"/>
                                        </p:tgtEl>
                                        <p:attrNameLst>
                                          <p:attrName>ppt_y</p:attrName>
                                        </p:attrNameLst>
                                      </p:cBhvr>
                                      <p:tavLst>
                                        <p:tav tm="0">
                                          <p:val>
                                            <p:strVal val="#ppt_y"/>
                                          </p:val>
                                        </p:tav>
                                        <p:tav tm="100000">
                                          <p:val>
                                            <p:strVal val="#ppt_y+#ppt_h*1.125000"/>
                                          </p:val>
                                        </p:tav>
                                      </p:tavLst>
                                    </p:anim>
                                    <p:animEffect transition="out" filter="wipe(down)">
                                      <p:cBhvr>
                                        <p:cTn id="7" dur="500"/>
                                        <p:tgtEl>
                                          <p:spTgt spid="3"/>
                                        </p:tgtEl>
                                      </p:cBhvr>
                                    </p:animEffect>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3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3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810845" y="5395697"/>
            <a:ext cx="1381155" cy="1462303"/>
          </a:xfrm>
          <a:prstGeom prst="rect">
            <a:avLst/>
          </a:prstGeom>
        </p:spPr>
      </p:pic>
      <p:pic>
        <p:nvPicPr>
          <p:cNvPr id="33" name="图片 32"/>
          <p:cNvPicPr>
            <a:picLocks noChangeAspect="1"/>
          </p:cNvPicPr>
          <p:nvPr/>
        </p:nvPicPr>
        <p:blipFill rotWithShape="1">
          <a:blip r:embed="rId2" cstate="print">
            <a:extLst>
              <a:ext uri="{28A0092B-C50C-407E-A947-70E740481C1C}">
                <a14:useLocalDpi xmlns:a14="http://schemas.microsoft.com/office/drawing/2010/main" val="0"/>
              </a:ext>
            </a:extLst>
          </a:blip>
          <a:srcRect l="28361" t="16833" r="45730" b="61637"/>
          <a:stretch>
            <a:fillRect/>
          </a:stretch>
        </p:blipFill>
        <p:spPr>
          <a:xfrm flipH="1" flipV="1">
            <a:off x="11406365" y="4601631"/>
            <a:ext cx="636952" cy="794066"/>
          </a:xfrm>
          <a:prstGeom prst="rect">
            <a:avLst/>
          </a:prstGeom>
        </p:spPr>
      </p:pic>
      <p:grpSp>
        <p:nvGrpSpPr>
          <p:cNvPr id="31749" name="组合 2"/>
          <p:cNvGrpSpPr/>
          <p:nvPr/>
        </p:nvGrpSpPr>
        <p:grpSpPr>
          <a:xfrm>
            <a:off x="101600" y="129117"/>
            <a:ext cx="3323167" cy="3644900"/>
            <a:chOff x="1005" y="2230"/>
            <a:chExt cx="3924" cy="4304"/>
          </a:xfrm>
        </p:grpSpPr>
        <p:pic>
          <p:nvPicPr>
            <p:cNvPr id="31750" name="图片 22"/>
            <p:cNvPicPr>
              <a:picLocks noChangeAspect="1"/>
            </p:cNvPicPr>
            <p:nvPr/>
          </p:nvPicPr>
          <p:blipFill>
            <a:blip r:embed="rId3"/>
            <a:stretch>
              <a:fillRect/>
            </a:stretch>
          </p:blipFill>
          <p:spPr>
            <a:xfrm>
              <a:off x="1005" y="2230"/>
              <a:ext cx="3742" cy="4304"/>
            </a:xfrm>
            <a:prstGeom prst="rect">
              <a:avLst/>
            </a:prstGeom>
            <a:noFill/>
            <a:ln w="9525">
              <a:noFill/>
            </a:ln>
          </p:spPr>
        </p:pic>
        <p:sp>
          <p:nvSpPr>
            <p:cNvPr id="2" name="文本框 1"/>
            <p:cNvSpPr txBox="1"/>
            <p:nvPr/>
          </p:nvSpPr>
          <p:spPr>
            <a:xfrm>
              <a:off x="1515" y="3011"/>
              <a:ext cx="3414" cy="1466"/>
            </a:xfrm>
            <a:prstGeom prst="rect">
              <a:avLst/>
            </a:prstGeom>
            <a:noFill/>
          </p:spPr>
          <p:txBody>
            <a:bodyPr wrap="square" rtlCol="0">
              <a:spAutoFit/>
            </a:bodyPr>
            <a:p>
              <a:pPr fontAlgn="auto"/>
              <a:r>
                <a:rPr lang="zh-CN" altLang="en-US" sz="3735" b="1" noProof="1">
                  <a:effectLst>
                    <a:outerShdw blurRad="38100" dist="19050" dir="2700000" algn="tl" rotWithShape="0">
                      <a:schemeClr val="dk1">
                        <a:alpha val="40000"/>
                      </a:schemeClr>
                    </a:outerShdw>
                  </a:effectLst>
                  <a:latin typeface="+mn-lt"/>
                  <a:ea typeface="+mn-ea"/>
                  <a:cs typeface="+mn-cs"/>
                </a:rPr>
                <a:t>组织中期</a:t>
              </a:r>
              <a:endParaRPr lang="zh-CN" altLang="en-US" sz="3735" b="1" noProof="1">
                <a:effectLst>
                  <a:outerShdw blurRad="38100" dist="19050" dir="2700000" algn="tl" rotWithShape="0">
                    <a:schemeClr val="dk1">
                      <a:alpha val="40000"/>
                    </a:schemeClr>
                  </a:outerShdw>
                </a:effectLst>
                <a:latin typeface="+mn-lt"/>
                <a:ea typeface="+mn-ea"/>
                <a:cs typeface="+mn-cs"/>
              </a:endParaRPr>
            </a:p>
            <a:p>
              <a:pPr fontAlgn="auto"/>
              <a:r>
                <a:rPr lang="zh-CN" altLang="en-US" sz="3735" b="1" noProof="1">
                  <a:effectLst>
                    <a:outerShdw blurRad="38100" dist="19050" dir="2700000" algn="tl" rotWithShape="0">
                      <a:schemeClr val="dk1">
                        <a:alpha val="40000"/>
                      </a:schemeClr>
                    </a:outerShdw>
                  </a:effectLst>
                  <a:latin typeface="+mn-lt"/>
                  <a:ea typeface="+mn-ea"/>
                  <a:cs typeface="+mn-cs"/>
                </a:rPr>
                <a:t>评估研讨</a:t>
              </a:r>
              <a:endParaRPr lang="zh-CN" altLang="en-US" sz="3735" b="1" noProof="1">
                <a:effectLst>
                  <a:outerShdw blurRad="38100" dist="19050" dir="2700000" algn="tl" rotWithShape="0">
                    <a:schemeClr val="dk1">
                      <a:alpha val="40000"/>
                    </a:schemeClr>
                  </a:outerShdw>
                </a:effectLst>
                <a:latin typeface="+mn-lt"/>
                <a:ea typeface="+mn-ea"/>
                <a:cs typeface="+mn-cs"/>
              </a:endParaRPr>
            </a:p>
          </p:txBody>
        </p:sp>
      </p:grpSp>
      <p:pic>
        <p:nvPicPr>
          <p:cNvPr id="15366" name="图片 6" descr="C:\Users\admin\Desktop\微信图片_20220106195905.jpg微信图片_20220106195905"/>
          <p:cNvPicPr>
            <a:picLocks noChangeAspect="1"/>
          </p:cNvPicPr>
          <p:nvPr/>
        </p:nvPicPr>
        <p:blipFill>
          <a:blip r:embed="rId4"/>
          <a:srcRect/>
          <a:stretch>
            <a:fillRect/>
          </a:stretch>
        </p:blipFill>
        <p:spPr>
          <a:xfrm>
            <a:off x="533189" y="554567"/>
            <a:ext cx="6009216" cy="4005580"/>
          </a:xfrm>
          <a:prstGeom prst="rect">
            <a:avLst/>
          </a:prstGeom>
          <a:noFill/>
          <a:ln w="9525">
            <a:noFill/>
          </a:ln>
        </p:spPr>
      </p:pic>
      <p:pic>
        <p:nvPicPr>
          <p:cNvPr id="15365" name="图片 5" descr="C:\Users\admin\Desktop\IMG_005.jpgIMG_005"/>
          <p:cNvPicPr>
            <a:picLocks noChangeAspect="1"/>
          </p:cNvPicPr>
          <p:nvPr/>
        </p:nvPicPr>
        <p:blipFill>
          <a:blip r:embed="rId5"/>
          <a:srcRect/>
          <a:stretch>
            <a:fillRect/>
          </a:stretch>
        </p:blipFill>
        <p:spPr>
          <a:xfrm>
            <a:off x="5541116" y="1754717"/>
            <a:ext cx="6522085" cy="4891616"/>
          </a:xfrm>
          <a:prstGeom prst="rect">
            <a:avLst/>
          </a:prstGeom>
          <a:noFill/>
          <a:ln w="9525">
            <a:noFill/>
          </a:ln>
        </p:spPr>
      </p:pic>
      <p:sp>
        <p:nvSpPr>
          <p:cNvPr id="3" name="文本框 2"/>
          <p:cNvSpPr txBox="1"/>
          <p:nvPr/>
        </p:nvSpPr>
        <p:spPr>
          <a:xfrm>
            <a:off x="385700" y="331975"/>
            <a:ext cx="10212450" cy="645160"/>
          </a:xfrm>
          <a:prstGeom prst="rect">
            <a:avLst/>
          </a:prstGeom>
          <a:noFill/>
        </p:spPr>
        <p:txBody>
          <a:bodyPr wrap="square" rtlCol="0">
            <a:spAutoFit/>
          </a:bodyPr>
          <a:p>
            <a:r>
              <a:rPr lang="zh-CN" altLang="en-US"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三、节点事件的回顾：</a:t>
            </a:r>
            <a:r>
              <a:rPr lang="en-US" altLang="zh-CN"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3.</a:t>
            </a:r>
            <a:r>
              <a:rPr lang="zh-CN" altLang="en-US"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扎实行走，踩实过程</a:t>
            </a:r>
            <a:endParaRPr lang="zh-CN" altLang="en-US"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3"/>
                                        </p:tgtEl>
                                        <p:attrNameLst>
                                          <p:attrName>ppt_y</p:attrName>
                                        </p:attrNameLst>
                                      </p:cBhvr>
                                      <p:tavLst>
                                        <p:tav tm="0">
                                          <p:val>
                                            <p:strVal val="#ppt_y"/>
                                          </p:val>
                                        </p:tav>
                                        <p:tav tm="100000">
                                          <p:val>
                                            <p:strVal val="#ppt_y+#ppt_h*1.125000"/>
                                          </p:val>
                                        </p:tav>
                                      </p:tavLst>
                                    </p:anim>
                                    <p:animEffect transition="out" filter="wipe(down)">
                                      <p:cBhvr>
                                        <p:cTn id="7" dur="500"/>
                                        <p:tgtEl>
                                          <p:spTgt spid="3"/>
                                        </p:tgtEl>
                                      </p:cBhvr>
                                    </p:animEffect>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192000" cy="6858000"/>
            <a:chOff x="0" y="0"/>
            <a:chExt cx="12192000" cy="685800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4571570" cy="6858000"/>
            </a:xfrm>
            <a:prstGeom prst="rect">
              <a:avLst/>
            </a:prstGeom>
          </p:spPr>
        </p:pic>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4571570" y="0"/>
              <a:ext cx="4571570" cy="6858000"/>
            </a:xfrm>
            <a:prstGeom prst="rect">
              <a:avLst/>
            </a:prstGeom>
          </p:spPr>
        </p:pic>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33308" b="23523"/>
            <a:stretch>
              <a:fillRect/>
            </a:stretch>
          </p:blipFill>
          <p:spPr>
            <a:xfrm>
              <a:off x="9143140" y="1613210"/>
              <a:ext cx="3048860" cy="5244790"/>
            </a:xfrm>
            <a:prstGeom prst="rect">
              <a:avLst/>
            </a:prstGeom>
          </p:spPr>
        </p:pic>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t="73442" r="37130"/>
            <a:stretch>
              <a:fillRect/>
            </a:stretch>
          </p:blipFill>
          <p:spPr>
            <a:xfrm>
              <a:off x="9317842" y="0"/>
              <a:ext cx="2874158" cy="1821366"/>
            </a:xfrm>
            <a:prstGeom prst="rect">
              <a:avLst/>
            </a:prstGeom>
          </p:spPr>
        </p:pic>
      </p:grpSp>
      <p:sp>
        <p:nvSpPr>
          <p:cNvPr id="8" name="任意多边形: 形状 7"/>
          <p:cNvSpPr/>
          <p:nvPr/>
        </p:nvSpPr>
        <p:spPr>
          <a:xfrm rot="5400000">
            <a:off x="4037245" y="87289"/>
            <a:ext cx="4117510" cy="7414678"/>
          </a:xfrm>
          <a:custGeom>
            <a:avLst/>
            <a:gdLst>
              <a:gd name="connsiteX0" fmla="*/ 0 w 5792403"/>
              <a:gd name="connsiteY0" fmla="*/ 10180223 h 10430771"/>
              <a:gd name="connsiteX1" fmla="*/ 0 w 5792403"/>
              <a:gd name="connsiteY1" fmla="*/ 916714 h 10430771"/>
              <a:gd name="connsiteX2" fmla="*/ 916714 w 5792403"/>
              <a:gd name="connsiteY2" fmla="*/ 0 h 10430771"/>
              <a:gd name="connsiteX3" fmla="*/ 4717692 w 5792403"/>
              <a:gd name="connsiteY3" fmla="*/ 0 h 10430771"/>
              <a:gd name="connsiteX4" fmla="*/ 4968240 w 5792403"/>
              <a:gd name="connsiteY4" fmla="*/ 250548 h 10430771"/>
              <a:gd name="connsiteX5" fmla="*/ 4968240 w 5792403"/>
              <a:gd name="connsiteY5" fmla="*/ 8536806 h 10430771"/>
              <a:gd name="connsiteX6" fmla="*/ 5792403 w 5792403"/>
              <a:gd name="connsiteY6" fmla="*/ 9360969 h 10430771"/>
              <a:gd name="connsiteX7" fmla="*/ 4968240 w 5792403"/>
              <a:gd name="connsiteY7" fmla="*/ 9360969 h 10430771"/>
              <a:gd name="connsiteX8" fmla="*/ 4968240 w 5792403"/>
              <a:gd name="connsiteY8" fmla="*/ 10180223 h 10430771"/>
              <a:gd name="connsiteX9" fmla="*/ 4717692 w 5792403"/>
              <a:gd name="connsiteY9" fmla="*/ 10430771 h 10430771"/>
              <a:gd name="connsiteX10" fmla="*/ 250548 w 5792403"/>
              <a:gd name="connsiteY10" fmla="*/ 10430771 h 10430771"/>
              <a:gd name="connsiteX11" fmla="*/ 0 w 5792403"/>
              <a:gd name="connsiteY11" fmla="*/ 10180223 h 1043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2403" h="10430771">
                <a:moveTo>
                  <a:pt x="0" y="10180223"/>
                </a:moveTo>
                <a:lnTo>
                  <a:pt x="0" y="916714"/>
                </a:lnTo>
                <a:lnTo>
                  <a:pt x="916714" y="0"/>
                </a:lnTo>
                <a:lnTo>
                  <a:pt x="4717692" y="0"/>
                </a:lnTo>
                <a:cubicBezTo>
                  <a:pt x="4856066" y="0"/>
                  <a:pt x="4968240" y="112174"/>
                  <a:pt x="4968240" y="250548"/>
                </a:cubicBezTo>
                <a:lnTo>
                  <a:pt x="4968240" y="8536806"/>
                </a:lnTo>
                <a:lnTo>
                  <a:pt x="5792403" y="9360969"/>
                </a:lnTo>
                <a:lnTo>
                  <a:pt x="4968240" y="9360969"/>
                </a:lnTo>
                <a:lnTo>
                  <a:pt x="4968240" y="10180223"/>
                </a:lnTo>
                <a:cubicBezTo>
                  <a:pt x="4968240" y="10318597"/>
                  <a:pt x="4856066" y="10430771"/>
                  <a:pt x="4717692" y="10430771"/>
                </a:cubicBezTo>
                <a:lnTo>
                  <a:pt x="250548" y="10430771"/>
                </a:lnTo>
                <a:cubicBezTo>
                  <a:pt x="112174" y="10430771"/>
                  <a:pt x="0" y="10318597"/>
                  <a:pt x="0" y="10180223"/>
                </a:cubicBezTo>
                <a:close/>
              </a:path>
            </a:pathLst>
          </a:custGeom>
          <a:solidFill>
            <a:schemeClr val="bg1"/>
          </a:solidFill>
          <a:ln w="63500">
            <a:solidFill>
              <a:schemeClr val="accent3"/>
            </a:solidFill>
          </a:ln>
          <a:effectLst>
            <a:outerShdw blurRad="1270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文本框 8"/>
          <p:cNvSpPr txBox="1"/>
          <p:nvPr/>
        </p:nvSpPr>
        <p:spPr>
          <a:xfrm>
            <a:off x="2771140" y="3408680"/>
            <a:ext cx="6650355" cy="2306955"/>
          </a:xfrm>
          <a:prstGeom prst="rect">
            <a:avLst/>
          </a:prstGeom>
          <a:noFill/>
        </p:spPr>
        <p:txBody>
          <a:bodyPr wrap="square" rtlCol="0">
            <a:spAutoFit/>
          </a:bodyPr>
          <a:lstStyle/>
          <a:p>
            <a:pPr algn="r"/>
            <a:r>
              <a:rPr lang="ko-KR" altLang="en-US" sz="7200" b="1">
                <a:latin typeface="楷体" panose="02010609060101010101" charset="-122"/>
                <a:ea typeface="楷体" panose="02010609060101010101" charset="-122"/>
                <a:sym typeface="Gulim" panose="020B0600000101010101" pitchFamily="34" charset="-127"/>
              </a:rPr>
              <a:t>研究</a:t>
            </a:r>
            <a:r>
              <a:rPr lang="zh-CN" altLang="ko-KR" sz="7200" b="1">
                <a:latin typeface="楷体" panose="02010609060101010101" charset="-122"/>
                <a:ea typeface="楷体" panose="02010609060101010101" charset="-122"/>
                <a:sym typeface="Gulim" panose="020B0600000101010101" pitchFamily="34" charset="-127"/>
              </a:rPr>
              <a:t>内容的展开</a:t>
            </a:r>
            <a:endParaRPr lang="zh-CN" altLang="en-US" sz="7200" b="1">
              <a:solidFill>
                <a:srgbClr val="E8B161"/>
              </a:solidFill>
              <a:latin typeface="宋体" panose="02010600030101010101" pitchFamily="2" charset="-122"/>
              <a:ea typeface="宋体" panose="02010600030101010101" pitchFamily="2" charset="-122"/>
              <a:sym typeface="微软雅黑" panose="020B0503020204020204" charset="-122"/>
            </a:endParaRPr>
          </a:p>
          <a:p>
            <a:pPr algn="r"/>
            <a:endParaRPr lang="zh-CN" altLang="en-US" sz="7200" dirty="0">
              <a:solidFill>
                <a:srgbClr val="E6715B"/>
              </a:solidFill>
              <a:latin typeface="思源黑体 CN Heavy" panose="020B0A00000000000000" pitchFamily="34" charset="-122"/>
              <a:ea typeface="思源黑体 CN Heavy" panose="020B0A00000000000000" pitchFamily="34" charset="-122"/>
              <a:sym typeface="字魂59号-创粗黑" panose="00000500000000000000" pitchFamily="2" charset="-122"/>
            </a:endParaRPr>
          </a:p>
        </p:txBody>
      </p:sp>
      <p:sp>
        <p:nvSpPr>
          <p:cNvPr id="11" name="矩形 10"/>
          <p:cNvSpPr/>
          <p:nvPr/>
        </p:nvSpPr>
        <p:spPr>
          <a:xfrm>
            <a:off x="5708844" y="2352154"/>
            <a:ext cx="2185005" cy="789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4400" i="1" dirty="0">
                <a:solidFill>
                  <a:schemeClr val="tx1"/>
                </a:solidFill>
                <a:latin typeface="思源黑体 CN Normal" panose="020B0400000000000000" pitchFamily="34" charset="-122"/>
                <a:ea typeface="思源黑体 CN Normal" panose="020B0400000000000000" pitchFamily="34" charset="-122"/>
                <a:sym typeface="字魂59号-创粗黑" panose="00000500000000000000" pitchFamily="2" charset="-122"/>
              </a:rPr>
              <a:t>PART</a:t>
            </a:r>
            <a:endParaRPr lang="zh-CN" altLang="en-US" sz="4400" i="1" dirty="0">
              <a:solidFill>
                <a:schemeClr val="tx1"/>
              </a:solidFill>
              <a:latin typeface="思源黑体 CN Normal" panose="020B0400000000000000" pitchFamily="34" charset="-122"/>
              <a:ea typeface="思源黑体 CN Normal" panose="020B0400000000000000" pitchFamily="34" charset="-122"/>
              <a:sym typeface="字魂59号-创粗黑" panose="00000500000000000000" pitchFamily="2" charset="-122"/>
            </a:endParaRPr>
          </a:p>
        </p:txBody>
      </p:sp>
      <p:grpSp>
        <p:nvGrpSpPr>
          <p:cNvPr id="12" name="组合 11"/>
          <p:cNvGrpSpPr/>
          <p:nvPr/>
        </p:nvGrpSpPr>
        <p:grpSpPr>
          <a:xfrm>
            <a:off x="8265223" y="2123461"/>
            <a:ext cx="908211" cy="930182"/>
            <a:chOff x="10225728" y="2441619"/>
            <a:chExt cx="942975" cy="930182"/>
          </a:xfrm>
        </p:grpSpPr>
        <p:sp>
          <p:nvSpPr>
            <p:cNvPr id="13" name="对话气泡: 椭圆形 12"/>
            <p:cNvSpPr/>
            <p:nvPr/>
          </p:nvSpPr>
          <p:spPr>
            <a:xfrm>
              <a:off x="10225728" y="2441619"/>
              <a:ext cx="942975" cy="930182"/>
            </a:xfrm>
            <a:prstGeom prst="wedgeEllipseCallout">
              <a:avLst>
                <a:gd name="adj1" fmla="val -49116"/>
                <a:gd name="adj2" fmla="val 471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CDD85"/>
                </a:solidFill>
                <a:latin typeface="思源黑体 CN Medium" panose="020B0600000000000000" pitchFamily="34" charset="-122"/>
                <a:ea typeface="思源黑体 CN Medium" panose="020B0600000000000000" pitchFamily="34" charset="-122"/>
              </a:endParaRPr>
            </a:p>
          </p:txBody>
        </p:sp>
        <p:sp>
          <p:nvSpPr>
            <p:cNvPr id="14" name="矩形 13"/>
            <p:cNvSpPr/>
            <p:nvPr/>
          </p:nvSpPr>
          <p:spPr>
            <a:xfrm>
              <a:off x="10470413" y="2575496"/>
              <a:ext cx="453603" cy="706755"/>
            </a:xfrm>
            <a:prstGeom prst="rect">
              <a:avLst/>
            </a:prstGeom>
          </p:spPr>
          <p:txBody>
            <a:bodyPr wrap="none">
              <a:spAutoFit/>
            </a:bodyPr>
            <a:lstStyle/>
            <a:p>
              <a:pPr algn="ctr"/>
              <a:r>
                <a:rPr lang="en-US" altLang="zh-CN" sz="4000" dirty="0">
                  <a:solidFill>
                    <a:schemeClr val="bg1"/>
                  </a:solidFill>
                  <a:latin typeface="思源黑体 CN Medium" panose="020B0600000000000000" pitchFamily="34" charset="-122"/>
                  <a:ea typeface="思源黑体 CN Medium" panose="020B0600000000000000" pitchFamily="34" charset="-122"/>
                </a:rPr>
                <a:t>3</a:t>
              </a:r>
              <a:endParaRPr lang="en-US" altLang="zh-CN" sz="4000" dirty="0">
                <a:solidFill>
                  <a:schemeClr val="bg1"/>
                </a:solidFill>
                <a:latin typeface="思源黑体 CN Medium" panose="020B0600000000000000" pitchFamily="34" charset="-122"/>
                <a:ea typeface="思源黑体 CN Medium" panose="020B06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9966612" y="4541983"/>
            <a:ext cx="800219" cy="830997"/>
          </a:xfrm>
          <a:prstGeom prst="rect">
            <a:avLst/>
          </a:prstGeom>
        </p:spPr>
        <p:txBody>
          <a:bodyPr wrap="none">
            <a:spAutoFit/>
          </a:bodyPr>
          <a:lstStyle/>
          <a:p>
            <a:r>
              <a:rPr lang="uk-UA" sz="48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endParaRPr lang="uk-UA" sz="48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nvGrpSpPr>
          <p:cNvPr id="35" name="组合 34"/>
          <p:cNvGrpSpPr/>
          <p:nvPr/>
        </p:nvGrpSpPr>
        <p:grpSpPr>
          <a:xfrm rot="0">
            <a:off x="0" y="0"/>
            <a:ext cx="12192000" cy="6858000"/>
            <a:chOff x="0" y="-1"/>
            <a:chExt cx="12191999" cy="6858001"/>
          </a:xfrm>
        </p:grpSpPr>
        <p:pic>
          <p:nvPicPr>
            <p:cNvPr id="37" name="图片 36"/>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810844" y="5395697"/>
              <a:ext cx="1381155" cy="1462303"/>
            </a:xfrm>
            <a:prstGeom prst="rect">
              <a:avLst/>
            </a:prstGeom>
          </p:spPr>
        </p:pic>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l="1" t="-412" r="-1087" b="69994"/>
            <a:stretch>
              <a:fillRect/>
            </a:stretch>
          </p:blipFill>
          <p:spPr>
            <a:xfrm flipH="1" flipV="1">
              <a:off x="0" y="-1"/>
              <a:ext cx="2485126" cy="1121869"/>
            </a:xfrm>
            <a:prstGeom prst="rect">
              <a:avLst/>
            </a:prstGeom>
          </p:spPr>
        </p:pic>
        <p:pic>
          <p:nvPicPr>
            <p:cNvPr id="45" name="图片 44"/>
            <p:cNvPicPr>
              <a:picLocks noChangeAspect="1"/>
            </p:cNvPicPr>
            <p:nvPr/>
          </p:nvPicPr>
          <p:blipFill rotWithShape="1">
            <a:blip r:embed="rId3" cstate="print">
              <a:extLst>
                <a:ext uri="{28A0092B-C50C-407E-A947-70E740481C1C}">
                  <a14:useLocalDpi xmlns:a14="http://schemas.microsoft.com/office/drawing/2010/main" val="0"/>
                </a:ext>
              </a:extLst>
            </a:blip>
            <a:srcRect l="28361" t="16833" r="45730" b="61637"/>
            <a:stretch>
              <a:fillRect/>
            </a:stretch>
          </p:blipFill>
          <p:spPr>
            <a:xfrm flipH="1" flipV="1">
              <a:off x="11406364" y="4601631"/>
              <a:ext cx="636952" cy="794066"/>
            </a:xfrm>
            <a:prstGeom prst="rect">
              <a:avLst/>
            </a:prstGeom>
          </p:spPr>
        </p:pic>
        <p:pic>
          <p:nvPicPr>
            <p:cNvPr id="67" name="图片 66"/>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796874" y="5372837"/>
              <a:ext cx="1381155" cy="1462303"/>
            </a:xfrm>
            <a:prstGeom prst="rect">
              <a:avLst/>
            </a:prstGeom>
          </p:spPr>
        </p:pic>
        <p:pic>
          <p:nvPicPr>
            <p:cNvPr id="68" name="图片 67"/>
            <p:cNvPicPr>
              <a:picLocks noChangeAspect="1"/>
            </p:cNvPicPr>
            <p:nvPr/>
          </p:nvPicPr>
          <p:blipFill rotWithShape="1">
            <a:blip r:embed="rId3" cstate="print">
              <a:extLst>
                <a:ext uri="{28A0092B-C50C-407E-A947-70E740481C1C}">
                  <a14:useLocalDpi xmlns:a14="http://schemas.microsoft.com/office/drawing/2010/main" val="0"/>
                </a:ext>
              </a:extLst>
            </a:blip>
            <a:srcRect l="28361" t="16833" r="45730" b="61637"/>
            <a:stretch>
              <a:fillRect/>
            </a:stretch>
          </p:blipFill>
          <p:spPr>
            <a:xfrm flipH="1" flipV="1">
              <a:off x="11392394" y="4578771"/>
              <a:ext cx="636952" cy="794066"/>
            </a:xfrm>
            <a:prstGeom prst="rect">
              <a:avLst/>
            </a:prstGeom>
          </p:spPr>
        </p:pic>
      </p:grpSp>
      <p:sp>
        <p:nvSpPr>
          <p:cNvPr id="3" name="矩形 14"/>
          <p:cNvSpPr/>
          <p:nvPr/>
        </p:nvSpPr>
        <p:spPr>
          <a:xfrm>
            <a:off x="5349262" y="242888"/>
            <a:ext cx="2967181" cy="734110"/>
          </a:xfrm>
          <a:custGeom>
            <a:avLst/>
            <a:gdLst>
              <a:gd name="connsiteX0" fmla="*/ 0 w 3638550"/>
              <a:gd name="connsiteY0" fmla="*/ 0 h 1076095"/>
              <a:gd name="connsiteX1" fmla="*/ 3638550 w 3638550"/>
              <a:gd name="connsiteY1" fmla="*/ 0 h 1076095"/>
              <a:gd name="connsiteX2" fmla="*/ 3638550 w 3638550"/>
              <a:gd name="connsiteY2" fmla="*/ 1076095 h 1076095"/>
              <a:gd name="connsiteX3" fmla="*/ 0 w 3638550"/>
              <a:gd name="connsiteY3" fmla="*/ 1076095 h 1076095"/>
              <a:gd name="connsiteX4" fmla="*/ 0 w 3638550"/>
              <a:gd name="connsiteY4" fmla="*/ 0 h 1076095"/>
              <a:gd name="connsiteX0-1" fmla="*/ 0 w 3638550"/>
              <a:gd name="connsiteY0-2" fmla="*/ 0 h 1076095"/>
              <a:gd name="connsiteX1-3" fmla="*/ 3524250 w 3638550"/>
              <a:gd name="connsiteY1-4" fmla="*/ 152400 h 1076095"/>
              <a:gd name="connsiteX2-5" fmla="*/ 3638550 w 3638550"/>
              <a:gd name="connsiteY2-6" fmla="*/ 1076095 h 1076095"/>
              <a:gd name="connsiteX3-7" fmla="*/ 0 w 3638550"/>
              <a:gd name="connsiteY3-8" fmla="*/ 1076095 h 1076095"/>
              <a:gd name="connsiteX4-9" fmla="*/ 0 w 3638550"/>
              <a:gd name="connsiteY4-10" fmla="*/ 0 h 1076095"/>
              <a:gd name="connsiteX0-11" fmla="*/ 0 w 3543300"/>
              <a:gd name="connsiteY0-12" fmla="*/ 0 h 1076095"/>
              <a:gd name="connsiteX1-13" fmla="*/ 3524250 w 3543300"/>
              <a:gd name="connsiteY1-14" fmla="*/ 152400 h 1076095"/>
              <a:gd name="connsiteX2-15" fmla="*/ 3543300 w 3543300"/>
              <a:gd name="connsiteY2-16" fmla="*/ 1018945 h 1076095"/>
              <a:gd name="connsiteX3-17" fmla="*/ 0 w 3543300"/>
              <a:gd name="connsiteY3-18" fmla="*/ 1076095 h 1076095"/>
              <a:gd name="connsiteX4-19" fmla="*/ 0 w 3543300"/>
              <a:gd name="connsiteY4-20" fmla="*/ 0 h 10760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43300" h="1076095">
                <a:moveTo>
                  <a:pt x="0" y="0"/>
                </a:moveTo>
                <a:lnTo>
                  <a:pt x="3524250" y="152400"/>
                </a:lnTo>
                <a:lnTo>
                  <a:pt x="3543300" y="1018945"/>
                </a:lnTo>
                <a:lnTo>
                  <a:pt x="0" y="1076095"/>
                </a:lnTo>
                <a:lnTo>
                  <a:pt x="0" y="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 name="文本框 3"/>
          <p:cNvSpPr txBox="1"/>
          <p:nvPr/>
        </p:nvSpPr>
        <p:spPr>
          <a:xfrm>
            <a:off x="386335" y="671065"/>
            <a:ext cx="10212450" cy="922020"/>
          </a:xfrm>
          <a:prstGeom prst="rect">
            <a:avLst/>
          </a:prstGeom>
          <a:noFill/>
        </p:spPr>
        <p:txBody>
          <a:bodyPr wrap="square" rtlCol="0">
            <a:spAutoFit/>
          </a:bodyPr>
          <a:p>
            <a:r>
              <a:rPr lang="en-US"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  </a:t>
            </a:r>
            <a:endParaRPr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a:p>
            <a:r>
              <a:rPr lang="en-US"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       </a:t>
            </a:r>
            <a:r>
              <a:rPr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课题成立之初，我们通过走进课堂、实地调查；个别访谈、专题研讨等形式，对目前小学生语文课堂学习的基本现状开展调查研究。</a:t>
            </a:r>
            <a:endParaRPr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graphicFrame>
        <p:nvGraphicFramePr>
          <p:cNvPr id="2" name="表格 1"/>
          <p:cNvGraphicFramePr/>
          <p:nvPr>
            <p:custDataLst>
              <p:tags r:id="rId4"/>
            </p:custDataLst>
          </p:nvPr>
        </p:nvGraphicFramePr>
        <p:xfrm>
          <a:off x="1887855" y="1593215"/>
          <a:ext cx="7208520" cy="3308985"/>
        </p:xfrm>
        <a:graphic>
          <a:graphicData uri="http://schemas.openxmlformats.org/drawingml/2006/table">
            <a:tbl>
              <a:tblPr firstRow="1" bandRow="1">
                <a:tableStyleId>{5940675A-B579-460E-94D1-54222C63F5DA}</a:tableStyleId>
              </a:tblPr>
              <a:tblGrid>
                <a:gridCol w="1000125"/>
                <a:gridCol w="1388110"/>
                <a:gridCol w="1652905"/>
                <a:gridCol w="1584325"/>
                <a:gridCol w="1583055"/>
              </a:tblGrid>
              <a:tr h="609600">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年级</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基础知识</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学科思想方法</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问题解决</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迁移创新</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r>
              <a:tr h="391795">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一年级</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93.56%</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85.73%</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74.68%</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71.47%</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r>
              <a:tr h="452755">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二年级</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94.38%</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84.51%</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72.69%</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72.03%</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r>
              <a:tr h="412115">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三年级</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92.46%</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81.69%</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73.66%</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73.85%</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r>
              <a:tr h="494665">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四年级</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93.85%</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82.31%</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73.42%</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73.52%</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r>
              <a:tr h="473710">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五年级</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91.67%</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82.47%</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74.36%</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72.94%</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r>
              <a:tr h="474345">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六年级</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92.08%</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83.82%</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74.57%</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c>
                  <a:txBody>
                    <a:bodyPr/>
                    <a:p>
                      <a:pPr indent="0">
                        <a:buNone/>
                      </a:pPr>
                      <a:r>
                        <a:rPr lang="en-US" sz="2000" b="0">
                          <a:latin typeface="宋体" panose="02010600030101010101" pitchFamily="2" charset="-122"/>
                          <a:ea typeface="宋体" panose="02010600030101010101" pitchFamily="2" charset="-122"/>
                          <a:cs typeface="宋体" panose="02010600030101010101" pitchFamily="2" charset="-122"/>
                        </a:rPr>
                        <a:t>73.78%</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solidFill>
                        <a:srgbClr val="1F497D"/>
                      </a:solidFill>
                      <a:prstDash val="solid"/>
                      <a:headEnd type="none" w="med" len="med"/>
                      <a:tailEnd type="none" w="med" len="med"/>
                    </a:lnL>
                    <a:lnR w="19050" cap="flat" cmpd="sng">
                      <a:solidFill>
                        <a:srgbClr val="1F497D"/>
                      </a:solidFill>
                      <a:prstDash val="solid"/>
                      <a:headEnd type="none" w="med" len="med"/>
                      <a:tailEnd type="none" w="med" len="med"/>
                    </a:lnR>
                    <a:lnT w="19050" cap="flat" cmpd="sng">
                      <a:solidFill>
                        <a:srgbClr val="1F497D"/>
                      </a:solidFill>
                      <a:prstDash val="solid"/>
                      <a:headEnd type="none" w="med" len="med"/>
                      <a:tailEnd type="none" w="med" len="med"/>
                    </a:lnT>
                    <a:lnB w="19050" cap="flat" cmpd="sng">
                      <a:solidFill>
                        <a:srgbClr val="1F497D"/>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450850" y="5372735"/>
            <a:ext cx="10212705" cy="645160"/>
          </a:xfrm>
          <a:prstGeom prst="rect">
            <a:avLst/>
          </a:prstGeom>
          <a:noFill/>
        </p:spPr>
        <p:txBody>
          <a:bodyPr wrap="square" rtlCol="0">
            <a:spAutoFit/>
          </a:bodyPr>
          <a:p>
            <a:pPr algn="l">
              <a:buClrTx/>
              <a:buSzTx/>
              <a:buFontTx/>
            </a:pPr>
            <a:r>
              <a:rPr lang="en-US" b="1" dirty="0" smtClean="0">
                <a:solidFill>
                  <a:schemeClr val="accent5">
                    <a:lumMod val="50000"/>
                  </a:schemeClr>
                </a:solidFill>
                <a:latin typeface="Arial" panose="020B0604020202020204" pitchFamily="34" charset="0"/>
                <a:ea typeface="微软雅黑" panose="020B0503020204020204" charset="-122"/>
              </a:rPr>
              <a:t>       </a:t>
            </a:r>
            <a:r>
              <a:rPr b="1" dirty="0" smtClean="0">
                <a:solidFill>
                  <a:schemeClr val="accent5">
                    <a:lumMod val="50000"/>
                  </a:schemeClr>
                </a:solidFill>
                <a:latin typeface="Arial" panose="020B0604020202020204" pitchFamily="34" charset="0"/>
                <a:ea typeface="微软雅黑" panose="020B0503020204020204" charset="-122"/>
              </a:rPr>
              <a:t>调查结果显示，学生对基础知识和基本技能掌握较好，具备基本的良好的语文学科思维方法，在运用发散性思维、批判性思维、创意想象等创新思维形成新的解决问题的方法和策略上都有欠缺。</a:t>
            </a:r>
            <a:endParaRPr b="1" dirty="0" smtClean="0">
              <a:solidFill>
                <a:schemeClr val="accent5">
                  <a:lumMod val="50000"/>
                </a:schemeClr>
              </a:solidFill>
              <a:latin typeface="Arial" panose="020B0604020202020204" pitchFamily="34" charset="0"/>
              <a:ea typeface="微软雅黑" panose="020B0503020204020204" charset="-122"/>
            </a:endParaRPr>
          </a:p>
        </p:txBody>
      </p:sp>
      <p:grpSp>
        <p:nvGrpSpPr>
          <p:cNvPr id="10" name="组合 9"/>
          <p:cNvGrpSpPr/>
          <p:nvPr/>
        </p:nvGrpSpPr>
        <p:grpSpPr>
          <a:xfrm>
            <a:off x="9568815" y="2112645"/>
            <a:ext cx="2608580" cy="2696210"/>
            <a:chOff x="15069" y="3327"/>
            <a:chExt cx="4108" cy="4246"/>
          </a:xfrm>
        </p:grpSpPr>
        <p:grpSp>
          <p:nvGrpSpPr>
            <p:cNvPr id="9" name="组合 8"/>
            <p:cNvGrpSpPr/>
            <p:nvPr/>
          </p:nvGrpSpPr>
          <p:grpSpPr>
            <a:xfrm>
              <a:off x="15069" y="3327"/>
              <a:ext cx="4108" cy="2165"/>
              <a:chOff x="15069" y="3327"/>
              <a:chExt cx="4108" cy="2165"/>
            </a:xfrm>
          </p:grpSpPr>
          <p:sp>
            <p:nvSpPr>
              <p:cNvPr id="13" name="Rectangle 12"/>
              <p:cNvSpPr/>
              <p:nvPr/>
            </p:nvSpPr>
            <p:spPr>
              <a:xfrm>
                <a:off x="15695" y="4184"/>
                <a:ext cx="1260" cy="1309"/>
              </a:xfrm>
              <a:prstGeom prst="rect">
                <a:avLst/>
              </a:prstGeom>
            </p:spPr>
            <p:txBody>
              <a:bodyPr wrap="none">
                <a:spAutoFit/>
              </a:bodyPr>
              <a:lstStyle/>
              <a:p>
                <a:r>
                  <a:rPr lang="uk-UA" sz="48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endParaRPr lang="uk-UA" sz="48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 name="文本框 215"/>
              <p:cNvSpPr txBox="1"/>
              <p:nvPr/>
            </p:nvSpPr>
            <p:spPr>
              <a:xfrm>
                <a:off x="15069" y="3327"/>
                <a:ext cx="4109" cy="1053"/>
              </a:xfrm>
              <a:prstGeom prst="rect">
                <a:avLst/>
              </a:prstGeom>
              <a:noFill/>
              <a:ln>
                <a:noFill/>
              </a:ln>
            </p:spPr>
            <p:txBody>
              <a:bodyPr wrap="square" lIns="68580" tIns="34290" rIns="68580" bIns="34290" rtlCol="0">
                <a:spAutoFit/>
              </a:bodyPr>
              <a:p>
                <a:pPr fontAlgn="auto"/>
                <a:r>
                  <a:rPr lang="zh-CN" altLang="en-US" sz="3900" b="1" noProof="1" dirty="0">
                    <a:solidFill>
                      <a:srgbClr val="FFC000"/>
                    </a:solidFill>
                    <a:effectLst>
                      <a:outerShdw blurRad="38100" dist="25400" dir="5400000" algn="ctr" rotWithShape="0">
                        <a:srgbClr val="6E747A">
                          <a:alpha val="43000"/>
                        </a:srgbClr>
                      </a:outerShdw>
                    </a:effectLst>
                  </a:rPr>
                  <a:t>高阶思维</a:t>
                </a:r>
                <a:endParaRPr lang="zh-CN" altLang="en-US" sz="3900" b="1" noProof="1" dirty="0">
                  <a:solidFill>
                    <a:srgbClr val="FFC000"/>
                  </a:solidFill>
                  <a:effectLst>
                    <a:outerShdw blurRad="38100" dist="25400" dir="5400000" algn="ctr" rotWithShape="0">
                      <a:srgbClr val="6E747A">
                        <a:alpha val="43000"/>
                      </a:srgbClr>
                    </a:outerShdw>
                  </a:effectLst>
                </a:endParaRPr>
              </a:p>
            </p:txBody>
          </p:sp>
        </p:grpSp>
        <p:pic>
          <p:nvPicPr>
            <p:cNvPr id="8" name="图片 7" descr="G$(VKFHWWFG9EN8@8@@7$19"/>
            <p:cNvPicPr>
              <a:picLocks noChangeAspect="1"/>
            </p:cNvPicPr>
            <p:nvPr/>
          </p:nvPicPr>
          <p:blipFill>
            <a:blip r:embed="rId5"/>
            <a:stretch>
              <a:fillRect/>
            </a:stretch>
          </p:blipFill>
          <p:spPr>
            <a:xfrm>
              <a:off x="15301" y="4723"/>
              <a:ext cx="2640" cy="2850"/>
            </a:xfrm>
            <a:prstGeom prst="rect">
              <a:avLst/>
            </a:prstGeom>
          </p:spPr>
        </p:pic>
      </p:grpSp>
      <p:grpSp>
        <p:nvGrpSpPr>
          <p:cNvPr id="11" name="组合 10"/>
          <p:cNvGrpSpPr/>
          <p:nvPr/>
        </p:nvGrpSpPr>
        <p:grpSpPr>
          <a:xfrm>
            <a:off x="255905" y="395605"/>
            <a:ext cx="6259830" cy="429895"/>
            <a:chOff x="0" y="452"/>
            <a:chExt cx="5775" cy="677"/>
          </a:xfrm>
        </p:grpSpPr>
        <p:sp>
          <p:nvSpPr>
            <p:cNvPr id="12" name="矩形 11"/>
            <p:cNvSpPr/>
            <p:nvPr/>
          </p:nvSpPr>
          <p:spPr>
            <a:xfrm>
              <a:off x="0" y="452"/>
              <a:ext cx="5775" cy="673"/>
            </a:xfrm>
            <a:prstGeom prst="rect">
              <a:avLst/>
            </a:prstGeom>
            <a:solidFill>
              <a:srgbClr val="ED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4" name="文本框 13"/>
            <p:cNvSpPr txBox="1"/>
            <p:nvPr/>
          </p:nvSpPr>
          <p:spPr>
            <a:xfrm>
              <a:off x="180" y="477"/>
              <a:ext cx="5100" cy="652"/>
            </a:xfrm>
            <a:prstGeom prst="rect">
              <a:avLst/>
            </a:prstGeom>
            <a:noFill/>
          </p:spPr>
          <p:txBody>
            <a:bodyPr wrap="square" rtlCol="0">
              <a:spAutoFit/>
              <a:scene3d>
                <a:camera prst="orthographicFront"/>
                <a:lightRig rig="threePt" dir="t"/>
              </a:scene3d>
              <a:sp3d contourW="12700"/>
            </a:bodyPr>
            <a:p>
              <a:pPr algn="l"/>
              <a:r>
                <a:rPr sz="2100" b="1" dirty="0" smtClean="0">
                  <a:solidFill>
                    <a:schemeClr val="bg1"/>
                  </a:solidFill>
                  <a:latin typeface="Arial" panose="020B0604020202020204" pitchFamily="34" charset="0"/>
                  <a:ea typeface="微软雅黑" panose="020B0503020204020204" charset="-122"/>
                  <a:sym typeface="Arial" panose="020B0604020202020204" pitchFamily="34" charset="0"/>
                </a:rPr>
                <a:t>（一）小学生学习过程的现状调查及归因研究</a:t>
              </a:r>
              <a:endParaRPr lang="zh-CN" altLang="en-US" sz="2100" b="1" dirty="0" smtClean="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1" cstate="print">
            <a:extLst>
              <a:ext uri="{28A0092B-C50C-407E-A947-70E740481C1C}">
                <a14:useLocalDpi xmlns:a14="http://schemas.microsoft.com/office/drawing/2010/main" val="0"/>
              </a:ext>
            </a:extLst>
          </a:blip>
          <a:srcRect l="1" t="-412" r="-1087" b="69994"/>
          <a:stretch>
            <a:fillRect/>
          </a:stretch>
        </p:blipFill>
        <p:spPr>
          <a:xfrm flipH="1" flipV="1">
            <a:off x="0" y="0"/>
            <a:ext cx="2485126" cy="1121869"/>
          </a:xfrm>
          <a:prstGeom prst="rect">
            <a:avLst/>
          </a:prstGeom>
        </p:spPr>
      </p:pic>
      <p:sp>
        <p:nvSpPr>
          <p:cNvPr id="20" name="文本框 21"/>
          <p:cNvSpPr txBox="1"/>
          <p:nvPr/>
        </p:nvSpPr>
        <p:spPr>
          <a:xfrm>
            <a:off x="419735" y="579120"/>
            <a:ext cx="9504045" cy="922020"/>
          </a:xfrm>
          <a:prstGeom prst="rect">
            <a:avLst/>
          </a:prstGeom>
          <a:noFill/>
        </p:spPr>
        <p:txBody>
          <a:bodyPr wrap="square" rtlCol="0">
            <a:spAutoFit/>
          </a:bodyPr>
          <a:lstStyle/>
          <a:p>
            <a:pPr>
              <a:buClrTx/>
              <a:buSzTx/>
              <a:buNone/>
            </a:pPr>
            <a:r>
              <a:rPr lang="en-US" altLang="zh-CN" b="1" dirty="0" smtClean="0">
                <a:solidFill>
                  <a:schemeClr val="accent5">
                    <a:lumMod val="50000"/>
                  </a:schemeClr>
                </a:solidFill>
                <a:latin typeface="Arial" panose="020B0604020202020204" pitchFamily="34" charset="0"/>
                <a:ea typeface="微软雅黑" panose="020B0503020204020204" charset="-122"/>
              </a:rPr>
              <a:t>  </a:t>
            </a:r>
            <a:endParaRPr b="1" dirty="0" smtClean="0">
              <a:solidFill>
                <a:schemeClr val="accent5">
                  <a:lumMod val="50000"/>
                </a:schemeClr>
              </a:solidFill>
              <a:latin typeface="Arial" panose="020B0604020202020204" pitchFamily="34" charset="0"/>
              <a:ea typeface="微软雅黑" panose="020B0503020204020204" charset="-122"/>
            </a:endParaRPr>
          </a:p>
          <a:p>
            <a:pPr>
              <a:buClrTx/>
              <a:buSzTx/>
              <a:buNone/>
            </a:pPr>
            <a:r>
              <a:rPr b="1" dirty="0" smtClean="0">
                <a:solidFill>
                  <a:schemeClr val="accent5">
                    <a:lumMod val="50000"/>
                  </a:schemeClr>
                </a:solidFill>
                <a:latin typeface="Arial" panose="020B0604020202020204" pitchFamily="34" charset="0"/>
                <a:ea typeface="微软雅黑" panose="020B0503020204020204" charset="-122"/>
              </a:rPr>
              <a:t>    在研究初期，我们查阅了关于“高阶思维”和“学程建构”等相关文献，进行了数据整理，形成了自己的认识。</a:t>
            </a:r>
            <a:endParaRPr b="1" dirty="0" smtClean="0">
              <a:solidFill>
                <a:schemeClr val="accent5">
                  <a:lumMod val="50000"/>
                </a:schemeClr>
              </a:solidFill>
              <a:latin typeface="Arial" panose="020B0604020202020204" pitchFamily="34" charset="0"/>
              <a:ea typeface="微软雅黑" panose="020B0503020204020204" charset="-122"/>
            </a:endParaRPr>
          </a:p>
        </p:txBody>
      </p:sp>
      <p:graphicFrame>
        <p:nvGraphicFramePr>
          <p:cNvPr id="23" name="表格 22"/>
          <p:cNvGraphicFramePr>
            <a:graphicFrameLocks noGrp="1"/>
          </p:cNvGraphicFramePr>
          <p:nvPr>
            <p:custDataLst>
              <p:tags r:id="rId2"/>
            </p:custDataLst>
          </p:nvPr>
        </p:nvGraphicFramePr>
        <p:xfrm>
          <a:off x="3792220" y="1655444"/>
          <a:ext cx="5454650" cy="1400176"/>
        </p:xfrm>
        <a:graphic>
          <a:graphicData uri="http://schemas.openxmlformats.org/drawingml/2006/table">
            <a:tbl>
              <a:tblPr/>
              <a:tblGrid>
                <a:gridCol w="2165985"/>
                <a:gridCol w="1543050"/>
                <a:gridCol w="1745615"/>
              </a:tblGrid>
              <a:tr h="451486">
                <a:tc>
                  <a:txBody>
                    <a:bodyPr/>
                    <a:lstStyle/>
                    <a:p>
                      <a:pPr algn="l">
                        <a:spcAft>
                          <a:spcPts val="0"/>
                        </a:spcAft>
                      </a:pPr>
                      <a:r>
                        <a:rPr lang="zh-CN" altLang="en-US" sz="1800" kern="100" dirty="0" smtClean="0">
                          <a:latin typeface="+mn-ea"/>
                          <a:ea typeface="+mn-ea"/>
                          <a:cs typeface="Times New Roman" panose="02020603050405020304"/>
                        </a:rPr>
                        <a:t>                </a:t>
                      </a:r>
                      <a:r>
                        <a:rPr lang="zh-CN" altLang="en-US" sz="1800" kern="100" dirty="0" smtClean="0">
                          <a:latin typeface="+mn-ea"/>
                          <a:cs typeface="Times New Roman" panose="02020603050405020304"/>
                          <a:sym typeface="+mn-ea"/>
                        </a:rPr>
                        <a:t>数据</a:t>
                      </a:r>
                      <a:r>
                        <a:rPr lang="zh-CN" altLang="en-US" sz="1800" kern="100" dirty="0" smtClean="0">
                          <a:latin typeface="+mn-ea"/>
                          <a:ea typeface="+mn-ea"/>
                          <a:cs typeface="Times New Roman" panose="02020603050405020304"/>
                        </a:rPr>
                        <a:t>                 </a:t>
                      </a:r>
                      <a:endParaRPr lang="en-US" altLang="zh-CN" sz="1800" kern="100" dirty="0" smtClean="0">
                        <a:latin typeface="+mn-ea"/>
                        <a:ea typeface="+mn-ea"/>
                        <a:cs typeface="Times New Roman" panose="02020603050405020304"/>
                      </a:endParaRPr>
                    </a:p>
                    <a:p>
                      <a:pPr algn="l">
                        <a:spcAft>
                          <a:spcPts val="0"/>
                        </a:spcAft>
                      </a:pPr>
                      <a:r>
                        <a:rPr lang="en-US" altLang="zh-CN" sz="1800" kern="100" dirty="0" smtClean="0">
                          <a:latin typeface="+mn-ea"/>
                          <a:ea typeface="+mn-ea"/>
                          <a:cs typeface="Times New Roman" panose="02020603050405020304"/>
                        </a:rPr>
                        <a:t>   </a:t>
                      </a:r>
                      <a:r>
                        <a:rPr lang="zh-CN" sz="1800" kern="100" dirty="0" smtClean="0">
                          <a:latin typeface="+mn-ea"/>
                          <a:ea typeface="+mn-ea"/>
                          <a:cs typeface="Times New Roman" panose="02020603050405020304"/>
                        </a:rPr>
                        <a:t>研究对象</a:t>
                      </a:r>
                      <a:endParaRPr lang="zh-CN" sz="1800" kern="100" dirty="0" smtClean="0">
                        <a:latin typeface="+mn-ea"/>
                        <a:ea typeface="+mn-ea"/>
                        <a:cs typeface="Times New Roman" panose="02020603050405020304"/>
                      </a:endParaRPr>
                    </a:p>
                  </a:txBody>
                  <a:tcPr marL="68580" marR="68580" marT="0" marB="0" anchor="ctr">
                    <a:lnL w="19050" cap="flat" cmpd="sng" algn="ctr">
                      <a:solidFill>
                        <a:srgbClr val="31849B"/>
                      </a:solidFill>
                      <a:prstDash val="solid"/>
                      <a:round/>
                      <a:headEnd type="none" w="med" len="med"/>
                      <a:tailEnd type="none" w="med" len="med"/>
                    </a:lnL>
                    <a:lnR w="19050" cap="flat" cmpd="sng" algn="ctr">
                      <a:solidFill>
                        <a:srgbClr val="31849B"/>
                      </a:solidFill>
                      <a:prstDash val="solid"/>
                      <a:round/>
                      <a:headEnd type="none" w="med" len="med"/>
                      <a:tailEnd type="none" w="med" len="med"/>
                    </a:lnR>
                    <a:lnT w="19050" cap="flat" cmpd="sng" algn="ctr">
                      <a:solidFill>
                        <a:srgbClr val="31849B"/>
                      </a:solidFill>
                      <a:prstDash val="solid"/>
                      <a:round/>
                      <a:headEnd type="none" w="med" len="med"/>
                      <a:tailEnd type="none" w="med" len="med"/>
                    </a:lnT>
                    <a:lnB w="19050" cap="flat" cmpd="sng" algn="ctr">
                      <a:solidFill>
                        <a:srgbClr val="31849B"/>
                      </a:solidFill>
                      <a:prstDash val="solid"/>
                      <a:round/>
                      <a:headEnd type="none" w="med" len="med"/>
                      <a:tailEnd type="none" w="med" len="med"/>
                    </a:lnB>
                  </a:tcPr>
                </a:tc>
                <a:tc>
                  <a:txBody>
                    <a:bodyPr/>
                    <a:lstStyle/>
                    <a:p>
                      <a:pPr indent="266700" algn="ctr">
                        <a:spcAft>
                          <a:spcPts val="0"/>
                        </a:spcAft>
                      </a:pPr>
                      <a:r>
                        <a:rPr lang="zh-CN" sz="1800" kern="100" dirty="0">
                          <a:latin typeface="+mn-ea"/>
                          <a:ea typeface="+mn-ea"/>
                          <a:cs typeface="宋体" panose="02010600030101010101" pitchFamily="2" charset="-122"/>
                        </a:rPr>
                        <a:t>总篇数（篇）</a:t>
                      </a:r>
                      <a:endParaRPr lang="zh-CN" sz="1800" kern="100" dirty="0">
                        <a:latin typeface="+mn-ea"/>
                        <a:ea typeface="+mn-ea"/>
                        <a:cs typeface="宋体" panose="02010600030101010101" pitchFamily="2" charset="-122"/>
                      </a:endParaRPr>
                    </a:p>
                  </a:txBody>
                  <a:tcPr marL="68580" marR="68580" marT="0" marB="0" anchor="ctr">
                    <a:lnL w="19050" cap="flat" cmpd="sng" algn="ctr">
                      <a:solidFill>
                        <a:srgbClr val="31849B"/>
                      </a:solidFill>
                      <a:prstDash val="solid"/>
                      <a:round/>
                      <a:headEnd type="none" w="med" len="med"/>
                      <a:tailEnd type="none" w="med" len="med"/>
                    </a:lnL>
                    <a:lnR w="19050" cap="flat" cmpd="sng" algn="ctr">
                      <a:solidFill>
                        <a:srgbClr val="31849B"/>
                      </a:solidFill>
                      <a:prstDash val="solid"/>
                      <a:round/>
                      <a:headEnd type="none" w="med" len="med"/>
                      <a:tailEnd type="none" w="med" len="med"/>
                    </a:lnR>
                    <a:lnT w="19050" cap="flat" cmpd="sng" algn="ctr">
                      <a:solidFill>
                        <a:srgbClr val="31849B"/>
                      </a:solidFill>
                      <a:prstDash val="solid"/>
                      <a:round/>
                      <a:headEnd type="none" w="med" len="med"/>
                      <a:tailEnd type="none" w="med" len="med"/>
                    </a:lnT>
                    <a:lnB w="19050" cap="flat" cmpd="sng" algn="ctr">
                      <a:solidFill>
                        <a:srgbClr val="31849B"/>
                      </a:solidFill>
                      <a:prstDash val="solid"/>
                      <a:round/>
                      <a:headEnd type="none" w="med" len="med"/>
                      <a:tailEnd type="none" w="med" len="med"/>
                    </a:lnB>
                  </a:tcPr>
                </a:tc>
                <a:tc>
                  <a:txBody>
                    <a:bodyPr/>
                    <a:lstStyle/>
                    <a:p>
                      <a:pPr indent="266700" algn="ctr">
                        <a:spcAft>
                          <a:spcPts val="0"/>
                        </a:spcAft>
                      </a:pPr>
                      <a:r>
                        <a:rPr lang="zh-CN" sz="1800" kern="100">
                          <a:latin typeface="+mn-ea"/>
                          <a:ea typeface="+mn-ea"/>
                          <a:cs typeface="宋体" panose="02010600030101010101" pitchFamily="2" charset="-122"/>
                        </a:rPr>
                        <a:t>核心期刊（篇）</a:t>
                      </a:r>
                      <a:endParaRPr lang="zh-CN" sz="1800" kern="100">
                        <a:latin typeface="+mn-ea"/>
                        <a:ea typeface="+mn-ea"/>
                        <a:cs typeface="宋体" panose="02010600030101010101" pitchFamily="2" charset="-122"/>
                      </a:endParaRPr>
                    </a:p>
                  </a:txBody>
                  <a:tcPr marL="68580" marR="68580" marT="0" marB="0" anchor="ctr">
                    <a:lnL w="19050" cap="flat" cmpd="sng" algn="ctr">
                      <a:solidFill>
                        <a:srgbClr val="31849B"/>
                      </a:solidFill>
                      <a:prstDash val="solid"/>
                      <a:round/>
                      <a:headEnd type="none" w="med" len="med"/>
                      <a:tailEnd type="none" w="med" len="med"/>
                    </a:lnL>
                    <a:lnR w="19050" cap="flat" cmpd="sng" algn="ctr">
                      <a:solidFill>
                        <a:srgbClr val="31849B"/>
                      </a:solidFill>
                      <a:prstDash val="solid"/>
                      <a:round/>
                      <a:headEnd type="none" w="med" len="med"/>
                      <a:tailEnd type="none" w="med" len="med"/>
                    </a:lnR>
                    <a:lnT w="19050" cap="flat" cmpd="sng" algn="ctr">
                      <a:solidFill>
                        <a:srgbClr val="31849B"/>
                      </a:solidFill>
                      <a:prstDash val="solid"/>
                      <a:round/>
                      <a:headEnd type="none" w="med" len="med"/>
                      <a:tailEnd type="none" w="med" len="med"/>
                    </a:lnT>
                    <a:lnB w="19050" cap="flat" cmpd="sng" algn="ctr">
                      <a:solidFill>
                        <a:srgbClr val="31849B"/>
                      </a:solidFill>
                      <a:prstDash val="solid"/>
                      <a:round/>
                      <a:headEnd type="none" w="med" len="med"/>
                      <a:tailEnd type="none" w="med" len="med"/>
                    </a:lnB>
                  </a:tcPr>
                </a:tc>
              </a:tr>
              <a:tr h="320040">
                <a:tc>
                  <a:txBody>
                    <a:bodyPr/>
                    <a:lstStyle/>
                    <a:p>
                      <a:pPr indent="0">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  高阶思维</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lgn="ctr">
                      <a:solidFill>
                        <a:srgbClr val="31849B"/>
                      </a:solidFill>
                      <a:prstDash val="solid"/>
                      <a:round/>
                      <a:headEnd type="none" w="med" len="med"/>
                      <a:tailEnd type="none" w="med" len="med"/>
                    </a:lnL>
                    <a:lnR w="19050" cap="flat" cmpd="sng" algn="ctr">
                      <a:solidFill>
                        <a:srgbClr val="31849B"/>
                      </a:solidFill>
                      <a:prstDash val="solid"/>
                      <a:round/>
                      <a:headEnd type="none" w="med" len="med"/>
                      <a:tailEnd type="none" w="med" len="med"/>
                    </a:lnR>
                    <a:lnT w="19050" cap="flat" cmpd="sng" algn="ctr">
                      <a:solidFill>
                        <a:srgbClr val="31849B"/>
                      </a:solidFill>
                      <a:prstDash val="solid"/>
                      <a:round/>
                      <a:headEnd type="none" w="med" len="med"/>
                      <a:tailEnd type="none" w="med" len="med"/>
                    </a:lnT>
                    <a:lnB w="19050" cap="flat" cmpd="sng" algn="ctr">
                      <a:solidFill>
                        <a:srgbClr val="31849B"/>
                      </a:solidFill>
                      <a:prstDash val="solid"/>
                      <a:round/>
                      <a:headEnd type="none" w="med" len="med"/>
                      <a:tailEnd type="none" w="med" len="med"/>
                    </a:lnB>
                  </a:tcPr>
                </a:tc>
                <a:tc>
                  <a:txBody>
                    <a:bodyPr/>
                    <a:lstStyle/>
                    <a:p>
                      <a:pPr indent="0">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4155</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lgn="ctr">
                      <a:solidFill>
                        <a:srgbClr val="31849B"/>
                      </a:solidFill>
                      <a:prstDash val="solid"/>
                      <a:round/>
                      <a:headEnd type="none" w="med" len="med"/>
                      <a:tailEnd type="none" w="med" len="med"/>
                    </a:lnL>
                    <a:lnR w="19050" cap="flat" cmpd="sng" algn="ctr">
                      <a:solidFill>
                        <a:srgbClr val="31849B"/>
                      </a:solidFill>
                      <a:prstDash val="solid"/>
                      <a:round/>
                      <a:headEnd type="none" w="med" len="med"/>
                      <a:tailEnd type="none" w="med" len="med"/>
                    </a:lnR>
                    <a:lnT w="19050" cap="flat" cmpd="sng" algn="ctr">
                      <a:solidFill>
                        <a:srgbClr val="31849B"/>
                      </a:solidFill>
                      <a:prstDash val="solid"/>
                      <a:round/>
                      <a:headEnd type="none" w="med" len="med"/>
                      <a:tailEnd type="none" w="med" len="med"/>
                    </a:lnT>
                    <a:lnB w="19050" cap="flat" cmpd="sng" algn="ctr">
                      <a:solidFill>
                        <a:srgbClr val="31849B"/>
                      </a:solidFill>
                      <a:prstDash val="solid"/>
                      <a:round/>
                      <a:headEnd type="none" w="med" len="med"/>
                      <a:tailEnd type="none" w="med" len="med"/>
                    </a:lnB>
                  </a:tcPr>
                </a:tc>
                <a:tc>
                  <a:txBody>
                    <a:bodyPr/>
                    <a:lstStyle/>
                    <a:p>
                      <a:pPr indent="0">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337</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lgn="ctr">
                      <a:solidFill>
                        <a:srgbClr val="31849B"/>
                      </a:solidFill>
                      <a:prstDash val="solid"/>
                      <a:round/>
                      <a:headEnd type="none" w="med" len="med"/>
                      <a:tailEnd type="none" w="med" len="med"/>
                    </a:lnL>
                    <a:lnR w="19050" cap="flat" cmpd="sng" algn="ctr">
                      <a:solidFill>
                        <a:srgbClr val="31849B"/>
                      </a:solidFill>
                      <a:prstDash val="solid"/>
                      <a:round/>
                      <a:headEnd type="none" w="med" len="med"/>
                      <a:tailEnd type="none" w="med" len="med"/>
                    </a:lnR>
                    <a:lnT w="19050" cap="flat" cmpd="sng" algn="ctr">
                      <a:solidFill>
                        <a:srgbClr val="31849B"/>
                      </a:solidFill>
                      <a:prstDash val="solid"/>
                      <a:round/>
                      <a:headEnd type="none" w="med" len="med"/>
                      <a:tailEnd type="none" w="med" len="med"/>
                    </a:lnT>
                    <a:lnB w="19050" cap="flat" cmpd="sng" algn="ctr">
                      <a:solidFill>
                        <a:srgbClr val="31849B"/>
                      </a:solidFill>
                      <a:prstDash val="solid"/>
                      <a:round/>
                      <a:headEnd type="none" w="med" len="med"/>
                      <a:tailEnd type="none" w="med" len="med"/>
                    </a:lnB>
                  </a:tcPr>
                </a:tc>
              </a:tr>
              <a:tr h="320040">
                <a:tc>
                  <a:txBody>
                    <a:bodyPr/>
                    <a:lstStyle/>
                    <a:p>
                      <a:pPr indent="0">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  学程建构</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lgn="ctr">
                      <a:solidFill>
                        <a:srgbClr val="31849B"/>
                      </a:solidFill>
                      <a:prstDash val="solid"/>
                      <a:round/>
                      <a:headEnd type="none" w="med" len="med"/>
                      <a:tailEnd type="none" w="med" len="med"/>
                    </a:lnL>
                    <a:lnR w="19050" cap="flat" cmpd="sng" algn="ctr">
                      <a:solidFill>
                        <a:srgbClr val="31849B"/>
                      </a:solidFill>
                      <a:prstDash val="solid"/>
                      <a:round/>
                      <a:headEnd type="none" w="med" len="med"/>
                      <a:tailEnd type="none" w="med" len="med"/>
                    </a:lnR>
                    <a:lnT w="19050" cap="flat" cmpd="sng" algn="ctr">
                      <a:solidFill>
                        <a:srgbClr val="31849B"/>
                      </a:solidFill>
                      <a:prstDash val="solid"/>
                      <a:round/>
                      <a:headEnd type="none" w="med" len="med"/>
                      <a:tailEnd type="none" w="med" len="med"/>
                    </a:lnT>
                    <a:lnB w="19050" cap="flat" cmpd="sng" algn="ctr">
                      <a:solidFill>
                        <a:srgbClr val="31849B"/>
                      </a:solidFill>
                      <a:prstDash val="solid"/>
                      <a:round/>
                      <a:headEnd type="none" w="med" len="med"/>
                      <a:tailEnd type="none" w="med" len="med"/>
                    </a:lnB>
                  </a:tcPr>
                </a:tc>
                <a:tc>
                  <a:txBody>
                    <a:bodyPr/>
                    <a:lstStyle/>
                    <a:p>
                      <a:pPr indent="0">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798</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lgn="ctr">
                      <a:solidFill>
                        <a:srgbClr val="31849B"/>
                      </a:solidFill>
                      <a:prstDash val="solid"/>
                      <a:round/>
                      <a:headEnd type="none" w="med" len="med"/>
                      <a:tailEnd type="none" w="med" len="med"/>
                    </a:lnL>
                    <a:lnR w="19050" cap="flat" cmpd="sng" algn="ctr">
                      <a:solidFill>
                        <a:srgbClr val="31849B"/>
                      </a:solidFill>
                      <a:prstDash val="solid"/>
                      <a:round/>
                      <a:headEnd type="none" w="med" len="med"/>
                      <a:tailEnd type="none" w="med" len="med"/>
                    </a:lnR>
                    <a:lnT w="19050" cap="flat" cmpd="sng" algn="ctr">
                      <a:solidFill>
                        <a:srgbClr val="31849B"/>
                      </a:solidFill>
                      <a:prstDash val="solid"/>
                      <a:round/>
                      <a:headEnd type="none" w="med" len="med"/>
                      <a:tailEnd type="none" w="med" len="med"/>
                    </a:lnT>
                    <a:lnB w="19050" cap="flat" cmpd="sng" algn="ctr">
                      <a:solidFill>
                        <a:srgbClr val="31849B"/>
                      </a:solidFill>
                      <a:prstDash val="solid"/>
                      <a:round/>
                      <a:headEnd type="none" w="med" len="med"/>
                      <a:tailEnd type="none" w="med" len="med"/>
                    </a:lnB>
                  </a:tcPr>
                </a:tc>
                <a:tc>
                  <a:txBody>
                    <a:bodyPr/>
                    <a:lstStyle/>
                    <a:p>
                      <a:pPr indent="0">
                        <a:buNone/>
                      </a:pPr>
                      <a:r>
                        <a:rPr lang="en-US" sz="1800" b="0">
                          <a:solidFill>
                            <a:srgbClr val="000000"/>
                          </a:solidFill>
                          <a:latin typeface="宋体" panose="02010600030101010101" pitchFamily="2" charset="-122"/>
                          <a:ea typeface="宋体" panose="02010600030101010101" pitchFamily="2" charset="-122"/>
                          <a:cs typeface="宋体" panose="02010600030101010101" pitchFamily="2" charset="-122"/>
                        </a:rPr>
                        <a:t>26</a:t>
                      </a:r>
                      <a:endParaRPr lang="en-US" altLang="en-US" sz="1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9050" cap="flat" cmpd="sng" algn="ctr">
                      <a:solidFill>
                        <a:srgbClr val="31849B"/>
                      </a:solidFill>
                      <a:prstDash val="solid"/>
                      <a:round/>
                      <a:headEnd type="none" w="med" len="med"/>
                      <a:tailEnd type="none" w="med" len="med"/>
                    </a:lnL>
                    <a:lnR w="19050" cap="flat" cmpd="sng" algn="ctr">
                      <a:solidFill>
                        <a:srgbClr val="31849B"/>
                      </a:solidFill>
                      <a:prstDash val="solid"/>
                      <a:round/>
                      <a:headEnd type="none" w="med" len="med"/>
                      <a:tailEnd type="none" w="med" len="med"/>
                    </a:lnR>
                    <a:lnT w="19050" cap="flat" cmpd="sng" algn="ctr">
                      <a:solidFill>
                        <a:srgbClr val="31849B"/>
                      </a:solidFill>
                      <a:prstDash val="solid"/>
                      <a:round/>
                      <a:headEnd type="none" w="med" len="med"/>
                      <a:tailEnd type="none" w="med" len="med"/>
                    </a:lnT>
                    <a:lnB w="19050" cap="flat" cmpd="sng" algn="ctr">
                      <a:solidFill>
                        <a:srgbClr val="31849B"/>
                      </a:solidFill>
                      <a:prstDash val="solid"/>
                      <a:round/>
                      <a:headEnd type="none" w="med" len="med"/>
                      <a:tailEnd type="none" w="med" len="med"/>
                    </a:lnB>
                  </a:tcPr>
                </a:tc>
              </a:tr>
            </a:tbl>
          </a:graphicData>
        </a:graphic>
      </p:graphicFrame>
      <p:sp>
        <p:nvSpPr>
          <p:cNvPr id="24" name="直接连接符 1"/>
          <p:cNvSpPr>
            <a:spLocks noChangeShapeType="1"/>
          </p:cNvSpPr>
          <p:nvPr/>
        </p:nvSpPr>
        <p:spPr bwMode="auto">
          <a:xfrm flipH="1" flipV="1">
            <a:off x="3797932" y="1672590"/>
            <a:ext cx="2165987" cy="428625"/>
          </a:xfrm>
          <a:prstGeom prst="line">
            <a:avLst/>
          </a:prstGeom>
          <a:noFill/>
          <a:ln w="12700">
            <a:solidFill>
              <a:schemeClr val="accent1">
                <a:lumMod val="75000"/>
              </a:schemeClr>
            </a:solidFill>
            <a:miter lim="800000"/>
          </a:ln>
        </p:spPr>
        <p:txBody>
          <a:bodyPr vert="horz" wrap="square" lIns="91440" tIns="45720" rIns="91440" bIns="45720" numCol="1" anchor="t" anchorCtr="0" compatLnSpc="1"/>
          <a:lstStyle/>
          <a:p>
            <a:endParaRPr lang="zh-CN" altLang="en-US"/>
          </a:p>
        </p:txBody>
      </p:sp>
      <p:sp>
        <p:nvSpPr>
          <p:cNvPr id="25" name="Oval 15"/>
          <p:cNvSpPr>
            <a:spLocks noChangeArrowheads="1"/>
          </p:cNvSpPr>
          <p:nvPr/>
        </p:nvSpPr>
        <p:spPr bwMode="auto">
          <a:xfrm>
            <a:off x="1832305" y="1658927"/>
            <a:ext cx="1357322" cy="1360666"/>
          </a:xfrm>
          <a:prstGeom prst="ellipse">
            <a:avLst/>
          </a:prstGeom>
          <a:noFill/>
          <a:ln w="190500">
            <a:solidFill>
              <a:srgbClr val="105EA2"/>
            </a:solidFill>
            <a:round/>
          </a:ln>
          <a:effectLst/>
        </p:spPr>
        <p:txBody>
          <a:bodyPr vert="horz" wrap="square" lIns="96435" tIns="48218" rIns="96435" bIns="48218" numCol="1" anchor="ctr" anchorCtr="0" compatLnSpc="1"/>
          <a:lstStyle/>
          <a:p>
            <a:pPr algn="ctr"/>
            <a:r>
              <a:rPr lang="zh-CN" altLang="en-US" sz="2400" b="1" dirty="0" smtClean="0">
                <a:solidFill>
                  <a:schemeClr val="tx1">
                    <a:lumMod val="65000"/>
                    <a:lumOff val="35000"/>
                  </a:schemeClr>
                </a:solidFill>
                <a:latin typeface="微软雅黑" panose="020B0503020204020204" charset="-122"/>
                <a:ea typeface="微软雅黑" panose="020B0503020204020204" charset="-122"/>
              </a:rPr>
              <a:t>文献查找</a:t>
            </a:r>
            <a:endParaRPr lang="zh-CN" altLang="en-US" sz="2400" b="1" dirty="0">
              <a:solidFill>
                <a:schemeClr val="tx1">
                  <a:lumMod val="65000"/>
                  <a:lumOff val="35000"/>
                </a:schemeClr>
              </a:solidFill>
              <a:latin typeface="微软雅黑" panose="020B0503020204020204" charset="-122"/>
              <a:ea typeface="微软雅黑" panose="020B0503020204020204" charset="-122"/>
            </a:endParaRPr>
          </a:p>
        </p:txBody>
      </p:sp>
      <p:sp>
        <p:nvSpPr>
          <p:cNvPr id="26" name="Oval 15"/>
          <p:cNvSpPr>
            <a:spLocks noChangeArrowheads="1"/>
          </p:cNvSpPr>
          <p:nvPr/>
        </p:nvSpPr>
        <p:spPr bwMode="auto">
          <a:xfrm>
            <a:off x="1835480" y="3278812"/>
            <a:ext cx="1357322" cy="1360666"/>
          </a:xfrm>
          <a:prstGeom prst="ellipse">
            <a:avLst/>
          </a:prstGeom>
          <a:noFill/>
          <a:ln w="190500">
            <a:solidFill>
              <a:srgbClr val="105EA2"/>
            </a:solidFill>
            <a:round/>
          </a:ln>
          <a:effectLst/>
        </p:spPr>
        <p:txBody>
          <a:bodyPr vert="horz" wrap="square" lIns="96435" tIns="48218" rIns="96435" bIns="48218" numCol="1" anchor="ctr" anchorCtr="0" compatLnSpc="1"/>
          <a:lstStyle/>
          <a:p>
            <a:pPr algn="ctr"/>
            <a:r>
              <a:rPr lang="zh-CN" altLang="en-US" sz="2400" b="1" dirty="0" smtClean="0">
                <a:solidFill>
                  <a:schemeClr val="tx1">
                    <a:lumMod val="65000"/>
                    <a:lumOff val="35000"/>
                  </a:schemeClr>
                </a:solidFill>
                <a:latin typeface="微软雅黑" panose="020B0503020204020204" charset="-122"/>
                <a:ea typeface="微软雅黑" panose="020B0503020204020204" charset="-122"/>
              </a:rPr>
              <a:t>文献分析</a:t>
            </a:r>
            <a:endParaRPr lang="zh-CN" altLang="en-US" sz="2400" b="1" dirty="0">
              <a:solidFill>
                <a:schemeClr val="tx1">
                  <a:lumMod val="65000"/>
                  <a:lumOff val="35000"/>
                </a:schemeClr>
              </a:solidFill>
              <a:latin typeface="微软雅黑" panose="020B0503020204020204" charset="-122"/>
              <a:ea typeface="微软雅黑" panose="020B0503020204020204" charset="-122"/>
            </a:endParaRPr>
          </a:p>
        </p:txBody>
      </p:sp>
      <p:sp>
        <p:nvSpPr>
          <p:cNvPr id="27" name="文本框 17"/>
          <p:cNvSpPr txBox="1"/>
          <p:nvPr/>
        </p:nvSpPr>
        <p:spPr>
          <a:xfrm>
            <a:off x="3690621" y="3229234"/>
            <a:ext cx="6233159" cy="1322070"/>
          </a:xfrm>
          <a:prstGeom prst="rect">
            <a:avLst/>
          </a:prstGeom>
          <a:noFill/>
        </p:spPr>
        <p:txBody>
          <a:bodyPr wrap="square" rtlCol="0">
            <a:spAutoFit/>
          </a:bodyPr>
          <a:lstStyle/>
          <a:p>
            <a:r>
              <a:rPr lang="en-US" sz="2000" dirty="0" smtClean="0">
                <a:latin typeface="+mn-ea"/>
              </a:rPr>
              <a:t>    </a:t>
            </a:r>
            <a:r>
              <a:rPr sz="2000" dirty="0" smtClean="0">
                <a:latin typeface="+mn-ea"/>
              </a:rPr>
              <a:t>通过进一步的文献分析，我们加深了对“学程建构”和“高阶思维培养”的内涵价值的理解，明确了学程建构是培养高阶思维的有效途径，了解了当前这个领域研究的进展和成效。</a:t>
            </a:r>
            <a:endParaRPr sz="2000" dirty="0" smtClean="0">
              <a:latin typeface="+mn-ea"/>
            </a:endParaRPr>
          </a:p>
        </p:txBody>
      </p:sp>
      <p:sp>
        <p:nvSpPr>
          <p:cNvPr id="28" name="Oval 15"/>
          <p:cNvSpPr>
            <a:spLocks noChangeArrowheads="1"/>
          </p:cNvSpPr>
          <p:nvPr/>
        </p:nvSpPr>
        <p:spPr bwMode="auto">
          <a:xfrm>
            <a:off x="1843735" y="4922827"/>
            <a:ext cx="1357322" cy="1360666"/>
          </a:xfrm>
          <a:prstGeom prst="ellipse">
            <a:avLst/>
          </a:prstGeom>
          <a:noFill/>
          <a:ln w="190500" cmpd="sng">
            <a:solidFill>
              <a:srgbClr val="105EA2"/>
            </a:solidFill>
            <a:round/>
          </a:ln>
          <a:effectLst/>
        </p:spPr>
        <p:txBody>
          <a:bodyPr vert="horz" wrap="square" lIns="96435" tIns="48218" rIns="96435" bIns="48218" numCol="1" anchor="ctr" anchorCtr="0" compatLnSpc="1"/>
          <a:lstStyle/>
          <a:p>
            <a:pPr algn="ctr"/>
            <a:r>
              <a:rPr lang="zh-CN" altLang="en-US" sz="2400" b="1" dirty="0" smtClean="0">
                <a:solidFill>
                  <a:schemeClr val="tx1">
                    <a:lumMod val="65000"/>
                    <a:lumOff val="35000"/>
                  </a:schemeClr>
                </a:solidFill>
                <a:latin typeface="微软雅黑" panose="020B0503020204020204" charset="-122"/>
                <a:ea typeface="微软雅黑" panose="020B0503020204020204" charset="-122"/>
              </a:rPr>
              <a:t>总结提炼</a:t>
            </a:r>
            <a:endParaRPr lang="zh-CN" altLang="en-US" sz="2400" b="1" dirty="0">
              <a:solidFill>
                <a:schemeClr val="tx1">
                  <a:lumMod val="65000"/>
                  <a:lumOff val="35000"/>
                </a:schemeClr>
              </a:solidFill>
              <a:latin typeface="微软雅黑" panose="020B0503020204020204" charset="-122"/>
              <a:ea typeface="微软雅黑" panose="020B0503020204020204" charset="-122"/>
            </a:endParaRPr>
          </a:p>
        </p:txBody>
      </p:sp>
      <p:sp>
        <p:nvSpPr>
          <p:cNvPr id="29" name="文本框 17"/>
          <p:cNvSpPr txBox="1"/>
          <p:nvPr/>
        </p:nvSpPr>
        <p:spPr>
          <a:xfrm>
            <a:off x="3659505" y="4724400"/>
            <a:ext cx="6744335" cy="2030095"/>
          </a:xfrm>
          <a:prstGeom prst="rect">
            <a:avLst/>
          </a:prstGeom>
          <a:noFill/>
        </p:spPr>
        <p:txBody>
          <a:bodyPr wrap="square" rtlCol="0">
            <a:spAutoFit/>
          </a:bodyPr>
          <a:lstStyle/>
          <a:p>
            <a:r>
              <a:rPr lang="en-US" dirty="0" smtClean="0">
                <a:latin typeface="+mn-ea"/>
              </a:rPr>
              <a:t>       </a:t>
            </a:r>
            <a:r>
              <a:rPr dirty="0" smtClean="0">
                <a:latin typeface="+mn-ea"/>
              </a:rPr>
              <a:t>培养学生具有创新精神和实践能力的高阶思维能力是适应世界教育改革发展趋势、提升我国教育国际竞争力的迫切需要。是基于现实的研究，基于问题的研究。我们要从学生成长和现实生活需求的角度组建各类知识、素材，让学生在任务群的驱动下,积极主动地参与到学习中分析问题、解决问题、构建模型，在真正的问题解决中实现自我和共同建构，进而形成高阶思维,以适应未来社会发展需求的素养。</a:t>
            </a:r>
            <a:endParaRPr dirty="0" smtClean="0">
              <a:latin typeface="+mn-ea"/>
            </a:endParaRPr>
          </a:p>
        </p:txBody>
      </p:sp>
      <p:pic>
        <p:nvPicPr>
          <p:cNvPr id="67" name="图片 66"/>
          <p:cNvPicPr>
            <a:picLocks noChangeAspect="1"/>
          </p:cNvPicPr>
          <p:nvPr/>
        </p:nvPicPr>
        <p:blipFill rotWithShape="1">
          <a:blip r:embed="rId3" cstate="print">
            <a:extLst>
              <a:ext uri="{28A0092B-C50C-407E-A947-70E740481C1C}">
                <a14:useLocalDpi xmlns:a14="http://schemas.microsoft.com/office/drawing/2010/main" val="0"/>
              </a:ext>
            </a:extLst>
          </a:blip>
          <a:srcRect r="43820" b="60350"/>
          <a:stretch>
            <a:fillRect/>
          </a:stretch>
        </p:blipFill>
        <p:spPr>
          <a:xfrm>
            <a:off x="10796875" y="5372837"/>
            <a:ext cx="1381155" cy="1462303"/>
          </a:xfrm>
          <a:prstGeom prst="rect">
            <a:avLst/>
          </a:prstGeom>
        </p:spPr>
      </p:pic>
      <p:pic>
        <p:nvPicPr>
          <p:cNvPr id="68" name="图片 67"/>
          <p:cNvPicPr>
            <a:picLocks noChangeAspect="1"/>
          </p:cNvPicPr>
          <p:nvPr/>
        </p:nvPicPr>
        <p:blipFill rotWithShape="1">
          <a:blip r:embed="rId4" cstate="print">
            <a:extLst>
              <a:ext uri="{28A0092B-C50C-407E-A947-70E740481C1C}">
                <a14:useLocalDpi xmlns:a14="http://schemas.microsoft.com/office/drawing/2010/main" val="0"/>
              </a:ext>
            </a:extLst>
          </a:blip>
          <a:srcRect l="28361" t="16833" r="45730" b="61637"/>
          <a:stretch>
            <a:fillRect/>
          </a:stretch>
        </p:blipFill>
        <p:spPr>
          <a:xfrm flipH="1" flipV="1">
            <a:off x="11392395" y="4578771"/>
            <a:ext cx="636952" cy="794066"/>
          </a:xfrm>
          <a:prstGeom prst="rect">
            <a:avLst/>
          </a:prstGeom>
        </p:spPr>
      </p:pic>
      <p:grpSp>
        <p:nvGrpSpPr>
          <p:cNvPr id="3" name="组合 2"/>
          <p:cNvGrpSpPr/>
          <p:nvPr/>
        </p:nvGrpSpPr>
        <p:grpSpPr>
          <a:xfrm>
            <a:off x="0" y="323215"/>
            <a:ext cx="6259830" cy="753110"/>
            <a:chOff x="0" y="452"/>
            <a:chExt cx="5775" cy="1186"/>
          </a:xfrm>
        </p:grpSpPr>
        <p:sp>
          <p:nvSpPr>
            <p:cNvPr id="4" name="矩形 3"/>
            <p:cNvSpPr/>
            <p:nvPr/>
          </p:nvSpPr>
          <p:spPr>
            <a:xfrm>
              <a:off x="0" y="452"/>
              <a:ext cx="5775" cy="673"/>
            </a:xfrm>
            <a:prstGeom prst="rect">
              <a:avLst/>
            </a:prstGeom>
            <a:solidFill>
              <a:srgbClr val="ED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5" name="文本框 4"/>
            <p:cNvSpPr txBox="1"/>
            <p:nvPr/>
          </p:nvSpPr>
          <p:spPr>
            <a:xfrm>
              <a:off x="180" y="477"/>
              <a:ext cx="5100" cy="1161"/>
            </a:xfrm>
            <a:prstGeom prst="rect">
              <a:avLst/>
            </a:prstGeom>
            <a:noFill/>
          </p:spPr>
          <p:txBody>
            <a:bodyPr wrap="square" rtlCol="0">
              <a:spAutoFit/>
              <a:scene3d>
                <a:camera prst="orthographicFront"/>
                <a:lightRig rig="threePt" dir="t"/>
              </a:scene3d>
              <a:sp3d contourW="12700"/>
            </a:bodyPr>
            <a:p>
              <a:pPr algn="l"/>
              <a:r>
                <a:rPr lang="zh-CN" altLang="en-US" sz="2100" b="1" dirty="0">
                  <a:solidFill>
                    <a:schemeClr val="bg1"/>
                  </a:solidFill>
                  <a:sym typeface="+mn-ea"/>
                </a:rPr>
                <a:t>（二）课堂随文小练笔的价值和内涵的研究</a:t>
              </a:r>
              <a:endParaRPr lang="zh-CN" altLang="en-US" sz="2100" b="1" dirty="0">
                <a:solidFill>
                  <a:schemeClr val="bg1"/>
                </a:solidFill>
              </a:endParaRPr>
            </a:p>
            <a:p>
              <a:pPr algn="l"/>
              <a:endParaRPr lang="zh-CN" altLang="en-US" sz="2100" b="1"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heel(1)">
                                      <p:cBhvr>
                                        <p:cTn id="13" dur="500"/>
                                        <p:tgtEl>
                                          <p:spTgt spid="25"/>
                                        </p:tgtEl>
                                      </p:cBhvr>
                                    </p:animEffect>
                                  </p:childTnLst>
                                </p:cTn>
                              </p:par>
                            </p:childTnLst>
                          </p:cTn>
                        </p:par>
                        <p:par>
                          <p:cTn id="14" fill="hold">
                            <p:stCondLst>
                              <p:cond delay="1000"/>
                            </p:stCondLst>
                            <p:childTnLst>
                              <p:par>
                                <p:cTn id="15" presetID="3" presetClass="entr" presetSubtype="1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linds(horizontal)">
                                      <p:cBhvr>
                                        <p:cTn id="20" dur="500"/>
                                        <p:tgtEl>
                                          <p:spTgt spid="24"/>
                                        </p:tgtEl>
                                      </p:cBhvr>
                                    </p:animEffect>
                                  </p:childTnLst>
                                </p:cTn>
                              </p:par>
                            </p:childTnLst>
                          </p:cTn>
                        </p:par>
                        <p:par>
                          <p:cTn id="21" fill="hold">
                            <p:stCondLst>
                              <p:cond delay="1500"/>
                            </p:stCondLst>
                            <p:childTnLst>
                              <p:par>
                                <p:cTn id="22" presetID="21" presetClass="entr" presetSubtype="1"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500"/>
                                        <p:tgtEl>
                                          <p:spTgt spid="26"/>
                                        </p:tgtEl>
                                      </p:cBhvr>
                                    </p:animEffect>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anim calcmode="lin" valueType="num">
                                      <p:cBhvr>
                                        <p:cTn id="29" dur="500" fill="hold"/>
                                        <p:tgtEl>
                                          <p:spTgt spid="27"/>
                                        </p:tgtEl>
                                        <p:attrNameLst>
                                          <p:attrName>ppt_x</p:attrName>
                                        </p:attrNameLst>
                                      </p:cBhvr>
                                      <p:tavLst>
                                        <p:tav tm="0">
                                          <p:val>
                                            <p:strVal val="#ppt_x"/>
                                          </p:val>
                                        </p:tav>
                                        <p:tav tm="100000">
                                          <p:val>
                                            <p:strVal val="#ppt_x"/>
                                          </p:val>
                                        </p:tav>
                                      </p:tavLst>
                                    </p:anim>
                                    <p:anim calcmode="lin" valueType="num">
                                      <p:cBhvr>
                                        <p:cTn id="30" dur="500" fill="hold"/>
                                        <p:tgtEl>
                                          <p:spTgt spid="27"/>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1" presetClass="entr" presetSubtype="1"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heel(1)">
                                      <p:cBhvr>
                                        <p:cTn id="34" dur="500"/>
                                        <p:tgtEl>
                                          <p:spTgt spid="28"/>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anim calcmode="lin" valueType="num">
                                      <p:cBhvr>
                                        <p:cTn id="39" dur="500" fill="hold"/>
                                        <p:tgtEl>
                                          <p:spTgt spid="29"/>
                                        </p:tgtEl>
                                        <p:attrNameLst>
                                          <p:attrName>ppt_x</p:attrName>
                                        </p:attrNameLst>
                                      </p:cBhvr>
                                      <p:tavLst>
                                        <p:tav tm="0">
                                          <p:val>
                                            <p:strVal val="#ppt_x"/>
                                          </p:val>
                                        </p:tav>
                                        <p:tav tm="100000">
                                          <p:val>
                                            <p:strVal val="#ppt_x"/>
                                          </p:val>
                                        </p:tav>
                                      </p:tavLst>
                                    </p:anim>
                                    <p:anim calcmode="lin" valueType="num">
                                      <p:cBhvr>
                                        <p:cTn id="40"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bldLvl="0" animBg="1"/>
      <p:bldP spid="25" grpId="0" bldLvl="0" animBg="1"/>
      <p:bldP spid="26" grpId="0" bldLvl="0" animBg="1"/>
      <p:bldP spid="27" grpId="0"/>
      <p:bldP spid="28" grpId="0" bldLvl="0" animBg="1"/>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ïşḷîḋe"/>
          <p:cNvSpPr/>
          <p:nvPr/>
        </p:nvSpPr>
        <p:spPr bwMode="auto">
          <a:xfrm>
            <a:off x="9522366" y="1"/>
            <a:ext cx="149286" cy="3089340"/>
          </a:xfrm>
          <a:prstGeom prst="rect">
            <a:avLst/>
          </a:prstGeom>
          <a:solidFill>
            <a:schemeClr val="accent2"/>
          </a:solidFill>
          <a:ln w="19050">
            <a:noFill/>
            <a:round/>
          </a:ln>
        </p:spPr>
        <p:txBody>
          <a:bodyPr wrap="square" lIns="91440" tIns="45720" rIns="91440" bIns="45720" anchor="ctr">
            <a:normAutofit/>
          </a:bodyPr>
          <a:lstStyle/>
          <a:p>
            <a:pPr algn="ctr"/>
            <a:endParaRPr>
              <a:latin typeface="思源黑体 CN Medium" panose="020B0600000000000000" pitchFamily="34" charset="-122"/>
              <a:ea typeface="思源黑体 CN Medium" panose="020B0600000000000000" pitchFamily="34" charset="-122"/>
              <a:cs typeface="+mn-ea"/>
              <a:sym typeface="+mn-lt"/>
            </a:endParaRPr>
          </a:p>
        </p:txBody>
      </p:sp>
      <p:sp>
        <p:nvSpPr>
          <p:cNvPr id="16" name="ïŝļiḑé"/>
          <p:cNvSpPr/>
          <p:nvPr/>
        </p:nvSpPr>
        <p:spPr bwMode="auto">
          <a:xfrm>
            <a:off x="8590103" y="1840776"/>
            <a:ext cx="2013813" cy="1248564"/>
          </a:xfrm>
          <a:custGeom>
            <a:avLst/>
            <a:gdLst>
              <a:gd name="connsiteX0" fmla="*/ 900100 w 1800200"/>
              <a:gd name="connsiteY0" fmla="*/ 0 h 1116124"/>
              <a:gd name="connsiteX1" fmla="*/ 1800200 w 1800200"/>
              <a:gd name="connsiteY1" fmla="*/ 900100 h 1116124"/>
              <a:gd name="connsiteX2" fmla="*/ 1781913 w 1800200"/>
              <a:gd name="connsiteY2" fmla="*/ 1081502 h 1116124"/>
              <a:gd name="connsiteX3" fmla="*/ 1773011 w 1800200"/>
              <a:gd name="connsiteY3" fmla="*/ 1116124 h 1116124"/>
              <a:gd name="connsiteX4" fmla="*/ 27190 w 1800200"/>
              <a:gd name="connsiteY4" fmla="*/ 1116124 h 1116124"/>
              <a:gd name="connsiteX5" fmla="*/ 18287 w 1800200"/>
              <a:gd name="connsiteY5" fmla="*/ 1081502 h 1116124"/>
              <a:gd name="connsiteX6" fmla="*/ 0 w 1800200"/>
              <a:gd name="connsiteY6" fmla="*/ 900100 h 1116124"/>
              <a:gd name="connsiteX7" fmla="*/ 900100 w 1800200"/>
              <a:gd name="connsiteY7" fmla="*/ 0 h 111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1116124">
                <a:moveTo>
                  <a:pt x="900100" y="0"/>
                </a:moveTo>
                <a:cubicBezTo>
                  <a:pt x="1397212" y="0"/>
                  <a:pt x="1800200" y="402988"/>
                  <a:pt x="1800200" y="900100"/>
                </a:cubicBezTo>
                <a:cubicBezTo>
                  <a:pt x="1800200" y="962239"/>
                  <a:pt x="1793903" y="1022907"/>
                  <a:pt x="1781913" y="1081502"/>
                </a:cubicBezTo>
                <a:lnTo>
                  <a:pt x="1773011" y="1116124"/>
                </a:lnTo>
                <a:lnTo>
                  <a:pt x="27190" y="1116124"/>
                </a:lnTo>
                <a:lnTo>
                  <a:pt x="18287" y="1081502"/>
                </a:lnTo>
                <a:cubicBezTo>
                  <a:pt x="6297" y="1022907"/>
                  <a:pt x="0" y="962239"/>
                  <a:pt x="0" y="900100"/>
                </a:cubicBezTo>
                <a:cubicBezTo>
                  <a:pt x="0" y="402988"/>
                  <a:pt x="402988" y="0"/>
                  <a:pt x="900100" y="0"/>
                </a:cubicBezTo>
                <a:close/>
              </a:path>
            </a:pathLst>
          </a:custGeom>
          <a:solidFill>
            <a:schemeClr val="accent2"/>
          </a:solidFill>
          <a:ln w="19050">
            <a:noFill/>
            <a:round/>
          </a:ln>
        </p:spPr>
        <p:txBody>
          <a:bodyPr wrap="square" lIns="91440" tIns="45720" rIns="91440" bIns="45720" anchor="ctr">
            <a:normAutofit/>
          </a:bodyPr>
          <a:lstStyle/>
          <a:p>
            <a:pPr algn="ctr"/>
            <a:endParaRPr>
              <a:latin typeface="思源黑体 CN Medium" panose="020B0600000000000000" pitchFamily="34" charset="-122"/>
              <a:ea typeface="思源黑体 CN Medium" panose="020B0600000000000000" pitchFamily="34" charset="-122"/>
              <a:cs typeface="+mn-ea"/>
              <a:sym typeface="+mn-lt"/>
            </a:endParaRPr>
          </a:p>
        </p:txBody>
      </p:sp>
      <p:sp>
        <p:nvSpPr>
          <p:cNvPr id="17" name="îšlïďe"/>
          <p:cNvSpPr/>
          <p:nvPr/>
        </p:nvSpPr>
        <p:spPr>
          <a:xfrm>
            <a:off x="9131935" y="1840865"/>
            <a:ext cx="930275" cy="1487805"/>
          </a:xfrm>
          <a:prstGeom prst="rect">
            <a:avLst/>
          </a:prstGeom>
        </p:spPr>
        <p:txBody>
          <a:bodyPr vert="eaVert" wrap="square" lIns="91440" tIns="45720" rIns="91440" bIns="45720">
            <a:normAutofit/>
          </a:bodyPr>
          <a:lstStyle/>
          <a:p>
            <a:r>
              <a:rPr lang="zh-CN" altLang="en-US" sz="4400" b="1" spc="3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目录 </a:t>
            </a:r>
            <a:endParaRPr lang="zh-CN" altLang="en-US" sz="4400" b="1" spc="3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grpSp>
        <p:nvGrpSpPr>
          <p:cNvPr id="5" name="组合 4"/>
          <p:cNvGrpSpPr/>
          <p:nvPr/>
        </p:nvGrpSpPr>
        <p:grpSpPr>
          <a:xfrm>
            <a:off x="1906884" y="1251026"/>
            <a:ext cx="5364424" cy="4618849"/>
            <a:chOff x="2931" y="3252"/>
            <a:chExt cx="8448" cy="7274"/>
          </a:xfrm>
        </p:grpSpPr>
        <p:sp>
          <p:nvSpPr>
            <p:cNvPr id="18" name="ïṥḷîḑé"/>
            <p:cNvSpPr/>
            <p:nvPr/>
          </p:nvSpPr>
          <p:spPr>
            <a:xfrm>
              <a:off x="2931" y="3252"/>
              <a:ext cx="1100" cy="1100"/>
            </a:xfrm>
            <a:prstGeom prst="ellipse">
              <a:avLst/>
            </a:prstGeom>
            <a:solidFill>
              <a:srgbClr val="B0DB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a:solidFill>
                    <a:schemeClr val="tx1"/>
                  </a:solidFill>
                  <a:latin typeface="思源黑体 CN Medium" panose="020B0600000000000000" pitchFamily="34" charset="-122"/>
                  <a:ea typeface="思源黑体 CN Medium" panose="020B0600000000000000" pitchFamily="34" charset="-122"/>
                  <a:cs typeface="+mn-ea"/>
                  <a:sym typeface="+mn-lt"/>
                </a:rPr>
                <a:t>0</a:t>
              </a:r>
              <a:r>
                <a:rPr lang="en-US" altLang="zh-CN" sz="100">
                  <a:solidFill>
                    <a:schemeClr val="tx1"/>
                  </a:solidFill>
                  <a:latin typeface="思源黑体 CN Medium" panose="020B0600000000000000" pitchFamily="34" charset="-122"/>
                  <a:ea typeface="思源黑体 CN Medium" panose="020B0600000000000000" pitchFamily="34" charset="-122"/>
                  <a:cs typeface="+mn-ea"/>
                  <a:sym typeface="+mn-lt"/>
                </a:rPr>
                <a:t> </a:t>
              </a:r>
              <a:r>
                <a:rPr lang="en-US" altLang="zh-CN">
                  <a:solidFill>
                    <a:schemeClr val="tx1"/>
                  </a:solidFill>
                  <a:latin typeface="思源黑体 CN Medium" panose="020B0600000000000000" pitchFamily="34" charset="-122"/>
                  <a:ea typeface="思源黑体 CN Medium" panose="020B0600000000000000" pitchFamily="34" charset="-122"/>
                  <a:cs typeface="+mn-ea"/>
                  <a:sym typeface="+mn-lt"/>
                </a:rPr>
                <a:t>1</a:t>
              </a:r>
              <a:endParaRPr lang="en-US" altLang="zh-CN">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19" name="îšḻiḍé"/>
            <p:cNvSpPr/>
            <p:nvPr/>
          </p:nvSpPr>
          <p:spPr bwMode="auto">
            <a:xfrm>
              <a:off x="4215" y="3499"/>
              <a:ext cx="7163" cy="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360045"/>
              <a:r>
                <a:rPr lang="zh-CN" altLang="en-US" sz="24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研究的基本情况</a:t>
              </a:r>
              <a:endParaRPr lang="zh-CN" altLang="en-US" sz="2400" dirty="0">
                <a:latin typeface="思源黑体 CN Medium" panose="020B0600000000000000" pitchFamily="34" charset="-122"/>
                <a:ea typeface="思源黑体 CN Medium" panose="020B0600000000000000" pitchFamily="34" charset="-122"/>
                <a:cs typeface="+mn-ea"/>
                <a:sym typeface="+mn-lt"/>
              </a:endParaRPr>
            </a:p>
          </p:txBody>
        </p:sp>
        <p:sp>
          <p:nvSpPr>
            <p:cNvPr id="20" name="ïsļiḍé"/>
            <p:cNvSpPr/>
            <p:nvPr/>
          </p:nvSpPr>
          <p:spPr>
            <a:xfrm>
              <a:off x="2931" y="4849"/>
              <a:ext cx="1100" cy="1100"/>
            </a:xfrm>
            <a:prstGeom prst="ellipse">
              <a:avLst/>
            </a:prstGeom>
            <a:solidFill>
              <a:srgbClr val="B0DB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a:solidFill>
                    <a:schemeClr val="tx1"/>
                  </a:solidFill>
                  <a:latin typeface="思源黑体 CN Medium" panose="020B0600000000000000" pitchFamily="34" charset="-122"/>
                  <a:ea typeface="思源黑体 CN Medium" panose="020B0600000000000000" pitchFamily="34" charset="-122"/>
                  <a:cs typeface="+mn-ea"/>
                  <a:sym typeface="+mn-lt"/>
                </a:rPr>
                <a:t>0</a:t>
              </a:r>
              <a:r>
                <a:rPr lang="en-US" altLang="zh-CN" sz="100">
                  <a:solidFill>
                    <a:schemeClr val="tx1"/>
                  </a:solidFill>
                  <a:latin typeface="思源黑体 CN Medium" panose="020B0600000000000000" pitchFamily="34" charset="-122"/>
                  <a:ea typeface="思源黑体 CN Medium" panose="020B0600000000000000" pitchFamily="34" charset="-122"/>
                  <a:cs typeface="+mn-ea"/>
                  <a:sym typeface="+mn-lt"/>
                </a:rPr>
                <a:t> </a:t>
              </a:r>
              <a:r>
                <a:rPr lang="en-US" altLang="zh-CN">
                  <a:solidFill>
                    <a:schemeClr val="tx1"/>
                  </a:solidFill>
                  <a:latin typeface="思源黑体 CN Medium" panose="020B0600000000000000" pitchFamily="34" charset="-122"/>
                  <a:ea typeface="思源黑体 CN Medium" panose="020B0600000000000000" pitchFamily="34" charset="-122"/>
                  <a:cs typeface="+mn-ea"/>
                  <a:sym typeface="+mn-lt"/>
                </a:rPr>
                <a:t>2</a:t>
              </a:r>
              <a:endParaRPr lang="en-US" altLang="zh-CN"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21" name="îş1íḓé"/>
            <p:cNvSpPr/>
            <p:nvPr/>
          </p:nvSpPr>
          <p:spPr bwMode="auto">
            <a:xfrm>
              <a:off x="4215" y="5096"/>
              <a:ext cx="7163" cy="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360045"/>
              <a:r>
                <a:rPr lang="zh-CN" altLang="en-US" sz="24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研究过程与方法</a:t>
              </a:r>
              <a:endParaRPr lang="zh-CN" altLang="en-US" sz="2400" dirty="0">
                <a:latin typeface="思源黑体 CN Medium" panose="020B0600000000000000" pitchFamily="34" charset="-122"/>
                <a:ea typeface="思源黑体 CN Medium" panose="020B0600000000000000" pitchFamily="34" charset="-122"/>
                <a:cs typeface="+mn-ea"/>
                <a:sym typeface="+mn-lt"/>
              </a:endParaRPr>
            </a:p>
          </p:txBody>
        </p:sp>
        <p:sp>
          <p:nvSpPr>
            <p:cNvPr id="22" name="iṧlîḍê"/>
            <p:cNvSpPr/>
            <p:nvPr/>
          </p:nvSpPr>
          <p:spPr>
            <a:xfrm>
              <a:off x="2931" y="6447"/>
              <a:ext cx="1100" cy="1100"/>
            </a:xfrm>
            <a:prstGeom prst="ellipse">
              <a:avLst/>
            </a:prstGeom>
            <a:solidFill>
              <a:srgbClr val="E671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a:solidFill>
                    <a:schemeClr val="bg1"/>
                  </a:solidFill>
                  <a:latin typeface="思源黑体 CN Medium" panose="020B0600000000000000" pitchFamily="34" charset="-122"/>
                  <a:ea typeface="思源黑体 CN Medium" panose="020B0600000000000000" pitchFamily="34" charset="-122"/>
                  <a:cs typeface="+mn-ea"/>
                  <a:sym typeface="+mn-lt"/>
                </a:rPr>
                <a:t>0</a:t>
              </a:r>
              <a:r>
                <a:rPr lang="en-US" altLang="zh-CN" sz="100">
                  <a:solidFill>
                    <a:schemeClr val="bg1"/>
                  </a:solidFill>
                  <a:latin typeface="思源黑体 CN Medium" panose="020B0600000000000000" pitchFamily="34" charset="-122"/>
                  <a:ea typeface="思源黑体 CN Medium" panose="020B0600000000000000" pitchFamily="34" charset="-122"/>
                  <a:cs typeface="+mn-ea"/>
                  <a:sym typeface="+mn-lt"/>
                </a:rPr>
                <a:t> </a:t>
              </a:r>
              <a:r>
                <a:rPr lang="en-US" altLang="zh-CN">
                  <a:solidFill>
                    <a:schemeClr val="bg1"/>
                  </a:solidFill>
                  <a:latin typeface="思源黑体 CN Medium" panose="020B0600000000000000" pitchFamily="34" charset="-122"/>
                  <a:ea typeface="思源黑体 CN Medium" panose="020B0600000000000000" pitchFamily="34" charset="-122"/>
                  <a:cs typeface="+mn-ea"/>
                  <a:sym typeface="+mn-lt"/>
                </a:rPr>
                <a:t>3</a:t>
              </a:r>
              <a:endParaRPr lang="en-US" altLang="zh-CN">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sp>
          <p:nvSpPr>
            <p:cNvPr id="23" name="i$ḷiḑe"/>
            <p:cNvSpPr/>
            <p:nvPr/>
          </p:nvSpPr>
          <p:spPr bwMode="auto">
            <a:xfrm>
              <a:off x="4215" y="6693"/>
              <a:ext cx="7163" cy="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360045"/>
              <a:r>
                <a:rPr lang="zh-CN" altLang="en-US" sz="24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研究内容的展开</a:t>
              </a:r>
              <a:endParaRPr lang="zh-CN" altLang="en-US" sz="2400" dirty="0">
                <a:latin typeface="思源黑体 CN Medium" panose="020B0600000000000000" pitchFamily="34" charset="-122"/>
                <a:ea typeface="思源黑体 CN Medium" panose="020B0600000000000000" pitchFamily="34" charset="-122"/>
                <a:cs typeface="+mn-ea"/>
                <a:sym typeface="+mn-lt"/>
              </a:endParaRPr>
            </a:p>
          </p:txBody>
        </p:sp>
        <p:sp>
          <p:nvSpPr>
            <p:cNvPr id="24" name="ïśliďè"/>
            <p:cNvSpPr/>
            <p:nvPr/>
          </p:nvSpPr>
          <p:spPr>
            <a:xfrm>
              <a:off x="2931" y="8044"/>
              <a:ext cx="1100" cy="1100"/>
            </a:xfrm>
            <a:prstGeom prst="ellipse">
              <a:avLst/>
            </a:prstGeom>
            <a:solidFill>
              <a:srgbClr val="B0DB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a:solidFill>
                    <a:schemeClr val="tx1"/>
                  </a:solidFill>
                  <a:latin typeface="思源黑体 CN Medium" panose="020B0600000000000000" pitchFamily="34" charset="-122"/>
                  <a:ea typeface="思源黑体 CN Medium" panose="020B0600000000000000" pitchFamily="34" charset="-122"/>
                  <a:cs typeface="+mn-ea"/>
                  <a:sym typeface="+mn-lt"/>
                </a:rPr>
                <a:t>0</a:t>
              </a:r>
              <a:r>
                <a:rPr lang="en-US" altLang="zh-CN" sz="100">
                  <a:solidFill>
                    <a:schemeClr val="tx1"/>
                  </a:solidFill>
                  <a:latin typeface="思源黑体 CN Medium" panose="020B0600000000000000" pitchFamily="34" charset="-122"/>
                  <a:ea typeface="思源黑体 CN Medium" panose="020B0600000000000000" pitchFamily="34" charset="-122"/>
                  <a:cs typeface="+mn-ea"/>
                  <a:sym typeface="+mn-lt"/>
                </a:rPr>
                <a:t> </a:t>
              </a:r>
              <a:r>
                <a:rPr lang="en-US" altLang="zh-CN">
                  <a:solidFill>
                    <a:schemeClr val="tx1"/>
                  </a:solidFill>
                  <a:latin typeface="思源黑体 CN Medium" panose="020B0600000000000000" pitchFamily="34" charset="-122"/>
                  <a:ea typeface="思源黑体 CN Medium" panose="020B0600000000000000" pitchFamily="34" charset="-122"/>
                  <a:cs typeface="+mn-ea"/>
                  <a:sym typeface="+mn-lt"/>
                </a:rPr>
                <a:t>4</a:t>
              </a:r>
              <a:endParaRPr lang="en-US" altLang="zh-CN" dirty="0">
                <a:solidFill>
                  <a:schemeClr val="tx1"/>
                </a:solidFill>
                <a:latin typeface="思源黑体 CN Medium" panose="020B0600000000000000" pitchFamily="34" charset="-122"/>
                <a:ea typeface="思源黑体 CN Medium" panose="020B0600000000000000" pitchFamily="34" charset="-122"/>
                <a:cs typeface="+mn-ea"/>
                <a:sym typeface="+mn-lt"/>
              </a:endParaRPr>
            </a:p>
          </p:txBody>
        </p:sp>
        <p:sp>
          <p:nvSpPr>
            <p:cNvPr id="25" name="iṣlïḋè"/>
            <p:cNvSpPr/>
            <p:nvPr/>
          </p:nvSpPr>
          <p:spPr bwMode="auto">
            <a:xfrm>
              <a:off x="4215" y="8291"/>
              <a:ext cx="7163" cy="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360045"/>
              <a:r>
                <a:rPr lang="zh-CN" altLang="en-US" sz="24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课题研究的成果</a:t>
              </a:r>
              <a:endParaRPr lang="zh-CN" altLang="en-US" sz="2400" dirty="0">
                <a:latin typeface="思源黑体 CN Medium" panose="020B0600000000000000" pitchFamily="34" charset="-122"/>
                <a:ea typeface="思源黑体 CN Medium" panose="020B0600000000000000" pitchFamily="34" charset="-122"/>
                <a:cs typeface="+mn-ea"/>
                <a:sym typeface="+mn-lt"/>
              </a:endParaRPr>
            </a:p>
          </p:txBody>
        </p:sp>
        <p:cxnSp>
          <p:nvCxnSpPr>
            <p:cNvPr id="26" name="直接连接符 25"/>
            <p:cNvCxnSpPr/>
            <p:nvPr/>
          </p:nvCxnSpPr>
          <p:spPr>
            <a:xfrm>
              <a:off x="4398" y="4500"/>
              <a:ext cx="634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398" y="6186"/>
              <a:ext cx="634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398" y="7872"/>
              <a:ext cx="634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iṧlîḍê"/>
            <p:cNvSpPr/>
            <p:nvPr/>
          </p:nvSpPr>
          <p:spPr>
            <a:xfrm>
              <a:off x="2931" y="9426"/>
              <a:ext cx="1100" cy="1100"/>
            </a:xfrm>
            <a:prstGeom prst="ellipse">
              <a:avLst/>
            </a:prstGeom>
            <a:solidFill>
              <a:srgbClr val="E671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p>
              <a:pPr algn="ctr"/>
              <a:r>
                <a:rPr lang="en-US" altLang="zh-CN">
                  <a:solidFill>
                    <a:schemeClr val="bg1"/>
                  </a:solidFill>
                  <a:latin typeface="思源黑体 CN Medium" panose="020B0600000000000000" pitchFamily="34" charset="-122"/>
                  <a:ea typeface="思源黑体 CN Medium" panose="020B0600000000000000" pitchFamily="34" charset="-122"/>
                  <a:cs typeface="+mn-ea"/>
                  <a:sym typeface="+mn-lt"/>
                </a:rPr>
                <a:t>05</a:t>
              </a:r>
              <a:r>
                <a:rPr lang="en-US" altLang="zh-CN" sz="100">
                  <a:solidFill>
                    <a:schemeClr val="bg1"/>
                  </a:solidFill>
                  <a:latin typeface="思源黑体 CN Medium" panose="020B0600000000000000" pitchFamily="34" charset="-122"/>
                  <a:ea typeface="思源黑体 CN Medium" panose="020B0600000000000000" pitchFamily="34" charset="-122"/>
                  <a:cs typeface="+mn-ea"/>
                  <a:sym typeface="+mn-lt"/>
                </a:rPr>
                <a:t> 55</a:t>
              </a:r>
              <a:endParaRPr lang="en-US" altLang="zh-CN">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cxnSp>
          <p:nvCxnSpPr>
            <p:cNvPr id="3" name="直接连接符 2"/>
            <p:cNvCxnSpPr/>
            <p:nvPr/>
          </p:nvCxnSpPr>
          <p:spPr>
            <a:xfrm>
              <a:off x="4398" y="9213"/>
              <a:ext cx="634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iṣlïḋè"/>
            <p:cNvSpPr/>
            <p:nvPr/>
          </p:nvSpPr>
          <p:spPr bwMode="auto">
            <a:xfrm>
              <a:off x="4215" y="9650"/>
              <a:ext cx="7163" cy="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360045"/>
              <a:r>
                <a:rPr lang="zh-CN" altLang="en-US" sz="24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课题研究的问题与展望</a:t>
              </a:r>
              <a:endParaRPr lang="zh-CN" altLang="en-US" sz="2400" dirty="0">
                <a:latin typeface="思源黑体 CN Medium" panose="020B0600000000000000" pitchFamily="34" charset="-122"/>
                <a:ea typeface="思源黑体 CN Medium" panose="020B0600000000000000" pitchFamily="34" charset="-122"/>
                <a:cs typeface="+mn-ea"/>
                <a:sym typeface="+mn-lt"/>
              </a:endParaRPr>
            </a:p>
          </p:txBody>
        </p:sp>
      </p:grpSp>
      <p:pic>
        <p:nvPicPr>
          <p:cNvPr id="49" name="图片 48"/>
          <p:cNvPicPr>
            <a:picLocks noChangeAspect="1"/>
          </p:cNvPicPr>
          <p:nvPr/>
        </p:nvPicPr>
        <p:blipFill rotWithShape="1">
          <a:blip r:embed="rId1" cstate="print">
            <a:extLst>
              <a:ext uri="{28A0092B-C50C-407E-A947-70E740481C1C}">
                <a14:useLocalDpi xmlns:a14="http://schemas.microsoft.com/office/drawing/2010/main" val="0"/>
              </a:ext>
            </a:extLst>
          </a:blip>
          <a:srcRect l="1" t="-412" r="-1087" b="69994"/>
          <a:stretch>
            <a:fillRect/>
          </a:stretch>
        </p:blipFill>
        <p:spPr>
          <a:xfrm flipH="1" flipV="1">
            <a:off x="0" y="0"/>
            <a:ext cx="2485126" cy="1121869"/>
          </a:xfrm>
          <a:prstGeom prst="rect">
            <a:avLst/>
          </a:prstGeom>
        </p:spPr>
      </p:pic>
      <p:pic>
        <p:nvPicPr>
          <p:cNvPr id="32" name="图片 31"/>
          <p:cNvPicPr>
            <a:picLocks noChangeAspect="1"/>
          </p:cNvPicPr>
          <p:nvPr/>
        </p:nvPicPr>
        <p:blipFill rotWithShape="1">
          <a:blip r:embed="rId2" cstate="print">
            <a:extLst>
              <a:ext uri="{28A0092B-C50C-407E-A947-70E740481C1C}">
                <a14:useLocalDpi xmlns:a14="http://schemas.microsoft.com/office/drawing/2010/main" val="0"/>
              </a:ext>
            </a:extLst>
          </a:blip>
          <a:srcRect r="43820" b="60350"/>
          <a:stretch>
            <a:fillRect/>
          </a:stretch>
        </p:blipFill>
        <p:spPr>
          <a:xfrm>
            <a:off x="10810844" y="5395697"/>
            <a:ext cx="1381155" cy="1462303"/>
          </a:xfrm>
          <a:prstGeom prst="rect">
            <a:avLst/>
          </a:prstGeom>
        </p:spPr>
      </p:pic>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l="28361" t="16833" r="45730" b="61637"/>
          <a:stretch>
            <a:fillRect/>
          </a:stretch>
        </p:blipFill>
        <p:spPr>
          <a:xfrm flipH="1" flipV="1">
            <a:off x="11406364" y="4601631"/>
            <a:ext cx="636952" cy="7940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6"/>
          <p:cNvSpPr/>
          <p:nvPr/>
        </p:nvSpPr>
        <p:spPr>
          <a:xfrm rot="16200000">
            <a:off x="5364112" y="4457260"/>
            <a:ext cx="247636" cy="256103"/>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endParaRPr lang="id-ID" sz="1465" noProof="1">
              <a:cs typeface="+mn-ea"/>
              <a:sym typeface="+mn-lt"/>
            </a:endParaRPr>
          </a:p>
        </p:txBody>
      </p:sp>
      <p:sp>
        <p:nvSpPr>
          <p:cNvPr id="6" name="Oval 40"/>
          <p:cNvSpPr/>
          <p:nvPr/>
        </p:nvSpPr>
        <p:spPr>
          <a:xfrm rot="16200000">
            <a:off x="2003164" y="4425088"/>
            <a:ext cx="247636" cy="25610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endParaRPr lang="id-ID" sz="1465" noProof="1">
              <a:cs typeface="+mn-ea"/>
              <a:sym typeface="+mn-lt"/>
            </a:endParaRPr>
          </a:p>
        </p:txBody>
      </p:sp>
      <p:sp>
        <p:nvSpPr>
          <p:cNvPr id="8" name="Isosceles Triangle 45"/>
          <p:cNvSpPr/>
          <p:nvPr/>
        </p:nvSpPr>
        <p:spPr>
          <a:xfrm>
            <a:off x="2063061" y="4212589"/>
            <a:ext cx="126993" cy="218005"/>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endParaRPr lang="id-ID" sz="1465" noProof="1">
              <a:cs typeface="+mn-ea"/>
              <a:sym typeface="+mn-lt"/>
            </a:endParaRPr>
          </a:p>
        </p:txBody>
      </p:sp>
      <p:sp>
        <p:nvSpPr>
          <p:cNvPr id="10" name="Isosceles Triangle 69"/>
          <p:cNvSpPr/>
          <p:nvPr/>
        </p:nvSpPr>
        <p:spPr>
          <a:xfrm rot="21060000">
            <a:off x="5398937" y="4211106"/>
            <a:ext cx="124876" cy="218005"/>
          </a:xfrm>
          <a:prstGeom prst="triangle">
            <a:avLst>
              <a:gd name="adj" fmla="val 87329"/>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endParaRPr lang="id-ID" sz="1335" noProof="1">
              <a:cs typeface="+mn-ea"/>
              <a:sym typeface="+mn-lt"/>
            </a:endParaRPr>
          </a:p>
        </p:txBody>
      </p:sp>
      <p:sp>
        <p:nvSpPr>
          <p:cNvPr id="14" name="Oval 40"/>
          <p:cNvSpPr/>
          <p:nvPr/>
        </p:nvSpPr>
        <p:spPr>
          <a:xfrm rot="16200000">
            <a:off x="9066380" y="4453239"/>
            <a:ext cx="245519" cy="256104"/>
          </a:xfrm>
          <a:prstGeom prst="ellipse">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endParaRPr lang="id-ID" sz="1335" noProof="1">
              <a:cs typeface="+mn-ea"/>
              <a:sym typeface="+mn-lt"/>
            </a:endParaRPr>
          </a:p>
        </p:txBody>
      </p:sp>
      <p:sp>
        <p:nvSpPr>
          <p:cNvPr id="15" name="Isosceles Triangle 45"/>
          <p:cNvSpPr/>
          <p:nvPr/>
        </p:nvSpPr>
        <p:spPr>
          <a:xfrm rot="300000">
            <a:off x="9126911" y="4240918"/>
            <a:ext cx="124876" cy="220121"/>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endParaRPr lang="id-ID" sz="1335" noProof="1">
              <a:cs typeface="+mn-ea"/>
              <a:sym typeface="+mn-lt"/>
            </a:endParaRPr>
          </a:p>
        </p:txBody>
      </p:sp>
      <p:grpSp>
        <p:nvGrpSpPr>
          <p:cNvPr id="29" name="组合 28"/>
          <p:cNvGrpSpPr/>
          <p:nvPr/>
        </p:nvGrpSpPr>
        <p:grpSpPr>
          <a:xfrm>
            <a:off x="1099185" y="4592320"/>
            <a:ext cx="10601960" cy="105410"/>
            <a:chOff x="1731" y="7232"/>
            <a:chExt cx="16696" cy="166"/>
          </a:xfrm>
        </p:grpSpPr>
        <p:pic>
          <p:nvPicPr>
            <p:cNvPr id="4" name="Group 2"/>
            <p:cNvPicPr>
              <a:picLocks noGrp="1"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67" y="7256"/>
              <a:ext cx="2665" cy="14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组合 22"/>
            <p:cNvGrpSpPr/>
            <p:nvPr/>
          </p:nvGrpSpPr>
          <p:grpSpPr>
            <a:xfrm>
              <a:off x="1731" y="7232"/>
              <a:ext cx="16697" cy="139"/>
              <a:chOff x="1369" y="6047"/>
              <a:chExt cx="16697" cy="139"/>
            </a:xfrm>
          </p:grpSpPr>
          <p:pic>
            <p:nvPicPr>
              <p:cNvPr id="3" name="Group 1"/>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 y="6047"/>
                <a:ext cx="2683" cy="123"/>
              </a:xfrm>
              <a:prstGeom prst="rect">
                <a:avLst/>
              </a:prstGeom>
              <a:noFill/>
              <a:extLst>
                <a:ext uri="{909E8E84-426E-40DD-AFC4-6F175D3DCCD1}">
                  <a14:hiddenFill xmlns:a14="http://schemas.microsoft.com/office/drawing/2010/main">
                    <a:solidFill>
                      <a:srgbClr val="FFFFFF"/>
                    </a:solidFill>
                  </a14:hiddenFill>
                </a:ext>
              </a:extLst>
            </p:spPr>
          </p:pic>
          <p:pic>
            <p:nvPicPr>
              <p:cNvPr id="5" name="Group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0" y="6060"/>
                <a:ext cx="2687" cy="127"/>
              </a:xfrm>
              <a:prstGeom prst="rect">
                <a:avLst/>
              </a:prstGeom>
              <a:noFill/>
              <a:extLst>
                <a:ext uri="{909E8E84-426E-40DD-AFC4-6F175D3DCCD1}">
                  <a14:hiddenFill xmlns:a14="http://schemas.microsoft.com/office/drawing/2010/main">
                    <a:solidFill>
                      <a:srgbClr val="FFFFFF"/>
                    </a:solidFill>
                  </a14:hiddenFill>
                </a:ext>
              </a:extLst>
            </p:spPr>
          </p:pic>
          <p:pic>
            <p:nvPicPr>
              <p:cNvPr id="16" name="Group 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0" y="6057"/>
                <a:ext cx="3696" cy="127"/>
              </a:xfrm>
              <a:prstGeom prst="rect">
                <a:avLst/>
              </a:prstGeom>
              <a:noFill/>
              <a:extLst>
                <a:ext uri="{909E8E84-426E-40DD-AFC4-6F175D3DCCD1}">
                  <a14:hiddenFill xmlns:a14="http://schemas.microsoft.com/office/drawing/2010/main">
                    <a:solidFill>
                      <a:srgbClr val="FFFFFF"/>
                    </a:solidFill>
                  </a14:hiddenFill>
                </a:ext>
              </a:extLst>
            </p:spPr>
          </p:pic>
          <p:pic>
            <p:nvPicPr>
              <p:cNvPr id="17" name="Group 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9" y="6057"/>
                <a:ext cx="4046" cy="12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4" name="组合 43"/>
          <p:cNvGrpSpPr/>
          <p:nvPr/>
        </p:nvGrpSpPr>
        <p:grpSpPr>
          <a:xfrm>
            <a:off x="742950" y="1275715"/>
            <a:ext cx="3324860" cy="2814320"/>
            <a:chOff x="2098" y="1783"/>
            <a:chExt cx="3927" cy="2077"/>
          </a:xfrm>
        </p:grpSpPr>
        <p:sp>
          <p:nvSpPr>
            <p:cNvPr id="11" name="Rectangle 70"/>
            <p:cNvSpPr/>
            <p:nvPr/>
          </p:nvSpPr>
          <p:spPr>
            <a:xfrm>
              <a:off x="2098" y="2185"/>
              <a:ext cx="3615" cy="1675"/>
            </a:xfrm>
            <a:prstGeom prst="rect">
              <a:avLst/>
            </a:prstGeom>
            <a:noFill/>
            <a:ln w="38100">
              <a:solidFill>
                <a:schemeClr val="accent1"/>
              </a:solidFill>
            </a:ln>
            <a:effectLst>
              <a:outerShdw blurRad="177800" dist="635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endParaRPr lang="id-ID" sz="1465" noProof="1">
                <a:cs typeface="+mn-ea"/>
                <a:sym typeface="+mn-lt"/>
              </a:endParaRPr>
            </a:p>
          </p:txBody>
        </p:sp>
        <p:sp>
          <p:nvSpPr>
            <p:cNvPr id="12" name="TextBox 61"/>
            <p:cNvSpPr txBox="1">
              <a:spLocks noChangeArrowheads="1"/>
            </p:cNvSpPr>
            <p:nvPr/>
          </p:nvSpPr>
          <p:spPr bwMode="auto">
            <a:xfrm>
              <a:off x="2098" y="2693"/>
              <a:ext cx="3615" cy="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p>
              <a:pPr algn="ctr"/>
              <a:r>
                <a:rPr lang="zh-CN" altLang="en-US" sz="1465">
                  <a:solidFill>
                    <a:srgbClr val="404040"/>
                  </a:solidFill>
                  <a:latin typeface="+mn-lt"/>
                  <a:ea typeface="+mn-ea"/>
                  <a:cs typeface="+mn-ea"/>
                  <a:sym typeface="+mn-lt"/>
                </a:rPr>
                <a:t>在组建教学内容时，要打破学科逻辑，从学生成长和现实生活需求的角度出发，把知识条件化、情景化、生活化，让学生更容易理解，更容易迁移、弄懂、弄通。</a:t>
              </a:r>
              <a:endParaRPr lang="zh-CN" altLang="en-US" sz="1465">
                <a:solidFill>
                  <a:srgbClr val="404040"/>
                </a:solidFill>
                <a:latin typeface="+mn-lt"/>
                <a:ea typeface="+mn-ea"/>
                <a:cs typeface="+mn-ea"/>
                <a:sym typeface="+mn-lt"/>
              </a:endParaRPr>
            </a:p>
          </p:txBody>
        </p:sp>
        <p:sp>
          <p:nvSpPr>
            <p:cNvPr id="13" name="TextBox 62"/>
            <p:cNvSpPr txBox="1">
              <a:spLocks noChangeArrowheads="1"/>
            </p:cNvSpPr>
            <p:nvPr/>
          </p:nvSpPr>
          <p:spPr bwMode="auto">
            <a:xfrm>
              <a:off x="2098" y="2208"/>
              <a:ext cx="3615" cy="248"/>
            </a:xfrm>
            <a:prstGeom prst="rect">
              <a:avLst/>
            </a:prstGeom>
            <a:solidFill>
              <a:schemeClr val="accent1"/>
            </a:solidFill>
            <a:ln>
              <a:noFill/>
            </a:ln>
          </p:spPr>
          <p:txBody>
            <a:bodyPr lIns="91434" tIns="45717" rIns="91434" bIns="45717">
              <a:spAutoFit/>
            </a:bodyPr>
            <a:lstStyle/>
            <a:p>
              <a:pPr algn="ctr"/>
              <a:r>
                <a:rPr lang="zh-CN" altLang="en-US" sz="1600" b="1">
                  <a:solidFill>
                    <a:schemeClr val="bg1"/>
                  </a:solidFill>
                  <a:latin typeface="+mn-lt"/>
                  <a:ea typeface="+mn-ea"/>
                  <a:cs typeface="+mn-ea"/>
                  <a:sym typeface="+mn-lt"/>
                </a:rPr>
                <a:t>教学内容组建优化的研究</a:t>
              </a:r>
              <a:endParaRPr lang="zh-CN" altLang="en-US" sz="1600" b="1">
                <a:solidFill>
                  <a:schemeClr val="bg1"/>
                </a:solidFill>
                <a:latin typeface="+mn-lt"/>
                <a:ea typeface="+mn-ea"/>
                <a:cs typeface="+mn-ea"/>
                <a:sym typeface="+mn-lt"/>
              </a:endParaRPr>
            </a:p>
          </p:txBody>
        </p:sp>
        <p:sp>
          <p:nvSpPr>
            <p:cNvPr id="18" name="Oval 71"/>
            <p:cNvSpPr/>
            <p:nvPr/>
          </p:nvSpPr>
          <p:spPr>
            <a:xfrm>
              <a:off x="5270" y="1783"/>
              <a:ext cx="755" cy="755"/>
            </a:xfrm>
            <a:prstGeom prst="ellipse">
              <a:avLst/>
            </a:prstGeom>
            <a:solidFill>
              <a:schemeClr val="bg1">
                <a:lumMod val="95000"/>
              </a:schemeClr>
            </a:solidFill>
            <a:ln w="730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r>
                <a:rPr lang="en-US" sz="3065" b="1" noProof="1">
                  <a:solidFill>
                    <a:schemeClr val="accent1"/>
                  </a:solidFill>
                  <a:cs typeface="+mn-ea"/>
                  <a:sym typeface="+mn-lt"/>
                </a:rPr>
                <a:t>1</a:t>
              </a:r>
              <a:endParaRPr lang="id-ID" sz="3065" b="1" noProof="1">
                <a:solidFill>
                  <a:schemeClr val="accent1"/>
                </a:solidFill>
                <a:cs typeface="+mn-ea"/>
                <a:sym typeface="+mn-lt"/>
              </a:endParaRPr>
            </a:p>
          </p:txBody>
        </p:sp>
      </p:grpSp>
      <p:sp>
        <p:nvSpPr>
          <p:cNvPr id="19" name="TextBox 72"/>
          <p:cNvSpPr txBox="1">
            <a:spLocks noChangeArrowheads="1"/>
          </p:cNvSpPr>
          <p:nvPr/>
        </p:nvSpPr>
        <p:spPr bwMode="auto">
          <a:xfrm rot="16200000">
            <a:off x="6948508" y="2505895"/>
            <a:ext cx="560070" cy="31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p>
            <a:r>
              <a:rPr lang="id-ID" altLang="en-US" sz="1465">
                <a:solidFill>
                  <a:schemeClr val="bg1"/>
                </a:solidFill>
                <a:latin typeface="+mn-lt"/>
                <a:ea typeface="+mn-ea"/>
                <a:cs typeface="+mn-ea"/>
                <a:sym typeface="+mn-lt"/>
              </a:rPr>
              <a:t>2014</a:t>
            </a:r>
            <a:endParaRPr lang="id-ID" altLang="en-US" sz="1465">
              <a:solidFill>
                <a:schemeClr val="bg1"/>
              </a:solidFill>
              <a:latin typeface="+mn-lt"/>
              <a:ea typeface="+mn-ea"/>
              <a:cs typeface="+mn-ea"/>
              <a:sym typeface="+mn-lt"/>
            </a:endParaRPr>
          </a:p>
        </p:txBody>
      </p:sp>
      <p:grpSp>
        <p:nvGrpSpPr>
          <p:cNvPr id="51" name="组合 50"/>
          <p:cNvGrpSpPr/>
          <p:nvPr/>
        </p:nvGrpSpPr>
        <p:grpSpPr>
          <a:xfrm>
            <a:off x="4265295" y="1261110"/>
            <a:ext cx="3324860" cy="2936875"/>
            <a:chOff x="4405" y="5035"/>
            <a:chExt cx="3927" cy="2077"/>
          </a:xfrm>
        </p:grpSpPr>
        <p:sp>
          <p:nvSpPr>
            <p:cNvPr id="24" name="Rectangle 70"/>
            <p:cNvSpPr/>
            <p:nvPr/>
          </p:nvSpPr>
          <p:spPr>
            <a:xfrm>
              <a:off x="4405" y="5437"/>
              <a:ext cx="3615" cy="1675"/>
            </a:xfrm>
            <a:prstGeom prst="rect">
              <a:avLst/>
            </a:prstGeom>
            <a:noFill/>
            <a:ln w="38100">
              <a:solidFill>
                <a:schemeClr val="accent2"/>
              </a:solidFill>
            </a:ln>
            <a:effectLst>
              <a:outerShdw blurRad="177800" dist="635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endParaRPr lang="id-ID" sz="1465" noProof="1">
                <a:cs typeface="+mn-ea"/>
                <a:sym typeface="+mn-lt"/>
              </a:endParaRPr>
            </a:p>
          </p:txBody>
        </p:sp>
        <p:sp>
          <p:nvSpPr>
            <p:cNvPr id="25" name="TextBox 78"/>
            <p:cNvSpPr txBox="1">
              <a:spLocks noChangeArrowheads="1"/>
            </p:cNvSpPr>
            <p:nvPr/>
          </p:nvSpPr>
          <p:spPr bwMode="auto">
            <a:xfrm>
              <a:off x="4405" y="5769"/>
              <a:ext cx="3615" cy="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p>
              <a:pPr algn="ctr"/>
              <a:r>
                <a:rPr lang="zh-CN" altLang="en-US" sz="1465">
                  <a:solidFill>
                    <a:srgbClr val="404040"/>
                  </a:solidFill>
                  <a:latin typeface="+mn-lt"/>
                  <a:ea typeface="+mn-ea"/>
                  <a:cs typeface="+mn-ea"/>
                  <a:sym typeface="+mn-lt"/>
                </a:rPr>
                <a:t>学习活动在设计时还要有一定的情境性，也即营造贴合学习内容的对话氛围，尽量的让活动与生活接轨，这样能更容易地吸引学生，促其进入学习场域，成为问题情境中的角色，保其“在学习、真学习”，激发学生分析问题，解决问题的能力，促进高阶思维的发展。</a:t>
              </a:r>
              <a:endParaRPr lang="zh-CN" altLang="en-US" sz="1465">
                <a:solidFill>
                  <a:srgbClr val="404040"/>
                </a:solidFill>
                <a:latin typeface="+mn-lt"/>
                <a:ea typeface="+mn-ea"/>
                <a:cs typeface="+mn-ea"/>
                <a:sym typeface="+mn-lt"/>
              </a:endParaRPr>
            </a:p>
          </p:txBody>
        </p:sp>
        <p:sp>
          <p:nvSpPr>
            <p:cNvPr id="26" name="TextBox 79"/>
            <p:cNvSpPr txBox="1">
              <a:spLocks noChangeArrowheads="1"/>
            </p:cNvSpPr>
            <p:nvPr/>
          </p:nvSpPr>
          <p:spPr bwMode="auto">
            <a:xfrm>
              <a:off x="4405" y="5457"/>
              <a:ext cx="3615" cy="238"/>
            </a:xfrm>
            <a:prstGeom prst="rect">
              <a:avLst/>
            </a:prstGeom>
            <a:solidFill>
              <a:schemeClr val="accent2"/>
            </a:solidFill>
            <a:ln>
              <a:noFill/>
            </a:ln>
          </p:spPr>
          <p:txBody>
            <a:bodyPr lIns="91434" tIns="45717" rIns="91434" bIns="45717">
              <a:spAutoFit/>
            </a:bodyPr>
            <a:lstStyle/>
            <a:p>
              <a:pPr algn="ctr"/>
              <a:r>
                <a:rPr lang="zh-CN" altLang="en-US" sz="1600" b="1">
                  <a:solidFill>
                    <a:schemeClr val="bg1"/>
                  </a:solidFill>
                  <a:latin typeface="+mn-lt"/>
                  <a:ea typeface="+mn-ea"/>
                  <a:cs typeface="+mn-ea"/>
                  <a:sym typeface="+mn-lt"/>
                </a:rPr>
                <a:t>真实情境创设的研究</a:t>
              </a:r>
              <a:endParaRPr lang="zh-CN" altLang="en-US" sz="1600" b="1">
                <a:solidFill>
                  <a:schemeClr val="bg1"/>
                </a:solidFill>
                <a:latin typeface="+mn-lt"/>
                <a:ea typeface="+mn-ea"/>
                <a:cs typeface="+mn-ea"/>
                <a:sym typeface="+mn-lt"/>
              </a:endParaRPr>
            </a:p>
          </p:txBody>
        </p:sp>
        <p:sp>
          <p:nvSpPr>
            <p:cNvPr id="27" name="Oval 71"/>
            <p:cNvSpPr/>
            <p:nvPr/>
          </p:nvSpPr>
          <p:spPr>
            <a:xfrm>
              <a:off x="7577" y="5035"/>
              <a:ext cx="755" cy="752"/>
            </a:xfrm>
            <a:prstGeom prst="ellipse">
              <a:avLst/>
            </a:prstGeom>
            <a:solidFill>
              <a:schemeClr val="bg1">
                <a:lumMod val="95000"/>
              </a:schemeClr>
            </a:solidFill>
            <a:ln w="730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r>
                <a:rPr lang="en-US" sz="3065" b="1" noProof="1">
                  <a:solidFill>
                    <a:schemeClr val="accent2"/>
                  </a:solidFill>
                  <a:cs typeface="+mn-ea"/>
                  <a:sym typeface="+mn-lt"/>
                </a:rPr>
                <a:t>2</a:t>
              </a:r>
              <a:endParaRPr lang="id-ID" sz="3065" b="1" noProof="1">
                <a:solidFill>
                  <a:schemeClr val="accent2"/>
                </a:solidFill>
                <a:cs typeface="+mn-ea"/>
                <a:sym typeface="+mn-lt"/>
              </a:endParaRPr>
            </a:p>
          </p:txBody>
        </p:sp>
      </p:grpSp>
      <p:sp>
        <p:nvSpPr>
          <p:cNvPr id="28" name="TextBox 81"/>
          <p:cNvSpPr txBox="1">
            <a:spLocks noChangeArrowheads="1"/>
          </p:cNvSpPr>
          <p:nvPr/>
        </p:nvSpPr>
        <p:spPr bwMode="auto">
          <a:xfrm rot="16200000">
            <a:off x="8957113" y="5258472"/>
            <a:ext cx="560070" cy="31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p>
            <a:r>
              <a:rPr lang="id-ID" altLang="en-US" sz="1465">
                <a:solidFill>
                  <a:schemeClr val="bg1"/>
                </a:solidFill>
                <a:latin typeface="+mn-lt"/>
                <a:ea typeface="+mn-ea"/>
                <a:cs typeface="+mn-ea"/>
                <a:sym typeface="+mn-lt"/>
              </a:rPr>
              <a:t>2014</a:t>
            </a:r>
            <a:endParaRPr lang="id-ID" altLang="en-US" sz="1465">
              <a:solidFill>
                <a:schemeClr val="bg1"/>
              </a:solidFill>
              <a:latin typeface="+mn-lt"/>
              <a:ea typeface="+mn-ea"/>
              <a:cs typeface="+mn-ea"/>
              <a:sym typeface="+mn-lt"/>
            </a:endParaRPr>
          </a:p>
        </p:txBody>
      </p:sp>
      <p:grpSp>
        <p:nvGrpSpPr>
          <p:cNvPr id="33" name="淘宝网Chenying0907出品 7"/>
          <p:cNvGrpSpPr/>
          <p:nvPr/>
        </p:nvGrpSpPr>
        <p:grpSpPr>
          <a:xfrm>
            <a:off x="552827" y="324972"/>
            <a:ext cx="604201" cy="215967"/>
            <a:chOff x="264939" y="188640"/>
            <a:chExt cx="604358" cy="216024"/>
          </a:xfrm>
          <a:solidFill>
            <a:schemeClr val="accent1"/>
          </a:solidFill>
        </p:grpSpPr>
        <p:sp>
          <p:nvSpPr>
            <p:cNvPr id="34" name="燕尾形 33"/>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5">
                <a:solidFill>
                  <a:schemeClr val="tx1"/>
                </a:solidFill>
                <a:cs typeface="+mn-ea"/>
                <a:sym typeface="+mn-lt"/>
              </a:endParaRPr>
            </a:p>
          </p:txBody>
        </p:sp>
        <p:sp>
          <p:nvSpPr>
            <p:cNvPr id="35" name="燕尾形 34"/>
            <p:cNvSpPr/>
            <p:nvPr/>
          </p:nvSpPr>
          <p:spPr>
            <a:xfrm>
              <a:off x="454914" y="188640"/>
              <a:ext cx="216024" cy="21602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5">
                <a:solidFill>
                  <a:schemeClr val="tx1"/>
                </a:solidFill>
                <a:cs typeface="+mn-ea"/>
                <a:sym typeface="+mn-lt"/>
              </a:endParaRPr>
            </a:p>
          </p:txBody>
        </p:sp>
        <p:sp>
          <p:nvSpPr>
            <p:cNvPr id="36" name="燕尾形 35"/>
            <p:cNvSpPr/>
            <p:nvPr/>
          </p:nvSpPr>
          <p:spPr>
            <a:xfrm>
              <a:off x="653273" y="188640"/>
              <a:ext cx="216024" cy="216024"/>
            </a:xfrm>
            <a:prstGeom prst="chevr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5">
                <a:solidFill>
                  <a:schemeClr val="tx1"/>
                </a:solidFill>
                <a:cs typeface="+mn-ea"/>
                <a:sym typeface="+mn-lt"/>
              </a:endParaRPr>
            </a:p>
          </p:txBody>
        </p:sp>
      </p:grpSp>
      <p:grpSp>
        <p:nvGrpSpPr>
          <p:cNvPr id="46" name="组合 45"/>
          <p:cNvGrpSpPr/>
          <p:nvPr/>
        </p:nvGrpSpPr>
        <p:grpSpPr>
          <a:xfrm>
            <a:off x="7977505" y="1240790"/>
            <a:ext cx="3324860" cy="2905117"/>
            <a:chOff x="6468" y="1783"/>
            <a:chExt cx="3927" cy="2077"/>
          </a:xfrm>
        </p:grpSpPr>
        <p:sp>
          <p:nvSpPr>
            <p:cNvPr id="47" name="Rectangle 70"/>
            <p:cNvSpPr/>
            <p:nvPr/>
          </p:nvSpPr>
          <p:spPr>
            <a:xfrm>
              <a:off x="6468" y="2185"/>
              <a:ext cx="3615" cy="1675"/>
            </a:xfrm>
            <a:prstGeom prst="rect">
              <a:avLst/>
            </a:prstGeom>
            <a:noFill/>
            <a:ln w="38100">
              <a:solidFill>
                <a:schemeClr val="accent1"/>
              </a:solidFill>
            </a:ln>
            <a:effectLst>
              <a:outerShdw blurRad="177800" dist="635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p>
              <a:pPr algn="ctr" fontAlgn="auto"/>
              <a:endParaRPr lang="id-ID" sz="1465" noProof="1">
                <a:cs typeface="+mn-ea"/>
                <a:sym typeface="+mn-lt"/>
              </a:endParaRPr>
            </a:p>
          </p:txBody>
        </p:sp>
        <p:sp>
          <p:nvSpPr>
            <p:cNvPr id="48" name="TextBox 74"/>
            <p:cNvSpPr txBox="1">
              <a:spLocks noChangeArrowheads="1"/>
            </p:cNvSpPr>
            <p:nvPr/>
          </p:nvSpPr>
          <p:spPr bwMode="auto">
            <a:xfrm>
              <a:off x="6468" y="2561"/>
              <a:ext cx="3615" cy="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p>
              <a:pPr algn="ctr"/>
              <a:r>
                <a:rPr lang="zh-CN" altLang="en-US" sz="1465" dirty="0">
                  <a:solidFill>
                    <a:srgbClr val="404040"/>
                  </a:solidFill>
                  <a:latin typeface="+mn-lt"/>
                  <a:ea typeface="+mn-ea"/>
                  <a:cs typeface="+mn-ea"/>
                  <a:sym typeface="+mn-lt"/>
                </a:rPr>
                <a:t>立足学习的目标，设置2-4个学习任务，让学生紧紧围绕一个共同的任务中心，在强烈的问题动机的驱动下，通过对学习资源积极主动地应用，进行自主探索和互动协作学习。任务驱动使学生带着真实的任务在探索中学习。</a:t>
              </a:r>
              <a:endParaRPr lang="zh-CN" altLang="en-US" sz="1465" dirty="0">
                <a:solidFill>
                  <a:srgbClr val="404040"/>
                </a:solidFill>
                <a:latin typeface="+mn-lt"/>
                <a:ea typeface="+mn-ea"/>
                <a:cs typeface="+mn-ea"/>
                <a:sym typeface="+mn-lt"/>
              </a:endParaRPr>
            </a:p>
          </p:txBody>
        </p:sp>
        <p:sp>
          <p:nvSpPr>
            <p:cNvPr id="49" name="TextBox 75"/>
            <p:cNvSpPr txBox="1">
              <a:spLocks noChangeArrowheads="1"/>
            </p:cNvSpPr>
            <p:nvPr/>
          </p:nvSpPr>
          <p:spPr bwMode="auto">
            <a:xfrm>
              <a:off x="6468" y="2205"/>
              <a:ext cx="3615" cy="24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p>
              <a:pPr algn="ctr"/>
              <a:r>
                <a:rPr lang="zh-CN" altLang="en-US" sz="1600" b="1">
                  <a:solidFill>
                    <a:schemeClr val="bg1"/>
                  </a:solidFill>
                  <a:latin typeface="+mn-lt"/>
                  <a:ea typeface="+mn-ea"/>
                  <a:cs typeface="+mn-ea"/>
                  <a:sym typeface="+mn-lt"/>
                </a:rPr>
                <a:t>任务驱动的研究</a:t>
              </a:r>
              <a:endParaRPr lang="zh-CN" altLang="en-US" sz="1600" b="1">
                <a:solidFill>
                  <a:schemeClr val="bg1"/>
                </a:solidFill>
                <a:latin typeface="+mn-lt"/>
                <a:ea typeface="+mn-ea"/>
                <a:cs typeface="+mn-ea"/>
                <a:sym typeface="+mn-lt"/>
              </a:endParaRPr>
            </a:p>
          </p:txBody>
        </p:sp>
        <p:sp>
          <p:nvSpPr>
            <p:cNvPr id="50" name="Oval 71"/>
            <p:cNvSpPr/>
            <p:nvPr/>
          </p:nvSpPr>
          <p:spPr>
            <a:xfrm>
              <a:off x="9640" y="1783"/>
              <a:ext cx="755" cy="755"/>
            </a:xfrm>
            <a:prstGeom prst="ellipse">
              <a:avLst/>
            </a:prstGeom>
            <a:solidFill>
              <a:schemeClr val="bg1">
                <a:lumMod val="95000"/>
              </a:schemeClr>
            </a:solidFill>
            <a:ln w="730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p>
              <a:pPr algn="ctr" fontAlgn="auto"/>
              <a:r>
                <a:rPr lang="en-US" sz="3065" b="1" noProof="1">
                  <a:solidFill>
                    <a:schemeClr val="accent1"/>
                  </a:solidFill>
                  <a:cs typeface="+mn-ea"/>
                  <a:sym typeface="+mn-lt"/>
                </a:rPr>
                <a:t>3</a:t>
              </a:r>
              <a:endParaRPr lang="id-ID" sz="3065" b="1" noProof="1">
                <a:solidFill>
                  <a:schemeClr val="accent1"/>
                </a:solidFill>
                <a:cs typeface="+mn-ea"/>
                <a:sym typeface="+mn-lt"/>
              </a:endParaRPr>
            </a:p>
          </p:txBody>
        </p:sp>
      </p:grpSp>
      <p:sp>
        <p:nvSpPr>
          <p:cNvPr id="52" name="Isosceles Triangle 69"/>
          <p:cNvSpPr/>
          <p:nvPr/>
        </p:nvSpPr>
        <p:spPr>
          <a:xfrm rot="20700000">
            <a:off x="8818412" y="3518744"/>
            <a:ext cx="124876" cy="218005"/>
          </a:xfrm>
          <a:prstGeom prst="triangle">
            <a:avLst>
              <a:gd name="adj" fmla="val 100000"/>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p>
            <a:pPr algn="ctr" fontAlgn="auto"/>
            <a:endParaRPr lang="id-ID" sz="1335" noProof="1">
              <a:cs typeface="+mn-ea"/>
              <a:sym typeface="+mn-lt"/>
            </a:endParaRPr>
          </a:p>
        </p:txBody>
      </p:sp>
      <p:sp>
        <p:nvSpPr>
          <p:cNvPr id="53" name="任意多边形 52"/>
          <p:cNvSpPr/>
          <p:nvPr/>
        </p:nvSpPr>
        <p:spPr>
          <a:xfrm>
            <a:off x="1775460" y="4676775"/>
            <a:ext cx="5943600" cy="1255395"/>
          </a:xfrm>
          <a:custGeom>
            <a:avLst/>
            <a:gdLst>
              <a:gd name="connsiteX0" fmla="*/ 878058 w 1446663"/>
              <a:gd name="connsiteY0" fmla="*/ 0 h 1137211"/>
              <a:gd name="connsiteX1" fmla="*/ 1446663 w 1446663"/>
              <a:gd name="connsiteY1" fmla="*/ 568606 h 1137211"/>
              <a:gd name="connsiteX2" fmla="*/ 878058 w 1446663"/>
              <a:gd name="connsiteY2" fmla="*/ 1137211 h 1137211"/>
              <a:gd name="connsiteX3" fmla="*/ 878058 w 1446663"/>
              <a:gd name="connsiteY3" fmla="*/ 852908 h 1137211"/>
              <a:gd name="connsiteX4" fmla="*/ 0 w 1446663"/>
              <a:gd name="connsiteY4" fmla="*/ 852908 h 1137211"/>
              <a:gd name="connsiteX5" fmla="*/ 0 w 1446663"/>
              <a:gd name="connsiteY5" fmla="*/ 848056 h 1137211"/>
              <a:gd name="connsiteX6" fmla="*/ 484157 w 1446663"/>
              <a:gd name="connsiteY6" fmla="*/ 567245 h 1137211"/>
              <a:gd name="connsiteX7" fmla="*/ 0 w 1446663"/>
              <a:gd name="connsiteY7" fmla="*/ 286433 h 1137211"/>
              <a:gd name="connsiteX8" fmla="*/ 0 w 1446663"/>
              <a:gd name="connsiteY8" fmla="*/ 284303 h 1137211"/>
              <a:gd name="connsiteX9" fmla="*/ 878058 w 1446663"/>
              <a:gd name="connsiteY9" fmla="*/ 284303 h 113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663" h="1137211">
                <a:moveTo>
                  <a:pt x="878058" y="0"/>
                </a:moveTo>
                <a:lnTo>
                  <a:pt x="1446663" y="568606"/>
                </a:lnTo>
                <a:lnTo>
                  <a:pt x="878058" y="1137211"/>
                </a:lnTo>
                <a:lnTo>
                  <a:pt x="878058" y="852908"/>
                </a:lnTo>
                <a:lnTo>
                  <a:pt x="0" y="852908"/>
                </a:lnTo>
                <a:lnTo>
                  <a:pt x="0" y="848056"/>
                </a:lnTo>
                <a:lnTo>
                  <a:pt x="484157" y="567245"/>
                </a:lnTo>
                <a:lnTo>
                  <a:pt x="0" y="286433"/>
                </a:lnTo>
                <a:lnTo>
                  <a:pt x="0" y="284303"/>
                </a:lnTo>
                <a:lnTo>
                  <a:pt x="878058" y="284303"/>
                </a:lnTo>
                <a:close/>
              </a:path>
            </a:pathLst>
          </a:cu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665">
              <a:solidFill>
                <a:prstClr val="white"/>
              </a:solidFill>
              <a:cs typeface="+mn-ea"/>
              <a:sym typeface="+mn-lt"/>
            </a:endParaRPr>
          </a:p>
        </p:txBody>
      </p:sp>
      <p:sp>
        <p:nvSpPr>
          <p:cNvPr id="54" name="文本框 53"/>
          <p:cNvSpPr txBox="1"/>
          <p:nvPr/>
        </p:nvSpPr>
        <p:spPr>
          <a:xfrm>
            <a:off x="4204758" y="5053965"/>
            <a:ext cx="2256367" cy="460375"/>
          </a:xfrm>
          <a:prstGeom prst="rect">
            <a:avLst/>
          </a:prstGeom>
          <a:noFill/>
        </p:spPr>
        <p:txBody>
          <a:bodyPr wrap="square" rtlCol="0">
            <a:spAutoFit/>
          </a:bodyPr>
          <a:p>
            <a:r>
              <a:rPr lang="zh-CN" sz="2400" b="1">
                <a:solidFill>
                  <a:schemeClr val="bg1"/>
                </a:solidFill>
              </a:rPr>
              <a:t>学程建构</a:t>
            </a:r>
            <a:endParaRPr lang="zh-CN" sz="2400" b="1">
              <a:solidFill>
                <a:schemeClr val="bg1"/>
              </a:solidFill>
            </a:endParaRPr>
          </a:p>
        </p:txBody>
      </p:sp>
      <p:grpSp>
        <p:nvGrpSpPr>
          <p:cNvPr id="20" name="组合 19"/>
          <p:cNvGrpSpPr/>
          <p:nvPr/>
        </p:nvGrpSpPr>
        <p:grpSpPr>
          <a:xfrm>
            <a:off x="0" y="437515"/>
            <a:ext cx="6877685" cy="737235"/>
            <a:chOff x="0" y="401"/>
            <a:chExt cx="5775" cy="1161"/>
          </a:xfrm>
        </p:grpSpPr>
        <p:sp>
          <p:nvSpPr>
            <p:cNvPr id="21" name="矩形 20"/>
            <p:cNvSpPr/>
            <p:nvPr/>
          </p:nvSpPr>
          <p:spPr>
            <a:xfrm>
              <a:off x="0" y="452"/>
              <a:ext cx="5775" cy="673"/>
            </a:xfrm>
            <a:prstGeom prst="rect">
              <a:avLst/>
            </a:prstGeom>
            <a:solidFill>
              <a:srgbClr val="ED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2" name="文本框 21"/>
            <p:cNvSpPr txBox="1"/>
            <p:nvPr/>
          </p:nvSpPr>
          <p:spPr>
            <a:xfrm>
              <a:off x="380" y="401"/>
              <a:ext cx="5298" cy="1161"/>
            </a:xfrm>
            <a:prstGeom prst="rect">
              <a:avLst/>
            </a:prstGeom>
            <a:noFill/>
          </p:spPr>
          <p:txBody>
            <a:bodyPr wrap="square" rtlCol="0">
              <a:spAutoFit/>
              <a:scene3d>
                <a:camera prst="orthographicFront"/>
                <a:lightRig rig="threePt" dir="t"/>
              </a:scene3d>
              <a:sp3d contourW="12700"/>
            </a:bodyPr>
            <a:p>
              <a:pPr algn="l"/>
              <a:r>
                <a:rPr lang="zh-CN" altLang="en-US" sz="2100" b="1" dirty="0">
                  <a:solidFill>
                    <a:schemeClr val="bg1"/>
                  </a:solidFill>
                  <a:sym typeface="+mn-ea"/>
                </a:rPr>
                <a:t>（三）高阶思维培养下的小学语文学程建构的研究</a:t>
              </a:r>
              <a:endParaRPr lang="zh-CN" altLang="en-US" sz="2100" b="1" dirty="0">
                <a:solidFill>
                  <a:schemeClr val="bg1"/>
                </a:solidFill>
              </a:endParaRPr>
            </a:p>
            <a:p>
              <a:pPr algn="l"/>
              <a:endParaRPr lang="zh-CN" altLang="en-US" sz="2100" b="1"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 fill="hold"/>
                                        <p:tgtEl>
                                          <p:spTgt spid="6"/>
                                        </p:tgtEl>
                                        <p:attrNameLst>
                                          <p:attrName>ppt_w</p:attrName>
                                        </p:attrNameLst>
                                      </p:cBhvr>
                                      <p:tavLst>
                                        <p:tav tm="0">
                                          <p:val>
                                            <p:fltVal val="0"/>
                                          </p:val>
                                        </p:tav>
                                        <p:tav tm="100000">
                                          <p:val>
                                            <p:strVal val="#ppt_w"/>
                                          </p:val>
                                        </p:tav>
                                      </p:tavLst>
                                    </p:anim>
                                    <p:anim calcmode="lin" valueType="num">
                                      <p:cBhvr>
                                        <p:cTn id="8" dur="300" fill="hold"/>
                                        <p:tgtEl>
                                          <p:spTgt spid="6"/>
                                        </p:tgtEl>
                                        <p:attrNameLst>
                                          <p:attrName>ppt_h</p:attrName>
                                        </p:attrNameLst>
                                      </p:cBhvr>
                                      <p:tavLst>
                                        <p:tav tm="0">
                                          <p:val>
                                            <p:fltVal val="0"/>
                                          </p:val>
                                        </p:tav>
                                        <p:tav tm="100000">
                                          <p:val>
                                            <p:strVal val="#ppt_h"/>
                                          </p:val>
                                        </p:tav>
                                      </p:tavLst>
                                    </p:anim>
                                    <p:animEffect transition="in" filter="fade">
                                      <p:cBhvr>
                                        <p:cTn id="9" dur="300"/>
                                        <p:tgtEl>
                                          <p:spTgt spid="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
                                        <p:tgtEl>
                                          <p:spTgt spid="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300" fill="hold"/>
                                        <p:tgtEl>
                                          <p:spTgt spid="2"/>
                                        </p:tgtEl>
                                        <p:attrNameLst>
                                          <p:attrName>ppt_w</p:attrName>
                                        </p:attrNameLst>
                                      </p:cBhvr>
                                      <p:tavLst>
                                        <p:tav tm="0">
                                          <p:val>
                                            <p:fltVal val="0"/>
                                          </p:val>
                                        </p:tav>
                                        <p:tav tm="100000">
                                          <p:val>
                                            <p:strVal val="#ppt_w"/>
                                          </p:val>
                                        </p:tav>
                                      </p:tavLst>
                                    </p:anim>
                                    <p:anim calcmode="lin" valueType="num">
                                      <p:cBhvr>
                                        <p:cTn id="18" dur="300" fill="hold"/>
                                        <p:tgtEl>
                                          <p:spTgt spid="2"/>
                                        </p:tgtEl>
                                        <p:attrNameLst>
                                          <p:attrName>ppt_h</p:attrName>
                                        </p:attrNameLst>
                                      </p:cBhvr>
                                      <p:tavLst>
                                        <p:tav tm="0">
                                          <p:val>
                                            <p:fltVal val="0"/>
                                          </p:val>
                                        </p:tav>
                                        <p:tav tm="100000">
                                          <p:val>
                                            <p:strVal val="#ppt_h"/>
                                          </p:val>
                                        </p:tav>
                                      </p:tavLst>
                                    </p:anim>
                                    <p:animEffect transition="in" filter="fade">
                                      <p:cBhvr>
                                        <p:cTn id="19" dur="300"/>
                                        <p:tgtEl>
                                          <p:spTgt spid="2"/>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300"/>
                                        <p:tgtEl>
                                          <p:spTgt spid="10"/>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300" fill="hold"/>
                                        <p:tgtEl>
                                          <p:spTgt spid="14"/>
                                        </p:tgtEl>
                                        <p:attrNameLst>
                                          <p:attrName>ppt_w</p:attrName>
                                        </p:attrNameLst>
                                      </p:cBhvr>
                                      <p:tavLst>
                                        <p:tav tm="0">
                                          <p:val>
                                            <p:fltVal val="0"/>
                                          </p:val>
                                        </p:tav>
                                        <p:tav tm="100000">
                                          <p:val>
                                            <p:strVal val="#ppt_w"/>
                                          </p:val>
                                        </p:tav>
                                      </p:tavLst>
                                    </p:anim>
                                    <p:anim calcmode="lin" valueType="num">
                                      <p:cBhvr>
                                        <p:cTn id="28" dur="300" fill="hold"/>
                                        <p:tgtEl>
                                          <p:spTgt spid="14"/>
                                        </p:tgtEl>
                                        <p:attrNameLst>
                                          <p:attrName>ppt_h</p:attrName>
                                        </p:attrNameLst>
                                      </p:cBhvr>
                                      <p:tavLst>
                                        <p:tav tm="0">
                                          <p:val>
                                            <p:fltVal val="0"/>
                                          </p:val>
                                        </p:tav>
                                        <p:tav tm="100000">
                                          <p:val>
                                            <p:strVal val="#ppt_h"/>
                                          </p:val>
                                        </p:tav>
                                      </p:tavLst>
                                    </p:anim>
                                    <p:animEffect transition="in" filter="fade">
                                      <p:cBhvr>
                                        <p:cTn id="29" dur="300"/>
                                        <p:tgtEl>
                                          <p:spTgt spid="14"/>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3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6"/>
                                        </p:tgtEl>
                                        <p:attrNameLst>
                                          <p:attrName>style.visibility</p:attrName>
                                        </p:attrNameLst>
                                      </p:cBhvr>
                                      <p:to>
                                        <p:strVal val="visible"/>
                                      </p:to>
                                    </p:set>
                                  </p:childTnLst>
                                </p:cTn>
                              </p:par>
                            </p:childTnLst>
                          </p:cTn>
                        </p:par>
                        <p:par>
                          <p:cTn id="46" fill="hold">
                            <p:stCondLst>
                              <p:cond delay="0"/>
                            </p:stCondLst>
                            <p:childTnLst>
                              <p:par>
                                <p:cTn id="47" presetID="10"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300"/>
                                        <p:tgtEl>
                                          <p:spTgt spid="19"/>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300"/>
                                        <p:tgtEl>
                                          <p:spTgt spid="28"/>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3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1950"/>
                                  </p:stCondLst>
                                  <p:childTnLst>
                                    <p:set>
                                      <p:cBhvr>
                                        <p:cTn id="61" dur="1" fill="hold">
                                          <p:stCondLst>
                                            <p:cond delay="0"/>
                                          </p:stCondLst>
                                        </p:cTn>
                                        <p:tgtEl>
                                          <p:spTgt spid="53"/>
                                        </p:tgtEl>
                                        <p:attrNameLst>
                                          <p:attrName>style.visibility</p:attrName>
                                        </p:attrNameLst>
                                      </p:cBhvr>
                                      <p:to>
                                        <p:strVal val="visible"/>
                                      </p:to>
                                    </p:set>
                                    <p:animEffect transition="in" filter="wipe(left)">
                                      <p:cBhvr>
                                        <p:cTn id="6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bldLvl="0" animBg="1"/>
      <p:bldP spid="8" grpId="0" bldLvl="0" animBg="1"/>
      <p:bldP spid="10" grpId="0" bldLvl="0" animBg="1"/>
      <p:bldP spid="14" grpId="0" bldLvl="0" animBg="1"/>
      <p:bldP spid="15" grpId="0" bldLvl="0" animBg="1"/>
      <p:bldP spid="19" grpId="0"/>
      <p:bldP spid="28" grpId="0"/>
      <p:bldP spid="52" grpId="0" bldLvl="0" animBg="1"/>
      <p:bldP spid="5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rot="0">
            <a:off x="0" y="0"/>
            <a:ext cx="12192000" cy="6858000"/>
            <a:chOff x="0" y="-1"/>
            <a:chExt cx="12191999" cy="6858001"/>
          </a:xfrm>
        </p:grpSpPr>
        <p:pic>
          <p:nvPicPr>
            <p:cNvPr id="76" name="图片 75"/>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810844" y="5395697"/>
              <a:ext cx="1381155" cy="1462303"/>
            </a:xfrm>
            <a:prstGeom prst="rect">
              <a:avLst/>
            </a:prstGeom>
          </p:spPr>
        </p:pic>
        <p:pic>
          <p:nvPicPr>
            <p:cNvPr id="85" name="图片 84"/>
            <p:cNvPicPr>
              <a:picLocks noChangeAspect="1"/>
            </p:cNvPicPr>
            <p:nvPr/>
          </p:nvPicPr>
          <p:blipFill rotWithShape="1">
            <a:blip r:embed="rId2" cstate="print">
              <a:extLst>
                <a:ext uri="{28A0092B-C50C-407E-A947-70E740481C1C}">
                  <a14:useLocalDpi xmlns:a14="http://schemas.microsoft.com/office/drawing/2010/main" val="0"/>
                </a:ext>
              </a:extLst>
            </a:blip>
            <a:srcRect l="1" t="-412" r="-1087" b="69994"/>
            <a:stretch>
              <a:fillRect/>
            </a:stretch>
          </p:blipFill>
          <p:spPr>
            <a:xfrm flipH="1" flipV="1">
              <a:off x="0" y="-1"/>
              <a:ext cx="2485126" cy="1121869"/>
            </a:xfrm>
            <a:prstGeom prst="rect">
              <a:avLst/>
            </a:prstGeom>
          </p:spPr>
        </p:pic>
        <p:pic>
          <p:nvPicPr>
            <p:cNvPr id="86" name="图片 85"/>
            <p:cNvPicPr>
              <a:picLocks noChangeAspect="1"/>
            </p:cNvPicPr>
            <p:nvPr/>
          </p:nvPicPr>
          <p:blipFill rotWithShape="1">
            <a:blip r:embed="rId3" cstate="print">
              <a:extLst>
                <a:ext uri="{28A0092B-C50C-407E-A947-70E740481C1C}">
                  <a14:useLocalDpi xmlns:a14="http://schemas.microsoft.com/office/drawing/2010/main" val="0"/>
                </a:ext>
              </a:extLst>
            </a:blip>
            <a:srcRect l="28361" t="16833" r="45730" b="61637"/>
            <a:stretch>
              <a:fillRect/>
            </a:stretch>
          </p:blipFill>
          <p:spPr>
            <a:xfrm flipH="1" flipV="1">
              <a:off x="11406364" y="4601631"/>
              <a:ext cx="636952" cy="794066"/>
            </a:xfrm>
            <a:prstGeom prst="rect">
              <a:avLst/>
            </a:prstGeom>
          </p:spPr>
        </p:pic>
      </p:grpSp>
      <p:grpSp>
        <p:nvGrpSpPr>
          <p:cNvPr id="43077" name="组合 12315"/>
          <p:cNvGrpSpPr/>
          <p:nvPr/>
        </p:nvGrpSpPr>
        <p:grpSpPr>
          <a:xfrm>
            <a:off x="1564640" y="1605280"/>
            <a:ext cx="2846705" cy="577850"/>
            <a:chOff x="0" y="0"/>
            <a:chExt cx="8091" cy="910"/>
          </a:xfrm>
        </p:grpSpPr>
        <p:grpSp>
          <p:nvGrpSpPr>
            <p:cNvPr id="43078" name="组合 12316"/>
            <p:cNvGrpSpPr/>
            <p:nvPr/>
          </p:nvGrpSpPr>
          <p:grpSpPr>
            <a:xfrm>
              <a:off x="1890" y="0"/>
              <a:ext cx="6201" cy="910"/>
              <a:chOff x="85" y="0"/>
              <a:chExt cx="1270" cy="448"/>
            </a:xfrm>
          </p:grpSpPr>
          <p:sp>
            <p:nvSpPr>
              <p:cNvPr id="43079" name="未知"/>
              <p:cNvSpPr/>
              <p:nvPr/>
            </p:nvSpPr>
            <p:spPr>
              <a:xfrm>
                <a:off x="85" y="258"/>
                <a:ext cx="1270" cy="190"/>
              </a:xfrm>
              <a:custGeom>
                <a:avLst/>
                <a:gdLst/>
                <a:ahLst/>
                <a:cxnLst/>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9525">
                <a:noFill/>
              </a:ln>
            </p:spPr>
            <p:txBody>
              <a:bodyPr/>
              <a:p>
                <a:endParaRPr lang="zh-CN" altLang="en-US"/>
              </a:p>
            </p:txBody>
          </p:sp>
          <p:sp>
            <p:nvSpPr>
              <p:cNvPr id="43080" name="矩形 12318"/>
              <p:cNvSpPr/>
              <p:nvPr/>
            </p:nvSpPr>
            <p:spPr>
              <a:xfrm>
                <a:off x="87" y="0"/>
                <a:ext cx="1268" cy="393"/>
              </a:xfrm>
              <a:prstGeom prst="rect">
                <a:avLst/>
              </a:prstGeom>
              <a:gradFill rotWithShape="1">
                <a:gsLst>
                  <a:gs pos="0">
                    <a:srgbClr val="DEF0F1"/>
                  </a:gs>
                  <a:gs pos="100000">
                    <a:schemeClr val="accent1"/>
                  </a:gs>
                </a:gsLst>
                <a:lin ang="2700000" scaled="1"/>
                <a:tileRect/>
              </a:gradFill>
              <a:ln w="9525">
                <a:noFill/>
              </a:ln>
            </p:spPr>
            <p:txBody>
              <a:bodyPr wrap="none" anchor="ctr" anchorCtr="0"/>
              <a:p>
                <a:pPr algn="ctr"/>
                <a:r>
                  <a:rPr lang="zh-CN" altLang="en-US" b="1" dirty="0">
                    <a:solidFill>
                      <a:srgbClr val="A50021"/>
                    </a:solidFill>
                    <a:latin typeface="宋体" panose="02010600030101010101" pitchFamily="2" charset="-122"/>
                    <a:ea typeface="宋体" panose="02010600030101010101" pitchFamily="2" charset="-122"/>
                  </a:rPr>
                  <a:t>高阶学习模式的支持</a:t>
                </a:r>
                <a:endParaRPr lang="zh-CN" altLang="en-US" b="1" dirty="0">
                  <a:solidFill>
                    <a:srgbClr val="A50021"/>
                  </a:solidFill>
                  <a:latin typeface="宋体" panose="02010600030101010101" pitchFamily="2" charset="-122"/>
                  <a:ea typeface="宋体" panose="02010600030101010101" pitchFamily="2" charset="-122"/>
                </a:endParaRPr>
              </a:p>
            </p:txBody>
          </p:sp>
        </p:grpSp>
        <p:grpSp>
          <p:nvGrpSpPr>
            <p:cNvPr id="43081" name="组合 12319"/>
            <p:cNvGrpSpPr/>
            <p:nvPr/>
          </p:nvGrpSpPr>
          <p:grpSpPr>
            <a:xfrm>
              <a:off x="0" y="0"/>
              <a:ext cx="880" cy="884"/>
              <a:chOff x="0" y="0"/>
              <a:chExt cx="1440" cy="448"/>
            </a:xfrm>
          </p:grpSpPr>
          <p:sp>
            <p:nvSpPr>
              <p:cNvPr id="43082" name="未知"/>
              <p:cNvSpPr/>
              <p:nvPr/>
            </p:nvSpPr>
            <p:spPr>
              <a:xfrm>
                <a:off x="85" y="258"/>
                <a:ext cx="1270" cy="190"/>
              </a:xfrm>
              <a:custGeom>
                <a:avLst/>
                <a:gdLst/>
                <a:ahLst/>
                <a:cxnLst/>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9525">
                <a:noFill/>
              </a:ln>
            </p:spPr>
            <p:txBody>
              <a:bodyPr/>
              <a:p>
                <a:endParaRPr lang="zh-CN" altLang="en-US"/>
              </a:p>
            </p:txBody>
          </p:sp>
          <p:sp>
            <p:nvSpPr>
              <p:cNvPr id="43083" name="矩形 12321"/>
              <p:cNvSpPr/>
              <p:nvPr/>
            </p:nvSpPr>
            <p:spPr>
              <a:xfrm>
                <a:off x="0" y="0"/>
                <a:ext cx="1440" cy="393"/>
              </a:xfrm>
              <a:prstGeom prst="rect">
                <a:avLst/>
              </a:prstGeom>
              <a:gradFill rotWithShape="1">
                <a:gsLst>
                  <a:gs pos="0">
                    <a:srgbClr val="DEF0F1"/>
                  </a:gs>
                  <a:gs pos="100000">
                    <a:schemeClr val="accent1"/>
                  </a:gs>
                </a:gsLst>
                <a:lin ang="2700000" scaled="1"/>
                <a:tileRect/>
              </a:gradFill>
              <a:ln w="9525">
                <a:noFill/>
              </a:ln>
            </p:spPr>
            <p:txBody>
              <a:bodyPr wrap="none" anchor="ctr" anchorCtr="0"/>
              <a:p>
                <a:pPr algn="ctr"/>
                <a:r>
                  <a:rPr lang="en-US" altLang="zh-CN" sz="2000" b="1" dirty="0">
                    <a:solidFill>
                      <a:srgbClr val="A50021"/>
                    </a:solidFill>
                    <a:latin typeface="宋体" panose="02010600030101010101" pitchFamily="2" charset="-122"/>
                    <a:ea typeface="宋体" panose="02010600030101010101" pitchFamily="2" charset="-122"/>
                  </a:rPr>
                  <a:t>1.</a:t>
                </a:r>
                <a:endParaRPr lang="en-US" altLang="zh-CN" sz="2000" b="1" dirty="0">
                  <a:solidFill>
                    <a:srgbClr val="A50021"/>
                  </a:solidFill>
                  <a:latin typeface="宋体" panose="02010600030101010101" pitchFamily="2" charset="-122"/>
                  <a:ea typeface="宋体" panose="02010600030101010101" pitchFamily="2" charset="-122"/>
                </a:endParaRPr>
              </a:p>
            </p:txBody>
          </p:sp>
        </p:grpSp>
      </p:grpSp>
      <p:grpSp>
        <p:nvGrpSpPr>
          <p:cNvPr id="301060" name="Group 4"/>
          <p:cNvGrpSpPr/>
          <p:nvPr/>
        </p:nvGrpSpPr>
        <p:grpSpPr>
          <a:xfrm>
            <a:off x="1540193" y="2790825"/>
            <a:ext cx="2160587" cy="1328738"/>
            <a:chOff x="340" y="1241"/>
            <a:chExt cx="1268" cy="919"/>
          </a:xfrm>
        </p:grpSpPr>
        <p:pic>
          <p:nvPicPr>
            <p:cNvPr id="44034" name="Picture 5" descr="s05"/>
            <p:cNvPicPr>
              <a:picLocks noChangeAspect="1"/>
            </p:cNvPicPr>
            <p:nvPr/>
          </p:nvPicPr>
          <p:blipFill>
            <a:blip r:embed="rId4"/>
            <a:stretch>
              <a:fillRect/>
            </a:stretch>
          </p:blipFill>
          <p:spPr>
            <a:xfrm>
              <a:off x="340" y="1241"/>
              <a:ext cx="1234" cy="919"/>
            </a:xfrm>
            <a:prstGeom prst="rect">
              <a:avLst/>
            </a:prstGeom>
            <a:noFill/>
            <a:ln w="9525">
              <a:noFill/>
            </a:ln>
          </p:spPr>
        </p:pic>
        <p:sp>
          <p:nvSpPr>
            <p:cNvPr id="44035" name="Rectangle 6"/>
            <p:cNvSpPr/>
            <p:nvPr/>
          </p:nvSpPr>
          <p:spPr>
            <a:xfrm>
              <a:off x="667" y="1480"/>
              <a:ext cx="941" cy="483"/>
            </a:xfrm>
            <a:prstGeom prst="rect">
              <a:avLst/>
            </a:prstGeom>
            <a:noFill/>
            <a:ln w="9525">
              <a:noFill/>
            </a:ln>
          </p:spPr>
          <p:txBody>
            <a:bodyPr lIns="83220" tIns="41610" rIns="83220" bIns="41610" anchor="t" anchorCtr="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搜集信息</a:t>
              </a:r>
              <a:endParaRPr kumimoji="0" lang="zh-CN" altLang="en-US" sz="2000" b="1" i="0" u="none" strike="noStrike" kern="1200" cap="none" spc="0" normalizeH="0" baseline="0" noProof="0" dirty="0">
                <a:ln>
                  <a:noFill/>
                </a:ln>
                <a:solidFill>
                  <a:schemeClr val="tx1"/>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整合判断</a:t>
              </a:r>
              <a:endParaRPr lang="zh-CN" altLang="en-US" sz="2000" b="1" dirty="0">
                <a:solidFill>
                  <a:srgbClr val="990000"/>
                </a:solidFill>
                <a:latin typeface="Gulim" panose="020B0600000101010101" pitchFamily="34" charset="-127"/>
                <a:ea typeface="宋体" panose="02010600030101010101" pitchFamily="2" charset="-122"/>
              </a:endParaRPr>
            </a:p>
          </p:txBody>
        </p:sp>
        <p:sp>
          <p:nvSpPr>
            <p:cNvPr id="44036" name="Rectangle 7"/>
            <p:cNvSpPr/>
            <p:nvPr/>
          </p:nvSpPr>
          <p:spPr>
            <a:xfrm>
              <a:off x="431" y="1241"/>
              <a:ext cx="227" cy="398"/>
            </a:xfrm>
            <a:prstGeom prst="rect">
              <a:avLst/>
            </a:prstGeom>
            <a:noFill/>
            <a:ln w="9525">
              <a:noFill/>
            </a:ln>
          </p:spPr>
          <p:txBody>
            <a:bodyPr lIns="83220" tIns="41610" rIns="83220" bIns="41610" anchor="t" anchorCtr="0">
              <a:spAutoFit/>
            </a:bodyPr>
            <a:p>
              <a:pPr defTabSz="831850" latinLnBrk="1"/>
              <a:r>
                <a:rPr lang="en-US" altLang="zh-CN" sz="3200" dirty="0">
                  <a:solidFill>
                    <a:schemeClr val="bg2"/>
                  </a:solidFill>
                  <a:latin typeface="Times New Roman" panose="02020603050405020304" pitchFamily="18" charset="0"/>
                  <a:ea typeface="楷体_GB2312" pitchFamily="49" charset="-122"/>
                </a:rPr>
                <a:t>1</a:t>
              </a:r>
              <a:endParaRPr lang="en-US" altLang="zh-CN" sz="3200" dirty="0">
                <a:solidFill>
                  <a:schemeClr val="bg2"/>
                </a:solidFill>
                <a:latin typeface="Times New Roman" panose="02020603050405020304" pitchFamily="18" charset="0"/>
                <a:ea typeface="楷体_GB2312" pitchFamily="49" charset="-122"/>
              </a:endParaRPr>
            </a:p>
          </p:txBody>
        </p:sp>
      </p:grpSp>
      <p:grpSp>
        <p:nvGrpSpPr>
          <p:cNvPr id="301064" name="Group 8"/>
          <p:cNvGrpSpPr/>
          <p:nvPr/>
        </p:nvGrpSpPr>
        <p:grpSpPr>
          <a:xfrm>
            <a:off x="3816668" y="4445000"/>
            <a:ext cx="2586037" cy="1343025"/>
            <a:chOff x="1174" y="2273"/>
            <a:chExt cx="1252" cy="930"/>
          </a:xfrm>
        </p:grpSpPr>
        <p:pic>
          <p:nvPicPr>
            <p:cNvPr id="44038" name="Picture 9" descr="s02"/>
            <p:cNvPicPr>
              <a:picLocks noChangeAspect="1"/>
            </p:cNvPicPr>
            <p:nvPr/>
          </p:nvPicPr>
          <p:blipFill>
            <a:blip r:embed="rId5"/>
            <a:stretch>
              <a:fillRect/>
            </a:stretch>
          </p:blipFill>
          <p:spPr>
            <a:xfrm>
              <a:off x="1174" y="2273"/>
              <a:ext cx="1252" cy="930"/>
            </a:xfrm>
            <a:prstGeom prst="rect">
              <a:avLst/>
            </a:prstGeom>
            <a:noFill/>
            <a:ln w="9525">
              <a:noFill/>
            </a:ln>
          </p:spPr>
        </p:pic>
        <p:sp>
          <p:nvSpPr>
            <p:cNvPr id="44039" name="Rectangle 10"/>
            <p:cNvSpPr/>
            <p:nvPr/>
          </p:nvSpPr>
          <p:spPr>
            <a:xfrm>
              <a:off x="1586" y="2573"/>
              <a:ext cx="760" cy="483"/>
            </a:xfrm>
            <a:prstGeom prst="rect">
              <a:avLst/>
            </a:prstGeom>
            <a:noFill/>
            <a:ln w="9525">
              <a:noFill/>
            </a:ln>
          </p:spPr>
          <p:txBody>
            <a:bodyPr lIns="83220" tIns="41610" rIns="83220" bIns="41610" anchor="t" anchorCtr="0">
              <a:spAutoFit/>
            </a:bodyPr>
            <a:p>
              <a:pPr marL="0" marR="0" lvl="0" indent="0" algn="ctr" defTabSz="914400" rtl="0" eaLnBrk="1" fontAlgn="auto" latinLnBrk="0" hangingPunct="1">
                <a:lnSpc>
                  <a:spcPct val="100000"/>
                </a:lnSpc>
                <a:spcBef>
                  <a:spcPts val="0"/>
                </a:spcBef>
                <a:spcAft>
                  <a:spcPts val="0"/>
                </a:spcAft>
                <a:buClrTx/>
                <a:buSzTx/>
                <a:buFontTx/>
                <a:buNone/>
                <a:defRPr/>
              </a:pPr>
              <a:r>
                <a:rPr sz="20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探寻观点</a:t>
              </a:r>
              <a:endParaRPr kumimoji="0" sz="2000" b="1" i="0" u="none" strike="noStrike" kern="1200" cap="none" spc="0" normalizeH="0" baseline="0" noProof="0" dirty="0">
                <a:ln>
                  <a:noFill/>
                </a:ln>
                <a:solidFill>
                  <a:schemeClr val="tx1"/>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sz="20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发现疑难点</a:t>
              </a:r>
              <a:endParaRPr lang="zh-CN" altLang="en-US" sz="2000" dirty="0">
                <a:solidFill>
                  <a:srgbClr val="6600FF"/>
                </a:solidFill>
                <a:latin typeface="Gulim" panose="020B0600000101010101" pitchFamily="34" charset="-127"/>
                <a:ea typeface="宋体" panose="02010600030101010101" pitchFamily="2" charset="-122"/>
              </a:endParaRPr>
            </a:p>
          </p:txBody>
        </p:sp>
        <p:sp>
          <p:nvSpPr>
            <p:cNvPr id="44040" name="Rectangle 11"/>
            <p:cNvSpPr/>
            <p:nvPr/>
          </p:nvSpPr>
          <p:spPr>
            <a:xfrm>
              <a:off x="1264" y="2273"/>
              <a:ext cx="227" cy="398"/>
            </a:xfrm>
            <a:prstGeom prst="rect">
              <a:avLst/>
            </a:prstGeom>
            <a:noFill/>
            <a:ln w="9525">
              <a:noFill/>
            </a:ln>
          </p:spPr>
          <p:txBody>
            <a:bodyPr lIns="83220" tIns="41610" rIns="83220" bIns="41610" anchor="t" anchorCtr="0">
              <a:spAutoFit/>
            </a:bodyPr>
            <a:p>
              <a:pPr defTabSz="831850" latinLnBrk="1"/>
              <a:r>
                <a:rPr lang="en-US" altLang="zh-CN" sz="3200" dirty="0">
                  <a:solidFill>
                    <a:schemeClr val="bg2"/>
                  </a:solidFill>
                  <a:latin typeface="Times New Roman" panose="02020603050405020304" pitchFamily="18" charset="0"/>
                  <a:ea typeface="楷体_GB2312" pitchFamily="49" charset="-122"/>
                </a:rPr>
                <a:t>2</a:t>
              </a:r>
              <a:endParaRPr lang="en-US" altLang="zh-CN" sz="3200" dirty="0">
                <a:solidFill>
                  <a:schemeClr val="bg2"/>
                </a:solidFill>
                <a:latin typeface="Times New Roman" panose="02020603050405020304" pitchFamily="18" charset="0"/>
                <a:ea typeface="楷体_GB2312" pitchFamily="49" charset="-122"/>
              </a:endParaRPr>
            </a:p>
          </p:txBody>
        </p:sp>
      </p:grpSp>
      <p:grpSp>
        <p:nvGrpSpPr>
          <p:cNvPr id="301068" name="Group 12"/>
          <p:cNvGrpSpPr/>
          <p:nvPr/>
        </p:nvGrpSpPr>
        <p:grpSpPr>
          <a:xfrm>
            <a:off x="6259830" y="2932113"/>
            <a:ext cx="2422525" cy="1370012"/>
            <a:chOff x="2245" y="1253"/>
            <a:chExt cx="1235" cy="948"/>
          </a:xfrm>
        </p:grpSpPr>
        <p:pic>
          <p:nvPicPr>
            <p:cNvPr id="44042" name="Picture 13" descr="s01"/>
            <p:cNvPicPr>
              <a:picLocks noChangeAspect="1"/>
            </p:cNvPicPr>
            <p:nvPr/>
          </p:nvPicPr>
          <p:blipFill>
            <a:blip r:embed="rId6"/>
            <a:stretch>
              <a:fillRect/>
            </a:stretch>
          </p:blipFill>
          <p:spPr>
            <a:xfrm>
              <a:off x="2245" y="1253"/>
              <a:ext cx="1235" cy="948"/>
            </a:xfrm>
            <a:prstGeom prst="rect">
              <a:avLst/>
            </a:prstGeom>
            <a:noFill/>
            <a:ln w="9525">
              <a:noFill/>
            </a:ln>
          </p:spPr>
        </p:pic>
        <p:sp>
          <p:nvSpPr>
            <p:cNvPr id="44043" name="Rectangle 14"/>
            <p:cNvSpPr/>
            <p:nvPr/>
          </p:nvSpPr>
          <p:spPr>
            <a:xfrm>
              <a:off x="2616" y="1527"/>
              <a:ext cx="805" cy="483"/>
            </a:xfrm>
            <a:prstGeom prst="rect">
              <a:avLst/>
            </a:prstGeom>
            <a:noFill/>
            <a:ln w="9525">
              <a:noFill/>
            </a:ln>
          </p:spPr>
          <p:txBody>
            <a:bodyPr lIns="83220" tIns="41610" rIns="83220" bIns="41610" anchor="t" anchorCtr="0">
              <a:spAutoFit/>
            </a:bodyPr>
            <a:p>
              <a:pPr marL="0" marR="0" lvl="0" indent="0" algn="ctr" defTabSz="914400" rtl="0" eaLnBrk="1" fontAlgn="auto" latinLnBrk="0" hangingPunct="1">
                <a:lnSpc>
                  <a:spcPct val="100000"/>
                </a:lnSpc>
                <a:spcBef>
                  <a:spcPts val="0"/>
                </a:spcBef>
                <a:spcAft>
                  <a:spcPts val="0"/>
                </a:spcAft>
                <a:buClrTx/>
                <a:buSzTx/>
                <a:buFontTx/>
                <a:buNone/>
                <a:defRPr/>
              </a:pPr>
              <a:r>
                <a:rPr sz="20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自主思考 </a:t>
              </a:r>
              <a:endParaRPr kumimoji="0" sz="2000" b="1" i="0" u="none" strike="noStrike" kern="1200" cap="none" spc="0" normalizeH="0" baseline="0" noProof="0" dirty="0">
                <a:ln>
                  <a:noFill/>
                </a:ln>
                <a:solidFill>
                  <a:schemeClr val="tx1"/>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sz="20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同伴研讨</a:t>
              </a:r>
              <a:endParaRPr lang="en-US" altLang="zh-CN" sz="2000" dirty="0">
                <a:solidFill>
                  <a:srgbClr val="009900"/>
                </a:solidFill>
                <a:latin typeface="Gulim" panose="020B0600000101010101" pitchFamily="34" charset="-127"/>
                <a:ea typeface="宋体" panose="02010600030101010101" pitchFamily="2" charset="-122"/>
              </a:endParaRPr>
            </a:p>
          </p:txBody>
        </p:sp>
        <p:sp>
          <p:nvSpPr>
            <p:cNvPr id="44044" name="Rectangle 15"/>
            <p:cNvSpPr/>
            <p:nvPr/>
          </p:nvSpPr>
          <p:spPr>
            <a:xfrm>
              <a:off x="2345" y="1253"/>
              <a:ext cx="227" cy="398"/>
            </a:xfrm>
            <a:prstGeom prst="rect">
              <a:avLst/>
            </a:prstGeom>
            <a:noFill/>
            <a:ln w="9525">
              <a:noFill/>
            </a:ln>
          </p:spPr>
          <p:txBody>
            <a:bodyPr lIns="83220" tIns="41610" rIns="83220" bIns="41610" anchor="t" anchorCtr="0">
              <a:spAutoFit/>
            </a:bodyPr>
            <a:p>
              <a:pPr defTabSz="831850" latinLnBrk="1"/>
              <a:r>
                <a:rPr lang="en-US" altLang="zh-CN" sz="3200" dirty="0">
                  <a:solidFill>
                    <a:schemeClr val="bg2"/>
                  </a:solidFill>
                  <a:latin typeface="Times New Roman" panose="02020603050405020304" pitchFamily="18" charset="0"/>
                  <a:ea typeface="楷体_GB2312" pitchFamily="49" charset="-122"/>
                </a:rPr>
                <a:t>3</a:t>
              </a:r>
              <a:endParaRPr lang="en-US" altLang="zh-CN" sz="3200" dirty="0">
                <a:solidFill>
                  <a:schemeClr val="bg2"/>
                </a:solidFill>
                <a:latin typeface="Times New Roman" panose="02020603050405020304" pitchFamily="18" charset="0"/>
                <a:ea typeface="楷体_GB2312" pitchFamily="49" charset="-122"/>
              </a:endParaRPr>
            </a:p>
          </p:txBody>
        </p:sp>
      </p:grpSp>
      <p:grpSp>
        <p:nvGrpSpPr>
          <p:cNvPr id="301072" name="Group 16"/>
          <p:cNvGrpSpPr/>
          <p:nvPr/>
        </p:nvGrpSpPr>
        <p:grpSpPr>
          <a:xfrm>
            <a:off x="8314055" y="4422775"/>
            <a:ext cx="2084388" cy="1355725"/>
            <a:chOff x="3107" y="2296"/>
            <a:chExt cx="1224" cy="938"/>
          </a:xfrm>
        </p:grpSpPr>
        <p:pic>
          <p:nvPicPr>
            <p:cNvPr id="44046" name="Picture 17" descr="s04"/>
            <p:cNvPicPr>
              <a:picLocks noChangeAspect="1"/>
            </p:cNvPicPr>
            <p:nvPr/>
          </p:nvPicPr>
          <p:blipFill>
            <a:blip r:embed="rId7"/>
            <a:stretch>
              <a:fillRect/>
            </a:stretch>
          </p:blipFill>
          <p:spPr>
            <a:xfrm>
              <a:off x="3107" y="2308"/>
              <a:ext cx="1224" cy="926"/>
            </a:xfrm>
            <a:prstGeom prst="rect">
              <a:avLst/>
            </a:prstGeom>
            <a:noFill/>
            <a:ln w="9525">
              <a:noFill/>
            </a:ln>
          </p:spPr>
        </p:pic>
        <p:sp>
          <p:nvSpPr>
            <p:cNvPr id="44047" name="Rectangle 18"/>
            <p:cNvSpPr/>
            <p:nvPr/>
          </p:nvSpPr>
          <p:spPr>
            <a:xfrm>
              <a:off x="3424" y="2604"/>
              <a:ext cx="907" cy="483"/>
            </a:xfrm>
            <a:prstGeom prst="rect">
              <a:avLst/>
            </a:prstGeom>
            <a:noFill/>
            <a:ln w="9525">
              <a:noFill/>
            </a:ln>
          </p:spPr>
          <p:txBody>
            <a:bodyPr wrap="square" lIns="83220" tIns="41610" rIns="83220" bIns="41610" anchor="t" anchorCtr="0">
              <a:spAutoFit/>
            </a:bodyPr>
            <a:p>
              <a:pPr marL="0" marR="0" lvl="0" indent="0" algn="ctr" defTabSz="914400" rtl="0" eaLnBrk="1" fontAlgn="auto" latinLnBrk="0" hangingPunct="1">
                <a:lnSpc>
                  <a:spcPct val="100000"/>
                </a:lnSpc>
                <a:spcBef>
                  <a:spcPts val="0"/>
                </a:spcBef>
                <a:spcAft>
                  <a:spcPts val="0"/>
                </a:spcAft>
                <a:buClrTx/>
                <a:buSzTx/>
                <a:buFontTx/>
                <a:buNone/>
                <a:defRPr/>
              </a:pPr>
              <a:r>
                <a:rPr sz="20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解决方法</a:t>
              </a:r>
              <a:endParaRPr kumimoji="0" sz="2000" b="1" i="0" u="none" strike="noStrike" kern="1200" cap="none" spc="0" normalizeH="0" baseline="0" noProof="0" dirty="0">
                <a:ln>
                  <a:noFill/>
                </a:ln>
                <a:solidFill>
                  <a:schemeClr val="tx1"/>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sz="20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活动策略</a:t>
              </a:r>
              <a:endParaRPr lang="zh-CN" altLang="en-US" sz="2000" dirty="0">
                <a:solidFill>
                  <a:srgbClr val="CC0099"/>
                </a:solidFill>
                <a:latin typeface="Gulim" panose="020B0600000101010101" pitchFamily="34" charset="-127"/>
                <a:ea typeface="宋体" panose="02010600030101010101" pitchFamily="2" charset="-122"/>
              </a:endParaRPr>
            </a:p>
          </p:txBody>
        </p:sp>
        <p:sp>
          <p:nvSpPr>
            <p:cNvPr id="44048" name="Rectangle 19"/>
            <p:cNvSpPr/>
            <p:nvPr/>
          </p:nvSpPr>
          <p:spPr>
            <a:xfrm>
              <a:off x="3197" y="2296"/>
              <a:ext cx="227" cy="398"/>
            </a:xfrm>
            <a:prstGeom prst="rect">
              <a:avLst/>
            </a:prstGeom>
            <a:noFill/>
            <a:ln w="9525">
              <a:noFill/>
            </a:ln>
          </p:spPr>
          <p:txBody>
            <a:bodyPr lIns="83220" tIns="41610" rIns="83220" bIns="41610" anchor="t" anchorCtr="0">
              <a:spAutoFit/>
            </a:bodyPr>
            <a:p>
              <a:pPr defTabSz="831850" latinLnBrk="1"/>
              <a:r>
                <a:rPr lang="en-US" altLang="zh-CN" sz="3200" dirty="0">
                  <a:solidFill>
                    <a:schemeClr val="bg2"/>
                  </a:solidFill>
                  <a:latin typeface="Times New Roman" panose="02020603050405020304" pitchFamily="18" charset="0"/>
                  <a:ea typeface="楷体_GB2312" pitchFamily="49" charset="-122"/>
                </a:rPr>
                <a:t>4</a:t>
              </a:r>
              <a:endParaRPr lang="en-US" altLang="zh-CN" sz="3200" dirty="0">
                <a:solidFill>
                  <a:schemeClr val="bg2"/>
                </a:solidFill>
                <a:latin typeface="Times New Roman" panose="02020603050405020304" pitchFamily="18" charset="0"/>
                <a:ea typeface="楷体_GB2312" pitchFamily="49" charset="-122"/>
              </a:endParaRPr>
            </a:p>
          </p:txBody>
        </p:sp>
      </p:grpSp>
      <p:pic>
        <p:nvPicPr>
          <p:cNvPr id="301080" name="Picture 24" descr="png-0063"/>
          <p:cNvPicPr>
            <a:picLocks noChangeAspect="1"/>
          </p:cNvPicPr>
          <p:nvPr/>
        </p:nvPicPr>
        <p:blipFill>
          <a:blip r:embed="rId8"/>
          <a:stretch>
            <a:fillRect/>
          </a:stretch>
        </p:blipFill>
        <p:spPr>
          <a:xfrm rot="1921178">
            <a:off x="3167380" y="4103688"/>
            <a:ext cx="655638" cy="655637"/>
          </a:xfrm>
          <a:prstGeom prst="rect">
            <a:avLst/>
          </a:prstGeom>
          <a:noFill/>
          <a:ln w="9525">
            <a:noFill/>
          </a:ln>
        </p:spPr>
      </p:pic>
      <p:pic>
        <p:nvPicPr>
          <p:cNvPr id="301081" name="Picture 25" descr="png-0063"/>
          <p:cNvPicPr>
            <a:picLocks noChangeAspect="1"/>
          </p:cNvPicPr>
          <p:nvPr/>
        </p:nvPicPr>
        <p:blipFill>
          <a:blip r:embed="rId8"/>
          <a:stretch>
            <a:fillRect/>
          </a:stretch>
        </p:blipFill>
        <p:spPr>
          <a:xfrm rot="-2483613">
            <a:off x="5759768" y="3848100"/>
            <a:ext cx="657225" cy="655638"/>
          </a:xfrm>
          <a:prstGeom prst="rect">
            <a:avLst/>
          </a:prstGeom>
          <a:noFill/>
          <a:ln w="9525">
            <a:noFill/>
          </a:ln>
        </p:spPr>
      </p:pic>
      <p:pic>
        <p:nvPicPr>
          <p:cNvPr id="301084" name="Picture 28" descr="png-0063"/>
          <p:cNvPicPr>
            <a:picLocks noChangeAspect="1"/>
          </p:cNvPicPr>
          <p:nvPr/>
        </p:nvPicPr>
        <p:blipFill>
          <a:blip r:embed="rId8"/>
          <a:stretch>
            <a:fillRect/>
          </a:stretch>
        </p:blipFill>
        <p:spPr>
          <a:xfrm rot="2445232">
            <a:off x="7891780" y="4103688"/>
            <a:ext cx="655638" cy="655637"/>
          </a:xfrm>
          <a:prstGeom prst="rect">
            <a:avLst/>
          </a:prstGeom>
          <a:noFill/>
          <a:ln w="9525">
            <a:noFill/>
          </a:ln>
        </p:spPr>
      </p:pic>
      <p:grpSp>
        <p:nvGrpSpPr>
          <p:cNvPr id="3" name="组合 2"/>
          <p:cNvGrpSpPr/>
          <p:nvPr/>
        </p:nvGrpSpPr>
        <p:grpSpPr>
          <a:xfrm>
            <a:off x="0" y="323215"/>
            <a:ext cx="6259830" cy="1076325"/>
            <a:chOff x="0" y="452"/>
            <a:chExt cx="5775" cy="1695"/>
          </a:xfrm>
        </p:grpSpPr>
        <p:sp>
          <p:nvSpPr>
            <p:cNvPr id="4" name="矩形 3"/>
            <p:cNvSpPr/>
            <p:nvPr/>
          </p:nvSpPr>
          <p:spPr>
            <a:xfrm>
              <a:off x="0" y="452"/>
              <a:ext cx="5775" cy="673"/>
            </a:xfrm>
            <a:prstGeom prst="rect">
              <a:avLst/>
            </a:prstGeom>
            <a:solidFill>
              <a:srgbClr val="ED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5" name="文本框 4"/>
            <p:cNvSpPr txBox="1"/>
            <p:nvPr/>
          </p:nvSpPr>
          <p:spPr>
            <a:xfrm>
              <a:off x="180" y="477"/>
              <a:ext cx="5388" cy="1670"/>
            </a:xfrm>
            <a:prstGeom prst="rect">
              <a:avLst/>
            </a:prstGeom>
            <a:noFill/>
          </p:spPr>
          <p:txBody>
            <a:bodyPr wrap="square" rtlCol="0">
              <a:spAutoFit/>
              <a:scene3d>
                <a:camera prst="orthographicFront"/>
                <a:lightRig rig="threePt" dir="t"/>
              </a:scene3d>
              <a:sp3d contourW="12700"/>
            </a:bodyPr>
            <a:p>
              <a:pPr algn="l"/>
              <a:r>
                <a:rPr lang="zh-CN" altLang="en-US" sz="2100" b="1" dirty="0">
                  <a:solidFill>
                    <a:schemeClr val="bg1"/>
                  </a:solidFill>
                  <a:sym typeface="+mn-ea"/>
                </a:rPr>
                <a:t>（四）形成培养小学生高阶思维能力的基本样态研究</a:t>
              </a:r>
              <a:endParaRPr lang="zh-CN" altLang="en-US" sz="2100" b="1" dirty="0">
                <a:solidFill>
                  <a:schemeClr val="bg1"/>
                </a:solidFill>
                <a:sym typeface="+mn-ea"/>
              </a:endParaRPr>
            </a:p>
            <a:p>
              <a:pPr algn="l"/>
              <a:endParaRPr lang="zh-CN" altLang="en-US" sz="2100" b="1"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77"/>
                                        </p:tgtEl>
                                        <p:attrNameLst>
                                          <p:attrName>style.visibility</p:attrName>
                                        </p:attrNameLst>
                                      </p:cBhvr>
                                      <p:to>
                                        <p:strVal val="visible"/>
                                      </p:to>
                                    </p:set>
                                    <p:anim calcmode="lin" valueType="num">
                                      <p:cBhvr additive="base">
                                        <p:cTn id="7" dur="500" fill="hold"/>
                                        <p:tgtEl>
                                          <p:spTgt spid="43077"/>
                                        </p:tgtEl>
                                        <p:attrNameLst>
                                          <p:attrName>ppt_x</p:attrName>
                                        </p:attrNameLst>
                                      </p:cBhvr>
                                      <p:tavLst>
                                        <p:tav tm="0">
                                          <p:val>
                                            <p:strVal val="0-#ppt_w/2"/>
                                          </p:val>
                                        </p:tav>
                                        <p:tav tm="100000">
                                          <p:val>
                                            <p:strVal val="#ppt_x"/>
                                          </p:val>
                                        </p:tav>
                                      </p:tavLst>
                                    </p:anim>
                                    <p:anim calcmode="lin" valueType="num">
                                      <p:cBhvr additive="base">
                                        <p:cTn id="8" dur="500" fill="hold"/>
                                        <p:tgtEl>
                                          <p:spTgt spid="4307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01060"/>
                                        </p:tgtEl>
                                        <p:attrNameLst>
                                          <p:attrName>style.visibility</p:attrName>
                                        </p:attrNameLst>
                                      </p:cBhvr>
                                      <p:to>
                                        <p:strVal val="visible"/>
                                      </p:to>
                                    </p:set>
                                    <p:animEffect transition="in" filter="wipe(left)">
                                      <p:cBhvr>
                                        <p:cTn id="12" dur="500"/>
                                        <p:tgtEl>
                                          <p:spTgt spid="301060"/>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301080"/>
                                        </p:tgtEl>
                                        <p:attrNameLst>
                                          <p:attrName>style.visibility</p:attrName>
                                        </p:attrNameLst>
                                      </p:cBhvr>
                                      <p:to>
                                        <p:strVal val="visible"/>
                                      </p:to>
                                    </p:set>
                                    <p:animEffect transition="in" filter="wipe(left)">
                                      <p:cBhvr>
                                        <p:cTn id="16" dur="500"/>
                                        <p:tgtEl>
                                          <p:spTgt spid="301080"/>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301064"/>
                                        </p:tgtEl>
                                        <p:attrNameLst>
                                          <p:attrName>style.visibility</p:attrName>
                                        </p:attrNameLst>
                                      </p:cBhvr>
                                      <p:to>
                                        <p:strVal val="visible"/>
                                      </p:to>
                                    </p:set>
                                    <p:animEffect transition="in" filter="wipe(left)">
                                      <p:cBhvr>
                                        <p:cTn id="20" dur="500"/>
                                        <p:tgtEl>
                                          <p:spTgt spid="301064"/>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301081"/>
                                        </p:tgtEl>
                                        <p:attrNameLst>
                                          <p:attrName>style.visibility</p:attrName>
                                        </p:attrNameLst>
                                      </p:cBhvr>
                                      <p:to>
                                        <p:strVal val="visible"/>
                                      </p:to>
                                    </p:set>
                                    <p:animEffect transition="in" filter="wipe(left)">
                                      <p:cBhvr>
                                        <p:cTn id="24" dur="500"/>
                                        <p:tgtEl>
                                          <p:spTgt spid="301081"/>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301068"/>
                                        </p:tgtEl>
                                        <p:attrNameLst>
                                          <p:attrName>style.visibility</p:attrName>
                                        </p:attrNameLst>
                                      </p:cBhvr>
                                      <p:to>
                                        <p:strVal val="visible"/>
                                      </p:to>
                                    </p:set>
                                    <p:animEffect transition="in" filter="wipe(left)">
                                      <p:cBhvr>
                                        <p:cTn id="28" dur="500"/>
                                        <p:tgtEl>
                                          <p:spTgt spid="301068"/>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301084"/>
                                        </p:tgtEl>
                                        <p:attrNameLst>
                                          <p:attrName>style.visibility</p:attrName>
                                        </p:attrNameLst>
                                      </p:cBhvr>
                                      <p:to>
                                        <p:strVal val="visible"/>
                                      </p:to>
                                    </p:set>
                                    <p:animEffect transition="in" filter="wipe(left)">
                                      <p:cBhvr>
                                        <p:cTn id="32" dur="500"/>
                                        <p:tgtEl>
                                          <p:spTgt spid="301084"/>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301072"/>
                                        </p:tgtEl>
                                        <p:attrNameLst>
                                          <p:attrName>style.visibility</p:attrName>
                                        </p:attrNameLst>
                                      </p:cBhvr>
                                      <p:to>
                                        <p:strVal val="visible"/>
                                      </p:to>
                                    </p:set>
                                    <p:animEffect transition="in" filter="wipe(left)">
                                      <p:cBhvr>
                                        <p:cTn id="36" dur="500"/>
                                        <p:tgtEl>
                                          <p:spTgt spid="30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rot="0">
            <a:off x="0" y="0"/>
            <a:ext cx="12192000" cy="6858000"/>
            <a:chOff x="0" y="-1"/>
            <a:chExt cx="12191999" cy="6858001"/>
          </a:xfrm>
        </p:grpSpPr>
        <p:pic>
          <p:nvPicPr>
            <p:cNvPr id="76" name="图片 75"/>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810844" y="5395697"/>
              <a:ext cx="1381155" cy="1462303"/>
            </a:xfrm>
            <a:prstGeom prst="rect">
              <a:avLst/>
            </a:prstGeom>
          </p:spPr>
        </p:pic>
        <p:pic>
          <p:nvPicPr>
            <p:cNvPr id="85" name="图片 84"/>
            <p:cNvPicPr>
              <a:picLocks noChangeAspect="1"/>
            </p:cNvPicPr>
            <p:nvPr/>
          </p:nvPicPr>
          <p:blipFill rotWithShape="1">
            <a:blip r:embed="rId2" cstate="print">
              <a:extLst>
                <a:ext uri="{28A0092B-C50C-407E-A947-70E740481C1C}">
                  <a14:useLocalDpi xmlns:a14="http://schemas.microsoft.com/office/drawing/2010/main" val="0"/>
                </a:ext>
              </a:extLst>
            </a:blip>
            <a:srcRect l="1" t="-412" r="-1087" b="69994"/>
            <a:stretch>
              <a:fillRect/>
            </a:stretch>
          </p:blipFill>
          <p:spPr>
            <a:xfrm flipH="1" flipV="1">
              <a:off x="0" y="-1"/>
              <a:ext cx="2485126" cy="1121869"/>
            </a:xfrm>
            <a:prstGeom prst="rect">
              <a:avLst/>
            </a:prstGeom>
          </p:spPr>
        </p:pic>
        <p:pic>
          <p:nvPicPr>
            <p:cNvPr id="86" name="图片 85"/>
            <p:cNvPicPr>
              <a:picLocks noChangeAspect="1"/>
            </p:cNvPicPr>
            <p:nvPr/>
          </p:nvPicPr>
          <p:blipFill rotWithShape="1">
            <a:blip r:embed="rId3" cstate="print">
              <a:extLst>
                <a:ext uri="{28A0092B-C50C-407E-A947-70E740481C1C}">
                  <a14:useLocalDpi xmlns:a14="http://schemas.microsoft.com/office/drawing/2010/main" val="0"/>
                </a:ext>
              </a:extLst>
            </a:blip>
            <a:srcRect l="28361" t="16833" r="45730" b="61637"/>
            <a:stretch>
              <a:fillRect/>
            </a:stretch>
          </p:blipFill>
          <p:spPr>
            <a:xfrm flipH="1" flipV="1">
              <a:off x="11406364" y="4601631"/>
              <a:ext cx="636952" cy="794066"/>
            </a:xfrm>
            <a:prstGeom prst="rect">
              <a:avLst/>
            </a:prstGeom>
          </p:spPr>
        </p:pic>
      </p:grpSp>
      <p:grpSp>
        <p:nvGrpSpPr>
          <p:cNvPr id="43077" name="组合 12315"/>
          <p:cNvGrpSpPr/>
          <p:nvPr/>
        </p:nvGrpSpPr>
        <p:grpSpPr>
          <a:xfrm>
            <a:off x="1423988" y="1257300"/>
            <a:ext cx="7967662" cy="577850"/>
            <a:chOff x="0" y="0"/>
            <a:chExt cx="8505" cy="910"/>
          </a:xfrm>
        </p:grpSpPr>
        <p:grpSp>
          <p:nvGrpSpPr>
            <p:cNvPr id="43078" name="组合 12316"/>
            <p:cNvGrpSpPr/>
            <p:nvPr/>
          </p:nvGrpSpPr>
          <p:grpSpPr>
            <a:xfrm>
              <a:off x="1475" y="0"/>
              <a:ext cx="7031" cy="910"/>
              <a:chOff x="0" y="0"/>
              <a:chExt cx="1440" cy="448"/>
            </a:xfrm>
          </p:grpSpPr>
          <p:sp>
            <p:nvSpPr>
              <p:cNvPr id="43079" name="未知"/>
              <p:cNvSpPr/>
              <p:nvPr/>
            </p:nvSpPr>
            <p:spPr>
              <a:xfrm>
                <a:off x="85" y="258"/>
                <a:ext cx="1270" cy="190"/>
              </a:xfrm>
              <a:custGeom>
                <a:avLst/>
                <a:gdLst/>
                <a:ahLst/>
                <a:cxnLst/>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9525">
                <a:noFill/>
              </a:ln>
            </p:spPr>
            <p:txBody>
              <a:bodyPr/>
              <a:p>
                <a:endParaRPr lang="zh-CN" altLang="en-US"/>
              </a:p>
            </p:txBody>
          </p:sp>
          <p:sp>
            <p:nvSpPr>
              <p:cNvPr id="43080" name="矩形 12318"/>
              <p:cNvSpPr/>
              <p:nvPr/>
            </p:nvSpPr>
            <p:spPr>
              <a:xfrm>
                <a:off x="0" y="0"/>
                <a:ext cx="1440" cy="393"/>
              </a:xfrm>
              <a:prstGeom prst="rect">
                <a:avLst/>
              </a:prstGeom>
              <a:gradFill rotWithShape="1">
                <a:gsLst>
                  <a:gs pos="0">
                    <a:srgbClr val="DEF0F1"/>
                  </a:gs>
                  <a:gs pos="100000">
                    <a:schemeClr val="accent1"/>
                  </a:gs>
                </a:gsLst>
                <a:lin ang="2700000" scaled="1"/>
                <a:tileRect/>
              </a:gradFill>
              <a:ln w="9525">
                <a:noFill/>
              </a:ln>
            </p:spPr>
            <p:txBody>
              <a:bodyPr wrap="none" anchor="ctr" anchorCtr="0"/>
              <a:p>
                <a:pPr algn="ctr"/>
                <a:r>
                  <a:rPr lang="zh-CN" altLang="en-US" b="1" dirty="0">
                    <a:solidFill>
                      <a:srgbClr val="A50021"/>
                    </a:solidFill>
                    <a:latin typeface="宋体" panose="02010600030101010101" pitchFamily="2" charset="-122"/>
                    <a:ea typeface="宋体" panose="02010600030101010101" pitchFamily="2" charset="-122"/>
                  </a:rPr>
                  <a:t>“指向高阶思维发展的课程建构”的课堂教学模式的建构。</a:t>
                </a:r>
                <a:endParaRPr lang="zh-CN" altLang="en-US" b="1" dirty="0">
                  <a:solidFill>
                    <a:srgbClr val="A50021"/>
                  </a:solidFill>
                  <a:latin typeface="宋体" panose="02010600030101010101" pitchFamily="2" charset="-122"/>
                  <a:ea typeface="宋体" panose="02010600030101010101" pitchFamily="2" charset="-122"/>
                </a:endParaRPr>
              </a:p>
            </p:txBody>
          </p:sp>
        </p:grpSp>
        <p:grpSp>
          <p:nvGrpSpPr>
            <p:cNvPr id="43081" name="组合 12319"/>
            <p:cNvGrpSpPr/>
            <p:nvPr/>
          </p:nvGrpSpPr>
          <p:grpSpPr>
            <a:xfrm>
              <a:off x="0" y="0"/>
              <a:ext cx="880" cy="884"/>
              <a:chOff x="0" y="0"/>
              <a:chExt cx="1440" cy="448"/>
            </a:xfrm>
          </p:grpSpPr>
          <p:sp>
            <p:nvSpPr>
              <p:cNvPr id="43082" name="未知"/>
              <p:cNvSpPr/>
              <p:nvPr/>
            </p:nvSpPr>
            <p:spPr>
              <a:xfrm>
                <a:off x="85" y="258"/>
                <a:ext cx="1270" cy="190"/>
              </a:xfrm>
              <a:custGeom>
                <a:avLst/>
                <a:gdLst/>
                <a:ahLst/>
                <a:cxnLst/>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9525">
                <a:noFill/>
              </a:ln>
            </p:spPr>
            <p:txBody>
              <a:bodyPr/>
              <a:p>
                <a:endParaRPr lang="zh-CN" altLang="en-US"/>
              </a:p>
            </p:txBody>
          </p:sp>
          <p:sp>
            <p:nvSpPr>
              <p:cNvPr id="43083" name="矩形 12321"/>
              <p:cNvSpPr/>
              <p:nvPr/>
            </p:nvSpPr>
            <p:spPr>
              <a:xfrm>
                <a:off x="0" y="0"/>
                <a:ext cx="1440" cy="393"/>
              </a:xfrm>
              <a:prstGeom prst="rect">
                <a:avLst/>
              </a:prstGeom>
              <a:gradFill rotWithShape="1">
                <a:gsLst>
                  <a:gs pos="0">
                    <a:srgbClr val="DEF0F1"/>
                  </a:gs>
                  <a:gs pos="100000">
                    <a:schemeClr val="accent1"/>
                  </a:gs>
                </a:gsLst>
                <a:lin ang="2700000" scaled="1"/>
                <a:tileRect/>
              </a:gradFill>
              <a:ln w="9525">
                <a:noFill/>
              </a:ln>
            </p:spPr>
            <p:txBody>
              <a:bodyPr wrap="none" anchor="ctr" anchorCtr="0"/>
              <a:p>
                <a:pPr algn="ctr"/>
                <a:r>
                  <a:rPr lang="zh-CN" altLang="en-US" sz="2000" b="1" dirty="0">
                    <a:solidFill>
                      <a:srgbClr val="A50021"/>
                    </a:solidFill>
                    <a:latin typeface="宋体" panose="02010600030101010101" pitchFamily="2" charset="-122"/>
                    <a:ea typeface="宋体" panose="02010600030101010101" pitchFamily="2" charset="-122"/>
                  </a:rPr>
                  <a:t>（</a:t>
                </a:r>
                <a:r>
                  <a:rPr lang="en-US" altLang="zh-CN" sz="2000" b="1" dirty="0">
                    <a:solidFill>
                      <a:srgbClr val="A50021"/>
                    </a:solidFill>
                    <a:latin typeface="宋体" panose="02010600030101010101" pitchFamily="2" charset="-122"/>
                    <a:ea typeface="宋体" panose="02010600030101010101" pitchFamily="2" charset="-122"/>
                  </a:rPr>
                  <a:t>2</a:t>
                </a:r>
                <a:r>
                  <a:rPr lang="zh-CN" altLang="en-US" sz="2000" b="1" dirty="0">
                    <a:solidFill>
                      <a:srgbClr val="A50021"/>
                    </a:solidFill>
                    <a:latin typeface="宋体" panose="02010600030101010101" pitchFamily="2" charset="-122"/>
                    <a:ea typeface="宋体" panose="02010600030101010101" pitchFamily="2" charset="-122"/>
                  </a:rPr>
                  <a:t>）</a:t>
                </a:r>
                <a:endParaRPr lang="zh-CN" altLang="en-US" sz="2000" b="1" dirty="0">
                  <a:solidFill>
                    <a:srgbClr val="A50021"/>
                  </a:solidFill>
                  <a:latin typeface="宋体" panose="02010600030101010101" pitchFamily="2" charset="-122"/>
                  <a:ea typeface="宋体" panose="02010600030101010101" pitchFamily="2" charset="-122"/>
                </a:endParaRPr>
              </a:p>
            </p:txBody>
          </p:sp>
        </p:grpSp>
      </p:grpSp>
      <p:grpSp>
        <p:nvGrpSpPr>
          <p:cNvPr id="36" name="组合 35"/>
          <p:cNvGrpSpPr/>
          <p:nvPr/>
        </p:nvGrpSpPr>
        <p:grpSpPr>
          <a:xfrm>
            <a:off x="4395470" y="2180590"/>
            <a:ext cx="4997066" cy="498475"/>
            <a:chOff x="7381" y="4586"/>
            <a:chExt cx="5942" cy="785"/>
          </a:xfrm>
        </p:grpSpPr>
        <p:sp>
          <p:nvSpPr>
            <p:cNvPr id="33" name="圆角矩形 32"/>
            <p:cNvSpPr/>
            <p:nvPr/>
          </p:nvSpPr>
          <p:spPr>
            <a:xfrm>
              <a:off x="7381" y="4586"/>
              <a:ext cx="4652" cy="78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ln>
                  <a:noFill/>
                </a:ln>
              </a:endParaRPr>
            </a:p>
          </p:txBody>
        </p:sp>
        <p:sp>
          <p:nvSpPr>
            <p:cNvPr id="35" name="文本框 34"/>
            <p:cNvSpPr txBox="1"/>
            <p:nvPr/>
          </p:nvSpPr>
          <p:spPr>
            <a:xfrm>
              <a:off x="7605" y="4689"/>
              <a:ext cx="5718" cy="58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p>
              <a:pPr algn="l"/>
              <a:r>
                <a:rPr lang="zh-CN" altLang="en-US" b="1">
                  <a:ln>
                    <a:noFill/>
                  </a:ln>
                  <a:solidFill>
                    <a:schemeClr val="tx1"/>
                  </a:solidFill>
                  <a:latin typeface="黑体" panose="02010609060101010101" charset="-122"/>
                  <a:ea typeface="黑体" panose="02010609060101010101" charset="-122"/>
                  <a:sym typeface="+mn-ea"/>
                </a:rPr>
                <a:t>指向高阶思维发展的课程建构</a:t>
              </a:r>
              <a:r>
                <a:rPr lang="zh-CN" altLang="en-US" b="1">
                  <a:ln>
                    <a:noFill/>
                  </a:ln>
                  <a:solidFill>
                    <a:schemeClr val="tx1"/>
                  </a:solidFill>
                  <a:latin typeface="黑体" panose="02010609060101010101" charset="-122"/>
                  <a:ea typeface="黑体" panose="02010609060101010101" charset="-122"/>
                </a:rPr>
                <a:t>范式</a:t>
              </a:r>
              <a:endParaRPr lang="zh-CN" altLang="en-US" b="1">
                <a:ln>
                  <a:noFill/>
                </a:ln>
                <a:solidFill>
                  <a:schemeClr val="tx1"/>
                </a:solidFill>
                <a:latin typeface="黑体" panose="02010609060101010101" charset="-122"/>
                <a:ea typeface="黑体" panose="02010609060101010101" charset="-122"/>
              </a:endParaRPr>
            </a:p>
          </p:txBody>
        </p:sp>
      </p:grpSp>
      <p:grpSp>
        <p:nvGrpSpPr>
          <p:cNvPr id="40" name="组合 39"/>
          <p:cNvGrpSpPr/>
          <p:nvPr/>
        </p:nvGrpSpPr>
        <p:grpSpPr>
          <a:xfrm>
            <a:off x="1337310" y="3099435"/>
            <a:ext cx="2322195" cy="498475"/>
            <a:chOff x="7381" y="4586"/>
            <a:chExt cx="4652" cy="785"/>
          </a:xfrm>
        </p:grpSpPr>
        <p:sp>
          <p:nvSpPr>
            <p:cNvPr id="41" name="圆角矩形 40"/>
            <p:cNvSpPr/>
            <p:nvPr/>
          </p:nvSpPr>
          <p:spPr>
            <a:xfrm>
              <a:off x="7381" y="4586"/>
              <a:ext cx="4652" cy="785"/>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p>
              <a:pPr algn="ctr"/>
              <a:endParaRPr lang="zh-CN" altLang="en-US">
                <a:ln>
                  <a:noFill/>
                </a:ln>
              </a:endParaRPr>
            </a:p>
          </p:txBody>
        </p:sp>
        <p:sp>
          <p:nvSpPr>
            <p:cNvPr id="42" name="文本框 41"/>
            <p:cNvSpPr txBox="1"/>
            <p:nvPr/>
          </p:nvSpPr>
          <p:spPr>
            <a:xfrm>
              <a:off x="7836" y="4662"/>
              <a:ext cx="3619" cy="580"/>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p>
              <a:r>
                <a:rPr lang="en-US" altLang="zh-CN" b="1">
                  <a:ln>
                    <a:noFill/>
                  </a:ln>
                  <a:solidFill>
                    <a:schemeClr val="tx1"/>
                  </a:solidFill>
                  <a:latin typeface="黑体" panose="02010609060101010101" charset="-122"/>
                  <a:ea typeface="黑体" panose="02010609060101010101" charset="-122"/>
                </a:rPr>
                <a:t>    </a:t>
              </a:r>
              <a:r>
                <a:rPr lang="zh-CN" altLang="en-US" b="1">
                  <a:ln>
                    <a:noFill/>
                  </a:ln>
                  <a:solidFill>
                    <a:schemeClr val="tx1"/>
                  </a:solidFill>
                  <a:latin typeface="黑体" panose="02010609060101010101" charset="-122"/>
                  <a:ea typeface="黑体" panose="02010609060101010101" charset="-122"/>
                </a:rPr>
                <a:t>实践</a:t>
              </a:r>
              <a:r>
                <a:rPr lang="zh-CN" altLang="en-US" b="1">
                  <a:ln>
                    <a:noFill/>
                  </a:ln>
                  <a:solidFill>
                    <a:schemeClr val="tx1"/>
                  </a:solidFill>
                  <a:latin typeface="黑体" panose="02010609060101010101" charset="-122"/>
                  <a:ea typeface="黑体" panose="02010609060101010101" charset="-122"/>
                </a:rPr>
                <a:t>特质</a:t>
              </a:r>
              <a:endParaRPr lang="zh-CN" altLang="en-US" b="1">
                <a:ln>
                  <a:noFill/>
                </a:ln>
                <a:solidFill>
                  <a:schemeClr val="tx1"/>
                </a:solidFill>
                <a:latin typeface="黑体" panose="02010609060101010101" charset="-122"/>
                <a:ea typeface="黑体" panose="02010609060101010101" charset="-122"/>
              </a:endParaRPr>
            </a:p>
          </p:txBody>
        </p:sp>
      </p:grpSp>
      <p:grpSp>
        <p:nvGrpSpPr>
          <p:cNvPr id="46" name="组合 45"/>
          <p:cNvGrpSpPr/>
          <p:nvPr/>
        </p:nvGrpSpPr>
        <p:grpSpPr>
          <a:xfrm>
            <a:off x="4673600" y="3082925"/>
            <a:ext cx="2322195" cy="498475"/>
            <a:chOff x="7381" y="4586"/>
            <a:chExt cx="4652" cy="785"/>
          </a:xfrm>
        </p:grpSpPr>
        <p:sp>
          <p:nvSpPr>
            <p:cNvPr id="47" name="圆角矩形 46"/>
            <p:cNvSpPr/>
            <p:nvPr/>
          </p:nvSpPr>
          <p:spPr>
            <a:xfrm>
              <a:off x="7381" y="4586"/>
              <a:ext cx="4652" cy="785"/>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p>
              <a:pPr algn="ctr"/>
              <a:endParaRPr lang="zh-CN" altLang="en-US">
                <a:ln>
                  <a:noFill/>
                </a:ln>
              </a:endParaRPr>
            </a:p>
          </p:txBody>
        </p:sp>
        <p:sp>
          <p:nvSpPr>
            <p:cNvPr id="48" name="文本框 47"/>
            <p:cNvSpPr txBox="1"/>
            <p:nvPr/>
          </p:nvSpPr>
          <p:spPr>
            <a:xfrm>
              <a:off x="7836" y="4662"/>
              <a:ext cx="3619" cy="580"/>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p>
              <a:r>
                <a:rPr lang="en-US" altLang="zh-CN" b="1">
                  <a:ln>
                    <a:noFill/>
                  </a:ln>
                  <a:solidFill>
                    <a:schemeClr val="tx1"/>
                  </a:solidFill>
                  <a:latin typeface="黑体" panose="02010609060101010101" charset="-122"/>
                  <a:ea typeface="黑体" panose="02010609060101010101" charset="-122"/>
                </a:rPr>
                <a:t>    </a:t>
              </a:r>
              <a:r>
                <a:rPr lang="zh-CN" altLang="en-US" b="1">
                  <a:ln>
                    <a:noFill/>
                  </a:ln>
                  <a:solidFill>
                    <a:schemeClr val="tx1"/>
                  </a:solidFill>
                  <a:latin typeface="黑体" panose="02010609060101010101" charset="-122"/>
                  <a:ea typeface="黑体" panose="02010609060101010101" charset="-122"/>
                </a:rPr>
                <a:t>学习</a:t>
              </a:r>
              <a:r>
                <a:rPr lang="zh-CN" altLang="en-US" b="1">
                  <a:ln>
                    <a:noFill/>
                  </a:ln>
                  <a:solidFill>
                    <a:schemeClr val="tx1"/>
                  </a:solidFill>
                  <a:latin typeface="黑体" panose="02010609060101010101" charset="-122"/>
                  <a:ea typeface="黑体" panose="02010609060101010101" charset="-122"/>
                </a:rPr>
                <a:t>流程</a:t>
              </a:r>
              <a:endParaRPr lang="zh-CN" altLang="en-US" b="1">
                <a:ln>
                  <a:noFill/>
                </a:ln>
                <a:solidFill>
                  <a:schemeClr val="tx1"/>
                </a:solidFill>
                <a:latin typeface="黑体" panose="02010609060101010101" charset="-122"/>
                <a:ea typeface="黑体" panose="02010609060101010101" charset="-122"/>
              </a:endParaRPr>
            </a:p>
          </p:txBody>
        </p:sp>
      </p:grpSp>
      <p:grpSp>
        <p:nvGrpSpPr>
          <p:cNvPr id="49" name="组合 48"/>
          <p:cNvGrpSpPr/>
          <p:nvPr/>
        </p:nvGrpSpPr>
        <p:grpSpPr>
          <a:xfrm>
            <a:off x="8274050" y="3111500"/>
            <a:ext cx="2322195" cy="498475"/>
            <a:chOff x="7381" y="4586"/>
            <a:chExt cx="4652" cy="785"/>
          </a:xfrm>
        </p:grpSpPr>
        <p:sp>
          <p:nvSpPr>
            <p:cNvPr id="50" name="圆角矩形 49"/>
            <p:cNvSpPr/>
            <p:nvPr/>
          </p:nvSpPr>
          <p:spPr>
            <a:xfrm>
              <a:off x="7381" y="4586"/>
              <a:ext cx="4652" cy="785"/>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p>
              <a:pPr algn="ctr"/>
              <a:endParaRPr lang="zh-CN" altLang="en-US">
                <a:ln>
                  <a:noFill/>
                </a:ln>
              </a:endParaRPr>
            </a:p>
          </p:txBody>
        </p:sp>
        <p:sp>
          <p:nvSpPr>
            <p:cNvPr id="51" name="文本框 50"/>
            <p:cNvSpPr txBox="1"/>
            <p:nvPr/>
          </p:nvSpPr>
          <p:spPr>
            <a:xfrm>
              <a:off x="7836" y="4662"/>
              <a:ext cx="3619" cy="580"/>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p>
              <a:r>
                <a:rPr lang="en-US" altLang="zh-CN" b="1">
                  <a:ln>
                    <a:noFill/>
                  </a:ln>
                  <a:solidFill>
                    <a:schemeClr val="tx1"/>
                  </a:solidFill>
                  <a:latin typeface="黑体" panose="02010609060101010101" charset="-122"/>
                  <a:ea typeface="黑体" panose="02010609060101010101" charset="-122"/>
                </a:rPr>
                <a:t>   </a:t>
              </a:r>
              <a:r>
                <a:rPr lang="zh-CN" altLang="en-US" b="1">
                  <a:ln>
                    <a:noFill/>
                  </a:ln>
                  <a:solidFill>
                    <a:schemeClr val="tx1"/>
                  </a:solidFill>
                  <a:latin typeface="黑体" panose="02010609060101010101" charset="-122"/>
                  <a:ea typeface="黑体" panose="02010609060101010101" charset="-122"/>
                </a:rPr>
                <a:t>认知</a:t>
              </a:r>
              <a:r>
                <a:rPr lang="zh-CN" altLang="en-US" b="1">
                  <a:ln>
                    <a:noFill/>
                  </a:ln>
                  <a:solidFill>
                    <a:schemeClr val="tx1"/>
                  </a:solidFill>
                  <a:latin typeface="黑体" panose="02010609060101010101" charset="-122"/>
                  <a:ea typeface="黑体" panose="02010609060101010101" charset="-122"/>
                </a:rPr>
                <a:t>维度</a:t>
              </a:r>
              <a:endParaRPr lang="zh-CN" altLang="en-US" b="1">
                <a:ln>
                  <a:noFill/>
                </a:ln>
                <a:solidFill>
                  <a:schemeClr val="tx1"/>
                </a:solidFill>
                <a:latin typeface="黑体" panose="02010609060101010101" charset="-122"/>
                <a:ea typeface="黑体" panose="02010609060101010101" charset="-122"/>
              </a:endParaRPr>
            </a:p>
          </p:txBody>
        </p:sp>
      </p:grpSp>
      <p:grpSp>
        <p:nvGrpSpPr>
          <p:cNvPr id="52" name="组合 51"/>
          <p:cNvGrpSpPr/>
          <p:nvPr/>
        </p:nvGrpSpPr>
        <p:grpSpPr>
          <a:xfrm>
            <a:off x="1337310" y="3712845"/>
            <a:ext cx="2322195" cy="2251075"/>
            <a:chOff x="7381" y="4586"/>
            <a:chExt cx="4652" cy="3545"/>
          </a:xfrm>
        </p:grpSpPr>
        <p:sp>
          <p:nvSpPr>
            <p:cNvPr id="53" name="圆角矩形 52"/>
            <p:cNvSpPr/>
            <p:nvPr/>
          </p:nvSpPr>
          <p:spPr>
            <a:xfrm>
              <a:off x="7381" y="4586"/>
              <a:ext cx="4652" cy="3545"/>
            </a:xfrm>
            <a:prstGeom prst="roundRect">
              <a:avLst/>
            </a:prstGeom>
            <a:ln>
              <a:noFill/>
            </a:ln>
          </p:spPr>
          <p:style>
            <a:lnRef idx="1">
              <a:schemeClr val="accent3"/>
            </a:lnRef>
            <a:fillRef idx="2">
              <a:schemeClr val="accent3"/>
            </a:fillRef>
            <a:effectRef idx="1">
              <a:schemeClr val="accent3"/>
            </a:effectRef>
            <a:fontRef idx="minor">
              <a:schemeClr val="dk1"/>
            </a:fontRef>
          </p:style>
          <p:txBody>
            <a:bodyPr rtlCol="0" anchor="ctr"/>
            <a:p>
              <a:pPr algn="ctr"/>
              <a:endParaRPr lang="zh-CN" altLang="en-US">
                <a:ln>
                  <a:noFill/>
                </a:ln>
              </a:endParaRPr>
            </a:p>
          </p:txBody>
        </p:sp>
        <p:sp>
          <p:nvSpPr>
            <p:cNvPr id="54" name="文本框 53"/>
            <p:cNvSpPr txBox="1"/>
            <p:nvPr/>
          </p:nvSpPr>
          <p:spPr>
            <a:xfrm>
              <a:off x="7836" y="4662"/>
              <a:ext cx="3619" cy="3197"/>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p>
              <a:pPr algn="ctr"/>
              <a:r>
                <a:rPr lang="en-US" altLang="zh-CN" b="1">
                  <a:ln>
                    <a:noFill/>
                  </a:ln>
                  <a:solidFill>
                    <a:schemeClr val="tx1"/>
                  </a:solidFill>
                  <a:latin typeface="黑体" panose="02010609060101010101" charset="-122"/>
                  <a:ea typeface="黑体" panose="02010609060101010101" charset="-122"/>
                </a:rPr>
                <a:t> </a:t>
              </a:r>
              <a:r>
                <a:rPr lang="zh-CN" altLang="en-US" b="1">
                  <a:ln>
                    <a:noFill/>
                  </a:ln>
                  <a:solidFill>
                    <a:schemeClr val="tx1"/>
                  </a:solidFill>
                  <a:latin typeface="黑体" panose="02010609060101010101" charset="-122"/>
                  <a:ea typeface="黑体" panose="02010609060101010101" charset="-122"/>
                </a:rPr>
                <a:t>生长为</a:t>
              </a:r>
              <a:r>
                <a:rPr lang="zh-CN" altLang="en-US" b="1">
                  <a:ln>
                    <a:noFill/>
                  </a:ln>
                  <a:solidFill>
                    <a:schemeClr val="tx1"/>
                  </a:solidFill>
                  <a:latin typeface="黑体" panose="02010609060101010101" charset="-122"/>
                  <a:ea typeface="黑体" panose="02010609060101010101" charset="-122"/>
                </a:rPr>
                <a:t>旨</a:t>
              </a:r>
              <a:endParaRPr lang="zh-CN" altLang="en-US" b="1">
                <a:ln>
                  <a:noFill/>
                </a:ln>
                <a:solidFill>
                  <a:schemeClr val="tx1"/>
                </a:solidFill>
                <a:latin typeface="黑体" panose="02010609060101010101" charset="-122"/>
                <a:ea typeface="黑体" panose="02010609060101010101" charset="-122"/>
              </a:endParaRPr>
            </a:p>
            <a:p>
              <a:pPr algn="ctr"/>
              <a:endParaRPr lang="zh-CN" altLang="en-US" b="1">
                <a:ln>
                  <a:noFill/>
                </a:ln>
                <a:solidFill>
                  <a:schemeClr val="tx1"/>
                </a:solidFill>
                <a:latin typeface="黑体" panose="02010609060101010101" charset="-122"/>
                <a:ea typeface="黑体" panose="02010609060101010101" charset="-122"/>
              </a:endParaRPr>
            </a:p>
            <a:p>
              <a:pPr algn="ctr"/>
              <a:r>
                <a:rPr lang="zh-CN" altLang="en-US" b="1">
                  <a:ln>
                    <a:noFill/>
                  </a:ln>
                  <a:solidFill>
                    <a:schemeClr val="tx1"/>
                  </a:solidFill>
                  <a:latin typeface="黑体" panose="02010609060101010101" charset="-122"/>
                  <a:ea typeface="黑体" panose="02010609060101010101" charset="-122"/>
                </a:rPr>
                <a:t>思维为</a:t>
              </a:r>
              <a:r>
                <a:rPr lang="zh-CN" altLang="en-US" b="1">
                  <a:ln>
                    <a:noFill/>
                  </a:ln>
                  <a:solidFill>
                    <a:schemeClr val="tx1"/>
                  </a:solidFill>
                  <a:latin typeface="黑体" panose="02010609060101010101" charset="-122"/>
                  <a:ea typeface="黑体" panose="02010609060101010101" charset="-122"/>
                </a:rPr>
                <a:t>轴</a:t>
              </a:r>
              <a:endParaRPr lang="zh-CN" altLang="en-US" b="1">
                <a:ln>
                  <a:noFill/>
                </a:ln>
                <a:solidFill>
                  <a:schemeClr val="tx1"/>
                </a:solidFill>
                <a:latin typeface="黑体" panose="02010609060101010101" charset="-122"/>
                <a:ea typeface="黑体" panose="02010609060101010101" charset="-122"/>
              </a:endParaRPr>
            </a:p>
            <a:p>
              <a:pPr algn="ctr"/>
              <a:endParaRPr lang="zh-CN" altLang="en-US" b="1">
                <a:ln>
                  <a:noFill/>
                </a:ln>
                <a:solidFill>
                  <a:schemeClr val="tx1"/>
                </a:solidFill>
                <a:latin typeface="黑体" panose="02010609060101010101" charset="-122"/>
                <a:ea typeface="黑体" panose="02010609060101010101" charset="-122"/>
              </a:endParaRPr>
            </a:p>
            <a:p>
              <a:pPr algn="ctr"/>
              <a:r>
                <a:rPr lang="zh-CN" altLang="en-US" b="1">
                  <a:ln>
                    <a:noFill/>
                  </a:ln>
                  <a:solidFill>
                    <a:schemeClr val="tx1"/>
                  </a:solidFill>
                  <a:latin typeface="黑体" panose="02010609060101010101" charset="-122"/>
                  <a:ea typeface="黑体" panose="02010609060101010101" charset="-122"/>
                </a:rPr>
                <a:t>问题为</a:t>
              </a:r>
              <a:r>
                <a:rPr lang="zh-CN" altLang="en-US" b="1">
                  <a:ln>
                    <a:noFill/>
                  </a:ln>
                  <a:solidFill>
                    <a:schemeClr val="tx1"/>
                  </a:solidFill>
                  <a:latin typeface="黑体" panose="02010609060101010101" charset="-122"/>
                  <a:ea typeface="黑体" panose="02010609060101010101" charset="-122"/>
                </a:rPr>
                <a:t>线</a:t>
              </a:r>
              <a:endParaRPr lang="zh-CN" altLang="en-US" b="1">
                <a:ln>
                  <a:noFill/>
                </a:ln>
                <a:solidFill>
                  <a:schemeClr val="tx1"/>
                </a:solidFill>
                <a:latin typeface="黑体" panose="02010609060101010101" charset="-122"/>
                <a:ea typeface="黑体" panose="02010609060101010101" charset="-122"/>
              </a:endParaRPr>
            </a:p>
            <a:p>
              <a:pPr algn="ctr"/>
              <a:endParaRPr lang="zh-CN" altLang="en-US" b="1">
                <a:ln>
                  <a:noFill/>
                </a:ln>
                <a:solidFill>
                  <a:schemeClr val="tx1"/>
                </a:solidFill>
                <a:latin typeface="黑体" panose="02010609060101010101" charset="-122"/>
                <a:ea typeface="黑体" panose="02010609060101010101" charset="-122"/>
              </a:endParaRPr>
            </a:p>
            <a:p>
              <a:pPr algn="ctr"/>
              <a:r>
                <a:rPr lang="zh-CN" altLang="en-US" b="1">
                  <a:ln>
                    <a:noFill/>
                  </a:ln>
                  <a:solidFill>
                    <a:schemeClr val="tx1"/>
                  </a:solidFill>
                  <a:latin typeface="黑体" panose="02010609060101010101" charset="-122"/>
                  <a:ea typeface="黑体" panose="02010609060101010101" charset="-122"/>
                </a:rPr>
                <a:t>兴趣为</a:t>
              </a:r>
              <a:r>
                <a:rPr lang="zh-CN" altLang="en-US" b="1">
                  <a:ln>
                    <a:noFill/>
                  </a:ln>
                  <a:solidFill>
                    <a:schemeClr val="tx1"/>
                  </a:solidFill>
                  <a:latin typeface="黑体" panose="02010609060101010101" charset="-122"/>
                  <a:ea typeface="黑体" panose="02010609060101010101" charset="-122"/>
                </a:rPr>
                <a:t>要</a:t>
              </a:r>
              <a:endParaRPr lang="zh-CN" altLang="en-US" b="1">
                <a:ln>
                  <a:noFill/>
                </a:ln>
                <a:solidFill>
                  <a:schemeClr val="tx1"/>
                </a:solidFill>
                <a:latin typeface="黑体" panose="02010609060101010101" charset="-122"/>
                <a:ea typeface="黑体" panose="02010609060101010101" charset="-122"/>
              </a:endParaRPr>
            </a:p>
          </p:txBody>
        </p:sp>
      </p:grpSp>
      <p:grpSp>
        <p:nvGrpSpPr>
          <p:cNvPr id="55" name="组合 54"/>
          <p:cNvGrpSpPr/>
          <p:nvPr/>
        </p:nvGrpSpPr>
        <p:grpSpPr>
          <a:xfrm>
            <a:off x="8268970" y="3712845"/>
            <a:ext cx="2322195" cy="2251075"/>
            <a:chOff x="7381" y="4586"/>
            <a:chExt cx="4652" cy="3545"/>
          </a:xfrm>
        </p:grpSpPr>
        <p:sp>
          <p:nvSpPr>
            <p:cNvPr id="56" name="圆角矩形 55"/>
            <p:cNvSpPr/>
            <p:nvPr/>
          </p:nvSpPr>
          <p:spPr>
            <a:xfrm>
              <a:off x="7381" y="4586"/>
              <a:ext cx="4652" cy="3545"/>
            </a:xfrm>
            <a:prstGeom prst="roundRect">
              <a:avLst/>
            </a:prstGeom>
            <a:ln>
              <a:noFill/>
            </a:ln>
          </p:spPr>
          <p:style>
            <a:lnRef idx="1">
              <a:schemeClr val="accent3"/>
            </a:lnRef>
            <a:fillRef idx="2">
              <a:schemeClr val="accent3"/>
            </a:fillRef>
            <a:effectRef idx="1">
              <a:schemeClr val="accent3"/>
            </a:effectRef>
            <a:fontRef idx="minor">
              <a:schemeClr val="dk1"/>
            </a:fontRef>
          </p:style>
          <p:txBody>
            <a:bodyPr rtlCol="0" anchor="ctr"/>
            <a:p>
              <a:pPr algn="ctr"/>
              <a:endParaRPr lang="zh-CN" altLang="en-US">
                <a:ln>
                  <a:noFill/>
                </a:ln>
              </a:endParaRPr>
            </a:p>
          </p:txBody>
        </p:sp>
        <p:sp>
          <p:nvSpPr>
            <p:cNvPr id="57" name="文本框 56"/>
            <p:cNvSpPr txBox="1"/>
            <p:nvPr/>
          </p:nvSpPr>
          <p:spPr>
            <a:xfrm>
              <a:off x="7836" y="4662"/>
              <a:ext cx="3619" cy="3197"/>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p>
              <a:pPr algn="ctr"/>
              <a:r>
                <a:rPr lang="zh-CN" altLang="en-US" b="1">
                  <a:ln>
                    <a:noFill/>
                  </a:ln>
                  <a:solidFill>
                    <a:schemeClr val="tx1"/>
                  </a:solidFill>
                  <a:latin typeface="黑体" panose="02010609060101010101" charset="-122"/>
                  <a:ea typeface="黑体" panose="02010609060101010101" charset="-122"/>
                </a:rPr>
                <a:t>创造评价</a:t>
              </a:r>
              <a:endParaRPr lang="zh-CN" altLang="en-US" b="1">
                <a:ln>
                  <a:noFill/>
                </a:ln>
                <a:solidFill>
                  <a:schemeClr val="tx1"/>
                </a:solidFill>
                <a:latin typeface="黑体" panose="02010609060101010101" charset="-122"/>
                <a:ea typeface="黑体" panose="02010609060101010101" charset="-122"/>
              </a:endParaRPr>
            </a:p>
            <a:p>
              <a:pPr algn="ctr"/>
              <a:endParaRPr lang="zh-CN" altLang="en-US" b="1">
                <a:ln>
                  <a:noFill/>
                </a:ln>
                <a:solidFill>
                  <a:schemeClr val="tx1"/>
                </a:solidFill>
                <a:latin typeface="黑体" panose="02010609060101010101" charset="-122"/>
                <a:ea typeface="黑体" panose="02010609060101010101" charset="-122"/>
              </a:endParaRPr>
            </a:p>
            <a:p>
              <a:pPr algn="ctr"/>
              <a:r>
                <a:rPr lang="zh-CN" altLang="en-US" b="1">
                  <a:ln>
                    <a:noFill/>
                  </a:ln>
                  <a:solidFill>
                    <a:schemeClr val="tx1"/>
                  </a:solidFill>
                  <a:latin typeface="黑体" panose="02010609060101010101" charset="-122"/>
                  <a:ea typeface="黑体" panose="02010609060101010101" charset="-122"/>
                </a:rPr>
                <a:t>综合</a:t>
              </a:r>
              <a:r>
                <a:rPr lang="zh-CN" altLang="en-US" b="1">
                  <a:ln>
                    <a:noFill/>
                  </a:ln>
                  <a:solidFill>
                    <a:schemeClr val="tx1"/>
                  </a:solidFill>
                  <a:latin typeface="黑体" panose="02010609060101010101" charset="-122"/>
                  <a:ea typeface="黑体" panose="02010609060101010101" charset="-122"/>
                </a:rPr>
                <a:t>分析</a:t>
              </a:r>
              <a:endParaRPr lang="zh-CN" altLang="en-US" b="1">
                <a:ln>
                  <a:noFill/>
                </a:ln>
                <a:solidFill>
                  <a:schemeClr val="tx1"/>
                </a:solidFill>
                <a:latin typeface="黑体" panose="02010609060101010101" charset="-122"/>
                <a:ea typeface="黑体" panose="02010609060101010101" charset="-122"/>
              </a:endParaRPr>
            </a:p>
            <a:p>
              <a:pPr algn="ctr"/>
              <a:endParaRPr lang="zh-CN" altLang="en-US" b="1">
                <a:ln>
                  <a:noFill/>
                </a:ln>
                <a:solidFill>
                  <a:schemeClr val="tx1"/>
                </a:solidFill>
                <a:latin typeface="黑体" panose="02010609060101010101" charset="-122"/>
                <a:ea typeface="黑体" panose="02010609060101010101" charset="-122"/>
              </a:endParaRPr>
            </a:p>
            <a:p>
              <a:pPr algn="ctr"/>
              <a:r>
                <a:rPr lang="zh-CN" altLang="en-US" b="1">
                  <a:ln>
                    <a:noFill/>
                  </a:ln>
                  <a:solidFill>
                    <a:schemeClr val="tx1"/>
                  </a:solidFill>
                  <a:latin typeface="黑体" panose="02010609060101010101" charset="-122"/>
                  <a:ea typeface="黑体" panose="02010609060101010101" charset="-122"/>
                </a:rPr>
                <a:t>应用</a:t>
              </a:r>
              <a:r>
                <a:rPr lang="zh-CN" altLang="en-US" b="1">
                  <a:ln>
                    <a:noFill/>
                  </a:ln>
                  <a:solidFill>
                    <a:schemeClr val="tx1"/>
                  </a:solidFill>
                  <a:latin typeface="黑体" panose="02010609060101010101" charset="-122"/>
                  <a:ea typeface="黑体" panose="02010609060101010101" charset="-122"/>
                </a:rPr>
                <a:t>迁移</a:t>
              </a:r>
              <a:endParaRPr lang="zh-CN" altLang="en-US" b="1">
                <a:ln>
                  <a:noFill/>
                </a:ln>
                <a:solidFill>
                  <a:schemeClr val="tx1"/>
                </a:solidFill>
                <a:latin typeface="黑体" panose="02010609060101010101" charset="-122"/>
                <a:ea typeface="黑体" panose="02010609060101010101" charset="-122"/>
              </a:endParaRPr>
            </a:p>
            <a:p>
              <a:pPr algn="ctr"/>
              <a:endParaRPr lang="zh-CN" altLang="en-US" b="1">
                <a:ln>
                  <a:noFill/>
                </a:ln>
                <a:solidFill>
                  <a:schemeClr val="tx1"/>
                </a:solidFill>
                <a:latin typeface="黑体" panose="02010609060101010101" charset="-122"/>
                <a:ea typeface="黑体" panose="02010609060101010101" charset="-122"/>
              </a:endParaRPr>
            </a:p>
            <a:p>
              <a:pPr algn="ctr"/>
              <a:r>
                <a:rPr lang="zh-CN" altLang="en-US" b="1">
                  <a:ln>
                    <a:noFill/>
                  </a:ln>
                  <a:solidFill>
                    <a:schemeClr val="tx1"/>
                  </a:solidFill>
                  <a:latin typeface="黑体" panose="02010609060101010101" charset="-122"/>
                  <a:ea typeface="黑体" panose="02010609060101010101" charset="-122"/>
                </a:rPr>
                <a:t>理解识</a:t>
              </a:r>
              <a:r>
                <a:rPr lang="zh-CN" altLang="en-US" b="1">
                  <a:ln>
                    <a:noFill/>
                  </a:ln>
                  <a:solidFill>
                    <a:schemeClr val="tx1"/>
                  </a:solidFill>
                  <a:latin typeface="黑体" panose="02010609060101010101" charset="-122"/>
                  <a:ea typeface="黑体" panose="02010609060101010101" charset="-122"/>
                </a:rPr>
                <a:t>记</a:t>
              </a:r>
              <a:endParaRPr lang="zh-CN" altLang="en-US" b="1">
                <a:ln>
                  <a:noFill/>
                </a:ln>
                <a:solidFill>
                  <a:schemeClr val="tx1"/>
                </a:solidFill>
                <a:latin typeface="黑体" panose="02010609060101010101" charset="-122"/>
                <a:ea typeface="黑体" panose="02010609060101010101" charset="-122"/>
              </a:endParaRPr>
            </a:p>
          </p:txBody>
        </p:sp>
      </p:grpSp>
      <p:grpSp>
        <p:nvGrpSpPr>
          <p:cNvPr id="64" name="组合 63"/>
          <p:cNvGrpSpPr/>
          <p:nvPr/>
        </p:nvGrpSpPr>
        <p:grpSpPr>
          <a:xfrm>
            <a:off x="4494530" y="3697605"/>
            <a:ext cx="2856865" cy="2282190"/>
            <a:chOff x="7381" y="4586"/>
            <a:chExt cx="5466" cy="3234"/>
          </a:xfrm>
        </p:grpSpPr>
        <p:sp>
          <p:nvSpPr>
            <p:cNvPr id="65" name="圆角矩形 64"/>
            <p:cNvSpPr/>
            <p:nvPr/>
          </p:nvSpPr>
          <p:spPr>
            <a:xfrm>
              <a:off x="7381" y="4586"/>
              <a:ext cx="5466" cy="3234"/>
            </a:xfrm>
            <a:prstGeom prst="roundRect">
              <a:avLst/>
            </a:prstGeom>
            <a:ln>
              <a:noFill/>
            </a:ln>
          </p:spPr>
          <p:style>
            <a:lnRef idx="1">
              <a:schemeClr val="accent3"/>
            </a:lnRef>
            <a:fillRef idx="2">
              <a:schemeClr val="accent3"/>
            </a:fillRef>
            <a:effectRef idx="1">
              <a:schemeClr val="accent3"/>
            </a:effectRef>
            <a:fontRef idx="minor">
              <a:schemeClr val="dk1"/>
            </a:fontRef>
          </p:style>
          <p:txBody>
            <a:bodyPr rtlCol="0" anchor="ctr"/>
            <a:p>
              <a:pPr algn="ctr"/>
              <a:endParaRPr lang="zh-CN" altLang="en-US">
                <a:ln>
                  <a:noFill/>
                </a:ln>
              </a:endParaRPr>
            </a:p>
          </p:txBody>
        </p:sp>
        <p:sp>
          <p:nvSpPr>
            <p:cNvPr id="66" name="文本框 65"/>
            <p:cNvSpPr txBox="1"/>
            <p:nvPr/>
          </p:nvSpPr>
          <p:spPr>
            <a:xfrm>
              <a:off x="7836" y="4662"/>
              <a:ext cx="4317" cy="2877"/>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p>
              <a:r>
                <a:rPr lang="zh-CN" altLang="en-US" b="1">
                  <a:ln>
                    <a:noFill/>
                  </a:ln>
                  <a:solidFill>
                    <a:schemeClr val="tx1"/>
                  </a:solidFill>
                  <a:latin typeface="黑体" panose="02010609060101010101" charset="-122"/>
                  <a:ea typeface="黑体" panose="02010609060101010101" charset="-122"/>
                </a:rPr>
                <a:t>开放互动，活化</a:t>
              </a:r>
              <a:r>
                <a:rPr lang="zh-CN" altLang="en-US" b="1">
                  <a:ln>
                    <a:noFill/>
                  </a:ln>
                  <a:solidFill>
                    <a:schemeClr val="tx1"/>
                  </a:solidFill>
                  <a:latin typeface="黑体" panose="02010609060101010101" charset="-122"/>
                  <a:ea typeface="黑体" panose="02010609060101010101" charset="-122"/>
                </a:rPr>
                <a:t>问题</a:t>
              </a:r>
              <a:endParaRPr lang="zh-CN" altLang="en-US" b="1">
                <a:ln>
                  <a:noFill/>
                </a:ln>
                <a:solidFill>
                  <a:schemeClr val="tx1"/>
                </a:solidFill>
                <a:latin typeface="黑体" panose="02010609060101010101" charset="-122"/>
                <a:ea typeface="黑体" panose="02010609060101010101" charset="-122"/>
              </a:endParaRPr>
            </a:p>
            <a:p>
              <a:endParaRPr lang="zh-CN" altLang="en-US" b="1">
                <a:ln>
                  <a:noFill/>
                </a:ln>
                <a:solidFill>
                  <a:schemeClr val="tx1"/>
                </a:solidFill>
                <a:latin typeface="黑体" panose="02010609060101010101" charset="-122"/>
                <a:ea typeface="黑体" panose="02010609060101010101" charset="-122"/>
              </a:endParaRPr>
            </a:p>
            <a:p>
              <a:r>
                <a:rPr lang="zh-CN" altLang="en-US" b="1">
                  <a:ln>
                    <a:noFill/>
                  </a:ln>
                  <a:solidFill>
                    <a:schemeClr val="tx1"/>
                  </a:solidFill>
                  <a:latin typeface="黑体" panose="02010609060101010101" charset="-122"/>
                  <a:ea typeface="黑体" panose="02010609060101010101" charset="-122"/>
                </a:rPr>
                <a:t>深度学习，再生</a:t>
              </a:r>
              <a:r>
                <a:rPr lang="zh-CN" altLang="en-US" b="1">
                  <a:ln>
                    <a:noFill/>
                  </a:ln>
                  <a:solidFill>
                    <a:schemeClr val="tx1"/>
                  </a:solidFill>
                  <a:latin typeface="黑体" panose="02010609060101010101" charset="-122"/>
                  <a:ea typeface="黑体" panose="02010609060101010101" charset="-122"/>
                </a:rPr>
                <a:t>问题</a:t>
              </a:r>
              <a:endParaRPr lang="zh-CN" altLang="en-US" b="1">
                <a:ln>
                  <a:noFill/>
                </a:ln>
                <a:solidFill>
                  <a:schemeClr val="tx1"/>
                </a:solidFill>
                <a:latin typeface="黑体" panose="02010609060101010101" charset="-122"/>
                <a:ea typeface="黑体" panose="02010609060101010101" charset="-122"/>
              </a:endParaRPr>
            </a:p>
            <a:p>
              <a:endParaRPr lang="zh-CN" altLang="en-US" b="1">
                <a:ln>
                  <a:noFill/>
                </a:ln>
                <a:solidFill>
                  <a:schemeClr val="tx1"/>
                </a:solidFill>
                <a:latin typeface="黑体" panose="02010609060101010101" charset="-122"/>
                <a:ea typeface="黑体" panose="02010609060101010101" charset="-122"/>
              </a:endParaRPr>
            </a:p>
            <a:p>
              <a:r>
                <a:rPr lang="zh-CN" altLang="en-US" b="1">
                  <a:ln>
                    <a:noFill/>
                  </a:ln>
                  <a:solidFill>
                    <a:schemeClr val="tx1"/>
                  </a:solidFill>
                  <a:latin typeface="黑体" panose="02010609060101010101" charset="-122"/>
                  <a:ea typeface="黑体" panose="02010609060101010101" charset="-122"/>
                </a:rPr>
                <a:t>平等合作，解决</a:t>
              </a:r>
              <a:r>
                <a:rPr lang="zh-CN" altLang="en-US" b="1">
                  <a:ln>
                    <a:noFill/>
                  </a:ln>
                  <a:solidFill>
                    <a:schemeClr val="tx1"/>
                  </a:solidFill>
                  <a:latin typeface="黑体" panose="02010609060101010101" charset="-122"/>
                  <a:ea typeface="黑体" panose="02010609060101010101" charset="-122"/>
                </a:rPr>
                <a:t>问题</a:t>
              </a:r>
              <a:endParaRPr lang="zh-CN" altLang="en-US" b="1">
                <a:ln>
                  <a:noFill/>
                </a:ln>
                <a:solidFill>
                  <a:schemeClr val="tx1"/>
                </a:solidFill>
                <a:latin typeface="黑体" panose="02010609060101010101" charset="-122"/>
                <a:ea typeface="黑体" panose="02010609060101010101" charset="-122"/>
              </a:endParaRPr>
            </a:p>
            <a:p>
              <a:endParaRPr lang="zh-CN" altLang="en-US" b="1">
                <a:ln>
                  <a:noFill/>
                </a:ln>
                <a:solidFill>
                  <a:schemeClr val="tx1"/>
                </a:solidFill>
                <a:latin typeface="黑体" panose="02010609060101010101" charset="-122"/>
                <a:ea typeface="黑体" panose="02010609060101010101" charset="-122"/>
              </a:endParaRPr>
            </a:p>
            <a:p>
              <a:r>
                <a:rPr lang="zh-CN" altLang="en-US" b="1">
                  <a:ln>
                    <a:noFill/>
                  </a:ln>
                  <a:solidFill>
                    <a:schemeClr val="tx1"/>
                  </a:solidFill>
                  <a:latin typeface="黑体" panose="02010609060101010101" charset="-122"/>
                  <a:ea typeface="黑体" panose="02010609060101010101" charset="-122"/>
                </a:rPr>
                <a:t>个性探究，催生</a:t>
              </a:r>
              <a:r>
                <a:rPr lang="zh-CN" altLang="en-US" b="1">
                  <a:ln>
                    <a:noFill/>
                  </a:ln>
                  <a:solidFill>
                    <a:schemeClr val="tx1"/>
                  </a:solidFill>
                  <a:latin typeface="黑体" panose="02010609060101010101" charset="-122"/>
                  <a:ea typeface="黑体" panose="02010609060101010101" charset="-122"/>
                </a:rPr>
                <a:t>问题</a:t>
              </a:r>
              <a:endParaRPr lang="zh-CN" altLang="en-US" b="1">
                <a:ln>
                  <a:noFill/>
                </a:ln>
                <a:solidFill>
                  <a:schemeClr val="tx1"/>
                </a:solidFill>
                <a:latin typeface="黑体" panose="02010609060101010101" charset="-122"/>
                <a:ea typeface="黑体" panose="02010609060101010101" charset="-122"/>
              </a:endParaRPr>
            </a:p>
          </p:txBody>
        </p:sp>
      </p:grpSp>
      <p:cxnSp>
        <p:nvCxnSpPr>
          <p:cNvPr id="73" name="直接连接符 72"/>
          <p:cNvCxnSpPr/>
          <p:nvPr/>
        </p:nvCxnSpPr>
        <p:spPr>
          <a:xfrm>
            <a:off x="2591435" y="2882265"/>
            <a:ext cx="6993890" cy="254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77" name="直接连接符 76"/>
          <p:cNvCxnSpPr/>
          <p:nvPr/>
        </p:nvCxnSpPr>
        <p:spPr>
          <a:xfrm>
            <a:off x="5702935" y="2688590"/>
            <a:ext cx="0" cy="395605"/>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78" name="直接连接符 77"/>
          <p:cNvCxnSpPr/>
          <p:nvPr/>
        </p:nvCxnSpPr>
        <p:spPr>
          <a:xfrm>
            <a:off x="2591435" y="2882265"/>
            <a:ext cx="1270" cy="231775"/>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79" name="直接连接符 78"/>
          <p:cNvCxnSpPr/>
          <p:nvPr/>
        </p:nvCxnSpPr>
        <p:spPr>
          <a:xfrm>
            <a:off x="9585325" y="2867660"/>
            <a:ext cx="635" cy="269875"/>
          </a:xfrm>
          <a:prstGeom prst="line">
            <a:avLst/>
          </a:prstGeom>
          <a:ln w="38100"/>
        </p:spPr>
        <p:style>
          <a:lnRef idx="3">
            <a:schemeClr val="accent2"/>
          </a:lnRef>
          <a:fillRef idx="0">
            <a:schemeClr val="accent2"/>
          </a:fillRef>
          <a:effectRef idx="2">
            <a:schemeClr val="accent2"/>
          </a:effectRef>
          <a:fontRef idx="minor">
            <a:schemeClr val="tx1"/>
          </a:fontRef>
        </p:style>
      </p:cxnSp>
      <p:grpSp>
        <p:nvGrpSpPr>
          <p:cNvPr id="21" name="组合 20"/>
          <p:cNvGrpSpPr/>
          <p:nvPr/>
        </p:nvGrpSpPr>
        <p:grpSpPr>
          <a:xfrm>
            <a:off x="7338060" y="4897120"/>
            <a:ext cx="948055" cy="426720"/>
            <a:chOff x="4431" y="6716"/>
            <a:chExt cx="7302" cy="4073"/>
          </a:xfrm>
        </p:grpSpPr>
        <p:sp>
          <p:nvSpPr>
            <p:cNvPr id="30749" name="AutoShape 627"/>
            <p:cNvSpPr/>
            <p:nvPr/>
          </p:nvSpPr>
          <p:spPr>
            <a:xfrm>
              <a:off x="4431" y="6716"/>
              <a:ext cx="7302" cy="4073"/>
            </a:xfrm>
            <a:prstGeom prst="roundRect">
              <a:avLst>
                <a:gd name="adj" fmla="val 14801"/>
              </a:avLst>
            </a:prstGeom>
            <a:solidFill>
              <a:srgbClr val="FFFF00"/>
            </a:solidFill>
            <a:ln w="9525">
              <a:noFill/>
            </a:ln>
            <a:effectLst>
              <a:outerShdw dist="53882" dir="2699999" algn="ctr" rotWithShape="0">
                <a:schemeClr val="tx1">
                  <a:alpha val="50000"/>
                </a:schemeClr>
              </a:outerShdw>
            </a:effectLst>
          </p:spPr>
          <p:txBody>
            <a:bodyPr wrap="none" lIns="90170" tIns="46990" rIns="90170" bIns="46990" anchor="ctr" anchorCtr="0"/>
            <a:p>
              <a:endParaRPr lang="ko-KR" altLang="en-US" dirty="0">
                <a:latin typeface="Gulim" panose="020B0600000101010101" pitchFamily="34" charset="-127"/>
                <a:ea typeface="Gulim" panose="020B0600000101010101" pitchFamily="34" charset="-127"/>
              </a:endParaRPr>
            </a:p>
          </p:txBody>
        </p:sp>
        <p:sp>
          <p:nvSpPr>
            <p:cNvPr id="30750" name="文本框 10258"/>
            <p:cNvSpPr txBox="1"/>
            <p:nvPr/>
          </p:nvSpPr>
          <p:spPr>
            <a:xfrm>
              <a:off x="4483" y="6854"/>
              <a:ext cx="7198" cy="3515"/>
            </a:xfrm>
            <a:prstGeom prst="rect">
              <a:avLst/>
            </a:prstGeom>
            <a:noFill/>
            <a:ln w="9525">
              <a:noFill/>
            </a:ln>
          </p:spPr>
          <p:txBody>
            <a:bodyPr wrap="square" anchor="t" anchorCtr="0">
              <a:spAutoFit/>
            </a:bodyPr>
            <a:p>
              <a:pPr algn="ctr"/>
              <a:r>
                <a:rPr lang="zh-CN" altLang="ko-KR" b="1">
                  <a:latin typeface="宋体" panose="02010600030101010101" pitchFamily="2" charset="-122"/>
                  <a:ea typeface="宋体" panose="02010600030101010101" pitchFamily="2" charset="-122"/>
                </a:rPr>
                <a:t>共学</a:t>
              </a:r>
              <a:endParaRPr lang="zh-CN" altLang="ko-KR" b="1" dirty="0">
                <a:latin typeface="HY얕은샘물M" pitchFamily="2" charset="-127"/>
                <a:ea typeface="楷体" panose="02010609060101010101" charset="-122"/>
              </a:endParaRPr>
            </a:p>
          </p:txBody>
        </p:sp>
      </p:grpSp>
      <p:sp>
        <p:nvSpPr>
          <p:cNvPr id="3" name="右箭头 2"/>
          <p:cNvSpPr/>
          <p:nvPr/>
        </p:nvSpPr>
        <p:spPr>
          <a:xfrm>
            <a:off x="6967855" y="5601970"/>
            <a:ext cx="372745" cy="75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 name="组合 3"/>
          <p:cNvGrpSpPr/>
          <p:nvPr/>
        </p:nvGrpSpPr>
        <p:grpSpPr>
          <a:xfrm>
            <a:off x="7325173" y="5486400"/>
            <a:ext cx="985707" cy="426720"/>
            <a:chOff x="4141" y="6716"/>
            <a:chExt cx="7592" cy="4073"/>
          </a:xfrm>
        </p:grpSpPr>
        <p:sp>
          <p:nvSpPr>
            <p:cNvPr id="5" name="AutoShape 627"/>
            <p:cNvSpPr/>
            <p:nvPr/>
          </p:nvSpPr>
          <p:spPr>
            <a:xfrm>
              <a:off x="4431" y="6716"/>
              <a:ext cx="7302" cy="4073"/>
            </a:xfrm>
            <a:prstGeom prst="roundRect">
              <a:avLst>
                <a:gd name="adj" fmla="val 14801"/>
              </a:avLst>
            </a:prstGeom>
            <a:solidFill>
              <a:srgbClr val="FFFF00"/>
            </a:solidFill>
            <a:ln w="9525">
              <a:noFill/>
            </a:ln>
            <a:effectLst>
              <a:outerShdw dist="53882" dir="2699999" algn="ctr" rotWithShape="0">
                <a:schemeClr val="tx1">
                  <a:alpha val="50000"/>
                </a:schemeClr>
              </a:outerShdw>
            </a:effectLst>
          </p:spPr>
          <p:txBody>
            <a:bodyPr wrap="none" lIns="90170" tIns="46990" rIns="90170" bIns="46990" anchor="ctr" anchorCtr="0"/>
            <a:p>
              <a:endParaRPr lang="ko-KR" altLang="en-US" dirty="0">
                <a:latin typeface="Gulim" panose="020B0600000101010101" pitchFamily="34" charset="-127"/>
                <a:ea typeface="Gulim" panose="020B0600000101010101" pitchFamily="34" charset="-127"/>
              </a:endParaRPr>
            </a:p>
          </p:txBody>
        </p:sp>
        <p:sp>
          <p:nvSpPr>
            <p:cNvPr id="6" name="文本框 10258"/>
            <p:cNvSpPr txBox="1"/>
            <p:nvPr/>
          </p:nvSpPr>
          <p:spPr>
            <a:xfrm>
              <a:off x="4141" y="6987"/>
              <a:ext cx="7198" cy="3515"/>
            </a:xfrm>
            <a:prstGeom prst="rect">
              <a:avLst/>
            </a:prstGeom>
            <a:noFill/>
            <a:ln w="9525">
              <a:noFill/>
            </a:ln>
          </p:spPr>
          <p:txBody>
            <a:bodyPr wrap="square" anchor="t" anchorCtr="0">
              <a:spAutoFit/>
            </a:bodyPr>
            <a:p>
              <a:pPr algn="ctr"/>
              <a:r>
                <a:rPr lang="zh-CN" altLang="ko-KR" b="1">
                  <a:latin typeface="宋体" panose="02010600030101010101" pitchFamily="2" charset="-122"/>
                  <a:ea typeface="宋体" panose="02010600030101010101" pitchFamily="2" charset="-122"/>
                </a:rPr>
                <a:t>预学</a:t>
              </a:r>
              <a:endParaRPr lang="zh-CN" altLang="ko-KR" b="1" dirty="0">
                <a:latin typeface="HY얕은샘물M" pitchFamily="2" charset="-127"/>
                <a:ea typeface="楷体" panose="02010609060101010101" charset="-122"/>
              </a:endParaRPr>
            </a:p>
          </p:txBody>
        </p:sp>
      </p:grpSp>
      <p:grpSp>
        <p:nvGrpSpPr>
          <p:cNvPr id="7" name="组合 6"/>
          <p:cNvGrpSpPr/>
          <p:nvPr/>
        </p:nvGrpSpPr>
        <p:grpSpPr>
          <a:xfrm>
            <a:off x="7338060" y="4279265"/>
            <a:ext cx="948055" cy="426720"/>
            <a:chOff x="4431" y="6716"/>
            <a:chExt cx="7302" cy="4073"/>
          </a:xfrm>
        </p:grpSpPr>
        <p:sp>
          <p:nvSpPr>
            <p:cNvPr id="8" name="AutoShape 627"/>
            <p:cNvSpPr/>
            <p:nvPr/>
          </p:nvSpPr>
          <p:spPr>
            <a:xfrm>
              <a:off x="4431" y="6716"/>
              <a:ext cx="7302" cy="4073"/>
            </a:xfrm>
            <a:prstGeom prst="roundRect">
              <a:avLst>
                <a:gd name="adj" fmla="val 14801"/>
              </a:avLst>
            </a:prstGeom>
            <a:solidFill>
              <a:srgbClr val="FFFF00"/>
            </a:solidFill>
            <a:ln w="9525">
              <a:noFill/>
            </a:ln>
            <a:effectLst>
              <a:outerShdw dist="53882" dir="2699999" algn="ctr" rotWithShape="0">
                <a:schemeClr val="tx1">
                  <a:alpha val="50000"/>
                </a:schemeClr>
              </a:outerShdw>
            </a:effectLst>
          </p:spPr>
          <p:txBody>
            <a:bodyPr wrap="none" lIns="90170" tIns="46990" rIns="90170" bIns="46990" anchor="ctr" anchorCtr="0"/>
            <a:p>
              <a:endParaRPr lang="ko-KR" altLang="en-US" dirty="0">
                <a:latin typeface="Gulim" panose="020B0600000101010101" pitchFamily="34" charset="-127"/>
                <a:ea typeface="Gulim" panose="020B0600000101010101" pitchFamily="34" charset="-127"/>
              </a:endParaRPr>
            </a:p>
          </p:txBody>
        </p:sp>
        <p:sp>
          <p:nvSpPr>
            <p:cNvPr id="9" name="文本框 10258"/>
            <p:cNvSpPr txBox="1"/>
            <p:nvPr/>
          </p:nvSpPr>
          <p:spPr>
            <a:xfrm>
              <a:off x="4483" y="6854"/>
              <a:ext cx="7198" cy="3515"/>
            </a:xfrm>
            <a:prstGeom prst="rect">
              <a:avLst/>
            </a:prstGeom>
            <a:noFill/>
            <a:ln w="9525">
              <a:noFill/>
            </a:ln>
          </p:spPr>
          <p:txBody>
            <a:bodyPr wrap="square" anchor="t" anchorCtr="0">
              <a:spAutoFit/>
            </a:bodyPr>
            <a:p>
              <a:pPr algn="ctr"/>
              <a:r>
                <a:rPr lang="zh-CN" altLang="ko-KR" b="1">
                  <a:latin typeface="宋体" panose="02010600030101010101" pitchFamily="2" charset="-122"/>
                  <a:ea typeface="宋体" panose="02010600030101010101" pitchFamily="2" charset="-122"/>
                </a:rPr>
                <a:t>研学</a:t>
              </a:r>
              <a:endParaRPr lang="zh-CN" altLang="ko-KR" b="1" dirty="0">
                <a:latin typeface="HY얕은샘물M" pitchFamily="2" charset="-127"/>
                <a:ea typeface="楷体" panose="02010609060101010101" charset="-122"/>
              </a:endParaRPr>
            </a:p>
          </p:txBody>
        </p:sp>
      </p:grpSp>
      <p:grpSp>
        <p:nvGrpSpPr>
          <p:cNvPr id="10" name="组合 9"/>
          <p:cNvGrpSpPr/>
          <p:nvPr/>
        </p:nvGrpSpPr>
        <p:grpSpPr>
          <a:xfrm>
            <a:off x="7329805" y="3705225"/>
            <a:ext cx="948055" cy="426720"/>
            <a:chOff x="4431" y="6716"/>
            <a:chExt cx="7302" cy="4073"/>
          </a:xfrm>
        </p:grpSpPr>
        <p:sp>
          <p:nvSpPr>
            <p:cNvPr id="11" name="AutoShape 627"/>
            <p:cNvSpPr/>
            <p:nvPr/>
          </p:nvSpPr>
          <p:spPr>
            <a:xfrm>
              <a:off x="4431" y="6716"/>
              <a:ext cx="7302" cy="4073"/>
            </a:xfrm>
            <a:prstGeom prst="roundRect">
              <a:avLst>
                <a:gd name="adj" fmla="val 14801"/>
              </a:avLst>
            </a:prstGeom>
            <a:solidFill>
              <a:srgbClr val="FFFF00"/>
            </a:solidFill>
            <a:ln w="9525">
              <a:noFill/>
            </a:ln>
            <a:effectLst>
              <a:outerShdw dist="53882" dir="2699999" algn="ctr" rotWithShape="0">
                <a:schemeClr val="tx1">
                  <a:alpha val="50000"/>
                </a:schemeClr>
              </a:outerShdw>
            </a:effectLst>
          </p:spPr>
          <p:txBody>
            <a:bodyPr wrap="none" lIns="90170" tIns="46990" rIns="90170" bIns="46990" anchor="ctr" anchorCtr="0"/>
            <a:p>
              <a:endParaRPr lang="ko-KR" altLang="en-US" dirty="0">
                <a:latin typeface="Gulim" panose="020B0600000101010101" pitchFamily="34" charset="-127"/>
                <a:ea typeface="Gulim" panose="020B0600000101010101" pitchFamily="34" charset="-127"/>
              </a:endParaRPr>
            </a:p>
          </p:txBody>
        </p:sp>
        <p:sp>
          <p:nvSpPr>
            <p:cNvPr id="12" name="文本框 10258"/>
            <p:cNvSpPr txBox="1"/>
            <p:nvPr/>
          </p:nvSpPr>
          <p:spPr>
            <a:xfrm>
              <a:off x="4483" y="6854"/>
              <a:ext cx="7198" cy="3515"/>
            </a:xfrm>
            <a:prstGeom prst="rect">
              <a:avLst/>
            </a:prstGeom>
            <a:noFill/>
            <a:ln w="9525">
              <a:noFill/>
            </a:ln>
          </p:spPr>
          <p:txBody>
            <a:bodyPr wrap="square" anchor="t" anchorCtr="0">
              <a:spAutoFit/>
            </a:bodyPr>
            <a:p>
              <a:pPr algn="ctr"/>
              <a:r>
                <a:rPr lang="zh-CN" altLang="ko-KR" b="1">
                  <a:latin typeface="宋体" panose="02010600030101010101" pitchFamily="2" charset="-122"/>
                  <a:ea typeface="宋体" panose="02010600030101010101" pitchFamily="2" charset="-122"/>
                </a:rPr>
                <a:t>延学</a:t>
              </a:r>
              <a:endParaRPr lang="zh-CN" altLang="ko-KR" b="1" dirty="0">
                <a:latin typeface="HY얕은샘물M" pitchFamily="2" charset="-127"/>
                <a:ea typeface="楷体" panose="02010609060101010101" charset="-122"/>
              </a:endParaRPr>
            </a:p>
          </p:txBody>
        </p:sp>
      </p:grpSp>
      <p:sp>
        <p:nvSpPr>
          <p:cNvPr id="13" name="右箭头 12"/>
          <p:cNvSpPr/>
          <p:nvPr/>
        </p:nvSpPr>
        <p:spPr>
          <a:xfrm>
            <a:off x="6995795" y="5058410"/>
            <a:ext cx="372745" cy="75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右箭头 13"/>
          <p:cNvSpPr/>
          <p:nvPr/>
        </p:nvSpPr>
        <p:spPr>
          <a:xfrm>
            <a:off x="6954520" y="4471035"/>
            <a:ext cx="372745" cy="75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右箭头 14"/>
          <p:cNvSpPr/>
          <p:nvPr/>
        </p:nvSpPr>
        <p:spPr>
          <a:xfrm>
            <a:off x="6939915" y="3881120"/>
            <a:ext cx="372745" cy="75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 name="组合 1"/>
          <p:cNvGrpSpPr/>
          <p:nvPr/>
        </p:nvGrpSpPr>
        <p:grpSpPr>
          <a:xfrm>
            <a:off x="0" y="323215"/>
            <a:ext cx="6259830" cy="1076325"/>
            <a:chOff x="0" y="452"/>
            <a:chExt cx="5775" cy="1695"/>
          </a:xfrm>
        </p:grpSpPr>
        <p:sp>
          <p:nvSpPr>
            <p:cNvPr id="16" name="矩形 15"/>
            <p:cNvSpPr/>
            <p:nvPr/>
          </p:nvSpPr>
          <p:spPr>
            <a:xfrm>
              <a:off x="0" y="452"/>
              <a:ext cx="5775" cy="673"/>
            </a:xfrm>
            <a:prstGeom prst="rect">
              <a:avLst/>
            </a:prstGeom>
            <a:solidFill>
              <a:srgbClr val="ED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7" name="文本框 16"/>
            <p:cNvSpPr txBox="1"/>
            <p:nvPr/>
          </p:nvSpPr>
          <p:spPr>
            <a:xfrm>
              <a:off x="180" y="477"/>
              <a:ext cx="5388" cy="1670"/>
            </a:xfrm>
            <a:prstGeom prst="rect">
              <a:avLst/>
            </a:prstGeom>
            <a:noFill/>
          </p:spPr>
          <p:txBody>
            <a:bodyPr wrap="square" rtlCol="0">
              <a:spAutoFit/>
              <a:scene3d>
                <a:camera prst="orthographicFront"/>
                <a:lightRig rig="threePt" dir="t"/>
              </a:scene3d>
              <a:sp3d contourW="12700"/>
            </a:bodyPr>
            <a:p>
              <a:pPr algn="l"/>
              <a:r>
                <a:rPr lang="zh-CN" altLang="en-US" sz="2100" b="1" dirty="0">
                  <a:solidFill>
                    <a:schemeClr val="bg1"/>
                  </a:solidFill>
                  <a:sym typeface="+mn-ea"/>
                </a:rPr>
                <a:t>（四）形成培养小学生高阶思维能力的基本样态研究</a:t>
              </a:r>
              <a:endParaRPr lang="zh-CN" altLang="en-US" sz="2100" b="1" dirty="0">
                <a:solidFill>
                  <a:schemeClr val="bg1"/>
                </a:solidFill>
                <a:sym typeface="+mn-ea"/>
              </a:endParaRPr>
            </a:p>
            <a:p>
              <a:pPr algn="l"/>
              <a:endParaRPr lang="zh-CN" altLang="en-US" sz="2100" b="1"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77"/>
                                        </p:tgtEl>
                                        <p:attrNameLst>
                                          <p:attrName>style.visibility</p:attrName>
                                        </p:attrNameLst>
                                      </p:cBhvr>
                                      <p:to>
                                        <p:strVal val="visible"/>
                                      </p:to>
                                    </p:set>
                                    <p:anim calcmode="lin" valueType="num">
                                      <p:cBhvr additive="base">
                                        <p:cTn id="7" dur="500" fill="hold"/>
                                        <p:tgtEl>
                                          <p:spTgt spid="43077"/>
                                        </p:tgtEl>
                                        <p:attrNameLst>
                                          <p:attrName>ppt_x</p:attrName>
                                        </p:attrNameLst>
                                      </p:cBhvr>
                                      <p:tavLst>
                                        <p:tav tm="0">
                                          <p:val>
                                            <p:strVal val="0-#ppt_w/2"/>
                                          </p:val>
                                        </p:tav>
                                        <p:tav tm="100000">
                                          <p:val>
                                            <p:strVal val="#ppt_x"/>
                                          </p:val>
                                        </p:tav>
                                      </p:tavLst>
                                    </p:anim>
                                    <p:anim calcmode="lin" valueType="num">
                                      <p:cBhvr additive="base">
                                        <p:cTn id="8" dur="500" fill="hold"/>
                                        <p:tgtEl>
                                          <p:spTgt spid="4307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trips(downLeft)">
                                      <p:cBhvr>
                                        <p:cTn id="13" dur="500"/>
                                        <p:tgtEl>
                                          <p:spTgt spid="36"/>
                                        </p:tgtEl>
                                      </p:cBhvr>
                                    </p:animEffect>
                                  </p:childTnLst>
                                </p:cTn>
                              </p:par>
                              <p:par>
                                <p:cTn id="14" presetID="18" presetClass="entr" presetSubtype="12"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strips(downLeft)">
                                      <p:cBhvr>
                                        <p:cTn id="16" dur="500"/>
                                        <p:tgtEl>
                                          <p:spTgt spid="40"/>
                                        </p:tgtEl>
                                      </p:cBhvr>
                                    </p:animEffect>
                                  </p:childTnLst>
                                </p:cTn>
                              </p:par>
                              <p:par>
                                <p:cTn id="17" presetID="18" presetClass="entr" presetSubtype="12"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strips(downLeft)">
                                      <p:cBhvr>
                                        <p:cTn id="19" dur="500"/>
                                        <p:tgtEl>
                                          <p:spTgt spid="46"/>
                                        </p:tgtEl>
                                      </p:cBhvr>
                                    </p:animEffect>
                                  </p:childTnLst>
                                </p:cTn>
                              </p:par>
                              <p:par>
                                <p:cTn id="20" presetID="18" presetClass="entr" presetSubtype="12"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strips(downLeft)">
                                      <p:cBhvr>
                                        <p:cTn id="22" dur="500"/>
                                        <p:tgtEl>
                                          <p:spTgt spid="49"/>
                                        </p:tgtEl>
                                      </p:cBhvr>
                                    </p:animEffect>
                                  </p:childTnLst>
                                </p:cTn>
                              </p:par>
                              <p:par>
                                <p:cTn id="23" presetID="18" presetClass="entr" presetSubtype="12"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strips(downLeft)">
                                      <p:cBhvr>
                                        <p:cTn id="25" dur="500"/>
                                        <p:tgtEl>
                                          <p:spTgt spid="52"/>
                                        </p:tgtEl>
                                      </p:cBhvr>
                                    </p:animEffect>
                                  </p:childTnLst>
                                </p:cTn>
                              </p:par>
                              <p:par>
                                <p:cTn id="26" presetID="18" presetClass="entr" presetSubtype="12"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strips(downLeft)">
                                      <p:cBhvr>
                                        <p:cTn id="28" dur="500"/>
                                        <p:tgtEl>
                                          <p:spTgt spid="55"/>
                                        </p:tgtEl>
                                      </p:cBhvr>
                                    </p:animEffect>
                                  </p:childTnLst>
                                </p:cTn>
                              </p:par>
                              <p:par>
                                <p:cTn id="29" presetID="18" presetClass="entr" presetSubtype="12"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strips(downLeft)">
                                      <p:cBhvr>
                                        <p:cTn id="31" dur="500"/>
                                        <p:tgtEl>
                                          <p:spTgt spid="64"/>
                                        </p:tgtEl>
                                      </p:cBhvr>
                                    </p:animEffect>
                                  </p:childTnLst>
                                </p:cTn>
                              </p:par>
                              <p:par>
                                <p:cTn id="32" presetID="18" presetClass="entr" presetSubtype="12" fill="hold" nodeType="with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strips(downLeft)">
                                      <p:cBhvr>
                                        <p:cTn id="34" dur="500"/>
                                        <p:tgtEl>
                                          <p:spTgt spid="73"/>
                                        </p:tgtEl>
                                      </p:cBhvr>
                                    </p:animEffect>
                                  </p:childTnLst>
                                </p:cTn>
                              </p:par>
                              <p:par>
                                <p:cTn id="35" presetID="18" presetClass="entr" presetSubtype="12"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strips(downLeft)">
                                      <p:cBhvr>
                                        <p:cTn id="37" dur="500"/>
                                        <p:tgtEl>
                                          <p:spTgt spid="77"/>
                                        </p:tgtEl>
                                      </p:cBhvr>
                                    </p:animEffect>
                                  </p:childTnLst>
                                </p:cTn>
                              </p:par>
                              <p:par>
                                <p:cTn id="38" presetID="18" presetClass="entr" presetSubtype="12"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strips(downLeft)">
                                      <p:cBhvr>
                                        <p:cTn id="40" dur="500"/>
                                        <p:tgtEl>
                                          <p:spTgt spid="78"/>
                                        </p:tgtEl>
                                      </p:cBhvr>
                                    </p:animEffect>
                                  </p:childTnLst>
                                </p:cTn>
                              </p:par>
                              <p:par>
                                <p:cTn id="41" presetID="18" presetClass="entr" presetSubtype="12" fill="hold" nodeType="with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strips(downLeft)">
                                      <p:cBhvr>
                                        <p:cTn id="43" dur="500"/>
                                        <p:tgtEl>
                                          <p:spTgt spid="79"/>
                                        </p:tgtEl>
                                      </p:cBhvr>
                                    </p:animEffect>
                                  </p:childTnLst>
                                </p:cTn>
                              </p:par>
                              <p:par>
                                <p:cTn id="44" presetID="18" presetClass="entr" presetSubtype="12"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strips(downLeft)">
                                      <p:cBhvr>
                                        <p:cTn id="46" dur="500"/>
                                        <p:tgtEl>
                                          <p:spTgt spid="21"/>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strips(downLeft)">
                                      <p:cBhvr>
                                        <p:cTn id="49" dur="500"/>
                                        <p:tgtEl>
                                          <p:spTgt spid="3"/>
                                        </p:tgtEl>
                                      </p:cBhvr>
                                    </p:animEffect>
                                  </p:childTnLst>
                                </p:cTn>
                              </p:par>
                              <p:par>
                                <p:cTn id="50" presetID="18" presetClass="entr" presetSubtype="12"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strips(downLeft)">
                                      <p:cBhvr>
                                        <p:cTn id="52" dur="500"/>
                                        <p:tgtEl>
                                          <p:spTgt spid="4"/>
                                        </p:tgtEl>
                                      </p:cBhvr>
                                    </p:animEffect>
                                  </p:childTnLst>
                                </p:cTn>
                              </p:par>
                              <p:par>
                                <p:cTn id="53" presetID="18" presetClass="entr" presetSubtype="12"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strips(downLeft)">
                                      <p:cBhvr>
                                        <p:cTn id="55" dur="500"/>
                                        <p:tgtEl>
                                          <p:spTgt spid="7"/>
                                        </p:tgtEl>
                                      </p:cBhvr>
                                    </p:animEffect>
                                  </p:childTnLst>
                                </p:cTn>
                              </p:par>
                              <p:par>
                                <p:cTn id="56" presetID="18" presetClass="entr" presetSubtype="12"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strips(downLeft)">
                                      <p:cBhvr>
                                        <p:cTn id="58" dur="500"/>
                                        <p:tgtEl>
                                          <p:spTgt spid="10"/>
                                        </p:tgtEl>
                                      </p:cBhvr>
                                    </p:animEffect>
                                  </p:childTnLst>
                                </p:cTn>
                              </p:par>
                              <p:par>
                                <p:cTn id="59" presetID="18" presetClass="entr" presetSubtype="12"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strips(downLeft)">
                                      <p:cBhvr>
                                        <p:cTn id="61" dur="500"/>
                                        <p:tgtEl>
                                          <p:spTgt spid="13"/>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strips(downLeft)">
                                      <p:cBhvr>
                                        <p:cTn id="64" dur="500"/>
                                        <p:tgtEl>
                                          <p:spTgt spid="14"/>
                                        </p:tgtEl>
                                      </p:cBhvr>
                                    </p:animEffect>
                                  </p:childTnLst>
                                </p:cTn>
                              </p:par>
                              <p:par>
                                <p:cTn id="65" presetID="18" presetClass="entr" presetSubtype="12"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strips(downLeft)">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rot="0">
            <a:off x="0" y="0"/>
            <a:ext cx="12192000" cy="6858000"/>
            <a:chOff x="0" y="-1"/>
            <a:chExt cx="12191999" cy="6858001"/>
          </a:xfrm>
        </p:grpSpPr>
        <p:pic>
          <p:nvPicPr>
            <p:cNvPr id="28" name="图片 27"/>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810844" y="5395697"/>
              <a:ext cx="1381155" cy="1462303"/>
            </a:xfrm>
            <a:prstGeom prst="rect">
              <a:avLst/>
            </a:prstGeom>
          </p:spPr>
        </p:pic>
        <p:pic>
          <p:nvPicPr>
            <p:cNvPr id="29" name="图片 28"/>
            <p:cNvPicPr>
              <a:picLocks noChangeAspect="1"/>
            </p:cNvPicPr>
            <p:nvPr/>
          </p:nvPicPr>
          <p:blipFill rotWithShape="1">
            <a:blip r:embed="rId2" cstate="print">
              <a:extLst>
                <a:ext uri="{28A0092B-C50C-407E-A947-70E740481C1C}">
                  <a14:useLocalDpi xmlns:a14="http://schemas.microsoft.com/office/drawing/2010/main" val="0"/>
                </a:ext>
              </a:extLst>
            </a:blip>
            <a:srcRect l="1" t="-412" r="-1087" b="69994"/>
            <a:stretch>
              <a:fillRect/>
            </a:stretch>
          </p:blipFill>
          <p:spPr>
            <a:xfrm flipH="1" flipV="1">
              <a:off x="0" y="-1"/>
              <a:ext cx="2485126" cy="1121869"/>
            </a:xfrm>
            <a:prstGeom prst="rect">
              <a:avLst/>
            </a:prstGeom>
          </p:spPr>
        </p:pic>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l="28361" t="16833" r="45730" b="61637"/>
            <a:stretch>
              <a:fillRect/>
            </a:stretch>
          </p:blipFill>
          <p:spPr>
            <a:xfrm flipH="1" flipV="1">
              <a:off x="11406364" y="4601631"/>
              <a:ext cx="636952" cy="794066"/>
            </a:xfrm>
            <a:prstGeom prst="rect">
              <a:avLst/>
            </a:prstGeom>
          </p:spPr>
        </p:pic>
      </p:grpSp>
      <p:grpSp>
        <p:nvGrpSpPr>
          <p:cNvPr id="14" name="组合 13"/>
          <p:cNvGrpSpPr/>
          <p:nvPr/>
        </p:nvGrpSpPr>
        <p:grpSpPr>
          <a:xfrm>
            <a:off x="8195468" y="1276869"/>
            <a:ext cx="2917809" cy="3684980"/>
            <a:chOff x="7350125" y="1141413"/>
            <a:chExt cx="3622675" cy="4575175"/>
          </a:xfrm>
          <a:solidFill>
            <a:schemeClr val="bg1">
              <a:lumMod val="65000"/>
            </a:schemeClr>
          </a:solidFill>
        </p:grpSpPr>
        <p:sp>
          <p:nvSpPr>
            <p:cNvPr id="15" name="Freeform 5"/>
            <p:cNvSpPr>
              <a:spLocks noEditPoints="1"/>
            </p:cNvSpPr>
            <p:nvPr/>
          </p:nvSpPr>
          <p:spPr bwMode="auto">
            <a:xfrm>
              <a:off x="7350125" y="1141413"/>
              <a:ext cx="2606675" cy="3149600"/>
            </a:xfrm>
            <a:custGeom>
              <a:avLst/>
              <a:gdLst>
                <a:gd name="T0" fmla="*/ 274 w 803"/>
                <a:gd name="T1" fmla="*/ 26 h 970"/>
                <a:gd name="T2" fmla="*/ 283 w 803"/>
                <a:gd name="T3" fmla="*/ 124 h 970"/>
                <a:gd name="T4" fmla="*/ 691 w 803"/>
                <a:gd name="T5" fmla="*/ 335 h 970"/>
                <a:gd name="T6" fmla="*/ 138 w 803"/>
                <a:gd name="T7" fmla="*/ 195 h 970"/>
                <a:gd name="T8" fmla="*/ 129 w 803"/>
                <a:gd name="T9" fmla="*/ 205 h 970"/>
                <a:gd name="T10" fmla="*/ 741 w 803"/>
                <a:gd name="T11" fmla="*/ 497 h 970"/>
                <a:gd name="T12" fmla="*/ 783 w 803"/>
                <a:gd name="T13" fmla="*/ 529 h 970"/>
                <a:gd name="T14" fmla="*/ 45 w 803"/>
                <a:gd name="T15" fmla="*/ 374 h 970"/>
                <a:gd name="T16" fmla="*/ 452 w 803"/>
                <a:gd name="T17" fmla="*/ 114 h 970"/>
                <a:gd name="T18" fmla="*/ 494 w 803"/>
                <a:gd name="T19" fmla="*/ 9 h 970"/>
                <a:gd name="T20" fmla="*/ 643 w 803"/>
                <a:gd name="T21" fmla="*/ 197 h 970"/>
                <a:gd name="T22" fmla="*/ 619 w 803"/>
                <a:gd name="T23" fmla="*/ 199 h 970"/>
                <a:gd name="T24" fmla="*/ 206 w 803"/>
                <a:gd name="T25" fmla="*/ 295 h 970"/>
                <a:gd name="T26" fmla="*/ 176 w 803"/>
                <a:gd name="T27" fmla="*/ 404 h 970"/>
                <a:gd name="T28" fmla="*/ 160 w 803"/>
                <a:gd name="T29" fmla="*/ 450 h 970"/>
                <a:gd name="T30" fmla="*/ 242 w 803"/>
                <a:gd name="T31" fmla="*/ 896 h 970"/>
                <a:gd name="T32" fmla="*/ 255 w 803"/>
                <a:gd name="T33" fmla="*/ 677 h 970"/>
                <a:gd name="T34" fmla="*/ 340 w 803"/>
                <a:gd name="T35" fmla="*/ 469 h 970"/>
                <a:gd name="T36" fmla="*/ 343 w 803"/>
                <a:gd name="T37" fmla="*/ 443 h 970"/>
                <a:gd name="T38" fmla="*/ 638 w 803"/>
                <a:gd name="T39" fmla="*/ 375 h 970"/>
                <a:gd name="T40" fmla="*/ 434 w 803"/>
                <a:gd name="T41" fmla="*/ 436 h 970"/>
                <a:gd name="T42" fmla="*/ 359 w 803"/>
                <a:gd name="T43" fmla="*/ 406 h 970"/>
                <a:gd name="T44" fmla="*/ 361 w 803"/>
                <a:gd name="T45" fmla="*/ 543 h 970"/>
                <a:gd name="T46" fmla="*/ 342 w 803"/>
                <a:gd name="T47" fmla="*/ 667 h 970"/>
                <a:gd name="T48" fmla="*/ 368 w 803"/>
                <a:gd name="T49" fmla="*/ 569 h 970"/>
                <a:gd name="T50" fmla="*/ 374 w 803"/>
                <a:gd name="T51" fmla="*/ 567 h 970"/>
                <a:gd name="T52" fmla="*/ 415 w 803"/>
                <a:gd name="T53" fmla="*/ 499 h 970"/>
                <a:gd name="T54" fmla="*/ 381 w 803"/>
                <a:gd name="T55" fmla="*/ 521 h 970"/>
                <a:gd name="T56" fmla="*/ 394 w 803"/>
                <a:gd name="T57" fmla="*/ 489 h 970"/>
                <a:gd name="T58" fmla="*/ 430 w 803"/>
                <a:gd name="T59" fmla="*/ 445 h 970"/>
                <a:gd name="T60" fmla="*/ 432 w 803"/>
                <a:gd name="T61" fmla="*/ 455 h 970"/>
                <a:gd name="T62" fmla="*/ 405 w 803"/>
                <a:gd name="T63" fmla="*/ 464 h 970"/>
                <a:gd name="T64" fmla="*/ 354 w 803"/>
                <a:gd name="T65" fmla="*/ 423 h 970"/>
                <a:gd name="T66" fmla="*/ 361 w 803"/>
                <a:gd name="T67" fmla="*/ 409 h 970"/>
                <a:gd name="T68" fmla="*/ 373 w 803"/>
                <a:gd name="T69" fmla="*/ 414 h 970"/>
                <a:gd name="T70" fmla="*/ 373 w 803"/>
                <a:gd name="T71" fmla="*/ 418 h 970"/>
                <a:gd name="T72" fmla="*/ 362 w 803"/>
                <a:gd name="T73" fmla="*/ 563 h 970"/>
                <a:gd name="T74" fmla="*/ 360 w 803"/>
                <a:gd name="T75" fmla="*/ 509 h 970"/>
                <a:gd name="T76" fmla="*/ 383 w 803"/>
                <a:gd name="T77" fmla="*/ 527 h 970"/>
                <a:gd name="T78" fmla="*/ 389 w 803"/>
                <a:gd name="T79" fmla="*/ 516 h 970"/>
                <a:gd name="T80" fmla="*/ 346 w 803"/>
                <a:gd name="T81" fmla="*/ 910 h 970"/>
                <a:gd name="T82" fmla="*/ 371 w 803"/>
                <a:gd name="T83" fmla="*/ 411 h 970"/>
                <a:gd name="T84" fmla="*/ 627 w 803"/>
                <a:gd name="T85" fmla="*/ 349 h 970"/>
                <a:gd name="T86" fmla="*/ 284 w 803"/>
                <a:gd name="T87" fmla="*/ 201 h 970"/>
                <a:gd name="T88" fmla="*/ 183 w 803"/>
                <a:gd name="T89" fmla="*/ 300 h 970"/>
                <a:gd name="T90" fmla="*/ 262 w 803"/>
                <a:gd name="T91" fmla="*/ 238 h 970"/>
                <a:gd name="T92" fmla="*/ 590 w 803"/>
                <a:gd name="T93" fmla="*/ 342 h 970"/>
                <a:gd name="T94" fmla="*/ 513 w 803"/>
                <a:gd name="T95" fmla="*/ 622 h 970"/>
                <a:gd name="T96" fmla="*/ 283 w 803"/>
                <a:gd name="T97" fmla="*/ 749 h 970"/>
                <a:gd name="T98" fmla="*/ 330 w 803"/>
                <a:gd name="T99" fmla="*/ 769 h 970"/>
                <a:gd name="T100" fmla="*/ 244 w 803"/>
                <a:gd name="T101" fmla="*/ 760 h 970"/>
                <a:gd name="T102" fmla="*/ 318 w 803"/>
                <a:gd name="T103" fmla="*/ 796 h 970"/>
                <a:gd name="T104" fmla="*/ 229 w 803"/>
                <a:gd name="T105" fmla="*/ 793 h 970"/>
                <a:gd name="T106" fmla="*/ 294 w 803"/>
                <a:gd name="T107" fmla="*/ 850 h 970"/>
                <a:gd name="T108" fmla="*/ 249 w 803"/>
                <a:gd name="T109" fmla="*/ 857 h 970"/>
                <a:gd name="T110" fmla="*/ 322 w 803"/>
                <a:gd name="T111" fmla="*/ 870 h 970"/>
                <a:gd name="T112" fmla="*/ 408 w 803"/>
                <a:gd name="T113" fmla="*/ 818 h 970"/>
                <a:gd name="T114" fmla="*/ 482 w 803"/>
                <a:gd name="T115" fmla="*/ 675 h 970"/>
                <a:gd name="T116" fmla="*/ 612 w 803"/>
                <a:gd name="T117" fmla="*/ 535 h 970"/>
                <a:gd name="T118" fmla="*/ 286 w 803"/>
                <a:gd name="T119" fmla="*/ 723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3" h="970">
                  <a:moveTo>
                    <a:pt x="283" y="124"/>
                  </a:moveTo>
                  <a:cubicBezTo>
                    <a:pt x="285" y="129"/>
                    <a:pt x="289" y="137"/>
                    <a:pt x="293" y="136"/>
                  </a:cubicBezTo>
                  <a:cubicBezTo>
                    <a:pt x="297" y="135"/>
                    <a:pt x="295" y="124"/>
                    <a:pt x="295" y="122"/>
                  </a:cubicBezTo>
                  <a:cubicBezTo>
                    <a:pt x="294" y="116"/>
                    <a:pt x="293" y="111"/>
                    <a:pt x="292" y="107"/>
                  </a:cubicBezTo>
                  <a:cubicBezTo>
                    <a:pt x="284" y="77"/>
                    <a:pt x="279" y="54"/>
                    <a:pt x="274" y="26"/>
                  </a:cubicBezTo>
                  <a:cubicBezTo>
                    <a:pt x="273" y="21"/>
                    <a:pt x="272" y="12"/>
                    <a:pt x="269" y="10"/>
                  </a:cubicBezTo>
                  <a:cubicBezTo>
                    <a:pt x="265" y="5"/>
                    <a:pt x="253" y="10"/>
                    <a:pt x="246" y="12"/>
                  </a:cubicBezTo>
                  <a:cubicBezTo>
                    <a:pt x="244" y="14"/>
                    <a:pt x="244" y="17"/>
                    <a:pt x="242" y="19"/>
                  </a:cubicBezTo>
                  <a:cubicBezTo>
                    <a:pt x="247" y="35"/>
                    <a:pt x="255" y="54"/>
                    <a:pt x="263" y="72"/>
                  </a:cubicBezTo>
                  <a:cubicBezTo>
                    <a:pt x="272" y="92"/>
                    <a:pt x="276" y="109"/>
                    <a:pt x="283" y="124"/>
                  </a:cubicBezTo>
                  <a:close/>
                  <a:moveTo>
                    <a:pt x="795" y="300"/>
                  </a:moveTo>
                  <a:cubicBezTo>
                    <a:pt x="790" y="298"/>
                    <a:pt x="778" y="303"/>
                    <a:pt x="771" y="306"/>
                  </a:cubicBezTo>
                  <a:cubicBezTo>
                    <a:pt x="762" y="309"/>
                    <a:pt x="754" y="312"/>
                    <a:pt x="746" y="315"/>
                  </a:cubicBezTo>
                  <a:cubicBezTo>
                    <a:pt x="726" y="323"/>
                    <a:pt x="711" y="322"/>
                    <a:pt x="697" y="330"/>
                  </a:cubicBezTo>
                  <a:cubicBezTo>
                    <a:pt x="692" y="333"/>
                    <a:pt x="691" y="334"/>
                    <a:pt x="691" y="335"/>
                  </a:cubicBezTo>
                  <a:cubicBezTo>
                    <a:pt x="694" y="343"/>
                    <a:pt x="710" y="340"/>
                    <a:pt x="717" y="339"/>
                  </a:cubicBezTo>
                  <a:cubicBezTo>
                    <a:pt x="745" y="334"/>
                    <a:pt x="775" y="331"/>
                    <a:pt x="801" y="328"/>
                  </a:cubicBezTo>
                  <a:cubicBezTo>
                    <a:pt x="803" y="321"/>
                    <a:pt x="803" y="304"/>
                    <a:pt x="795" y="300"/>
                  </a:cubicBezTo>
                  <a:close/>
                  <a:moveTo>
                    <a:pt x="149" y="205"/>
                  </a:moveTo>
                  <a:cubicBezTo>
                    <a:pt x="145" y="202"/>
                    <a:pt x="141" y="198"/>
                    <a:pt x="138" y="195"/>
                  </a:cubicBezTo>
                  <a:cubicBezTo>
                    <a:pt x="121" y="182"/>
                    <a:pt x="107" y="170"/>
                    <a:pt x="91" y="156"/>
                  </a:cubicBezTo>
                  <a:cubicBezTo>
                    <a:pt x="87" y="152"/>
                    <a:pt x="73" y="136"/>
                    <a:pt x="67" y="138"/>
                  </a:cubicBezTo>
                  <a:cubicBezTo>
                    <a:pt x="63" y="139"/>
                    <a:pt x="53" y="149"/>
                    <a:pt x="53" y="154"/>
                  </a:cubicBezTo>
                  <a:cubicBezTo>
                    <a:pt x="53" y="160"/>
                    <a:pt x="61" y="163"/>
                    <a:pt x="66" y="166"/>
                  </a:cubicBezTo>
                  <a:cubicBezTo>
                    <a:pt x="87" y="180"/>
                    <a:pt x="110" y="192"/>
                    <a:pt x="129" y="205"/>
                  </a:cubicBezTo>
                  <a:cubicBezTo>
                    <a:pt x="137" y="211"/>
                    <a:pt x="146" y="218"/>
                    <a:pt x="156" y="218"/>
                  </a:cubicBezTo>
                  <a:cubicBezTo>
                    <a:pt x="158" y="213"/>
                    <a:pt x="152" y="209"/>
                    <a:pt x="149" y="205"/>
                  </a:cubicBezTo>
                  <a:close/>
                  <a:moveTo>
                    <a:pt x="789" y="506"/>
                  </a:moveTo>
                  <a:cubicBezTo>
                    <a:pt x="785" y="501"/>
                    <a:pt x="773" y="501"/>
                    <a:pt x="766" y="500"/>
                  </a:cubicBezTo>
                  <a:cubicBezTo>
                    <a:pt x="757" y="499"/>
                    <a:pt x="749" y="498"/>
                    <a:pt x="741" y="497"/>
                  </a:cubicBezTo>
                  <a:cubicBezTo>
                    <a:pt x="724" y="495"/>
                    <a:pt x="707" y="489"/>
                    <a:pt x="691" y="490"/>
                  </a:cubicBezTo>
                  <a:cubicBezTo>
                    <a:pt x="690" y="491"/>
                    <a:pt x="690" y="492"/>
                    <a:pt x="690" y="492"/>
                  </a:cubicBezTo>
                  <a:cubicBezTo>
                    <a:pt x="694" y="500"/>
                    <a:pt x="703" y="502"/>
                    <a:pt x="711" y="505"/>
                  </a:cubicBezTo>
                  <a:cubicBezTo>
                    <a:pt x="728" y="510"/>
                    <a:pt x="742" y="515"/>
                    <a:pt x="759" y="522"/>
                  </a:cubicBezTo>
                  <a:cubicBezTo>
                    <a:pt x="764" y="523"/>
                    <a:pt x="779" y="531"/>
                    <a:pt x="783" y="529"/>
                  </a:cubicBezTo>
                  <a:cubicBezTo>
                    <a:pt x="788" y="527"/>
                    <a:pt x="793" y="511"/>
                    <a:pt x="789" y="506"/>
                  </a:cubicBezTo>
                  <a:close/>
                  <a:moveTo>
                    <a:pt x="87" y="363"/>
                  </a:moveTo>
                  <a:cubicBezTo>
                    <a:pt x="60" y="359"/>
                    <a:pt x="30" y="355"/>
                    <a:pt x="6" y="350"/>
                  </a:cubicBezTo>
                  <a:cubicBezTo>
                    <a:pt x="0" y="354"/>
                    <a:pt x="1" y="364"/>
                    <a:pt x="1" y="370"/>
                  </a:cubicBezTo>
                  <a:cubicBezTo>
                    <a:pt x="7" y="377"/>
                    <a:pt x="31" y="375"/>
                    <a:pt x="45" y="374"/>
                  </a:cubicBezTo>
                  <a:cubicBezTo>
                    <a:pt x="62" y="373"/>
                    <a:pt x="78" y="374"/>
                    <a:pt x="91" y="375"/>
                  </a:cubicBezTo>
                  <a:cubicBezTo>
                    <a:pt x="98" y="375"/>
                    <a:pt x="105" y="375"/>
                    <a:pt x="109" y="371"/>
                  </a:cubicBezTo>
                  <a:cubicBezTo>
                    <a:pt x="105" y="365"/>
                    <a:pt x="95" y="364"/>
                    <a:pt x="87" y="363"/>
                  </a:cubicBezTo>
                  <a:close/>
                  <a:moveTo>
                    <a:pt x="459" y="68"/>
                  </a:moveTo>
                  <a:cubicBezTo>
                    <a:pt x="458" y="84"/>
                    <a:pt x="453" y="99"/>
                    <a:pt x="452" y="114"/>
                  </a:cubicBezTo>
                  <a:cubicBezTo>
                    <a:pt x="452" y="119"/>
                    <a:pt x="451" y="128"/>
                    <a:pt x="455" y="131"/>
                  </a:cubicBezTo>
                  <a:cubicBezTo>
                    <a:pt x="461" y="130"/>
                    <a:pt x="462" y="123"/>
                    <a:pt x="464" y="119"/>
                  </a:cubicBezTo>
                  <a:cubicBezTo>
                    <a:pt x="466" y="114"/>
                    <a:pt x="467" y="108"/>
                    <a:pt x="468" y="103"/>
                  </a:cubicBezTo>
                  <a:cubicBezTo>
                    <a:pt x="475" y="77"/>
                    <a:pt x="482" y="51"/>
                    <a:pt x="490" y="25"/>
                  </a:cubicBezTo>
                  <a:cubicBezTo>
                    <a:pt x="491" y="20"/>
                    <a:pt x="495" y="12"/>
                    <a:pt x="494" y="9"/>
                  </a:cubicBezTo>
                  <a:cubicBezTo>
                    <a:pt x="492" y="1"/>
                    <a:pt x="477" y="2"/>
                    <a:pt x="471" y="0"/>
                  </a:cubicBezTo>
                  <a:cubicBezTo>
                    <a:pt x="463" y="4"/>
                    <a:pt x="464" y="11"/>
                    <a:pt x="463" y="20"/>
                  </a:cubicBezTo>
                  <a:cubicBezTo>
                    <a:pt x="461" y="36"/>
                    <a:pt x="460" y="53"/>
                    <a:pt x="459" y="68"/>
                  </a:cubicBezTo>
                  <a:close/>
                  <a:moveTo>
                    <a:pt x="630" y="207"/>
                  </a:moveTo>
                  <a:cubicBezTo>
                    <a:pt x="634" y="204"/>
                    <a:pt x="639" y="200"/>
                    <a:pt x="643" y="197"/>
                  </a:cubicBezTo>
                  <a:cubicBezTo>
                    <a:pt x="663" y="179"/>
                    <a:pt x="685" y="162"/>
                    <a:pt x="707" y="146"/>
                  </a:cubicBezTo>
                  <a:cubicBezTo>
                    <a:pt x="711" y="143"/>
                    <a:pt x="717" y="140"/>
                    <a:pt x="718" y="135"/>
                  </a:cubicBezTo>
                  <a:cubicBezTo>
                    <a:pt x="716" y="125"/>
                    <a:pt x="704" y="111"/>
                    <a:pt x="696" y="118"/>
                  </a:cubicBezTo>
                  <a:cubicBezTo>
                    <a:pt x="680" y="131"/>
                    <a:pt x="667" y="149"/>
                    <a:pt x="653" y="165"/>
                  </a:cubicBezTo>
                  <a:cubicBezTo>
                    <a:pt x="642" y="177"/>
                    <a:pt x="629" y="187"/>
                    <a:pt x="619" y="199"/>
                  </a:cubicBezTo>
                  <a:cubicBezTo>
                    <a:pt x="617" y="203"/>
                    <a:pt x="612" y="208"/>
                    <a:pt x="614" y="213"/>
                  </a:cubicBezTo>
                  <a:cubicBezTo>
                    <a:pt x="620" y="214"/>
                    <a:pt x="626" y="210"/>
                    <a:pt x="630" y="207"/>
                  </a:cubicBezTo>
                  <a:close/>
                  <a:moveTo>
                    <a:pt x="176" y="404"/>
                  </a:moveTo>
                  <a:cubicBezTo>
                    <a:pt x="179" y="362"/>
                    <a:pt x="190" y="325"/>
                    <a:pt x="208" y="294"/>
                  </a:cubicBezTo>
                  <a:cubicBezTo>
                    <a:pt x="206" y="295"/>
                    <a:pt x="206" y="295"/>
                    <a:pt x="206" y="295"/>
                  </a:cubicBezTo>
                  <a:cubicBezTo>
                    <a:pt x="192" y="316"/>
                    <a:pt x="181" y="339"/>
                    <a:pt x="176" y="366"/>
                  </a:cubicBezTo>
                  <a:cubicBezTo>
                    <a:pt x="171" y="392"/>
                    <a:pt x="169" y="420"/>
                    <a:pt x="171" y="451"/>
                  </a:cubicBezTo>
                  <a:cubicBezTo>
                    <a:pt x="176" y="515"/>
                    <a:pt x="205" y="573"/>
                    <a:pt x="237" y="618"/>
                  </a:cubicBezTo>
                  <a:cubicBezTo>
                    <a:pt x="215" y="563"/>
                    <a:pt x="181" y="513"/>
                    <a:pt x="175" y="447"/>
                  </a:cubicBezTo>
                  <a:cubicBezTo>
                    <a:pt x="174" y="433"/>
                    <a:pt x="176" y="418"/>
                    <a:pt x="176" y="404"/>
                  </a:cubicBezTo>
                  <a:close/>
                  <a:moveTo>
                    <a:pt x="176" y="330"/>
                  </a:moveTo>
                  <a:cubicBezTo>
                    <a:pt x="168" y="343"/>
                    <a:pt x="162" y="363"/>
                    <a:pt x="158" y="382"/>
                  </a:cubicBezTo>
                  <a:cubicBezTo>
                    <a:pt x="152" y="410"/>
                    <a:pt x="154" y="441"/>
                    <a:pt x="159" y="475"/>
                  </a:cubicBezTo>
                  <a:cubicBezTo>
                    <a:pt x="161" y="492"/>
                    <a:pt x="164" y="511"/>
                    <a:pt x="174" y="526"/>
                  </a:cubicBezTo>
                  <a:cubicBezTo>
                    <a:pt x="168" y="503"/>
                    <a:pt x="157" y="470"/>
                    <a:pt x="160" y="450"/>
                  </a:cubicBezTo>
                  <a:cubicBezTo>
                    <a:pt x="156" y="403"/>
                    <a:pt x="165" y="366"/>
                    <a:pt x="176" y="330"/>
                  </a:cubicBezTo>
                  <a:close/>
                  <a:moveTo>
                    <a:pt x="244" y="889"/>
                  </a:moveTo>
                  <a:cubicBezTo>
                    <a:pt x="242" y="888"/>
                    <a:pt x="240" y="885"/>
                    <a:pt x="240" y="889"/>
                  </a:cubicBezTo>
                  <a:cubicBezTo>
                    <a:pt x="240" y="890"/>
                    <a:pt x="244" y="888"/>
                    <a:pt x="245" y="891"/>
                  </a:cubicBezTo>
                  <a:cubicBezTo>
                    <a:pt x="245" y="893"/>
                    <a:pt x="242" y="894"/>
                    <a:pt x="242" y="896"/>
                  </a:cubicBezTo>
                  <a:cubicBezTo>
                    <a:pt x="283" y="900"/>
                    <a:pt x="310" y="925"/>
                    <a:pt x="339" y="947"/>
                  </a:cubicBezTo>
                  <a:cubicBezTo>
                    <a:pt x="314" y="917"/>
                    <a:pt x="286" y="892"/>
                    <a:pt x="244" y="889"/>
                  </a:cubicBezTo>
                  <a:close/>
                  <a:moveTo>
                    <a:pt x="249" y="651"/>
                  </a:moveTo>
                  <a:cubicBezTo>
                    <a:pt x="246" y="643"/>
                    <a:pt x="243" y="636"/>
                    <a:pt x="239" y="632"/>
                  </a:cubicBezTo>
                  <a:cubicBezTo>
                    <a:pt x="242" y="648"/>
                    <a:pt x="256" y="661"/>
                    <a:pt x="255" y="677"/>
                  </a:cubicBezTo>
                  <a:cubicBezTo>
                    <a:pt x="259" y="672"/>
                    <a:pt x="253" y="659"/>
                    <a:pt x="249" y="651"/>
                  </a:cubicBezTo>
                  <a:close/>
                  <a:moveTo>
                    <a:pt x="343" y="443"/>
                  </a:moveTo>
                  <a:cubicBezTo>
                    <a:pt x="343" y="443"/>
                    <a:pt x="343" y="444"/>
                    <a:pt x="343" y="444"/>
                  </a:cubicBezTo>
                  <a:cubicBezTo>
                    <a:pt x="344" y="444"/>
                    <a:pt x="344" y="444"/>
                    <a:pt x="343" y="443"/>
                  </a:cubicBezTo>
                  <a:close/>
                  <a:moveTo>
                    <a:pt x="340" y="469"/>
                  </a:moveTo>
                  <a:cubicBezTo>
                    <a:pt x="340" y="466"/>
                    <a:pt x="341" y="463"/>
                    <a:pt x="341" y="460"/>
                  </a:cubicBezTo>
                  <a:cubicBezTo>
                    <a:pt x="338" y="492"/>
                    <a:pt x="359" y="536"/>
                    <a:pt x="357" y="568"/>
                  </a:cubicBezTo>
                  <a:cubicBezTo>
                    <a:pt x="359" y="548"/>
                    <a:pt x="355" y="528"/>
                    <a:pt x="348" y="506"/>
                  </a:cubicBezTo>
                  <a:cubicBezTo>
                    <a:pt x="340" y="483"/>
                    <a:pt x="343" y="462"/>
                    <a:pt x="343" y="444"/>
                  </a:cubicBezTo>
                  <a:cubicBezTo>
                    <a:pt x="343" y="444"/>
                    <a:pt x="343" y="444"/>
                    <a:pt x="343" y="443"/>
                  </a:cubicBezTo>
                  <a:cubicBezTo>
                    <a:pt x="344" y="442"/>
                    <a:pt x="343" y="441"/>
                    <a:pt x="344" y="442"/>
                  </a:cubicBezTo>
                  <a:cubicBezTo>
                    <a:pt x="343" y="431"/>
                    <a:pt x="349" y="418"/>
                    <a:pt x="353" y="409"/>
                  </a:cubicBezTo>
                  <a:cubicBezTo>
                    <a:pt x="343" y="426"/>
                    <a:pt x="339" y="447"/>
                    <a:pt x="340" y="469"/>
                  </a:cubicBezTo>
                  <a:close/>
                  <a:moveTo>
                    <a:pt x="636" y="486"/>
                  </a:moveTo>
                  <a:cubicBezTo>
                    <a:pt x="648" y="457"/>
                    <a:pt x="651" y="412"/>
                    <a:pt x="638" y="375"/>
                  </a:cubicBezTo>
                  <a:cubicBezTo>
                    <a:pt x="644" y="416"/>
                    <a:pt x="645" y="454"/>
                    <a:pt x="636" y="486"/>
                  </a:cubicBezTo>
                  <a:close/>
                  <a:moveTo>
                    <a:pt x="396" y="538"/>
                  </a:moveTo>
                  <a:cubicBezTo>
                    <a:pt x="402" y="528"/>
                    <a:pt x="410" y="519"/>
                    <a:pt x="415" y="508"/>
                  </a:cubicBezTo>
                  <a:cubicBezTo>
                    <a:pt x="423" y="493"/>
                    <a:pt x="429" y="475"/>
                    <a:pt x="433" y="456"/>
                  </a:cubicBezTo>
                  <a:cubicBezTo>
                    <a:pt x="434" y="451"/>
                    <a:pt x="437" y="441"/>
                    <a:pt x="434" y="436"/>
                  </a:cubicBezTo>
                  <a:cubicBezTo>
                    <a:pt x="429" y="427"/>
                    <a:pt x="417" y="440"/>
                    <a:pt x="414" y="444"/>
                  </a:cubicBezTo>
                  <a:cubicBezTo>
                    <a:pt x="403" y="459"/>
                    <a:pt x="395" y="476"/>
                    <a:pt x="386" y="489"/>
                  </a:cubicBezTo>
                  <a:cubicBezTo>
                    <a:pt x="384" y="479"/>
                    <a:pt x="385" y="468"/>
                    <a:pt x="384" y="457"/>
                  </a:cubicBezTo>
                  <a:cubicBezTo>
                    <a:pt x="383" y="439"/>
                    <a:pt x="378" y="412"/>
                    <a:pt x="367" y="405"/>
                  </a:cubicBezTo>
                  <a:cubicBezTo>
                    <a:pt x="364" y="405"/>
                    <a:pt x="361" y="406"/>
                    <a:pt x="359" y="406"/>
                  </a:cubicBezTo>
                  <a:cubicBezTo>
                    <a:pt x="352" y="411"/>
                    <a:pt x="348" y="421"/>
                    <a:pt x="346" y="430"/>
                  </a:cubicBezTo>
                  <a:cubicBezTo>
                    <a:pt x="344" y="448"/>
                    <a:pt x="343" y="472"/>
                    <a:pt x="345" y="493"/>
                  </a:cubicBezTo>
                  <a:cubicBezTo>
                    <a:pt x="347" y="499"/>
                    <a:pt x="347" y="499"/>
                    <a:pt x="347" y="499"/>
                  </a:cubicBezTo>
                  <a:cubicBezTo>
                    <a:pt x="347" y="494"/>
                    <a:pt x="345" y="487"/>
                    <a:pt x="346" y="483"/>
                  </a:cubicBezTo>
                  <a:cubicBezTo>
                    <a:pt x="346" y="504"/>
                    <a:pt x="362" y="522"/>
                    <a:pt x="361" y="543"/>
                  </a:cubicBezTo>
                  <a:cubicBezTo>
                    <a:pt x="359" y="535"/>
                    <a:pt x="357" y="522"/>
                    <a:pt x="353" y="514"/>
                  </a:cubicBezTo>
                  <a:cubicBezTo>
                    <a:pt x="359" y="535"/>
                    <a:pt x="361" y="556"/>
                    <a:pt x="360" y="574"/>
                  </a:cubicBezTo>
                  <a:cubicBezTo>
                    <a:pt x="356" y="578"/>
                    <a:pt x="352" y="582"/>
                    <a:pt x="348" y="587"/>
                  </a:cubicBezTo>
                  <a:cubicBezTo>
                    <a:pt x="353" y="585"/>
                    <a:pt x="356" y="579"/>
                    <a:pt x="360" y="578"/>
                  </a:cubicBezTo>
                  <a:cubicBezTo>
                    <a:pt x="356" y="609"/>
                    <a:pt x="349" y="640"/>
                    <a:pt x="342" y="667"/>
                  </a:cubicBezTo>
                  <a:cubicBezTo>
                    <a:pt x="352" y="639"/>
                    <a:pt x="359" y="608"/>
                    <a:pt x="362" y="575"/>
                  </a:cubicBezTo>
                  <a:cubicBezTo>
                    <a:pt x="362" y="610"/>
                    <a:pt x="351" y="642"/>
                    <a:pt x="343" y="670"/>
                  </a:cubicBezTo>
                  <a:cubicBezTo>
                    <a:pt x="349" y="655"/>
                    <a:pt x="352" y="639"/>
                    <a:pt x="358" y="624"/>
                  </a:cubicBezTo>
                  <a:cubicBezTo>
                    <a:pt x="353" y="648"/>
                    <a:pt x="344" y="670"/>
                    <a:pt x="334" y="692"/>
                  </a:cubicBezTo>
                  <a:cubicBezTo>
                    <a:pt x="356" y="658"/>
                    <a:pt x="366" y="616"/>
                    <a:pt x="368" y="569"/>
                  </a:cubicBezTo>
                  <a:cubicBezTo>
                    <a:pt x="386" y="551"/>
                    <a:pt x="398" y="526"/>
                    <a:pt x="409" y="506"/>
                  </a:cubicBezTo>
                  <a:cubicBezTo>
                    <a:pt x="401" y="523"/>
                    <a:pt x="391" y="542"/>
                    <a:pt x="380" y="557"/>
                  </a:cubicBezTo>
                  <a:cubicBezTo>
                    <a:pt x="379" y="559"/>
                    <a:pt x="374" y="563"/>
                    <a:pt x="376" y="562"/>
                  </a:cubicBezTo>
                  <a:cubicBezTo>
                    <a:pt x="377" y="562"/>
                    <a:pt x="377" y="561"/>
                    <a:pt x="378" y="561"/>
                  </a:cubicBezTo>
                  <a:cubicBezTo>
                    <a:pt x="378" y="564"/>
                    <a:pt x="375" y="565"/>
                    <a:pt x="374" y="567"/>
                  </a:cubicBezTo>
                  <a:cubicBezTo>
                    <a:pt x="382" y="559"/>
                    <a:pt x="389" y="549"/>
                    <a:pt x="396" y="538"/>
                  </a:cubicBezTo>
                  <a:close/>
                  <a:moveTo>
                    <a:pt x="413" y="500"/>
                  </a:moveTo>
                  <a:cubicBezTo>
                    <a:pt x="418" y="488"/>
                    <a:pt x="423" y="474"/>
                    <a:pt x="426" y="460"/>
                  </a:cubicBezTo>
                  <a:cubicBezTo>
                    <a:pt x="427" y="455"/>
                    <a:pt x="427" y="450"/>
                    <a:pt x="430" y="446"/>
                  </a:cubicBezTo>
                  <a:cubicBezTo>
                    <a:pt x="426" y="463"/>
                    <a:pt x="423" y="484"/>
                    <a:pt x="415" y="499"/>
                  </a:cubicBezTo>
                  <a:cubicBezTo>
                    <a:pt x="415" y="499"/>
                    <a:pt x="414" y="502"/>
                    <a:pt x="413" y="500"/>
                  </a:cubicBezTo>
                  <a:close/>
                  <a:moveTo>
                    <a:pt x="384" y="522"/>
                  </a:moveTo>
                  <a:cubicBezTo>
                    <a:pt x="377" y="523"/>
                    <a:pt x="373" y="516"/>
                    <a:pt x="380" y="515"/>
                  </a:cubicBezTo>
                  <a:cubicBezTo>
                    <a:pt x="381" y="517"/>
                    <a:pt x="379" y="517"/>
                    <a:pt x="379" y="519"/>
                  </a:cubicBezTo>
                  <a:cubicBezTo>
                    <a:pt x="379" y="521"/>
                    <a:pt x="380" y="520"/>
                    <a:pt x="381" y="521"/>
                  </a:cubicBezTo>
                  <a:cubicBezTo>
                    <a:pt x="383" y="520"/>
                    <a:pt x="382" y="519"/>
                    <a:pt x="383" y="517"/>
                  </a:cubicBezTo>
                  <a:cubicBezTo>
                    <a:pt x="383" y="516"/>
                    <a:pt x="384" y="517"/>
                    <a:pt x="385" y="516"/>
                  </a:cubicBezTo>
                  <a:cubicBezTo>
                    <a:pt x="385" y="519"/>
                    <a:pt x="384" y="520"/>
                    <a:pt x="384" y="522"/>
                  </a:cubicBezTo>
                  <a:close/>
                  <a:moveTo>
                    <a:pt x="388" y="500"/>
                  </a:moveTo>
                  <a:cubicBezTo>
                    <a:pt x="389" y="495"/>
                    <a:pt x="393" y="493"/>
                    <a:pt x="394" y="489"/>
                  </a:cubicBezTo>
                  <a:cubicBezTo>
                    <a:pt x="394" y="491"/>
                    <a:pt x="391" y="497"/>
                    <a:pt x="388" y="500"/>
                  </a:cubicBezTo>
                  <a:close/>
                  <a:moveTo>
                    <a:pt x="389" y="496"/>
                  </a:moveTo>
                  <a:cubicBezTo>
                    <a:pt x="394" y="484"/>
                    <a:pt x="404" y="468"/>
                    <a:pt x="413" y="454"/>
                  </a:cubicBezTo>
                  <a:cubicBezTo>
                    <a:pt x="416" y="448"/>
                    <a:pt x="422" y="441"/>
                    <a:pt x="429" y="438"/>
                  </a:cubicBezTo>
                  <a:cubicBezTo>
                    <a:pt x="431" y="439"/>
                    <a:pt x="430" y="443"/>
                    <a:pt x="430" y="445"/>
                  </a:cubicBezTo>
                  <a:cubicBezTo>
                    <a:pt x="426" y="445"/>
                    <a:pt x="430" y="442"/>
                    <a:pt x="428" y="439"/>
                  </a:cubicBezTo>
                  <a:cubicBezTo>
                    <a:pt x="410" y="455"/>
                    <a:pt x="401" y="477"/>
                    <a:pt x="389" y="496"/>
                  </a:cubicBezTo>
                  <a:close/>
                  <a:moveTo>
                    <a:pt x="415" y="445"/>
                  </a:moveTo>
                  <a:cubicBezTo>
                    <a:pt x="418" y="441"/>
                    <a:pt x="423" y="434"/>
                    <a:pt x="431" y="434"/>
                  </a:cubicBezTo>
                  <a:cubicBezTo>
                    <a:pt x="436" y="440"/>
                    <a:pt x="434" y="448"/>
                    <a:pt x="432" y="455"/>
                  </a:cubicBezTo>
                  <a:cubicBezTo>
                    <a:pt x="429" y="474"/>
                    <a:pt x="421" y="493"/>
                    <a:pt x="413" y="509"/>
                  </a:cubicBezTo>
                  <a:cubicBezTo>
                    <a:pt x="412" y="510"/>
                    <a:pt x="412" y="509"/>
                    <a:pt x="413" y="508"/>
                  </a:cubicBezTo>
                  <a:cubicBezTo>
                    <a:pt x="420" y="493"/>
                    <a:pt x="427" y="473"/>
                    <a:pt x="431" y="454"/>
                  </a:cubicBezTo>
                  <a:cubicBezTo>
                    <a:pt x="432" y="448"/>
                    <a:pt x="436" y="439"/>
                    <a:pt x="428" y="435"/>
                  </a:cubicBezTo>
                  <a:cubicBezTo>
                    <a:pt x="417" y="441"/>
                    <a:pt x="411" y="453"/>
                    <a:pt x="405" y="464"/>
                  </a:cubicBezTo>
                  <a:cubicBezTo>
                    <a:pt x="399" y="474"/>
                    <a:pt x="392" y="484"/>
                    <a:pt x="386" y="495"/>
                  </a:cubicBezTo>
                  <a:cubicBezTo>
                    <a:pt x="394" y="478"/>
                    <a:pt x="403" y="461"/>
                    <a:pt x="415" y="445"/>
                  </a:cubicBezTo>
                  <a:close/>
                  <a:moveTo>
                    <a:pt x="355" y="423"/>
                  </a:moveTo>
                  <a:cubicBezTo>
                    <a:pt x="350" y="438"/>
                    <a:pt x="350" y="455"/>
                    <a:pt x="348" y="472"/>
                  </a:cubicBezTo>
                  <a:cubicBezTo>
                    <a:pt x="348" y="456"/>
                    <a:pt x="350" y="437"/>
                    <a:pt x="354" y="423"/>
                  </a:cubicBezTo>
                  <a:cubicBezTo>
                    <a:pt x="355" y="422"/>
                    <a:pt x="355" y="423"/>
                    <a:pt x="355" y="423"/>
                  </a:cubicBezTo>
                  <a:close/>
                  <a:moveTo>
                    <a:pt x="359" y="413"/>
                  </a:moveTo>
                  <a:cubicBezTo>
                    <a:pt x="359" y="415"/>
                    <a:pt x="357" y="418"/>
                    <a:pt x="356" y="419"/>
                  </a:cubicBezTo>
                  <a:cubicBezTo>
                    <a:pt x="355" y="418"/>
                    <a:pt x="357" y="415"/>
                    <a:pt x="359" y="413"/>
                  </a:cubicBezTo>
                  <a:close/>
                  <a:moveTo>
                    <a:pt x="361" y="409"/>
                  </a:moveTo>
                  <a:cubicBezTo>
                    <a:pt x="352" y="413"/>
                    <a:pt x="351" y="428"/>
                    <a:pt x="349" y="437"/>
                  </a:cubicBezTo>
                  <a:cubicBezTo>
                    <a:pt x="347" y="449"/>
                    <a:pt x="346" y="459"/>
                    <a:pt x="346" y="469"/>
                  </a:cubicBezTo>
                  <a:cubicBezTo>
                    <a:pt x="344" y="460"/>
                    <a:pt x="346" y="451"/>
                    <a:pt x="347" y="442"/>
                  </a:cubicBezTo>
                  <a:cubicBezTo>
                    <a:pt x="349" y="428"/>
                    <a:pt x="351" y="415"/>
                    <a:pt x="361" y="406"/>
                  </a:cubicBezTo>
                  <a:cubicBezTo>
                    <a:pt x="367" y="406"/>
                    <a:pt x="371" y="408"/>
                    <a:pt x="373" y="414"/>
                  </a:cubicBezTo>
                  <a:cubicBezTo>
                    <a:pt x="372" y="414"/>
                    <a:pt x="373" y="411"/>
                    <a:pt x="371" y="411"/>
                  </a:cubicBezTo>
                  <a:cubicBezTo>
                    <a:pt x="370" y="413"/>
                    <a:pt x="373" y="414"/>
                    <a:pt x="374" y="415"/>
                  </a:cubicBezTo>
                  <a:cubicBezTo>
                    <a:pt x="380" y="438"/>
                    <a:pt x="382" y="462"/>
                    <a:pt x="384" y="482"/>
                  </a:cubicBezTo>
                  <a:cubicBezTo>
                    <a:pt x="384" y="487"/>
                    <a:pt x="386" y="493"/>
                    <a:pt x="383" y="496"/>
                  </a:cubicBezTo>
                  <a:cubicBezTo>
                    <a:pt x="381" y="474"/>
                    <a:pt x="380" y="441"/>
                    <a:pt x="373" y="418"/>
                  </a:cubicBezTo>
                  <a:cubicBezTo>
                    <a:pt x="371" y="413"/>
                    <a:pt x="368" y="407"/>
                    <a:pt x="361" y="409"/>
                  </a:cubicBezTo>
                  <a:close/>
                  <a:moveTo>
                    <a:pt x="371" y="419"/>
                  </a:moveTo>
                  <a:cubicBezTo>
                    <a:pt x="369" y="419"/>
                    <a:pt x="369" y="415"/>
                    <a:pt x="368" y="414"/>
                  </a:cubicBezTo>
                  <a:cubicBezTo>
                    <a:pt x="370" y="415"/>
                    <a:pt x="370" y="417"/>
                    <a:pt x="371" y="419"/>
                  </a:cubicBezTo>
                  <a:close/>
                  <a:moveTo>
                    <a:pt x="362" y="563"/>
                  </a:moveTo>
                  <a:cubicBezTo>
                    <a:pt x="363" y="563"/>
                    <a:pt x="363" y="569"/>
                    <a:pt x="362" y="571"/>
                  </a:cubicBezTo>
                  <a:cubicBezTo>
                    <a:pt x="360" y="569"/>
                    <a:pt x="363" y="566"/>
                    <a:pt x="362" y="563"/>
                  </a:cubicBezTo>
                  <a:close/>
                  <a:moveTo>
                    <a:pt x="368" y="564"/>
                  </a:moveTo>
                  <a:cubicBezTo>
                    <a:pt x="367" y="553"/>
                    <a:pt x="368" y="540"/>
                    <a:pt x="366" y="528"/>
                  </a:cubicBezTo>
                  <a:cubicBezTo>
                    <a:pt x="365" y="521"/>
                    <a:pt x="361" y="515"/>
                    <a:pt x="360" y="509"/>
                  </a:cubicBezTo>
                  <a:cubicBezTo>
                    <a:pt x="350" y="477"/>
                    <a:pt x="356" y="448"/>
                    <a:pt x="363" y="424"/>
                  </a:cubicBezTo>
                  <a:cubicBezTo>
                    <a:pt x="369" y="447"/>
                    <a:pt x="371" y="478"/>
                    <a:pt x="375" y="503"/>
                  </a:cubicBezTo>
                  <a:cubicBezTo>
                    <a:pt x="375" y="509"/>
                    <a:pt x="374" y="514"/>
                    <a:pt x="372" y="519"/>
                  </a:cubicBezTo>
                  <a:cubicBezTo>
                    <a:pt x="373" y="521"/>
                    <a:pt x="371" y="526"/>
                    <a:pt x="376" y="526"/>
                  </a:cubicBezTo>
                  <a:cubicBezTo>
                    <a:pt x="377" y="527"/>
                    <a:pt x="381" y="526"/>
                    <a:pt x="383" y="527"/>
                  </a:cubicBezTo>
                  <a:cubicBezTo>
                    <a:pt x="379" y="525"/>
                    <a:pt x="376" y="522"/>
                    <a:pt x="374" y="520"/>
                  </a:cubicBezTo>
                  <a:cubicBezTo>
                    <a:pt x="376" y="520"/>
                    <a:pt x="380" y="523"/>
                    <a:pt x="384" y="524"/>
                  </a:cubicBezTo>
                  <a:cubicBezTo>
                    <a:pt x="386" y="523"/>
                    <a:pt x="386" y="521"/>
                    <a:pt x="387" y="519"/>
                  </a:cubicBezTo>
                  <a:cubicBezTo>
                    <a:pt x="389" y="521"/>
                    <a:pt x="386" y="524"/>
                    <a:pt x="384" y="526"/>
                  </a:cubicBezTo>
                  <a:cubicBezTo>
                    <a:pt x="390" y="525"/>
                    <a:pt x="388" y="520"/>
                    <a:pt x="389" y="516"/>
                  </a:cubicBezTo>
                  <a:cubicBezTo>
                    <a:pt x="399" y="497"/>
                    <a:pt x="409" y="475"/>
                    <a:pt x="421" y="459"/>
                  </a:cubicBezTo>
                  <a:cubicBezTo>
                    <a:pt x="411" y="499"/>
                    <a:pt x="392" y="535"/>
                    <a:pt x="368" y="564"/>
                  </a:cubicBezTo>
                  <a:close/>
                  <a:moveTo>
                    <a:pt x="344" y="907"/>
                  </a:moveTo>
                  <a:cubicBezTo>
                    <a:pt x="333" y="911"/>
                    <a:pt x="322" y="911"/>
                    <a:pt x="311" y="911"/>
                  </a:cubicBezTo>
                  <a:cubicBezTo>
                    <a:pt x="319" y="915"/>
                    <a:pt x="335" y="913"/>
                    <a:pt x="346" y="910"/>
                  </a:cubicBezTo>
                  <a:cubicBezTo>
                    <a:pt x="349" y="909"/>
                    <a:pt x="355" y="907"/>
                    <a:pt x="356" y="904"/>
                  </a:cubicBezTo>
                  <a:cubicBezTo>
                    <a:pt x="352" y="908"/>
                    <a:pt x="343" y="910"/>
                    <a:pt x="339" y="910"/>
                  </a:cubicBezTo>
                  <a:cubicBezTo>
                    <a:pt x="340" y="908"/>
                    <a:pt x="345" y="910"/>
                    <a:pt x="344" y="907"/>
                  </a:cubicBezTo>
                  <a:close/>
                  <a:moveTo>
                    <a:pt x="366" y="408"/>
                  </a:moveTo>
                  <a:cubicBezTo>
                    <a:pt x="368" y="408"/>
                    <a:pt x="369" y="410"/>
                    <a:pt x="371" y="411"/>
                  </a:cubicBezTo>
                  <a:cubicBezTo>
                    <a:pt x="370" y="409"/>
                    <a:pt x="367" y="407"/>
                    <a:pt x="366" y="408"/>
                  </a:cubicBezTo>
                  <a:close/>
                  <a:moveTo>
                    <a:pt x="360" y="970"/>
                  </a:moveTo>
                  <a:cubicBezTo>
                    <a:pt x="356" y="965"/>
                    <a:pt x="351" y="958"/>
                    <a:pt x="347" y="956"/>
                  </a:cubicBezTo>
                  <a:cubicBezTo>
                    <a:pt x="352" y="960"/>
                    <a:pt x="353" y="969"/>
                    <a:pt x="360" y="970"/>
                  </a:cubicBezTo>
                  <a:close/>
                  <a:moveTo>
                    <a:pt x="627" y="349"/>
                  </a:moveTo>
                  <a:cubicBezTo>
                    <a:pt x="618" y="314"/>
                    <a:pt x="597" y="287"/>
                    <a:pt x="577" y="265"/>
                  </a:cubicBezTo>
                  <a:cubicBezTo>
                    <a:pt x="513" y="198"/>
                    <a:pt x="414" y="163"/>
                    <a:pt x="292" y="197"/>
                  </a:cubicBezTo>
                  <a:cubicBezTo>
                    <a:pt x="328" y="180"/>
                    <a:pt x="375" y="181"/>
                    <a:pt x="410" y="182"/>
                  </a:cubicBezTo>
                  <a:cubicBezTo>
                    <a:pt x="368" y="172"/>
                    <a:pt x="291" y="182"/>
                    <a:pt x="255" y="211"/>
                  </a:cubicBezTo>
                  <a:cubicBezTo>
                    <a:pt x="264" y="207"/>
                    <a:pt x="273" y="201"/>
                    <a:pt x="284" y="201"/>
                  </a:cubicBezTo>
                  <a:cubicBezTo>
                    <a:pt x="245" y="220"/>
                    <a:pt x="218" y="249"/>
                    <a:pt x="194" y="276"/>
                  </a:cubicBezTo>
                  <a:cubicBezTo>
                    <a:pt x="205" y="259"/>
                    <a:pt x="218" y="245"/>
                    <a:pt x="232" y="232"/>
                  </a:cubicBezTo>
                  <a:cubicBezTo>
                    <a:pt x="209" y="247"/>
                    <a:pt x="194" y="270"/>
                    <a:pt x="182" y="291"/>
                  </a:cubicBezTo>
                  <a:cubicBezTo>
                    <a:pt x="184" y="289"/>
                    <a:pt x="187" y="285"/>
                    <a:pt x="190" y="286"/>
                  </a:cubicBezTo>
                  <a:cubicBezTo>
                    <a:pt x="189" y="291"/>
                    <a:pt x="183" y="294"/>
                    <a:pt x="183" y="300"/>
                  </a:cubicBezTo>
                  <a:cubicBezTo>
                    <a:pt x="190" y="293"/>
                    <a:pt x="195" y="282"/>
                    <a:pt x="203" y="274"/>
                  </a:cubicBezTo>
                  <a:cubicBezTo>
                    <a:pt x="195" y="287"/>
                    <a:pt x="186" y="299"/>
                    <a:pt x="182" y="314"/>
                  </a:cubicBezTo>
                  <a:cubicBezTo>
                    <a:pt x="200" y="287"/>
                    <a:pt x="218" y="256"/>
                    <a:pt x="252" y="237"/>
                  </a:cubicBezTo>
                  <a:cubicBezTo>
                    <a:pt x="240" y="247"/>
                    <a:pt x="230" y="261"/>
                    <a:pt x="223" y="273"/>
                  </a:cubicBezTo>
                  <a:cubicBezTo>
                    <a:pt x="234" y="262"/>
                    <a:pt x="246" y="249"/>
                    <a:pt x="262" y="238"/>
                  </a:cubicBezTo>
                  <a:cubicBezTo>
                    <a:pt x="277" y="228"/>
                    <a:pt x="298" y="220"/>
                    <a:pt x="318" y="215"/>
                  </a:cubicBezTo>
                  <a:cubicBezTo>
                    <a:pt x="339" y="209"/>
                    <a:pt x="364" y="205"/>
                    <a:pt x="385" y="210"/>
                  </a:cubicBezTo>
                  <a:cubicBezTo>
                    <a:pt x="387" y="210"/>
                    <a:pt x="389" y="212"/>
                    <a:pt x="391" y="212"/>
                  </a:cubicBezTo>
                  <a:cubicBezTo>
                    <a:pt x="397" y="213"/>
                    <a:pt x="403" y="212"/>
                    <a:pt x="408" y="212"/>
                  </a:cubicBezTo>
                  <a:cubicBezTo>
                    <a:pt x="489" y="220"/>
                    <a:pt x="549" y="270"/>
                    <a:pt x="590" y="342"/>
                  </a:cubicBezTo>
                  <a:cubicBezTo>
                    <a:pt x="593" y="341"/>
                    <a:pt x="590" y="338"/>
                    <a:pt x="592" y="338"/>
                  </a:cubicBezTo>
                  <a:cubicBezTo>
                    <a:pt x="597" y="344"/>
                    <a:pt x="600" y="352"/>
                    <a:pt x="603" y="360"/>
                  </a:cubicBezTo>
                  <a:cubicBezTo>
                    <a:pt x="618" y="408"/>
                    <a:pt x="617" y="461"/>
                    <a:pt x="603" y="496"/>
                  </a:cubicBezTo>
                  <a:cubicBezTo>
                    <a:pt x="601" y="497"/>
                    <a:pt x="603" y="494"/>
                    <a:pt x="602" y="495"/>
                  </a:cubicBezTo>
                  <a:cubicBezTo>
                    <a:pt x="587" y="548"/>
                    <a:pt x="558" y="587"/>
                    <a:pt x="513" y="622"/>
                  </a:cubicBezTo>
                  <a:cubicBezTo>
                    <a:pt x="491" y="639"/>
                    <a:pt x="465" y="652"/>
                    <a:pt x="443" y="669"/>
                  </a:cubicBezTo>
                  <a:cubicBezTo>
                    <a:pt x="420" y="686"/>
                    <a:pt x="404" y="705"/>
                    <a:pt x="385" y="724"/>
                  </a:cubicBezTo>
                  <a:cubicBezTo>
                    <a:pt x="362" y="710"/>
                    <a:pt x="325" y="699"/>
                    <a:pt x="292" y="697"/>
                  </a:cubicBezTo>
                  <a:cubicBezTo>
                    <a:pt x="272" y="695"/>
                    <a:pt x="237" y="695"/>
                    <a:pt x="240" y="719"/>
                  </a:cubicBezTo>
                  <a:cubicBezTo>
                    <a:pt x="243" y="740"/>
                    <a:pt x="271" y="739"/>
                    <a:pt x="283" y="749"/>
                  </a:cubicBezTo>
                  <a:cubicBezTo>
                    <a:pt x="281" y="749"/>
                    <a:pt x="280" y="748"/>
                    <a:pt x="279" y="748"/>
                  </a:cubicBezTo>
                  <a:cubicBezTo>
                    <a:pt x="293" y="754"/>
                    <a:pt x="305" y="757"/>
                    <a:pt x="320" y="758"/>
                  </a:cubicBezTo>
                  <a:cubicBezTo>
                    <a:pt x="341" y="758"/>
                    <a:pt x="366" y="757"/>
                    <a:pt x="381" y="755"/>
                  </a:cubicBezTo>
                  <a:cubicBezTo>
                    <a:pt x="383" y="755"/>
                    <a:pt x="386" y="758"/>
                    <a:pt x="388" y="762"/>
                  </a:cubicBezTo>
                  <a:cubicBezTo>
                    <a:pt x="371" y="771"/>
                    <a:pt x="346" y="772"/>
                    <a:pt x="330" y="769"/>
                  </a:cubicBezTo>
                  <a:cubicBezTo>
                    <a:pt x="343" y="774"/>
                    <a:pt x="365" y="770"/>
                    <a:pt x="381" y="768"/>
                  </a:cubicBezTo>
                  <a:cubicBezTo>
                    <a:pt x="326" y="781"/>
                    <a:pt x="285" y="763"/>
                    <a:pt x="245" y="754"/>
                  </a:cubicBezTo>
                  <a:cubicBezTo>
                    <a:pt x="251" y="758"/>
                    <a:pt x="258" y="759"/>
                    <a:pt x="265" y="763"/>
                  </a:cubicBezTo>
                  <a:cubicBezTo>
                    <a:pt x="256" y="762"/>
                    <a:pt x="247" y="757"/>
                    <a:pt x="240" y="755"/>
                  </a:cubicBezTo>
                  <a:cubicBezTo>
                    <a:pt x="241" y="756"/>
                    <a:pt x="245" y="758"/>
                    <a:pt x="244" y="760"/>
                  </a:cubicBezTo>
                  <a:cubicBezTo>
                    <a:pt x="235" y="759"/>
                    <a:pt x="221" y="759"/>
                    <a:pt x="222" y="768"/>
                  </a:cubicBezTo>
                  <a:cubicBezTo>
                    <a:pt x="223" y="777"/>
                    <a:pt x="235" y="775"/>
                    <a:pt x="240" y="780"/>
                  </a:cubicBezTo>
                  <a:cubicBezTo>
                    <a:pt x="238" y="781"/>
                    <a:pt x="247" y="780"/>
                    <a:pt x="246" y="781"/>
                  </a:cubicBezTo>
                  <a:cubicBezTo>
                    <a:pt x="263" y="783"/>
                    <a:pt x="269" y="785"/>
                    <a:pt x="286" y="788"/>
                  </a:cubicBezTo>
                  <a:cubicBezTo>
                    <a:pt x="296" y="790"/>
                    <a:pt x="307" y="794"/>
                    <a:pt x="318" y="796"/>
                  </a:cubicBezTo>
                  <a:cubicBezTo>
                    <a:pt x="337" y="799"/>
                    <a:pt x="355" y="808"/>
                    <a:pt x="371" y="814"/>
                  </a:cubicBezTo>
                  <a:cubicBezTo>
                    <a:pt x="348" y="817"/>
                    <a:pt x="328" y="809"/>
                    <a:pt x="308" y="807"/>
                  </a:cubicBezTo>
                  <a:cubicBezTo>
                    <a:pt x="309" y="807"/>
                    <a:pt x="312" y="808"/>
                    <a:pt x="311" y="809"/>
                  </a:cubicBezTo>
                  <a:cubicBezTo>
                    <a:pt x="281" y="802"/>
                    <a:pt x="267" y="801"/>
                    <a:pt x="241" y="792"/>
                  </a:cubicBezTo>
                  <a:cubicBezTo>
                    <a:pt x="243" y="794"/>
                    <a:pt x="228" y="790"/>
                    <a:pt x="229" y="793"/>
                  </a:cubicBezTo>
                  <a:cubicBezTo>
                    <a:pt x="223" y="793"/>
                    <a:pt x="213" y="790"/>
                    <a:pt x="207" y="795"/>
                  </a:cubicBezTo>
                  <a:cubicBezTo>
                    <a:pt x="206" y="807"/>
                    <a:pt x="219" y="807"/>
                    <a:pt x="226" y="811"/>
                  </a:cubicBezTo>
                  <a:cubicBezTo>
                    <a:pt x="224" y="813"/>
                    <a:pt x="220" y="813"/>
                    <a:pt x="219" y="816"/>
                  </a:cubicBezTo>
                  <a:cubicBezTo>
                    <a:pt x="269" y="821"/>
                    <a:pt x="317" y="831"/>
                    <a:pt x="359" y="849"/>
                  </a:cubicBezTo>
                  <a:cubicBezTo>
                    <a:pt x="336" y="850"/>
                    <a:pt x="314" y="853"/>
                    <a:pt x="294" y="850"/>
                  </a:cubicBezTo>
                  <a:cubicBezTo>
                    <a:pt x="290" y="849"/>
                    <a:pt x="286" y="846"/>
                    <a:pt x="281" y="845"/>
                  </a:cubicBezTo>
                  <a:cubicBezTo>
                    <a:pt x="267" y="841"/>
                    <a:pt x="253" y="841"/>
                    <a:pt x="241" y="836"/>
                  </a:cubicBezTo>
                  <a:cubicBezTo>
                    <a:pt x="246" y="836"/>
                    <a:pt x="253" y="837"/>
                    <a:pt x="258" y="835"/>
                  </a:cubicBezTo>
                  <a:cubicBezTo>
                    <a:pt x="248" y="833"/>
                    <a:pt x="218" y="830"/>
                    <a:pt x="223" y="846"/>
                  </a:cubicBezTo>
                  <a:cubicBezTo>
                    <a:pt x="226" y="855"/>
                    <a:pt x="241" y="854"/>
                    <a:pt x="249" y="857"/>
                  </a:cubicBezTo>
                  <a:cubicBezTo>
                    <a:pt x="246" y="854"/>
                    <a:pt x="238" y="854"/>
                    <a:pt x="236" y="851"/>
                  </a:cubicBezTo>
                  <a:cubicBezTo>
                    <a:pt x="254" y="858"/>
                    <a:pt x="273" y="858"/>
                    <a:pt x="291" y="863"/>
                  </a:cubicBezTo>
                  <a:cubicBezTo>
                    <a:pt x="300" y="865"/>
                    <a:pt x="310" y="871"/>
                    <a:pt x="319" y="875"/>
                  </a:cubicBezTo>
                  <a:cubicBezTo>
                    <a:pt x="333" y="882"/>
                    <a:pt x="343" y="890"/>
                    <a:pt x="353" y="899"/>
                  </a:cubicBezTo>
                  <a:cubicBezTo>
                    <a:pt x="347" y="883"/>
                    <a:pt x="333" y="878"/>
                    <a:pt x="322" y="870"/>
                  </a:cubicBezTo>
                  <a:cubicBezTo>
                    <a:pt x="335" y="871"/>
                    <a:pt x="353" y="871"/>
                    <a:pt x="367" y="868"/>
                  </a:cubicBezTo>
                  <a:cubicBezTo>
                    <a:pt x="377" y="866"/>
                    <a:pt x="387" y="862"/>
                    <a:pt x="389" y="854"/>
                  </a:cubicBezTo>
                  <a:cubicBezTo>
                    <a:pt x="388" y="853"/>
                    <a:pt x="386" y="856"/>
                    <a:pt x="385" y="853"/>
                  </a:cubicBezTo>
                  <a:cubicBezTo>
                    <a:pt x="388" y="843"/>
                    <a:pt x="372" y="838"/>
                    <a:pt x="368" y="834"/>
                  </a:cubicBezTo>
                  <a:cubicBezTo>
                    <a:pt x="382" y="834"/>
                    <a:pt x="407" y="831"/>
                    <a:pt x="408" y="818"/>
                  </a:cubicBezTo>
                  <a:cubicBezTo>
                    <a:pt x="404" y="803"/>
                    <a:pt x="391" y="801"/>
                    <a:pt x="381" y="794"/>
                  </a:cubicBezTo>
                  <a:cubicBezTo>
                    <a:pt x="403" y="789"/>
                    <a:pt x="421" y="778"/>
                    <a:pt x="415" y="754"/>
                  </a:cubicBezTo>
                  <a:cubicBezTo>
                    <a:pt x="413" y="752"/>
                    <a:pt x="409" y="744"/>
                    <a:pt x="407" y="741"/>
                  </a:cubicBezTo>
                  <a:cubicBezTo>
                    <a:pt x="420" y="729"/>
                    <a:pt x="431" y="720"/>
                    <a:pt x="443" y="707"/>
                  </a:cubicBezTo>
                  <a:cubicBezTo>
                    <a:pt x="456" y="697"/>
                    <a:pt x="469" y="686"/>
                    <a:pt x="482" y="675"/>
                  </a:cubicBezTo>
                  <a:cubicBezTo>
                    <a:pt x="484" y="674"/>
                    <a:pt x="481" y="672"/>
                    <a:pt x="483" y="671"/>
                  </a:cubicBezTo>
                  <a:cubicBezTo>
                    <a:pt x="498" y="662"/>
                    <a:pt x="510" y="652"/>
                    <a:pt x="525" y="643"/>
                  </a:cubicBezTo>
                  <a:cubicBezTo>
                    <a:pt x="526" y="645"/>
                    <a:pt x="523" y="645"/>
                    <a:pt x="523" y="647"/>
                  </a:cubicBezTo>
                  <a:cubicBezTo>
                    <a:pt x="544" y="632"/>
                    <a:pt x="562" y="616"/>
                    <a:pt x="577" y="597"/>
                  </a:cubicBezTo>
                  <a:cubicBezTo>
                    <a:pt x="593" y="578"/>
                    <a:pt x="602" y="558"/>
                    <a:pt x="612" y="535"/>
                  </a:cubicBezTo>
                  <a:cubicBezTo>
                    <a:pt x="629" y="493"/>
                    <a:pt x="644" y="439"/>
                    <a:pt x="633" y="382"/>
                  </a:cubicBezTo>
                  <a:cubicBezTo>
                    <a:pt x="631" y="369"/>
                    <a:pt x="631" y="362"/>
                    <a:pt x="627" y="349"/>
                  </a:cubicBezTo>
                  <a:close/>
                  <a:moveTo>
                    <a:pt x="286" y="723"/>
                  </a:moveTo>
                  <a:cubicBezTo>
                    <a:pt x="307" y="723"/>
                    <a:pt x="328" y="729"/>
                    <a:pt x="346" y="735"/>
                  </a:cubicBezTo>
                  <a:cubicBezTo>
                    <a:pt x="325" y="736"/>
                    <a:pt x="304" y="730"/>
                    <a:pt x="286" y="723"/>
                  </a:cubicBezTo>
                  <a:close/>
                  <a:moveTo>
                    <a:pt x="230" y="840"/>
                  </a:moveTo>
                  <a:cubicBezTo>
                    <a:pt x="231" y="838"/>
                    <a:pt x="239" y="834"/>
                    <a:pt x="240" y="838"/>
                  </a:cubicBezTo>
                  <a:cubicBezTo>
                    <a:pt x="236" y="838"/>
                    <a:pt x="232" y="840"/>
                    <a:pt x="230" y="84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16" name="Freeform 6"/>
            <p:cNvSpPr/>
            <p:nvPr/>
          </p:nvSpPr>
          <p:spPr bwMode="auto">
            <a:xfrm>
              <a:off x="10425113" y="4044951"/>
              <a:ext cx="100013" cy="96838"/>
            </a:xfrm>
            <a:custGeom>
              <a:avLst/>
              <a:gdLst>
                <a:gd name="T0" fmla="*/ 26 w 31"/>
                <a:gd name="T1" fmla="*/ 19 h 30"/>
                <a:gd name="T2" fmla="*/ 29 w 31"/>
                <a:gd name="T3" fmla="*/ 18 h 30"/>
                <a:gd name="T4" fmla="*/ 24 w 31"/>
                <a:gd name="T5" fmla="*/ 21 h 30"/>
                <a:gd name="T6" fmla="*/ 26 w 31"/>
                <a:gd name="T7" fmla="*/ 23 h 30"/>
                <a:gd name="T8" fmla="*/ 24 w 31"/>
                <a:gd name="T9" fmla="*/ 27 h 30"/>
                <a:gd name="T10" fmla="*/ 1 w 31"/>
                <a:gd name="T11" fmla="*/ 21 h 30"/>
                <a:gd name="T12" fmla="*/ 6 w 31"/>
                <a:gd name="T13" fmla="*/ 6 h 30"/>
                <a:gd name="T14" fmla="*/ 26 w 31"/>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0">
                  <a:moveTo>
                    <a:pt x="26" y="19"/>
                  </a:moveTo>
                  <a:cubicBezTo>
                    <a:pt x="27" y="20"/>
                    <a:pt x="27" y="18"/>
                    <a:pt x="29" y="18"/>
                  </a:cubicBezTo>
                  <a:cubicBezTo>
                    <a:pt x="28" y="20"/>
                    <a:pt x="26" y="22"/>
                    <a:pt x="24" y="21"/>
                  </a:cubicBezTo>
                  <a:cubicBezTo>
                    <a:pt x="24" y="22"/>
                    <a:pt x="25" y="23"/>
                    <a:pt x="26" y="23"/>
                  </a:cubicBezTo>
                  <a:cubicBezTo>
                    <a:pt x="26" y="26"/>
                    <a:pt x="22" y="23"/>
                    <a:pt x="24" y="27"/>
                  </a:cubicBezTo>
                  <a:cubicBezTo>
                    <a:pt x="13" y="30"/>
                    <a:pt x="6" y="26"/>
                    <a:pt x="1" y="21"/>
                  </a:cubicBezTo>
                  <a:cubicBezTo>
                    <a:pt x="0" y="15"/>
                    <a:pt x="4" y="11"/>
                    <a:pt x="6" y="6"/>
                  </a:cubicBezTo>
                  <a:cubicBezTo>
                    <a:pt x="17" y="0"/>
                    <a:pt x="31" y="9"/>
                    <a:pt x="26" y="19"/>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17" name="Freeform 7"/>
            <p:cNvSpPr/>
            <p:nvPr/>
          </p:nvSpPr>
          <p:spPr bwMode="auto">
            <a:xfrm>
              <a:off x="10450513" y="3663951"/>
              <a:ext cx="112713" cy="363538"/>
            </a:xfrm>
            <a:custGeom>
              <a:avLst/>
              <a:gdLst>
                <a:gd name="T0" fmla="*/ 3 w 35"/>
                <a:gd name="T1" fmla="*/ 107 h 112"/>
                <a:gd name="T2" fmla="*/ 0 w 35"/>
                <a:gd name="T3" fmla="*/ 101 h 112"/>
                <a:gd name="T4" fmla="*/ 13 w 35"/>
                <a:gd name="T5" fmla="*/ 35 h 112"/>
                <a:gd name="T6" fmla="*/ 12 w 35"/>
                <a:gd name="T7" fmla="*/ 30 h 112"/>
                <a:gd name="T8" fmla="*/ 15 w 35"/>
                <a:gd name="T9" fmla="*/ 9 h 112"/>
                <a:gd name="T10" fmla="*/ 31 w 35"/>
                <a:gd name="T11" fmla="*/ 33 h 112"/>
                <a:gd name="T12" fmla="*/ 33 w 35"/>
                <a:gd name="T13" fmla="*/ 28 h 112"/>
                <a:gd name="T14" fmla="*/ 28 w 35"/>
                <a:gd name="T15" fmla="*/ 46 h 112"/>
                <a:gd name="T16" fmla="*/ 30 w 35"/>
                <a:gd name="T17" fmla="*/ 44 h 112"/>
                <a:gd name="T18" fmla="*/ 30 w 35"/>
                <a:gd name="T19" fmla="*/ 53 h 112"/>
                <a:gd name="T20" fmla="*/ 31 w 35"/>
                <a:gd name="T21" fmla="*/ 53 h 112"/>
                <a:gd name="T22" fmla="*/ 22 w 35"/>
                <a:gd name="T23" fmla="*/ 90 h 112"/>
                <a:gd name="T24" fmla="*/ 3 w 35"/>
                <a:gd name="T25"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12">
                  <a:moveTo>
                    <a:pt x="3" y="107"/>
                  </a:moveTo>
                  <a:cubicBezTo>
                    <a:pt x="3" y="104"/>
                    <a:pt x="2" y="103"/>
                    <a:pt x="0" y="101"/>
                  </a:cubicBezTo>
                  <a:cubicBezTo>
                    <a:pt x="2" y="77"/>
                    <a:pt x="8" y="56"/>
                    <a:pt x="13" y="35"/>
                  </a:cubicBezTo>
                  <a:cubicBezTo>
                    <a:pt x="12" y="34"/>
                    <a:pt x="12" y="32"/>
                    <a:pt x="12" y="30"/>
                  </a:cubicBezTo>
                  <a:cubicBezTo>
                    <a:pt x="16" y="25"/>
                    <a:pt x="11" y="14"/>
                    <a:pt x="15" y="9"/>
                  </a:cubicBezTo>
                  <a:cubicBezTo>
                    <a:pt x="30" y="0"/>
                    <a:pt x="35" y="22"/>
                    <a:pt x="31" y="33"/>
                  </a:cubicBezTo>
                  <a:cubicBezTo>
                    <a:pt x="32" y="34"/>
                    <a:pt x="32" y="30"/>
                    <a:pt x="33" y="28"/>
                  </a:cubicBezTo>
                  <a:cubicBezTo>
                    <a:pt x="34" y="34"/>
                    <a:pt x="30" y="41"/>
                    <a:pt x="28" y="46"/>
                  </a:cubicBezTo>
                  <a:cubicBezTo>
                    <a:pt x="29" y="48"/>
                    <a:pt x="29" y="44"/>
                    <a:pt x="30" y="44"/>
                  </a:cubicBezTo>
                  <a:cubicBezTo>
                    <a:pt x="35" y="46"/>
                    <a:pt x="30" y="50"/>
                    <a:pt x="30" y="53"/>
                  </a:cubicBezTo>
                  <a:cubicBezTo>
                    <a:pt x="30" y="54"/>
                    <a:pt x="31" y="54"/>
                    <a:pt x="31" y="53"/>
                  </a:cubicBezTo>
                  <a:cubicBezTo>
                    <a:pt x="30" y="62"/>
                    <a:pt x="24" y="79"/>
                    <a:pt x="22" y="90"/>
                  </a:cubicBezTo>
                  <a:cubicBezTo>
                    <a:pt x="20" y="99"/>
                    <a:pt x="15" y="112"/>
                    <a:pt x="3" y="107"/>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18" name="Freeform 8"/>
            <p:cNvSpPr>
              <a:spLocks noEditPoints="1"/>
            </p:cNvSpPr>
            <p:nvPr/>
          </p:nvSpPr>
          <p:spPr bwMode="auto">
            <a:xfrm>
              <a:off x="8980488" y="3856038"/>
              <a:ext cx="255588" cy="360363"/>
            </a:xfrm>
            <a:custGeom>
              <a:avLst/>
              <a:gdLst>
                <a:gd name="T0" fmla="*/ 49 w 79"/>
                <a:gd name="T1" fmla="*/ 27 h 111"/>
                <a:gd name="T2" fmla="*/ 49 w 79"/>
                <a:gd name="T3" fmla="*/ 20 h 111"/>
                <a:gd name="T4" fmla="*/ 49 w 79"/>
                <a:gd name="T5" fmla="*/ 27 h 111"/>
                <a:gd name="T6" fmla="*/ 79 w 79"/>
                <a:gd name="T7" fmla="*/ 86 h 111"/>
                <a:gd name="T8" fmla="*/ 48 w 79"/>
                <a:gd name="T9" fmla="*/ 82 h 111"/>
                <a:gd name="T10" fmla="*/ 47 w 79"/>
                <a:gd name="T11" fmla="*/ 28 h 111"/>
                <a:gd name="T12" fmla="*/ 48 w 79"/>
                <a:gd name="T13" fmla="*/ 19 h 111"/>
                <a:gd name="T14" fmla="*/ 64 w 79"/>
                <a:gd name="T15" fmla="*/ 16 h 111"/>
                <a:gd name="T16" fmla="*/ 65 w 79"/>
                <a:gd name="T17" fmla="*/ 4 h 111"/>
                <a:gd name="T18" fmla="*/ 2 w 79"/>
                <a:gd name="T19" fmla="*/ 8 h 111"/>
                <a:gd name="T20" fmla="*/ 4 w 79"/>
                <a:gd name="T21" fmla="*/ 17 h 111"/>
                <a:gd name="T22" fmla="*/ 8 w 79"/>
                <a:gd name="T23" fmla="*/ 21 h 111"/>
                <a:gd name="T24" fmla="*/ 32 w 79"/>
                <a:gd name="T25" fmla="*/ 21 h 111"/>
                <a:gd name="T26" fmla="*/ 33 w 79"/>
                <a:gd name="T27" fmla="*/ 85 h 111"/>
                <a:gd name="T28" fmla="*/ 30 w 79"/>
                <a:gd name="T29" fmla="*/ 75 h 111"/>
                <a:gd name="T30" fmla="*/ 32 w 79"/>
                <a:gd name="T31" fmla="*/ 85 h 111"/>
                <a:gd name="T32" fmla="*/ 9 w 79"/>
                <a:gd name="T33" fmla="*/ 89 h 111"/>
                <a:gd name="T34" fmla="*/ 6 w 79"/>
                <a:gd name="T35" fmla="*/ 103 h 111"/>
                <a:gd name="T36" fmla="*/ 16 w 79"/>
                <a:gd name="T37" fmla="*/ 108 h 111"/>
                <a:gd name="T38" fmla="*/ 35 w 79"/>
                <a:gd name="T39" fmla="*/ 103 h 111"/>
                <a:gd name="T40" fmla="*/ 34 w 79"/>
                <a:gd name="T41" fmla="*/ 103 h 111"/>
                <a:gd name="T42" fmla="*/ 32 w 79"/>
                <a:gd name="T43" fmla="*/ 103 h 111"/>
                <a:gd name="T44" fmla="*/ 34 w 79"/>
                <a:gd name="T45" fmla="*/ 103 h 111"/>
                <a:gd name="T46" fmla="*/ 35 w 79"/>
                <a:gd name="T47" fmla="*/ 103 h 111"/>
                <a:gd name="T48" fmla="*/ 35 w 79"/>
                <a:gd name="T49" fmla="*/ 103 h 111"/>
                <a:gd name="T50" fmla="*/ 64 w 79"/>
                <a:gd name="T51" fmla="*/ 97 h 111"/>
                <a:gd name="T52" fmla="*/ 54 w 79"/>
                <a:gd name="T53" fmla="*/ 97 h 111"/>
                <a:gd name="T54" fmla="*/ 79 w 79"/>
                <a:gd name="T55" fmla="*/ 8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 h="111">
                  <a:moveTo>
                    <a:pt x="49" y="27"/>
                  </a:moveTo>
                  <a:cubicBezTo>
                    <a:pt x="48" y="25"/>
                    <a:pt x="51" y="20"/>
                    <a:pt x="49" y="20"/>
                  </a:cubicBezTo>
                  <a:cubicBezTo>
                    <a:pt x="49" y="22"/>
                    <a:pt x="48" y="25"/>
                    <a:pt x="49" y="27"/>
                  </a:cubicBezTo>
                  <a:close/>
                  <a:moveTo>
                    <a:pt x="79" y="86"/>
                  </a:moveTo>
                  <a:cubicBezTo>
                    <a:pt x="78" y="71"/>
                    <a:pt x="60" y="83"/>
                    <a:pt x="48" y="82"/>
                  </a:cubicBezTo>
                  <a:cubicBezTo>
                    <a:pt x="42" y="61"/>
                    <a:pt x="49" y="45"/>
                    <a:pt x="47" y="28"/>
                  </a:cubicBezTo>
                  <a:cubicBezTo>
                    <a:pt x="48" y="26"/>
                    <a:pt x="47" y="22"/>
                    <a:pt x="48" y="19"/>
                  </a:cubicBezTo>
                  <a:cubicBezTo>
                    <a:pt x="54" y="18"/>
                    <a:pt x="60" y="18"/>
                    <a:pt x="64" y="16"/>
                  </a:cubicBezTo>
                  <a:cubicBezTo>
                    <a:pt x="69" y="13"/>
                    <a:pt x="69" y="9"/>
                    <a:pt x="65" y="4"/>
                  </a:cubicBezTo>
                  <a:cubicBezTo>
                    <a:pt x="49" y="1"/>
                    <a:pt x="20" y="0"/>
                    <a:pt x="2" y="8"/>
                  </a:cubicBezTo>
                  <a:cubicBezTo>
                    <a:pt x="3" y="11"/>
                    <a:pt x="5" y="14"/>
                    <a:pt x="4" y="17"/>
                  </a:cubicBezTo>
                  <a:cubicBezTo>
                    <a:pt x="7" y="17"/>
                    <a:pt x="7" y="19"/>
                    <a:pt x="8" y="21"/>
                  </a:cubicBezTo>
                  <a:cubicBezTo>
                    <a:pt x="14" y="25"/>
                    <a:pt x="26" y="19"/>
                    <a:pt x="32" y="21"/>
                  </a:cubicBezTo>
                  <a:cubicBezTo>
                    <a:pt x="32" y="41"/>
                    <a:pt x="29" y="65"/>
                    <a:pt x="33" y="85"/>
                  </a:cubicBezTo>
                  <a:cubicBezTo>
                    <a:pt x="31" y="83"/>
                    <a:pt x="31" y="76"/>
                    <a:pt x="30" y="75"/>
                  </a:cubicBezTo>
                  <a:cubicBezTo>
                    <a:pt x="30" y="77"/>
                    <a:pt x="31" y="81"/>
                    <a:pt x="32" y="85"/>
                  </a:cubicBezTo>
                  <a:cubicBezTo>
                    <a:pt x="25" y="88"/>
                    <a:pt x="18" y="87"/>
                    <a:pt x="9" y="89"/>
                  </a:cubicBezTo>
                  <a:cubicBezTo>
                    <a:pt x="0" y="92"/>
                    <a:pt x="3" y="98"/>
                    <a:pt x="6" y="103"/>
                  </a:cubicBezTo>
                  <a:cubicBezTo>
                    <a:pt x="9" y="107"/>
                    <a:pt x="9" y="111"/>
                    <a:pt x="16" y="108"/>
                  </a:cubicBezTo>
                  <a:cubicBezTo>
                    <a:pt x="18" y="103"/>
                    <a:pt x="32" y="110"/>
                    <a:pt x="35" y="103"/>
                  </a:cubicBezTo>
                  <a:cubicBezTo>
                    <a:pt x="34" y="103"/>
                    <a:pt x="34" y="103"/>
                    <a:pt x="34" y="103"/>
                  </a:cubicBezTo>
                  <a:cubicBezTo>
                    <a:pt x="33" y="103"/>
                    <a:pt x="33" y="105"/>
                    <a:pt x="32" y="103"/>
                  </a:cubicBezTo>
                  <a:cubicBezTo>
                    <a:pt x="33" y="103"/>
                    <a:pt x="33" y="103"/>
                    <a:pt x="34" y="103"/>
                  </a:cubicBezTo>
                  <a:cubicBezTo>
                    <a:pt x="34" y="103"/>
                    <a:pt x="34" y="103"/>
                    <a:pt x="35" y="103"/>
                  </a:cubicBezTo>
                  <a:cubicBezTo>
                    <a:pt x="35" y="103"/>
                    <a:pt x="35" y="103"/>
                    <a:pt x="35" y="103"/>
                  </a:cubicBezTo>
                  <a:cubicBezTo>
                    <a:pt x="45" y="101"/>
                    <a:pt x="53" y="100"/>
                    <a:pt x="64" y="97"/>
                  </a:cubicBezTo>
                  <a:cubicBezTo>
                    <a:pt x="61" y="96"/>
                    <a:pt x="56" y="99"/>
                    <a:pt x="54" y="97"/>
                  </a:cubicBezTo>
                  <a:cubicBezTo>
                    <a:pt x="64" y="96"/>
                    <a:pt x="76" y="94"/>
                    <a:pt x="79" y="86"/>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19" name="Freeform 9"/>
            <p:cNvSpPr>
              <a:spLocks noEditPoints="1"/>
            </p:cNvSpPr>
            <p:nvPr/>
          </p:nvSpPr>
          <p:spPr bwMode="auto">
            <a:xfrm>
              <a:off x="9242425" y="3836988"/>
              <a:ext cx="461963" cy="333375"/>
            </a:xfrm>
            <a:custGeom>
              <a:avLst/>
              <a:gdLst>
                <a:gd name="T0" fmla="*/ 23 w 142"/>
                <a:gd name="T1" fmla="*/ 4 h 103"/>
                <a:gd name="T2" fmla="*/ 36 w 142"/>
                <a:gd name="T3" fmla="*/ 7 h 103"/>
                <a:gd name="T4" fmla="*/ 23 w 142"/>
                <a:gd name="T5" fmla="*/ 4 h 103"/>
                <a:gd name="T6" fmla="*/ 69 w 142"/>
                <a:gd name="T7" fmla="*/ 101 h 103"/>
                <a:gd name="T8" fmla="*/ 78 w 142"/>
                <a:gd name="T9" fmla="*/ 100 h 103"/>
                <a:gd name="T10" fmla="*/ 69 w 142"/>
                <a:gd name="T11" fmla="*/ 101 h 103"/>
                <a:gd name="T12" fmla="*/ 120 w 142"/>
                <a:gd name="T13" fmla="*/ 43 h 103"/>
                <a:gd name="T14" fmla="*/ 87 w 142"/>
                <a:gd name="T15" fmla="*/ 23 h 103"/>
                <a:gd name="T16" fmla="*/ 65 w 142"/>
                <a:gd name="T17" fmla="*/ 17 h 103"/>
                <a:gd name="T18" fmla="*/ 61 w 142"/>
                <a:gd name="T19" fmla="*/ 15 h 103"/>
                <a:gd name="T20" fmla="*/ 36 w 142"/>
                <a:gd name="T21" fmla="*/ 9 h 103"/>
                <a:gd name="T22" fmla="*/ 6 w 142"/>
                <a:gd name="T23" fmla="*/ 3 h 103"/>
                <a:gd name="T24" fmla="*/ 2 w 142"/>
                <a:gd name="T25" fmla="*/ 16 h 103"/>
                <a:gd name="T26" fmla="*/ 15 w 142"/>
                <a:gd name="T27" fmla="*/ 24 h 103"/>
                <a:gd name="T28" fmla="*/ 30 w 142"/>
                <a:gd name="T29" fmla="*/ 28 h 103"/>
                <a:gd name="T30" fmla="*/ 28 w 142"/>
                <a:gd name="T31" fmla="*/ 27 h 103"/>
                <a:gd name="T32" fmla="*/ 46 w 142"/>
                <a:gd name="T33" fmla="*/ 29 h 103"/>
                <a:gd name="T34" fmla="*/ 43 w 142"/>
                <a:gd name="T35" fmla="*/ 57 h 103"/>
                <a:gd name="T36" fmla="*/ 45 w 142"/>
                <a:gd name="T37" fmla="*/ 46 h 103"/>
                <a:gd name="T38" fmla="*/ 47 w 142"/>
                <a:gd name="T39" fmla="*/ 85 h 103"/>
                <a:gd name="T40" fmla="*/ 19 w 142"/>
                <a:gd name="T41" fmla="*/ 85 h 103"/>
                <a:gd name="T42" fmla="*/ 14 w 142"/>
                <a:gd name="T43" fmla="*/ 97 h 103"/>
                <a:gd name="T44" fmla="*/ 54 w 142"/>
                <a:gd name="T45" fmla="*/ 100 h 103"/>
                <a:gd name="T46" fmla="*/ 90 w 142"/>
                <a:gd name="T47" fmla="*/ 98 h 103"/>
                <a:gd name="T48" fmla="*/ 131 w 142"/>
                <a:gd name="T49" fmla="*/ 81 h 103"/>
                <a:gd name="T50" fmla="*/ 120 w 142"/>
                <a:gd name="T51" fmla="*/ 43 h 103"/>
                <a:gd name="T52" fmla="*/ 117 w 142"/>
                <a:gd name="T53" fmla="*/ 68 h 103"/>
                <a:gd name="T54" fmla="*/ 101 w 142"/>
                <a:gd name="T55" fmla="*/ 77 h 103"/>
                <a:gd name="T56" fmla="*/ 94 w 142"/>
                <a:gd name="T57" fmla="*/ 77 h 103"/>
                <a:gd name="T58" fmla="*/ 88 w 142"/>
                <a:gd name="T59" fmla="*/ 78 h 103"/>
                <a:gd name="T60" fmla="*/ 86 w 142"/>
                <a:gd name="T61" fmla="*/ 81 h 103"/>
                <a:gd name="T62" fmla="*/ 88 w 142"/>
                <a:gd name="T63" fmla="*/ 81 h 103"/>
                <a:gd name="T64" fmla="*/ 74 w 142"/>
                <a:gd name="T65" fmla="*/ 81 h 103"/>
                <a:gd name="T66" fmla="*/ 78 w 142"/>
                <a:gd name="T67" fmla="*/ 83 h 103"/>
                <a:gd name="T68" fmla="*/ 60 w 142"/>
                <a:gd name="T69" fmla="*/ 84 h 103"/>
                <a:gd name="T70" fmla="*/ 62 w 142"/>
                <a:gd name="T71" fmla="*/ 35 h 103"/>
                <a:gd name="T72" fmla="*/ 105 w 142"/>
                <a:gd name="T73" fmla="*/ 55 h 103"/>
                <a:gd name="T74" fmla="*/ 104 w 142"/>
                <a:gd name="T75" fmla="*/ 56 h 103"/>
                <a:gd name="T76" fmla="*/ 117 w 142"/>
                <a:gd name="T77" fmla="*/ 6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 h="103">
                  <a:moveTo>
                    <a:pt x="23" y="4"/>
                  </a:moveTo>
                  <a:cubicBezTo>
                    <a:pt x="27" y="5"/>
                    <a:pt x="32" y="8"/>
                    <a:pt x="36" y="7"/>
                  </a:cubicBezTo>
                  <a:cubicBezTo>
                    <a:pt x="32" y="7"/>
                    <a:pt x="27" y="3"/>
                    <a:pt x="23" y="4"/>
                  </a:cubicBezTo>
                  <a:close/>
                  <a:moveTo>
                    <a:pt x="69" y="101"/>
                  </a:moveTo>
                  <a:cubicBezTo>
                    <a:pt x="71" y="102"/>
                    <a:pt x="76" y="101"/>
                    <a:pt x="78" y="100"/>
                  </a:cubicBezTo>
                  <a:cubicBezTo>
                    <a:pt x="75" y="100"/>
                    <a:pt x="72" y="101"/>
                    <a:pt x="69" y="101"/>
                  </a:cubicBezTo>
                  <a:close/>
                  <a:moveTo>
                    <a:pt x="120" y="43"/>
                  </a:moveTo>
                  <a:cubicBezTo>
                    <a:pt x="111" y="35"/>
                    <a:pt x="94" y="28"/>
                    <a:pt x="87" y="23"/>
                  </a:cubicBezTo>
                  <a:cubicBezTo>
                    <a:pt x="80" y="21"/>
                    <a:pt x="73" y="20"/>
                    <a:pt x="65" y="17"/>
                  </a:cubicBezTo>
                  <a:cubicBezTo>
                    <a:pt x="64" y="17"/>
                    <a:pt x="63" y="16"/>
                    <a:pt x="61" y="15"/>
                  </a:cubicBezTo>
                  <a:cubicBezTo>
                    <a:pt x="54" y="13"/>
                    <a:pt x="45" y="12"/>
                    <a:pt x="36" y="9"/>
                  </a:cubicBezTo>
                  <a:cubicBezTo>
                    <a:pt x="27" y="7"/>
                    <a:pt x="16" y="0"/>
                    <a:pt x="6" y="3"/>
                  </a:cubicBezTo>
                  <a:cubicBezTo>
                    <a:pt x="3" y="7"/>
                    <a:pt x="0" y="12"/>
                    <a:pt x="2" y="16"/>
                  </a:cubicBezTo>
                  <a:cubicBezTo>
                    <a:pt x="3" y="19"/>
                    <a:pt x="11" y="22"/>
                    <a:pt x="15" y="24"/>
                  </a:cubicBezTo>
                  <a:cubicBezTo>
                    <a:pt x="20" y="27"/>
                    <a:pt x="26" y="28"/>
                    <a:pt x="30" y="28"/>
                  </a:cubicBezTo>
                  <a:cubicBezTo>
                    <a:pt x="29" y="28"/>
                    <a:pt x="28" y="27"/>
                    <a:pt x="28" y="27"/>
                  </a:cubicBezTo>
                  <a:cubicBezTo>
                    <a:pt x="34" y="27"/>
                    <a:pt x="41" y="30"/>
                    <a:pt x="46" y="29"/>
                  </a:cubicBezTo>
                  <a:cubicBezTo>
                    <a:pt x="44" y="37"/>
                    <a:pt x="42" y="48"/>
                    <a:pt x="43" y="57"/>
                  </a:cubicBezTo>
                  <a:cubicBezTo>
                    <a:pt x="44" y="53"/>
                    <a:pt x="44" y="49"/>
                    <a:pt x="45" y="46"/>
                  </a:cubicBezTo>
                  <a:cubicBezTo>
                    <a:pt x="45" y="58"/>
                    <a:pt x="44" y="72"/>
                    <a:pt x="47" y="85"/>
                  </a:cubicBezTo>
                  <a:cubicBezTo>
                    <a:pt x="39" y="89"/>
                    <a:pt x="24" y="82"/>
                    <a:pt x="19" y="85"/>
                  </a:cubicBezTo>
                  <a:cubicBezTo>
                    <a:pt x="15" y="86"/>
                    <a:pt x="15" y="92"/>
                    <a:pt x="14" y="97"/>
                  </a:cubicBezTo>
                  <a:cubicBezTo>
                    <a:pt x="24" y="103"/>
                    <a:pt x="39" y="100"/>
                    <a:pt x="54" y="100"/>
                  </a:cubicBezTo>
                  <a:cubicBezTo>
                    <a:pt x="65" y="100"/>
                    <a:pt x="77" y="100"/>
                    <a:pt x="90" y="98"/>
                  </a:cubicBezTo>
                  <a:cubicBezTo>
                    <a:pt x="107" y="95"/>
                    <a:pt x="123" y="90"/>
                    <a:pt x="131" y="81"/>
                  </a:cubicBezTo>
                  <a:cubicBezTo>
                    <a:pt x="142" y="68"/>
                    <a:pt x="131" y="51"/>
                    <a:pt x="120" y="43"/>
                  </a:cubicBezTo>
                  <a:close/>
                  <a:moveTo>
                    <a:pt x="117" y="68"/>
                  </a:moveTo>
                  <a:cubicBezTo>
                    <a:pt x="117" y="71"/>
                    <a:pt x="108" y="76"/>
                    <a:pt x="101" y="77"/>
                  </a:cubicBezTo>
                  <a:cubicBezTo>
                    <a:pt x="98" y="77"/>
                    <a:pt x="96" y="76"/>
                    <a:pt x="94" y="77"/>
                  </a:cubicBezTo>
                  <a:cubicBezTo>
                    <a:pt x="94" y="77"/>
                    <a:pt x="90" y="80"/>
                    <a:pt x="88" y="78"/>
                  </a:cubicBezTo>
                  <a:cubicBezTo>
                    <a:pt x="87" y="79"/>
                    <a:pt x="87" y="80"/>
                    <a:pt x="86" y="81"/>
                  </a:cubicBezTo>
                  <a:cubicBezTo>
                    <a:pt x="87" y="82"/>
                    <a:pt x="87" y="80"/>
                    <a:pt x="88" y="81"/>
                  </a:cubicBezTo>
                  <a:cubicBezTo>
                    <a:pt x="84" y="83"/>
                    <a:pt x="80" y="79"/>
                    <a:pt x="74" y="81"/>
                  </a:cubicBezTo>
                  <a:cubicBezTo>
                    <a:pt x="75" y="82"/>
                    <a:pt x="78" y="80"/>
                    <a:pt x="78" y="83"/>
                  </a:cubicBezTo>
                  <a:cubicBezTo>
                    <a:pt x="72" y="83"/>
                    <a:pt x="67" y="83"/>
                    <a:pt x="60" y="84"/>
                  </a:cubicBezTo>
                  <a:cubicBezTo>
                    <a:pt x="60" y="67"/>
                    <a:pt x="60" y="50"/>
                    <a:pt x="62" y="35"/>
                  </a:cubicBezTo>
                  <a:cubicBezTo>
                    <a:pt x="77" y="40"/>
                    <a:pt x="92" y="46"/>
                    <a:pt x="105" y="55"/>
                  </a:cubicBezTo>
                  <a:cubicBezTo>
                    <a:pt x="105" y="56"/>
                    <a:pt x="105" y="56"/>
                    <a:pt x="104" y="56"/>
                  </a:cubicBezTo>
                  <a:cubicBezTo>
                    <a:pt x="109" y="59"/>
                    <a:pt x="117" y="60"/>
                    <a:pt x="117" y="68"/>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20" name="Freeform 10"/>
            <p:cNvSpPr>
              <a:spLocks noEditPoints="1"/>
            </p:cNvSpPr>
            <p:nvPr/>
          </p:nvSpPr>
          <p:spPr bwMode="auto">
            <a:xfrm>
              <a:off x="9683750" y="3775076"/>
              <a:ext cx="328613" cy="366713"/>
            </a:xfrm>
            <a:custGeom>
              <a:avLst/>
              <a:gdLst>
                <a:gd name="T0" fmla="*/ 66 w 101"/>
                <a:gd name="T1" fmla="*/ 87 h 113"/>
                <a:gd name="T2" fmla="*/ 71 w 101"/>
                <a:gd name="T3" fmla="*/ 83 h 113"/>
                <a:gd name="T4" fmla="*/ 73 w 101"/>
                <a:gd name="T5" fmla="*/ 75 h 113"/>
                <a:gd name="T6" fmla="*/ 66 w 101"/>
                <a:gd name="T7" fmla="*/ 87 h 113"/>
                <a:gd name="T8" fmla="*/ 92 w 101"/>
                <a:gd name="T9" fmla="*/ 3 h 113"/>
                <a:gd name="T10" fmla="*/ 68 w 101"/>
                <a:gd name="T11" fmla="*/ 6 h 113"/>
                <a:gd name="T12" fmla="*/ 78 w 101"/>
                <a:gd name="T13" fmla="*/ 3 h 113"/>
                <a:gd name="T14" fmla="*/ 46 w 101"/>
                <a:gd name="T15" fmla="*/ 10 h 113"/>
                <a:gd name="T16" fmla="*/ 40 w 101"/>
                <a:gd name="T17" fmla="*/ 9 h 113"/>
                <a:gd name="T18" fmla="*/ 26 w 101"/>
                <a:gd name="T19" fmla="*/ 27 h 113"/>
                <a:gd name="T20" fmla="*/ 31 w 101"/>
                <a:gd name="T21" fmla="*/ 110 h 113"/>
                <a:gd name="T22" fmla="*/ 53 w 101"/>
                <a:gd name="T23" fmla="*/ 113 h 113"/>
                <a:gd name="T24" fmla="*/ 84 w 101"/>
                <a:gd name="T25" fmla="*/ 74 h 113"/>
                <a:gd name="T26" fmla="*/ 75 w 101"/>
                <a:gd name="T27" fmla="*/ 76 h 113"/>
                <a:gd name="T28" fmla="*/ 72 w 101"/>
                <a:gd name="T29" fmla="*/ 83 h 113"/>
                <a:gd name="T30" fmla="*/ 44 w 101"/>
                <a:gd name="T31" fmla="*/ 93 h 113"/>
                <a:gd name="T32" fmla="*/ 32 w 101"/>
                <a:gd name="T33" fmla="*/ 75 h 113"/>
                <a:gd name="T34" fmla="*/ 41 w 101"/>
                <a:gd name="T35" fmla="*/ 72 h 113"/>
                <a:gd name="T36" fmla="*/ 39 w 101"/>
                <a:gd name="T37" fmla="*/ 72 h 113"/>
                <a:gd name="T38" fmla="*/ 59 w 101"/>
                <a:gd name="T39" fmla="*/ 63 h 113"/>
                <a:gd name="T40" fmla="*/ 55 w 101"/>
                <a:gd name="T41" fmla="*/ 63 h 113"/>
                <a:gd name="T42" fmla="*/ 75 w 101"/>
                <a:gd name="T43" fmla="*/ 43 h 113"/>
                <a:gd name="T44" fmla="*/ 63 w 101"/>
                <a:gd name="T45" fmla="*/ 43 h 113"/>
                <a:gd name="T46" fmla="*/ 73 w 101"/>
                <a:gd name="T47" fmla="*/ 44 h 113"/>
                <a:gd name="T48" fmla="*/ 63 w 101"/>
                <a:gd name="T49" fmla="*/ 44 h 113"/>
                <a:gd name="T50" fmla="*/ 32 w 101"/>
                <a:gd name="T51" fmla="*/ 56 h 113"/>
                <a:gd name="T52" fmla="*/ 42 w 101"/>
                <a:gd name="T53" fmla="*/ 25 h 113"/>
                <a:gd name="T54" fmla="*/ 63 w 101"/>
                <a:gd name="T55" fmla="*/ 22 h 113"/>
                <a:gd name="T56" fmla="*/ 90 w 101"/>
                <a:gd name="T57" fmla="*/ 17 h 113"/>
                <a:gd name="T58" fmla="*/ 92 w 101"/>
                <a:gd name="T59" fmla="*/ 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1" h="113">
                  <a:moveTo>
                    <a:pt x="66" y="87"/>
                  </a:moveTo>
                  <a:cubicBezTo>
                    <a:pt x="68" y="86"/>
                    <a:pt x="70" y="85"/>
                    <a:pt x="71" y="83"/>
                  </a:cubicBezTo>
                  <a:cubicBezTo>
                    <a:pt x="72" y="81"/>
                    <a:pt x="73" y="75"/>
                    <a:pt x="73" y="75"/>
                  </a:cubicBezTo>
                  <a:cubicBezTo>
                    <a:pt x="71" y="79"/>
                    <a:pt x="70" y="84"/>
                    <a:pt x="66" y="87"/>
                  </a:cubicBezTo>
                  <a:close/>
                  <a:moveTo>
                    <a:pt x="92" y="3"/>
                  </a:moveTo>
                  <a:cubicBezTo>
                    <a:pt x="84" y="0"/>
                    <a:pt x="76" y="7"/>
                    <a:pt x="68" y="6"/>
                  </a:cubicBezTo>
                  <a:cubicBezTo>
                    <a:pt x="70" y="4"/>
                    <a:pt x="76" y="5"/>
                    <a:pt x="78" y="3"/>
                  </a:cubicBezTo>
                  <a:cubicBezTo>
                    <a:pt x="68" y="4"/>
                    <a:pt x="57" y="10"/>
                    <a:pt x="46" y="10"/>
                  </a:cubicBezTo>
                  <a:cubicBezTo>
                    <a:pt x="44" y="10"/>
                    <a:pt x="42" y="9"/>
                    <a:pt x="40" y="9"/>
                  </a:cubicBezTo>
                  <a:cubicBezTo>
                    <a:pt x="32" y="9"/>
                    <a:pt x="30" y="19"/>
                    <a:pt x="26" y="27"/>
                  </a:cubicBezTo>
                  <a:cubicBezTo>
                    <a:pt x="17" y="50"/>
                    <a:pt x="0" y="96"/>
                    <a:pt x="31" y="110"/>
                  </a:cubicBezTo>
                  <a:cubicBezTo>
                    <a:pt x="37" y="112"/>
                    <a:pt x="45" y="113"/>
                    <a:pt x="53" y="113"/>
                  </a:cubicBezTo>
                  <a:cubicBezTo>
                    <a:pt x="71" y="107"/>
                    <a:pt x="99" y="94"/>
                    <a:pt x="84" y="74"/>
                  </a:cubicBezTo>
                  <a:cubicBezTo>
                    <a:pt x="82" y="74"/>
                    <a:pt x="77" y="74"/>
                    <a:pt x="75" y="76"/>
                  </a:cubicBezTo>
                  <a:cubicBezTo>
                    <a:pt x="73" y="77"/>
                    <a:pt x="74" y="80"/>
                    <a:pt x="72" y="83"/>
                  </a:cubicBezTo>
                  <a:cubicBezTo>
                    <a:pt x="69" y="89"/>
                    <a:pt x="52" y="92"/>
                    <a:pt x="44" y="93"/>
                  </a:cubicBezTo>
                  <a:cubicBezTo>
                    <a:pt x="34" y="93"/>
                    <a:pt x="29" y="85"/>
                    <a:pt x="32" y="75"/>
                  </a:cubicBezTo>
                  <a:cubicBezTo>
                    <a:pt x="35" y="74"/>
                    <a:pt x="39" y="74"/>
                    <a:pt x="41" y="72"/>
                  </a:cubicBezTo>
                  <a:cubicBezTo>
                    <a:pt x="41" y="72"/>
                    <a:pt x="39" y="73"/>
                    <a:pt x="39" y="72"/>
                  </a:cubicBezTo>
                  <a:cubicBezTo>
                    <a:pt x="46" y="69"/>
                    <a:pt x="56" y="70"/>
                    <a:pt x="59" y="63"/>
                  </a:cubicBezTo>
                  <a:cubicBezTo>
                    <a:pt x="57" y="63"/>
                    <a:pt x="56" y="64"/>
                    <a:pt x="55" y="63"/>
                  </a:cubicBezTo>
                  <a:cubicBezTo>
                    <a:pt x="63" y="61"/>
                    <a:pt x="80" y="54"/>
                    <a:pt x="75" y="43"/>
                  </a:cubicBezTo>
                  <a:cubicBezTo>
                    <a:pt x="73" y="40"/>
                    <a:pt x="66" y="39"/>
                    <a:pt x="63" y="43"/>
                  </a:cubicBezTo>
                  <a:cubicBezTo>
                    <a:pt x="67" y="40"/>
                    <a:pt x="73" y="41"/>
                    <a:pt x="73" y="44"/>
                  </a:cubicBezTo>
                  <a:cubicBezTo>
                    <a:pt x="70" y="42"/>
                    <a:pt x="66" y="42"/>
                    <a:pt x="63" y="44"/>
                  </a:cubicBezTo>
                  <a:cubicBezTo>
                    <a:pt x="55" y="48"/>
                    <a:pt x="44" y="56"/>
                    <a:pt x="32" y="56"/>
                  </a:cubicBezTo>
                  <a:cubicBezTo>
                    <a:pt x="36" y="46"/>
                    <a:pt x="38" y="35"/>
                    <a:pt x="42" y="25"/>
                  </a:cubicBezTo>
                  <a:cubicBezTo>
                    <a:pt x="48" y="27"/>
                    <a:pt x="54" y="24"/>
                    <a:pt x="63" y="22"/>
                  </a:cubicBezTo>
                  <a:cubicBezTo>
                    <a:pt x="73" y="20"/>
                    <a:pt x="84" y="19"/>
                    <a:pt x="90" y="17"/>
                  </a:cubicBezTo>
                  <a:cubicBezTo>
                    <a:pt x="97" y="14"/>
                    <a:pt x="101" y="5"/>
                    <a:pt x="92" y="3"/>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21" name="Freeform 11"/>
            <p:cNvSpPr>
              <a:spLocks noEditPoints="1"/>
            </p:cNvSpPr>
            <p:nvPr/>
          </p:nvSpPr>
          <p:spPr bwMode="auto">
            <a:xfrm>
              <a:off x="10025063" y="3759201"/>
              <a:ext cx="282575" cy="369888"/>
            </a:xfrm>
            <a:custGeom>
              <a:avLst/>
              <a:gdLst>
                <a:gd name="T0" fmla="*/ 73 w 87"/>
                <a:gd name="T1" fmla="*/ 77 h 114"/>
                <a:gd name="T2" fmla="*/ 74 w 87"/>
                <a:gd name="T3" fmla="*/ 83 h 114"/>
                <a:gd name="T4" fmla="*/ 73 w 87"/>
                <a:gd name="T5" fmla="*/ 77 h 114"/>
                <a:gd name="T6" fmla="*/ 16 w 87"/>
                <a:gd name="T7" fmla="*/ 54 h 114"/>
                <a:gd name="T8" fmla="*/ 4 w 87"/>
                <a:gd name="T9" fmla="*/ 60 h 114"/>
                <a:gd name="T10" fmla="*/ 16 w 87"/>
                <a:gd name="T11" fmla="*/ 54 h 114"/>
                <a:gd name="T12" fmla="*/ 38 w 87"/>
                <a:gd name="T13" fmla="*/ 12 h 114"/>
                <a:gd name="T14" fmla="*/ 38 w 87"/>
                <a:gd name="T15" fmla="*/ 12 h 114"/>
                <a:gd name="T16" fmla="*/ 38 w 87"/>
                <a:gd name="T17" fmla="*/ 12 h 114"/>
                <a:gd name="T18" fmla="*/ 38 w 87"/>
                <a:gd name="T19" fmla="*/ 12 h 114"/>
                <a:gd name="T20" fmla="*/ 37 w 87"/>
                <a:gd name="T21" fmla="*/ 13 h 114"/>
                <a:gd name="T22" fmla="*/ 37 w 87"/>
                <a:gd name="T23" fmla="*/ 13 h 114"/>
                <a:gd name="T24" fmla="*/ 38 w 87"/>
                <a:gd name="T25" fmla="*/ 12 h 114"/>
                <a:gd name="T26" fmla="*/ 37 w 87"/>
                <a:gd name="T27" fmla="*/ 13 h 114"/>
                <a:gd name="T28" fmla="*/ 82 w 87"/>
                <a:gd name="T29" fmla="*/ 46 h 114"/>
                <a:gd name="T30" fmla="*/ 71 w 87"/>
                <a:gd name="T31" fmla="*/ 45 h 114"/>
                <a:gd name="T32" fmla="*/ 56 w 87"/>
                <a:gd name="T33" fmla="*/ 1 h 114"/>
                <a:gd name="T34" fmla="*/ 38 w 87"/>
                <a:gd name="T35" fmla="*/ 12 h 114"/>
                <a:gd name="T36" fmla="*/ 37 w 87"/>
                <a:gd name="T37" fmla="*/ 13 h 114"/>
                <a:gd name="T38" fmla="*/ 16 w 87"/>
                <a:gd name="T39" fmla="*/ 55 h 114"/>
                <a:gd name="T40" fmla="*/ 10 w 87"/>
                <a:gd name="T41" fmla="*/ 71 h 114"/>
                <a:gd name="T42" fmla="*/ 4 w 87"/>
                <a:gd name="T43" fmla="*/ 91 h 114"/>
                <a:gd name="T44" fmla="*/ 2 w 87"/>
                <a:gd name="T45" fmla="*/ 95 h 114"/>
                <a:gd name="T46" fmla="*/ 18 w 87"/>
                <a:gd name="T47" fmla="*/ 105 h 114"/>
                <a:gd name="T48" fmla="*/ 13 w 87"/>
                <a:gd name="T49" fmla="*/ 107 h 114"/>
                <a:gd name="T50" fmla="*/ 23 w 87"/>
                <a:gd name="T51" fmla="*/ 91 h 114"/>
                <a:gd name="T52" fmla="*/ 20 w 87"/>
                <a:gd name="T53" fmla="*/ 93 h 114"/>
                <a:gd name="T54" fmla="*/ 27 w 87"/>
                <a:gd name="T55" fmla="*/ 70 h 114"/>
                <a:gd name="T56" fmla="*/ 32 w 87"/>
                <a:gd name="T57" fmla="*/ 69 h 114"/>
                <a:gd name="T58" fmla="*/ 25 w 87"/>
                <a:gd name="T59" fmla="*/ 71 h 114"/>
                <a:gd name="T60" fmla="*/ 40 w 87"/>
                <a:gd name="T61" fmla="*/ 65 h 114"/>
                <a:gd name="T62" fmla="*/ 57 w 87"/>
                <a:gd name="T63" fmla="*/ 62 h 114"/>
                <a:gd name="T64" fmla="*/ 65 w 87"/>
                <a:gd name="T65" fmla="*/ 113 h 114"/>
                <a:gd name="T66" fmla="*/ 75 w 87"/>
                <a:gd name="T67" fmla="*/ 108 h 114"/>
                <a:gd name="T68" fmla="*/ 72 w 87"/>
                <a:gd name="T69" fmla="*/ 56 h 114"/>
                <a:gd name="T70" fmla="*/ 82 w 87"/>
                <a:gd name="T71" fmla="*/ 46 h 114"/>
                <a:gd name="T72" fmla="*/ 56 w 87"/>
                <a:gd name="T73" fmla="*/ 23 h 114"/>
                <a:gd name="T74" fmla="*/ 55 w 87"/>
                <a:gd name="T75" fmla="*/ 21 h 114"/>
                <a:gd name="T76" fmla="*/ 56 w 87"/>
                <a:gd name="T77" fmla="*/ 29 h 114"/>
                <a:gd name="T78" fmla="*/ 53 w 87"/>
                <a:gd name="T79" fmla="*/ 29 h 114"/>
                <a:gd name="T80" fmla="*/ 55 w 87"/>
                <a:gd name="T81" fmla="*/ 46 h 114"/>
                <a:gd name="T82" fmla="*/ 36 w 87"/>
                <a:gd name="T83" fmla="*/ 51 h 114"/>
                <a:gd name="T84" fmla="*/ 56 w 87"/>
                <a:gd name="T85" fmla="*/ 16 h 114"/>
                <a:gd name="T86" fmla="*/ 56 w 87"/>
                <a:gd name="T87" fmla="*/ 2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114">
                  <a:moveTo>
                    <a:pt x="73" y="77"/>
                  </a:moveTo>
                  <a:cubicBezTo>
                    <a:pt x="74" y="79"/>
                    <a:pt x="72" y="83"/>
                    <a:pt x="74" y="83"/>
                  </a:cubicBezTo>
                  <a:cubicBezTo>
                    <a:pt x="74" y="81"/>
                    <a:pt x="73" y="75"/>
                    <a:pt x="73" y="77"/>
                  </a:cubicBezTo>
                  <a:close/>
                  <a:moveTo>
                    <a:pt x="16" y="54"/>
                  </a:moveTo>
                  <a:cubicBezTo>
                    <a:pt x="11" y="53"/>
                    <a:pt x="6" y="56"/>
                    <a:pt x="4" y="60"/>
                  </a:cubicBezTo>
                  <a:cubicBezTo>
                    <a:pt x="6" y="57"/>
                    <a:pt x="11" y="55"/>
                    <a:pt x="16" y="54"/>
                  </a:cubicBezTo>
                  <a:close/>
                  <a:moveTo>
                    <a:pt x="38" y="12"/>
                  </a:moveTo>
                  <a:cubicBezTo>
                    <a:pt x="38" y="12"/>
                    <a:pt x="38" y="12"/>
                    <a:pt x="38" y="12"/>
                  </a:cubicBezTo>
                  <a:cubicBezTo>
                    <a:pt x="38" y="12"/>
                    <a:pt x="38" y="12"/>
                    <a:pt x="38" y="12"/>
                  </a:cubicBezTo>
                  <a:cubicBezTo>
                    <a:pt x="38" y="12"/>
                    <a:pt x="38" y="12"/>
                    <a:pt x="38" y="12"/>
                  </a:cubicBezTo>
                  <a:close/>
                  <a:moveTo>
                    <a:pt x="37" y="13"/>
                  </a:moveTo>
                  <a:cubicBezTo>
                    <a:pt x="37" y="13"/>
                    <a:pt x="37" y="13"/>
                    <a:pt x="37" y="13"/>
                  </a:cubicBezTo>
                  <a:cubicBezTo>
                    <a:pt x="37" y="13"/>
                    <a:pt x="38" y="13"/>
                    <a:pt x="38" y="12"/>
                  </a:cubicBezTo>
                  <a:cubicBezTo>
                    <a:pt x="37" y="13"/>
                    <a:pt x="37" y="13"/>
                    <a:pt x="37" y="13"/>
                  </a:cubicBezTo>
                  <a:close/>
                  <a:moveTo>
                    <a:pt x="82" y="46"/>
                  </a:moveTo>
                  <a:cubicBezTo>
                    <a:pt x="79" y="45"/>
                    <a:pt x="74" y="46"/>
                    <a:pt x="71" y="45"/>
                  </a:cubicBezTo>
                  <a:cubicBezTo>
                    <a:pt x="71" y="30"/>
                    <a:pt x="74" y="0"/>
                    <a:pt x="56" y="1"/>
                  </a:cubicBezTo>
                  <a:cubicBezTo>
                    <a:pt x="48" y="2"/>
                    <a:pt x="43" y="8"/>
                    <a:pt x="38" y="12"/>
                  </a:cubicBezTo>
                  <a:cubicBezTo>
                    <a:pt x="38" y="13"/>
                    <a:pt x="38" y="13"/>
                    <a:pt x="37" y="13"/>
                  </a:cubicBezTo>
                  <a:cubicBezTo>
                    <a:pt x="28" y="26"/>
                    <a:pt x="22" y="40"/>
                    <a:pt x="16" y="55"/>
                  </a:cubicBezTo>
                  <a:cubicBezTo>
                    <a:pt x="4" y="55"/>
                    <a:pt x="1" y="68"/>
                    <a:pt x="10" y="71"/>
                  </a:cubicBezTo>
                  <a:cubicBezTo>
                    <a:pt x="7" y="74"/>
                    <a:pt x="6" y="84"/>
                    <a:pt x="4" y="91"/>
                  </a:cubicBezTo>
                  <a:cubicBezTo>
                    <a:pt x="4" y="92"/>
                    <a:pt x="2" y="94"/>
                    <a:pt x="2" y="95"/>
                  </a:cubicBezTo>
                  <a:cubicBezTo>
                    <a:pt x="0" y="103"/>
                    <a:pt x="11" y="112"/>
                    <a:pt x="18" y="105"/>
                  </a:cubicBezTo>
                  <a:cubicBezTo>
                    <a:pt x="17" y="106"/>
                    <a:pt x="15" y="108"/>
                    <a:pt x="13" y="107"/>
                  </a:cubicBezTo>
                  <a:cubicBezTo>
                    <a:pt x="20" y="104"/>
                    <a:pt x="23" y="97"/>
                    <a:pt x="23" y="91"/>
                  </a:cubicBezTo>
                  <a:cubicBezTo>
                    <a:pt x="21" y="89"/>
                    <a:pt x="21" y="95"/>
                    <a:pt x="20" y="93"/>
                  </a:cubicBezTo>
                  <a:cubicBezTo>
                    <a:pt x="22" y="86"/>
                    <a:pt x="25" y="78"/>
                    <a:pt x="27" y="70"/>
                  </a:cubicBezTo>
                  <a:cubicBezTo>
                    <a:pt x="29" y="70"/>
                    <a:pt x="32" y="70"/>
                    <a:pt x="32" y="69"/>
                  </a:cubicBezTo>
                  <a:cubicBezTo>
                    <a:pt x="29" y="69"/>
                    <a:pt x="26" y="70"/>
                    <a:pt x="25" y="71"/>
                  </a:cubicBezTo>
                  <a:cubicBezTo>
                    <a:pt x="28" y="67"/>
                    <a:pt x="35" y="67"/>
                    <a:pt x="40" y="65"/>
                  </a:cubicBezTo>
                  <a:cubicBezTo>
                    <a:pt x="46" y="64"/>
                    <a:pt x="52" y="62"/>
                    <a:pt x="57" y="62"/>
                  </a:cubicBezTo>
                  <a:cubicBezTo>
                    <a:pt x="60" y="79"/>
                    <a:pt x="57" y="99"/>
                    <a:pt x="65" y="113"/>
                  </a:cubicBezTo>
                  <a:cubicBezTo>
                    <a:pt x="69" y="114"/>
                    <a:pt x="75" y="111"/>
                    <a:pt x="75" y="108"/>
                  </a:cubicBezTo>
                  <a:cubicBezTo>
                    <a:pt x="75" y="94"/>
                    <a:pt x="68" y="68"/>
                    <a:pt x="72" y="56"/>
                  </a:cubicBezTo>
                  <a:cubicBezTo>
                    <a:pt x="79" y="58"/>
                    <a:pt x="87" y="54"/>
                    <a:pt x="82" y="46"/>
                  </a:cubicBezTo>
                  <a:close/>
                  <a:moveTo>
                    <a:pt x="56" y="23"/>
                  </a:moveTo>
                  <a:cubicBezTo>
                    <a:pt x="55" y="24"/>
                    <a:pt x="55" y="22"/>
                    <a:pt x="55" y="21"/>
                  </a:cubicBezTo>
                  <a:cubicBezTo>
                    <a:pt x="52" y="24"/>
                    <a:pt x="57" y="27"/>
                    <a:pt x="56" y="29"/>
                  </a:cubicBezTo>
                  <a:cubicBezTo>
                    <a:pt x="56" y="28"/>
                    <a:pt x="55" y="28"/>
                    <a:pt x="53" y="29"/>
                  </a:cubicBezTo>
                  <a:cubicBezTo>
                    <a:pt x="54" y="33"/>
                    <a:pt x="53" y="41"/>
                    <a:pt x="55" y="46"/>
                  </a:cubicBezTo>
                  <a:cubicBezTo>
                    <a:pt x="49" y="47"/>
                    <a:pt x="43" y="47"/>
                    <a:pt x="36" y="51"/>
                  </a:cubicBezTo>
                  <a:cubicBezTo>
                    <a:pt x="41" y="38"/>
                    <a:pt x="45" y="25"/>
                    <a:pt x="56" y="16"/>
                  </a:cubicBezTo>
                  <a:cubicBezTo>
                    <a:pt x="59" y="17"/>
                    <a:pt x="54" y="20"/>
                    <a:pt x="56" y="23"/>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22" name="Freeform 12"/>
            <p:cNvSpPr/>
            <p:nvPr/>
          </p:nvSpPr>
          <p:spPr bwMode="auto">
            <a:xfrm>
              <a:off x="10560050" y="5703888"/>
              <a:ext cx="371475" cy="12700"/>
            </a:xfrm>
            <a:custGeom>
              <a:avLst/>
              <a:gdLst>
                <a:gd name="T0" fmla="*/ 54 w 114"/>
                <a:gd name="T1" fmla="*/ 4 h 4"/>
                <a:gd name="T2" fmla="*/ 0 w 114"/>
                <a:gd name="T3" fmla="*/ 0 h 4"/>
                <a:gd name="T4" fmla="*/ 26 w 114"/>
                <a:gd name="T5" fmla="*/ 1 h 4"/>
                <a:gd name="T6" fmla="*/ 103 w 114"/>
                <a:gd name="T7" fmla="*/ 3 h 4"/>
                <a:gd name="T8" fmla="*/ 54 w 114"/>
                <a:gd name="T9" fmla="*/ 4 h 4"/>
              </a:gdLst>
              <a:ahLst/>
              <a:cxnLst>
                <a:cxn ang="0">
                  <a:pos x="T0" y="T1"/>
                </a:cxn>
                <a:cxn ang="0">
                  <a:pos x="T2" y="T3"/>
                </a:cxn>
                <a:cxn ang="0">
                  <a:pos x="T4" y="T5"/>
                </a:cxn>
                <a:cxn ang="0">
                  <a:pos x="T6" y="T7"/>
                </a:cxn>
                <a:cxn ang="0">
                  <a:pos x="T8" y="T9"/>
                </a:cxn>
              </a:cxnLst>
              <a:rect l="0" t="0" r="r" b="b"/>
              <a:pathLst>
                <a:path w="114" h="4">
                  <a:moveTo>
                    <a:pt x="54" y="4"/>
                  </a:moveTo>
                  <a:cubicBezTo>
                    <a:pt x="2" y="2"/>
                    <a:pt x="19" y="1"/>
                    <a:pt x="0" y="0"/>
                  </a:cubicBezTo>
                  <a:cubicBezTo>
                    <a:pt x="26" y="1"/>
                    <a:pt x="26" y="1"/>
                    <a:pt x="26" y="1"/>
                  </a:cubicBezTo>
                  <a:cubicBezTo>
                    <a:pt x="60" y="2"/>
                    <a:pt x="114" y="3"/>
                    <a:pt x="103" y="3"/>
                  </a:cubicBezTo>
                  <a:cubicBezTo>
                    <a:pt x="100" y="3"/>
                    <a:pt x="76" y="4"/>
                    <a:pt x="54" y="4"/>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23" name="Freeform 13"/>
            <p:cNvSpPr/>
            <p:nvPr/>
          </p:nvSpPr>
          <p:spPr bwMode="auto">
            <a:xfrm>
              <a:off x="10895013" y="5703888"/>
              <a:ext cx="46038" cy="3175"/>
            </a:xfrm>
            <a:custGeom>
              <a:avLst/>
              <a:gdLst>
                <a:gd name="T0" fmla="*/ 10 w 14"/>
                <a:gd name="T1" fmla="*/ 1 h 1"/>
                <a:gd name="T2" fmla="*/ 0 w 14"/>
                <a:gd name="T3" fmla="*/ 1 h 1"/>
                <a:gd name="T4" fmla="*/ 14 w 14"/>
                <a:gd name="T5" fmla="*/ 0 h 1"/>
                <a:gd name="T6" fmla="*/ 10 w 14"/>
                <a:gd name="T7" fmla="*/ 1 h 1"/>
              </a:gdLst>
              <a:ahLst/>
              <a:cxnLst>
                <a:cxn ang="0">
                  <a:pos x="T0" y="T1"/>
                </a:cxn>
                <a:cxn ang="0">
                  <a:pos x="T2" y="T3"/>
                </a:cxn>
                <a:cxn ang="0">
                  <a:pos x="T4" y="T5"/>
                </a:cxn>
                <a:cxn ang="0">
                  <a:pos x="T6" y="T7"/>
                </a:cxn>
              </a:cxnLst>
              <a:rect l="0" t="0" r="r" b="b"/>
              <a:pathLst>
                <a:path w="14" h="1">
                  <a:moveTo>
                    <a:pt x="10" y="1"/>
                  </a:moveTo>
                  <a:cubicBezTo>
                    <a:pt x="6" y="1"/>
                    <a:pt x="5" y="1"/>
                    <a:pt x="0" y="1"/>
                  </a:cubicBezTo>
                  <a:cubicBezTo>
                    <a:pt x="14" y="0"/>
                    <a:pt x="14" y="0"/>
                    <a:pt x="14" y="0"/>
                  </a:cubicBezTo>
                  <a:lnTo>
                    <a:pt x="10" y="1"/>
                  </a:ln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24" name="Freeform 14"/>
            <p:cNvSpPr/>
            <p:nvPr/>
          </p:nvSpPr>
          <p:spPr bwMode="auto">
            <a:xfrm>
              <a:off x="10291763" y="5688013"/>
              <a:ext cx="142875" cy="12700"/>
            </a:xfrm>
            <a:custGeom>
              <a:avLst/>
              <a:gdLst>
                <a:gd name="T0" fmla="*/ 44 w 44"/>
                <a:gd name="T1" fmla="*/ 4 h 4"/>
                <a:gd name="T2" fmla="*/ 20 w 44"/>
                <a:gd name="T3" fmla="*/ 2 h 4"/>
                <a:gd name="T4" fmla="*/ 27 w 44"/>
                <a:gd name="T5" fmla="*/ 2 h 4"/>
                <a:gd name="T6" fmla="*/ 0 w 44"/>
                <a:gd name="T7" fmla="*/ 0 h 4"/>
                <a:gd name="T8" fmla="*/ 44 w 44"/>
                <a:gd name="T9" fmla="*/ 4 h 4"/>
              </a:gdLst>
              <a:ahLst/>
              <a:cxnLst>
                <a:cxn ang="0">
                  <a:pos x="T0" y="T1"/>
                </a:cxn>
                <a:cxn ang="0">
                  <a:pos x="T2" y="T3"/>
                </a:cxn>
                <a:cxn ang="0">
                  <a:pos x="T4" y="T5"/>
                </a:cxn>
                <a:cxn ang="0">
                  <a:pos x="T6" y="T7"/>
                </a:cxn>
                <a:cxn ang="0">
                  <a:pos x="T8" y="T9"/>
                </a:cxn>
              </a:cxnLst>
              <a:rect l="0" t="0" r="r" b="b"/>
              <a:pathLst>
                <a:path w="44" h="4">
                  <a:moveTo>
                    <a:pt x="44" y="4"/>
                  </a:moveTo>
                  <a:cubicBezTo>
                    <a:pt x="20" y="2"/>
                    <a:pt x="20" y="2"/>
                    <a:pt x="20" y="2"/>
                  </a:cubicBezTo>
                  <a:cubicBezTo>
                    <a:pt x="14" y="2"/>
                    <a:pt x="28" y="3"/>
                    <a:pt x="27" y="2"/>
                  </a:cubicBezTo>
                  <a:cubicBezTo>
                    <a:pt x="0" y="0"/>
                    <a:pt x="0" y="0"/>
                    <a:pt x="0" y="0"/>
                  </a:cubicBezTo>
                  <a:cubicBezTo>
                    <a:pt x="37" y="3"/>
                    <a:pt x="36" y="2"/>
                    <a:pt x="44" y="4"/>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3" name="Freeform 15"/>
            <p:cNvSpPr/>
            <p:nvPr/>
          </p:nvSpPr>
          <p:spPr bwMode="auto">
            <a:xfrm>
              <a:off x="9482138" y="5372101"/>
              <a:ext cx="95250" cy="152400"/>
            </a:xfrm>
            <a:custGeom>
              <a:avLst/>
              <a:gdLst>
                <a:gd name="T0" fmla="*/ 0 w 29"/>
                <a:gd name="T1" fmla="*/ 9 h 47"/>
                <a:gd name="T2" fmla="*/ 0 w 29"/>
                <a:gd name="T3" fmla="*/ 10 h 47"/>
                <a:gd name="T4" fmla="*/ 7 w 29"/>
                <a:gd name="T5" fmla="*/ 29 h 47"/>
                <a:gd name="T6" fmla="*/ 18 w 29"/>
                <a:gd name="T7" fmla="*/ 41 h 47"/>
                <a:gd name="T8" fmla="*/ 0 w 29"/>
                <a:gd name="T9" fmla="*/ 9 h 47"/>
              </a:gdLst>
              <a:ahLst/>
              <a:cxnLst>
                <a:cxn ang="0">
                  <a:pos x="T0" y="T1"/>
                </a:cxn>
                <a:cxn ang="0">
                  <a:pos x="T2" y="T3"/>
                </a:cxn>
                <a:cxn ang="0">
                  <a:pos x="T4" y="T5"/>
                </a:cxn>
                <a:cxn ang="0">
                  <a:pos x="T6" y="T7"/>
                </a:cxn>
                <a:cxn ang="0">
                  <a:pos x="T8" y="T9"/>
                </a:cxn>
              </a:cxnLst>
              <a:rect l="0" t="0" r="r" b="b"/>
              <a:pathLst>
                <a:path w="29" h="47">
                  <a:moveTo>
                    <a:pt x="0" y="9"/>
                  </a:moveTo>
                  <a:cubicBezTo>
                    <a:pt x="1" y="0"/>
                    <a:pt x="1" y="4"/>
                    <a:pt x="0" y="10"/>
                  </a:cubicBezTo>
                  <a:cubicBezTo>
                    <a:pt x="1" y="17"/>
                    <a:pt x="5" y="26"/>
                    <a:pt x="7" y="29"/>
                  </a:cubicBezTo>
                  <a:cubicBezTo>
                    <a:pt x="17" y="40"/>
                    <a:pt x="29" y="47"/>
                    <a:pt x="18" y="41"/>
                  </a:cubicBezTo>
                  <a:cubicBezTo>
                    <a:pt x="3" y="28"/>
                    <a:pt x="0" y="19"/>
                    <a:pt x="0" y="9"/>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4" name="Freeform 16"/>
            <p:cNvSpPr/>
            <p:nvPr/>
          </p:nvSpPr>
          <p:spPr bwMode="auto">
            <a:xfrm>
              <a:off x="8401050" y="4337051"/>
              <a:ext cx="2571750" cy="1376363"/>
            </a:xfrm>
            <a:custGeom>
              <a:avLst/>
              <a:gdLst>
                <a:gd name="T0" fmla="*/ 540 w 792"/>
                <a:gd name="T1" fmla="*/ 412 h 424"/>
                <a:gd name="T2" fmla="*/ 503 w 792"/>
                <a:gd name="T3" fmla="*/ 407 h 424"/>
                <a:gd name="T4" fmla="*/ 467 w 792"/>
                <a:gd name="T5" fmla="*/ 400 h 424"/>
                <a:gd name="T6" fmla="*/ 392 w 792"/>
                <a:gd name="T7" fmla="*/ 381 h 424"/>
                <a:gd name="T8" fmla="*/ 332 w 792"/>
                <a:gd name="T9" fmla="*/ 331 h 424"/>
                <a:gd name="T10" fmla="*/ 576 w 792"/>
                <a:gd name="T11" fmla="*/ 117 h 424"/>
                <a:gd name="T12" fmla="*/ 688 w 792"/>
                <a:gd name="T13" fmla="*/ 65 h 424"/>
                <a:gd name="T14" fmla="*/ 752 w 792"/>
                <a:gd name="T15" fmla="*/ 38 h 424"/>
                <a:gd name="T16" fmla="*/ 789 w 792"/>
                <a:gd name="T17" fmla="*/ 14 h 424"/>
                <a:gd name="T18" fmla="*/ 775 w 792"/>
                <a:gd name="T19" fmla="*/ 6 h 424"/>
                <a:gd name="T20" fmla="*/ 648 w 792"/>
                <a:gd name="T21" fmla="*/ 1 h 424"/>
                <a:gd name="T22" fmla="*/ 617 w 792"/>
                <a:gd name="T23" fmla="*/ 2 h 424"/>
                <a:gd name="T24" fmla="*/ 591 w 792"/>
                <a:gd name="T25" fmla="*/ 4 h 424"/>
                <a:gd name="T26" fmla="*/ 386 w 792"/>
                <a:gd name="T27" fmla="*/ 17 h 424"/>
                <a:gd name="T28" fmla="*/ 123 w 792"/>
                <a:gd name="T29" fmla="*/ 44 h 424"/>
                <a:gd name="T30" fmla="*/ 186 w 792"/>
                <a:gd name="T31" fmla="*/ 35 h 424"/>
                <a:gd name="T32" fmla="*/ 123 w 792"/>
                <a:gd name="T33" fmla="*/ 44 h 424"/>
                <a:gd name="T34" fmla="*/ 49 w 792"/>
                <a:gd name="T35" fmla="*/ 53 h 424"/>
                <a:gd name="T36" fmla="*/ 37 w 792"/>
                <a:gd name="T37" fmla="*/ 53 h 424"/>
                <a:gd name="T38" fmla="*/ 27 w 792"/>
                <a:gd name="T39" fmla="*/ 58 h 424"/>
                <a:gd name="T40" fmla="*/ 60 w 792"/>
                <a:gd name="T41" fmla="*/ 58 h 424"/>
                <a:gd name="T42" fmla="*/ 187 w 792"/>
                <a:gd name="T43" fmla="*/ 44 h 424"/>
                <a:gd name="T44" fmla="*/ 362 w 792"/>
                <a:gd name="T45" fmla="*/ 26 h 424"/>
                <a:gd name="T46" fmla="*/ 464 w 792"/>
                <a:gd name="T47" fmla="*/ 18 h 424"/>
                <a:gd name="T48" fmla="*/ 764 w 792"/>
                <a:gd name="T49" fmla="*/ 12 h 424"/>
                <a:gd name="T50" fmla="*/ 765 w 792"/>
                <a:gd name="T51" fmla="*/ 25 h 424"/>
                <a:gd name="T52" fmla="*/ 572 w 792"/>
                <a:gd name="T53" fmla="*/ 111 h 424"/>
                <a:gd name="T54" fmla="*/ 571 w 792"/>
                <a:gd name="T55" fmla="*/ 112 h 424"/>
                <a:gd name="T56" fmla="*/ 551 w 792"/>
                <a:gd name="T57" fmla="*/ 123 h 424"/>
                <a:gd name="T58" fmla="*/ 397 w 792"/>
                <a:gd name="T59" fmla="*/ 228 h 424"/>
                <a:gd name="T60" fmla="*/ 328 w 792"/>
                <a:gd name="T61" fmla="*/ 317 h 424"/>
                <a:gd name="T62" fmla="*/ 418 w 792"/>
                <a:gd name="T63" fmla="*/ 395 h 424"/>
                <a:gd name="T64" fmla="*/ 537 w 792"/>
                <a:gd name="T65" fmla="*/ 415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2" h="424">
                  <a:moveTo>
                    <a:pt x="483" y="406"/>
                  </a:moveTo>
                  <a:cubicBezTo>
                    <a:pt x="493" y="407"/>
                    <a:pt x="546" y="414"/>
                    <a:pt x="540" y="412"/>
                  </a:cubicBezTo>
                  <a:cubicBezTo>
                    <a:pt x="538" y="412"/>
                    <a:pt x="536" y="411"/>
                    <a:pt x="530" y="410"/>
                  </a:cubicBezTo>
                  <a:cubicBezTo>
                    <a:pt x="521" y="409"/>
                    <a:pt x="512" y="409"/>
                    <a:pt x="503" y="407"/>
                  </a:cubicBezTo>
                  <a:cubicBezTo>
                    <a:pt x="436" y="397"/>
                    <a:pt x="531" y="411"/>
                    <a:pt x="486" y="403"/>
                  </a:cubicBezTo>
                  <a:cubicBezTo>
                    <a:pt x="476" y="402"/>
                    <a:pt x="471" y="401"/>
                    <a:pt x="467" y="400"/>
                  </a:cubicBezTo>
                  <a:cubicBezTo>
                    <a:pt x="445" y="397"/>
                    <a:pt x="452" y="398"/>
                    <a:pt x="464" y="401"/>
                  </a:cubicBezTo>
                  <a:cubicBezTo>
                    <a:pt x="401" y="388"/>
                    <a:pt x="426" y="391"/>
                    <a:pt x="392" y="381"/>
                  </a:cubicBezTo>
                  <a:cubicBezTo>
                    <a:pt x="348" y="363"/>
                    <a:pt x="374" y="375"/>
                    <a:pt x="364" y="371"/>
                  </a:cubicBezTo>
                  <a:cubicBezTo>
                    <a:pt x="367" y="369"/>
                    <a:pt x="338" y="363"/>
                    <a:pt x="332" y="331"/>
                  </a:cubicBezTo>
                  <a:cubicBezTo>
                    <a:pt x="335" y="299"/>
                    <a:pt x="367" y="267"/>
                    <a:pt x="391" y="242"/>
                  </a:cubicBezTo>
                  <a:cubicBezTo>
                    <a:pt x="440" y="194"/>
                    <a:pt x="505" y="155"/>
                    <a:pt x="576" y="117"/>
                  </a:cubicBezTo>
                  <a:cubicBezTo>
                    <a:pt x="606" y="102"/>
                    <a:pt x="647" y="83"/>
                    <a:pt x="688" y="65"/>
                  </a:cubicBezTo>
                  <a:cubicBezTo>
                    <a:pt x="688" y="65"/>
                    <a:pt x="688" y="65"/>
                    <a:pt x="688" y="65"/>
                  </a:cubicBezTo>
                  <a:cubicBezTo>
                    <a:pt x="689" y="65"/>
                    <a:pt x="689" y="65"/>
                    <a:pt x="689" y="64"/>
                  </a:cubicBezTo>
                  <a:cubicBezTo>
                    <a:pt x="705" y="58"/>
                    <a:pt x="730" y="48"/>
                    <a:pt x="752" y="38"/>
                  </a:cubicBezTo>
                  <a:cubicBezTo>
                    <a:pt x="764" y="34"/>
                    <a:pt x="774" y="30"/>
                    <a:pt x="782" y="26"/>
                  </a:cubicBezTo>
                  <a:cubicBezTo>
                    <a:pt x="786" y="23"/>
                    <a:pt x="792" y="20"/>
                    <a:pt x="789" y="14"/>
                  </a:cubicBezTo>
                  <a:cubicBezTo>
                    <a:pt x="786" y="10"/>
                    <a:pt x="784" y="9"/>
                    <a:pt x="783" y="9"/>
                  </a:cubicBezTo>
                  <a:cubicBezTo>
                    <a:pt x="780" y="8"/>
                    <a:pt x="778" y="7"/>
                    <a:pt x="775" y="6"/>
                  </a:cubicBezTo>
                  <a:cubicBezTo>
                    <a:pt x="735" y="1"/>
                    <a:pt x="775" y="5"/>
                    <a:pt x="752" y="2"/>
                  </a:cubicBezTo>
                  <a:cubicBezTo>
                    <a:pt x="715" y="0"/>
                    <a:pt x="667" y="0"/>
                    <a:pt x="648" y="1"/>
                  </a:cubicBezTo>
                  <a:cubicBezTo>
                    <a:pt x="645" y="1"/>
                    <a:pt x="649" y="1"/>
                    <a:pt x="646" y="1"/>
                  </a:cubicBezTo>
                  <a:cubicBezTo>
                    <a:pt x="617" y="2"/>
                    <a:pt x="617" y="2"/>
                    <a:pt x="617" y="2"/>
                  </a:cubicBezTo>
                  <a:cubicBezTo>
                    <a:pt x="615" y="3"/>
                    <a:pt x="609" y="3"/>
                    <a:pt x="614" y="3"/>
                  </a:cubicBezTo>
                  <a:cubicBezTo>
                    <a:pt x="607" y="3"/>
                    <a:pt x="601" y="4"/>
                    <a:pt x="591" y="4"/>
                  </a:cubicBezTo>
                  <a:cubicBezTo>
                    <a:pt x="566" y="6"/>
                    <a:pt x="588" y="4"/>
                    <a:pt x="579" y="4"/>
                  </a:cubicBezTo>
                  <a:cubicBezTo>
                    <a:pt x="517" y="7"/>
                    <a:pt x="446" y="13"/>
                    <a:pt x="386" y="17"/>
                  </a:cubicBezTo>
                  <a:cubicBezTo>
                    <a:pt x="386" y="16"/>
                    <a:pt x="318" y="22"/>
                    <a:pt x="290" y="25"/>
                  </a:cubicBezTo>
                  <a:cubicBezTo>
                    <a:pt x="233" y="30"/>
                    <a:pt x="167" y="39"/>
                    <a:pt x="123" y="44"/>
                  </a:cubicBezTo>
                  <a:cubicBezTo>
                    <a:pt x="149" y="40"/>
                    <a:pt x="193" y="36"/>
                    <a:pt x="198" y="34"/>
                  </a:cubicBezTo>
                  <a:cubicBezTo>
                    <a:pt x="186" y="35"/>
                    <a:pt x="186" y="35"/>
                    <a:pt x="186" y="35"/>
                  </a:cubicBezTo>
                  <a:cubicBezTo>
                    <a:pt x="160" y="38"/>
                    <a:pt x="117" y="42"/>
                    <a:pt x="102" y="45"/>
                  </a:cubicBezTo>
                  <a:cubicBezTo>
                    <a:pt x="117" y="44"/>
                    <a:pt x="118" y="44"/>
                    <a:pt x="123" y="44"/>
                  </a:cubicBezTo>
                  <a:cubicBezTo>
                    <a:pt x="111" y="45"/>
                    <a:pt x="109" y="46"/>
                    <a:pt x="94" y="48"/>
                  </a:cubicBezTo>
                  <a:cubicBezTo>
                    <a:pt x="72" y="51"/>
                    <a:pt x="49" y="53"/>
                    <a:pt x="49" y="53"/>
                  </a:cubicBezTo>
                  <a:cubicBezTo>
                    <a:pt x="61" y="51"/>
                    <a:pt x="73" y="50"/>
                    <a:pt x="84" y="48"/>
                  </a:cubicBezTo>
                  <a:cubicBezTo>
                    <a:pt x="88" y="47"/>
                    <a:pt x="50" y="52"/>
                    <a:pt x="37" y="53"/>
                  </a:cubicBezTo>
                  <a:cubicBezTo>
                    <a:pt x="60" y="52"/>
                    <a:pt x="0" y="60"/>
                    <a:pt x="61" y="53"/>
                  </a:cubicBezTo>
                  <a:cubicBezTo>
                    <a:pt x="27" y="58"/>
                    <a:pt x="27" y="58"/>
                    <a:pt x="27" y="58"/>
                  </a:cubicBezTo>
                  <a:cubicBezTo>
                    <a:pt x="2" y="62"/>
                    <a:pt x="136" y="46"/>
                    <a:pt x="78" y="54"/>
                  </a:cubicBezTo>
                  <a:cubicBezTo>
                    <a:pt x="72" y="55"/>
                    <a:pt x="80" y="55"/>
                    <a:pt x="60" y="58"/>
                  </a:cubicBezTo>
                  <a:cubicBezTo>
                    <a:pt x="71" y="57"/>
                    <a:pt x="93" y="54"/>
                    <a:pt x="101" y="53"/>
                  </a:cubicBezTo>
                  <a:cubicBezTo>
                    <a:pt x="116" y="52"/>
                    <a:pt x="185" y="43"/>
                    <a:pt x="187" y="44"/>
                  </a:cubicBezTo>
                  <a:cubicBezTo>
                    <a:pt x="243" y="37"/>
                    <a:pt x="270" y="36"/>
                    <a:pt x="321" y="31"/>
                  </a:cubicBezTo>
                  <a:cubicBezTo>
                    <a:pt x="386" y="25"/>
                    <a:pt x="343" y="28"/>
                    <a:pt x="362" y="26"/>
                  </a:cubicBezTo>
                  <a:cubicBezTo>
                    <a:pt x="395" y="23"/>
                    <a:pt x="427" y="20"/>
                    <a:pt x="447" y="18"/>
                  </a:cubicBezTo>
                  <a:cubicBezTo>
                    <a:pt x="465" y="17"/>
                    <a:pt x="475" y="17"/>
                    <a:pt x="464" y="18"/>
                  </a:cubicBezTo>
                  <a:cubicBezTo>
                    <a:pt x="530" y="14"/>
                    <a:pt x="597" y="10"/>
                    <a:pt x="664" y="9"/>
                  </a:cubicBezTo>
                  <a:cubicBezTo>
                    <a:pt x="698" y="9"/>
                    <a:pt x="732" y="9"/>
                    <a:pt x="764" y="12"/>
                  </a:cubicBezTo>
                  <a:cubicBezTo>
                    <a:pt x="771" y="13"/>
                    <a:pt x="784" y="17"/>
                    <a:pt x="783" y="17"/>
                  </a:cubicBezTo>
                  <a:cubicBezTo>
                    <a:pt x="783" y="17"/>
                    <a:pt x="772" y="23"/>
                    <a:pt x="765" y="25"/>
                  </a:cubicBezTo>
                  <a:cubicBezTo>
                    <a:pt x="718" y="45"/>
                    <a:pt x="718" y="45"/>
                    <a:pt x="718" y="45"/>
                  </a:cubicBezTo>
                  <a:cubicBezTo>
                    <a:pt x="667" y="65"/>
                    <a:pt x="621" y="87"/>
                    <a:pt x="572" y="111"/>
                  </a:cubicBezTo>
                  <a:cubicBezTo>
                    <a:pt x="580" y="107"/>
                    <a:pt x="580" y="107"/>
                    <a:pt x="580" y="107"/>
                  </a:cubicBezTo>
                  <a:cubicBezTo>
                    <a:pt x="582" y="106"/>
                    <a:pt x="576" y="109"/>
                    <a:pt x="571" y="112"/>
                  </a:cubicBezTo>
                  <a:cubicBezTo>
                    <a:pt x="579" y="108"/>
                    <a:pt x="587" y="105"/>
                    <a:pt x="594" y="101"/>
                  </a:cubicBezTo>
                  <a:cubicBezTo>
                    <a:pt x="580" y="108"/>
                    <a:pt x="565" y="116"/>
                    <a:pt x="551" y="123"/>
                  </a:cubicBezTo>
                  <a:cubicBezTo>
                    <a:pt x="536" y="132"/>
                    <a:pt x="471" y="169"/>
                    <a:pt x="454" y="184"/>
                  </a:cubicBezTo>
                  <a:cubicBezTo>
                    <a:pt x="417" y="210"/>
                    <a:pt x="408" y="220"/>
                    <a:pt x="397" y="228"/>
                  </a:cubicBezTo>
                  <a:cubicBezTo>
                    <a:pt x="388" y="237"/>
                    <a:pt x="376" y="245"/>
                    <a:pt x="348" y="282"/>
                  </a:cubicBezTo>
                  <a:cubicBezTo>
                    <a:pt x="341" y="293"/>
                    <a:pt x="333" y="302"/>
                    <a:pt x="328" y="317"/>
                  </a:cubicBezTo>
                  <a:cubicBezTo>
                    <a:pt x="323" y="332"/>
                    <a:pt x="330" y="350"/>
                    <a:pt x="341" y="359"/>
                  </a:cubicBezTo>
                  <a:cubicBezTo>
                    <a:pt x="363" y="379"/>
                    <a:pt x="391" y="387"/>
                    <a:pt x="418" y="395"/>
                  </a:cubicBezTo>
                  <a:cubicBezTo>
                    <a:pt x="438" y="400"/>
                    <a:pt x="457" y="404"/>
                    <a:pt x="453" y="403"/>
                  </a:cubicBezTo>
                  <a:cubicBezTo>
                    <a:pt x="477" y="408"/>
                    <a:pt x="512" y="413"/>
                    <a:pt x="537" y="415"/>
                  </a:cubicBezTo>
                  <a:cubicBezTo>
                    <a:pt x="645" y="424"/>
                    <a:pt x="523" y="413"/>
                    <a:pt x="483" y="406"/>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5" name="Freeform 17"/>
            <p:cNvSpPr/>
            <p:nvPr/>
          </p:nvSpPr>
          <p:spPr bwMode="auto">
            <a:xfrm>
              <a:off x="9639300" y="4365626"/>
              <a:ext cx="252413" cy="22225"/>
            </a:xfrm>
            <a:custGeom>
              <a:avLst/>
              <a:gdLst>
                <a:gd name="T0" fmla="*/ 74 w 78"/>
                <a:gd name="T1" fmla="*/ 1 h 7"/>
                <a:gd name="T2" fmla="*/ 43 w 78"/>
                <a:gd name="T3" fmla="*/ 2 h 7"/>
                <a:gd name="T4" fmla="*/ 31 w 78"/>
                <a:gd name="T5" fmla="*/ 3 h 7"/>
                <a:gd name="T6" fmla="*/ 19 w 78"/>
                <a:gd name="T7" fmla="*/ 6 h 7"/>
                <a:gd name="T8" fmla="*/ 74 w 78"/>
                <a:gd name="T9" fmla="*/ 1 h 7"/>
              </a:gdLst>
              <a:ahLst/>
              <a:cxnLst>
                <a:cxn ang="0">
                  <a:pos x="T0" y="T1"/>
                </a:cxn>
                <a:cxn ang="0">
                  <a:pos x="T2" y="T3"/>
                </a:cxn>
                <a:cxn ang="0">
                  <a:pos x="T4" y="T5"/>
                </a:cxn>
                <a:cxn ang="0">
                  <a:pos x="T6" y="T7"/>
                </a:cxn>
                <a:cxn ang="0">
                  <a:pos x="T8" y="T9"/>
                </a:cxn>
              </a:cxnLst>
              <a:rect l="0" t="0" r="r" b="b"/>
              <a:pathLst>
                <a:path w="78" h="7">
                  <a:moveTo>
                    <a:pt x="74" y="1"/>
                  </a:moveTo>
                  <a:cubicBezTo>
                    <a:pt x="78" y="0"/>
                    <a:pt x="52" y="2"/>
                    <a:pt x="43" y="2"/>
                  </a:cubicBezTo>
                  <a:cubicBezTo>
                    <a:pt x="31" y="3"/>
                    <a:pt x="31" y="3"/>
                    <a:pt x="31" y="3"/>
                  </a:cubicBezTo>
                  <a:cubicBezTo>
                    <a:pt x="1" y="6"/>
                    <a:pt x="0" y="7"/>
                    <a:pt x="19" y="6"/>
                  </a:cubicBezTo>
                  <a:cubicBezTo>
                    <a:pt x="26" y="5"/>
                    <a:pt x="58" y="2"/>
                    <a:pt x="74" y="1"/>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6" name="Freeform 18"/>
            <p:cNvSpPr/>
            <p:nvPr/>
          </p:nvSpPr>
          <p:spPr bwMode="auto">
            <a:xfrm>
              <a:off x="10645775" y="4333876"/>
              <a:ext cx="119063" cy="3175"/>
            </a:xfrm>
            <a:custGeom>
              <a:avLst/>
              <a:gdLst>
                <a:gd name="T0" fmla="*/ 4 w 37"/>
                <a:gd name="T1" fmla="*/ 0 h 1"/>
                <a:gd name="T2" fmla="*/ 0 w 37"/>
                <a:gd name="T3" fmla="*/ 0 h 1"/>
                <a:gd name="T4" fmla="*/ 37 w 37"/>
                <a:gd name="T5" fmla="*/ 1 h 1"/>
                <a:gd name="T6" fmla="*/ 4 w 37"/>
                <a:gd name="T7" fmla="*/ 0 h 1"/>
              </a:gdLst>
              <a:ahLst/>
              <a:cxnLst>
                <a:cxn ang="0">
                  <a:pos x="T0" y="T1"/>
                </a:cxn>
                <a:cxn ang="0">
                  <a:pos x="T2" y="T3"/>
                </a:cxn>
                <a:cxn ang="0">
                  <a:pos x="T4" y="T5"/>
                </a:cxn>
                <a:cxn ang="0">
                  <a:pos x="T6" y="T7"/>
                </a:cxn>
              </a:cxnLst>
              <a:rect l="0" t="0" r="r" b="b"/>
              <a:pathLst>
                <a:path w="37" h="1">
                  <a:moveTo>
                    <a:pt x="4" y="0"/>
                  </a:moveTo>
                  <a:cubicBezTo>
                    <a:pt x="0" y="0"/>
                    <a:pt x="0" y="0"/>
                    <a:pt x="0" y="0"/>
                  </a:cubicBezTo>
                  <a:cubicBezTo>
                    <a:pt x="12" y="0"/>
                    <a:pt x="24" y="0"/>
                    <a:pt x="37" y="1"/>
                  </a:cubicBezTo>
                  <a:cubicBezTo>
                    <a:pt x="36" y="0"/>
                    <a:pt x="18" y="0"/>
                    <a:pt x="4"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7" name="Freeform 19"/>
            <p:cNvSpPr/>
            <p:nvPr/>
          </p:nvSpPr>
          <p:spPr bwMode="auto">
            <a:xfrm>
              <a:off x="7959725" y="4535488"/>
              <a:ext cx="487363" cy="60325"/>
            </a:xfrm>
            <a:custGeom>
              <a:avLst/>
              <a:gdLst>
                <a:gd name="T0" fmla="*/ 65 w 150"/>
                <a:gd name="T1" fmla="*/ 11 h 19"/>
                <a:gd name="T2" fmla="*/ 150 w 150"/>
                <a:gd name="T3" fmla="*/ 0 h 19"/>
                <a:gd name="T4" fmla="*/ 143 w 150"/>
                <a:gd name="T5" fmla="*/ 0 h 19"/>
                <a:gd name="T6" fmla="*/ 28 w 150"/>
                <a:gd name="T7" fmla="*/ 14 h 19"/>
                <a:gd name="T8" fmla="*/ 65 w 150"/>
                <a:gd name="T9" fmla="*/ 11 h 19"/>
              </a:gdLst>
              <a:ahLst/>
              <a:cxnLst>
                <a:cxn ang="0">
                  <a:pos x="T0" y="T1"/>
                </a:cxn>
                <a:cxn ang="0">
                  <a:pos x="T2" y="T3"/>
                </a:cxn>
                <a:cxn ang="0">
                  <a:pos x="T4" y="T5"/>
                </a:cxn>
                <a:cxn ang="0">
                  <a:pos x="T6" y="T7"/>
                </a:cxn>
                <a:cxn ang="0">
                  <a:pos x="T8" y="T9"/>
                </a:cxn>
              </a:cxnLst>
              <a:rect l="0" t="0" r="r" b="b"/>
              <a:pathLst>
                <a:path w="150" h="19">
                  <a:moveTo>
                    <a:pt x="65" y="11"/>
                  </a:moveTo>
                  <a:cubicBezTo>
                    <a:pt x="100" y="6"/>
                    <a:pt x="114" y="5"/>
                    <a:pt x="150" y="0"/>
                  </a:cubicBezTo>
                  <a:cubicBezTo>
                    <a:pt x="143" y="0"/>
                    <a:pt x="143" y="0"/>
                    <a:pt x="143" y="0"/>
                  </a:cubicBezTo>
                  <a:cubicBezTo>
                    <a:pt x="107" y="4"/>
                    <a:pt x="70" y="8"/>
                    <a:pt x="28" y="14"/>
                  </a:cubicBezTo>
                  <a:cubicBezTo>
                    <a:pt x="0" y="19"/>
                    <a:pt x="79" y="8"/>
                    <a:pt x="65" y="11"/>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8" name="Freeform 20"/>
            <p:cNvSpPr/>
            <p:nvPr/>
          </p:nvSpPr>
          <p:spPr bwMode="auto">
            <a:xfrm>
              <a:off x="7800975" y="4521201"/>
              <a:ext cx="798513" cy="114300"/>
            </a:xfrm>
            <a:custGeom>
              <a:avLst/>
              <a:gdLst>
                <a:gd name="T0" fmla="*/ 189 w 246"/>
                <a:gd name="T1" fmla="*/ 7 h 35"/>
                <a:gd name="T2" fmla="*/ 0 w 246"/>
                <a:gd name="T3" fmla="*/ 34 h 35"/>
                <a:gd name="T4" fmla="*/ 146 w 246"/>
                <a:gd name="T5" fmla="*/ 15 h 35"/>
                <a:gd name="T6" fmla="*/ 222 w 246"/>
                <a:gd name="T7" fmla="*/ 4 h 35"/>
                <a:gd name="T8" fmla="*/ 189 w 246"/>
                <a:gd name="T9" fmla="*/ 7 h 35"/>
              </a:gdLst>
              <a:ahLst/>
              <a:cxnLst>
                <a:cxn ang="0">
                  <a:pos x="T0" y="T1"/>
                </a:cxn>
                <a:cxn ang="0">
                  <a:pos x="T2" y="T3"/>
                </a:cxn>
                <a:cxn ang="0">
                  <a:pos x="T4" y="T5"/>
                </a:cxn>
                <a:cxn ang="0">
                  <a:pos x="T6" y="T7"/>
                </a:cxn>
                <a:cxn ang="0">
                  <a:pos x="T8" y="T9"/>
                </a:cxn>
              </a:cxnLst>
              <a:rect l="0" t="0" r="r" b="b"/>
              <a:pathLst>
                <a:path w="246" h="35">
                  <a:moveTo>
                    <a:pt x="189" y="7"/>
                  </a:moveTo>
                  <a:cubicBezTo>
                    <a:pt x="126" y="16"/>
                    <a:pt x="53" y="25"/>
                    <a:pt x="0" y="34"/>
                  </a:cubicBezTo>
                  <a:cubicBezTo>
                    <a:pt x="15" y="35"/>
                    <a:pt x="106" y="19"/>
                    <a:pt x="146" y="15"/>
                  </a:cubicBezTo>
                  <a:cubicBezTo>
                    <a:pt x="173" y="11"/>
                    <a:pt x="188" y="8"/>
                    <a:pt x="222" y="4"/>
                  </a:cubicBezTo>
                  <a:cubicBezTo>
                    <a:pt x="246" y="0"/>
                    <a:pt x="206" y="5"/>
                    <a:pt x="189" y="7"/>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sp>
          <p:nvSpPr>
            <p:cNvPr id="31" name="Freeform 21"/>
            <p:cNvSpPr/>
            <p:nvPr/>
          </p:nvSpPr>
          <p:spPr bwMode="auto">
            <a:xfrm>
              <a:off x="7670800" y="4629151"/>
              <a:ext cx="139700" cy="22225"/>
            </a:xfrm>
            <a:custGeom>
              <a:avLst/>
              <a:gdLst>
                <a:gd name="T0" fmla="*/ 23 w 43"/>
                <a:gd name="T1" fmla="*/ 3 h 7"/>
                <a:gd name="T2" fmla="*/ 5 w 43"/>
                <a:gd name="T3" fmla="*/ 6 h 7"/>
                <a:gd name="T4" fmla="*/ 18 w 43"/>
                <a:gd name="T5" fmla="*/ 4 h 7"/>
                <a:gd name="T6" fmla="*/ 23 w 43"/>
                <a:gd name="T7" fmla="*/ 3 h 7"/>
              </a:gdLst>
              <a:ahLst/>
              <a:cxnLst>
                <a:cxn ang="0">
                  <a:pos x="T0" y="T1"/>
                </a:cxn>
                <a:cxn ang="0">
                  <a:pos x="T2" y="T3"/>
                </a:cxn>
                <a:cxn ang="0">
                  <a:pos x="T4" y="T5"/>
                </a:cxn>
                <a:cxn ang="0">
                  <a:pos x="T6" y="T7"/>
                </a:cxn>
              </a:cxnLst>
              <a:rect l="0" t="0" r="r" b="b"/>
              <a:pathLst>
                <a:path w="43" h="7">
                  <a:moveTo>
                    <a:pt x="23" y="3"/>
                  </a:moveTo>
                  <a:cubicBezTo>
                    <a:pt x="16" y="4"/>
                    <a:pt x="9" y="5"/>
                    <a:pt x="5" y="6"/>
                  </a:cubicBezTo>
                  <a:cubicBezTo>
                    <a:pt x="0" y="7"/>
                    <a:pt x="13" y="5"/>
                    <a:pt x="18" y="4"/>
                  </a:cubicBezTo>
                  <a:cubicBezTo>
                    <a:pt x="25" y="3"/>
                    <a:pt x="43" y="0"/>
                    <a:pt x="23" y="3"/>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endParaRPr>
            </a:p>
          </p:txBody>
        </p:sp>
      </p:grpSp>
      <p:grpSp>
        <p:nvGrpSpPr>
          <p:cNvPr id="9" name="组合 8"/>
          <p:cNvGrpSpPr/>
          <p:nvPr/>
        </p:nvGrpSpPr>
        <p:grpSpPr>
          <a:xfrm>
            <a:off x="0" y="323215"/>
            <a:ext cx="6259830" cy="1076325"/>
            <a:chOff x="0" y="452"/>
            <a:chExt cx="5775" cy="1695"/>
          </a:xfrm>
        </p:grpSpPr>
        <p:sp>
          <p:nvSpPr>
            <p:cNvPr id="10" name="矩形 9"/>
            <p:cNvSpPr/>
            <p:nvPr/>
          </p:nvSpPr>
          <p:spPr>
            <a:xfrm>
              <a:off x="0" y="452"/>
              <a:ext cx="5775" cy="673"/>
            </a:xfrm>
            <a:prstGeom prst="rect">
              <a:avLst/>
            </a:prstGeom>
            <a:solidFill>
              <a:srgbClr val="ED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1" name="文本框 10"/>
            <p:cNvSpPr txBox="1"/>
            <p:nvPr/>
          </p:nvSpPr>
          <p:spPr>
            <a:xfrm>
              <a:off x="180" y="477"/>
              <a:ext cx="5388" cy="1670"/>
            </a:xfrm>
            <a:prstGeom prst="rect">
              <a:avLst/>
            </a:prstGeom>
            <a:noFill/>
          </p:spPr>
          <p:txBody>
            <a:bodyPr wrap="square" rtlCol="0">
              <a:spAutoFit/>
              <a:scene3d>
                <a:camera prst="orthographicFront"/>
                <a:lightRig rig="threePt" dir="t"/>
              </a:scene3d>
              <a:sp3d contourW="12700"/>
            </a:bodyPr>
            <a:p>
              <a:pPr algn="l"/>
              <a:r>
                <a:rPr lang="zh-CN" altLang="en-US" sz="2100" b="1" dirty="0">
                  <a:solidFill>
                    <a:schemeClr val="bg1"/>
                  </a:solidFill>
                  <a:sym typeface="+mn-ea"/>
                </a:rPr>
                <a:t>（五）高阶思维培养的小学语文学程建构的评价研究研究</a:t>
              </a:r>
              <a:endParaRPr lang="zh-CN" altLang="en-US" sz="2100" b="1" dirty="0">
                <a:solidFill>
                  <a:schemeClr val="bg1"/>
                </a:solidFill>
                <a:sym typeface="+mn-ea"/>
              </a:endParaRPr>
            </a:p>
            <a:p>
              <a:pPr algn="l"/>
              <a:endParaRPr lang="zh-CN" altLang="en-US" sz="2100" b="1" dirty="0">
                <a:solidFill>
                  <a:schemeClr val="bg1"/>
                </a:solidFill>
              </a:endParaRPr>
            </a:p>
          </p:txBody>
        </p:sp>
      </p:grpSp>
      <p:sp>
        <p:nvSpPr>
          <p:cNvPr id="13" name="TextBox 19"/>
          <p:cNvSpPr txBox="1"/>
          <p:nvPr/>
        </p:nvSpPr>
        <p:spPr>
          <a:xfrm>
            <a:off x="2071270" y="1963263"/>
            <a:ext cx="3646748" cy="492125"/>
          </a:xfrm>
          <a:prstGeom prst="rect">
            <a:avLst/>
          </a:prstGeom>
          <a:noFill/>
        </p:spPr>
        <p:txBody>
          <a:bodyPr wrap="square" lIns="0" tIns="0" rIns="0" bIns="0" rtlCol="0">
            <a:spAutoFit/>
          </a:bodyPr>
          <a:p>
            <a:r>
              <a:rPr lang="zh-CN" altLang="en-US" sz="3200" b="1" dirty="0" smtClean="0">
                <a:solidFill>
                  <a:schemeClr val="accent6"/>
                </a:solidFill>
                <a:latin typeface="微软雅黑" panose="020B0503020204020204" charset="-122"/>
                <a:ea typeface="微软雅黑" panose="020B0503020204020204" charset="-122"/>
              </a:rPr>
              <a:t>过程性评价</a:t>
            </a:r>
            <a:endParaRPr lang="zh-CN" altLang="en-US" sz="3200" b="1" dirty="0" smtClean="0">
              <a:solidFill>
                <a:schemeClr val="accent6"/>
              </a:solidFill>
              <a:latin typeface="微软雅黑" panose="020B0503020204020204" charset="-122"/>
              <a:ea typeface="微软雅黑" panose="020B0503020204020204" charset="-122"/>
            </a:endParaRPr>
          </a:p>
        </p:txBody>
      </p:sp>
      <p:sp>
        <p:nvSpPr>
          <p:cNvPr id="32" name="TextBox 106"/>
          <p:cNvSpPr txBox="1"/>
          <p:nvPr/>
        </p:nvSpPr>
        <p:spPr>
          <a:xfrm>
            <a:off x="2023745" y="2712720"/>
            <a:ext cx="5071110" cy="576580"/>
          </a:xfrm>
          <a:prstGeom prst="rect">
            <a:avLst/>
          </a:prstGeom>
          <a:noFill/>
        </p:spPr>
        <p:txBody>
          <a:bodyPr wrap="square" lIns="0" tIns="0" rIns="0" bIns="0" rtlCol="0">
            <a:spAutoFit/>
          </a:bodyPr>
          <a:p>
            <a:pPr algn="just">
              <a:lnSpc>
                <a:spcPts val="1500"/>
              </a:lnSpc>
            </a:pPr>
            <a:r>
              <a:rPr lang="zh-CN" altLang="en-US" sz="2000" dirty="0" smtClean="0">
                <a:solidFill>
                  <a:schemeClr val="tx1">
                    <a:lumMod val="85000"/>
                    <a:lumOff val="15000"/>
                  </a:schemeClr>
                </a:solidFill>
                <a:latin typeface="微软雅黑" panose="020B0503020204020204" charset="-122"/>
                <a:ea typeface="微软雅黑" panose="020B0503020204020204" charset="-122"/>
              </a:rPr>
              <a:t>围绕“学程”的内容建构、课堂模式、高阶思维活动等几个角度，搭建教师课堂观察记录表，进行合理评价。</a:t>
            </a:r>
            <a:endParaRPr lang="zh-CN" altLang="en-US" sz="2000" dirty="0" smtClean="0">
              <a:solidFill>
                <a:schemeClr val="tx1">
                  <a:lumMod val="85000"/>
                  <a:lumOff val="15000"/>
                </a:schemeClr>
              </a:solidFill>
              <a:latin typeface="微软雅黑" panose="020B0503020204020204" charset="-122"/>
              <a:ea typeface="微软雅黑" panose="020B0503020204020204" charset="-122"/>
            </a:endParaRPr>
          </a:p>
        </p:txBody>
      </p:sp>
      <p:sp>
        <p:nvSpPr>
          <p:cNvPr id="33" name="TextBox 19"/>
          <p:cNvSpPr txBox="1"/>
          <p:nvPr/>
        </p:nvSpPr>
        <p:spPr>
          <a:xfrm>
            <a:off x="2007770" y="3707157"/>
            <a:ext cx="3646748" cy="492125"/>
          </a:xfrm>
          <a:prstGeom prst="rect">
            <a:avLst/>
          </a:prstGeom>
          <a:noFill/>
        </p:spPr>
        <p:txBody>
          <a:bodyPr wrap="square" lIns="0" tIns="0" rIns="0" bIns="0" rtlCol="0">
            <a:spAutoFit/>
          </a:bodyPr>
          <a:p>
            <a:r>
              <a:rPr lang="zh-CN" altLang="en-US" sz="3200" b="1" dirty="0" smtClean="0">
                <a:solidFill>
                  <a:srgbClr val="00B0F0"/>
                </a:solidFill>
                <a:latin typeface="微软雅黑" panose="020B0503020204020204" charset="-122"/>
                <a:ea typeface="微软雅黑" panose="020B0503020204020204" charset="-122"/>
              </a:rPr>
              <a:t>定性评价</a:t>
            </a:r>
            <a:endParaRPr lang="zh-CN" altLang="en-US" sz="3200" b="1" dirty="0" smtClean="0">
              <a:solidFill>
                <a:srgbClr val="00B0F0"/>
              </a:solidFill>
              <a:latin typeface="微软雅黑" panose="020B0503020204020204" charset="-122"/>
              <a:ea typeface="微软雅黑" panose="020B0503020204020204" charset="-122"/>
            </a:endParaRPr>
          </a:p>
        </p:txBody>
      </p:sp>
      <p:sp>
        <p:nvSpPr>
          <p:cNvPr id="39" name="TextBox 106"/>
          <p:cNvSpPr txBox="1"/>
          <p:nvPr/>
        </p:nvSpPr>
        <p:spPr>
          <a:xfrm>
            <a:off x="2094865" y="4333875"/>
            <a:ext cx="4999990" cy="961390"/>
          </a:xfrm>
          <a:prstGeom prst="rect">
            <a:avLst/>
          </a:prstGeom>
          <a:noFill/>
        </p:spPr>
        <p:txBody>
          <a:bodyPr wrap="square" lIns="0" tIns="0" rIns="0" bIns="0" rtlCol="0">
            <a:spAutoFit/>
          </a:bodyPr>
          <a:p>
            <a:pPr algn="just">
              <a:lnSpc>
                <a:spcPts val="1500"/>
              </a:lnSpc>
            </a:pPr>
            <a:r>
              <a:rPr lang="zh-CN" altLang="en-US" sz="2000" dirty="0" smtClean="0">
                <a:solidFill>
                  <a:schemeClr val="tx1">
                    <a:lumMod val="85000"/>
                    <a:lumOff val="15000"/>
                  </a:schemeClr>
                </a:solidFill>
                <a:latin typeface="微软雅黑" panose="020B0503020204020204" charset="-122"/>
                <a:ea typeface="微软雅黑" panose="020B0503020204020204" charset="-122"/>
              </a:rPr>
              <a:t>从学生和老师两个评价主体，从“会阅读、会质疑、会探究、会合作”“会优化教学”“会组任务建驱动”“会合理应对动态生成”“会合理总结教学得失”等多个维度设计课堂评价表。</a:t>
            </a:r>
            <a:endParaRPr lang="zh-CN" altLang="en-US" sz="2000" dirty="0" smtClean="0">
              <a:solidFill>
                <a:schemeClr val="tx1">
                  <a:lumMod val="85000"/>
                  <a:lumOff val="15000"/>
                </a:schemeClr>
              </a:solidFill>
              <a:latin typeface="微软雅黑" panose="020B0503020204020204" charset="-122"/>
              <a:ea typeface="微软雅黑" panose="020B0503020204020204" charset="-122"/>
            </a:endParaRPr>
          </a:p>
        </p:txBody>
      </p:sp>
      <p:cxnSp>
        <p:nvCxnSpPr>
          <p:cNvPr id="40" name="30"/>
          <p:cNvCxnSpPr/>
          <p:nvPr/>
        </p:nvCxnSpPr>
        <p:spPr>
          <a:xfrm>
            <a:off x="2007659" y="2532435"/>
            <a:ext cx="3888351" cy="1"/>
          </a:xfrm>
          <a:prstGeom prst="line">
            <a:avLst/>
          </a:prstGeom>
          <a:ln w="12700">
            <a:solidFill>
              <a:srgbClr val="6BB18E"/>
            </a:solidFill>
            <a:prstDash val="dash"/>
          </a:ln>
        </p:spPr>
        <p:style>
          <a:lnRef idx="1">
            <a:schemeClr val="accent1"/>
          </a:lnRef>
          <a:fillRef idx="0">
            <a:schemeClr val="accent1"/>
          </a:fillRef>
          <a:effectRef idx="0">
            <a:schemeClr val="accent1"/>
          </a:effectRef>
          <a:fontRef idx="minor">
            <a:schemeClr val="tx1"/>
          </a:fontRef>
        </p:style>
      </p:cxnSp>
      <p:cxnSp>
        <p:nvCxnSpPr>
          <p:cNvPr id="43" name="31"/>
          <p:cNvCxnSpPr/>
          <p:nvPr/>
        </p:nvCxnSpPr>
        <p:spPr>
          <a:xfrm>
            <a:off x="2094654" y="4177330"/>
            <a:ext cx="3888351" cy="1"/>
          </a:xfrm>
          <a:prstGeom prst="line">
            <a:avLst/>
          </a:prstGeom>
          <a:ln w="12700">
            <a:solidFill>
              <a:srgbClr val="6BB18E"/>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par>
                                <p:cTn id="25" presetID="22" presetClass="entr" presetSubtype="8"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2" grpId="0"/>
      <p:bldP spid="33"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192000" cy="6858000"/>
            <a:chOff x="0" y="0"/>
            <a:chExt cx="12192000" cy="685800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4571570" cy="6858000"/>
            </a:xfrm>
            <a:prstGeom prst="rect">
              <a:avLst/>
            </a:prstGeom>
          </p:spPr>
        </p:pic>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4571570" y="0"/>
              <a:ext cx="4571570" cy="6858000"/>
            </a:xfrm>
            <a:prstGeom prst="rect">
              <a:avLst/>
            </a:prstGeom>
          </p:spPr>
        </p:pic>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33308" b="23523"/>
            <a:stretch>
              <a:fillRect/>
            </a:stretch>
          </p:blipFill>
          <p:spPr>
            <a:xfrm>
              <a:off x="9143140" y="1613210"/>
              <a:ext cx="3048860" cy="5244790"/>
            </a:xfrm>
            <a:prstGeom prst="rect">
              <a:avLst/>
            </a:prstGeom>
          </p:spPr>
        </p:pic>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t="73442" r="37130"/>
            <a:stretch>
              <a:fillRect/>
            </a:stretch>
          </p:blipFill>
          <p:spPr>
            <a:xfrm>
              <a:off x="9317842" y="0"/>
              <a:ext cx="2874158" cy="1821366"/>
            </a:xfrm>
            <a:prstGeom prst="rect">
              <a:avLst/>
            </a:prstGeom>
          </p:spPr>
        </p:pic>
      </p:grpSp>
      <p:sp>
        <p:nvSpPr>
          <p:cNvPr id="8" name="任意多边形: 形状 7"/>
          <p:cNvSpPr/>
          <p:nvPr/>
        </p:nvSpPr>
        <p:spPr>
          <a:xfrm rot="5400000">
            <a:off x="4037245" y="87289"/>
            <a:ext cx="4117510" cy="7414678"/>
          </a:xfrm>
          <a:custGeom>
            <a:avLst/>
            <a:gdLst>
              <a:gd name="connsiteX0" fmla="*/ 0 w 5792403"/>
              <a:gd name="connsiteY0" fmla="*/ 10180223 h 10430771"/>
              <a:gd name="connsiteX1" fmla="*/ 0 w 5792403"/>
              <a:gd name="connsiteY1" fmla="*/ 916714 h 10430771"/>
              <a:gd name="connsiteX2" fmla="*/ 916714 w 5792403"/>
              <a:gd name="connsiteY2" fmla="*/ 0 h 10430771"/>
              <a:gd name="connsiteX3" fmla="*/ 4717692 w 5792403"/>
              <a:gd name="connsiteY3" fmla="*/ 0 h 10430771"/>
              <a:gd name="connsiteX4" fmla="*/ 4968240 w 5792403"/>
              <a:gd name="connsiteY4" fmla="*/ 250548 h 10430771"/>
              <a:gd name="connsiteX5" fmla="*/ 4968240 w 5792403"/>
              <a:gd name="connsiteY5" fmla="*/ 8536806 h 10430771"/>
              <a:gd name="connsiteX6" fmla="*/ 5792403 w 5792403"/>
              <a:gd name="connsiteY6" fmla="*/ 9360969 h 10430771"/>
              <a:gd name="connsiteX7" fmla="*/ 4968240 w 5792403"/>
              <a:gd name="connsiteY7" fmla="*/ 9360969 h 10430771"/>
              <a:gd name="connsiteX8" fmla="*/ 4968240 w 5792403"/>
              <a:gd name="connsiteY8" fmla="*/ 10180223 h 10430771"/>
              <a:gd name="connsiteX9" fmla="*/ 4717692 w 5792403"/>
              <a:gd name="connsiteY9" fmla="*/ 10430771 h 10430771"/>
              <a:gd name="connsiteX10" fmla="*/ 250548 w 5792403"/>
              <a:gd name="connsiteY10" fmla="*/ 10430771 h 10430771"/>
              <a:gd name="connsiteX11" fmla="*/ 0 w 5792403"/>
              <a:gd name="connsiteY11" fmla="*/ 10180223 h 1043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2403" h="10430771">
                <a:moveTo>
                  <a:pt x="0" y="10180223"/>
                </a:moveTo>
                <a:lnTo>
                  <a:pt x="0" y="916714"/>
                </a:lnTo>
                <a:lnTo>
                  <a:pt x="916714" y="0"/>
                </a:lnTo>
                <a:lnTo>
                  <a:pt x="4717692" y="0"/>
                </a:lnTo>
                <a:cubicBezTo>
                  <a:pt x="4856066" y="0"/>
                  <a:pt x="4968240" y="112174"/>
                  <a:pt x="4968240" y="250548"/>
                </a:cubicBezTo>
                <a:lnTo>
                  <a:pt x="4968240" y="8536806"/>
                </a:lnTo>
                <a:lnTo>
                  <a:pt x="5792403" y="9360969"/>
                </a:lnTo>
                <a:lnTo>
                  <a:pt x="4968240" y="9360969"/>
                </a:lnTo>
                <a:lnTo>
                  <a:pt x="4968240" y="10180223"/>
                </a:lnTo>
                <a:cubicBezTo>
                  <a:pt x="4968240" y="10318597"/>
                  <a:pt x="4856066" y="10430771"/>
                  <a:pt x="4717692" y="10430771"/>
                </a:cubicBezTo>
                <a:lnTo>
                  <a:pt x="250548" y="10430771"/>
                </a:lnTo>
                <a:cubicBezTo>
                  <a:pt x="112174" y="10430771"/>
                  <a:pt x="0" y="10318597"/>
                  <a:pt x="0" y="10180223"/>
                </a:cubicBezTo>
                <a:close/>
              </a:path>
            </a:pathLst>
          </a:custGeom>
          <a:solidFill>
            <a:schemeClr val="bg1"/>
          </a:solidFill>
          <a:ln w="63500">
            <a:solidFill>
              <a:schemeClr val="accent3"/>
            </a:solidFill>
          </a:ln>
          <a:effectLst>
            <a:outerShdw blurRad="1270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文本框 8"/>
          <p:cNvSpPr txBox="1"/>
          <p:nvPr/>
        </p:nvSpPr>
        <p:spPr>
          <a:xfrm>
            <a:off x="2525395" y="3358515"/>
            <a:ext cx="6792595" cy="1198880"/>
          </a:xfrm>
          <a:prstGeom prst="rect">
            <a:avLst/>
          </a:prstGeom>
          <a:noFill/>
        </p:spPr>
        <p:txBody>
          <a:bodyPr wrap="square" rtlCol="0">
            <a:spAutoFit/>
          </a:bodyPr>
          <a:lstStyle/>
          <a:p>
            <a:pPr algn="r"/>
            <a:r>
              <a:rPr lang="zh-CN" altLang="ko-KR" sz="7200" b="1">
                <a:latin typeface="楷体" panose="02010609060101010101" charset="-122"/>
                <a:ea typeface="楷体" panose="02010609060101010101" charset="-122"/>
                <a:sym typeface="Arial" panose="020B0604020202020204" pitchFamily="34" charset="0"/>
              </a:rPr>
              <a:t>课题研究的成果</a:t>
            </a:r>
            <a:endParaRPr lang="zh-CN" altLang="en-US" sz="7200" dirty="0">
              <a:solidFill>
                <a:srgbClr val="E6715B"/>
              </a:solidFill>
              <a:latin typeface="思源黑体 CN Heavy" panose="020B0A00000000000000" pitchFamily="34" charset="-122"/>
              <a:ea typeface="思源黑体 CN Heavy" panose="020B0A00000000000000" pitchFamily="34" charset="-122"/>
              <a:sym typeface="字魂59号-创粗黑" panose="00000500000000000000" pitchFamily="2" charset="-122"/>
            </a:endParaRPr>
          </a:p>
        </p:txBody>
      </p:sp>
      <p:sp>
        <p:nvSpPr>
          <p:cNvPr id="11" name="矩形 10"/>
          <p:cNvSpPr/>
          <p:nvPr/>
        </p:nvSpPr>
        <p:spPr>
          <a:xfrm>
            <a:off x="5708844" y="2352154"/>
            <a:ext cx="2185005" cy="789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4400" i="1" dirty="0">
                <a:solidFill>
                  <a:schemeClr val="tx1"/>
                </a:solidFill>
                <a:latin typeface="思源黑体 CN Normal" panose="020B0400000000000000" pitchFamily="34" charset="-122"/>
                <a:ea typeface="思源黑体 CN Normal" panose="020B0400000000000000" pitchFamily="34" charset="-122"/>
                <a:sym typeface="字魂59号-创粗黑" panose="00000500000000000000" pitchFamily="2" charset="-122"/>
              </a:rPr>
              <a:t>PART</a:t>
            </a:r>
            <a:endParaRPr lang="zh-CN" altLang="en-US" sz="4400" i="1" dirty="0">
              <a:solidFill>
                <a:schemeClr val="tx1"/>
              </a:solidFill>
              <a:latin typeface="思源黑体 CN Normal" panose="020B0400000000000000" pitchFamily="34" charset="-122"/>
              <a:ea typeface="思源黑体 CN Normal" panose="020B0400000000000000" pitchFamily="34" charset="-122"/>
              <a:sym typeface="字魂59号-创粗黑" panose="00000500000000000000" pitchFamily="2" charset="-122"/>
            </a:endParaRPr>
          </a:p>
        </p:txBody>
      </p:sp>
      <p:grpSp>
        <p:nvGrpSpPr>
          <p:cNvPr id="12" name="组合 11"/>
          <p:cNvGrpSpPr/>
          <p:nvPr/>
        </p:nvGrpSpPr>
        <p:grpSpPr>
          <a:xfrm>
            <a:off x="8265223" y="2123461"/>
            <a:ext cx="908211" cy="930182"/>
            <a:chOff x="10225728" y="2441619"/>
            <a:chExt cx="942975" cy="930182"/>
          </a:xfrm>
        </p:grpSpPr>
        <p:sp>
          <p:nvSpPr>
            <p:cNvPr id="13" name="对话气泡: 椭圆形 12"/>
            <p:cNvSpPr/>
            <p:nvPr/>
          </p:nvSpPr>
          <p:spPr>
            <a:xfrm>
              <a:off x="10225728" y="2441619"/>
              <a:ext cx="942975" cy="930182"/>
            </a:xfrm>
            <a:prstGeom prst="wedgeEllipseCallout">
              <a:avLst>
                <a:gd name="adj1" fmla="val -49116"/>
                <a:gd name="adj2" fmla="val 471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CDD85"/>
                </a:solidFill>
                <a:latin typeface="思源黑体 CN Medium" panose="020B0600000000000000" pitchFamily="34" charset="-122"/>
                <a:ea typeface="思源黑体 CN Medium" panose="020B0600000000000000" pitchFamily="34" charset="-122"/>
              </a:endParaRPr>
            </a:p>
          </p:txBody>
        </p:sp>
        <p:sp>
          <p:nvSpPr>
            <p:cNvPr id="14" name="矩形 13"/>
            <p:cNvSpPr/>
            <p:nvPr/>
          </p:nvSpPr>
          <p:spPr>
            <a:xfrm>
              <a:off x="10470413" y="2575496"/>
              <a:ext cx="453603" cy="706755"/>
            </a:xfrm>
            <a:prstGeom prst="rect">
              <a:avLst/>
            </a:prstGeom>
          </p:spPr>
          <p:txBody>
            <a:bodyPr wrap="none">
              <a:spAutoFit/>
            </a:bodyPr>
            <a:lstStyle/>
            <a:p>
              <a:pPr algn="ctr"/>
              <a:r>
                <a:rPr lang="en-US" altLang="zh-CN" sz="4000" dirty="0">
                  <a:solidFill>
                    <a:schemeClr val="bg1"/>
                  </a:solidFill>
                  <a:latin typeface="思源黑体 CN Medium" panose="020B0600000000000000" pitchFamily="34" charset="-122"/>
                  <a:ea typeface="思源黑体 CN Medium" panose="020B0600000000000000" pitchFamily="34" charset="-122"/>
                </a:rPr>
                <a:t>4</a:t>
              </a:r>
              <a:endParaRPr lang="en-US" altLang="zh-CN" sz="4000" dirty="0">
                <a:solidFill>
                  <a:schemeClr val="bg1"/>
                </a:solidFill>
                <a:latin typeface="思源黑体 CN Medium" panose="020B0600000000000000" pitchFamily="34" charset="-122"/>
                <a:ea typeface="思源黑体 CN Medium" panose="020B06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p:cNvGrpSpPr/>
          <p:nvPr/>
        </p:nvGrpSpPr>
        <p:grpSpPr>
          <a:xfrm>
            <a:off x="2183765" y="981075"/>
            <a:ext cx="3264535" cy="675640"/>
            <a:chOff x="244" y="1437"/>
            <a:chExt cx="9585" cy="1739"/>
          </a:xfrm>
        </p:grpSpPr>
        <p:grpSp>
          <p:nvGrpSpPr>
            <p:cNvPr id="3" name="组合 3"/>
            <p:cNvGrpSpPr/>
            <p:nvPr/>
          </p:nvGrpSpPr>
          <p:grpSpPr>
            <a:xfrm>
              <a:off x="244" y="1437"/>
              <a:ext cx="9585" cy="1739"/>
              <a:chOff x="241" y="1673"/>
              <a:chExt cx="9959" cy="2427"/>
            </a:xfrm>
          </p:grpSpPr>
          <p:pic>
            <p:nvPicPr>
              <p:cNvPr id="10" name="Picture 4" descr="3003"/>
              <p:cNvPicPr>
                <a:picLocks noChangeAspect="1"/>
              </p:cNvPicPr>
              <p:nvPr/>
            </p:nvPicPr>
            <p:blipFill>
              <a:blip r:embed="rId1"/>
              <a:stretch>
                <a:fillRect/>
              </a:stretch>
            </p:blipFill>
            <p:spPr>
              <a:xfrm>
                <a:off x="360" y="2160"/>
                <a:ext cx="9840" cy="1940"/>
              </a:xfrm>
              <a:prstGeom prst="rect">
                <a:avLst/>
              </a:prstGeom>
              <a:noFill/>
              <a:ln w="9525">
                <a:noFill/>
              </a:ln>
            </p:spPr>
          </p:pic>
          <p:pic>
            <p:nvPicPr>
              <p:cNvPr id="11" name="Picture 6" descr="9wr2"/>
              <p:cNvPicPr>
                <a:picLocks noChangeAspect="1"/>
              </p:cNvPicPr>
              <p:nvPr/>
            </p:nvPicPr>
            <p:blipFill>
              <a:blip r:embed="rId2"/>
              <a:stretch>
                <a:fillRect/>
              </a:stretch>
            </p:blipFill>
            <p:spPr>
              <a:xfrm>
                <a:off x="241" y="1673"/>
                <a:ext cx="2299" cy="2293"/>
              </a:xfrm>
              <a:prstGeom prst="rect">
                <a:avLst/>
              </a:prstGeom>
              <a:noFill/>
              <a:ln w="9525">
                <a:noFill/>
              </a:ln>
            </p:spPr>
          </p:pic>
        </p:grpSp>
        <p:sp>
          <p:nvSpPr>
            <p:cNvPr id="14" name="文本框 1"/>
            <p:cNvSpPr txBox="1"/>
            <p:nvPr/>
          </p:nvSpPr>
          <p:spPr>
            <a:xfrm>
              <a:off x="888" y="1689"/>
              <a:ext cx="1120" cy="1026"/>
            </a:xfrm>
            <a:prstGeom prst="rect">
              <a:avLst/>
            </a:prstGeom>
            <a:noFill/>
            <a:ln w="9525">
              <a:noFill/>
            </a:ln>
          </p:spPr>
          <p:txBody>
            <a:bodyPr anchor="t" anchorCtr="0">
              <a:spAutoFit/>
            </a:bodyPr>
            <a:p>
              <a:pPr latinLnBrk="1"/>
              <a:r>
                <a:rPr lang="en-US" altLang="zh-CN" sz="2000" dirty="0">
                  <a:latin typeface="Arial" panose="020B0604020202020204" pitchFamily="34" charset="0"/>
                  <a:ea typeface="黑体" panose="02010609060101010101" charset="-122"/>
                </a:rPr>
                <a:t>1</a:t>
              </a:r>
              <a:endParaRPr lang="en-US" altLang="zh-CN" sz="2000" dirty="0">
                <a:latin typeface="Arial" panose="020B0604020202020204" pitchFamily="34" charset="0"/>
                <a:ea typeface="黑体" panose="02010609060101010101" charset="-122"/>
              </a:endParaRPr>
            </a:p>
          </p:txBody>
        </p:sp>
      </p:grpSp>
      <p:grpSp>
        <p:nvGrpSpPr>
          <p:cNvPr id="62" name="组合 61"/>
          <p:cNvGrpSpPr/>
          <p:nvPr/>
        </p:nvGrpSpPr>
        <p:grpSpPr>
          <a:xfrm rot="0">
            <a:off x="0" y="0"/>
            <a:ext cx="12192000" cy="6858000"/>
            <a:chOff x="0" y="-1"/>
            <a:chExt cx="12191999" cy="6858001"/>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43820" b="60350"/>
            <a:stretch>
              <a:fillRect/>
            </a:stretch>
          </p:blipFill>
          <p:spPr>
            <a:xfrm>
              <a:off x="10810844" y="5395697"/>
              <a:ext cx="1381155" cy="1462303"/>
            </a:xfrm>
            <a:prstGeom prst="rect">
              <a:avLst/>
            </a:prstGeom>
          </p:spPr>
        </p:pic>
        <p:pic>
          <p:nvPicPr>
            <p:cNvPr id="85" name="图片 84"/>
            <p:cNvPicPr>
              <a:picLocks noChangeAspect="1"/>
            </p:cNvPicPr>
            <p:nvPr/>
          </p:nvPicPr>
          <p:blipFill rotWithShape="1">
            <a:blip r:embed="rId4" cstate="print">
              <a:extLst>
                <a:ext uri="{28A0092B-C50C-407E-A947-70E740481C1C}">
                  <a14:useLocalDpi xmlns:a14="http://schemas.microsoft.com/office/drawing/2010/main" val="0"/>
                </a:ext>
              </a:extLst>
            </a:blip>
            <a:srcRect l="1" t="-412" r="-1087" b="69994"/>
            <a:stretch>
              <a:fillRect/>
            </a:stretch>
          </p:blipFill>
          <p:spPr>
            <a:xfrm flipH="1" flipV="1">
              <a:off x="0" y="-1"/>
              <a:ext cx="2485126" cy="1121869"/>
            </a:xfrm>
            <a:prstGeom prst="rect">
              <a:avLst/>
            </a:prstGeom>
          </p:spPr>
        </p:pic>
        <p:pic>
          <p:nvPicPr>
            <p:cNvPr id="86" name="图片 85"/>
            <p:cNvPicPr>
              <a:picLocks noChangeAspect="1"/>
            </p:cNvPicPr>
            <p:nvPr/>
          </p:nvPicPr>
          <p:blipFill rotWithShape="1">
            <a:blip r:embed="rId5" cstate="print">
              <a:extLst>
                <a:ext uri="{28A0092B-C50C-407E-A947-70E740481C1C}">
                  <a14:useLocalDpi xmlns:a14="http://schemas.microsoft.com/office/drawing/2010/main" val="0"/>
                </a:ext>
              </a:extLst>
            </a:blip>
            <a:srcRect l="28361" t="16833" r="45730" b="61637"/>
            <a:stretch>
              <a:fillRect/>
            </a:stretch>
          </p:blipFill>
          <p:spPr>
            <a:xfrm flipH="1" flipV="1">
              <a:off x="11406364" y="4601631"/>
              <a:ext cx="636952" cy="794066"/>
            </a:xfrm>
            <a:prstGeom prst="rect">
              <a:avLst/>
            </a:prstGeom>
          </p:spPr>
        </p:pic>
      </p:grpSp>
      <p:sp>
        <p:nvSpPr>
          <p:cNvPr id="40967" name="文本框 1"/>
          <p:cNvSpPr txBox="1"/>
          <p:nvPr/>
        </p:nvSpPr>
        <p:spPr>
          <a:xfrm>
            <a:off x="2828925" y="1257935"/>
            <a:ext cx="3232150" cy="398780"/>
          </a:xfrm>
          <a:prstGeom prst="rect">
            <a:avLst/>
          </a:prstGeom>
          <a:noFill/>
          <a:ln w="9525">
            <a:noFill/>
          </a:ln>
        </p:spPr>
        <p:txBody>
          <a:bodyPr wrap="square" anchor="t" anchorCtr="0">
            <a:spAutoFit/>
          </a:bodyPr>
          <a:p>
            <a:r>
              <a:rPr lang="zh-CN" altLang="en-US" sz="2000" b="1">
                <a:latin typeface="宋体" panose="02010600030101010101" pitchFamily="2" charset="-122"/>
                <a:ea typeface="宋体" panose="02010600030101010101" pitchFamily="2" charset="-122"/>
              </a:rPr>
              <a:t>形成了理论学习集</a:t>
            </a:r>
            <a:endParaRPr lang="zh-CN" altLang="en-US" sz="2000" b="1">
              <a:latin typeface="宋体" panose="02010600030101010101" pitchFamily="2" charset="-122"/>
              <a:ea typeface="宋体" panose="02010600030101010101" pitchFamily="2" charset="-122"/>
            </a:endParaRPr>
          </a:p>
        </p:txBody>
      </p:sp>
      <p:pic>
        <p:nvPicPr>
          <p:cNvPr id="15" name="图片 14"/>
          <p:cNvPicPr>
            <a:picLocks noChangeAspect="1"/>
          </p:cNvPicPr>
          <p:nvPr/>
        </p:nvPicPr>
        <p:blipFill>
          <a:blip r:embed="rId6"/>
          <a:stretch>
            <a:fillRect/>
          </a:stretch>
        </p:blipFill>
        <p:spPr>
          <a:xfrm>
            <a:off x="6309360" y="1899285"/>
            <a:ext cx="4214495" cy="4841875"/>
          </a:xfrm>
          <a:prstGeom prst="rect">
            <a:avLst/>
          </a:prstGeom>
        </p:spPr>
      </p:pic>
      <p:pic>
        <p:nvPicPr>
          <p:cNvPr id="16" name="图片 15"/>
          <p:cNvPicPr>
            <a:picLocks noChangeAspect="1"/>
          </p:cNvPicPr>
          <p:nvPr/>
        </p:nvPicPr>
        <p:blipFill>
          <a:blip r:embed="rId7"/>
          <a:stretch>
            <a:fillRect/>
          </a:stretch>
        </p:blipFill>
        <p:spPr>
          <a:xfrm>
            <a:off x="1301115" y="1898015"/>
            <a:ext cx="4759960" cy="4830445"/>
          </a:xfrm>
          <a:prstGeom prst="rect">
            <a:avLst/>
          </a:prstGeom>
        </p:spPr>
      </p:pic>
      <p:sp>
        <p:nvSpPr>
          <p:cNvPr id="4" name="文本框 3"/>
          <p:cNvSpPr txBox="1"/>
          <p:nvPr/>
        </p:nvSpPr>
        <p:spPr>
          <a:xfrm>
            <a:off x="366650" y="335785"/>
            <a:ext cx="10212450" cy="645160"/>
          </a:xfrm>
          <a:prstGeom prst="rect">
            <a:avLst/>
          </a:prstGeom>
          <a:noFill/>
        </p:spPr>
        <p:txBody>
          <a:bodyPr wrap="square" rtlCol="0">
            <a:spAutoFit/>
          </a:bodyPr>
          <a:p>
            <a:r>
              <a:rPr lang="zh-CN"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一、理论成果</a:t>
            </a:r>
            <a:endParaRPr lang="zh-CN"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5" name="图片 84"/>
          <p:cNvPicPr>
            <a:picLocks noChangeAspect="1"/>
          </p:cNvPicPr>
          <p:nvPr/>
        </p:nvPicPr>
        <p:blipFill rotWithShape="1">
          <a:blip r:embed="rId1" cstate="print">
            <a:extLst>
              <a:ext uri="{28A0092B-C50C-407E-A947-70E740481C1C}">
                <a14:useLocalDpi xmlns:a14="http://schemas.microsoft.com/office/drawing/2010/main" val="0"/>
              </a:ext>
            </a:extLst>
          </a:blip>
          <a:srcRect l="1" t="-412" r="-1087" b="69994"/>
          <a:stretch>
            <a:fillRect/>
          </a:stretch>
        </p:blipFill>
        <p:spPr>
          <a:xfrm flipH="1" flipV="1">
            <a:off x="0" y="0"/>
            <a:ext cx="2485126" cy="1121869"/>
          </a:xfrm>
          <a:prstGeom prst="rect">
            <a:avLst/>
          </a:prstGeom>
        </p:spPr>
      </p:pic>
      <p:sp>
        <p:nvSpPr>
          <p:cNvPr id="52225" name="直接连接符 1"/>
          <p:cNvSpPr/>
          <p:nvPr/>
        </p:nvSpPr>
        <p:spPr>
          <a:xfrm>
            <a:off x="5374217" y="546100"/>
            <a:ext cx="2116" cy="5691717"/>
          </a:xfrm>
          <a:prstGeom prst="line">
            <a:avLst/>
          </a:prstGeom>
          <a:ln w="28575" cap="flat" cmpd="sng">
            <a:solidFill>
              <a:srgbClr val="7F7F7F"/>
            </a:solidFill>
            <a:prstDash val="sysDash"/>
            <a:bevel/>
            <a:headEnd type="none" w="med" len="med"/>
            <a:tailEnd type="none" w="med" len="med"/>
          </a:ln>
        </p:spPr>
      </p:sp>
      <p:sp>
        <p:nvSpPr>
          <p:cNvPr id="277506" name="椭圆 2"/>
          <p:cNvSpPr/>
          <p:nvPr/>
        </p:nvSpPr>
        <p:spPr>
          <a:xfrm>
            <a:off x="5287222" y="2548043"/>
            <a:ext cx="143933" cy="146051"/>
          </a:xfrm>
          <a:prstGeom prst="ellipse">
            <a:avLst/>
          </a:prstGeom>
          <a:gradFill rotWithShape="1">
            <a:gsLst>
              <a:gs pos="0">
                <a:srgbClr val="E36C09">
                  <a:alpha val="100000"/>
                </a:srgbClr>
              </a:gs>
              <a:gs pos="53999">
                <a:srgbClr val="FFCE33">
                  <a:alpha val="100000"/>
                </a:srgbClr>
              </a:gs>
              <a:gs pos="100000">
                <a:srgbClr val="FFCE33">
                  <a:alpha val="100000"/>
                </a:srgbClr>
              </a:gs>
            </a:gsLst>
            <a:path path="rect">
              <a:fillToRect l="50000" t="50000" r="50000" b="50000"/>
            </a:path>
            <a:tileRect/>
          </a:gradFill>
          <a:ln w="28575" cap="flat" cmpd="sng">
            <a:solidFill>
              <a:srgbClr val="A47D00"/>
            </a:solidFill>
            <a:prstDash val="solid"/>
            <a:bevel/>
            <a:headEnd type="none" w="med" len="med"/>
            <a:tailEnd type="none" w="med" len="med"/>
          </a:ln>
        </p:spPr>
        <p:txBody>
          <a:bodyPr anchor="ctr"/>
          <a:p>
            <a:pPr algn="ctr" fontAlgn="auto">
              <a:buNone/>
            </a:pPr>
            <a:endParaRPr lang="zh-CN" sz="1400" b="1" i="1" strike="noStrike" noProof="1">
              <a:solidFill>
                <a:srgbClr val="FFFFFF"/>
              </a:solidFill>
              <a:latin typeface="Calibri" panose="020F0502020204030204" charset="0"/>
              <a:ea typeface="宋体" panose="02010600030101010101" pitchFamily="2" charset="-122"/>
              <a:sym typeface="宋体" panose="02010600030101010101" pitchFamily="2" charset="-122"/>
            </a:endParaRPr>
          </a:p>
        </p:txBody>
      </p:sp>
      <p:sp>
        <p:nvSpPr>
          <p:cNvPr id="277507" name="椭圆 3"/>
          <p:cNvSpPr/>
          <p:nvPr/>
        </p:nvSpPr>
        <p:spPr>
          <a:xfrm>
            <a:off x="5323417" y="3180504"/>
            <a:ext cx="143933" cy="143933"/>
          </a:xfrm>
          <a:prstGeom prst="ellipse">
            <a:avLst/>
          </a:prstGeom>
          <a:gradFill rotWithShape="1">
            <a:gsLst>
              <a:gs pos="0">
                <a:srgbClr val="E36C09">
                  <a:alpha val="100000"/>
                </a:srgbClr>
              </a:gs>
              <a:gs pos="53999">
                <a:srgbClr val="FFCE33">
                  <a:alpha val="100000"/>
                </a:srgbClr>
              </a:gs>
              <a:gs pos="100000">
                <a:srgbClr val="FFCE33">
                  <a:alpha val="100000"/>
                </a:srgbClr>
              </a:gs>
            </a:gsLst>
            <a:path path="rect">
              <a:fillToRect l="50000" t="50000" r="50000" b="50000"/>
            </a:path>
            <a:tileRect/>
          </a:gradFill>
          <a:ln w="28575" cap="flat" cmpd="sng">
            <a:solidFill>
              <a:srgbClr val="A47D00"/>
            </a:solidFill>
            <a:prstDash val="solid"/>
            <a:bevel/>
            <a:headEnd type="none" w="med" len="med"/>
            <a:tailEnd type="none" w="med" len="med"/>
          </a:ln>
        </p:spPr>
        <p:txBody>
          <a:bodyPr anchor="ctr"/>
          <a:p>
            <a:pPr algn="ctr" fontAlgn="auto">
              <a:buNone/>
            </a:pPr>
            <a:endParaRPr lang="zh-CN" sz="1400" b="1" i="1" strike="noStrike" noProof="1">
              <a:solidFill>
                <a:srgbClr val="FFFFFF"/>
              </a:solidFill>
              <a:latin typeface="Calibri" panose="020F0502020204030204" charset="0"/>
              <a:ea typeface="宋体" panose="02010600030101010101" pitchFamily="2" charset="-122"/>
              <a:sym typeface="宋体" panose="02010600030101010101" pitchFamily="2" charset="-122"/>
            </a:endParaRPr>
          </a:p>
        </p:txBody>
      </p:sp>
      <p:sp>
        <p:nvSpPr>
          <p:cNvPr id="277508" name="椭圆 4"/>
          <p:cNvSpPr/>
          <p:nvPr/>
        </p:nvSpPr>
        <p:spPr>
          <a:xfrm>
            <a:off x="5304367" y="3680884"/>
            <a:ext cx="143933" cy="143933"/>
          </a:xfrm>
          <a:prstGeom prst="ellipse">
            <a:avLst/>
          </a:prstGeom>
          <a:gradFill rotWithShape="1">
            <a:gsLst>
              <a:gs pos="0">
                <a:srgbClr val="E36C09">
                  <a:alpha val="100000"/>
                </a:srgbClr>
              </a:gs>
              <a:gs pos="53999">
                <a:srgbClr val="FFCE33">
                  <a:alpha val="100000"/>
                </a:srgbClr>
              </a:gs>
              <a:gs pos="100000">
                <a:srgbClr val="FFCE33">
                  <a:alpha val="100000"/>
                </a:srgbClr>
              </a:gs>
            </a:gsLst>
            <a:path path="rect">
              <a:fillToRect l="50000" t="50000" r="50000" b="50000"/>
            </a:path>
            <a:tileRect/>
          </a:gradFill>
          <a:ln w="28575" cap="flat" cmpd="sng">
            <a:solidFill>
              <a:srgbClr val="A47D00"/>
            </a:solidFill>
            <a:prstDash val="solid"/>
            <a:bevel/>
            <a:headEnd type="none" w="med" len="med"/>
            <a:tailEnd type="none" w="med" len="med"/>
          </a:ln>
        </p:spPr>
        <p:txBody>
          <a:bodyPr anchor="ctr"/>
          <a:p>
            <a:pPr algn="ctr" fontAlgn="auto">
              <a:buNone/>
            </a:pPr>
            <a:endParaRPr lang="zh-CN" sz="1400" b="1" i="1" strike="noStrike" noProof="1">
              <a:solidFill>
                <a:srgbClr val="FFFFFF"/>
              </a:solidFill>
              <a:latin typeface="Calibri" panose="020F0502020204030204" charset="0"/>
              <a:ea typeface="宋体" panose="02010600030101010101" pitchFamily="2" charset="-122"/>
              <a:sym typeface="宋体" panose="02010600030101010101" pitchFamily="2" charset="-122"/>
            </a:endParaRPr>
          </a:p>
        </p:txBody>
      </p:sp>
      <p:sp>
        <p:nvSpPr>
          <p:cNvPr id="277532" name="圆角矩形 28"/>
          <p:cNvSpPr/>
          <p:nvPr/>
        </p:nvSpPr>
        <p:spPr>
          <a:xfrm>
            <a:off x="4925484" y="328084"/>
            <a:ext cx="939800" cy="431800"/>
          </a:xfrm>
          <a:prstGeom prst="roundRect">
            <a:avLst>
              <a:gd name="adj" fmla="val 50000"/>
            </a:avLst>
          </a:prstGeom>
          <a:solidFill>
            <a:srgbClr val="0C0C0C"/>
          </a:solidFill>
          <a:ln w="28575" cap="flat" cmpd="sng">
            <a:solidFill>
              <a:srgbClr val="FFC91D"/>
            </a:solidFill>
            <a:prstDash val="solid"/>
            <a:bevel/>
            <a:headEnd type="none" w="med" len="med"/>
            <a:tailEnd type="none" w="med" len="med"/>
          </a:ln>
        </p:spPr>
        <p:txBody>
          <a:bodyPr anchor="ctr"/>
          <a:p>
            <a:pPr algn="ctr" fontAlgn="auto"/>
            <a:endParaRPr lang="zh-CN" sz="1400" strike="noStrike" noProof="1">
              <a:solidFill>
                <a:srgbClr val="FFFFFF"/>
              </a:solidFill>
              <a:latin typeface="Calibri" panose="020F0502020204030204" charset="0"/>
              <a:ea typeface="宋体" panose="02010600030101010101" pitchFamily="2" charset="-122"/>
              <a:sym typeface="Calibri" panose="020F0502020204030204" charset="0"/>
            </a:endParaRPr>
          </a:p>
        </p:txBody>
      </p:sp>
      <p:sp>
        <p:nvSpPr>
          <p:cNvPr id="277533" name="圆角矩形 29"/>
          <p:cNvSpPr/>
          <p:nvPr/>
        </p:nvSpPr>
        <p:spPr>
          <a:xfrm>
            <a:off x="4925484" y="6165851"/>
            <a:ext cx="939800" cy="431800"/>
          </a:xfrm>
          <a:prstGeom prst="roundRect">
            <a:avLst>
              <a:gd name="adj" fmla="val 50000"/>
            </a:avLst>
          </a:prstGeom>
          <a:solidFill>
            <a:srgbClr val="0C0C0C"/>
          </a:solidFill>
          <a:ln w="28575" cap="flat" cmpd="sng">
            <a:solidFill>
              <a:srgbClr val="FFC91D"/>
            </a:solidFill>
            <a:prstDash val="solid"/>
            <a:bevel/>
            <a:headEnd type="none" w="med" len="med"/>
            <a:tailEnd type="none" w="med" len="med"/>
          </a:ln>
        </p:spPr>
        <p:txBody>
          <a:bodyPr anchor="ctr"/>
          <a:p>
            <a:pPr algn="ctr" fontAlgn="auto"/>
            <a:endParaRPr lang="zh-CN" sz="1400" strike="noStrike" noProof="1">
              <a:solidFill>
                <a:srgbClr val="FFFFFF"/>
              </a:solidFill>
              <a:latin typeface="Calibri" panose="020F0502020204030204" charset="0"/>
              <a:ea typeface="宋体" panose="02010600030101010101" pitchFamily="2" charset="-122"/>
              <a:sym typeface="Calibri" panose="020F0502020204030204" charset="0"/>
            </a:endParaRPr>
          </a:p>
        </p:txBody>
      </p:sp>
      <p:grpSp>
        <p:nvGrpSpPr>
          <p:cNvPr id="27" name="组合 26"/>
          <p:cNvGrpSpPr/>
          <p:nvPr/>
        </p:nvGrpSpPr>
        <p:grpSpPr>
          <a:xfrm>
            <a:off x="356870" y="2030730"/>
            <a:ext cx="5074285" cy="3246884"/>
            <a:chOff x="273" y="388"/>
            <a:chExt cx="5992" cy="3590"/>
          </a:xfrm>
        </p:grpSpPr>
        <p:sp>
          <p:nvSpPr>
            <p:cNvPr id="277510" name="等腰三角形 6"/>
            <p:cNvSpPr/>
            <p:nvPr/>
          </p:nvSpPr>
          <p:spPr>
            <a:xfrm rot="5400000">
              <a:off x="5824" y="1699"/>
              <a:ext cx="393" cy="488"/>
            </a:xfrm>
            <a:prstGeom prst="triangle">
              <a:avLst>
                <a:gd name="adj" fmla="val 50000"/>
              </a:avLst>
            </a:prstGeom>
            <a:solidFill>
              <a:srgbClr val="FFC000"/>
            </a:solidFill>
            <a:ln w="28575" cap="flat" cmpd="sng">
              <a:solidFill>
                <a:srgbClr val="FFCE33"/>
              </a:solidFill>
              <a:prstDash val="solid"/>
              <a:bevel/>
              <a:headEnd type="none" w="med" len="med"/>
              <a:tailEnd type="none" w="med" len="med"/>
            </a:ln>
          </p:spPr>
          <p:txBody>
            <a:bodyPr anchor="ctr"/>
            <a:p>
              <a:pPr algn="ctr" fontAlgn="auto"/>
              <a:endParaRPr lang="zh-CN" sz="1400" strike="noStrike" noProof="1">
                <a:solidFill>
                  <a:srgbClr val="FFFFFF"/>
                </a:solidFill>
                <a:latin typeface="Calibri" panose="020F0502020204030204" charset="0"/>
                <a:ea typeface="宋体" panose="02010600030101010101" pitchFamily="2" charset="-122"/>
                <a:sym typeface="Calibri" panose="020F0502020204030204" charset="0"/>
              </a:endParaRPr>
            </a:p>
          </p:txBody>
        </p:sp>
        <p:grpSp>
          <p:nvGrpSpPr>
            <p:cNvPr id="52234" name="组合 1"/>
            <p:cNvGrpSpPr/>
            <p:nvPr/>
          </p:nvGrpSpPr>
          <p:grpSpPr>
            <a:xfrm>
              <a:off x="273" y="388"/>
              <a:ext cx="5505" cy="3590"/>
              <a:chOff x="522" y="643"/>
              <a:chExt cx="5505" cy="3590"/>
            </a:xfrm>
          </p:grpSpPr>
          <p:sp>
            <p:nvSpPr>
              <p:cNvPr id="277511" name="圆角矩形 7"/>
              <p:cNvSpPr/>
              <p:nvPr/>
            </p:nvSpPr>
            <p:spPr>
              <a:xfrm>
                <a:off x="522" y="643"/>
                <a:ext cx="5504" cy="3521"/>
              </a:xfrm>
              <a:prstGeom prst="roundRect">
                <a:avLst>
                  <a:gd name="adj" fmla="val 5370"/>
                </a:avLst>
              </a:prstGeom>
              <a:solidFill>
                <a:srgbClr val="FFC000"/>
              </a:solidFill>
              <a:ln w="28575" cap="flat" cmpd="sng">
                <a:solidFill>
                  <a:srgbClr val="FFCE33"/>
                </a:solidFill>
                <a:prstDash val="solid"/>
                <a:bevel/>
                <a:headEnd type="none" w="med" len="med"/>
                <a:tailEnd type="none" w="med" len="med"/>
              </a:ln>
            </p:spPr>
            <p:txBody>
              <a:bodyPr anchor="ctr"/>
              <a:p>
                <a:pPr algn="ctr" fontAlgn="auto"/>
                <a:endParaRPr lang="zh-CN" sz="1400" strike="noStrike" noProof="1">
                  <a:solidFill>
                    <a:srgbClr val="FFFFFF"/>
                  </a:solidFill>
                  <a:latin typeface="Calibri" panose="020F0502020204030204" charset="0"/>
                  <a:ea typeface="宋体" panose="02010600030101010101" pitchFamily="2" charset="-122"/>
                  <a:sym typeface="Calibri" panose="020F0502020204030204" charset="0"/>
                </a:endParaRPr>
              </a:p>
            </p:txBody>
          </p:sp>
          <p:sp>
            <p:nvSpPr>
              <p:cNvPr id="277512" name="矩形 8"/>
              <p:cNvSpPr/>
              <p:nvPr/>
            </p:nvSpPr>
            <p:spPr>
              <a:xfrm>
                <a:off x="642" y="644"/>
                <a:ext cx="4686" cy="807"/>
              </a:xfrm>
              <a:prstGeom prst="rect">
                <a:avLst/>
              </a:prstGeom>
              <a:solidFill>
                <a:srgbClr val="0C0C0C"/>
              </a:solidFill>
              <a:ln w="25400">
                <a:noFill/>
              </a:ln>
            </p:spPr>
            <p:txBody>
              <a:bodyPr anchor="ctr"/>
              <a:p>
                <a:pPr algn="ctr" fontAlgn="auto">
                  <a:buNone/>
                </a:pPr>
                <a:endParaRPr lang="zh-CN" sz="1400" b="1" i="1" strike="noStrike" noProof="1">
                  <a:solidFill>
                    <a:srgbClr val="FFFFFF"/>
                  </a:solidFill>
                  <a:latin typeface="Calibri" panose="020F0502020204030204" charset="0"/>
                  <a:ea typeface="宋体" panose="02010600030101010101" pitchFamily="2" charset="-122"/>
                  <a:sym typeface="宋体" panose="02010600030101010101" pitchFamily="2" charset="-122"/>
                </a:endParaRPr>
              </a:p>
            </p:txBody>
          </p:sp>
          <p:sp>
            <p:nvSpPr>
              <p:cNvPr id="277513" name="矩形 9"/>
              <p:cNvSpPr/>
              <p:nvPr/>
            </p:nvSpPr>
            <p:spPr>
              <a:xfrm>
                <a:off x="4723" y="643"/>
                <a:ext cx="1298" cy="807"/>
              </a:xfrm>
              <a:prstGeom prst="rect">
                <a:avLst/>
              </a:prstGeom>
              <a:pattFill prst="dkDnDiag">
                <a:fgClr>
                  <a:srgbClr val="262626"/>
                </a:fgClr>
                <a:bgClr>
                  <a:srgbClr val="595959"/>
                </a:bgClr>
              </a:pattFill>
              <a:ln w="25400">
                <a:noFill/>
              </a:ln>
            </p:spPr>
            <p:txBody>
              <a:bodyPr anchor="ctr"/>
              <a:p>
                <a:pPr algn="ctr" fontAlgn="auto">
                  <a:buNone/>
                </a:pPr>
                <a:endParaRPr lang="zh-CN" sz="1400" b="1" i="1" strike="noStrike" noProof="1">
                  <a:solidFill>
                    <a:srgbClr val="FFFFFF"/>
                  </a:solidFill>
                  <a:latin typeface="Calibri" panose="020F0502020204030204" charset="0"/>
                  <a:ea typeface="宋体" panose="02010600030101010101" pitchFamily="2" charset="-122"/>
                  <a:sym typeface="宋体" panose="02010600030101010101" pitchFamily="2" charset="-122"/>
                </a:endParaRPr>
              </a:p>
            </p:txBody>
          </p:sp>
          <p:sp>
            <p:nvSpPr>
              <p:cNvPr id="52238" name="直接连接符 10"/>
              <p:cNvSpPr/>
              <p:nvPr/>
            </p:nvSpPr>
            <p:spPr>
              <a:xfrm flipV="1">
                <a:off x="805" y="1586"/>
                <a:ext cx="5180" cy="17"/>
              </a:xfrm>
              <a:prstGeom prst="line">
                <a:avLst/>
              </a:prstGeom>
              <a:ln w="19050" cap="flat" cmpd="sng">
                <a:solidFill>
                  <a:srgbClr val="B88C00"/>
                </a:solidFill>
                <a:prstDash val="sysDash"/>
                <a:bevel/>
                <a:headEnd type="none" w="med" len="med"/>
                <a:tailEnd type="none" w="med" len="med"/>
              </a:ln>
            </p:spPr>
          </p:sp>
          <p:sp>
            <p:nvSpPr>
              <p:cNvPr id="52239" name="TextBox 16"/>
              <p:cNvSpPr/>
              <p:nvPr/>
            </p:nvSpPr>
            <p:spPr>
              <a:xfrm>
                <a:off x="697" y="645"/>
                <a:ext cx="5199" cy="631"/>
              </a:xfrm>
              <a:prstGeom prst="rect">
                <a:avLst/>
              </a:prstGeom>
              <a:noFill/>
              <a:ln w="9525">
                <a:noFill/>
              </a:ln>
            </p:spPr>
            <p:txBody>
              <a:bodyPr wrap="square" anchor="t" anchorCtr="0">
                <a:spAutoFit/>
              </a:bodyPr>
              <a:p>
                <a:pPr algn="ctr">
                  <a:lnSpc>
                    <a:spcPct val="130000"/>
                  </a:lnSpc>
                  <a:buNone/>
                </a:pPr>
                <a:r>
                  <a:rPr lang="zh-CN" altLang="en-US" sz="2400" b="1" i="1" dirty="0">
                    <a:solidFill>
                      <a:schemeClr val="bg1"/>
                    </a:solidFill>
                    <a:latin typeface="Arial" panose="020B0604020202020204" pitchFamily="34" charset="0"/>
                    <a:ea typeface="微软雅黑" panose="020B0503020204020204" charset="-122"/>
                    <a:sym typeface="Arial" panose="020B0604020202020204" pitchFamily="34" charset="0"/>
                  </a:rPr>
                  <a:t>学习方式的转变看课堂的转变</a:t>
                </a:r>
                <a:endParaRPr lang="zh-CN" altLang="en-US" sz="2400" b="1" i="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77538" name="TextBox 34"/>
              <p:cNvSpPr/>
              <p:nvPr/>
            </p:nvSpPr>
            <p:spPr>
              <a:xfrm>
                <a:off x="565" y="1586"/>
                <a:ext cx="5462" cy="2647"/>
              </a:xfrm>
              <a:prstGeom prst="rect">
                <a:avLst/>
              </a:prstGeom>
              <a:noFill/>
              <a:ln w="9525">
                <a:noFill/>
              </a:ln>
            </p:spPr>
            <p:txBody>
              <a:bodyPr wrap="square" anchor="t">
                <a:spAutoFit/>
              </a:bodyPr>
              <a:p>
                <a:pPr fontAlgn="auto">
                  <a:buNone/>
                </a:pPr>
                <a:r>
                  <a:rPr lang="zh-CN" altLang="en-US" sz="2135" b="1" i="1" strike="noStrike" noProof="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cs"/>
                    <a:sym typeface="Arial" panose="020B0604020202020204" pitchFamily="34" charset="0"/>
                  </a:rPr>
                  <a:t>学程建构体现在学习的开放性、学习材料的丰富性、个体学习的自主实践性和合作性、知识掌握的牢固性、高阶思维的发展性等方面。课堂学习对接生活，就会呈现出别样的画面，课堂不再死气沉沉，而是变得既活跃又有序。</a:t>
                </a:r>
                <a:endParaRPr lang="zh-CN" altLang="en-US" sz="2135" b="1" i="1" strike="noStrike" noProof="1" dirty="0">
                  <a:solidFill>
                    <a:srgbClr val="00206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cs"/>
                  <a:sym typeface="Arial" panose="020B0604020202020204" pitchFamily="34" charset="0"/>
                </a:endParaRPr>
              </a:p>
            </p:txBody>
          </p:sp>
        </p:grpSp>
      </p:grpSp>
      <p:grpSp>
        <p:nvGrpSpPr>
          <p:cNvPr id="28" name="组合 27"/>
          <p:cNvGrpSpPr/>
          <p:nvPr/>
        </p:nvGrpSpPr>
        <p:grpSpPr>
          <a:xfrm>
            <a:off x="5377823" y="257846"/>
            <a:ext cx="5410281" cy="2739198"/>
            <a:chOff x="6310" y="141"/>
            <a:chExt cx="6392" cy="3234"/>
          </a:xfrm>
        </p:grpSpPr>
        <p:grpSp>
          <p:nvGrpSpPr>
            <p:cNvPr id="52244" name="组合 2"/>
            <p:cNvGrpSpPr/>
            <p:nvPr/>
          </p:nvGrpSpPr>
          <p:grpSpPr>
            <a:xfrm>
              <a:off x="6887" y="141"/>
              <a:ext cx="5815" cy="3234"/>
              <a:chOff x="340" y="605"/>
              <a:chExt cx="5905" cy="3677"/>
            </a:xfrm>
          </p:grpSpPr>
          <p:sp>
            <p:nvSpPr>
              <p:cNvPr id="4" name="圆角矩形 7"/>
              <p:cNvSpPr/>
              <p:nvPr/>
            </p:nvSpPr>
            <p:spPr>
              <a:xfrm>
                <a:off x="522" y="645"/>
                <a:ext cx="5504" cy="3521"/>
              </a:xfrm>
              <a:prstGeom prst="roundRect">
                <a:avLst>
                  <a:gd name="adj" fmla="val 5370"/>
                </a:avLst>
              </a:prstGeom>
              <a:solidFill>
                <a:srgbClr val="FFC000"/>
              </a:solidFill>
              <a:ln w="28575" cap="flat" cmpd="sng">
                <a:solidFill>
                  <a:srgbClr val="FFCE33"/>
                </a:solidFill>
                <a:prstDash val="solid"/>
                <a:bevel/>
                <a:headEnd type="none" w="med" len="med"/>
                <a:tailEnd type="none" w="med" len="med"/>
              </a:ln>
            </p:spPr>
            <p:txBody>
              <a:bodyPr anchor="ctr"/>
              <a:p>
                <a:pPr algn="ctr" fontAlgn="auto"/>
                <a:endParaRPr lang="zh-CN" sz="1400" strike="noStrike" noProof="1">
                  <a:solidFill>
                    <a:srgbClr val="FFFFFF"/>
                  </a:solidFill>
                  <a:latin typeface="Calibri" panose="020F0502020204030204" charset="0"/>
                  <a:ea typeface="宋体" panose="02010600030101010101" pitchFamily="2" charset="-122"/>
                  <a:sym typeface="Calibri" panose="020F0502020204030204" charset="0"/>
                </a:endParaRPr>
              </a:p>
            </p:txBody>
          </p:sp>
          <p:sp>
            <p:nvSpPr>
              <p:cNvPr id="5" name="矩形 8"/>
              <p:cNvSpPr/>
              <p:nvPr/>
            </p:nvSpPr>
            <p:spPr>
              <a:xfrm>
                <a:off x="642" y="644"/>
                <a:ext cx="4686" cy="807"/>
              </a:xfrm>
              <a:prstGeom prst="rect">
                <a:avLst/>
              </a:prstGeom>
              <a:solidFill>
                <a:srgbClr val="0C0C0C"/>
              </a:solidFill>
              <a:ln w="25400">
                <a:noFill/>
              </a:ln>
            </p:spPr>
            <p:txBody>
              <a:bodyPr anchor="ctr"/>
              <a:p>
                <a:pPr algn="ctr" fontAlgn="auto">
                  <a:buNone/>
                </a:pPr>
                <a:endParaRPr lang="zh-CN" sz="1400" b="1" i="1" strike="noStrike" noProof="1">
                  <a:solidFill>
                    <a:srgbClr val="FFFFFF"/>
                  </a:solidFill>
                  <a:latin typeface="Calibri" panose="020F0502020204030204" charset="0"/>
                  <a:ea typeface="宋体" panose="02010600030101010101" pitchFamily="2" charset="-122"/>
                  <a:sym typeface="宋体" panose="02010600030101010101" pitchFamily="2" charset="-122"/>
                </a:endParaRPr>
              </a:p>
            </p:txBody>
          </p:sp>
          <p:sp>
            <p:nvSpPr>
              <p:cNvPr id="6" name="矩形 9"/>
              <p:cNvSpPr/>
              <p:nvPr/>
            </p:nvSpPr>
            <p:spPr>
              <a:xfrm>
                <a:off x="4723" y="643"/>
                <a:ext cx="1298" cy="807"/>
              </a:xfrm>
              <a:prstGeom prst="rect">
                <a:avLst/>
              </a:prstGeom>
              <a:pattFill prst="dkDnDiag">
                <a:fgClr>
                  <a:srgbClr val="262626"/>
                </a:fgClr>
                <a:bgClr>
                  <a:srgbClr val="595959"/>
                </a:bgClr>
              </a:pattFill>
              <a:ln w="25400">
                <a:noFill/>
              </a:ln>
            </p:spPr>
            <p:txBody>
              <a:bodyPr anchor="ctr"/>
              <a:p>
                <a:pPr algn="ctr" fontAlgn="auto">
                  <a:buNone/>
                </a:pPr>
                <a:endParaRPr lang="zh-CN" sz="1400" b="1" i="1" strike="noStrike" noProof="1">
                  <a:solidFill>
                    <a:srgbClr val="FFFFFF"/>
                  </a:solidFill>
                  <a:latin typeface="Calibri" panose="020F0502020204030204" charset="0"/>
                  <a:ea typeface="宋体" panose="02010600030101010101" pitchFamily="2" charset="-122"/>
                  <a:sym typeface="宋体" panose="02010600030101010101" pitchFamily="2" charset="-122"/>
                </a:endParaRPr>
              </a:p>
            </p:txBody>
          </p:sp>
          <p:sp>
            <p:nvSpPr>
              <p:cNvPr id="52248" name="直接连接符 10"/>
              <p:cNvSpPr/>
              <p:nvPr/>
            </p:nvSpPr>
            <p:spPr>
              <a:xfrm flipV="1">
                <a:off x="805" y="1586"/>
                <a:ext cx="5180" cy="17"/>
              </a:xfrm>
              <a:prstGeom prst="line">
                <a:avLst/>
              </a:prstGeom>
              <a:ln w="19050" cap="flat" cmpd="sng">
                <a:solidFill>
                  <a:srgbClr val="B88C00"/>
                </a:solidFill>
                <a:prstDash val="sysDash"/>
                <a:bevel/>
                <a:headEnd type="none" w="med" len="med"/>
                <a:tailEnd type="none" w="med" len="med"/>
              </a:ln>
            </p:spPr>
          </p:sp>
          <p:sp>
            <p:nvSpPr>
              <p:cNvPr id="52249" name="TextBox 16"/>
              <p:cNvSpPr/>
              <p:nvPr/>
            </p:nvSpPr>
            <p:spPr>
              <a:xfrm>
                <a:off x="340" y="605"/>
                <a:ext cx="5905" cy="766"/>
              </a:xfrm>
              <a:prstGeom prst="rect">
                <a:avLst/>
              </a:prstGeom>
              <a:noFill/>
              <a:ln w="9525">
                <a:noFill/>
              </a:ln>
            </p:spPr>
            <p:txBody>
              <a:bodyPr wrap="square" anchor="t" anchorCtr="0">
                <a:spAutoFit/>
              </a:bodyPr>
              <a:p>
                <a:pPr algn="ctr">
                  <a:lnSpc>
                    <a:spcPct val="130000"/>
                  </a:lnSpc>
                  <a:buNone/>
                </a:pPr>
                <a:r>
                  <a:rPr lang="zh-CN" altLang="en-US" sz="2400" b="1" i="1" dirty="0">
                    <a:solidFill>
                      <a:schemeClr val="bg1"/>
                    </a:solidFill>
                    <a:latin typeface="Arial" panose="020B0604020202020204" pitchFamily="34" charset="0"/>
                    <a:ea typeface="微软雅黑" panose="020B0503020204020204" charset="-122"/>
                    <a:sym typeface="Arial" panose="020B0604020202020204" pitchFamily="34" charset="0"/>
                  </a:rPr>
                  <a:t>学习方式的转变看教师的转变</a:t>
                </a:r>
                <a:endParaRPr lang="zh-CN" altLang="en-US" sz="2400" b="1" i="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9" name="TextBox 34"/>
              <p:cNvSpPr/>
              <p:nvPr/>
            </p:nvSpPr>
            <p:spPr>
              <a:xfrm>
                <a:off x="892" y="1557"/>
                <a:ext cx="4949" cy="2725"/>
              </a:xfrm>
              <a:prstGeom prst="rect">
                <a:avLst/>
              </a:prstGeom>
              <a:noFill/>
              <a:ln w="9525">
                <a:noFill/>
              </a:ln>
            </p:spPr>
            <p:txBody>
              <a:bodyPr wrap="square" anchor="t">
                <a:spAutoFit/>
              </a:bodyPr>
              <a:p>
                <a:pPr fontAlgn="auto">
                  <a:buNone/>
                </a:pPr>
                <a:r>
                  <a:rPr b="1" i="1" strike="noStrike" noProof="1" dirty="0">
                    <a:solidFill>
                      <a:srgbClr val="9900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cs"/>
                    <a:sym typeface="Arial" panose="020B0604020202020204" pitchFamily="34" charset="0"/>
                  </a:rPr>
                  <a:t>通过对学程的重构，教师不再进行知识的“灌输”，而是把学习知识的过程还给学生，在学历案设计中，基于核心素养的目标，更多关注生活逻辑，教学内容的选择走向知识的条件化、情景化、生活化，让教师找到"不可教”的地方，然后把“不可教”之处让渡给学生。</a:t>
                </a:r>
                <a:r>
                  <a:rPr lang="en-US" altLang="x-none" b="1" i="1" strike="noStrike" noProof="1"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cs"/>
                    <a:sym typeface="Arial" panose="020B0604020202020204" pitchFamily="34" charset="0"/>
                  </a:rPr>
                  <a:t> </a:t>
                </a:r>
                <a:endParaRPr lang="en-US" altLang="x-none" b="1" i="1" strike="noStrike" noProof="1"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endParaRPr>
              </a:p>
            </p:txBody>
          </p:sp>
        </p:grpSp>
        <p:sp>
          <p:nvSpPr>
            <p:cNvPr id="10" name="等腰三角形 6"/>
            <p:cNvSpPr/>
            <p:nvPr/>
          </p:nvSpPr>
          <p:spPr>
            <a:xfrm rot="14760000">
              <a:off x="6547" y="2257"/>
              <a:ext cx="467" cy="942"/>
            </a:xfrm>
            <a:prstGeom prst="triangle">
              <a:avLst>
                <a:gd name="adj" fmla="val 54208"/>
              </a:avLst>
            </a:prstGeom>
            <a:solidFill>
              <a:srgbClr val="FFC000"/>
            </a:solidFill>
            <a:ln w="28575" cap="flat" cmpd="sng">
              <a:solidFill>
                <a:srgbClr val="FFCE33"/>
              </a:solidFill>
              <a:prstDash val="solid"/>
              <a:bevel/>
              <a:headEnd type="none" w="med" len="med"/>
              <a:tailEnd type="none" w="med" len="med"/>
            </a:ln>
          </p:spPr>
          <p:txBody>
            <a:bodyPr anchor="ctr"/>
            <a:p>
              <a:pPr algn="ctr" fontAlgn="auto"/>
              <a:endParaRPr lang="zh-CN" sz="1400" strike="noStrike" noProof="1">
                <a:solidFill>
                  <a:srgbClr val="FFFFFF"/>
                </a:solidFill>
                <a:latin typeface="Calibri" panose="020F0502020204030204" charset="0"/>
                <a:ea typeface="宋体" panose="02010600030101010101" pitchFamily="2" charset="-122"/>
                <a:sym typeface="Calibri" panose="020F0502020204030204" charset="0"/>
              </a:endParaRPr>
            </a:p>
          </p:txBody>
        </p:sp>
      </p:grpSp>
      <p:grpSp>
        <p:nvGrpSpPr>
          <p:cNvPr id="29" name="组合 28"/>
          <p:cNvGrpSpPr/>
          <p:nvPr/>
        </p:nvGrpSpPr>
        <p:grpSpPr>
          <a:xfrm>
            <a:off x="5730748" y="3578861"/>
            <a:ext cx="4863525" cy="3070860"/>
            <a:chOff x="-159" y="4166"/>
            <a:chExt cx="5746" cy="3627"/>
          </a:xfrm>
        </p:grpSpPr>
        <p:grpSp>
          <p:nvGrpSpPr>
            <p:cNvPr id="52253" name="组合 10"/>
            <p:cNvGrpSpPr/>
            <p:nvPr/>
          </p:nvGrpSpPr>
          <p:grpSpPr>
            <a:xfrm>
              <a:off x="231" y="4701"/>
              <a:ext cx="5356" cy="3092"/>
              <a:chOff x="521" y="643"/>
              <a:chExt cx="5584" cy="3523"/>
            </a:xfrm>
          </p:grpSpPr>
          <p:sp>
            <p:nvSpPr>
              <p:cNvPr id="12" name="圆角矩形 7"/>
              <p:cNvSpPr/>
              <p:nvPr/>
            </p:nvSpPr>
            <p:spPr>
              <a:xfrm>
                <a:off x="522" y="645"/>
                <a:ext cx="5504" cy="3521"/>
              </a:xfrm>
              <a:prstGeom prst="roundRect">
                <a:avLst>
                  <a:gd name="adj" fmla="val 5370"/>
                </a:avLst>
              </a:prstGeom>
              <a:solidFill>
                <a:srgbClr val="FFC000"/>
              </a:solidFill>
              <a:ln w="28575" cap="flat" cmpd="sng">
                <a:solidFill>
                  <a:srgbClr val="FFCE33"/>
                </a:solidFill>
                <a:prstDash val="solid"/>
                <a:bevel/>
                <a:headEnd type="none" w="med" len="med"/>
                <a:tailEnd type="none" w="med" len="med"/>
              </a:ln>
            </p:spPr>
            <p:txBody>
              <a:bodyPr anchor="ctr"/>
              <a:p>
                <a:pPr algn="ctr" fontAlgn="auto"/>
                <a:endParaRPr lang="zh-CN" sz="1400" strike="noStrike" noProof="1">
                  <a:solidFill>
                    <a:srgbClr val="FFFFFF"/>
                  </a:solidFill>
                  <a:latin typeface="Calibri" panose="020F0502020204030204" charset="0"/>
                  <a:ea typeface="宋体" panose="02010600030101010101" pitchFamily="2" charset="-122"/>
                  <a:sym typeface="Calibri" panose="020F0502020204030204" charset="0"/>
                </a:endParaRPr>
              </a:p>
            </p:txBody>
          </p:sp>
          <p:sp>
            <p:nvSpPr>
              <p:cNvPr id="13" name="矩形 8"/>
              <p:cNvSpPr/>
              <p:nvPr/>
            </p:nvSpPr>
            <p:spPr>
              <a:xfrm>
                <a:off x="642" y="644"/>
                <a:ext cx="4686" cy="807"/>
              </a:xfrm>
              <a:prstGeom prst="rect">
                <a:avLst/>
              </a:prstGeom>
              <a:solidFill>
                <a:srgbClr val="0C0C0C"/>
              </a:solidFill>
              <a:ln w="25400">
                <a:noFill/>
              </a:ln>
            </p:spPr>
            <p:txBody>
              <a:bodyPr anchor="ctr"/>
              <a:p>
                <a:pPr algn="ctr" fontAlgn="auto">
                  <a:buNone/>
                </a:pPr>
                <a:endParaRPr lang="zh-CN" sz="1400" b="1" i="1" strike="noStrike" noProof="1">
                  <a:solidFill>
                    <a:srgbClr val="FFFFFF"/>
                  </a:solidFill>
                  <a:latin typeface="Calibri" panose="020F0502020204030204" charset="0"/>
                  <a:ea typeface="宋体" panose="02010600030101010101" pitchFamily="2" charset="-122"/>
                  <a:sym typeface="宋体" panose="02010600030101010101" pitchFamily="2" charset="-122"/>
                </a:endParaRPr>
              </a:p>
            </p:txBody>
          </p:sp>
          <p:sp>
            <p:nvSpPr>
              <p:cNvPr id="14" name="矩形 9"/>
              <p:cNvSpPr/>
              <p:nvPr/>
            </p:nvSpPr>
            <p:spPr>
              <a:xfrm>
                <a:off x="4723" y="643"/>
                <a:ext cx="1298" cy="807"/>
              </a:xfrm>
              <a:prstGeom prst="rect">
                <a:avLst/>
              </a:prstGeom>
              <a:pattFill prst="dkDnDiag">
                <a:fgClr>
                  <a:srgbClr val="262626"/>
                </a:fgClr>
                <a:bgClr>
                  <a:srgbClr val="595959"/>
                </a:bgClr>
              </a:pattFill>
              <a:ln w="25400">
                <a:noFill/>
              </a:ln>
            </p:spPr>
            <p:txBody>
              <a:bodyPr anchor="ctr"/>
              <a:p>
                <a:pPr algn="ctr" fontAlgn="auto">
                  <a:buNone/>
                </a:pPr>
                <a:endParaRPr lang="zh-CN" sz="1400" b="1" i="1" strike="noStrike" noProof="1">
                  <a:solidFill>
                    <a:srgbClr val="FFFFFF"/>
                  </a:solidFill>
                  <a:latin typeface="Calibri" panose="020F0502020204030204" charset="0"/>
                  <a:ea typeface="宋体" panose="02010600030101010101" pitchFamily="2" charset="-122"/>
                  <a:sym typeface="宋体" panose="02010600030101010101" pitchFamily="2" charset="-122"/>
                </a:endParaRPr>
              </a:p>
            </p:txBody>
          </p:sp>
          <p:sp>
            <p:nvSpPr>
              <p:cNvPr id="52257" name="直接连接符 10"/>
              <p:cNvSpPr/>
              <p:nvPr/>
            </p:nvSpPr>
            <p:spPr>
              <a:xfrm flipV="1">
                <a:off x="805" y="1586"/>
                <a:ext cx="5180" cy="17"/>
              </a:xfrm>
              <a:prstGeom prst="line">
                <a:avLst/>
              </a:prstGeom>
              <a:ln w="19050" cap="flat" cmpd="sng">
                <a:solidFill>
                  <a:srgbClr val="B88C00"/>
                </a:solidFill>
                <a:prstDash val="sysDash"/>
                <a:bevel/>
                <a:headEnd type="none" w="med" len="med"/>
                <a:tailEnd type="none" w="med" len="med"/>
              </a:ln>
            </p:spPr>
          </p:sp>
          <p:sp>
            <p:nvSpPr>
              <p:cNvPr id="52258" name="TextBox 16"/>
              <p:cNvSpPr/>
              <p:nvPr/>
            </p:nvSpPr>
            <p:spPr>
              <a:xfrm>
                <a:off x="672" y="645"/>
                <a:ext cx="5427" cy="768"/>
              </a:xfrm>
              <a:prstGeom prst="rect">
                <a:avLst/>
              </a:prstGeom>
              <a:noFill/>
              <a:ln w="9525">
                <a:noFill/>
              </a:ln>
            </p:spPr>
            <p:txBody>
              <a:bodyPr wrap="square" anchor="t" anchorCtr="0">
                <a:spAutoFit/>
              </a:bodyPr>
              <a:p>
                <a:pPr algn="ctr">
                  <a:lnSpc>
                    <a:spcPct val="130000"/>
                  </a:lnSpc>
                  <a:buNone/>
                </a:pPr>
                <a:r>
                  <a:rPr lang="zh-CN" altLang="en-US" sz="2400" b="1" i="1" dirty="0">
                    <a:solidFill>
                      <a:schemeClr val="bg1"/>
                    </a:solidFill>
                    <a:latin typeface="Arial" panose="020B0604020202020204" pitchFamily="34" charset="0"/>
                    <a:ea typeface="微软雅黑" panose="020B0503020204020204" charset="-122"/>
                    <a:sym typeface="Arial" panose="020B0604020202020204" pitchFamily="34" charset="0"/>
                  </a:rPr>
                  <a:t>学习方式的转变看学生的转变</a:t>
                </a:r>
                <a:endParaRPr lang="zh-CN" altLang="en-US" sz="2400" b="1" i="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7" name="TextBox 34"/>
              <p:cNvSpPr/>
              <p:nvPr/>
            </p:nvSpPr>
            <p:spPr>
              <a:xfrm>
                <a:off x="521" y="1739"/>
                <a:ext cx="5584" cy="2336"/>
              </a:xfrm>
              <a:prstGeom prst="rect">
                <a:avLst/>
              </a:prstGeom>
              <a:noFill/>
              <a:ln w="9525">
                <a:noFill/>
              </a:ln>
            </p:spPr>
            <p:txBody>
              <a:bodyPr wrap="square" anchor="t">
                <a:spAutoFit/>
              </a:bodyPr>
              <a:p>
                <a:pPr fontAlgn="auto">
                  <a:buNone/>
                </a:pPr>
                <a:r>
                  <a:rPr lang="zh-CN" altLang="en-US" sz="2135" b="1" i="1" strike="noStrike" noProof="1" dirty="0">
                    <a:solidFill>
                      <a:srgbClr val="D60093"/>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cs"/>
                    <a:sym typeface="Arial" panose="020B0604020202020204" pitchFamily="34" charset="0"/>
                  </a:rPr>
                  <a:t>学程建构，给学生带来了很大的变化，当我们把学习的方式、内容、时间和空间还给学生后，我们可以在学习自主的程度、合作的效度和探究的深度等方面看到学生的学习情趣。</a:t>
                </a:r>
                <a:endParaRPr lang="zh-CN" altLang="en-US" sz="2135" b="1" i="1" strike="noStrike" noProof="1" dirty="0">
                  <a:solidFill>
                    <a:srgbClr val="D60093"/>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mn-cs"/>
                  <a:sym typeface="Arial" panose="020B0604020202020204" pitchFamily="34" charset="0"/>
                </a:endParaRPr>
              </a:p>
            </p:txBody>
          </p:sp>
        </p:grpSp>
        <p:sp>
          <p:nvSpPr>
            <p:cNvPr id="18" name="等腰三角形 6"/>
            <p:cNvSpPr/>
            <p:nvPr/>
          </p:nvSpPr>
          <p:spPr>
            <a:xfrm rot="19500000">
              <a:off x="-159" y="4166"/>
              <a:ext cx="418" cy="986"/>
            </a:xfrm>
            <a:prstGeom prst="triangle">
              <a:avLst>
                <a:gd name="adj" fmla="val 0"/>
              </a:avLst>
            </a:prstGeom>
            <a:solidFill>
              <a:srgbClr val="FFC000"/>
            </a:solidFill>
            <a:ln w="28575" cap="flat" cmpd="sng">
              <a:solidFill>
                <a:srgbClr val="FFCE33"/>
              </a:solidFill>
              <a:prstDash val="solid"/>
              <a:bevel/>
              <a:headEnd type="none" w="med" len="med"/>
              <a:tailEnd type="none" w="med" len="med"/>
            </a:ln>
          </p:spPr>
          <p:txBody>
            <a:bodyPr anchor="ctr"/>
            <a:p>
              <a:pPr algn="ctr" fontAlgn="auto"/>
              <a:endParaRPr lang="zh-CN" sz="1400" strike="noStrike" noProof="1">
                <a:solidFill>
                  <a:srgbClr val="FFFFFF"/>
                </a:solidFill>
                <a:latin typeface="Calibri" panose="020F0502020204030204" charset="0"/>
                <a:ea typeface="宋体" panose="02010600030101010101" pitchFamily="2" charset="-122"/>
                <a:sym typeface="Calibri" panose="020F0502020204030204" charset="0"/>
              </a:endParaRPr>
            </a:p>
          </p:txBody>
        </p:sp>
      </p:grpSp>
      <p:sp>
        <p:nvSpPr>
          <p:cNvPr id="2" name="文本框 1"/>
          <p:cNvSpPr txBox="1"/>
          <p:nvPr/>
        </p:nvSpPr>
        <p:spPr>
          <a:xfrm>
            <a:off x="289815" y="183385"/>
            <a:ext cx="10212450" cy="645160"/>
          </a:xfrm>
          <a:prstGeom prst="rect">
            <a:avLst/>
          </a:prstGeom>
          <a:noFill/>
        </p:spPr>
        <p:txBody>
          <a:bodyPr wrap="square" rtlCol="0">
            <a:spAutoFit/>
          </a:bodyPr>
          <a:p>
            <a:r>
              <a:rPr lang="zh-CN"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一、理论成果</a:t>
            </a:r>
            <a:endParaRPr lang="zh-CN"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grpSp>
        <p:nvGrpSpPr>
          <p:cNvPr id="3" name="组合 15"/>
          <p:cNvGrpSpPr/>
          <p:nvPr/>
        </p:nvGrpSpPr>
        <p:grpSpPr>
          <a:xfrm>
            <a:off x="1368425" y="1001395"/>
            <a:ext cx="3264535" cy="675640"/>
            <a:chOff x="244" y="1437"/>
            <a:chExt cx="9585" cy="1739"/>
          </a:xfrm>
        </p:grpSpPr>
        <p:grpSp>
          <p:nvGrpSpPr>
            <p:cNvPr id="7" name="组合 3"/>
            <p:cNvGrpSpPr/>
            <p:nvPr/>
          </p:nvGrpSpPr>
          <p:grpSpPr>
            <a:xfrm>
              <a:off x="244" y="1437"/>
              <a:ext cx="9585" cy="1739"/>
              <a:chOff x="241" y="1673"/>
              <a:chExt cx="9959" cy="2427"/>
            </a:xfrm>
          </p:grpSpPr>
          <p:pic>
            <p:nvPicPr>
              <p:cNvPr id="8" name="Picture 4" descr="3003"/>
              <p:cNvPicPr>
                <a:picLocks noChangeAspect="1"/>
              </p:cNvPicPr>
              <p:nvPr/>
            </p:nvPicPr>
            <p:blipFill>
              <a:blip r:embed="rId2"/>
              <a:stretch>
                <a:fillRect/>
              </a:stretch>
            </p:blipFill>
            <p:spPr>
              <a:xfrm>
                <a:off x="360" y="2160"/>
                <a:ext cx="9840" cy="1940"/>
              </a:xfrm>
              <a:prstGeom prst="rect">
                <a:avLst/>
              </a:prstGeom>
              <a:noFill/>
              <a:ln w="9525">
                <a:noFill/>
              </a:ln>
            </p:spPr>
          </p:pic>
          <p:pic>
            <p:nvPicPr>
              <p:cNvPr id="11" name="Picture 6" descr="9wr2"/>
              <p:cNvPicPr>
                <a:picLocks noChangeAspect="1"/>
              </p:cNvPicPr>
              <p:nvPr/>
            </p:nvPicPr>
            <p:blipFill>
              <a:blip r:embed="rId3"/>
              <a:stretch>
                <a:fillRect/>
              </a:stretch>
            </p:blipFill>
            <p:spPr>
              <a:xfrm>
                <a:off x="241" y="1673"/>
                <a:ext cx="2299" cy="2293"/>
              </a:xfrm>
              <a:prstGeom prst="rect">
                <a:avLst/>
              </a:prstGeom>
              <a:noFill/>
              <a:ln w="9525">
                <a:noFill/>
              </a:ln>
            </p:spPr>
          </p:pic>
        </p:grpSp>
        <p:sp>
          <p:nvSpPr>
            <p:cNvPr id="15" name="文本框 1"/>
            <p:cNvSpPr txBox="1"/>
            <p:nvPr/>
          </p:nvSpPr>
          <p:spPr>
            <a:xfrm>
              <a:off x="888" y="1689"/>
              <a:ext cx="1120" cy="1026"/>
            </a:xfrm>
            <a:prstGeom prst="rect">
              <a:avLst/>
            </a:prstGeom>
            <a:noFill/>
            <a:ln w="9525">
              <a:noFill/>
            </a:ln>
          </p:spPr>
          <p:txBody>
            <a:bodyPr anchor="t" anchorCtr="0">
              <a:spAutoFit/>
            </a:bodyPr>
            <a:p>
              <a:pPr latinLnBrk="1"/>
              <a:r>
                <a:rPr lang="en-US" altLang="zh-CN" sz="2000" dirty="0">
                  <a:latin typeface="Arial" panose="020B0604020202020204" pitchFamily="34" charset="0"/>
                  <a:ea typeface="黑体" panose="02010609060101010101" charset="-122"/>
                </a:rPr>
                <a:t>2</a:t>
              </a:r>
              <a:endParaRPr lang="en-US" altLang="zh-CN" sz="2000" dirty="0">
                <a:latin typeface="Arial" panose="020B0604020202020204" pitchFamily="34" charset="0"/>
                <a:ea typeface="黑体" panose="02010609060101010101" charset="-122"/>
              </a:endParaRPr>
            </a:p>
          </p:txBody>
        </p:sp>
      </p:grpSp>
      <p:sp>
        <p:nvSpPr>
          <p:cNvPr id="19" name="文本框 1"/>
          <p:cNvSpPr txBox="1"/>
          <p:nvPr/>
        </p:nvSpPr>
        <p:spPr>
          <a:xfrm>
            <a:off x="2012315" y="1239520"/>
            <a:ext cx="2166620" cy="335280"/>
          </a:xfrm>
          <a:prstGeom prst="rect">
            <a:avLst/>
          </a:prstGeom>
          <a:noFill/>
          <a:ln w="9525">
            <a:noFill/>
          </a:ln>
        </p:spPr>
        <p:txBody>
          <a:bodyPr wrap="square" anchor="t">
            <a:spAutoFit/>
          </a:bodyPr>
          <a:lstStyle/>
          <a:p>
            <a:pPr lvl="0" indent="0"/>
            <a:r>
              <a:rPr lang="en-US" altLang="zh-CN" sz="1600" b="1" dirty="0">
                <a:latin typeface="宋体" panose="02010600030101010101" pitchFamily="2" charset="-122"/>
                <a:ea typeface="宋体" panose="02010600030101010101" pitchFamily="2" charset="-122"/>
              </a:rPr>
              <a:t> </a:t>
            </a:r>
            <a:r>
              <a:rPr lang="zh-CN" altLang="en-US" sz="1600" b="1" dirty="0">
                <a:latin typeface="宋体" panose="02010600030101010101" pitchFamily="2" charset="-122"/>
                <a:ea typeface="宋体" panose="02010600030101010101" pitchFamily="2" charset="-122"/>
              </a:rPr>
              <a:t>转变了师生思想观念</a:t>
            </a:r>
            <a:endParaRPr lang="zh-CN" altLang="en-US" sz="1600" b="1" dirty="0">
              <a:latin typeface="宋体" panose="02010600030101010101" pitchFamily="2" charset="-122"/>
              <a:ea typeface="宋体" panose="02010600030101010101" pitchFamily="2" charset="-122"/>
            </a:endParaRPr>
          </a:p>
        </p:txBody>
      </p:sp>
      <p:pic>
        <p:nvPicPr>
          <p:cNvPr id="76" name="图片 75"/>
          <p:cNvPicPr>
            <a:picLocks noChangeAspect="1"/>
          </p:cNvPicPr>
          <p:nvPr/>
        </p:nvPicPr>
        <p:blipFill rotWithShape="1">
          <a:blip r:embed="rId4" cstate="print">
            <a:extLst>
              <a:ext uri="{28A0092B-C50C-407E-A947-70E740481C1C}">
                <a14:useLocalDpi xmlns:a14="http://schemas.microsoft.com/office/drawing/2010/main" val="0"/>
              </a:ext>
            </a:extLst>
          </a:blip>
          <a:srcRect r="43820" b="60350"/>
          <a:stretch>
            <a:fillRect/>
          </a:stretch>
        </p:blipFill>
        <p:spPr>
          <a:xfrm>
            <a:off x="10810845" y="5395697"/>
            <a:ext cx="1381155" cy="1462303"/>
          </a:xfrm>
          <a:prstGeom prst="rect">
            <a:avLst/>
          </a:prstGeom>
        </p:spPr>
      </p:pic>
      <p:pic>
        <p:nvPicPr>
          <p:cNvPr id="86" name="图片 85"/>
          <p:cNvPicPr>
            <a:picLocks noChangeAspect="1"/>
          </p:cNvPicPr>
          <p:nvPr/>
        </p:nvPicPr>
        <p:blipFill rotWithShape="1">
          <a:blip r:embed="rId5" cstate="print">
            <a:extLst>
              <a:ext uri="{28A0092B-C50C-407E-A947-70E740481C1C}">
                <a14:useLocalDpi xmlns:a14="http://schemas.microsoft.com/office/drawing/2010/main" val="0"/>
              </a:ext>
            </a:extLst>
          </a:blip>
          <a:srcRect l="28361" t="16833" r="45730" b="61637"/>
          <a:stretch>
            <a:fillRect/>
          </a:stretch>
        </p:blipFill>
        <p:spPr>
          <a:xfrm flipH="1" flipV="1">
            <a:off x="11406365" y="4601631"/>
            <a:ext cx="636952" cy="7940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p:cNvGrpSpPr/>
          <p:nvPr/>
        </p:nvGrpSpPr>
        <p:grpSpPr>
          <a:xfrm>
            <a:off x="2183765" y="981075"/>
            <a:ext cx="3877310" cy="675640"/>
            <a:chOff x="244" y="1437"/>
            <a:chExt cx="9585" cy="1739"/>
          </a:xfrm>
        </p:grpSpPr>
        <p:grpSp>
          <p:nvGrpSpPr>
            <p:cNvPr id="3" name="组合 3"/>
            <p:cNvGrpSpPr/>
            <p:nvPr/>
          </p:nvGrpSpPr>
          <p:grpSpPr>
            <a:xfrm>
              <a:off x="244" y="1437"/>
              <a:ext cx="9585" cy="1739"/>
              <a:chOff x="241" y="1673"/>
              <a:chExt cx="9959" cy="2427"/>
            </a:xfrm>
          </p:grpSpPr>
          <p:pic>
            <p:nvPicPr>
              <p:cNvPr id="10" name="Picture 4" descr="3003"/>
              <p:cNvPicPr>
                <a:picLocks noChangeAspect="1"/>
              </p:cNvPicPr>
              <p:nvPr/>
            </p:nvPicPr>
            <p:blipFill>
              <a:blip r:embed="rId1"/>
              <a:stretch>
                <a:fillRect/>
              </a:stretch>
            </p:blipFill>
            <p:spPr>
              <a:xfrm>
                <a:off x="360" y="2160"/>
                <a:ext cx="9840" cy="1940"/>
              </a:xfrm>
              <a:prstGeom prst="rect">
                <a:avLst/>
              </a:prstGeom>
              <a:noFill/>
              <a:ln w="9525">
                <a:noFill/>
              </a:ln>
            </p:spPr>
          </p:pic>
          <p:pic>
            <p:nvPicPr>
              <p:cNvPr id="11" name="Picture 6" descr="9wr2"/>
              <p:cNvPicPr>
                <a:picLocks noChangeAspect="1"/>
              </p:cNvPicPr>
              <p:nvPr/>
            </p:nvPicPr>
            <p:blipFill>
              <a:blip r:embed="rId2"/>
              <a:stretch>
                <a:fillRect/>
              </a:stretch>
            </p:blipFill>
            <p:spPr>
              <a:xfrm>
                <a:off x="241" y="1673"/>
                <a:ext cx="2299" cy="2293"/>
              </a:xfrm>
              <a:prstGeom prst="rect">
                <a:avLst/>
              </a:prstGeom>
              <a:noFill/>
              <a:ln w="9525">
                <a:noFill/>
              </a:ln>
            </p:spPr>
          </p:pic>
        </p:grpSp>
        <p:sp>
          <p:nvSpPr>
            <p:cNvPr id="14" name="文本框 1"/>
            <p:cNvSpPr txBox="1"/>
            <p:nvPr/>
          </p:nvSpPr>
          <p:spPr>
            <a:xfrm>
              <a:off x="888" y="1689"/>
              <a:ext cx="1120" cy="1026"/>
            </a:xfrm>
            <a:prstGeom prst="rect">
              <a:avLst/>
            </a:prstGeom>
            <a:noFill/>
            <a:ln w="9525">
              <a:noFill/>
            </a:ln>
          </p:spPr>
          <p:txBody>
            <a:bodyPr anchor="t" anchorCtr="0">
              <a:spAutoFit/>
            </a:bodyPr>
            <a:p>
              <a:pPr latinLnBrk="1"/>
              <a:r>
                <a:rPr lang="en-US" altLang="zh-CN" sz="2000" dirty="0">
                  <a:latin typeface="Arial" panose="020B0604020202020204" pitchFamily="34" charset="0"/>
                  <a:ea typeface="黑体" panose="02010609060101010101" charset="-122"/>
                </a:rPr>
                <a:t>3</a:t>
              </a:r>
              <a:endParaRPr lang="en-US" altLang="zh-CN" sz="2000" dirty="0">
                <a:latin typeface="Arial" panose="020B0604020202020204" pitchFamily="34" charset="0"/>
                <a:ea typeface="黑体" panose="02010609060101010101" charset="-122"/>
              </a:endParaRPr>
            </a:p>
          </p:txBody>
        </p:sp>
      </p:grpSp>
      <p:grpSp>
        <p:nvGrpSpPr>
          <p:cNvPr id="62" name="组合 61"/>
          <p:cNvGrpSpPr/>
          <p:nvPr/>
        </p:nvGrpSpPr>
        <p:grpSpPr>
          <a:xfrm rot="0">
            <a:off x="0" y="0"/>
            <a:ext cx="12192000" cy="6858000"/>
            <a:chOff x="0" y="-1"/>
            <a:chExt cx="12191999" cy="6858001"/>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43820" b="60350"/>
            <a:stretch>
              <a:fillRect/>
            </a:stretch>
          </p:blipFill>
          <p:spPr>
            <a:xfrm>
              <a:off x="10810844" y="5395697"/>
              <a:ext cx="1381155" cy="1462303"/>
            </a:xfrm>
            <a:prstGeom prst="rect">
              <a:avLst/>
            </a:prstGeom>
          </p:spPr>
        </p:pic>
        <p:pic>
          <p:nvPicPr>
            <p:cNvPr id="85" name="图片 84"/>
            <p:cNvPicPr>
              <a:picLocks noChangeAspect="1"/>
            </p:cNvPicPr>
            <p:nvPr/>
          </p:nvPicPr>
          <p:blipFill rotWithShape="1">
            <a:blip r:embed="rId4" cstate="print">
              <a:extLst>
                <a:ext uri="{28A0092B-C50C-407E-A947-70E740481C1C}">
                  <a14:useLocalDpi xmlns:a14="http://schemas.microsoft.com/office/drawing/2010/main" val="0"/>
                </a:ext>
              </a:extLst>
            </a:blip>
            <a:srcRect l="1" t="-412" r="-1087" b="69994"/>
            <a:stretch>
              <a:fillRect/>
            </a:stretch>
          </p:blipFill>
          <p:spPr>
            <a:xfrm flipH="1" flipV="1">
              <a:off x="0" y="-1"/>
              <a:ext cx="2485126" cy="1121869"/>
            </a:xfrm>
            <a:prstGeom prst="rect">
              <a:avLst/>
            </a:prstGeom>
          </p:spPr>
        </p:pic>
        <p:pic>
          <p:nvPicPr>
            <p:cNvPr id="86" name="图片 85"/>
            <p:cNvPicPr>
              <a:picLocks noChangeAspect="1"/>
            </p:cNvPicPr>
            <p:nvPr/>
          </p:nvPicPr>
          <p:blipFill rotWithShape="1">
            <a:blip r:embed="rId5" cstate="print">
              <a:extLst>
                <a:ext uri="{28A0092B-C50C-407E-A947-70E740481C1C}">
                  <a14:useLocalDpi xmlns:a14="http://schemas.microsoft.com/office/drawing/2010/main" val="0"/>
                </a:ext>
              </a:extLst>
            </a:blip>
            <a:srcRect l="28361" t="16833" r="45730" b="61637"/>
            <a:stretch>
              <a:fillRect/>
            </a:stretch>
          </p:blipFill>
          <p:spPr>
            <a:xfrm flipH="1" flipV="1">
              <a:off x="11406364" y="4601631"/>
              <a:ext cx="636952" cy="794066"/>
            </a:xfrm>
            <a:prstGeom prst="rect">
              <a:avLst/>
            </a:prstGeom>
          </p:spPr>
        </p:pic>
      </p:grpSp>
      <p:sp>
        <p:nvSpPr>
          <p:cNvPr id="40967" name="文本框 1"/>
          <p:cNvSpPr txBox="1"/>
          <p:nvPr/>
        </p:nvSpPr>
        <p:spPr>
          <a:xfrm>
            <a:off x="2950845" y="1257935"/>
            <a:ext cx="3606800" cy="398780"/>
          </a:xfrm>
          <a:prstGeom prst="rect">
            <a:avLst/>
          </a:prstGeom>
          <a:noFill/>
          <a:ln w="9525">
            <a:noFill/>
          </a:ln>
        </p:spPr>
        <p:txBody>
          <a:bodyPr wrap="square" anchor="t" anchorCtr="0">
            <a:spAutoFit/>
          </a:bodyPr>
          <a:p>
            <a:r>
              <a:rPr lang="zh-CN" altLang="en-US" sz="2000" b="1">
                <a:latin typeface="宋体" panose="02010600030101010101" pitchFamily="2" charset="-122"/>
                <a:ea typeface="宋体" panose="02010600030101010101" pitchFamily="2" charset="-122"/>
              </a:rPr>
              <a:t>形成了学习模式和课型</a:t>
            </a:r>
            <a:endParaRPr lang="zh-CN" altLang="en-US" sz="2000" b="1">
              <a:latin typeface="宋体" panose="02010600030101010101" pitchFamily="2" charset="-122"/>
              <a:ea typeface="宋体" panose="02010600030101010101" pitchFamily="2" charset="-122"/>
            </a:endParaRPr>
          </a:p>
        </p:txBody>
      </p:sp>
      <p:sp>
        <p:nvSpPr>
          <p:cNvPr id="4" name="文本框 3"/>
          <p:cNvSpPr txBox="1"/>
          <p:nvPr/>
        </p:nvSpPr>
        <p:spPr>
          <a:xfrm>
            <a:off x="366650" y="335785"/>
            <a:ext cx="10212450" cy="645160"/>
          </a:xfrm>
          <a:prstGeom prst="rect">
            <a:avLst/>
          </a:prstGeom>
          <a:noFill/>
        </p:spPr>
        <p:txBody>
          <a:bodyPr wrap="square" rtlCol="0">
            <a:spAutoFit/>
          </a:bodyPr>
          <a:p>
            <a:r>
              <a:rPr lang="zh-CN"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一、理论成果</a:t>
            </a:r>
            <a:endParaRPr lang="zh-CN"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grpSp>
        <p:nvGrpSpPr>
          <p:cNvPr id="65" name="组合 64"/>
          <p:cNvGrpSpPr/>
          <p:nvPr/>
        </p:nvGrpSpPr>
        <p:grpSpPr>
          <a:xfrm>
            <a:off x="2094805" y="2413827"/>
            <a:ext cx="8001923" cy="807085"/>
            <a:chOff x="446345" y="2099739"/>
            <a:chExt cx="8001923" cy="807085"/>
          </a:xfrm>
        </p:grpSpPr>
        <p:sp>
          <p:nvSpPr>
            <p:cNvPr id="66" name="圆角矩形标注 65"/>
            <p:cNvSpPr/>
            <p:nvPr/>
          </p:nvSpPr>
          <p:spPr>
            <a:xfrm>
              <a:off x="446345" y="2100058"/>
              <a:ext cx="1722899" cy="806754"/>
            </a:xfrm>
            <a:prstGeom prst="wedgeRoundRectCallout">
              <a:avLst>
                <a:gd name="adj1" fmla="val -21547"/>
                <a:gd name="adj2" fmla="val 71658"/>
                <a:gd name="adj3" fmla="val 16667"/>
              </a:avLst>
            </a:prstGeom>
            <a:solidFill>
              <a:srgbClr val="FFC000"/>
            </a:solidFill>
            <a:ln w="28575">
              <a:solidFill>
                <a:srgbClr val="FEFEFE"/>
              </a:solidFill>
              <a:round/>
            </a:ln>
            <a:effectLst/>
          </p:spPr>
          <p:txBody>
            <a:bodyPr wrap="none" lIns="91433" tIns="45716" rIns="91433" bIns="45716" anchor="ct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搜集信息</a:t>
              </a:r>
              <a:endParaRPr kumimoji="0" lang="zh-CN" altLang="en-US" sz="2400" b="1" i="0" u="none" strike="noStrike" kern="1200" cap="none" spc="0" normalizeH="0" baseline="0" noProof="0" dirty="0">
                <a:ln>
                  <a:noFill/>
                </a:ln>
                <a:solidFill>
                  <a:schemeClr val="tx1"/>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整合判断</a:t>
              </a:r>
              <a:endParaRPr lang="zh-CN" altLang="en-US" sz="2400" b="1" noProof="1">
                <a:solidFill>
                  <a:prstClr val="white"/>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67" name="圆角矩形标注 66"/>
            <p:cNvSpPr/>
            <p:nvPr/>
          </p:nvSpPr>
          <p:spPr>
            <a:xfrm>
              <a:off x="2545979" y="2099739"/>
              <a:ext cx="1722899" cy="805387"/>
            </a:xfrm>
            <a:prstGeom prst="wedgeRoundRectCallout">
              <a:avLst>
                <a:gd name="adj1" fmla="val -23690"/>
                <a:gd name="adj2" fmla="val 74710"/>
                <a:gd name="adj3" fmla="val 16667"/>
              </a:avLst>
            </a:prstGeom>
            <a:solidFill>
              <a:srgbClr val="F38A93"/>
            </a:solidFill>
            <a:ln w="28575">
              <a:solidFill>
                <a:srgbClr val="FEFEFE"/>
              </a:solidFill>
              <a:round/>
            </a:ln>
            <a:effectLst/>
          </p:spPr>
          <p:txBody>
            <a:bodyPr wrap="none" lIns="91433" tIns="45716" rIns="91433" bIns="45716" anchor="ctr"/>
            <a:p>
              <a:pPr marL="0" marR="0" lvl="0" indent="0" algn="ctr" defTabSz="914400" rtl="0" eaLnBrk="1" fontAlgn="auto" latinLnBrk="0" hangingPunct="1">
                <a:lnSpc>
                  <a:spcPct val="100000"/>
                </a:lnSpc>
                <a:spcBef>
                  <a:spcPts val="0"/>
                </a:spcBef>
                <a:spcAft>
                  <a:spcPts val="0"/>
                </a:spcAft>
                <a:buClrTx/>
                <a:buSzTx/>
                <a:buFontTx/>
                <a:buNone/>
                <a:defRPr/>
              </a:pPr>
              <a:r>
                <a:rPr sz="24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探寻观点</a:t>
              </a:r>
              <a:endParaRPr kumimoji="0" sz="2400" b="1" i="0" u="none" strike="noStrike" kern="1200" cap="none" spc="0" normalizeH="0" baseline="0" noProof="0" dirty="0">
                <a:ln>
                  <a:noFill/>
                </a:ln>
                <a:solidFill>
                  <a:schemeClr val="tx1"/>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sz="24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发现疑难</a:t>
              </a:r>
              <a:endParaRPr lang="zh-CN" altLang="en-US" sz="2400" b="1" noProof="1">
                <a:solidFill>
                  <a:prstClr val="white"/>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68" name="圆角矩形标注 67"/>
            <p:cNvSpPr/>
            <p:nvPr/>
          </p:nvSpPr>
          <p:spPr>
            <a:xfrm>
              <a:off x="4606147" y="2099887"/>
              <a:ext cx="1722899" cy="806754"/>
            </a:xfrm>
            <a:prstGeom prst="wedgeRoundRectCallout">
              <a:avLst>
                <a:gd name="adj1" fmla="val -22262"/>
                <a:gd name="adj2" fmla="val 73184"/>
                <a:gd name="adj3" fmla="val 16667"/>
              </a:avLst>
            </a:prstGeom>
            <a:solidFill>
              <a:srgbClr val="92D050"/>
            </a:solidFill>
            <a:ln w="28575">
              <a:solidFill>
                <a:srgbClr val="FEFEFE"/>
              </a:solidFill>
              <a:round/>
            </a:ln>
            <a:effectLst/>
          </p:spPr>
          <p:txBody>
            <a:bodyPr wrap="none" lIns="91433" tIns="45716" rIns="91433" bIns="45716" anchor="ctr"/>
            <a:p>
              <a:pPr marL="0" marR="0" lvl="0" indent="0" algn="ctr" defTabSz="914400" rtl="0" eaLnBrk="1" fontAlgn="auto" latinLnBrk="0" hangingPunct="1">
                <a:lnSpc>
                  <a:spcPct val="100000"/>
                </a:lnSpc>
                <a:spcBef>
                  <a:spcPts val="0"/>
                </a:spcBef>
                <a:spcAft>
                  <a:spcPts val="0"/>
                </a:spcAft>
                <a:buClrTx/>
                <a:buSzTx/>
                <a:buFontTx/>
                <a:buNone/>
                <a:defRPr/>
              </a:pPr>
              <a:r>
                <a:rPr sz="24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自主思考</a:t>
              </a:r>
              <a:endParaRPr sz="24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sz="24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同伴研讨</a:t>
              </a:r>
              <a:endParaRPr lang="zh-CN" altLang="en-US" sz="2400" b="1" noProof="1">
                <a:solidFill>
                  <a:prstClr val="white"/>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69" name="圆角矩形标注 68"/>
            <p:cNvSpPr/>
            <p:nvPr/>
          </p:nvSpPr>
          <p:spPr>
            <a:xfrm>
              <a:off x="6725369" y="2100070"/>
              <a:ext cx="1722899" cy="806754"/>
            </a:xfrm>
            <a:prstGeom prst="wedgeRoundRectCallout">
              <a:avLst>
                <a:gd name="adj1" fmla="val -21547"/>
                <a:gd name="adj2" fmla="val 70131"/>
                <a:gd name="adj3" fmla="val 16667"/>
              </a:avLst>
            </a:prstGeom>
            <a:solidFill>
              <a:srgbClr val="D1621E"/>
            </a:solidFill>
            <a:ln w="28575">
              <a:solidFill>
                <a:srgbClr val="FEFEFE"/>
              </a:solidFill>
              <a:round/>
            </a:ln>
            <a:effectLst/>
          </p:spPr>
          <p:txBody>
            <a:bodyPr wrap="none" lIns="91433" tIns="45716" rIns="91433" bIns="45716" anchor="ctr"/>
            <a:p>
              <a:pPr marL="0" marR="0" lvl="0" indent="0" algn="ctr" defTabSz="914400" rtl="0" eaLnBrk="1" fontAlgn="auto" latinLnBrk="0" hangingPunct="1">
                <a:lnSpc>
                  <a:spcPct val="100000"/>
                </a:lnSpc>
                <a:spcBef>
                  <a:spcPts val="0"/>
                </a:spcBef>
                <a:spcAft>
                  <a:spcPts val="0"/>
                </a:spcAft>
                <a:buClrTx/>
                <a:buSzTx/>
                <a:buFontTx/>
                <a:buNone/>
                <a:defRPr/>
              </a:pPr>
              <a:r>
                <a:rPr sz="24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解决方法</a:t>
              </a:r>
              <a:endParaRPr kumimoji="0" sz="2400" b="1" i="0" u="none" strike="noStrike" kern="1200" cap="none" spc="0" normalizeH="0" baseline="0" noProof="0" dirty="0">
                <a:ln>
                  <a:noFill/>
                </a:ln>
                <a:solidFill>
                  <a:schemeClr val="tx1"/>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sz="2400" b="1" noProof="0" dirty="0">
                  <a:ln>
                    <a:noFill/>
                  </a:ln>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活动策略</a:t>
              </a:r>
              <a:endParaRPr lang="zh-CN" altLang="en-US" sz="2400" b="1" noProof="1">
                <a:solidFill>
                  <a:prstClr val="white"/>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71" name="右箭头 70"/>
            <p:cNvSpPr/>
            <p:nvPr/>
          </p:nvSpPr>
          <p:spPr>
            <a:xfrm>
              <a:off x="2169160" y="2395220"/>
              <a:ext cx="376555" cy="2127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2" name="右箭头 71"/>
            <p:cNvSpPr/>
            <p:nvPr/>
          </p:nvSpPr>
          <p:spPr>
            <a:xfrm>
              <a:off x="4268470" y="2397125"/>
              <a:ext cx="376555" cy="2127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右箭头 72"/>
            <p:cNvSpPr/>
            <p:nvPr/>
          </p:nvSpPr>
          <p:spPr>
            <a:xfrm>
              <a:off x="6348730" y="2395220"/>
              <a:ext cx="376555" cy="2127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4" name="文本框 17"/>
          <p:cNvSpPr txBox="1"/>
          <p:nvPr/>
        </p:nvSpPr>
        <p:spPr>
          <a:xfrm>
            <a:off x="3079117" y="1743097"/>
            <a:ext cx="4836794" cy="398780"/>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p>
            <a:pPr algn="ctr"/>
            <a:r>
              <a:rPr lang="zh-CN" altLang="en-US" sz="2000" b="1" dirty="0" smtClean="0">
                <a:solidFill>
                  <a:schemeClr val="tx1"/>
                </a:solidFill>
                <a:latin typeface="+mn-ea"/>
              </a:rPr>
              <a:t>高阶学习模式</a:t>
            </a:r>
            <a:endParaRPr lang="zh-CN" altLang="en-US" sz="2000" b="1" dirty="0" smtClean="0">
              <a:solidFill>
                <a:schemeClr val="tx1"/>
              </a:solidFill>
              <a:latin typeface="+mn-ea"/>
            </a:endParaRPr>
          </a:p>
        </p:txBody>
      </p:sp>
      <p:sp>
        <p:nvSpPr>
          <p:cNvPr id="75" name="文本框 17"/>
          <p:cNvSpPr txBox="1"/>
          <p:nvPr/>
        </p:nvSpPr>
        <p:spPr>
          <a:xfrm>
            <a:off x="3185797" y="3684927"/>
            <a:ext cx="4836794" cy="398780"/>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p>
            <a:pPr algn="ctr"/>
            <a:r>
              <a:rPr lang="zh-CN" altLang="en-US" sz="2000" b="1" dirty="0" smtClean="0">
                <a:solidFill>
                  <a:schemeClr val="tx1"/>
                </a:solidFill>
                <a:latin typeface="+mn-ea"/>
              </a:rPr>
              <a:t>高阶课堂教学模式</a:t>
            </a:r>
            <a:endParaRPr lang="zh-CN" altLang="en-US" sz="2000" b="1" dirty="0" smtClean="0">
              <a:solidFill>
                <a:schemeClr val="tx1"/>
              </a:solidFill>
              <a:latin typeface="+mn-ea"/>
            </a:endParaRPr>
          </a:p>
        </p:txBody>
      </p:sp>
      <p:grpSp>
        <p:nvGrpSpPr>
          <p:cNvPr id="5" name="组合 4"/>
          <p:cNvGrpSpPr/>
          <p:nvPr/>
        </p:nvGrpSpPr>
        <p:grpSpPr>
          <a:xfrm>
            <a:off x="1987490" y="4548062"/>
            <a:ext cx="7990493" cy="807085"/>
            <a:chOff x="446345" y="2099739"/>
            <a:chExt cx="7990493" cy="807085"/>
          </a:xfrm>
        </p:grpSpPr>
        <p:sp>
          <p:nvSpPr>
            <p:cNvPr id="6" name="圆角矩形标注 5"/>
            <p:cNvSpPr/>
            <p:nvPr/>
          </p:nvSpPr>
          <p:spPr>
            <a:xfrm>
              <a:off x="446345" y="2100058"/>
              <a:ext cx="1722899" cy="806754"/>
            </a:xfrm>
            <a:prstGeom prst="wedgeRoundRectCallout">
              <a:avLst>
                <a:gd name="adj1" fmla="val -21547"/>
                <a:gd name="adj2" fmla="val 71658"/>
                <a:gd name="adj3" fmla="val 16667"/>
              </a:avLst>
            </a:prstGeom>
            <a:solidFill>
              <a:srgbClr val="FFC000"/>
            </a:solidFill>
            <a:ln w="28575">
              <a:solidFill>
                <a:srgbClr val="FEFEFE"/>
              </a:solidFill>
              <a:round/>
            </a:ln>
            <a:effectLst/>
          </p:spPr>
          <p:txBody>
            <a:bodyPr wrap="none" lIns="91433" tIns="45716" rIns="91433" bIns="45716" anchor="ct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noProof="1">
                  <a:solidFill>
                    <a:prstClr val="white"/>
                  </a:solidFill>
                  <a:effectLst>
                    <a:outerShdw blurRad="38100" dist="38100" dir="2700000" algn="tl">
                      <a:srgbClr val="000000"/>
                    </a:outerShdw>
                  </a:effectLst>
                  <a:latin typeface="微软雅黑" panose="020B0503020204020204" charset="-122"/>
                  <a:ea typeface="微软雅黑" panose="020B0503020204020204" charset="-122"/>
                </a:rPr>
                <a:t>预学</a:t>
              </a:r>
              <a:endParaRPr lang="en-US" altLang="zh-CN" sz="2400" b="1" noProof="1">
                <a:solidFill>
                  <a:prstClr val="white"/>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7" name="圆角矩形标注 6"/>
            <p:cNvSpPr/>
            <p:nvPr/>
          </p:nvSpPr>
          <p:spPr>
            <a:xfrm>
              <a:off x="2545979" y="2099739"/>
              <a:ext cx="1722899" cy="805387"/>
            </a:xfrm>
            <a:prstGeom prst="wedgeRoundRectCallout">
              <a:avLst>
                <a:gd name="adj1" fmla="val -23690"/>
                <a:gd name="adj2" fmla="val 74710"/>
                <a:gd name="adj3" fmla="val 16667"/>
              </a:avLst>
            </a:prstGeom>
            <a:solidFill>
              <a:srgbClr val="F38A93"/>
            </a:solidFill>
            <a:ln w="28575">
              <a:solidFill>
                <a:srgbClr val="FEFEFE"/>
              </a:solidFill>
              <a:round/>
            </a:ln>
            <a:effectLst/>
          </p:spPr>
          <p:txBody>
            <a:bodyPr wrap="none" lIns="91433" tIns="45716" rIns="91433" bIns="45716" anchor="ct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a:solidFill>
                    <a:prstClr val="white"/>
                  </a:solidFill>
                  <a:effectLst>
                    <a:outerShdw blurRad="38100" dist="38100" dir="2700000" algn="tl">
                      <a:srgbClr val="000000"/>
                    </a:outerShdw>
                  </a:effectLst>
                  <a:latin typeface="微软雅黑" panose="020B0503020204020204" charset="-122"/>
                  <a:ea typeface="微软雅黑" panose="020B0503020204020204" charset="-122"/>
                  <a:sym typeface="思源黑体 CN Medium" panose="020B0600000000000000" pitchFamily="34" charset="-122"/>
                </a:rPr>
                <a:t>共学</a:t>
              </a:r>
              <a:endParaRPr lang="en-US" altLang="zh-CN" sz="2400" b="1">
                <a:solidFill>
                  <a:prstClr val="white"/>
                </a:solidFill>
                <a:effectLst>
                  <a:outerShdw blurRad="38100" dist="38100" dir="2700000" algn="tl">
                    <a:srgbClr val="000000"/>
                  </a:outerShdw>
                </a:effectLst>
                <a:latin typeface="微软雅黑" panose="020B0503020204020204" charset="-122"/>
                <a:ea typeface="微软雅黑" panose="020B0503020204020204" charset="-122"/>
                <a:sym typeface="思源黑体 CN Medium" panose="020B0600000000000000" pitchFamily="34" charset="-122"/>
              </a:endParaRPr>
            </a:p>
          </p:txBody>
        </p:sp>
        <p:sp>
          <p:nvSpPr>
            <p:cNvPr id="8" name="圆角矩形标注 7"/>
            <p:cNvSpPr/>
            <p:nvPr/>
          </p:nvSpPr>
          <p:spPr>
            <a:xfrm>
              <a:off x="4606147" y="2099887"/>
              <a:ext cx="1722899" cy="806754"/>
            </a:xfrm>
            <a:prstGeom prst="wedgeRoundRectCallout">
              <a:avLst>
                <a:gd name="adj1" fmla="val -22262"/>
                <a:gd name="adj2" fmla="val 73184"/>
                <a:gd name="adj3" fmla="val 16667"/>
              </a:avLst>
            </a:prstGeom>
            <a:solidFill>
              <a:srgbClr val="92D050"/>
            </a:solidFill>
            <a:ln w="28575">
              <a:solidFill>
                <a:srgbClr val="FEFEFE"/>
              </a:solidFill>
              <a:round/>
            </a:ln>
            <a:effectLst/>
          </p:spPr>
          <p:txBody>
            <a:bodyPr wrap="none" lIns="91433" tIns="45716" rIns="91433" bIns="45716" anchor="ctr"/>
            <a:p>
              <a:pPr marL="0" marR="0" lvl="0" algn="ctr" defTabSz="914400" rtl="0" eaLnBrk="1" fontAlgn="auto" latinLnBrk="0" hangingPunct="1">
                <a:lnSpc>
                  <a:spcPct val="100000"/>
                </a:lnSpc>
                <a:spcBef>
                  <a:spcPts val="0"/>
                </a:spcBef>
                <a:spcAft>
                  <a:spcPts val="0"/>
                </a:spcAft>
                <a:buClrTx/>
                <a:buSzTx/>
                <a:buFontTx/>
                <a:buNone/>
                <a:defRPr/>
              </a:pPr>
              <a:r>
                <a:rPr lang="en-US" altLang="zh-CN" sz="2400" b="1">
                  <a:solidFill>
                    <a:prstClr val="white"/>
                  </a:solidFill>
                  <a:effectLst>
                    <a:outerShdw blurRad="38100" dist="38100" dir="2700000" algn="tl">
                      <a:srgbClr val="000000"/>
                    </a:outerShdw>
                  </a:effectLst>
                  <a:latin typeface="微软雅黑" panose="020B0503020204020204" charset="-122"/>
                  <a:ea typeface="微软雅黑" panose="020B0503020204020204" charset="-122"/>
                  <a:sym typeface="思源黑体 CN Medium" panose="020B0600000000000000" pitchFamily="34" charset="-122"/>
                </a:rPr>
                <a:t>研学</a:t>
              </a:r>
              <a:endParaRPr lang="en-US" altLang="zh-CN" sz="2400" b="1">
                <a:solidFill>
                  <a:prstClr val="white"/>
                </a:solidFill>
                <a:effectLst>
                  <a:outerShdw blurRad="38100" dist="38100" dir="2700000" algn="tl">
                    <a:srgbClr val="000000"/>
                  </a:outerShdw>
                </a:effectLst>
                <a:latin typeface="微软雅黑" panose="020B0503020204020204" charset="-122"/>
                <a:ea typeface="微软雅黑" panose="020B0503020204020204" charset="-122"/>
                <a:sym typeface="思源黑体 CN Medium" panose="020B0600000000000000" pitchFamily="34" charset="-122"/>
              </a:endParaRPr>
            </a:p>
          </p:txBody>
        </p:sp>
        <p:sp>
          <p:nvSpPr>
            <p:cNvPr id="9" name="圆角矩形标注 8"/>
            <p:cNvSpPr/>
            <p:nvPr/>
          </p:nvSpPr>
          <p:spPr>
            <a:xfrm>
              <a:off x="6713939" y="2100070"/>
              <a:ext cx="1722899" cy="806754"/>
            </a:xfrm>
            <a:prstGeom prst="wedgeRoundRectCallout">
              <a:avLst>
                <a:gd name="adj1" fmla="val -21547"/>
                <a:gd name="adj2" fmla="val 70131"/>
                <a:gd name="adj3" fmla="val 16667"/>
              </a:avLst>
            </a:prstGeom>
            <a:solidFill>
              <a:srgbClr val="D1621E"/>
            </a:solidFill>
            <a:ln w="28575">
              <a:solidFill>
                <a:srgbClr val="FEFEFE"/>
              </a:solidFill>
              <a:round/>
            </a:ln>
            <a:effectLst/>
          </p:spPr>
          <p:txBody>
            <a:bodyPr wrap="none" lIns="91433" tIns="45716" rIns="91433" bIns="45716" anchor="ct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a:solidFill>
                    <a:prstClr val="white"/>
                  </a:solidFill>
                  <a:effectLst>
                    <a:outerShdw blurRad="38100" dist="38100" dir="2700000" algn="tl">
                      <a:srgbClr val="000000"/>
                    </a:outerShdw>
                  </a:effectLst>
                  <a:latin typeface="微软雅黑" panose="020B0503020204020204" charset="-122"/>
                  <a:ea typeface="微软雅黑" panose="020B0503020204020204" charset="-122"/>
                  <a:sym typeface="思源黑体 CN Medium" panose="020B0600000000000000" pitchFamily="34" charset="-122"/>
                </a:rPr>
                <a:t>延学</a:t>
              </a:r>
              <a:endParaRPr lang="en-US" altLang="zh-CN" sz="2400" b="1">
                <a:solidFill>
                  <a:prstClr val="white"/>
                </a:solidFill>
                <a:effectLst>
                  <a:outerShdw blurRad="38100" dist="38100" dir="2700000" algn="tl">
                    <a:srgbClr val="000000"/>
                  </a:outerShdw>
                </a:effectLst>
                <a:latin typeface="微软雅黑" panose="020B0503020204020204" charset="-122"/>
                <a:ea typeface="微软雅黑" panose="020B0503020204020204" charset="-122"/>
                <a:sym typeface="思源黑体 CN Medium" panose="020B0600000000000000" pitchFamily="34" charset="-122"/>
              </a:endParaRPr>
            </a:p>
          </p:txBody>
        </p:sp>
        <p:sp>
          <p:nvSpPr>
            <p:cNvPr id="12" name="右箭头 11"/>
            <p:cNvSpPr/>
            <p:nvPr/>
          </p:nvSpPr>
          <p:spPr>
            <a:xfrm>
              <a:off x="2169160" y="2395220"/>
              <a:ext cx="376555" cy="2127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右箭头 12"/>
            <p:cNvSpPr/>
            <p:nvPr/>
          </p:nvSpPr>
          <p:spPr>
            <a:xfrm>
              <a:off x="4268470" y="2397125"/>
              <a:ext cx="376555" cy="2127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右箭头 16"/>
            <p:cNvSpPr/>
            <p:nvPr/>
          </p:nvSpPr>
          <p:spPr>
            <a:xfrm>
              <a:off x="6348730" y="2395220"/>
              <a:ext cx="376555" cy="2127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1000"/>
                                        <p:tgtEl>
                                          <p:spTgt spid="65"/>
                                        </p:tgtEl>
                                      </p:cBhvr>
                                    </p:animEffect>
                                    <p:anim calcmode="lin" valueType="num">
                                      <p:cBhvr>
                                        <p:cTn id="11" dur="1000" fill="hold"/>
                                        <p:tgtEl>
                                          <p:spTgt spid="65"/>
                                        </p:tgtEl>
                                        <p:attrNameLst>
                                          <p:attrName>ppt_x</p:attrName>
                                        </p:attrNameLst>
                                      </p:cBhvr>
                                      <p:tavLst>
                                        <p:tav tm="0">
                                          <p:val>
                                            <p:strVal val="#ppt_x"/>
                                          </p:val>
                                        </p:tav>
                                        <p:tav tm="100000">
                                          <p:val>
                                            <p:strVal val="#ppt_x"/>
                                          </p:val>
                                        </p:tav>
                                      </p:tavLst>
                                    </p:anim>
                                    <p:anim calcmode="lin" valueType="num">
                                      <p:cBhvr>
                                        <p:cTn id="12" dur="1000" fill="hold"/>
                                        <p:tgtEl>
                                          <p:spTgt spid="6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75"/>
                                        </p:tgtEl>
                                        <p:attrNameLst>
                                          <p:attrName>style.visibility</p:attrName>
                                        </p:attrNameLst>
                                      </p:cBhvr>
                                      <p:to>
                                        <p:strVal val="visible"/>
                                      </p:to>
                                    </p:se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ldLvl="0" animBg="1"/>
      <p:bldP spid="7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p:cNvPicPr>
            <a:picLocks noChangeAspect="1"/>
          </p:cNvPicPr>
          <p:nvPr/>
        </p:nvPicPr>
        <p:blipFill>
          <a:blip r:embed="rId1"/>
          <a:stretch>
            <a:fillRect/>
          </a:stretch>
        </p:blipFill>
        <p:spPr>
          <a:xfrm>
            <a:off x="366395" y="0"/>
            <a:ext cx="6629400" cy="7077075"/>
          </a:xfrm>
          <a:prstGeom prst="rect">
            <a:avLst/>
          </a:prstGeom>
        </p:spPr>
      </p:pic>
      <p:grpSp>
        <p:nvGrpSpPr>
          <p:cNvPr id="53" name="组合 52"/>
          <p:cNvGrpSpPr/>
          <p:nvPr/>
        </p:nvGrpSpPr>
        <p:grpSpPr>
          <a:xfrm rot="0">
            <a:off x="0" y="0"/>
            <a:ext cx="12192000" cy="6858000"/>
            <a:chOff x="0" y="-1"/>
            <a:chExt cx="12191999" cy="6858001"/>
          </a:xfrm>
        </p:grpSpPr>
        <p:pic>
          <p:nvPicPr>
            <p:cNvPr id="55" name="图片 54"/>
            <p:cNvPicPr>
              <a:picLocks noChangeAspect="1"/>
            </p:cNvPicPr>
            <p:nvPr/>
          </p:nvPicPr>
          <p:blipFill rotWithShape="1">
            <a:blip r:embed="rId2" cstate="print">
              <a:extLst>
                <a:ext uri="{28A0092B-C50C-407E-A947-70E740481C1C}">
                  <a14:useLocalDpi xmlns:a14="http://schemas.microsoft.com/office/drawing/2010/main" val="0"/>
                </a:ext>
              </a:extLst>
            </a:blip>
            <a:srcRect r="43820" b="60350"/>
            <a:stretch>
              <a:fillRect/>
            </a:stretch>
          </p:blipFill>
          <p:spPr>
            <a:xfrm>
              <a:off x="10810844" y="5395697"/>
              <a:ext cx="1381155" cy="1462303"/>
            </a:xfrm>
            <a:prstGeom prst="rect">
              <a:avLst/>
            </a:prstGeom>
          </p:spPr>
        </p:pic>
        <p:pic>
          <p:nvPicPr>
            <p:cNvPr id="64" name="图片 63"/>
            <p:cNvPicPr>
              <a:picLocks noChangeAspect="1"/>
            </p:cNvPicPr>
            <p:nvPr/>
          </p:nvPicPr>
          <p:blipFill rotWithShape="1">
            <a:blip r:embed="rId3" cstate="print">
              <a:extLst>
                <a:ext uri="{28A0092B-C50C-407E-A947-70E740481C1C}">
                  <a14:useLocalDpi xmlns:a14="http://schemas.microsoft.com/office/drawing/2010/main" val="0"/>
                </a:ext>
              </a:extLst>
            </a:blip>
            <a:srcRect l="1" t="-412" r="-1087" b="69994"/>
            <a:stretch>
              <a:fillRect/>
            </a:stretch>
          </p:blipFill>
          <p:spPr>
            <a:xfrm flipH="1" flipV="1">
              <a:off x="0" y="-1"/>
              <a:ext cx="2485126" cy="1121869"/>
            </a:xfrm>
            <a:prstGeom prst="rect">
              <a:avLst/>
            </a:prstGeom>
          </p:spPr>
        </p:pic>
        <p:pic>
          <p:nvPicPr>
            <p:cNvPr id="65" name="图片 64"/>
            <p:cNvPicPr>
              <a:picLocks noChangeAspect="1"/>
            </p:cNvPicPr>
            <p:nvPr/>
          </p:nvPicPr>
          <p:blipFill rotWithShape="1">
            <a:blip r:embed="rId4" cstate="print">
              <a:extLst>
                <a:ext uri="{28A0092B-C50C-407E-A947-70E740481C1C}">
                  <a14:useLocalDpi xmlns:a14="http://schemas.microsoft.com/office/drawing/2010/main" val="0"/>
                </a:ext>
              </a:extLst>
            </a:blip>
            <a:srcRect l="28361" t="16833" r="45730" b="61637"/>
            <a:stretch>
              <a:fillRect/>
            </a:stretch>
          </p:blipFill>
          <p:spPr>
            <a:xfrm flipH="1" flipV="1">
              <a:off x="11406364" y="4601631"/>
              <a:ext cx="636952" cy="794066"/>
            </a:xfrm>
            <a:prstGeom prst="rect">
              <a:avLst/>
            </a:prstGeom>
          </p:spPr>
        </p:pic>
      </p:grpSp>
      <p:sp>
        <p:nvSpPr>
          <p:cNvPr id="4" name="文本框 3"/>
          <p:cNvSpPr txBox="1"/>
          <p:nvPr/>
        </p:nvSpPr>
        <p:spPr>
          <a:xfrm>
            <a:off x="366650" y="335785"/>
            <a:ext cx="10212450" cy="645160"/>
          </a:xfrm>
          <a:prstGeom prst="rect">
            <a:avLst/>
          </a:prstGeom>
          <a:noFill/>
        </p:spPr>
        <p:txBody>
          <a:bodyPr wrap="square" rtlCol="0">
            <a:spAutoFit/>
          </a:bodyPr>
          <a:p>
            <a:r>
              <a:rPr lang="zh-CN"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二、实践成果</a:t>
            </a:r>
            <a:endParaRPr lang="zh-CN"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46148" name="任意多边形 2"/>
          <p:cNvSpPr/>
          <p:nvPr/>
        </p:nvSpPr>
        <p:spPr>
          <a:xfrm>
            <a:off x="3530918" y="379413"/>
            <a:ext cx="5129212" cy="608012"/>
          </a:xfrm>
          <a:custGeom>
            <a:avLst/>
            <a:gdLst/>
            <a:ahLst/>
            <a:cxnLst>
              <a:cxn ang="0">
                <a:pos x="0" y="0"/>
              </a:cxn>
              <a:cxn ang="0">
                <a:pos x="5128260" y="0"/>
              </a:cxn>
              <a:cxn ang="0">
                <a:pos x="5128260" y="2969"/>
              </a:cxn>
              <a:cxn ang="0">
                <a:pos x="4579132" y="301873"/>
              </a:cxn>
              <a:cxn ang="0">
                <a:pos x="5128260" y="600778"/>
              </a:cxn>
              <a:cxn ang="0">
                <a:pos x="5128260" y="607695"/>
              </a:cxn>
              <a:cxn ang="0">
                <a:pos x="0" y="607695"/>
              </a:cxn>
              <a:cxn ang="0">
                <a:pos x="0" y="600778"/>
              </a:cxn>
              <a:cxn ang="0">
                <a:pos x="549127" y="301873"/>
              </a:cxn>
              <a:cxn ang="0">
                <a:pos x="0" y="2969"/>
              </a:cxn>
            </a:cxnLst>
            <a:pathLst>
              <a:path w="7710985" h="1678674">
                <a:moveTo>
                  <a:pt x="0" y="0"/>
                </a:moveTo>
                <a:lnTo>
                  <a:pt x="7710985" y="0"/>
                </a:lnTo>
                <a:lnTo>
                  <a:pt x="7710985" y="8202"/>
                </a:lnTo>
                <a:lnTo>
                  <a:pt x="6885302" y="833885"/>
                </a:lnTo>
                <a:lnTo>
                  <a:pt x="7710985" y="1659569"/>
                </a:lnTo>
                <a:lnTo>
                  <a:pt x="7710985" y="1678674"/>
                </a:lnTo>
                <a:lnTo>
                  <a:pt x="0" y="1678674"/>
                </a:lnTo>
                <a:lnTo>
                  <a:pt x="0" y="1659567"/>
                </a:lnTo>
                <a:lnTo>
                  <a:pt x="825683" y="833884"/>
                </a:lnTo>
                <a:lnTo>
                  <a:pt x="0" y="8202"/>
                </a:lnTo>
                <a:close/>
              </a:path>
            </a:pathLst>
          </a:custGeom>
          <a:solidFill>
            <a:srgbClr val="FFFF66"/>
          </a:solidFill>
          <a:ln w="19050" cap="flat" cmpd="sng">
            <a:solidFill>
              <a:schemeClr val="tx1"/>
            </a:solidFill>
            <a:prstDash val="solid"/>
            <a:round/>
            <a:headEnd type="none" w="med" len="med"/>
            <a:tailEnd type="none" w="med" len="med"/>
          </a:ln>
        </p:spPr>
        <p:txBody>
          <a:bodyPr/>
          <a:p>
            <a:endParaRPr lang="zh-CN" altLang="en-US"/>
          </a:p>
        </p:txBody>
      </p:sp>
      <p:sp>
        <p:nvSpPr>
          <p:cNvPr id="46149" name="文本框 6"/>
          <p:cNvSpPr txBox="1"/>
          <p:nvPr/>
        </p:nvSpPr>
        <p:spPr>
          <a:xfrm>
            <a:off x="4707890" y="458470"/>
            <a:ext cx="2463800" cy="522288"/>
          </a:xfrm>
          <a:prstGeom prst="rect">
            <a:avLst/>
          </a:prstGeom>
          <a:noFill/>
          <a:ln w="9525">
            <a:noFill/>
          </a:ln>
        </p:spPr>
        <p:txBody>
          <a:bodyPr wrap="square" anchor="t" anchorCtr="0">
            <a:spAutoFit/>
          </a:bodyPr>
          <a:p>
            <a:r>
              <a:rPr lang="zh-CN" altLang="en-US" sz="2800" b="1">
                <a:latin typeface="黑体" panose="02010609060101010101" charset="-122"/>
                <a:ea typeface="黑体" panose="02010609060101010101" charset="-122"/>
              </a:rPr>
              <a:t>系列论文集</a:t>
            </a:r>
            <a:endParaRPr lang="zh-CN" altLang="en-US" sz="2800" b="1">
              <a:latin typeface="黑体" panose="02010609060101010101" charset="-122"/>
              <a:ea typeface="黑体" panose="02010609060101010101" charset="-122"/>
            </a:endParaRPr>
          </a:p>
        </p:txBody>
      </p:sp>
      <p:pic>
        <p:nvPicPr>
          <p:cNvPr id="45" name="图片 44"/>
          <p:cNvPicPr>
            <a:picLocks noChangeAspect="1"/>
          </p:cNvPicPr>
          <p:nvPr/>
        </p:nvPicPr>
        <p:blipFill>
          <a:blip r:embed="rId5"/>
          <a:stretch>
            <a:fillRect/>
          </a:stretch>
        </p:blipFill>
        <p:spPr>
          <a:xfrm>
            <a:off x="5452110" y="1583690"/>
            <a:ext cx="6591300" cy="3971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randombar(horizontal)">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rot="0">
            <a:off x="0" y="0"/>
            <a:ext cx="12192000" cy="6858000"/>
            <a:chOff x="0" y="-1"/>
            <a:chExt cx="12191999" cy="6858001"/>
          </a:xfrm>
        </p:grpSpPr>
        <p:pic>
          <p:nvPicPr>
            <p:cNvPr id="55" name="图片 54"/>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810844" y="5395697"/>
              <a:ext cx="1381155" cy="1462303"/>
            </a:xfrm>
            <a:prstGeom prst="rect">
              <a:avLst/>
            </a:prstGeom>
          </p:spPr>
        </p:pic>
        <p:pic>
          <p:nvPicPr>
            <p:cNvPr id="64" name="图片 63"/>
            <p:cNvPicPr>
              <a:picLocks noChangeAspect="1"/>
            </p:cNvPicPr>
            <p:nvPr/>
          </p:nvPicPr>
          <p:blipFill rotWithShape="1">
            <a:blip r:embed="rId2" cstate="print">
              <a:extLst>
                <a:ext uri="{28A0092B-C50C-407E-A947-70E740481C1C}">
                  <a14:useLocalDpi xmlns:a14="http://schemas.microsoft.com/office/drawing/2010/main" val="0"/>
                </a:ext>
              </a:extLst>
            </a:blip>
            <a:srcRect l="1" t="-412" r="-1087" b="69994"/>
            <a:stretch>
              <a:fillRect/>
            </a:stretch>
          </p:blipFill>
          <p:spPr>
            <a:xfrm flipH="1" flipV="1">
              <a:off x="0" y="-1"/>
              <a:ext cx="2485126" cy="1121869"/>
            </a:xfrm>
            <a:prstGeom prst="rect">
              <a:avLst/>
            </a:prstGeom>
          </p:spPr>
        </p:pic>
        <p:pic>
          <p:nvPicPr>
            <p:cNvPr id="65" name="图片 64"/>
            <p:cNvPicPr>
              <a:picLocks noChangeAspect="1"/>
            </p:cNvPicPr>
            <p:nvPr/>
          </p:nvPicPr>
          <p:blipFill rotWithShape="1">
            <a:blip r:embed="rId3" cstate="print">
              <a:extLst>
                <a:ext uri="{28A0092B-C50C-407E-A947-70E740481C1C}">
                  <a14:useLocalDpi xmlns:a14="http://schemas.microsoft.com/office/drawing/2010/main" val="0"/>
                </a:ext>
              </a:extLst>
            </a:blip>
            <a:srcRect l="28361" t="16833" r="45730" b="61637"/>
            <a:stretch>
              <a:fillRect/>
            </a:stretch>
          </p:blipFill>
          <p:spPr>
            <a:xfrm flipH="1" flipV="1">
              <a:off x="11406364" y="4601631"/>
              <a:ext cx="636952" cy="794066"/>
            </a:xfrm>
            <a:prstGeom prst="rect">
              <a:avLst/>
            </a:prstGeom>
          </p:spPr>
        </p:pic>
      </p:grpSp>
      <p:sp>
        <p:nvSpPr>
          <p:cNvPr id="4" name="文本框 3"/>
          <p:cNvSpPr txBox="1"/>
          <p:nvPr/>
        </p:nvSpPr>
        <p:spPr>
          <a:xfrm>
            <a:off x="366650" y="335785"/>
            <a:ext cx="10212450" cy="645160"/>
          </a:xfrm>
          <a:prstGeom prst="rect">
            <a:avLst/>
          </a:prstGeom>
          <a:noFill/>
        </p:spPr>
        <p:txBody>
          <a:bodyPr wrap="square" rtlCol="0">
            <a:spAutoFit/>
          </a:bodyPr>
          <a:p>
            <a:r>
              <a:rPr lang="zh-CN"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二、实践成果</a:t>
            </a:r>
            <a:endParaRPr lang="zh-CN"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46148" name="任意多边形 2"/>
          <p:cNvSpPr/>
          <p:nvPr/>
        </p:nvSpPr>
        <p:spPr>
          <a:xfrm>
            <a:off x="3530918" y="379413"/>
            <a:ext cx="5129212" cy="608012"/>
          </a:xfrm>
          <a:custGeom>
            <a:avLst/>
            <a:gdLst/>
            <a:ahLst/>
            <a:cxnLst>
              <a:cxn ang="0">
                <a:pos x="0" y="0"/>
              </a:cxn>
              <a:cxn ang="0">
                <a:pos x="5128260" y="0"/>
              </a:cxn>
              <a:cxn ang="0">
                <a:pos x="5128260" y="2969"/>
              </a:cxn>
              <a:cxn ang="0">
                <a:pos x="4579132" y="301873"/>
              </a:cxn>
              <a:cxn ang="0">
                <a:pos x="5128260" y="600778"/>
              </a:cxn>
              <a:cxn ang="0">
                <a:pos x="5128260" y="607695"/>
              </a:cxn>
              <a:cxn ang="0">
                <a:pos x="0" y="607695"/>
              </a:cxn>
              <a:cxn ang="0">
                <a:pos x="0" y="600778"/>
              </a:cxn>
              <a:cxn ang="0">
                <a:pos x="549127" y="301873"/>
              </a:cxn>
              <a:cxn ang="0">
                <a:pos x="0" y="2969"/>
              </a:cxn>
            </a:cxnLst>
            <a:pathLst>
              <a:path w="7710985" h="1678674">
                <a:moveTo>
                  <a:pt x="0" y="0"/>
                </a:moveTo>
                <a:lnTo>
                  <a:pt x="7710985" y="0"/>
                </a:lnTo>
                <a:lnTo>
                  <a:pt x="7710985" y="8202"/>
                </a:lnTo>
                <a:lnTo>
                  <a:pt x="6885302" y="833885"/>
                </a:lnTo>
                <a:lnTo>
                  <a:pt x="7710985" y="1659569"/>
                </a:lnTo>
                <a:lnTo>
                  <a:pt x="7710985" y="1678674"/>
                </a:lnTo>
                <a:lnTo>
                  <a:pt x="0" y="1678674"/>
                </a:lnTo>
                <a:lnTo>
                  <a:pt x="0" y="1659567"/>
                </a:lnTo>
                <a:lnTo>
                  <a:pt x="825683" y="833884"/>
                </a:lnTo>
                <a:lnTo>
                  <a:pt x="0" y="8202"/>
                </a:lnTo>
                <a:close/>
              </a:path>
            </a:pathLst>
          </a:custGeom>
          <a:solidFill>
            <a:srgbClr val="FFFF66"/>
          </a:solidFill>
          <a:ln w="19050" cap="flat" cmpd="sng">
            <a:solidFill>
              <a:schemeClr val="tx1"/>
            </a:solidFill>
            <a:prstDash val="solid"/>
            <a:round/>
            <a:headEnd type="none" w="med" len="med"/>
            <a:tailEnd type="none" w="med" len="med"/>
          </a:ln>
        </p:spPr>
        <p:txBody>
          <a:bodyPr/>
          <a:p>
            <a:endParaRPr lang="zh-CN" altLang="en-US"/>
          </a:p>
        </p:txBody>
      </p:sp>
      <p:sp>
        <p:nvSpPr>
          <p:cNvPr id="46149" name="文本框 6"/>
          <p:cNvSpPr txBox="1"/>
          <p:nvPr/>
        </p:nvSpPr>
        <p:spPr>
          <a:xfrm>
            <a:off x="4707890" y="458470"/>
            <a:ext cx="2463800" cy="521970"/>
          </a:xfrm>
          <a:prstGeom prst="rect">
            <a:avLst/>
          </a:prstGeom>
          <a:noFill/>
          <a:ln w="9525">
            <a:noFill/>
          </a:ln>
        </p:spPr>
        <p:txBody>
          <a:bodyPr wrap="square" anchor="t" anchorCtr="0">
            <a:spAutoFit/>
          </a:bodyPr>
          <a:p>
            <a:r>
              <a:rPr lang="zh-CN" altLang="en-US" sz="2800" b="1">
                <a:latin typeface="黑体" panose="02010609060101010101" charset="-122"/>
                <a:ea typeface="黑体" panose="02010609060101010101" charset="-122"/>
              </a:rPr>
              <a:t>优秀课例集</a:t>
            </a:r>
            <a:endParaRPr lang="zh-CN" altLang="en-US" sz="2800" b="1">
              <a:latin typeface="黑体" panose="02010609060101010101" charset="-122"/>
              <a:ea typeface="黑体" panose="02010609060101010101" charset="-122"/>
            </a:endParaRPr>
          </a:p>
        </p:txBody>
      </p:sp>
      <p:pic>
        <p:nvPicPr>
          <p:cNvPr id="2" name="图片 1"/>
          <p:cNvPicPr>
            <a:picLocks noChangeAspect="1"/>
          </p:cNvPicPr>
          <p:nvPr/>
        </p:nvPicPr>
        <p:blipFill>
          <a:blip r:embed="rId4"/>
          <a:stretch>
            <a:fillRect/>
          </a:stretch>
        </p:blipFill>
        <p:spPr>
          <a:xfrm>
            <a:off x="3038475" y="980440"/>
            <a:ext cx="6115050" cy="5753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192000" cy="6858000"/>
            <a:chOff x="0" y="0"/>
            <a:chExt cx="12192000" cy="685800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4571570" cy="6858000"/>
            </a:xfrm>
            <a:prstGeom prst="rect">
              <a:avLst/>
            </a:prstGeom>
          </p:spPr>
        </p:pic>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4571570" y="0"/>
              <a:ext cx="4571570" cy="6858000"/>
            </a:xfrm>
            <a:prstGeom prst="rect">
              <a:avLst/>
            </a:prstGeom>
          </p:spPr>
        </p:pic>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33308" b="23523"/>
            <a:stretch>
              <a:fillRect/>
            </a:stretch>
          </p:blipFill>
          <p:spPr>
            <a:xfrm>
              <a:off x="9143140" y="1613210"/>
              <a:ext cx="3048860" cy="5244790"/>
            </a:xfrm>
            <a:prstGeom prst="rect">
              <a:avLst/>
            </a:prstGeom>
          </p:spPr>
        </p:pic>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t="73442" r="37130"/>
            <a:stretch>
              <a:fillRect/>
            </a:stretch>
          </p:blipFill>
          <p:spPr>
            <a:xfrm>
              <a:off x="9317842" y="0"/>
              <a:ext cx="2874158" cy="1821366"/>
            </a:xfrm>
            <a:prstGeom prst="rect">
              <a:avLst/>
            </a:prstGeom>
          </p:spPr>
        </p:pic>
      </p:grpSp>
      <p:sp>
        <p:nvSpPr>
          <p:cNvPr id="8" name="任意多边形: 形状 7"/>
          <p:cNvSpPr/>
          <p:nvPr/>
        </p:nvSpPr>
        <p:spPr>
          <a:xfrm rot="5400000">
            <a:off x="4037245" y="87289"/>
            <a:ext cx="4117510" cy="7414678"/>
          </a:xfrm>
          <a:custGeom>
            <a:avLst/>
            <a:gdLst>
              <a:gd name="connsiteX0" fmla="*/ 0 w 5792403"/>
              <a:gd name="connsiteY0" fmla="*/ 10180223 h 10430771"/>
              <a:gd name="connsiteX1" fmla="*/ 0 w 5792403"/>
              <a:gd name="connsiteY1" fmla="*/ 916714 h 10430771"/>
              <a:gd name="connsiteX2" fmla="*/ 916714 w 5792403"/>
              <a:gd name="connsiteY2" fmla="*/ 0 h 10430771"/>
              <a:gd name="connsiteX3" fmla="*/ 4717692 w 5792403"/>
              <a:gd name="connsiteY3" fmla="*/ 0 h 10430771"/>
              <a:gd name="connsiteX4" fmla="*/ 4968240 w 5792403"/>
              <a:gd name="connsiteY4" fmla="*/ 250548 h 10430771"/>
              <a:gd name="connsiteX5" fmla="*/ 4968240 w 5792403"/>
              <a:gd name="connsiteY5" fmla="*/ 8536806 h 10430771"/>
              <a:gd name="connsiteX6" fmla="*/ 5792403 w 5792403"/>
              <a:gd name="connsiteY6" fmla="*/ 9360969 h 10430771"/>
              <a:gd name="connsiteX7" fmla="*/ 4968240 w 5792403"/>
              <a:gd name="connsiteY7" fmla="*/ 9360969 h 10430771"/>
              <a:gd name="connsiteX8" fmla="*/ 4968240 w 5792403"/>
              <a:gd name="connsiteY8" fmla="*/ 10180223 h 10430771"/>
              <a:gd name="connsiteX9" fmla="*/ 4717692 w 5792403"/>
              <a:gd name="connsiteY9" fmla="*/ 10430771 h 10430771"/>
              <a:gd name="connsiteX10" fmla="*/ 250548 w 5792403"/>
              <a:gd name="connsiteY10" fmla="*/ 10430771 h 10430771"/>
              <a:gd name="connsiteX11" fmla="*/ 0 w 5792403"/>
              <a:gd name="connsiteY11" fmla="*/ 10180223 h 1043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2403" h="10430771">
                <a:moveTo>
                  <a:pt x="0" y="10180223"/>
                </a:moveTo>
                <a:lnTo>
                  <a:pt x="0" y="916714"/>
                </a:lnTo>
                <a:lnTo>
                  <a:pt x="916714" y="0"/>
                </a:lnTo>
                <a:lnTo>
                  <a:pt x="4717692" y="0"/>
                </a:lnTo>
                <a:cubicBezTo>
                  <a:pt x="4856066" y="0"/>
                  <a:pt x="4968240" y="112174"/>
                  <a:pt x="4968240" y="250548"/>
                </a:cubicBezTo>
                <a:lnTo>
                  <a:pt x="4968240" y="8536806"/>
                </a:lnTo>
                <a:lnTo>
                  <a:pt x="5792403" y="9360969"/>
                </a:lnTo>
                <a:lnTo>
                  <a:pt x="4968240" y="9360969"/>
                </a:lnTo>
                <a:lnTo>
                  <a:pt x="4968240" y="10180223"/>
                </a:lnTo>
                <a:cubicBezTo>
                  <a:pt x="4968240" y="10318597"/>
                  <a:pt x="4856066" y="10430771"/>
                  <a:pt x="4717692" y="10430771"/>
                </a:cubicBezTo>
                <a:lnTo>
                  <a:pt x="250548" y="10430771"/>
                </a:lnTo>
                <a:cubicBezTo>
                  <a:pt x="112174" y="10430771"/>
                  <a:pt x="0" y="10318597"/>
                  <a:pt x="0" y="10180223"/>
                </a:cubicBezTo>
                <a:close/>
              </a:path>
            </a:pathLst>
          </a:custGeom>
          <a:solidFill>
            <a:schemeClr val="bg1"/>
          </a:solidFill>
          <a:ln w="63500">
            <a:solidFill>
              <a:schemeClr val="accent3"/>
            </a:solidFill>
          </a:ln>
          <a:effectLst>
            <a:outerShdw blurRad="1270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文本框 8"/>
          <p:cNvSpPr txBox="1"/>
          <p:nvPr/>
        </p:nvSpPr>
        <p:spPr>
          <a:xfrm>
            <a:off x="2771140" y="3408680"/>
            <a:ext cx="6650355" cy="2306955"/>
          </a:xfrm>
          <a:prstGeom prst="rect">
            <a:avLst/>
          </a:prstGeom>
          <a:noFill/>
        </p:spPr>
        <p:txBody>
          <a:bodyPr wrap="square" rtlCol="0">
            <a:spAutoFit/>
          </a:bodyPr>
          <a:lstStyle/>
          <a:p>
            <a:pPr algn="r"/>
            <a:r>
              <a:rPr lang="ko-KR" altLang="en-US" sz="7200" b="1">
                <a:latin typeface="楷体" panose="02010609060101010101" charset="-122"/>
                <a:ea typeface="楷体" panose="02010609060101010101" charset="-122"/>
                <a:sym typeface="Gulim" panose="020B0600000101010101" pitchFamily="34" charset="-127"/>
              </a:rPr>
              <a:t>研</a:t>
            </a:r>
            <a:r>
              <a:rPr lang="zh-CN" altLang="ko-KR" sz="7200" b="1">
                <a:latin typeface="楷体" panose="02010609060101010101" charset="-122"/>
                <a:ea typeface="楷体" panose="02010609060101010101" charset="-122"/>
                <a:sym typeface="Gulim" panose="020B0600000101010101" pitchFamily="34" charset="-127"/>
              </a:rPr>
              <a:t>究的基本情况</a:t>
            </a:r>
            <a:endParaRPr lang="zh-CN" altLang="en-US" sz="7200" b="1">
              <a:solidFill>
                <a:srgbClr val="E8B161"/>
              </a:solidFill>
              <a:latin typeface="宋体" panose="02010600030101010101" pitchFamily="2" charset="-122"/>
              <a:ea typeface="宋体" panose="02010600030101010101" pitchFamily="2" charset="-122"/>
              <a:sym typeface="微软雅黑" panose="020B0503020204020204" charset="-122"/>
            </a:endParaRPr>
          </a:p>
          <a:p>
            <a:pPr algn="r"/>
            <a:endParaRPr lang="zh-CN" altLang="en-US" sz="7200" dirty="0">
              <a:solidFill>
                <a:srgbClr val="E6715B"/>
              </a:solidFill>
              <a:latin typeface="思源黑体 CN Heavy" panose="020B0A00000000000000" pitchFamily="34" charset="-122"/>
              <a:ea typeface="思源黑体 CN Heavy" panose="020B0A00000000000000" pitchFamily="34" charset="-122"/>
              <a:sym typeface="字魂59号-创粗黑" panose="00000500000000000000" pitchFamily="2" charset="-122"/>
            </a:endParaRPr>
          </a:p>
        </p:txBody>
      </p:sp>
      <p:sp>
        <p:nvSpPr>
          <p:cNvPr id="11" name="矩形 10"/>
          <p:cNvSpPr/>
          <p:nvPr/>
        </p:nvSpPr>
        <p:spPr>
          <a:xfrm>
            <a:off x="5708844" y="2352154"/>
            <a:ext cx="2185005" cy="789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4400" i="1" dirty="0">
                <a:solidFill>
                  <a:schemeClr val="tx1"/>
                </a:solidFill>
                <a:latin typeface="思源黑体 CN Normal" panose="020B0400000000000000" pitchFamily="34" charset="-122"/>
                <a:ea typeface="思源黑体 CN Normal" panose="020B0400000000000000" pitchFamily="34" charset="-122"/>
                <a:sym typeface="字魂59号-创粗黑" panose="00000500000000000000" pitchFamily="2" charset="-122"/>
              </a:rPr>
              <a:t>PART</a:t>
            </a:r>
            <a:endParaRPr lang="zh-CN" altLang="en-US" sz="4400" i="1" dirty="0">
              <a:solidFill>
                <a:schemeClr val="tx1"/>
              </a:solidFill>
              <a:latin typeface="思源黑体 CN Normal" panose="020B0400000000000000" pitchFamily="34" charset="-122"/>
              <a:ea typeface="思源黑体 CN Normal" panose="020B0400000000000000" pitchFamily="34" charset="-122"/>
              <a:sym typeface="字魂59号-创粗黑" panose="00000500000000000000" pitchFamily="2" charset="-122"/>
            </a:endParaRPr>
          </a:p>
        </p:txBody>
      </p:sp>
      <p:grpSp>
        <p:nvGrpSpPr>
          <p:cNvPr id="12" name="组合 11"/>
          <p:cNvGrpSpPr/>
          <p:nvPr/>
        </p:nvGrpSpPr>
        <p:grpSpPr>
          <a:xfrm>
            <a:off x="8265223" y="2123461"/>
            <a:ext cx="908211" cy="930182"/>
            <a:chOff x="10225728" y="2441619"/>
            <a:chExt cx="942975" cy="930182"/>
          </a:xfrm>
        </p:grpSpPr>
        <p:sp>
          <p:nvSpPr>
            <p:cNvPr id="13" name="对话气泡: 椭圆形 12"/>
            <p:cNvSpPr/>
            <p:nvPr/>
          </p:nvSpPr>
          <p:spPr>
            <a:xfrm>
              <a:off x="10225728" y="2441619"/>
              <a:ext cx="942975" cy="930182"/>
            </a:xfrm>
            <a:prstGeom prst="wedgeEllipseCallout">
              <a:avLst>
                <a:gd name="adj1" fmla="val -49116"/>
                <a:gd name="adj2" fmla="val 471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CDD85"/>
                </a:solidFill>
                <a:latin typeface="思源黑体 CN Medium" panose="020B0600000000000000" pitchFamily="34" charset="-122"/>
                <a:ea typeface="思源黑体 CN Medium" panose="020B0600000000000000" pitchFamily="34" charset="-122"/>
              </a:endParaRPr>
            </a:p>
          </p:txBody>
        </p:sp>
        <p:sp>
          <p:nvSpPr>
            <p:cNvPr id="14" name="矩形 13"/>
            <p:cNvSpPr/>
            <p:nvPr/>
          </p:nvSpPr>
          <p:spPr>
            <a:xfrm>
              <a:off x="10470413" y="2575496"/>
              <a:ext cx="453603" cy="706755"/>
            </a:xfrm>
            <a:prstGeom prst="rect">
              <a:avLst/>
            </a:prstGeom>
          </p:spPr>
          <p:txBody>
            <a:bodyPr wrap="none">
              <a:spAutoFit/>
            </a:bodyPr>
            <a:lstStyle/>
            <a:p>
              <a:pPr algn="ctr"/>
              <a:r>
                <a:rPr lang="en-US" altLang="zh-CN" sz="4000" dirty="0">
                  <a:solidFill>
                    <a:schemeClr val="bg1"/>
                  </a:solidFill>
                  <a:latin typeface="思源黑体 CN Medium" panose="020B0600000000000000" pitchFamily="34" charset="-122"/>
                  <a:ea typeface="思源黑体 CN Medium" panose="020B0600000000000000" pitchFamily="34" charset="-122"/>
                </a:rPr>
                <a:t>1</a:t>
              </a:r>
              <a:endParaRPr lang="en-US" altLang="zh-CN" sz="4000" dirty="0">
                <a:solidFill>
                  <a:schemeClr val="bg1"/>
                </a:solidFill>
                <a:latin typeface="思源黑体 CN Medium" panose="020B0600000000000000" pitchFamily="34" charset="-122"/>
                <a:ea typeface="思源黑体 CN Medium" panose="020B06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p:cNvPicPr>
            <a:picLocks noChangeAspect="1"/>
          </p:cNvPicPr>
          <p:nvPr/>
        </p:nvPicPr>
        <p:blipFill rotWithShape="1">
          <a:blip r:embed="rId1" cstate="print">
            <a:extLst>
              <a:ext uri="{28A0092B-C50C-407E-A947-70E740481C1C}">
                <a14:useLocalDpi xmlns:a14="http://schemas.microsoft.com/office/drawing/2010/main" val="0"/>
              </a:ext>
            </a:extLst>
          </a:blip>
          <a:srcRect l="1" t="-412" r="-1087" b="69994"/>
          <a:stretch>
            <a:fillRect/>
          </a:stretch>
        </p:blipFill>
        <p:spPr>
          <a:xfrm flipH="1" flipV="1">
            <a:off x="0" y="0"/>
            <a:ext cx="2485126" cy="1121869"/>
          </a:xfrm>
          <a:prstGeom prst="rect">
            <a:avLst/>
          </a:prstGeom>
        </p:spPr>
      </p:pic>
      <p:pic>
        <p:nvPicPr>
          <p:cNvPr id="1073743930" name="图片 1073743929" descr="C:\Users\admin\Desktop\图片1.png图片1"/>
          <p:cNvPicPr>
            <a:picLocks noChangeAspect="1"/>
          </p:cNvPicPr>
          <p:nvPr/>
        </p:nvPicPr>
        <p:blipFill>
          <a:blip r:embed="rId2"/>
          <a:srcRect/>
          <a:stretch>
            <a:fillRect/>
          </a:stretch>
        </p:blipFill>
        <p:spPr>
          <a:xfrm>
            <a:off x="7233920" y="708025"/>
            <a:ext cx="4011295" cy="2859405"/>
          </a:xfrm>
          <a:prstGeom prst="rect">
            <a:avLst/>
          </a:prstGeom>
          <a:noFill/>
          <a:ln w="9525">
            <a:noFill/>
          </a:ln>
        </p:spPr>
      </p:pic>
      <p:pic>
        <p:nvPicPr>
          <p:cNvPr id="1073743931" name="图片 1073743930" descr="C:\Users\admin\Desktop\图片2.png图片2"/>
          <p:cNvPicPr>
            <a:picLocks noChangeAspect="1"/>
          </p:cNvPicPr>
          <p:nvPr/>
        </p:nvPicPr>
        <p:blipFill>
          <a:blip r:embed="rId3"/>
          <a:srcRect/>
          <a:stretch>
            <a:fillRect/>
          </a:stretch>
        </p:blipFill>
        <p:spPr>
          <a:xfrm>
            <a:off x="4754245" y="2099310"/>
            <a:ext cx="4199890" cy="2527300"/>
          </a:xfrm>
          <a:prstGeom prst="rect">
            <a:avLst/>
          </a:prstGeom>
          <a:noFill/>
          <a:ln w="9525">
            <a:noFill/>
          </a:ln>
        </p:spPr>
      </p:pic>
      <p:pic>
        <p:nvPicPr>
          <p:cNvPr id="1073743932" name="图片 1073743931" descr="C:\Users\admin\Desktop\图片3.png图片3"/>
          <p:cNvPicPr>
            <a:picLocks noChangeAspect="1"/>
          </p:cNvPicPr>
          <p:nvPr/>
        </p:nvPicPr>
        <p:blipFill>
          <a:blip r:embed="rId4"/>
          <a:srcRect/>
          <a:stretch>
            <a:fillRect/>
          </a:stretch>
        </p:blipFill>
        <p:spPr>
          <a:xfrm>
            <a:off x="1740535" y="3316605"/>
            <a:ext cx="5242560" cy="3362325"/>
          </a:xfrm>
          <a:prstGeom prst="rect">
            <a:avLst/>
          </a:prstGeom>
          <a:noFill/>
          <a:ln w="9525">
            <a:noFill/>
          </a:ln>
        </p:spPr>
      </p:pic>
      <p:sp>
        <p:nvSpPr>
          <p:cNvPr id="8" name="文本框 7"/>
          <p:cNvSpPr txBox="1"/>
          <p:nvPr/>
        </p:nvSpPr>
        <p:spPr>
          <a:xfrm>
            <a:off x="366650" y="335785"/>
            <a:ext cx="10212450" cy="645160"/>
          </a:xfrm>
          <a:prstGeom prst="rect">
            <a:avLst/>
          </a:prstGeom>
          <a:noFill/>
        </p:spPr>
        <p:txBody>
          <a:bodyPr wrap="square" rtlCol="0">
            <a:spAutoFit/>
          </a:bodyPr>
          <a:p>
            <a:r>
              <a:rPr lang="zh-CN"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二、实践成果</a:t>
            </a:r>
            <a:endParaRPr lang="zh-CN" sz="20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46148" name="任意多边形 2"/>
          <p:cNvSpPr/>
          <p:nvPr/>
        </p:nvSpPr>
        <p:spPr>
          <a:xfrm>
            <a:off x="1017588" y="1368743"/>
            <a:ext cx="5129212" cy="608012"/>
          </a:xfrm>
          <a:custGeom>
            <a:avLst/>
            <a:gdLst/>
            <a:ahLst/>
            <a:cxnLst>
              <a:cxn ang="0">
                <a:pos x="0" y="0"/>
              </a:cxn>
              <a:cxn ang="0">
                <a:pos x="5128260" y="0"/>
              </a:cxn>
              <a:cxn ang="0">
                <a:pos x="5128260" y="2969"/>
              </a:cxn>
              <a:cxn ang="0">
                <a:pos x="4579132" y="301873"/>
              </a:cxn>
              <a:cxn ang="0">
                <a:pos x="5128260" y="600778"/>
              </a:cxn>
              <a:cxn ang="0">
                <a:pos x="5128260" y="607695"/>
              </a:cxn>
              <a:cxn ang="0">
                <a:pos x="0" y="607695"/>
              </a:cxn>
              <a:cxn ang="0">
                <a:pos x="0" y="600778"/>
              </a:cxn>
              <a:cxn ang="0">
                <a:pos x="549127" y="301873"/>
              </a:cxn>
              <a:cxn ang="0">
                <a:pos x="0" y="2969"/>
              </a:cxn>
            </a:cxnLst>
            <a:pathLst>
              <a:path w="7710985" h="1678674">
                <a:moveTo>
                  <a:pt x="0" y="0"/>
                </a:moveTo>
                <a:lnTo>
                  <a:pt x="7710985" y="0"/>
                </a:lnTo>
                <a:lnTo>
                  <a:pt x="7710985" y="8202"/>
                </a:lnTo>
                <a:lnTo>
                  <a:pt x="6885302" y="833885"/>
                </a:lnTo>
                <a:lnTo>
                  <a:pt x="7710985" y="1659569"/>
                </a:lnTo>
                <a:lnTo>
                  <a:pt x="7710985" y="1678674"/>
                </a:lnTo>
                <a:lnTo>
                  <a:pt x="0" y="1678674"/>
                </a:lnTo>
                <a:lnTo>
                  <a:pt x="0" y="1659567"/>
                </a:lnTo>
                <a:lnTo>
                  <a:pt x="825683" y="833884"/>
                </a:lnTo>
                <a:lnTo>
                  <a:pt x="0" y="8202"/>
                </a:lnTo>
                <a:close/>
              </a:path>
            </a:pathLst>
          </a:custGeom>
          <a:solidFill>
            <a:srgbClr val="FFFF66"/>
          </a:solidFill>
          <a:ln w="19050" cap="flat" cmpd="sng">
            <a:solidFill>
              <a:schemeClr val="tx1"/>
            </a:solidFill>
            <a:prstDash val="solid"/>
            <a:round/>
            <a:headEnd type="none" w="med" len="med"/>
            <a:tailEnd type="none" w="med" len="med"/>
          </a:ln>
        </p:spPr>
        <p:txBody>
          <a:bodyPr/>
          <a:p>
            <a:endParaRPr lang="zh-CN" altLang="en-US"/>
          </a:p>
        </p:txBody>
      </p:sp>
      <p:sp>
        <p:nvSpPr>
          <p:cNvPr id="46149" name="文本框 6"/>
          <p:cNvSpPr txBox="1"/>
          <p:nvPr/>
        </p:nvSpPr>
        <p:spPr>
          <a:xfrm>
            <a:off x="1990090" y="1439545"/>
            <a:ext cx="3531235" cy="521970"/>
          </a:xfrm>
          <a:prstGeom prst="rect">
            <a:avLst/>
          </a:prstGeom>
          <a:noFill/>
          <a:ln w="9525">
            <a:noFill/>
          </a:ln>
        </p:spPr>
        <p:txBody>
          <a:bodyPr wrap="square" anchor="t" anchorCtr="0">
            <a:spAutoFit/>
          </a:bodyPr>
          <a:p>
            <a:r>
              <a:rPr lang="zh-CN" altLang="en-US" sz="2800" b="1">
                <a:latin typeface="黑体" panose="02010609060101010101" charset="-122"/>
                <a:ea typeface="黑体" panose="02010609060101010101" charset="-122"/>
              </a:rPr>
              <a:t>形成系统研究表格</a:t>
            </a:r>
            <a:endParaRPr lang="zh-CN" altLang="en-US" sz="2800" b="1">
              <a:latin typeface="黑体" panose="02010609060101010101" charset="-122"/>
              <a:ea typeface="黑体" panose="02010609060101010101" charset="-122"/>
            </a:endParaRPr>
          </a:p>
        </p:txBody>
      </p:sp>
      <p:pic>
        <p:nvPicPr>
          <p:cNvPr id="55" name="图片 54"/>
          <p:cNvPicPr>
            <a:picLocks noChangeAspect="1"/>
          </p:cNvPicPr>
          <p:nvPr/>
        </p:nvPicPr>
        <p:blipFill rotWithShape="1">
          <a:blip r:embed="rId5" cstate="print">
            <a:extLst>
              <a:ext uri="{28A0092B-C50C-407E-A947-70E740481C1C}">
                <a14:useLocalDpi xmlns:a14="http://schemas.microsoft.com/office/drawing/2010/main" val="0"/>
              </a:ext>
            </a:extLst>
          </a:blip>
          <a:srcRect r="43820" b="60350"/>
          <a:stretch>
            <a:fillRect/>
          </a:stretch>
        </p:blipFill>
        <p:spPr>
          <a:xfrm>
            <a:off x="10810845" y="5395697"/>
            <a:ext cx="1381155" cy="1462303"/>
          </a:xfrm>
          <a:prstGeom prst="rect">
            <a:avLst/>
          </a:prstGeom>
        </p:spPr>
      </p:pic>
      <p:pic>
        <p:nvPicPr>
          <p:cNvPr id="65" name="图片 64"/>
          <p:cNvPicPr>
            <a:picLocks noChangeAspect="1"/>
          </p:cNvPicPr>
          <p:nvPr/>
        </p:nvPicPr>
        <p:blipFill rotWithShape="1">
          <a:blip r:embed="rId6" cstate="print">
            <a:extLst>
              <a:ext uri="{28A0092B-C50C-407E-A947-70E740481C1C}">
                <a14:useLocalDpi xmlns:a14="http://schemas.microsoft.com/office/drawing/2010/main" val="0"/>
              </a:ext>
            </a:extLst>
          </a:blip>
          <a:srcRect l="28361" t="16833" r="45730" b="61637"/>
          <a:stretch>
            <a:fillRect/>
          </a:stretch>
        </p:blipFill>
        <p:spPr>
          <a:xfrm flipH="1" flipV="1">
            <a:off x="11406365" y="4601631"/>
            <a:ext cx="636952" cy="7940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73743930"/>
                                        </p:tgtEl>
                                        <p:attrNameLst>
                                          <p:attrName>style.visibility</p:attrName>
                                        </p:attrNameLst>
                                      </p:cBhvr>
                                      <p:to>
                                        <p:strVal val="visible"/>
                                      </p:to>
                                    </p:set>
                                    <p:animEffect transition="in" filter="fade">
                                      <p:cBhvr>
                                        <p:cTn id="7" dur="500"/>
                                        <p:tgtEl>
                                          <p:spTgt spid="1073743930"/>
                                        </p:tgtEl>
                                      </p:cBhvr>
                                    </p:animEffect>
                                    <p:anim calcmode="lin" valueType="num">
                                      <p:cBhvr>
                                        <p:cTn id="8" dur="500" fill="hold"/>
                                        <p:tgtEl>
                                          <p:spTgt spid="1073743930"/>
                                        </p:tgtEl>
                                        <p:attrNameLst>
                                          <p:attrName>ppt_x</p:attrName>
                                        </p:attrNameLst>
                                      </p:cBhvr>
                                      <p:tavLst>
                                        <p:tav tm="0">
                                          <p:val>
                                            <p:strVal val="#ppt_x"/>
                                          </p:val>
                                        </p:tav>
                                        <p:tav tm="100000">
                                          <p:val>
                                            <p:strVal val="#ppt_x"/>
                                          </p:val>
                                        </p:tav>
                                      </p:tavLst>
                                    </p:anim>
                                    <p:anim calcmode="lin" valueType="num">
                                      <p:cBhvr>
                                        <p:cTn id="9" dur="500" fill="hold"/>
                                        <p:tgtEl>
                                          <p:spTgt spid="107374393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73743931"/>
                                        </p:tgtEl>
                                        <p:attrNameLst>
                                          <p:attrName>style.visibility</p:attrName>
                                        </p:attrNameLst>
                                      </p:cBhvr>
                                      <p:to>
                                        <p:strVal val="visible"/>
                                      </p:to>
                                    </p:set>
                                    <p:animEffect transition="in" filter="fade">
                                      <p:cBhvr>
                                        <p:cTn id="13" dur="500"/>
                                        <p:tgtEl>
                                          <p:spTgt spid="1073743931"/>
                                        </p:tgtEl>
                                      </p:cBhvr>
                                    </p:animEffect>
                                    <p:anim calcmode="lin" valueType="num">
                                      <p:cBhvr>
                                        <p:cTn id="14" dur="500" fill="hold"/>
                                        <p:tgtEl>
                                          <p:spTgt spid="1073743931"/>
                                        </p:tgtEl>
                                        <p:attrNameLst>
                                          <p:attrName>ppt_x</p:attrName>
                                        </p:attrNameLst>
                                      </p:cBhvr>
                                      <p:tavLst>
                                        <p:tav tm="0">
                                          <p:val>
                                            <p:strVal val="#ppt_x"/>
                                          </p:val>
                                        </p:tav>
                                        <p:tav tm="100000">
                                          <p:val>
                                            <p:strVal val="#ppt_x"/>
                                          </p:val>
                                        </p:tav>
                                      </p:tavLst>
                                    </p:anim>
                                    <p:anim calcmode="lin" valueType="num">
                                      <p:cBhvr>
                                        <p:cTn id="15" dur="500" fill="hold"/>
                                        <p:tgtEl>
                                          <p:spTgt spid="107374393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73743932"/>
                                        </p:tgtEl>
                                        <p:attrNameLst>
                                          <p:attrName>style.visibility</p:attrName>
                                        </p:attrNameLst>
                                      </p:cBhvr>
                                      <p:to>
                                        <p:strVal val="visible"/>
                                      </p:to>
                                    </p:set>
                                    <p:animEffect transition="in" filter="fade">
                                      <p:cBhvr>
                                        <p:cTn id="19" dur="500"/>
                                        <p:tgtEl>
                                          <p:spTgt spid="1073743932"/>
                                        </p:tgtEl>
                                      </p:cBhvr>
                                    </p:animEffect>
                                    <p:anim calcmode="lin" valueType="num">
                                      <p:cBhvr>
                                        <p:cTn id="20" dur="500" fill="hold"/>
                                        <p:tgtEl>
                                          <p:spTgt spid="1073743932"/>
                                        </p:tgtEl>
                                        <p:attrNameLst>
                                          <p:attrName>ppt_x</p:attrName>
                                        </p:attrNameLst>
                                      </p:cBhvr>
                                      <p:tavLst>
                                        <p:tav tm="0">
                                          <p:val>
                                            <p:strVal val="#ppt_x"/>
                                          </p:val>
                                        </p:tav>
                                        <p:tav tm="100000">
                                          <p:val>
                                            <p:strVal val="#ppt_x"/>
                                          </p:val>
                                        </p:tav>
                                      </p:tavLst>
                                    </p:anim>
                                    <p:anim calcmode="lin" valueType="num">
                                      <p:cBhvr>
                                        <p:cTn id="21" dur="500" fill="hold"/>
                                        <p:tgtEl>
                                          <p:spTgt spid="10737439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3655933" y="3311900"/>
            <a:ext cx="5075424" cy="3557641"/>
            <a:chOff x="3482895" y="3311899"/>
            <a:chExt cx="5075424" cy="3557641"/>
          </a:xfrm>
          <a:solidFill>
            <a:srgbClr val="EDAD00"/>
          </a:solidFill>
        </p:grpSpPr>
        <p:sp>
          <p:nvSpPr>
            <p:cNvPr id="30" name="Freeform 5"/>
            <p:cNvSpPr/>
            <p:nvPr/>
          </p:nvSpPr>
          <p:spPr bwMode="auto">
            <a:xfrm>
              <a:off x="3482895" y="3938384"/>
              <a:ext cx="2235959" cy="2931156"/>
            </a:xfrm>
            <a:custGeom>
              <a:avLst/>
              <a:gdLst>
                <a:gd name="T0" fmla="*/ 417 w 492"/>
                <a:gd name="T1" fmla="*/ 473 h 789"/>
                <a:gd name="T2" fmla="*/ 273 w 492"/>
                <a:gd name="T3" fmla="*/ 181 h 789"/>
                <a:gd name="T4" fmla="*/ 22 w 492"/>
                <a:gd name="T5" fmla="*/ 2 h 789"/>
                <a:gd name="T6" fmla="*/ 2 w 492"/>
                <a:gd name="T7" fmla="*/ 14 h 789"/>
                <a:gd name="T8" fmla="*/ 14 w 492"/>
                <a:gd name="T9" fmla="*/ 34 h 789"/>
                <a:gd name="T10" fmla="*/ 29 w 492"/>
                <a:gd name="T11" fmla="*/ 37 h 789"/>
                <a:gd name="T12" fmla="*/ 387 w 492"/>
                <a:gd name="T13" fmla="*/ 483 h 789"/>
                <a:gd name="T14" fmla="*/ 460 w 492"/>
                <a:gd name="T15" fmla="*/ 789 h 789"/>
                <a:gd name="T16" fmla="*/ 476 w 492"/>
                <a:gd name="T17" fmla="*/ 789 h 789"/>
                <a:gd name="T18" fmla="*/ 492 w 492"/>
                <a:gd name="T19" fmla="*/ 789 h 789"/>
                <a:gd name="T20" fmla="*/ 417 w 492"/>
                <a:gd name="T21" fmla="*/ 473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2" h="789">
                  <a:moveTo>
                    <a:pt x="417" y="473"/>
                  </a:moveTo>
                  <a:cubicBezTo>
                    <a:pt x="378" y="355"/>
                    <a:pt x="329" y="257"/>
                    <a:pt x="273" y="181"/>
                  </a:cubicBezTo>
                  <a:cubicBezTo>
                    <a:pt x="201" y="85"/>
                    <a:pt x="117" y="25"/>
                    <a:pt x="22" y="2"/>
                  </a:cubicBezTo>
                  <a:cubicBezTo>
                    <a:pt x="13" y="0"/>
                    <a:pt x="5" y="6"/>
                    <a:pt x="2" y="14"/>
                  </a:cubicBezTo>
                  <a:cubicBezTo>
                    <a:pt x="0" y="23"/>
                    <a:pt x="6" y="31"/>
                    <a:pt x="14" y="34"/>
                  </a:cubicBezTo>
                  <a:cubicBezTo>
                    <a:pt x="19" y="35"/>
                    <a:pt x="24" y="36"/>
                    <a:pt x="29" y="37"/>
                  </a:cubicBezTo>
                  <a:cubicBezTo>
                    <a:pt x="219" y="92"/>
                    <a:pt x="328" y="308"/>
                    <a:pt x="387" y="483"/>
                  </a:cubicBezTo>
                  <a:cubicBezTo>
                    <a:pt x="426" y="601"/>
                    <a:pt x="448" y="716"/>
                    <a:pt x="460" y="789"/>
                  </a:cubicBezTo>
                  <a:cubicBezTo>
                    <a:pt x="476" y="789"/>
                    <a:pt x="476" y="789"/>
                    <a:pt x="476" y="789"/>
                  </a:cubicBezTo>
                  <a:cubicBezTo>
                    <a:pt x="492" y="789"/>
                    <a:pt x="492" y="789"/>
                    <a:pt x="492" y="789"/>
                  </a:cubicBezTo>
                  <a:cubicBezTo>
                    <a:pt x="481" y="715"/>
                    <a:pt x="458" y="596"/>
                    <a:pt x="417" y="4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fontAlgn="base">
                <a:spcBef>
                  <a:spcPct val="0"/>
                </a:spcBef>
                <a:spcAft>
                  <a:spcPct val="0"/>
                </a:spcAft>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lang="zh-CN" altLang="en-US">
                <a:solidFill>
                  <a:schemeClr val="lt1"/>
                </a:solidFill>
                <a:effectLst>
                  <a:outerShdw blurRad="38100" dist="12700" dir="5400000" rotWithShape="0">
                    <a:srgbClr val="000000">
                      <a:alpha val="50000"/>
                    </a:srgbClr>
                  </a:outerShdw>
                </a:effectLst>
                <a:latin typeface="Sinkin Sans 400 Regular"/>
                <a:ea typeface="Sinkin Sans 400 Regular"/>
                <a:cs typeface="Sinkin Sans 400 Regular"/>
                <a:sym typeface="Calibri" panose="020F0502020204030204" charset="0"/>
              </a:endParaRPr>
            </a:p>
          </p:txBody>
        </p:sp>
        <p:sp>
          <p:nvSpPr>
            <p:cNvPr id="31" name="Freeform 6"/>
            <p:cNvSpPr/>
            <p:nvPr/>
          </p:nvSpPr>
          <p:spPr bwMode="auto">
            <a:xfrm>
              <a:off x="6346323" y="3847589"/>
              <a:ext cx="2211996" cy="3021951"/>
            </a:xfrm>
            <a:custGeom>
              <a:avLst/>
              <a:gdLst>
                <a:gd name="T0" fmla="*/ 489 w 491"/>
                <a:gd name="T1" fmla="*/ 14 h 789"/>
                <a:gd name="T2" fmla="*/ 470 w 491"/>
                <a:gd name="T3" fmla="*/ 2 h 789"/>
                <a:gd name="T4" fmla="*/ 219 w 491"/>
                <a:gd name="T5" fmla="*/ 181 h 789"/>
                <a:gd name="T6" fmla="*/ 74 w 491"/>
                <a:gd name="T7" fmla="*/ 473 h 789"/>
                <a:gd name="T8" fmla="*/ 0 w 491"/>
                <a:gd name="T9" fmla="*/ 789 h 789"/>
                <a:gd name="T10" fmla="*/ 16 w 491"/>
                <a:gd name="T11" fmla="*/ 789 h 789"/>
                <a:gd name="T12" fmla="*/ 32 w 491"/>
                <a:gd name="T13" fmla="*/ 789 h 789"/>
                <a:gd name="T14" fmla="*/ 105 w 491"/>
                <a:gd name="T15" fmla="*/ 483 h 789"/>
                <a:gd name="T16" fmla="*/ 463 w 491"/>
                <a:gd name="T17" fmla="*/ 37 h 789"/>
                <a:gd name="T18" fmla="*/ 477 w 491"/>
                <a:gd name="T19" fmla="*/ 34 h 789"/>
                <a:gd name="T20" fmla="*/ 489 w 491"/>
                <a:gd name="T21" fmla="*/ 14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789">
                  <a:moveTo>
                    <a:pt x="489" y="14"/>
                  </a:moveTo>
                  <a:cubicBezTo>
                    <a:pt x="487" y="6"/>
                    <a:pt x="479" y="0"/>
                    <a:pt x="470" y="2"/>
                  </a:cubicBezTo>
                  <a:cubicBezTo>
                    <a:pt x="375" y="25"/>
                    <a:pt x="291" y="85"/>
                    <a:pt x="219" y="181"/>
                  </a:cubicBezTo>
                  <a:cubicBezTo>
                    <a:pt x="163" y="257"/>
                    <a:pt x="114" y="355"/>
                    <a:pt x="74" y="473"/>
                  </a:cubicBezTo>
                  <a:cubicBezTo>
                    <a:pt x="33" y="596"/>
                    <a:pt x="11" y="715"/>
                    <a:pt x="0" y="789"/>
                  </a:cubicBezTo>
                  <a:cubicBezTo>
                    <a:pt x="16" y="789"/>
                    <a:pt x="16" y="789"/>
                    <a:pt x="16" y="789"/>
                  </a:cubicBezTo>
                  <a:cubicBezTo>
                    <a:pt x="32" y="789"/>
                    <a:pt x="32" y="789"/>
                    <a:pt x="32" y="789"/>
                  </a:cubicBezTo>
                  <a:cubicBezTo>
                    <a:pt x="43" y="716"/>
                    <a:pt x="65" y="601"/>
                    <a:pt x="105" y="483"/>
                  </a:cubicBezTo>
                  <a:cubicBezTo>
                    <a:pt x="163" y="309"/>
                    <a:pt x="272" y="92"/>
                    <a:pt x="463" y="37"/>
                  </a:cubicBezTo>
                  <a:cubicBezTo>
                    <a:pt x="468" y="36"/>
                    <a:pt x="473" y="35"/>
                    <a:pt x="477" y="34"/>
                  </a:cubicBezTo>
                  <a:cubicBezTo>
                    <a:pt x="486" y="31"/>
                    <a:pt x="491" y="23"/>
                    <a:pt x="489" y="1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fontAlgn="base">
                <a:spcBef>
                  <a:spcPct val="0"/>
                </a:spcBef>
                <a:spcAft>
                  <a:spcPct val="0"/>
                </a:spcAft>
                <a:defRPr/>
              </a:pPr>
              <a:endParaRPr lang="zh-CN" altLang="en-US" sz="1800">
                <a:solidFill>
                  <a:schemeClr val="lt1"/>
                </a:solidFill>
              </a:endParaRPr>
            </a:p>
          </p:txBody>
        </p:sp>
        <p:sp>
          <p:nvSpPr>
            <p:cNvPr id="32" name="Freeform 7"/>
            <p:cNvSpPr/>
            <p:nvPr/>
          </p:nvSpPr>
          <p:spPr bwMode="auto">
            <a:xfrm>
              <a:off x="5282132" y="3311899"/>
              <a:ext cx="575928" cy="3557641"/>
            </a:xfrm>
            <a:custGeom>
              <a:avLst/>
              <a:gdLst>
                <a:gd name="T0" fmla="*/ 33 w 110"/>
                <a:gd name="T1" fmla="*/ 13 h 869"/>
                <a:gd name="T2" fmla="*/ 13 w 110"/>
                <a:gd name="T3" fmla="*/ 3 h 869"/>
                <a:gd name="T4" fmla="*/ 2 w 110"/>
                <a:gd name="T5" fmla="*/ 23 h 869"/>
                <a:gd name="T6" fmla="*/ 25 w 110"/>
                <a:gd name="T7" fmla="*/ 107 h 869"/>
                <a:gd name="T8" fmla="*/ 76 w 110"/>
                <a:gd name="T9" fmla="*/ 760 h 869"/>
                <a:gd name="T10" fmla="*/ 75 w 110"/>
                <a:gd name="T11" fmla="*/ 869 h 869"/>
                <a:gd name="T12" fmla="*/ 84 w 110"/>
                <a:gd name="T13" fmla="*/ 869 h 869"/>
                <a:gd name="T14" fmla="*/ 91 w 110"/>
                <a:gd name="T15" fmla="*/ 869 h 869"/>
                <a:gd name="T16" fmla="*/ 107 w 110"/>
                <a:gd name="T17" fmla="*/ 869 h 869"/>
                <a:gd name="T18" fmla="*/ 33 w 110"/>
                <a:gd name="T19" fmla="*/ 13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869">
                  <a:moveTo>
                    <a:pt x="33" y="13"/>
                  </a:moveTo>
                  <a:cubicBezTo>
                    <a:pt x="30" y="5"/>
                    <a:pt x="21" y="0"/>
                    <a:pt x="13" y="3"/>
                  </a:cubicBezTo>
                  <a:cubicBezTo>
                    <a:pt x="4" y="6"/>
                    <a:pt x="0" y="15"/>
                    <a:pt x="2" y="23"/>
                  </a:cubicBezTo>
                  <a:cubicBezTo>
                    <a:pt x="11" y="48"/>
                    <a:pt x="18" y="77"/>
                    <a:pt x="25" y="107"/>
                  </a:cubicBezTo>
                  <a:cubicBezTo>
                    <a:pt x="66" y="301"/>
                    <a:pt x="75" y="580"/>
                    <a:pt x="76" y="760"/>
                  </a:cubicBezTo>
                  <a:cubicBezTo>
                    <a:pt x="76" y="803"/>
                    <a:pt x="76" y="840"/>
                    <a:pt x="75" y="869"/>
                  </a:cubicBezTo>
                  <a:cubicBezTo>
                    <a:pt x="84" y="869"/>
                    <a:pt x="84" y="869"/>
                    <a:pt x="84" y="869"/>
                  </a:cubicBezTo>
                  <a:cubicBezTo>
                    <a:pt x="91" y="869"/>
                    <a:pt x="91" y="869"/>
                    <a:pt x="91" y="869"/>
                  </a:cubicBezTo>
                  <a:cubicBezTo>
                    <a:pt x="107" y="869"/>
                    <a:pt x="107" y="869"/>
                    <a:pt x="107" y="869"/>
                  </a:cubicBezTo>
                  <a:cubicBezTo>
                    <a:pt x="110" y="693"/>
                    <a:pt x="108" y="246"/>
                    <a:pt x="33" y="13"/>
                  </a:cubicBezTo>
                  <a:close/>
                </a:path>
              </a:pathLst>
            </a:custGeom>
            <a:grpFill/>
            <a:ln>
              <a:noFill/>
            </a:ln>
            <a:effectLst/>
          </p:spPr>
          <p:txBody>
            <a:bodyPr vert="horz" wrap="square" lIns="68589" tIns="34294" rIns="68589" bIns="34294"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lang="zh-CN" altLang="en-US">
                <a:solidFill>
                  <a:srgbClr val="FFFFFF"/>
                </a:solidFill>
                <a:effectLst>
                  <a:outerShdw blurRad="38100" dist="12700" dir="5400000" rotWithShape="0">
                    <a:srgbClr val="000000">
                      <a:alpha val="50000"/>
                    </a:srgbClr>
                  </a:outerShdw>
                </a:effectLst>
                <a:latin typeface="微软雅黑" panose="020B0503020204020204" charset="-122"/>
                <a:ea typeface="Sinkin Sans 400 Regular"/>
                <a:cs typeface="Sinkin Sans 400 Regular"/>
                <a:sym typeface="Sinkin Sans 400 Regular"/>
              </a:endParaRPr>
            </a:p>
          </p:txBody>
        </p:sp>
        <p:sp>
          <p:nvSpPr>
            <p:cNvPr id="33" name="Freeform 8"/>
            <p:cNvSpPr/>
            <p:nvPr/>
          </p:nvSpPr>
          <p:spPr bwMode="auto">
            <a:xfrm>
              <a:off x="6189916" y="3311899"/>
              <a:ext cx="575928" cy="3557641"/>
            </a:xfrm>
            <a:custGeom>
              <a:avLst/>
              <a:gdLst>
                <a:gd name="T0" fmla="*/ 97 w 110"/>
                <a:gd name="T1" fmla="*/ 3 h 869"/>
                <a:gd name="T2" fmla="*/ 77 w 110"/>
                <a:gd name="T3" fmla="*/ 13 h 869"/>
                <a:gd name="T4" fmla="*/ 2 w 110"/>
                <a:gd name="T5" fmla="*/ 869 h 869"/>
                <a:gd name="T6" fmla="*/ 19 w 110"/>
                <a:gd name="T7" fmla="*/ 869 h 869"/>
                <a:gd name="T8" fmla="*/ 26 w 110"/>
                <a:gd name="T9" fmla="*/ 869 h 869"/>
                <a:gd name="T10" fmla="*/ 35 w 110"/>
                <a:gd name="T11" fmla="*/ 869 h 869"/>
                <a:gd name="T12" fmla="*/ 34 w 110"/>
                <a:gd name="T13" fmla="*/ 760 h 869"/>
                <a:gd name="T14" fmla="*/ 85 w 110"/>
                <a:gd name="T15" fmla="*/ 107 h 869"/>
                <a:gd name="T16" fmla="*/ 107 w 110"/>
                <a:gd name="T17" fmla="*/ 23 h 869"/>
                <a:gd name="T18" fmla="*/ 97 w 110"/>
                <a:gd name="T19" fmla="*/ 3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869">
                  <a:moveTo>
                    <a:pt x="97" y="3"/>
                  </a:moveTo>
                  <a:cubicBezTo>
                    <a:pt x="89" y="0"/>
                    <a:pt x="80" y="5"/>
                    <a:pt x="77" y="13"/>
                  </a:cubicBezTo>
                  <a:cubicBezTo>
                    <a:pt x="1" y="246"/>
                    <a:pt x="0" y="693"/>
                    <a:pt x="2" y="869"/>
                  </a:cubicBezTo>
                  <a:cubicBezTo>
                    <a:pt x="19" y="869"/>
                    <a:pt x="19" y="869"/>
                    <a:pt x="19" y="869"/>
                  </a:cubicBezTo>
                  <a:cubicBezTo>
                    <a:pt x="26" y="869"/>
                    <a:pt x="26" y="869"/>
                    <a:pt x="26" y="869"/>
                  </a:cubicBezTo>
                  <a:cubicBezTo>
                    <a:pt x="35" y="869"/>
                    <a:pt x="35" y="869"/>
                    <a:pt x="35" y="869"/>
                  </a:cubicBezTo>
                  <a:cubicBezTo>
                    <a:pt x="34" y="840"/>
                    <a:pt x="34" y="803"/>
                    <a:pt x="34" y="760"/>
                  </a:cubicBezTo>
                  <a:cubicBezTo>
                    <a:pt x="35" y="580"/>
                    <a:pt x="44" y="301"/>
                    <a:pt x="85" y="107"/>
                  </a:cubicBezTo>
                  <a:cubicBezTo>
                    <a:pt x="92" y="77"/>
                    <a:pt x="99" y="48"/>
                    <a:pt x="107" y="23"/>
                  </a:cubicBezTo>
                  <a:cubicBezTo>
                    <a:pt x="110" y="15"/>
                    <a:pt x="105" y="6"/>
                    <a:pt x="97" y="3"/>
                  </a:cubicBezTo>
                  <a:close/>
                </a:path>
              </a:pathLst>
            </a:custGeom>
            <a:grpFill/>
            <a:ln w="9525">
              <a:noFill/>
              <a:miter lim="800000"/>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lang="zh-CN" altLang="en-US">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grpSp>
        <p:nvGrpSpPr>
          <p:cNvPr id="34" name="组合 33"/>
          <p:cNvGrpSpPr/>
          <p:nvPr/>
        </p:nvGrpSpPr>
        <p:grpSpPr>
          <a:xfrm>
            <a:off x="8916396" y="3493488"/>
            <a:ext cx="726357" cy="726357"/>
            <a:chOff x="8496978" y="3655797"/>
            <a:chExt cx="691437" cy="691437"/>
          </a:xfrm>
        </p:grpSpPr>
        <p:sp>
          <p:nvSpPr>
            <p:cNvPr id="35" name="椭圆 34"/>
            <p:cNvSpPr/>
            <p:nvPr/>
          </p:nvSpPr>
          <p:spPr>
            <a:xfrm>
              <a:off x="8496978" y="3655797"/>
              <a:ext cx="691437" cy="691437"/>
            </a:xfrm>
            <a:prstGeom prst="ellipse">
              <a:avLst/>
            </a:prstGeom>
            <a:solidFill>
              <a:srgbClr val="ED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spcBef>
                  <a:spcPct val="0"/>
                </a:spcBef>
                <a:spcAft>
                  <a:spcPct val="0"/>
                </a:spcAft>
                <a:defRPr/>
              </a:pPr>
              <a:endParaRPr lang="zh-CN" altLang="en-US" sz="1800" dirty="0"/>
            </a:p>
          </p:txBody>
        </p:sp>
        <p:sp>
          <p:nvSpPr>
            <p:cNvPr id="36" name="Freeform 17"/>
            <p:cNvSpPr>
              <a:spLocks noEditPoints="1"/>
            </p:cNvSpPr>
            <p:nvPr/>
          </p:nvSpPr>
          <p:spPr bwMode="auto">
            <a:xfrm>
              <a:off x="8679377" y="3842881"/>
              <a:ext cx="316909" cy="316909"/>
            </a:xfrm>
            <a:custGeom>
              <a:avLst/>
              <a:gdLst>
                <a:gd name="T0" fmla="*/ 1434 w 2867"/>
                <a:gd name="T1" fmla="*/ 205 h 2867"/>
                <a:gd name="T2" fmla="*/ 2662 w 2867"/>
                <a:gd name="T3" fmla="*/ 1434 h 2867"/>
                <a:gd name="T4" fmla="*/ 1434 w 2867"/>
                <a:gd name="T5" fmla="*/ 2662 h 2867"/>
                <a:gd name="T6" fmla="*/ 205 w 2867"/>
                <a:gd name="T7" fmla="*/ 1434 h 2867"/>
                <a:gd name="T8" fmla="*/ 1434 w 2867"/>
                <a:gd name="T9" fmla="*/ 205 h 2867"/>
                <a:gd name="T10" fmla="*/ 1434 w 2867"/>
                <a:gd name="T11" fmla="*/ 0 h 2867"/>
                <a:gd name="T12" fmla="*/ 0 w 2867"/>
                <a:gd name="T13" fmla="*/ 1434 h 2867"/>
                <a:gd name="T14" fmla="*/ 1434 w 2867"/>
                <a:gd name="T15" fmla="*/ 2867 h 2867"/>
                <a:gd name="T16" fmla="*/ 2867 w 2867"/>
                <a:gd name="T17" fmla="*/ 1434 h 2867"/>
                <a:gd name="T18" fmla="*/ 1434 w 2867"/>
                <a:gd name="T19" fmla="*/ 0 h 2867"/>
                <a:gd name="T20" fmla="*/ 1434 w 2867"/>
                <a:gd name="T21" fmla="*/ 0 h 2867"/>
                <a:gd name="T22" fmla="*/ 901 w 2867"/>
                <a:gd name="T23" fmla="*/ 573 h 2867"/>
                <a:gd name="T24" fmla="*/ 1341 w 2867"/>
                <a:gd name="T25" fmla="*/ 393 h 2867"/>
                <a:gd name="T26" fmla="*/ 2232 w 2867"/>
                <a:gd name="T27" fmla="*/ 737 h 2867"/>
                <a:gd name="T28" fmla="*/ 2212 w 2867"/>
                <a:gd name="T29" fmla="*/ 860 h 2867"/>
                <a:gd name="T30" fmla="*/ 2089 w 2867"/>
                <a:gd name="T31" fmla="*/ 840 h 2867"/>
                <a:gd name="T32" fmla="*/ 1399 w 2867"/>
                <a:gd name="T33" fmla="*/ 573 h 2867"/>
                <a:gd name="T34" fmla="*/ 1004 w 2867"/>
                <a:gd name="T35" fmla="*/ 717 h 2867"/>
                <a:gd name="T36" fmla="*/ 895 w 2867"/>
                <a:gd name="T37" fmla="*/ 702 h 2867"/>
                <a:gd name="T38" fmla="*/ 901 w 2867"/>
                <a:gd name="T39" fmla="*/ 573 h 2867"/>
                <a:gd name="T40" fmla="*/ 2253 w 2867"/>
                <a:gd name="T41" fmla="*/ 1106 h 2867"/>
                <a:gd name="T42" fmla="*/ 2314 w 2867"/>
                <a:gd name="T43" fmla="*/ 998 h 2867"/>
                <a:gd name="T44" fmla="*/ 2437 w 2867"/>
                <a:gd name="T45" fmla="*/ 1044 h 2867"/>
                <a:gd name="T46" fmla="*/ 2478 w 2867"/>
                <a:gd name="T47" fmla="*/ 1208 h 2867"/>
                <a:gd name="T48" fmla="*/ 2416 w 2867"/>
                <a:gd name="T49" fmla="*/ 1316 h 2867"/>
                <a:gd name="T50" fmla="*/ 2314 w 2867"/>
                <a:gd name="T51" fmla="*/ 1290 h 2867"/>
                <a:gd name="T52" fmla="*/ 2253 w 2867"/>
                <a:gd name="T53" fmla="*/ 1106 h 2867"/>
                <a:gd name="T54" fmla="*/ 942 w 2867"/>
                <a:gd name="T55" fmla="*/ 1925 h 2867"/>
                <a:gd name="T56" fmla="*/ 1434 w 2867"/>
                <a:gd name="T57" fmla="*/ 1843 h 2867"/>
                <a:gd name="T58" fmla="*/ 1925 w 2867"/>
                <a:gd name="T59" fmla="*/ 1925 h 2867"/>
                <a:gd name="T60" fmla="*/ 1843 w 2867"/>
                <a:gd name="T61" fmla="*/ 1434 h 2867"/>
                <a:gd name="T62" fmla="*/ 1925 w 2867"/>
                <a:gd name="T63" fmla="*/ 942 h 2867"/>
                <a:gd name="T64" fmla="*/ 1434 w 2867"/>
                <a:gd name="T65" fmla="*/ 1024 h 2867"/>
                <a:gd name="T66" fmla="*/ 942 w 2867"/>
                <a:gd name="T67" fmla="*/ 942 h 2867"/>
                <a:gd name="T68" fmla="*/ 1024 w 2867"/>
                <a:gd name="T69" fmla="*/ 1434 h 2867"/>
                <a:gd name="T70" fmla="*/ 942 w 2867"/>
                <a:gd name="T71" fmla="*/ 1925 h 2867"/>
                <a:gd name="T72" fmla="*/ 819 w 2867"/>
                <a:gd name="T73" fmla="*/ 2048 h 2867"/>
                <a:gd name="T74" fmla="*/ 819 w 2867"/>
                <a:gd name="T75" fmla="*/ 2048 h 2867"/>
                <a:gd name="T76" fmla="*/ 819 w 2867"/>
                <a:gd name="T77" fmla="*/ 2048 h 2867"/>
                <a:gd name="T78" fmla="*/ 819 w 2867"/>
                <a:gd name="T79" fmla="*/ 2048 h 2867"/>
                <a:gd name="T80" fmla="*/ 819 w 2867"/>
                <a:gd name="T81" fmla="*/ 819 h 2867"/>
                <a:gd name="T82" fmla="*/ 819 w 2867"/>
                <a:gd name="T83" fmla="*/ 819 h 2867"/>
                <a:gd name="T84" fmla="*/ 819 w 2867"/>
                <a:gd name="T85" fmla="*/ 819 h 2867"/>
                <a:gd name="T86" fmla="*/ 819 w 2867"/>
                <a:gd name="T87" fmla="*/ 819 h 2867"/>
                <a:gd name="T88" fmla="*/ 819 w 2867"/>
                <a:gd name="T89" fmla="*/ 819 h 2867"/>
                <a:gd name="T90" fmla="*/ 819 w 2867"/>
                <a:gd name="T91" fmla="*/ 819 h 2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67" h="2867">
                  <a:moveTo>
                    <a:pt x="1434" y="205"/>
                  </a:moveTo>
                  <a:cubicBezTo>
                    <a:pt x="2109" y="205"/>
                    <a:pt x="2662" y="758"/>
                    <a:pt x="2662" y="1434"/>
                  </a:cubicBezTo>
                  <a:cubicBezTo>
                    <a:pt x="2662" y="2109"/>
                    <a:pt x="2109" y="2662"/>
                    <a:pt x="1434" y="2662"/>
                  </a:cubicBezTo>
                  <a:cubicBezTo>
                    <a:pt x="758" y="2662"/>
                    <a:pt x="205" y="2109"/>
                    <a:pt x="205" y="1434"/>
                  </a:cubicBezTo>
                  <a:cubicBezTo>
                    <a:pt x="205" y="758"/>
                    <a:pt x="758" y="205"/>
                    <a:pt x="1434" y="205"/>
                  </a:cubicBezTo>
                  <a:moveTo>
                    <a:pt x="1434" y="0"/>
                  </a:moveTo>
                  <a:cubicBezTo>
                    <a:pt x="655" y="0"/>
                    <a:pt x="0" y="655"/>
                    <a:pt x="0" y="1434"/>
                  </a:cubicBezTo>
                  <a:cubicBezTo>
                    <a:pt x="0" y="2212"/>
                    <a:pt x="655" y="2867"/>
                    <a:pt x="1434" y="2867"/>
                  </a:cubicBezTo>
                  <a:cubicBezTo>
                    <a:pt x="2212" y="2867"/>
                    <a:pt x="2867" y="2232"/>
                    <a:pt x="2867" y="1434"/>
                  </a:cubicBezTo>
                  <a:cubicBezTo>
                    <a:pt x="2867" y="635"/>
                    <a:pt x="2232" y="0"/>
                    <a:pt x="1434" y="0"/>
                  </a:cubicBezTo>
                  <a:cubicBezTo>
                    <a:pt x="1434" y="0"/>
                    <a:pt x="1434" y="0"/>
                    <a:pt x="1434" y="0"/>
                  </a:cubicBezTo>
                  <a:close/>
                  <a:moveTo>
                    <a:pt x="901" y="573"/>
                  </a:moveTo>
                  <a:cubicBezTo>
                    <a:pt x="1030" y="479"/>
                    <a:pt x="1147" y="420"/>
                    <a:pt x="1341" y="393"/>
                  </a:cubicBezTo>
                  <a:cubicBezTo>
                    <a:pt x="1646" y="350"/>
                    <a:pt x="2037" y="463"/>
                    <a:pt x="2232" y="737"/>
                  </a:cubicBezTo>
                  <a:cubicBezTo>
                    <a:pt x="2266" y="784"/>
                    <a:pt x="2257" y="831"/>
                    <a:pt x="2212" y="860"/>
                  </a:cubicBezTo>
                  <a:cubicBezTo>
                    <a:pt x="2161" y="893"/>
                    <a:pt x="2118" y="881"/>
                    <a:pt x="2089" y="840"/>
                  </a:cubicBezTo>
                  <a:cubicBezTo>
                    <a:pt x="1938" y="625"/>
                    <a:pt x="1599" y="539"/>
                    <a:pt x="1399" y="573"/>
                  </a:cubicBezTo>
                  <a:cubicBezTo>
                    <a:pt x="1200" y="607"/>
                    <a:pt x="1116" y="650"/>
                    <a:pt x="1004" y="717"/>
                  </a:cubicBezTo>
                  <a:cubicBezTo>
                    <a:pt x="978" y="732"/>
                    <a:pt x="924" y="739"/>
                    <a:pt x="895" y="702"/>
                  </a:cubicBezTo>
                  <a:cubicBezTo>
                    <a:pt x="864" y="664"/>
                    <a:pt x="861" y="603"/>
                    <a:pt x="901" y="573"/>
                  </a:cubicBezTo>
                  <a:close/>
                  <a:moveTo>
                    <a:pt x="2253" y="1106"/>
                  </a:moveTo>
                  <a:cubicBezTo>
                    <a:pt x="2248" y="1050"/>
                    <a:pt x="2271" y="1012"/>
                    <a:pt x="2314" y="998"/>
                  </a:cubicBezTo>
                  <a:cubicBezTo>
                    <a:pt x="2362" y="982"/>
                    <a:pt x="2417" y="1004"/>
                    <a:pt x="2437" y="1044"/>
                  </a:cubicBezTo>
                  <a:cubicBezTo>
                    <a:pt x="2456" y="1082"/>
                    <a:pt x="2466" y="1140"/>
                    <a:pt x="2478" y="1208"/>
                  </a:cubicBezTo>
                  <a:cubicBezTo>
                    <a:pt x="2485" y="1249"/>
                    <a:pt x="2472" y="1310"/>
                    <a:pt x="2416" y="1316"/>
                  </a:cubicBezTo>
                  <a:cubicBezTo>
                    <a:pt x="2375" y="1320"/>
                    <a:pt x="2348" y="1324"/>
                    <a:pt x="2314" y="1290"/>
                  </a:cubicBezTo>
                  <a:cubicBezTo>
                    <a:pt x="2280" y="1256"/>
                    <a:pt x="2256" y="1147"/>
                    <a:pt x="2253" y="1106"/>
                  </a:cubicBezTo>
                  <a:close/>
                  <a:moveTo>
                    <a:pt x="942" y="1925"/>
                  </a:moveTo>
                  <a:cubicBezTo>
                    <a:pt x="1044" y="1884"/>
                    <a:pt x="1229" y="1843"/>
                    <a:pt x="1434" y="1843"/>
                  </a:cubicBezTo>
                  <a:cubicBezTo>
                    <a:pt x="1638" y="1843"/>
                    <a:pt x="1823" y="1884"/>
                    <a:pt x="1925" y="1925"/>
                  </a:cubicBezTo>
                  <a:cubicBezTo>
                    <a:pt x="1884" y="1823"/>
                    <a:pt x="1843" y="1638"/>
                    <a:pt x="1843" y="1434"/>
                  </a:cubicBezTo>
                  <a:cubicBezTo>
                    <a:pt x="1843" y="1229"/>
                    <a:pt x="1884" y="1044"/>
                    <a:pt x="1925" y="942"/>
                  </a:cubicBezTo>
                  <a:cubicBezTo>
                    <a:pt x="1823" y="983"/>
                    <a:pt x="1638" y="1024"/>
                    <a:pt x="1434" y="1024"/>
                  </a:cubicBezTo>
                  <a:cubicBezTo>
                    <a:pt x="1229" y="1024"/>
                    <a:pt x="1044" y="983"/>
                    <a:pt x="942" y="942"/>
                  </a:cubicBezTo>
                  <a:cubicBezTo>
                    <a:pt x="983" y="1044"/>
                    <a:pt x="1024" y="1229"/>
                    <a:pt x="1024" y="1434"/>
                  </a:cubicBezTo>
                  <a:cubicBezTo>
                    <a:pt x="1024" y="1638"/>
                    <a:pt x="983" y="1823"/>
                    <a:pt x="942" y="1925"/>
                  </a:cubicBezTo>
                  <a:close/>
                  <a:moveTo>
                    <a:pt x="819" y="2048"/>
                  </a:moveTo>
                  <a:cubicBezTo>
                    <a:pt x="819" y="2048"/>
                    <a:pt x="819" y="2048"/>
                    <a:pt x="819" y="2048"/>
                  </a:cubicBezTo>
                  <a:cubicBezTo>
                    <a:pt x="819" y="2048"/>
                    <a:pt x="819" y="2048"/>
                    <a:pt x="819" y="2048"/>
                  </a:cubicBezTo>
                  <a:cubicBezTo>
                    <a:pt x="819" y="2048"/>
                    <a:pt x="819" y="2048"/>
                    <a:pt x="819" y="2048"/>
                  </a:cubicBezTo>
                  <a:close/>
                  <a:moveTo>
                    <a:pt x="819" y="819"/>
                  </a:moveTo>
                  <a:cubicBezTo>
                    <a:pt x="819" y="819"/>
                    <a:pt x="819" y="819"/>
                    <a:pt x="819" y="819"/>
                  </a:cubicBezTo>
                  <a:cubicBezTo>
                    <a:pt x="819" y="819"/>
                    <a:pt x="819" y="819"/>
                    <a:pt x="819" y="819"/>
                  </a:cubicBezTo>
                  <a:cubicBezTo>
                    <a:pt x="819" y="819"/>
                    <a:pt x="819" y="819"/>
                    <a:pt x="819" y="819"/>
                  </a:cubicBezTo>
                  <a:close/>
                  <a:moveTo>
                    <a:pt x="819" y="819"/>
                  </a:moveTo>
                  <a:cubicBezTo>
                    <a:pt x="819" y="819"/>
                    <a:pt x="819" y="819"/>
                    <a:pt x="819" y="819"/>
                  </a:cubicBezTo>
                </a:path>
              </a:pathLst>
            </a:custGeom>
            <a:solidFill>
              <a:srgbClr val="FFFFFF"/>
            </a:solidFill>
            <a:ln>
              <a:noFill/>
            </a:ln>
          </p:spPr>
          <p:txBody>
            <a:bodyPr vert="horz" wrap="square" lIns="91440" tIns="45720" rIns="91440" bIns="4572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eaLnBrk="0" fontAlgn="base" hangingPunct="0">
                <a:spcBef>
                  <a:spcPct val="0"/>
                </a:spcBef>
                <a:spcAft>
                  <a:spcPct val="0"/>
                </a:spcAft>
              </a:pPr>
              <a:endParaRPr lang="zh-CN" altLang="en-US" sz="1800">
                <a:solidFill>
                  <a:schemeClr val="bg2">
                    <a:lumMod val="50000"/>
                  </a:schemeClr>
                </a:solidFill>
              </a:endParaRPr>
            </a:p>
          </p:txBody>
        </p:sp>
      </p:grpSp>
      <p:sp>
        <p:nvSpPr>
          <p:cNvPr id="37" name="椭圆 36"/>
          <p:cNvSpPr/>
          <p:nvPr/>
        </p:nvSpPr>
        <p:spPr>
          <a:xfrm>
            <a:off x="4763632" y="5357051"/>
            <a:ext cx="485751" cy="485751"/>
          </a:xfrm>
          <a:prstGeom prst="ellipse">
            <a:avLst/>
          </a:prstGeom>
          <a:solidFill>
            <a:srgbClr val="ED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spcBef>
                <a:spcPct val="0"/>
              </a:spcBef>
              <a:spcAft>
                <a:spcPct val="0"/>
              </a:spcAft>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lang="zh-CN" altLang="en-US">
              <a:effectLst>
                <a:outerShdw blurRad="38100" dist="12700" dir="5400000" rotWithShape="0">
                  <a:srgbClr val="000000">
                    <a:alpha val="50000"/>
                  </a:srgbClr>
                </a:outerShdw>
              </a:effectLst>
              <a:latin typeface="Sinkin Sans 400 Regular"/>
              <a:ea typeface="Sinkin Sans 400 Regular"/>
              <a:cs typeface="Sinkin Sans 400 Regular"/>
              <a:sym typeface="Calibri" panose="020F0502020204030204" charset="0"/>
            </a:endParaRPr>
          </a:p>
        </p:txBody>
      </p:sp>
      <p:sp>
        <p:nvSpPr>
          <p:cNvPr id="38" name="椭圆 37"/>
          <p:cNvSpPr/>
          <p:nvPr/>
        </p:nvSpPr>
        <p:spPr>
          <a:xfrm>
            <a:off x="6704369" y="4596645"/>
            <a:ext cx="213368" cy="213368"/>
          </a:xfrm>
          <a:prstGeom prst="ellipse">
            <a:avLst/>
          </a:prstGeom>
          <a:solidFill>
            <a:srgbClr val="EDAD00"/>
          </a:solidFill>
          <a:ln w="9525">
            <a:noFill/>
            <a:miter lim="800000"/>
          </a:ln>
        </p:spPr>
        <p:txBody>
          <a:bodyP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fontAlgn="base">
              <a:spcBef>
                <a:spcPct val="0"/>
              </a:spcBef>
              <a:spcAft>
                <a:spcPct val="0"/>
              </a:spcAft>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lang="zh-CN" altLang="en-US">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39" name="椭圆 38"/>
          <p:cNvSpPr/>
          <p:nvPr/>
        </p:nvSpPr>
        <p:spPr>
          <a:xfrm>
            <a:off x="6051628" y="4032957"/>
            <a:ext cx="302579" cy="302579"/>
          </a:xfrm>
          <a:prstGeom prst="ellipse">
            <a:avLst/>
          </a:prstGeom>
          <a:solidFill>
            <a:srgbClr val="EDAD00"/>
          </a:solidFill>
          <a:ln>
            <a:noFill/>
          </a:ln>
          <a:effectLst/>
        </p:spPr>
        <p:txBody>
          <a:bodyPr vert="horz" wrap="square" lIns="68589" tIns="34294" rIns="68589" bIns="34294" numCol="1" anchor="t" anchorCtr="0" compatLnSpc="1"/>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fontAlgn="base">
              <a:spcBef>
                <a:spcPct val="0"/>
              </a:spcBef>
              <a:spcAft>
                <a:spcPct val="0"/>
              </a:spcAft>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lang="zh-CN" altLang="en-US">
              <a:solidFill>
                <a:srgbClr val="FFFFFF"/>
              </a:solidFill>
              <a:effectLst>
                <a:outerShdw blurRad="38100" dist="12700" dir="5400000" rotWithShape="0">
                  <a:srgbClr val="000000">
                    <a:alpha val="50000"/>
                  </a:srgbClr>
                </a:outerShdw>
              </a:effectLst>
              <a:latin typeface="微软雅黑" panose="020B0503020204020204" charset="-122"/>
              <a:ea typeface="Sinkin Sans 400 Regular"/>
              <a:cs typeface="Sinkin Sans 400 Regular"/>
              <a:sym typeface="Sinkin Sans 400 Regular"/>
            </a:endParaRPr>
          </a:p>
        </p:txBody>
      </p:sp>
      <p:sp>
        <p:nvSpPr>
          <p:cNvPr id="40" name="椭圆 39"/>
          <p:cNvSpPr/>
          <p:nvPr/>
        </p:nvSpPr>
        <p:spPr>
          <a:xfrm>
            <a:off x="7271408" y="5448935"/>
            <a:ext cx="349559" cy="349559"/>
          </a:xfrm>
          <a:prstGeom prst="ellipse">
            <a:avLst/>
          </a:prstGeom>
          <a:solidFill>
            <a:srgbClr val="EDA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eaLnBrk="0" fontAlgn="base" hangingPunct="0">
              <a:spcBef>
                <a:spcPct val="0"/>
              </a:spcBef>
              <a:spcAft>
                <a:spcPct val="0"/>
              </a:spcAft>
            </a:pPr>
            <a:endParaRPr lang="zh-CN" altLang="en-US" sz="1800">
              <a:solidFill>
                <a:schemeClr val="bg2">
                  <a:lumMod val="50000"/>
                </a:schemeClr>
              </a:solidFill>
            </a:endParaRPr>
          </a:p>
        </p:txBody>
      </p:sp>
      <p:sp>
        <p:nvSpPr>
          <p:cNvPr id="41" name="椭圆 40"/>
          <p:cNvSpPr/>
          <p:nvPr/>
        </p:nvSpPr>
        <p:spPr>
          <a:xfrm>
            <a:off x="7805255" y="3858939"/>
            <a:ext cx="213368" cy="213368"/>
          </a:xfrm>
          <a:prstGeom prst="ellipse">
            <a:avLst/>
          </a:prstGeom>
          <a:solidFill>
            <a:srgbClr val="ED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spcBef>
                <a:spcPct val="0"/>
              </a:spcBef>
              <a:spcAft>
                <a:spcPct val="0"/>
              </a:spcAft>
              <a:defRPr/>
            </a:pPr>
            <a:endParaRPr lang="zh-CN" altLang="en-US" sz="1800"/>
          </a:p>
        </p:txBody>
      </p:sp>
      <p:grpSp>
        <p:nvGrpSpPr>
          <p:cNvPr id="42" name="组合 41"/>
          <p:cNvGrpSpPr/>
          <p:nvPr/>
        </p:nvGrpSpPr>
        <p:grpSpPr>
          <a:xfrm>
            <a:off x="2403173" y="1998516"/>
            <a:ext cx="3626694" cy="396240"/>
            <a:chOff x="2296886" y="2276872"/>
            <a:chExt cx="3452335" cy="377190"/>
          </a:xfrm>
        </p:grpSpPr>
        <p:sp>
          <p:nvSpPr>
            <p:cNvPr id="44" name="TextBox 65"/>
            <p:cNvSpPr txBox="1"/>
            <p:nvPr/>
          </p:nvSpPr>
          <p:spPr>
            <a:xfrm>
              <a:off x="3550154" y="2276872"/>
              <a:ext cx="2199067" cy="377190"/>
            </a:xfrm>
            <a:prstGeom prst="rect">
              <a:avLst/>
            </a:prstGeom>
            <a:noFill/>
          </p:spPr>
          <p:txBody>
            <a:bodyPr wrap="none" lIns="68573" tIns="34286" rIns="68573" bIns="34286" rtlCol="0">
              <a:spAutoFit/>
            </a:bodyPr>
            <a:lstStyle/>
            <a:p>
              <a:pPr algn="l"/>
              <a:r>
                <a:rPr lang="zh-CN" altLang="en-US" sz="2135" b="1" dirty="0">
                  <a:solidFill>
                    <a:srgbClr val="EDAD00"/>
                  </a:solidFill>
                  <a:latin typeface="微软雅黑" panose="020B0503020204020204" charset="-122"/>
                  <a:ea typeface="微软雅黑" panose="020B0503020204020204" charset="-122"/>
                </a:rPr>
                <a:t>改变课堂生命状态</a:t>
              </a:r>
              <a:endParaRPr lang="zh-CN" altLang="en-US" sz="2135" b="1" dirty="0">
                <a:solidFill>
                  <a:srgbClr val="EDAD00"/>
                </a:solidFill>
                <a:latin typeface="微软雅黑" panose="020B0503020204020204" charset="-122"/>
                <a:ea typeface="微软雅黑" panose="020B0503020204020204" charset="-122"/>
              </a:endParaRPr>
            </a:p>
          </p:txBody>
        </p:sp>
        <p:sp>
          <p:nvSpPr>
            <p:cNvPr id="45" name="任意多边形 74"/>
            <p:cNvSpPr/>
            <p:nvPr/>
          </p:nvSpPr>
          <p:spPr>
            <a:xfrm>
              <a:off x="2296886" y="2645229"/>
              <a:ext cx="2253343" cy="0"/>
            </a:xfrm>
            <a:custGeom>
              <a:avLst/>
              <a:gdLst>
                <a:gd name="connsiteX0" fmla="*/ 0 w 2253343"/>
                <a:gd name="connsiteY0" fmla="*/ 0 h 0"/>
                <a:gd name="connsiteX1" fmla="*/ 2253343 w 2253343"/>
                <a:gd name="connsiteY1" fmla="*/ 0 h 0"/>
              </a:gdLst>
              <a:ahLst/>
              <a:cxnLst>
                <a:cxn ang="0">
                  <a:pos x="connsiteX0" y="connsiteY0"/>
                </a:cxn>
                <a:cxn ang="0">
                  <a:pos x="connsiteX1" y="connsiteY1"/>
                </a:cxn>
              </a:cxnLst>
              <a:rect l="l" t="t" r="r" b="b"/>
              <a:pathLst>
                <a:path w="2253343">
                  <a:moveTo>
                    <a:pt x="0" y="0"/>
                  </a:moveTo>
                  <a:lnTo>
                    <a:pt x="2253343" y="0"/>
                  </a:lnTo>
                </a:path>
              </a:pathLst>
            </a:cu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grpSp>
      <p:grpSp>
        <p:nvGrpSpPr>
          <p:cNvPr id="46" name="组合 45"/>
          <p:cNvGrpSpPr/>
          <p:nvPr/>
        </p:nvGrpSpPr>
        <p:grpSpPr>
          <a:xfrm>
            <a:off x="7488879" y="1998517"/>
            <a:ext cx="2452255" cy="396240"/>
            <a:chOff x="7138089" y="2276872"/>
            <a:chExt cx="2334360" cy="377190"/>
          </a:xfrm>
        </p:grpSpPr>
        <p:sp>
          <p:nvSpPr>
            <p:cNvPr id="48" name="TextBox 69"/>
            <p:cNvSpPr txBox="1"/>
            <p:nvPr/>
          </p:nvSpPr>
          <p:spPr>
            <a:xfrm>
              <a:off x="7138089" y="2276872"/>
              <a:ext cx="1681640" cy="377190"/>
            </a:xfrm>
            <a:prstGeom prst="rect">
              <a:avLst/>
            </a:prstGeom>
            <a:noFill/>
          </p:spPr>
          <p:txBody>
            <a:bodyPr wrap="none" lIns="68573" tIns="34286" rIns="68573" bIns="34286" rtlCol="0">
              <a:spAutoFit/>
            </a:bodyPr>
            <a:lstStyle/>
            <a:p>
              <a:pPr algn="l"/>
              <a:r>
                <a:rPr lang="zh-CN" altLang="en-US" sz="2135" b="1" dirty="0">
                  <a:solidFill>
                    <a:srgbClr val="EDAD00"/>
                  </a:solidFill>
                  <a:latin typeface="微软雅黑" panose="020B0503020204020204" charset="-122"/>
                  <a:ea typeface="微软雅黑" panose="020B0503020204020204" charset="-122"/>
                </a:rPr>
                <a:t>高阶思维发展</a:t>
              </a:r>
              <a:endParaRPr lang="zh-CN" altLang="en-US" sz="2135" b="1" dirty="0">
                <a:solidFill>
                  <a:srgbClr val="EDAD00"/>
                </a:solidFill>
                <a:latin typeface="微软雅黑" panose="020B0503020204020204" charset="-122"/>
                <a:ea typeface="微软雅黑" panose="020B0503020204020204" charset="-122"/>
              </a:endParaRPr>
            </a:p>
          </p:txBody>
        </p:sp>
        <p:sp>
          <p:nvSpPr>
            <p:cNvPr id="49" name="任意多边形 75"/>
            <p:cNvSpPr/>
            <p:nvPr/>
          </p:nvSpPr>
          <p:spPr>
            <a:xfrm>
              <a:off x="7219106" y="2636912"/>
              <a:ext cx="2253343" cy="0"/>
            </a:xfrm>
            <a:custGeom>
              <a:avLst/>
              <a:gdLst>
                <a:gd name="connsiteX0" fmla="*/ 0 w 2253343"/>
                <a:gd name="connsiteY0" fmla="*/ 0 h 0"/>
                <a:gd name="connsiteX1" fmla="*/ 2253343 w 2253343"/>
                <a:gd name="connsiteY1" fmla="*/ 0 h 0"/>
              </a:gdLst>
              <a:ahLst/>
              <a:cxnLst>
                <a:cxn ang="0">
                  <a:pos x="connsiteX0" y="connsiteY0"/>
                </a:cxn>
                <a:cxn ang="0">
                  <a:pos x="connsiteX1" y="connsiteY1"/>
                </a:cxn>
              </a:cxnLst>
              <a:rect l="l" t="t" r="r" b="b"/>
              <a:pathLst>
                <a:path w="2253343">
                  <a:moveTo>
                    <a:pt x="0" y="0"/>
                  </a:moveTo>
                  <a:lnTo>
                    <a:pt x="2253343" y="0"/>
                  </a:lnTo>
                </a:path>
              </a:pathLst>
            </a:cu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grpSp>
      <p:grpSp>
        <p:nvGrpSpPr>
          <p:cNvPr id="50" name="组合 49"/>
          <p:cNvGrpSpPr/>
          <p:nvPr/>
        </p:nvGrpSpPr>
        <p:grpSpPr>
          <a:xfrm>
            <a:off x="1144185" y="4426080"/>
            <a:ext cx="3065016" cy="396240"/>
            <a:chOff x="1098426" y="4543554"/>
            <a:chExt cx="2917662" cy="377190"/>
          </a:xfrm>
        </p:grpSpPr>
        <p:sp>
          <p:nvSpPr>
            <p:cNvPr id="52" name="TextBox 73"/>
            <p:cNvSpPr txBox="1"/>
            <p:nvPr/>
          </p:nvSpPr>
          <p:spPr>
            <a:xfrm>
              <a:off x="2334448" y="4543554"/>
              <a:ext cx="1681640" cy="377190"/>
            </a:xfrm>
            <a:prstGeom prst="rect">
              <a:avLst/>
            </a:prstGeom>
            <a:noFill/>
          </p:spPr>
          <p:txBody>
            <a:bodyPr wrap="none" lIns="68573" tIns="34286" rIns="68573" bIns="34286" rtlCol="0">
              <a:spAutoFit/>
            </a:bodyPr>
            <a:lstStyle/>
            <a:p>
              <a:pPr algn="l"/>
              <a:r>
                <a:rPr lang="zh-CN" altLang="en-US" sz="2135" b="1" dirty="0">
                  <a:solidFill>
                    <a:srgbClr val="EDAD00"/>
                  </a:solidFill>
                  <a:latin typeface="微软雅黑" panose="020B0503020204020204" charset="-122"/>
                  <a:ea typeface="微软雅黑" panose="020B0503020204020204" charset="-122"/>
                </a:rPr>
                <a:t>经历真正学习</a:t>
              </a:r>
              <a:endParaRPr lang="zh-CN" altLang="en-US" sz="2135" b="1" dirty="0">
                <a:solidFill>
                  <a:srgbClr val="EDAD00"/>
                </a:solidFill>
                <a:latin typeface="微软雅黑" panose="020B0503020204020204" charset="-122"/>
                <a:ea typeface="微软雅黑" panose="020B0503020204020204" charset="-122"/>
              </a:endParaRPr>
            </a:p>
          </p:txBody>
        </p:sp>
        <p:sp>
          <p:nvSpPr>
            <p:cNvPr id="53" name="任意多边形 76"/>
            <p:cNvSpPr/>
            <p:nvPr/>
          </p:nvSpPr>
          <p:spPr>
            <a:xfrm>
              <a:off x="1098426" y="4869160"/>
              <a:ext cx="2253343" cy="0"/>
            </a:xfrm>
            <a:custGeom>
              <a:avLst/>
              <a:gdLst>
                <a:gd name="connsiteX0" fmla="*/ 0 w 2253343"/>
                <a:gd name="connsiteY0" fmla="*/ 0 h 0"/>
                <a:gd name="connsiteX1" fmla="*/ 2253343 w 2253343"/>
                <a:gd name="connsiteY1" fmla="*/ 0 h 0"/>
              </a:gdLst>
              <a:ahLst/>
              <a:cxnLst>
                <a:cxn ang="0">
                  <a:pos x="connsiteX0" y="connsiteY0"/>
                </a:cxn>
                <a:cxn ang="0">
                  <a:pos x="connsiteX1" y="connsiteY1"/>
                </a:cxn>
              </a:cxnLst>
              <a:rect l="l" t="t" r="r" b="b"/>
              <a:pathLst>
                <a:path w="2253343">
                  <a:moveTo>
                    <a:pt x="0" y="0"/>
                  </a:moveTo>
                  <a:lnTo>
                    <a:pt x="2253343" y="0"/>
                  </a:lnTo>
                </a:path>
              </a:pathLst>
            </a:cu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grpSp>
      <p:grpSp>
        <p:nvGrpSpPr>
          <p:cNvPr id="54" name="组合 53"/>
          <p:cNvGrpSpPr/>
          <p:nvPr/>
        </p:nvGrpSpPr>
        <p:grpSpPr>
          <a:xfrm>
            <a:off x="8633012" y="4314261"/>
            <a:ext cx="2442792" cy="396240"/>
            <a:chOff x="8227218" y="4437112"/>
            <a:chExt cx="2325351" cy="377190"/>
          </a:xfrm>
        </p:grpSpPr>
        <p:sp>
          <p:nvSpPr>
            <p:cNvPr id="56" name="TextBox 71"/>
            <p:cNvSpPr txBox="1"/>
            <p:nvPr/>
          </p:nvSpPr>
          <p:spPr>
            <a:xfrm>
              <a:off x="8227218" y="4437112"/>
              <a:ext cx="1681639" cy="377190"/>
            </a:xfrm>
            <a:prstGeom prst="rect">
              <a:avLst/>
            </a:prstGeom>
            <a:noFill/>
          </p:spPr>
          <p:txBody>
            <a:bodyPr wrap="none" lIns="68573" tIns="34286" rIns="68573" bIns="34286" rtlCol="0">
              <a:spAutoFit/>
            </a:bodyPr>
            <a:lstStyle/>
            <a:p>
              <a:pPr algn="l"/>
              <a:r>
                <a:rPr lang="zh-CN" altLang="en-US" sz="2135" b="1" dirty="0">
                  <a:solidFill>
                    <a:srgbClr val="EDAD00"/>
                  </a:solidFill>
                  <a:latin typeface="微软雅黑" panose="020B0503020204020204" charset="-122"/>
                  <a:ea typeface="微软雅黑" panose="020B0503020204020204" charset="-122"/>
                </a:rPr>
                <a:t>核心素养落地</a:t>
              </a:r>
              <a:endParaRPr lang="zh-CN" altLang="en-US" sz="2135" b="1" dirty="0">
                <a:solidFill>
                  <a:srgbClr val="EDAD00"/>
                </a:solidFill>
                <a:latin typeface="微软雅黑" panose="020B0503020204020204" charset="-122"/>
                <a:ea typeface="微软雅黑" panose="020B0503020204020204" charset="-122"/>
              </a:endParaRPr>
            </a:p>
          </p:txBody>
        </p:sp>
        <p:sp>
          <p:nvSpPr>
            <p:cNvPr id="57" name="任意多边形 77"/>
            <p:cNvSpPr/>
            <p:nvPr/>
          </p:nvSpPr>
          <p:spPr>
            <a:xfrm>
              <a:off x="8299226" y="4797152"/>
              <a:ext cx="2253343" cy="0"/>
            </a:xfrm>
            <a:custGeom>
              <a:avLst/>
              <a:gdLst>
                <a:gd name="connsiteX0" fmla="*/ 0 w 2253343"/>
                <a:gd name="connsiteY0" fmla="*/ 0 h 0"/>
                <a:gd name="connsiteX1" fmla="*/ 2253343 w 2253343"/>
                <a:gd name="connsiteY1" fmla="*/ 0 h 0"/>
              </a:gdLst>
              <a:ahLst/>
              <a:cxnLst>
                <a:cxn ang="0">
                  <a:pos x="connsiteX0" y="connsiteY0"/>
                </a:cxn>
                <a:cxn ang="0">
                  <a:pos x="connsiteX1" y="connsiteY1"/>
                </a:cxn>
              </a:cxnLst>
              <a:rect l="l" t="t" r="r" b="b"/>
              <a:pathLst>
                <a:path w="2253343">
                  <a:moveTo>
                    <a:pt x="0" y="0"/>
                  </a:moveTo>
                  <a:lnTo>
                    <a:pt x="2253343" y="0"/>
                  </a:lnTo>
                </a:path>
              </a:pathLst>
            </a:cu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grpSp>
      <p:sp>
        <p:nvSpPr>
          <p:cNvPr id="58" name="椭圆 57"/>
          <p:cNvSpPr/>
          <p:nvPr/>
        </p:nvSpPr>
        <p:spPr>
          <a:xfrm>
            <a:off x="5153355" y="4541197"/>
            <a:ext cx="198271" cy="198271"/>
          </a:xfrm>
          <a:prstGeom prst="ellipse">
            <a:avLst/>
          </a:prstGeom>
          <a:solidFill>
            <a:srgbClr val="EDA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eaLnBrk="0" fontAlgn="base" hangingPunct="0">
              <a:spcBef>
                <a:spcPct val="0"/>
              </a:spcBef>
              <a:spcAft>
                <a:spcPct val="0"/>
              </a:spcAft>
            </a:pPr>
            <a:endParaRPr lang="zh-CN" altLang="en-US" sz="1800">
              <a:solidFill>
                <a:schemeClr val="bg2">
                  <a:lumMod val="50000"/>
                </a:schemeClr>
              </a:solidFill>
            </a:endParaRPr>
          </a:p>
        </p:txBody>
      </p:sp>
      <p:grpSp>
        <p:nvGrpSpPr>
          <p:cNvPr id="59" name="组合 58"/>
          <p:cNvGrpSpPr/>
          <p:nvPr/>
        </p:nvGrpSpPr>
        <p:grpSpPr>
          <a:xfrm>
            <a:off x="6597972" y="2449351"/>
            <a:ext cx="726357" cy="726357"/>
            <a:chOff x="6290016" y="2661857"/>
            <a:chExt cx="691437" cy="691437"/>
          </a:xfrm>
        </p:grpSpPr>
        <p:sp>
          <p:nvSpPr>
            <p:cNvPr id="60" name="椭圆 59"/>
            <p:cNvSpPr/>
            <p:nvPr/>
          </p:nvSpPr>
          <p:spPr>
            <a:xfrm>
              <a:off x="6290016" y="2661857"/>
              <a:ext cx="691437" cy="691437"/>
            </a:xfrm>
            <a:prstGeom prst="ellipse">
              <a:avLst/>
            </a:prstGeom>
            <a:solidFill>
              <a:srgbClr val="EDAD00"/>
            </a:solidFill>
            <a:ln w="9525">
              <a:noFill/>
              <a:miter lim="800000"/>
            </a:ln>
          </p:spPr>
          <p:txBody>
            <a:bodyP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fontAlgn="base">
                <a:spcBef>
                  <a:spcPct val="0"/>
                </a:spcBef>
                <a:spcAft>
                  <a:spcPct val="0"/>
                </a:spcAft>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lang="zh-CN" altLang="en-US"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61" name="Shape 4392"/>
            <p:cNvSpPr/>
            <p:nvPr/>
          </p:nvSpPr>
          <p:spPr>
            <a:xfrm>
              <a:off x="6499026" y="2881732"/>
              <a:ext cx="288032" cy="259236"/>
            </a:xfrm>
            <a:custGeom>
              <a:avLst/>
              <a:gdLst/>
              <a:ahLst/>
              <a:cxnLst>
                <a:cxn ang="0">
                  <a:pos x="wd2" y="hd2"/>
                </a:cxn>
                <a:cxn ang="5400000">
                  <a:pos x="wd2" y="hd2"/>
                </a:cxn>
                <a:cxn ang="10800000">
                  <a:pos x="wd2" y="hd2"/>
                </a:cxn>
                <a:cxn ang="16200000">
                  <a:pos x="wd2" y="hd2"/>
                </a:cxn>
              </a:cxnLst>
              <a:rect l="0" t="0" r="r" b="b"/>
              <a:pathLst>
                <a:path w="21600" h="21600" extrusionOk="0">
                  <a:moveTo>
                    <a:pt x="18360" y="9600"/>
                  </a:moveTo>
                  <a:lnTo>
                    <a:pt x="18360" y="6000"/>
                  </a:lnTo>
                  <a:lnTo>
                    <a:pt x="16200" y="6000"/>
                  </a:lnTo>
                  <a:lnTo>
                    <a:pt x="16200" y="9600"/>
                  </a:lnTo>
                  <a:lnTo>
                    <a:pt x="12961" y="9600"/>
                  </a:lnTo>
                  <a:lnTo>
                    <a:pt x="12961" y="12000"/>
                  </a:lnTo>
                  <a:lnTo>
                    <a:pt x="16200" y="12000"/>
                  </a:lnTo>
                  <a:lnTo>
                    <a:pt x="16200" y="15600"/>
                  </a:lnTo>
                  <a:lnTo>
                    <a:pt x="18360" y="15600"/>
                  </a:lnTo>
                  <a:lnTo>
                    <a:pt x="18360" y="12000"/>
                  </a:lnTo>
                  <a:lnTo>
                    <a:pt x="21600" y="12000"/>
                  </a:lnTo>
                  <a:lnTo>
                    <a:pt x="21600" y="9600"/>
                  </a:lnTo>
                  <a:cubicBezTo>
                    <a:pt x="21600" y="9600"/>
                    <a:pt x="18360" y="9600"/>
                    <a:pt x="18360" y="9600"/>
                  </a:cubicBezTo>
                  <a:close/>
                  <a:moveTo>
                    <a:pt x="13368" y="16137"/>
                  </a:moveTo>
                  <a:cubicBezTo>
                    <a:pt x="10677" y="15059"/>
                    <a:pt x="9817" y="14150"/>
                    <a:pt x="9817" y="12203"/>
                  </a:cubicBezTo>
                  <a:cubicBezTo>
                    <a:pt x="9817" y="11034"/>
                    <a:pt x="10638" y="11415"/>
                    <a:pt x="11000" y="9274"/>
                  </a:cubicBezTo>
                  <a:cubicBezTo>
                    <a:pt x="11149" y="8387"/>
                    <a:pt x="11875" y="9260"/>
                    <a:pt x="12013" y="7233"/>
                  </a:cubicBezTo>
                  <a:cubicBezTo>
                    <a:pt x="12013" y="6425"/>
                    <a:pt x="11617" y="6224"/>
                    <a:pt x="11617" y="6224"/>
                  </a:cubicBezTo>
                  <a:cubicBezTo>
                    <a:pt x="11617" y="6224"/>
                    <a:pt x="11819" y="5028"/>
                    <a:pt x="11897" y="4109"/>
                  </a:cubicBezTo>
                  <a:cubicBezTo>
                    <a:pt x="11995" y="2962"/>
                    <a:pt x="11295" y="0"/>
                    <a:pt x="7560" y="0"/>
                  </a:cubicBezTo>
                  <a:cubicBezTo>
                    <a:pt x="3826" y="0"/>
                    <a:pt x="3125" y="2962"/>
                    <a:pt x="3223" y="4109"/>
                  </a:cubicBezTo>
                  <a:cubicBezTo>
                    <a:pt x="3302" y="5028"/>
                    <a:pt x="3504" y="6224"/>
                    <a:pt x="3504" y="6224"/>
                  </a:cubicBezTo>
                  <a:cubicBezTo>
                    <a:pt x="3504" y="6224"/>
                    <a:pt x="3107" y="6425"/>
                    <a:pt x="3107" y="7233"/>
                  </a:cubicBezTo>
                  <a:cubicBezTo>
                    <a:pt x="3246" y="9260"/>
                    <a:pt x="3972" y="8387"/>
                    <a:pt x="4121" y="9274"/>
                  </a:cubicBezTo>
                  <a:cubicBezTo>
                    <a:pt x="4483" y="11415"/>
                    <a:pt x="5303" y="11034"/>
                    <a:pt x="5303" y="12203"/>
                  </a:cubicBezTo>
                  <a:cubicBezTo>
                    <a:pt x="5303" y="14150"/>
                    <a:pt x="4444" y="15059"/>
                    <a:pt x="1753" y="16137"/>
                  </a:cubicBezTo>
                  <a:cubicBezTo>
                    <a:pt x="1429" y="16267"/>
                    <a:pt x="657" y="16469"/>
                    <a:pt x="0" y="16784"/>
                  </a:cubicBezTo>
                  <a:lnTo>
                    <a:pt x="0" y="21600"/>
                  </a:lnTo>
                  <a:lnTo>
                    <a:pt x="17281" y="21600"/>
                  </a:lnTo>
                  <a:cubicBezTo>
                    <a:pt x="17281" y="21600"/>
                    <a:pt x="17281" y="19825"/>
                    <a:pt x="17281" y="19073"/>
                  </a:cubicBezTo>
                  <a:cubicBezTo>
                    <a:pt x="17281" y="18321"/>
                    <a:pt x="16066" y="17219"/>
                    <a:pt x="13368" y="16137"/>
                  </a:cubicBezTo>
                  <a:close/>
                </a:path>
              </a:pathLst>
            </a:custGeom>
            <a:solidFill>
              <a:schemeClr val="bg1"/>
            </a:solidFill>
            <a:ln w="12700">
              <a:miter lim="400000"/>
            </a:ln>
          </p:spPr>
          <p:txBody>
            <a:bodyPr lIns="28574" tIns="28574" rIns="28574" bIns="28574" anchor="ctr"/>
            <a:lstStyle/>
            <a:p>
              <a:pPr algn="ctr" defTabSz="257175">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255"/>
            </a:p>
          </p:txBody>
        </p:sp>
      </p:grpSp>
      <p:grpSp>
        <p:nvGrpSpPr>
          <p:cNvPr id="62" name="组合 61"/>
          <p:cNvGrpSpPr/>
          <p:nvPr/>
        </p:nvGrpSpPr>
        <p:grpSpPr>
          <a:xfrm>
            <a:off x="5064940" y="2459444"/>
            <a:ext cx="726357" cy="726357"/>
            <a:chOff x="4830686" y="2671465"/>
            <a:chExt cx="691437" cy="691437"/>
          </a:xfrm>
        </p:grpSpPr>
        <p:sp>
          <p:nvSpPr>
            <p:cNvPr id="63" name="椭圆 62"/>
            <p:cNvSpPr/>
            <p:nvPr/>
          </p:nvSpPr>
          <p:spPr>
            <a:xfrm>
              <a:off x="4830686" y="2671465"/>
              <a:ext cx="691437" cy="691437"/>
            </a:xfrm>
            <a:prstGeom prst="ellipse">
              <a:avLst/>
            </a:prstGeom>
            <a:solidFill>
              <a:srgbClr val="EDAD00"/>
            </a:solidFill>
            <a:ln>
              <a:noFill/>
            </a:ln>
            <a:effectLst/>
          </p:spPr>
          <p:txBody>
            <a:bodyPr vert="horz" wrap="square" lIns="68589" tIns="34294" rIns="68589" bIns="34294" numCol="1" anchor="t" anchorCtr="0" compatLnSpc="1"/>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fontAlgn="base">
                <a:spcBef>
                  <a:spcPct val="0"/>
                </a:spcBef>
                <a:spcAft>
                  <a:spcPct val="0"/>
                </a:spcAft>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lang="zh-CN" altLang="en-US" dirty="0">
                <a:solidFill>
                  <a:srgbClr val="FFFFFF"/>
                </a:solidFill>
                <a:effectLst>
                  <a:outerShdw blurRad="38100" dist="12700" dir="5400000" rotWithShape="0">
                    <a:srgbClr val="000000">
                      <a:alpha val="50000"/>
                    </a:srgbClr>
                  </a:outerShdw>
                </a:effectLst>
                <a:latin typeface="微软雅黑" panose="020B0503020204020204" charset="-122"/>
                <a:ea typeface="Sinkin Sans 400 Regular"/>
                <a:cs typeface="Sinkin Sans 400 Regular"/>
                <a:sym typeface="Sinkin Sans 400 Regular"/>
              </a:endParaRPr>
            </a:p>
          </p:txBody>
        </p:sp>
        <p:sp>
          <p:nvSpPr>
            <p:cNvPr id="64" name="Shape 4513"/>
            <p:cNvSpPr/>
            <p:nvPr/>
          </p:nvSpPr>
          <p:spPr>
            <a:xfrm>
              <a:off x="5049534" y="2888389"/>
              <a:ext cx="297364" cy="252579"/>
            </a:xfrm>
            <a:custGeom>
              <a:avLst/>
              <a:gdLst/>
              <a:ahLst/>
              <a:cxnLst>
                <a:cxn ang="0">
                  <a:pos x="wd2" y="hd2"/>
                </a:cxn>
                <a:cxn ang="5400000">
                  <a:pos x="wd2" y="hd2"/>
                </a:cxn>
                <a:cxn ang="10800000">
                  <a:pos x="wd2" y="hd2"/>
                </a:cxn>
                <a:cxn ang="16200000">
                  <a:pos x="wd2" y="hd2"/>
                </a:cxn>
              </a:cxnLst>
              <a:rect l="0" t="0" r="r" b="b"/>
              <a:pathLst>
                <a:path w="21600" h="21600" extrusionOk="0">
                  <a:moveTo>
                    <a:pt x="17064" y="14989"/>
                  </a:moveTo>
                  <a:lnTo>
                    <a:pt x="16300" y="14989"/>
                  </a:lnTo>
                  <a:cubicBezTo>
                    <a:pt x="14781" y="14989"/>
                    <a:pt x="13615" y="14098"/>
                    <a:pt x="12532" y="12778"/>
                  </a:cubicBezTo>
                  <a:cubicBezTo>
                    <a:pt x="12422" y="12943"/>
                    <a:pt x="12313" y="13112"/>
                    <a:pt x="12204" y="13283"/>
                  </a:cubicBezTo>
                  <a:cubicBezTo>
                    <a:pt x="11728" y="14021"/>
                    <a:pt x="11216" y="14811"/>
                    <a:pt x="10650" y="15592"/>
                  </a:cubicBezTo>
                  <a:cubicBezTo>
                    <a:pt x="12115" y="17276"/>
                    <a:pt x="13891" y="18547"/>
                    <a:pt x="16300" y="18547"/>
                  </a:cubicBezTo>
                  <a:lnTo>
                    <a:pt x="17064" y="18547"/>
                  </a:lnTo>
                  <a:lnTo>
                    <a:pt x="17064" y="21600"/>
                  </a:lnTo>
                  <a:lnTo>
                    <a:pt x="21600" y="17022"/>
                  </a:lnTo>
                  <a:lnTo>
                    <a:pt x="17064" y="12444"/>
                  </a:lnTo>
                  <a:cubicBezTo>
                    <a:pt x="17064" y="12444"/>
                    <a:pt x="17064" y="14989"/>
                    <a:pt x="17064" y="14989"/>
                  </a:cubicBezTo>
                  <a:close/>
                  <a:moveTo>
                    <a:pt x="5844" y="8840"/>
                  </a:moveTo>
                  <a:cubicBezTo>
                    <a:pt x="6014" y="8580"/>
                    <a:pt x="6185" y="8316"/>
                    <a:pt x="6358" y="8047"/>
                  </a:cubicBezTo>
                  <a:cubicBezTo>
                    <a:pt x="6781" y="7394"/>
                    <a:pt x="7227" y="6705"/>
                    <a:pt x="7709" y="6019"/>
                  </a:cubicBezTo>
                  <a:cubicBezTo>
                    <a:pt x="6284" y="4449"/>
                    <a:pt x="4562" y="3290"/>
                    <a:pt x="2260" y="3290"/>
                  </a:cubicBezTo>
                  <a:lnTo>
                    <a:pt x="0" y="3290"/>
                  </a:lnTo>
                  <a:lnTo>
                    <a:pt x="0" y="6850"/>
                  </a:lnTo>
                  <a:lnTo>
                    <a:pt x="2260" y="6850"/>
                  </a:lnTo>
                  <a:cubicBezTo>
                    <a:pt x="3693" y="6850"/>
                    <a:pt x="4812" y="7643"/>
                    <a:pt x="5844" y="8840"/>
                  </a:cubicBezTo>
                  <a:close/>
                  <a:moveTo>
                    <a:pt x="16300" y="6596"/>
                  </a:moveTo>
                  <a:lnTo>
                    <a:pt x="17064" y="6596"/>
                  </a:lnTo>
                  <a:lnTo>
                    <a:pt x="17064" y="9155"/>
                  </a:lnTo>
                  <a:lnTo>
                    <a:pt x="21600" y="4578"/>
                  </a:lnTo>
                  <a:lnTo>
                    <a:pt x="17064" y="0"/>
                  </a:lnTo>
                  <a:lnTo>
                    <a:pt x="17064" y="3036"/>
                  </a:lnTo>
                  <a:lnTo>
                    <a:pt x="16300" y="3036"/>
                  </a:lnTo>
                  <a:cubicBezTo>
                    <a:pt x="12312" y="3036"/>
                    <a:pt x="10062" y="6516"/>
                    <a:pt x="8077" y="9587"/>
                  </a:cubicBezTo>
                  <a:cubicBezTo>
                    <a:pt x="6293" y="12349"/>
                    <a:pt x="4752" y="14735"/>
                    <a:pt x="2260" y="14735"/>
                  </a:cubicBezTo>
                  <a:lnTo>
                    <a:pt x="0" y="14735"/>
                  </a:lnTo>
                  <a:lnTo>
                    <a:pt x="0" y="18293"/>
                  </a:lnTo>
                  <a:lnTo>
                    <a:pt x="2260" y="18293"/>
                  </a:lnTo>
                  <a:cubicBezTo>
                    <a:pt x="6250" y="18293"/>
                    <a:pt x="8500" y="14814"/>
                    <a:pt x="10485" y="11743"/>
                  </a:cubicBezTo>
                  <a:cubicBezTo>
                    <a:pt x="12269" y="8981"/>
                    <a:pt x="13810" y="6596"/>
                    <a:pt x="16300" y="6596"/>
                  </a:cubicBezTo>
                  <a:close/>
                </a:path>
              </a:pathLst>
            </a:custGeom>
            <a:solidFill>
              <a:schemeClr val="bg1"/>
            </a:solidFill>
            <a:ln w="12700">
              <a:miter lim="400000"/>
            </a:ln>
          </p:spPr>
          <p:txBody>
            <a:bodyPr lIns="28574" tIns="28574" rIns="28574" bIns="28574" anchor="ctr"/>
            <a:lstStyle/>
            <a:p>
              <a:pPr algn="ctr" defTabSz="257175">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255"/>
            </a:p>
          </p:txBody>
        </p:sp>
      </p:grpSp>
      <p:grpSp>
        <p:nvGrpSpPr>
          <p:cNvPr id="65" name="组合 64"/>
          <p:cNvGrpSpPr/>
          <p:nvPr/>
        </p:nvGrpSpPr>
        <p:grpSpPr>
          <a:xfrm>
            <a:off x="2734700" y="3602444"/>
            <a:ext cx="726357" cy="726357"/>
            <a:chOff x="2612475" y="3759513"/>
            <a:chExt cx="691437" cy="691437"/>
          </a:xfrm>
        </p:grpSpPr>
        <p:sp>
          <p:nvSpPr>
            <p:cNvPr id="66" name="椭圆 65"/>
            <p:cNvSpPr/>
            <p:nvPr/>
          </p:nvSpPr>
          <p:spPr>
            <a:xfrm>
              <a:off x="2612475" y="3759513"/>
              <a:ext cx="691437" cy="691437"/>
            </a:xfrm>
            <a:prstGeom prst="ellipse">
              <a:avLst/>
            </a:prstGeom>
            <a:solidFill>
              <a:srgbClr val="ED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spcBef>
                  <a:spcPct val="0"/>
                </a:spcBef>
                <a:spcAft>
                  <a:spcPct val="0"/>
                </a:spcAft>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lang="zh-CN" altLang="en-US" dirty="0">
                <a:effectLst>
                  <a:outerShdw blurRad="38100" dist="12700" dir="5400000" rotWithShape="0">
                    <a:srgbClr val="000000">
                      <a:alpha val="50000"/>
                    </a:srgbClr>
                  </a:outerShdw>
                </a:effectLst>
                <a:latin typeface="Sinkin Sans 400 Regular"/>
                <a:ea typeface="Sinkin Sans 400 Regular"/>
                <a:cs typeface="Sinkin Sans 400 Regular"/>
                <a:sym typeface="Calibri" panose="020F0502020204030204" charset="0"/>
              </a:endParaRPr>
            </a:p>
          </p:txBody>
        </p:sp>
        <p:sp>
          <p:nvSpPr>
            <p:cNvPr id="67" name="Shape 4391"/>
            <p:cNvSpPr/>
            <p:nvPr/>
          </p:nvSpPr>
          <p:spPr>
            <a:xfrm>
              <a:off x="2876563" y="4005063"/>
              <a:ext cx="238087" cy="185707"/>
            </a:xfrm>
            <a:custGeom>
              <a:avLst/>
              <a:gdLst/>
              <a:ahLst/>
              <a:cxnLst>
                <a:cxn ang="0">
                  <a:pos x="wd2" y="hd2"/>
                </a:cxn>
                <a:cxn ang="5400000">
                  <a:pos x="wd2" y="hd2"/>
                </a:cxn>
                <a:cxn ang="10800000">
                  <a:pos x="wd2" y="hd2"/>
                </a:cxn>
                <a:cxn ang="16200000">
                  <a:pos x="wd2" y="hd2"/>
                </a:cxn>
              </a:cxnLst>
              <a:rect l="0" t="0" r="r" b="b"/>
              <a:pathLst>
                <a:path w="21600" h="21600" extrusionOk="0">
                  <a:moveTo>
                    <a:pt x="14432" y="9208"/>
                  </a:moveTo>
                  <a:lnTo>
                    <a:pt x="14432" y="14123"/>
                  </a:lnTo>
                  <a:lnTo>
                    <a:pt x="21600" y="6923"/>
                  </a:lnTo>
                  <a:lnTo>
                    <a:pt x="14432" y="0"/>
                  </a:lnTo>
                  <a:lnTo>
                    <a:pt x="14432" y="4335"/>
                  </a:lnTo>
                  <a:cubicBezTo>
                    <a:pt x="5725" y="4335"/>
                    <a:pt x="5725" y="15369"/>
                    <a:pt x="5725" y="15369"/>
                  </a:cubicBezTo>
                  <a:cubicBezTo>
                    <a:pt x="8188" y="10180"/>
                    <a:pt x="9706" y="9208"/>
                    <a:pt x="14432" y="9208"/>
                  </a:cubicBezTo>
                  <a:close/>
                  <a:moveTo>
                    <a:pt x="16200" y="18831"/>
                  </a:moveTo>
                  <a:lnTo>
                    <a:pt x="2160" y="18831"/>
                  </a:lnTo>
                  <a:lnTo>
                    <a:pt x="2160" y="6369"/>
                  </a:lnTo>
                  <a:lnTo>
                    <a:pt x="4963" y="6369"/>
                  </a:lnTo>
                  <a:cubicBezTo>
                    <a:pt x="4963" y="6369"/>
                    <a:pt x="5708" y="5128"/>
                    <a:pt x="7306" y="3600"/>
                  </a:cubicBezTo>
                  <a:lnTo>
                    <a:pt x="1081" y="3600"/>
                  </a:lnTo>
                  <a:cubicBezTo>
                    <a:pt x="484" y="3600"/>
                    <a:pt x="0" y="4220"/>
                    <a:pt x="0" y="4984"/>
                  </a:cubicBezTo>
                  <a:lnTo>
                    <a:pt x="0" y="20216"/>
                  </a:lnTo>
                  <a:cubicBezTo>
                    <a:pt x="0" y="20981"/>
                    <a:pt x="484" y="21600"/>
                    <a:pt x="1081" y="21600"/>
                  </a:cubicBezTo>
                  <a:lnTo>
                    <a:pt x="17280" y="21600"/>
                  </a:lnTo>
                  <a:cubicBezTo>
                    <a:pt x="17877" y="21600"/>
                    <a:pt x="18360" y="20981"/>
                    <a:pt x="18360" y="20216"/>
                  </a:cubicBezTo>
                  <a:lnTo>
                    <a:pt x="18360" y="15028"/>
                  </a:lnTo>
                  <a:lnTo>
                    <a:pt x="16200" y="17306"/>
                  </a:lnTo>
                  <a:cubicBezTo>
                    <a:pt x="16200" y="17306"/>
                    <a:pt x="16200" y="18831"/>
                    <a:pt x="16200" y="18831"/>
                  </a:cubicBezTo>
                  <a:close/>
                </a:path>
              </a:pathLst>
            </a:custGeom>
            <a:solidFill>
              <a:schemeClr val="bg1"/>
            </a:solidFill>
            <a:ln w="12700">
              <a:miter lim="400000"/>
            </a:ln>
          </p:spPr>
          <p:txBody>
            <a:bodyPr lIns="28574" tIns="28574" rIns="28574" bIns="28574" anchor="ctr"/>
            <a:lstStyle/>
            <a:p>
              <a:pPr algn="ctr" defTabSz="257175">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255"/>
            </a:p>
          </p:txBody>
        </p:sp>
      </p:grpSp>
      <p:grpSp>
        <p:nvGrpSpPr>
          <p:cNvPr id="2" name="组合 1"/>
          <p:cNvGrpSpPr/>
          <p:nvPr/>
        </p:nvGrpSpPr>
        <p:grpSpPr>
          <a:xfrm>
            <a:off x="0" y="382905"/>
            <a:ext cx="5064760" cy="569559"/>
            <a:chOff x="0" y="452"/>
            <a:chExt cx="5775" cy="673"/>
          </a:xfrm>
        </p:grpSpPr>
        <p:sp>
          <p:nvSpPr>
            <p:cNvPr id="3" name="矩形 2"/>
            <p:cNvSpPr/>
            <p:nvPr/>
          </p:nvSpPr>
          <p:spPr>
            <a:xfrm>
              <a:off x="0" y="452"/>
              <a:ext cx="5775" cy="673"/>
            </a:xfrm>
            <a:prstGeom prst="rect">
              <a:avLst/>
            </a:prstGeom>
            <a:solidFill>
              <a:srgbClr val="ED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708" y="477"/>
              <a:ext cx="3100" cy="617"/>
            </a:xfrm>
            <a:prstGeom prst="rect">
              <a:avLst/>
            </a:prstGeom>
            <a:noFill/>
          </p:spPr>
          <p:txBody>
            <a:bodyPr wrap="square" rtlCol="0">
              <a:spAutoFit/>
              <a:scene3d>
                <a:camera prst="orthographicFront"/>
                <a:lightRig rig="threePt" dir="t"/>
              </a:scene3d>
              <a:sp3d contourW="12700"/>
            </a:bodyPr>
            <a:p>
              <a:pPr algn="l"/>
              <a:r>
                <a:rPr lang="zh-CN" altLang="en-US" sz="2800" b="1" dirty="0">
                  <a:solidFill>
                    <a:schemeClr val="bg1"/>
                  </a:solidFill>
                  <a:sym typeface="+mn-ea"/>
                </a:rPr>
                <a:t>三、学生的发展</a:t>
              </a:r>
              <a:endParaRPr lang="zh-CN" altLang="en-US" sz="2800" b="1" dirty="0">
                <a:solidFill>
                  <a:schemeClr val="bg1"/>
                </a:solidFill>
                <a:sym typeface="+mn-ea"/>
              </a:endParaRPr>
            </a:p>
          </p:txBody>
        </p:sp>
      </p:grpSp>
      <p:pic>
        <p:nvPicPr>
          <p:cNvPr id="55" name="图片 54"/>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810845" y="5395697"/>
            <a:ext cx="1381155" cy="1462303"/>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28361" t="16833" r="45730" b="61637"/>
          <a:stretch>
            <a:fillRect/>
          </a:stretch>
        </p:blipFill>
        <p:spPr>
          <a:xfrm flipH="1" flipV="1">
            <a:off x="11406365" y="4601631"/>
            <a:ext cx="636952" cy="7940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p:cTn id="15" dur="500" fill="hold"/>
                                        <p:tgtEl>
                                          <p:spTgt spid="58"/>
                                        </p:tgtEl>
                                        <p:attrNameLst>
                                          <p:attrName>ppt_w</p:attrName>
                                        </p:attrNameLst>
                                      </p:cBhvr>
                                      <p:tavLst>
                                        <p:tav tm="0">
                                          <p:val>
                                            <p:fltVal val="0"/>
                                          </p:val>
                                        </p:tav>
                                        <p:tav tm="100000">
                                          <p:val>
                                            <p:strVal val="#ppt_w"/>
                                          </p:val>
                                        </p:tav>
                                      </p:tavLst>
                                    </p:anim>
                                    <p:anim calcmode="lin" valueType="num">
                                      <p:cBhvr>
                                        <p:cTn id="16" dur="500" fill="hold"/>
                                        <p:tgtEl>
                                          <p:spTgt spid="58"/>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500" fill="hold"/>
                                        <p:tgtEl>
                                          <p:spTgt spid="38"/>
                                        </p:tgtEl>
                                        <p:attrNameLst>
                                          <p:attrName>ppt_w</p:attrName>
                                        </p:attrNameLst>
                                      </p:cBhvr>
                                      <p:tavLst>
                                        <p:tav tm="0">
                                          <p:val>
                                            <p:fltVal val="0"/>
                                          </p:val>
                                        </p:tav>
                                        <p:tav tm="100000">
                                          <p:val>
                                            <p:strVal val="#ppt_w"/>
                                          </p:val>
                                        </p:tav>
                                      </p:tavLst>
                                    </p:anim>
                                    <p:anim calcmode="lin" valueType="num">
                                      <p:cBhvr>
                                        <p:cTn id="24" dur="500" fill="hold"/>
                                        <p:tgtEl>
                                          <p:spTgt spid="38"/>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childTnLst>
                                </p:cTn>
                              </p:par>
                            </p:childTnLst>
                          </p:cTn>
                        </p:par>
                        <p:par>
                          <p:cTn id="33" fill="hold">
                            <p:stCondLst>
                              <p:cond delay="1000"/>
                            </p:stCondLst>
                            <p:childTnLst>
                              <p:par>
                                <p:cTn id="34" presetID="23" presetClass="entr" presetSubtype="16"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anim calcmode="lin" valueType="num">
                                      <p:cBhvr>
                                        <p:cTn id="36" dur="500" fill="hold"/>
                                        <p:tgtEl>
                                          <p:spTgt spid="65"/>
                                        </p:tgtEl>
                                        <p:attrNameLst>
                                          <p:attrName>ppt_w</p:attrName>
                                        </p:attrNameLst>
                                      </p:cBhvr>
                                      <p:tavLst>
                                        <p:tav tm="0">
                                          <p:val>
                                            <p:fltVal val="0"/>
                                          </p:val>
                                        </p:tav>
                                        <p:tav tm="100000">
                                          <p:val>
                                            <p:strVal val="#ppt_w"/>
                                          </p:val>
                                        </p:tav>
                                      </p:tavLst>
                                    </p:anim>
                                    <p:anim calcmode="lin" valueType="num">
                                      <p:cBhvr>
                                        <p:cTn id="37" dur="500" fill="hold"/>
                                        <p:tgtEl>
                                          <p:spTgt spid="65"/>
                                        </p:tgtEl>
                                        <p:attrNameLst>
                                          <p:attrName>ppt_h</p:attrName>
                                        </p:attrNameLst>
                                      </p:cBhvr>
                                      <p:tavLst>
                                        <p:tav tm="0">
                                          <p:val>
                                            <p:fltVal val="0"/>
                                          </p:val>
                                        </p:tav>
                                        <p:tav tm="100000">
                                          <p:val>
                                            <p:strVal val="#ppt_h"/>
                                          </p:val>
                                        </p:tav>
                                      </p:tavLst>
                                    </p:anim>
                                  </p:childTnLst>
                                </p:cTn>
                              </p:par>
                            </p:childTnLst>
                          </p:cTn>
                        </p:par>
                        <p:par>
                          <p:cTn id="38" fill="hold">
                            <p:stCondLst>
                              <p:cond delay="1500"/>
                            </p:stCondLst>
                            <p:childTnLst>
                              <p:par>
                                <p:cTn id="39" presetID="12" presetClass="entr" presetSubtype="2" fill="hold"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slide(fromRight)">
                                      <p:cBhvr>
                                        <p:cTn id="41" dur="500"/>
                                        <p:tgtEl>
                                          <p:spTgt spid="50"/>
                                        </p:tgtEl>
                                      </p:cBhvr>
                                    </p:animEffect>
                                  </p:childTnLst>
                                </p:cTn>
                              </p:par>
                            </p:childTnLst>
                          </p:cTn>
                        </p:par>
                        <p:par>
                          <p:cTn id="42" fill="hold">
                            <p:stCondLst>
                              <p:cond delay="2000"/>
                            </p:stCondLst>
                            <p:childTnLst>
                              <p:par>
                                <p:cTn id="43" presetID="23" presetClass="entr" presetSubtype="16" fill="hold" nodeType="after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p:cTn id="45" dur="500" fill="hold"/>
                                        <p:tgtEl>
                                          <p:spTgt spid="62"/>
                                        </p:tgtEl>
                                        <p:attrNameLst>
                                          <p:attrName>ppt_w</p:attrName>
                                        </p:attrNameLst>
                                      </p:cBhvr>
                                      <p:tavLst>
                                        <p:tav tm="0">
                                          <p:val>
                                            <p:fltVal val="0"/>
                                          </p:val>
                                        </p:tav>
                                        <p:tav tm="100000">
                                          <p:val>
                                            <p:strVal val="#ppt_w"/>
                                          </p:val>
                                        </p:tav>
                                      </p:tavLst>
                                    </p:anim>
                                    <p:anim calcmode="lin" valueType="num">
                                      <p:cBhvr>
                                        <p:cTn id="46" dur="500" fill="hold"/>
                                        <p:tgtEl>
                                          <p:spTgt spid="62"/>
                                        </p:tgtEl>
                                        <p:attrNameLst>
                                          <p:attrName>ppt_h</p:attrName>
                                        </p:attrNameLst>
                                      </p:cBhvr>
                                      <p:tavLst>
                                        <p:tav tm="0">
                                          <p:val>
                                            <p:fltVal val="0"/>
                                          </p:val>
                                        </p:tav>
                                        <p:tav tm="100000">
                                          <p:val>
                                            <p:strVal val="#ppt_h"/>
                                          </p:val>
                                        </p:tav>
                                      </p:tavLst>
                                    </p:anim>
                                  </p:childTnLst>
                                </p:cTn>
                              </p:par>
                            </p:childTnLst>
                          </p:cTn>
                        </p:par>
                        <p:par>
                          <p:cTn id="47" fill="hold">
                            <p:stCondLst>
                              <p:cond delay="2500"/>
                            </p:stCondLst>
                            <p:childTnLst>
                              <p:par>
                                <p:cTn id="48" presetID="12" presetClass="entr" presetSubtype="2"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slide(fromRight)">
                                      <p:cBhvr>
                                        <p:cTn id="50" dur="500"/>
                                        <p:tgtEl>
                                          <p:spTgt spid="42"/>
                                        </p:tgtEl>
                                      </p:cBhvr>
                                    </p:animEffect>
                                  </p:childTnLst>
                                </p:cTn>
                              </p:par>
                            </p:childTnLst>
                          </p:cTn>
                        </p:par>
                        <p:par>
                          <p:cTn id="51" fill="hold">
                            <p:stCondLst>
                              <p:cond delay="3000"/>
                            </p:stCondLst>
                            <p:childTnLst>
                              <p:par>
                                <p:cTn id="52" presetID="23" presetClass="entr" presetSubtype="16"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anim calcmode="lin" valueType="num">
                                      <p:cBhvr>
                                        <p:cTn id="54" dur="500" fill="hold"/>
                                        <p:tgtEl>
                                          <p:spTgt spid="59"/>
                                        </p:tgtEl>
                                        <p:attrNameLst>
                                          <p:attrName>ppt_w</p:attrName>
                                        </p:attrNameLst>
                                      </p:cBhvr>
                                      <p:tavLst>
                                        <p:tav tm="0">
                                          <p:val>
                                            <p:fltVal val="0"/>
                                          </p:val>
                                        </p:tav>
                                        <p:tav tm="100000">
                                          <p:val>
                                            <p:strVal val="#ppt_w"/>
                                          </p:val>
                                        </p:tav>
                                      </p:tavLst>
                                    </p:anim>
                                    <p:anim calcmode="lin" valueType="num">
                                      <p:cBhvr>
                                        <p:cTn id="55" dur="500" fill="hold"/>
                                        <p:tgtEl>
                                          <p:spTgt spid="59"/>
                                        </p:tgtEl>
                                        <p:attrNameLst>
                                          <p:attrName>ppt_h</p:attrName>
                                        </p:attrNameLst>
                                      </p:cBhvr>
                                      <p:tavLst>
                                        <p:tav tm="0">
                                          <p:val>
                                            <p:fltVal val="0"/>
                                          </p:val>
                                        </p:tav>
                                        <p:tav tm="100000">
                                          <p:val>
                                            <p:strVal val="#ppt_h"/>
                                          </p:val>
                                        </p:tav>
                                      </p:tavLst>
                                    </p:anim>
                                  </p:childTnLst>
                                </p:cTn>
                              </p:par>
                            </p:childTnLst>
                          </p:cTn>
                        </p:par>
                        <p:par>
                          <p:cTn id="56" fill="hold">
                            <p:stCondLst>
                              <p:cond delay="3500"/>
                            </p:stCondLst>
                            <p:childTnLst>
                              <p:par>
                                <p:cTn id="57" presetID="12" presetClass="entr" presetSubtype="8" fill="hold"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slide(fromLeft)">
                                      <p:cBhvr>
                                        <p:cTn id="59" dur="500"/>
                                        <p:tgtEl>
                                          <p:spTgt spid="46"/>
                                        </p:tgtEl>
                                      </p:cBhvr>
                                    </p:animEffect>
                                  </p:childTnLst>
                                </p:cTn>
                              </p:par>
                            </p:childTnLst>
                          </p:cTn>
                        </p:par>
                        <p:par>
                          <p:cTn id="60" fill="hold">
                            <p:stCondLst>
                              <p:cond delay="4000"/>
                            </p:stCondLst>
                            <p:childTnLst>
                              <p:par>
                                <p:cTn id="61" presetID="23" presetClass="entr" presetSubtype="16" fill="hold" nodeType="after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p:cTn id="63" dur="500" fill="hold"/>
                                        <p:tgtEl>
                                          <p:spTgt spid="34"/>
                                        </p:tgtEl>
                                        <p:attrNameLst>
                                          <p:attrName>ppt_w</p:attrName>
                                        </p:attrNameLst>
                                      </p:cBhvr>
                                      <p:tavLst>
                                        <p:tav tm="0">
                                          <p:val>
                                            <p:fltVal val="0"/>
                                          </p:val>
                                        </p:tav>
                                        <p:tav tm="100000">
                                          <p:val>
                                            <p:strVal val="#ppt_w"/>
                                          </p:val>
                                        </p:tav>
                                      </p:tavLst>
                                    </p:anim>
                                    <p:anim calcmode="lin" valueType="num">
                                      <p:cBhvr>
                                        <p:cTn id="64" dur="500" fill="hold"/>
                                        <p:tgtEl>
                                          <p:spTgt spid="34"/>
                                        </p:tgtEl>
                                        <p:attrNameLst>
                                          <p:attrName>ppt_h</p:attrName>
                                        </p:attrNameLst>
                                      </p:cBhvr>
                                      <p:tavLst>
                                        <p:tav tm="0">
                                          <p:val>
                                            <p:fltVal val="0"/>
                                          </p:val>
                                        </p:tav>
                                        <p:tav tm="100000">
                                          <p:val>
                                            <p:strVal val="#ppt_h"/>
                                          </p:val>
                                        </p:tav>
                                      </p:tavLst>
                                    </p:anim>
                                  </p:childTnLst>
                                </p:cTn>
                              </p:par>
                            </p:childTnLst>
                          </p:cTn>
                        </p:par>
                        <p:par>
                          <p:cTn id="65" fill="hold">
                            <p:stCondLst>
                              <p:cond delay="4500"/>
                            </p:stCondLst>
                            <p:childTnLst>
                              <p:par>
                                <p:cTn id="66" presetID="12" presetClass="entr" presetSubtype="8" fill="hold" nodeType="after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slide(fromLeft)">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8" grpId="0" bldLvl="0" animBg="1"/>
      <p:bldP spid="39" grpId="0" bldLvl="0" animBg="1"/>
      <p:bldP spid="40" grpId="0" bldLvl="0" animBg="1"/>
      <p:bldP spid="41" grpId="0" bldLvl="0" animBg="1"/>
      <p:bldP spid="58"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 name="图片 54"/>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810845" y="5395697"/>
            <a:ext cx="1381155" cy="1462303"/>
          </a:xfrm>
          <a:prstGeom prst="rect">
            <a:avLst/>
          </a:prstGeom>
        </p:spPr>
      </p:pic>
      <p:pic>
        <p:nvPicPr>
          <p:cNvPr id="65" name="图片 64"/>
          <p:cNvPicPr>
            <a:picLocks noChangeAspect="1"/>
          </p:cNvPicPr>
          <p:nvPr/>
        </p:nvPicPr>
        <p:blipFill rotWithShape="1">
          <a:blip r:embed="rId2" cstate="print">
            <a:extLst>
              <a:ext uri="{28A0092B-C50C-407E-A947-70E740481C1C}">
                <a14:useLocalDpi xmlns:a14="http://schemas.microsoft.com/office/drawing/2010/main" val="0"/>
              </a:ext>
            </a:extLst>
          </a:blip>
          <a:srcRect l="28361" t="16833" r="45730" b="61637"/>
          <a:stretch>
            <a:fillRect/>
          </a:stretch>
        </p:blipFill>
        <p:spPr>
          <a:xfrm flipH="1" flipV="1">
            <a:off x="11406365" y="4601631"/>
            <a:ext cx="636952" cy="794066"/>
          </a:xfrm>
          <a:prstGeom prst="rect">
            <a:avLst/>
          </a:prstGeom>
        </p:spPr>
      </p:pic>
      <p:sp>
        <p:nvSpPr>
          <p:cNvPr id="34819" name="灯片编号占位符 3"/>
          <p:cNvSpPr/>
          <p:nvPr/>
        </p:nvSpPr>
        <p:spPr>
          <a:xfrm>
            <a:off x="824866" y="6486526"/>
            <a:ext cx="1727834" cy="283844"/>
          </a:xfrm>
          <a:prstGeom prst="rect">
            <a:avLst/>
          </a:prstGeom>
          <a:noFill/>
          <a:ln w="9525">
            <a:noFill/>
          </a:ln>
        </p:spPr>
        <p:txBody>
          <a:bodyPr anchor="t" anchorCtr="0"/>
          <a:p>
            <a:r>
              <a:rPr lang="en-US" altLang="zh-CN" sz="1440" b="1">
                <a:solidFill>
                  <a:schemeClr val="bg1"/>
                </a:solidFill>
                <a:latin typeface="微软雅黑" panose="020B0503020204020204" charset="-122"/>
                <a:ea typeface="微软雅黑" panose="020B0503020204020204" charset="-122"/>
                <a:sym typeface="Franklin Gothic Medium" panose="020B0603020102020204" charset="0"/>
              </a:rPr>
              <a:t> </a:t>
            </a:r>
            <a:endParaRPr lang="en-US" altLang="zh-CN" sz="1440" b="1">
              <a:solidFill>
                <a:schemeClr val="bg1"/>
              </a:solidFill>
              <a:latin typeface="微软雅黑" panose="020B0503020204020204" charset="-122"/>
              <a:ea typeface="微软雅黑" panose="020B0503020204020204" charset="-122"/>
              <a:sym typeface="Franklin Gothic Medium" panose="020B0603020102020204" charset="0"/>
            </a:endParaRPr>
          </a:p>
        </p:txBody>
      </p:sp>
      <p:sp>
        <p:nvSpPr>
          <p:cNvPr id="34820" name="灯片编号占位符 3"/>
          <p:cNvSpPr/>
          <p:nvPr/>
        </p:nvSpPr>
        <p:spPr>
          <a:xfrm>
            <a:off x="8978266" y="6465570"/>
            <a:ext cx="2907030" cy="283846"/>
          </a:xfrm>
          <a:prstGeom prst="rect">
            <a:avLst/>
          </a:prstGeom>
          <a:noFill/>
          <a:ln w="9525">
            <a:noFill/>
          </a:ln>
        </p:spPr>
        <p:txBody>
          <a:bodyPr anchor="t" anchorCtr="0"/>
          <a:p>
            <a:r>
              <a:rPr lang="zh-CN" altLang="en-US" sz="1440" b="1">
                <a:solidFill>
                  <a:schemeClr val="bg1"/>
                </a:solidFill>
                <a:latin typeface="微软雅黑" panose="020B0503020204020204" charset="-122"/>
                <a:ea typeface="微软雅黑" panose="020B0503020204020204" charset="-122"/>
                <a:sym typeface="微软雅黑" panose="020B0503020204020204" charset="-122"/>
              </a:rPr>
              <a:t>常州市新北区泰山小学</a:t>
            </a:r>
            <a:endParaRPr lang="zh-CN" altLang="en-US" sz="2160">
              <a:latin typeface="Arial" panose="020B0604020202020204" pitchFamily="34" charset="0"/>
              <a:ea typeface="宋体" panose="02010600030101010101" pitchFamily="2" charset="-122"/>
            </a:endParaRPr>
          </a:p>
        </p:txBody>
      </p:sp>
      <p:sp>
        <p:nvSpPr>
          <p:cNvPr id="34821" name="标题 1"/>
          <p:cNvSpPr>
            <a:spLocks noGrp="1"/>
          </p:cNvSpPr>
          <p:nvPr>
            <p:ph type="ctrTitle"/>
          </p:nvPr>
        </p:nvSpPr>
        <p:spPr>
          <a:xfrm>
            <a:off x="962026" y="146686"/>
            <a:ext cx="7812404" cy="777240"/>
          </a:xfrm>
        </p:spPr>
        <p:txBody>
          <a:bodyPr wrap="square" anchor="ctr" anchorCtr="0"/>
          <a:p>
            <a:pPr algn="l" eaLnBrk="1" hangingPunct="1">
              <a:buNone/>
            </a:pPr>
            <a:r>
              <a:rPr lang="en-US" altLang="zh-CN" sz="2640" b="1" kern="1200" dirty="0">
                <a:solidFill>
                  <a:schemeClr val="bg1"/>
                </a:solidFill>
                <a:latin typeface="Times New Roman" panose="02020603050405020304" pitchFamily="2" charset="-52"/>
                <a:ea typeface="+mj-ea"/>
                <a:cs typeface="+mj-cs"/>
                <a:sym typeface="Times New Roman" panose="02020603050405020304" pitchFamily="2" charset="-52"/>
              </a:rPr>
              <a:t>2.5</a:t>
            </a:r>
            <a:r>
              <a:rPr lang="zh-CN" altLang="en-US" sz="2400" b="1" kern="1200" dirty="0">
                <a:solidFill>
                  <a:schemeClr val="bg1"/>
                </a:solidFill>
                <a:latin typeface="Times New Roman" panose="02020603050405020304" pitchFamily="2" charset="-52"/>
                <a:ea typeface="+mj-ea"/>
                <a:cs typeface="+mj-cs"/>
                <a:sym typeface="Times New Roman" panose="02020603050405020304" pitchFamily="2" charset="-52"/>
              </a:rPr>
              <a:t>尊重行为文化的实践研究促进了学校办学水平的提升</a:t>
            </a:r>
            <a:r>
              <a:rPr lang="zh-CN" altLang="en-US" sz="2640" b="1" kern="1200" dirty="0">
                <a:solidFill>
                  <a:schemeClr val="bg1"/>
                </a:solidFill>
                <a:latin typeface="Times New Roman" panose="02020603050405020304" pitchFamily="2" charset="-52"/>
                <a:ea typeface="+mj-ea"/>
                <a:cs typeface="+mj-cs"/>
                <a:sym typeface="Times New Roman" panose="02020603050405020304" pitchFamily="2" charset="-52"/>
              </a:rPr>
              <a:t> </a:t>
            </a:r>
            <a:endParaRPr lang="zh-CN" altLang="en-US" sz="5280" kern="1200" dirty="0">
              <a:latin typeface="+mj-lt"/>
              <a:ea typeface="+mj-ea"/>
              <a:cs typeface="+mj-cs"/>
              <a:sym typeface="Franklin Gothic Medium" panose="020B0603020102020204" charset="0"/>
            </a:endParaRPr>
          </a:p>
        </p:txBody>
      </p:sp>
      <p:sp>
        <p:nvSpPr>
          <p:cNvPr id="34822" name="六边形 5"/>
          <p:cNvSpPr/>
          <p:nvPr/>
        </p:nvSpPr>
        <p:spPr>
          <a:xfrm>
            <a:off x="154305" y="3857625"/>
            <a:ext cx="2929255" cy="2207895"/>
          </a:xfrm>
          <a:prstGeom prst="hexagon">
            <a:avLst>
              <a:gd name="adj" fmla="val 25005"/>
              <a:gd name="vf" fmla="val 115470"/>
            </a:avLst>
          </a:prstGeom>
          <a:blipFill rotWithShape="1">
            <a:blip r:embed="rId3"/>
            <a:stretch>
              <a:fillRect/>
            </a:stretch>
          </a:blipFill>
          <a:ln w="57150" cap="flat" cmpd="sng">
            <a:solidFill>
              <a:srgbClr val="FABECB"/>
            </a:solidFill>
            <a:prstDash val="solid"/>
            <a:miter/>
            <a:headEnd type="none" w="med" len="med"/>
            <a:tailEnd type="none" w="med" len="med"/>
          </a:ln>
        </p:spPr>
        <p:txBody>
          <a:bodyPr anchor="ctr" anchorCtr="0"/>
          <a:p>
            <a:pPr algn="ctr"/>
            <a:endParaRPr lang="zh-CN" sz="2160">
              <a:solidFill>
                <a:srgbClr val="FFFFFF"/>
              </a:solidFill>
              <a:latin typeface="Arial" panose="020B0604020202020204" pitchFamily="34" charset="0"/>
              <a:ea typeface="宋体" panose="02010600030101010101" pitchFamily="2" charset="-122"/>
            </a:endParaRPr>
          </a:p>
        </p:txBody>
      </p:sp>
      <p:sp>
        <p:nvSpPr>
          <p:cNvPr id="34825" name="六边形 18"/>
          <p:cNvSpPr/>
          <p:nvPr/>
        </p:nvSpPr>
        <p:spPr>
          <a:xfrm>
            <a:off x="877570" y="2583180"/>
            <a:ext cx="1522095" cy="1355090"/>
          </a:xfrm>
          <a:prstGeom prst="hexagon">
            <a:avLst>
              <a:gd name="adj" fmla="val 25005"/>
              <a:gd name="vf" fmla="val 115470"/>
            </a:avLst>
          </a:prstGeom>
          <a:solidFill>
            <a:srgbClr val="FABECB"/>
          </a:solidFill>
          <a:ln w="9525">
            <a:noFill/>
          </a:ln>
        </p:spPr>
        <p:txBody>
          <a:bodyPr anchor="ctr" anchorCtr="0"/>
          <a:p>
            <a:pPr algn="ctr"/>
            <a:r>
              <a:rPr lang="zh-CN" altLang="en-US" sz="2160" b="1" dirty="0">
                <a:solidFill>
                  <a:srgbClr val="FFFFFF"/>
                </a:solidFill>
                <a:latin typeface="Franklin Gothic Medium" panose="020B0603020102020204" charset="0"/>
                <a:ea typeface="宋体" panose="02010600030101010101" pitchFamily="2" charset="-122"/>
                <a:sym typeface="Franklin Gothic Medium" panose="020B0603020102020204" charset="0"/>
              </a:rPr>
              <a:t>论文</a:t>
            </a:r>
            <a:endParaRPr lang="zh-CN" altLang="en-US" sz="2160" b="1" dirty="0">
              <a:solidFill>
                <a:srgbClr val="FFFFFF"/>
              </a:solidFill>
              <a:latin typeface="Franklin Gothic Medium" panose="020B0603020102020204" charset="0"/>
              <a:ea typeface="宋体" panose="02010600030101010101" pitchFamily="2" charset="-122"/>
              <a:sym typeface="Franklin Gothic Medium" panose="020B0603020102020204" charset="0"/>
            </a:endParaRPr>
          </a:p>
          <a:p>
            <a:pPr algn="ctr"/>
            <a:r>
              <a:rPr lang="zh-CN" altLang="en-US" sz="2160" b="1" dirty="0">
                <a:solidFill>
                  <a:srgbClr val="FFFFFF"/>
                </a:solidFill>
                <a:latin typeface="Franklin Gothic Medium" panose="020B0603020102020204" charset="0"/>
                <a:ea typeface="宋体" panose="02010600030101010101" pitchFamily="2" charset="-122"/>
                <a:sym typeface="Franklin Gothic Medium" panose="020B0603020102020204" charset="0"/>
              </a:rPr>
              <a:t>获奖</a:t>
            </a:r>
            <a:endParaRPr lang="zh-CN" altLang="en-US" sz="2160" b="1" dirty="0">
              <a:solidFill>
                <a:srgbClr val="FFFFFF"/>
              </a:solidFill>
              <a:latin typeface="Franklin Gothic Medium" panose="020B0603020102020204" charset="0"/>
              <a:ea typeface="宋体" panose="02010600030101010101" pitchFamily="2" charset="-122"/>
              <a:sym typeface="Franklin Gothic Medium" panose="020B0603020102020204" charset="0"/>
            </a:endParaRPr>
          </a:p>
        </p:txBody>
      </p:sp>
      <p:sp>
        <p:nvSpPr>
          <p:cNvPr id="34827" name="六边形 20"/>
          <p:cNvSpPr/>
          <p:nvPr/>
        </p:nvSpPr>
        <p:spPr>
          <a:xfrm>
            <a:off x="2637790" y="2367915"/>
            <a:ext cx="2021840" cy="1786255"/>
          </a:xfrm>
          <a:prstGeom prst="hexagon">
            <a:avLst>
              <a:gd name="adj" fmla="val 25005"/>
              <a:gd name="vf" fmla="val 115470"/>
            </a:avLst>
          </a:prstGeom>
          <a:blipFill rotWithShape="1">
            <a:blip r:embed="rId4"/>
            <a:stretch>
              <a:fillRect/>
            </a:stretch>
          </a:blipFill>
          <a:ln w="57150" cap="flat" cmpd="sng">
            <a:solidFill>
              <a:srgbClr val="00B0F0"/>
            </a:solidFill>
            <a:prstDash val="solid"/>
            <a:miter/>
            <a:headEnd type="none" w="med" len="med"/>
            <a:tailEnd type="none" w="med" len="med"/>
          </a:ln>
        </p:spPr>
        <p:txBody>
          <a:bodyPr anchor="ctr" anchorCtr="0"/>
          <a:p>
            <a:pPr algn="ctr"/>
            <a:endParaRPr lang="zh-CN" sz="2160">
              <a:solidFill>
                <a:srgbClr val="FFFFFF"/>
              </a:solidFill>
              <a:latin typeface="Arial" panose="020B0604020202020204" pitchFamily="34" charset="0"/>
              <a:ea typeface="宋体" panose="02010600030101010101" pitchFamily="2" charset="-122"/>
            </a:endParaRPr>
          </a:p>
        </p:txBody>
      </p:sp>
      <p:sp>
        <p:nvSpPr>
          <p:cNvPr id="34828" name="六边形 21"/>
          <p:cNvSpPr/>
          <p:nvPr/>
        </p:nvSpPr>
        <p:spPr>
          <a:xfrm>
            <a:off x="4269740" y="969645"/>
            <a:ext cx="2090420" cy="1659890"/>
          </a:xfrm>
          <a:prstGeom prst="hexagon">
            <a:avLst>
              <a:gd name="adj" fmla="val 25005"/>
              <a:gd name="vf" fmla="val 115470"/>
            </a:avLst>
          </a:prstGeom>
          <a:blipFill rotWithShape="1">
            <a:blip r:embed="rId5"/>
            <a:stretch>
              <a:fillRect/>
            </a:stretch>
          </a:blipFill>
          <a:ln w="57150" cap="flat" cmpd="sng">
            <a:solidFill>
              <a:srgbClr val="00B0F0"/>
            </a:solidFill>
            <a:prstDash val="solid"/>
            <a:miter/>
            <a:headEnd type="none" w="med" len="med"/>
            <a:tailEnd type="none" w="med" len="med"/>
          </a:ln>
        </p:spPr>
        <p:txBody>
          <a:bodyPr anchor="ctr" anchorCtr="0"/>
          <a:p>
            <a:pPr algn="ctr"/>
            <a:endParaRPr lang="zh-CN" sz="2160">
              <a:solidFill>
                <a:srgbClr val="FFFFFF"/>
              </a:solidFill>
              <a:latin typeface="Arial" panose="020B0604020202020204" pitchFamily="34" charset="0"/>
              <a:ea typeface="宋体" panose="02010600030101010101" pitchFamily="2" charset="-122"/>
            </a:endParaRPr>
          </a:p>
        </p:txBody>
      </p:sp>
      <p:sp>
        <p:nvSpPr>
          <p:cNvPr id="34829" name="六边形 22"/>
          <p:cNvSpPr/>
          <p:nvPr/>
        </p:nvSpPr>
        <p:spPr>
          <a:xfrm>
            <a:off x="4573906" y="2618105"/>
            <a:ext cx="1543050" cy="1285876"/>
          </a:xfrm>
          <a:prstGeom prst="hexagon">
            <a:avLst>
              <a:gd name="adj" fmla="val 25005"/>
              <a:gd name="vf" fmla="val 115470"/>
            </a:avLst>
          </a:prstGeom>
          <a:solidFill>
            <a:srgbClr val="00B0F0"/>
          </a:solidFill>
          <a:ln w="57150" cap="flat" cmpd="sng">
            <a:solidFill>
              <a:srgbClr val="00B0F0"/>
            </a:solidFill>
            <a:prstDash val="solid"/>
            <a:miter/>
            <a:headEnd type="none" w="med" len="med"/>
            <a:tailEnd type="none" w="med" len="med"/>
          </a:ln>
        </p:spPr>
        <p:txBody>
          <a:bodyPr anchor="ctr" anchorCtr="0"/>
          <a:p>
            <a:pPr algn="ctr"/>
            <a:r>
              <a:rPr lang="zh-CN" altLang="en-US" sz="2160" b="1" dirty="0">
                <a:solidFill>
                  <a:srgbClr val="FFFFFF"/>
                </a:solidFill>
                <a:latin typeface="Arial" panose="020B0604020202020204" pitchFamily="34" charset="0"/>
                <a:ea typeface="宋体" panose="02010600030101010101" pitchFamily="2" charset="-122"/>
              </a:rPr>
              <a:t>基本功获奖</a:t>
            </a:r>
            <a:endParaRPr lang="zh-CN" altLang="en-US" sz="2160" b="1" dirty="0">
              <a:solidFill>
                <a:srgbClr val="FFFFFF"/>
              </a:solidFill>
              <a:latin typeface="Arial" panose="020B0604020202020204" pitchFamily="34" charset="0"/>
              <a:ea typeface="宋体" panose="02010600030101010101" pitchFamily="2" charset="-122"/>
            </a:endParaRPr>
          </a:p>
        </p:txBody>
      </p:sp>
      <p:sp>
        <p:nvSpPr>
          <p:cNvPr id="34830" name="六边形 23"/>
          <p:cNvSpPr/>
          <p:nvPr/>
        </p:nvSpPr>
        <p:spPr>
          <a:xfrm>
            <a:off x="5557520" y="4523740"/>
            <a:ext cx="2263775" cy="1731645"/>
          </a:xfrm>
          <a:prstGeom prst="hexagon">
            <a:avLst>
              <a:gd name="adj" fmla="val 25005"/>
              <a:gd name="vf" fmla="val 115470"/>
            </a:avLst>
          </a:prstGeom>
          <a:blipFill rotWithShape="1">
            <a:blip r:embed="rId6"/>
            <a:stretch>
              <a:fillRect/>
            </a:stretch>
          </a:blipFill>
          <a:ln w="57150" cap="flat" cmpd="sng">
            <a:solidFill>
              <a:srgbClr val="92D050"/>
            </a:solidFill>
            <a:prstDash val="solid"/>
            <a:miter/>
            <a:headEnd type="none" w="med" len="med"/>
            <a:tailEnd type="none" w="med" len="med"/>
          </a:ln>
        </p:spPr>
        <p:txBody>
          <a:bodyPr anchor="ctr" anchorCtr="0"/>
          <a:p>
            <a:pPr algn="ctr"/>
            <a:endParaRPr lang="zh-CN" sz="2160">
              <a:solidFill>
                <a:srgbClr val="FFFFFF"/>
              </a:solidFill>
              <a:latin typeface="Arial" panose="020B0604020202020204" pitchFamily="34" charset="0"/>
              <a:ea typeface="宋体" panose="02010600030101010101" pitchFamily="2" charset="-122"/>
            </a:endParaRPr>
          </a:p>
        </p:txBody>
      </p:sp>
      <p:sp>
        <p:nvSpPr>
          <p:cNvPr id="34831" name="六边形 24"/>
          <p:cNvSpPr/>
          <p:nvPr/>
        </p:nvSpPr>
        <p:spPr>
          <a:xfrm>
            <a:off x="9601835" y="4523740"/>
            <a:ext cx="2307590" cy="1941830"/>
          </a:xfrm>
          <a:prstGeom prst="hexagon">
            <a:avLst>
              <a:gd name="adj" fmla="val 24968"/>
              <a:gd name="vf" fmla="val 115470"/>
            </a:avLst>
          </a:prstGeom>
          <a:blipFill rotWithShape="1">
            <a:blip r:embed="rId7"/>
            <a:stretch>
              <a:fillRect/>
            </a:stretch>
          </a:blipFill>
          <a:ln w="57150" cap="flat" cmpd="sng">
            <a:solidFill>
              <a:srgbClr val="92D050"/>
            </a:solidFill>
            <a:prstDash val="solid"/>
            <a:miter/>
            <a:headEnd type="none" w="med" len="med"/>
            <a:tailEnd type="none" w="med" len="med"/>
          </a:ln>
        </p:spPr>
        <p:txBody>
          <a:bodyPr anchor="ctr" anchorCtr="0"/>
          <a:p>
            <a:pPr algn="ctr"/>
            <a:endParaRPr lang="zh-CN" sz="2160">
              <a:solidFill>
                <a:srgbClr val="FFFFFF"/>
              </a:solidFill>
              <a:latin typeface="Arial" panose="020B0604020202020204" pitchFamily="34" charset="0"/>
              <a:ea typeface="宋体" panose="02010600030101010101" pitchFamily="2" charset="-122"/>
            </a:endParaRPr>
          </a:p>
        </p:txBody>
      </p:sp>
      <p:sp>
        <p:nvSpPr>
          <p:cNvPr id="34832" name="六边形 25"/>
          <p:cNvSpPr/>
          <p:nvPr/>
        </p:nvSpPr>
        <p:spPr>
          <a:xfrm>
            <a:off x="7821295" y="3253740"/>
            <a:ext cx="2028190" cy="1723390"/>
          </a:xfrm>
          <a:prstGeom prst="hexagon">
            <a:avLst>
              <a:gd name="adj" fmla="val 25005"/>
              <a:gd name="vf" fmla="val 115470"/>
            </a:avLst>
          </a:prstGeom>
          <a:blipFill rotWithShape="1">
            <a:blip r:embed="rId8"/>
            <a:stretch>
              <a:fillRect/>
            </a:stretch>
          </a:blipFill>
          <a:ln w="57150" cap="flat" cmpd="sng">
            <a:solidFill>
              <a:srgbClr val="92D050"/>
            </a:solidFill>
            <a:prstDash val="solid"/>
            <a:miter/>
            <a:headEnd type="none" w="med" len="med"/>
            <a:tailEnd type="none" w="med" len="med"/>
          </a:ln>
        </p:spPr>
        <p:txBody>
          <a:bodyPr anchor="ctr" anchorCtr="0"/>
          <a:p>
            <a:pPr algn="ctr"/>
            <a:endParaRPr lang="zh-CN" sz="2160">
              <a:solidFill>
                <a:srgbClr val="FFFFFF"/>
              </a:solidFill>
              <a:latin typeface="Arial" panose="020B0604020202020204" pitchFamily="34" charset="0"/>
              <a:ea typeface="宋体" panose="02010600030101010101" pitchFamily="2" charset="-122"/>
            </a:endParaRPr>
          </a:p>
        </p:txBody>
      </p:sp>
      <p:sp>
        <p:nvSpPr>
          <p:cNvPr id="34833" name="六边形 26"/>
          <p:cNvSpPr/>
          <p:nvPr/>
        </p:nvSpPr>
        <p:spPr>
          <a:xfrm>
            <a:off x="8058785" y="4977131"/>
            <a:ext cx="1543050" cy="1285874"/>
          </a:xfrm>
          <a:prstGeom prst="hexagon">
            <a:avLst>
              <a:gd name="adj" fmla="val 25005"/>
              <a:gd name="vf" fmla="val 115470"/>
            </a:avLst>
          </a:prstGeom>
          <a:solidFill>
            <a:srgbClr val="92D050"/>
          </a:solidFill>
          <a:ln w="57150" cap="flat" cmpd="sng">
            <a:solidFill>
              <a:srgbClr val="92D050"/>
            </a:solidFill>
            <a:prstDash val="solid"/>
            <a:miter/>
            <a:headEnd type="none" w="med" len="med"/>
            <a:tailEnd type="none" w="med" len="med"/>
          </a:ln>
        </p:spPr>
        <p:txBody>
          <a:bodyPr anchor="ctr" anchorCtr="0"/>
          <a:p>
            <a:pPr algn="ctr"/>
            <a:r>
              <a:rPr lang="zh-CN" altLang="en-US" sz="2160" b="1" dirty="0">
                <a:solidFill>
                  <a:srgbClr val="FFFFFF"/>
                </a:solidFill>
                <a:latin typeface="微软雅黑" panose="020B0503020204020204" charset="-122"/>
                <a:ea typeface="微软雅黑" panose="020B0503020204020204" charset="-122"/>
                <a:sym typeface="微软雅黑" panose="020B0503020204020204" charset="-122"/>
              </a:rPr>
              <a:t>称号</a:t>
            </a:r>
            <a:endParaRPr lang="zh-CN" altLang="en-US" sz="2160" b="1" dirty="0">
              <a:solidFill>
                <a:srgbClr val="FFFFFF"/>
              </a:solidFill>
              <a:latin typeface="微软雅黑" panose="020B0503020204020204" charset="-122"/>
              <a:ea typeface="微软雅黑" panose="020B0503020204020204" charset="-122"/>
              <a:sym typeface="微软雅黑" panose="020B0503020204020204" charset="-122"/>
            </a:endParaRPr>
          </a:p>
          <a:p>
            <a:pPr algn="ctr"/>
            <a:r>
              <a:rPr lang="zh-CN" altLang="en-US" sz="2160" b="1" dirty="0">
                <a:solidFill>
                  <a:srgbClr val="FFFFFF"/>
                </a:solidFill>
                <a:latin typeface="微软雅黑" panose="020B0503020204020204" charset="-122"/>
                <a:ea typeface="微软雅黑" panose="020B0503020204020204" charset="-122"/>
                <a:sym typeface="微软雅黑" panose="020B0503020204020204" charset="-122"/>
              </a:rPr>
              <a:t>提升</a:t>
            </a:r>
            <a:endParaRPr lang="zh-CN" altLang="en-US" sz="2160" b="1" dirty="0">
              <a:solidFill>
                <a:srgbClr val="FFFFFF"/>
              </a:solidFill>
              <a:latin typeface="微软雅黑" panose="020B0503020204020204" charset="-122"/>
              <a:ea typeface="微软雅黑" panose="020B0503020204020204" charset="-122"/>
              <a:sym typeface="微软雅黑" panose="020B0503020204020204" charset="-122"/>
            </a:endParaRPr>
          </a:p>
        </p:txBody>
      </p:sp>
      <p:grpSp>
        <p:nvGrpSpPr>
          <p:cNvPr id="2" name="组合 1"/>
          <p:cNvGrpSpPr/>
          <p:nvPr/>
        </p:nvGrpSpPr>
        <p:grpSpPr>
          <a:xfrm>
            <a:off x="0" y="382905"/>
            <a:ext cx="5064760" cy="569559"/>
            <a:chOff x="0" y="452"/>
            <a:chExt cx="5775" cy="673"/>
          </a:xfrm>
        </p:grpSpPr>
        <p:sp>
          <p:nvSpPr>
            <p:cNvPr id="3" name="矩形 2"/>
            <p:cNvSpPr/>
            <p:nvPr/>
          </p:nvSpPr>
          <p:spPr>
            <a:xfrm>
              <a:off x="0" y="452"/>
              <a:ext cx="5775" cy="673"/>
            </a:xfrm>
            <a:prstGeom prst="rect">
              <a:avLst/>
            </a:prstGeom>
            <a:solidFill>
              <a:srgbClr val="ED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708" y="477"/>
              <a:ext cx="3100" cy="617"/>
            </a:xfrm>
            <a:prstGeom prst="rect">
              <a:avLst/>
            </a:prstGeom>
            <a:noFill/>
          </p:spPr>
          <p:txBody>
            <a:bodyPr wrap="square" rtlCol="0">
              <a:spAutoFit/>
              <a:scene3d>
                <a:camera prst="orthographicFront"/>
                <a:lightRig rig="threePt" dir="t"/>
              </a:scene3d>
              <a:sp3d contourW="12700"/>
            </a:bodyPr>
            <a:p>
              <a:pPr algn="l"/>
              <a:r>
                <a:rPr lang="zh-CN" altLang="en-US" sz="2800" b="1" dirty="0">
                  <a:solidFill>
                    <a:schemeClr val="bg1"/>
                  </a:solidFill>
                  <a:sym typeface="+mn-ea"/>
                </a:rPr>
                <a:t>四、教师的发展</a:t>
              </a:r>
              <a:endParaRPr lang="zh-CN" altLang="en-US" sz="2800" b="1" dirty="0">
                <a:solidFill>
                  <a:schemeClr val="bg1"/>
                </a:solidFill>
                <a:sym typeface="+mn-ea"/>
              </a:endParaRPr>
            </a:p>
          </p:txBody>
        </p:sp>
      </p:grpSp>
      <p:sp>
        <p:nvSpPr>
          <p:cNvPr id="8" name="六边形 20"/>
          <p:cNvSpPr/>
          <p:nvPr/>
        </p:nvSpPr>
        <p:spPr>
          <a:xfrm>
            <a:off x="6116955" y="2367915"/>
            <a:ext cx="2021840" cy="1786255"/>
          </a:xfrm>
          <a:prstGeom prst="hexagon">
            <a:avLst>
              <a:gd name="adj" fmla="val 25005"/>
              <a:gd name="vf" fmla="val 115470"/>
            </a:avLst>
          </a:prstGeom>
          <a:blipFill rotWithShape="1">
            <a:blip r:embed="rId9"/>
            <a:stretch>
              <a:fillRect/>
            </a:stretch>
          </a:blipFill>
          <a:ln w="57150" cap="flat" cmpd="sng">
            <a:solidFill>
              <a:srgbClr val="00B0F0"/>
            </a:solidFill>
            <a:prstDash val="solid"/>
            <a:miter/>
            <a:headEnd type="none" w="med" len="med"/>
            <a:tailEnd type="none" w="med" len="med"/>
          </a:ln>
        </p:spPr>
        <p:txBody>
          <a:bodyPr anchor="ctr" anchorCtr="0"/>
          <a:p>
            <a:pPr algn="ctr"/>
            <a:endParaRPr lang="zh-CN" sz="2160">
              <a:solidFill>
                <a:srgbClr val="FFFFFF"/>
              </a:solidFill>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192000" cy="6858000"/>
            <a:chOff x="0" y="0"/>
            <a:chExt cx="12192000" cy="685800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4571570" cy="6858000"/>
            </a:xfrm>
            <a:prstGeom prst="rect">
              <a:avLst/>
            </a:prstGeom>
          </p:spPr>
        </p:pic>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4571570" y="0"/>
              <a:ext cx="4571570" cy="6858000"/>
            </a:xfrm>
            <a:prstGeom prst="rect">
              <a:avLst/>
            </a:prstGeom>
          </p:spPr>
        </p:pic>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33308" b="23523"/>
            <a:stretch>
              <a:fillRect/>
            </a:stretch>
          </p:blipFill>
          <p:spPr>
            <a:xfrm>
              <a:off x="9143140" y="1613210"/>
              <a:ext cx="3048860" cy="5244790"/>
            </a:xfrm>
            <a:prstGeom prst="rect">
              <a:avLst/>
            </a:prstGeom>
          </p:spPr>
        </p:pic>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t="73442" r="37130"/>
            <a:stretch>
              <a:fillRect/>
            </a:stretch>
          </p:blipFill>
          <p:spPr>
            <a:xfrm>
              <a:off x="9317842" y="0"/>
              <a:ext cx="2874158" cy="1821366"/>
            </a:xfrm>
            <a:prstGeom prst="rect">
              <a:avLst/>
            </a:prstGeom>
          </p:spPr>
        </p:pic>
      </p:grpSp>
      <p:sp>
        <p:nvSpPr>
          <p:cNvPr id="8" name="任意多边形: 形状 7"/>
          <p:cNvSpPr/>
          <p:nvPr/>
        </p:nvSpPr>
        <p:spPr>
          <a:xfrm rot="5400000">
            <a:off x="4037245" y="87289"/>
            <a:ext cx="4117510" cy="7414678"/>
          </a:xfrm>
          <a:custGeom>
            <a:avLst/>
            <a:gdLst>
              <a:gd name="connsiteX0" fmla="*/ 0 w 5792403"/>
              <a:gd name="connsiteY0" fmla="*/ 10180223 h 10430771"/>
              <a:gd name="connsiteX1" fmla="*/ 0 w 5792403"/>
              <a:gd name="connsiteY1" fmla="*/ 916714 h 10430771"/>
              <a:gd name="connsiteX2" fmla="*/ 916714 w 5792403"/>
              <a:gd name="connsiteY2" fmla="*/ 0 h 10430771"/>
              <a:gd name="connsiteX3" fmla="*/ 4717692 w 5792403"/>
              <a:gd name="connsiteY3" fmla="*/ 0 h 10430771"/>
              <a:gd name="connsiteX4" fmla="*/ 4968240 w 5792403"/>
              <a:gd name="connsiteY4" fmla="*/ 250548 h 10430771"/>
              <a:gd name="connsiteX5" fmla="*/ 4968240 w 5792403"/>
              <a:gd name="connsiteY5" fmla="*/ 8536806 h 10430771"/>
              <a:gd name="connsiteX6" fmla="*/ 5792403 w 5792403"/>
              <a:gd name="connsiteY6" fmla="*/ 9360969 h 10430771"/>
              <a:gd name="connsiteX7" fmla="*/ 4968240 w 5792403"/>
              <a:gd name="connsiteY7" fmla="*/ 9360969 h 10430771"/>
              <a:gd name="connsiteX8" fmla="*/ 4968240 w 5792403"/>
              <a:gd name="connsiteY8" fmla="*/ 10180223 h 10430771"/>
              <a:gd name="connsiteX9" fmla="*/ 4717692 w 5792403"/>
              <a:gd name="connsiteY9" fmla="*/ 10430771 h 10430771"/>
              <a:gd name="connsiteX10" fmla="*/ 250548 w 5792403"/>
              <a:gd name="connsiteY10" fmla="*/ 10430771 h 10430771"/>
              <a:gd name="connsiteX11" fmla="*/ 0 w 5792403"/>
              <a:gd name="connsiteY11" fmla="*/ 10180223 h 1043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2403" h="10430771">
                <a:moveTo>
                  <a:pt x="0" y="10180223"/>
                </a:moveTo>
                <a:lnTo>
                  <a:pt x="0" y="916714"/>
                </a:lnTo>
                <a:lnTo>
                  <a:pt x="916714" y="0"/>
                </a:lnTo>
                <a:lnTo>
                  <a:pt x="4717692" y="0"/>
                </a:lnTo>
                <a:cubicBezTo>
                  <a:pt x="4856066" y="0"/>
                  <a:pt x="4968240" y="112174"/>
                  <a:pt x="4968240" y="250548"/>
                </a:cubicBezTo>
                <a:lnTo>
                  <a:pt x="4968240" y="8536806"/>
                </a:lnTo>
                <a:lnTo>
                  <a:pt x="5792403" y="9360969"/>
                </a:lnTo>
                <a:lnTo>
                  <a:pt x="4968240" y="9360969"/>
                </a:lnTo>
                <a:lnTo>
                  <a:pt x="4968240" y="10180223"/>
                </a:lnTo>
                <a:cubicBezTo>
                  <a:pt x="4968240" y="10318597"/>
                  <a:pt x="4856066" y="10430771"/>
                  <a:pt x="4717692" y="10430771"/>
                </a:cubicBezTo>
                <a:lnTo>
                  <a:pt x="250548" y="10430771"/>
                </a:lnTo>
                <a:cubicBezTo>
                  <a:pt x="112174" y="10430771"/>
                  <a:pt x="0" y="10318597"/>
                  <a:pt x="0" y="10180223"/>
                </a:cubicBezTo>
                <a:close/>
              </a:path>
            </a:pathLst>
          </a:custGeom>
          <a:solidFill>
            <a:schemeClr val="bg1"/>
          </a:solidFill>
          <a:ln w="63500">
            <a:solidFill>
              <a:schemeClr val="accent3"/>
            </a:solidFill>
          </a:ln>
          <a:effectLst>
            <a:outerShdw blurRad="1270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文本框 8"/>
          <p:cNvSpPr txBox="1"/>
          <p:nvPr/>
        </p:nvSpPr>
        <p:spPr>
          <a:xfrm>
            <a:off x="2525395" y="3141980"/>
            <a:ext cx="6792595" cy="2306955"/>
          </a:xfrm>
          <a:prstGeom prst="rect">
            <a:avLst/>
          </a:prstGeom>
          <a:noFill/>
        </p:spPr>
        <p:txBody>
          <a:bodyPr wrap="square" rtlCol="0">
            <a:spAutoFit/>
          </a:bodyPr>
          <a:lstStyle/>
          <a:p>
            <a:pPr algn="ctr"/>
            <a:r>
              <a:rPr lang="zh-CN" altLang="ko-KR" sz="7200" b="1">
                <a:latin typeface="楷体" panose="02010609060101010101" charset="-122"/>
                <a:ea typeface="楷体" panose="02010609060101010101" charset="-122"/>
                <a:sym typeface="Arial" panose="020B0604020202020204" pitchFamily="34" charset="0"/>
              </a:rPr>
              <a:t>课题研究的问题与展望</a:t>
            </a:r>
            <a:endParaRPr lang="zh-CN" altLang="en-US" sz="7200" dirty="0">
              <a:solidFill>
                <a:srgbClr val="E6715B"/>
              </a:solidFill>
              <a:latin typeface="思源黑体 CN Heavy" panose="020B0A00000000000000" pitchFamily="34" charset="-122"/>
              <a:ea typeface="思源黑体 CN Heavy" panose="020B0A00000000000000" pitchFamily="34" charset="-122"/>
              <a:sym typeface="字魂59号-创粗黑" panose="00000500000000000000" pitchFamily="2" charset="-122"/>
            </a:endParaRPr>
          </a:p>
        </p:txBody>
      </p:sp>
      <p:sp>
        <p:nvSpPr>
          <p:cNvPr id="11" name="矩形 10"/>
          <p:cNvSpPr/>
          <p:nvPr/>
        </p:nvSpPr>
        <p:spPr>
          <a:xfrm>
            <a:off x="5708844" y="2352154"/>
            <a:ext cx="2185005" cy="789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4400" i="1" dirty="0">
                <a:solidFill>
                  <a:schemeClr val="tx1"/>
                </a:solidFill>
                <a:latin typeface="思源黑体 CN Normal" panose="020B0400000000000000" pitchFamily="34" charset="-122"/>
                <a:ea typeface="思源黑体 CN Normal" panose="020B0400000000000000" pitchFamily="34" charset="-122"/>
                <a:sym typeface="字魂59号-创粗黑" panose="00000500000000000000" pitchFamily="2" charset="-122"/>
              </a:rPr>
              <a:t>PART</a:t>
            </a:r>
            <a:endParaRPr lang="zh-CN" altLang="en-US" sz="4400" i="1" dirty="0">
              <a:solidFill>
                <a:schemeClr val="tx1"/>
              </a:solidFill>
              <a:latin typeface="思源黑体 CN Normal" panose="020B0400000000000000" pitchFamily="34" charset="-122"/>
              <a:ea typeface="思源黑体 CN Normal" panose="020B0400000000000000" pitchFamily="34" charset="-122"/>
              <a:sym typeface="字魂59号-创粗黑" panose="00000500000000000000" pitchFamily="2" charset="-122"/>
            </a:endParaRPr>
          </a:p>
        </p:txBody>
      </p:sp>
      <p:grpSp>
        <p:nvGrpSpPr>
          <p:cNvPr id="12" name="组合 11"/>
          <p:cNvGrpSpPr/>
          <p:nvPr/>
        </p:nvGrpSpPr>
        <p:grpSpPr>
          <a:xfrm>
            <a:off x="8265223" y="2123461"/>
            <a:ext cx="908211" cy="930182"/>
            <a:chOff x="10225728" y="2441619"/>
            <a:chExt cx="942975" cy="930182"/>
          </a:xfrm>
        </p:grpSpPr>
        <p:sp>
          <p:nvSpPr>
            <p:cNvPr id="13" name="对话气泡: 椭圆形 12"/>
            <p:cNvSpPr/>
            <p:nvPr/>
          </p:nvSpPr>
          <p:spPr>
            <a:xfrm>
              <a:off x="10225728" y="2441619"/>
              <a:ext cx="942975" cy="930182"/>
            </a:xfrm>
            <a:prstGeom prst="wedgeEllipseCallout">
              <a:avLst>
                <a:gd name="adj1" fmla="val -49116"/>
                <a:gd name="adj2" fmla="val 471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CDD85"/>
                </a:solidFill>
                <a:latin typeface="思源黑体 CN Medium" panose="020B0600000000000000" pitchFamily="34" charset="-122"/>
                <a:ea typeface="思源黑体 CN Medium" panose="020B0600000000000000" pitchFamily="34" charset="-122"/>
              </a:endParaRPr>
            </a:p>
          </p:txBody>
        </p:sp>
        <p:sp>
          <p:nvSpPr>
            <p:cNvPr id="14" name="矩形 13"/>
            <p:cNvSpPr/>
            <p:nvPr/>
          </p:nvSpPr>
          <p:spPr>
            <a:xfrm>
              <a:off x="10470413" y="2575496"/>
              <a:ext cx="453603" cy="706755"/>
            </a:xfrm>
            <a:prstGeom prst="rect">
              <a:avLst/>
            </a:prstGeom>
          </p:spPr>
          <p:txBody>
            <a:bodyPr wrap="none">
              <a:spAutoFit/>
            </a:bodyPr>
            <a:lstStyle/>
            <a:p>
              <a:pPr algn="ctr"/>
              <a:r>
                <a:rPr lang="en-US" altLang="zh-CN" sz="4000" dirty="0">
                  <a:solidFill>
                    <a:schemeClr val="bg1"/>
                  </a:solidFill>
                  <a:latin typeface="思源黑体 CN Medium" panose="020B0600000000000000" pitchFamily="34" charset="-122"/>
                  <a:ea typeface="思源黑体 CN Medium" panose="020B0600000000000000" pitchFamily="34" charset="-122"/>
                </a:rPr>
                <a:t>5</a:t>
              </a:r>
              <a:endParaRPr lang="en-US" altLang="zh-CN" sz="4000" dirty="0">
                <a:solidFill>
                  <a:schemeClr val="bg1"/>
                </a:solidFill>
                <a:latin typeface="思源黑体 CN Medium" panose="020B0600000000000000" pitchFamily="34" charset="-122"/>
                <a:ea typeface="思源黑体 CN Medium" panose="020B06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p:cNvPicPr>
            <a:picLocks noChangeAspect="1"/>
          </p:cNvPicPr>
          <p:nvPr/>
        </p:nvPicPr>
        <p:blipFill rotWithShape="1">
          <a:blip r:embed="rId1" cstate="print">
            <a:extLst>
              <a:ext uri="{28A0092B-C50C-407E-A947-70E740481C1C}">
                <a14:useLocalDpi xmlns:a14="http://schemas.microsoft.com/office/drawing/2010/main" val="0"/>
              </a:ext>
            </a:extLst>
          </a:blip>
          <a:srcRect l="1" t="-412" r="-1087" b="69994"/>
          <a:stretch>
            <a:fillRect/>
          </a:stretch>
        </p:blipFill>
        <p:spPr>
          <a:xfrm flipH="1" flipV="1">
            <a:off x="0" y="0"/>
            <a:ext cx="2485126" cy="1121869"/>
          </a:xfrm>
          <a:prstGeom prst="rect">
            <a:avLst/>
          </a:prstGeom>
        </p:spPr>
      </p:pic>
      <p:pic>
        <p:nvPicPr>
          <p:cNvPr id="341002" name="Picture 10" descr="Nipic_9406767_20120709104140380000"/>
          <p:cNvPicPr>
            <a:picLocks noChangeAspect="1"/>
          </p:cNvPicPr>
          <p:nvPr/>
        </p:nvPicPr>
        <p:blipFill>
          <a:blip r:embed="rId2"/>
          <a:stretch>
            <a:fillRect/>
          </a:stretch>
        </p:blipFill>
        <p:spPr>
          <a:xfrm>
            <a:off x="5249863" y="415290"/>
            <a:ext cx="2239962" cy="2805113"/>
          </a:xfrm>
          <a:prstGeom prst="rect">
            <a:avLst/>
          </a:prstGeom>
          <a:noFill/>
          <a:ln w="9525">
            <a:noFill/>
          </a:ln>
        </p:spPr>
      </p:pic>
      <p:grpSp>
        <p:nvGrpSpPr>
          <p:cNvPr id="341017" name="Group 25"/>
          <p:cNvGrpSpPr/>
          <p:nvPr/>
        </p:nvGrpSpPr>
        <p:grpSpPr>
          <a:xfrm>
            <a:off x="5513705" y="2911475"/>
            <a:ext cx="2228850" cy="3117850"/>
            <a:chOff x="480" y="720"/>
            <a:chExt cx="1404" cy="1964"/>
          </a:xfrm>
        </p:grpSpPr>
        <p:pic>
          <p:nvPicPr>
            <p:cNvPr id="54275" name="Picture 8" descr="033asd"/>
            <p:cNvPicPr>
              <a:picLocks noChangeAspect="1"/>
            </p:cNvPicPr>
            <p:nvPr/>
          </p:nvPicPr>
          <p:blipFill>
            <a:blip r:embed="rId3"/>
            <a:stretch>
              <a:fillRect/>
            </a:stretch>
          </p:blipFill>
          <p:spPr>
            <a:xfrm>
              <a:off x="480" y="720"/>
              <a:ext cx="1404" cy="1964"/>
            </a:xfrm>
            <a:prstGeom prst="rect">
              <a:avLst/>
            </a:prstGeom>
            <a:noFill/>
            <a:ln w="9525">
              <a:noFill/>
            </a:ln>
          </p:spPr>
        </p:pic>
        <p:sp>
          <p:nvSpPr>
            <p:cNvPr id="54276" name="Rectangle 11"/>
            <p:cNvSpPr/>
            <p:nvPr/>
          </p:nvSpPr>
          <p:spPr>
            <a:xfrm>
              <a:off x="606" y="1237"/>
              <a:ext cx="1152" cy="922"/>
            </a:xfrm>
            <a:prstGeom prst="rect">
              <a:avLst/>
            </a:prstGeom>
            <a:noFill/>
            <a:ln w="15875">
              <a:noFill/>
            </a:ln>
          </p:spPr>
          <p:txBody>
            <a:bodyPr anchor="t">
              <a:spAutoFit/>
            </a:bodyPr>
            <a:lstStyle/>
            <a:p>
              <a:pPr lvl="0" indent="0">
                <a:lnSpc>
                  <a:spcPct val="150000"/>
                </a:lnSpc>
              </a:pPr>
              <a:r>
                <a:rPr lang="zh-CN" altLang="en-US" sz="2000" b="1" dirty="0">
                  <a:latin typeface="Arial" panose="020B0604020202020204" pitchFamily="34" charset="0"/>
                  <a:ea typeface="Gulim" panose="020B0600000101010101" pitchFamily="34" charset="-127"/>
                </a:rPr>
                <a:t>对教师自身素质部分要求较高。</a:t>
              </a:r>
              <a:endParaRPr lang="zh-CN" altLang="en-US" sz="2000" b="1" dirty="0">
                <a:latin typeface="Arial" panose="020B0604020202020204" pitchFamily="34" charset="0"/>
                <a:ea typeface="Gulim" panose="020B0600000101010101" pitchFamily="34" charset="-127"/>
              </a:endParaRPr>
            </a:p>
          </p:txBody>
        </p:sp>
        <p:sp>
          <p:nvSpPr>
            <p:cNvPr id="54277" name="WordArt 16"/>
            <p:cNvSpPr>
              <a:spLocks noTextEdit="1"/>
            </p:cNvSpPr>
            <p:nvPr/>
          </p:nvSpPr>
          <p:spPr>
            <a:xfrm>
              <a:off x="720" y="1099"/>
              <a:ext cx="281" cy="132"/>
            </a:xfrm>
            <a:prstGeom prst="rect">
              <a:avLst/>
            </a:prstGeom>
          </p:spPr>
          <p:txBody>
            <a:bodyPr wrap="none" fromWordArt="1">
              <a:prstTxWarp prst="textPlain">
                <a:avLst>
                  <a:gd name="adj" fmla="val 45838"/>
                </a:avLst>
              </a:prstTxWarp>
              <a:normAutofit fontScale="47500" lnSpcReduction="10000"/>
            </a:bodyPr>
            <a:lstStyle/>
            <a:p>
              <a:pPr algn="ctr"/>
              <a:r>
                <a:rPr lang="en-US" altLang="zh-CN" sz="1600" b="1" spc="320">
                  <a:solidFill>
                    <a:srgbClr val="FFFFFF"/>
                  </a:solidFill>
                  <a:latin typeface="时尚中黑简体" charset="0"/>
                  <a:ea typeface="时尚中黑简体" charset="0"/>
                </a:rPr>
                <a:t>2</a:t>
              </a:r>
              <a:endParaRPr lang="en-US" altLang="zh-CN" sz="1600" b="1" spc="320">
                <a:solidFill>
                  <a:srgbClr val="FFFFFF"/>
                </a:solidFill>
                <a:latin typeface="时尚中黑简体" charset="0"/>
                <a:ea typeface="时尚中黑简体" charset="0"/>
              </a:endParaRPr>
            </a:p>
          </p:txBody>
        </p:sp>
      </p:grpSp>
      <p:grpSp>
        <p:nvGrpSpPr>
          <p:cNvPr id="341019" name="Group 27"/>
          <p:cNvGrpSpPr/>
          <p:nvPr/>
        </p:nvGrpSpPr>
        <p:grpSpPr>
          <a:xfrm>
            <a:off x="8637905" y="2911475"/>
            <a:ext cx="2228850" cy="3117850"/>
            <a:chOff x="3972" y="724"/>
            <a:chExt cx="1404" cy="1964"/>
          </a:xfrm>
        </p:grpSpPr>
        <p:pic>
          <p:nvPicPr>
            <p:cNvPr id="54279" name="Picture 9" descr="0222as"/>
            <p:cNvPicPr>
              <a:picLocks noChangeAspect="1"/>
            </p:cNvPicPr>
            <p:nvPr/>
          </p:nvPicPr>
          <p:blipFill>
            <a:blip r:embed="rId4"/>
            <a:stretch>
              <a:fillRect/>
            </a:stretch>
          </p:blipFill>
          <p:spPr>
            <a:xfrm>
              <a:off x="3972" y="724"/>
              <a:ext cx="1404" cy="1964"/>
            </a:xfrm>
            <a:prstGeom prst="rect">
              <a:avLst/>
            </a:prstGeom>
            <a:noFill/>
            <a:ln w="9525">
              <a:noFill/>
            </a:ln>
          </p:spPr>
        </p:pic>
        <p:sp>
          <p:nvSpPr>
            <p:cNvPr id="54280" name="WordArt 17"/>
            <p:cNvSpPr>
              <a:spLocks noTextEdit="1"/>
            </p:cNvSpPr>
            <p:nvPr/>
          </p:nvSpPr>
          <p:spPr>
            <a:xfrm>
              <a:off x="4176" y="1099"/>
              <a:ext cx="281" cy="132"/>
            </a:xfrm>
            <a:prstGeom prst="rect">
              <a:avLst/>
            </a:prstGeom>
          </p:spPr>
          <p:txBody>
            <a:bodyPr wrap="none" fromWordArt="1">
              <a:prstTxWarp prst="textPlain">
                <a:avLst>
                  <a:gd name="adj" fmla="val 45838"/>
                </a:avLst>
              </a:prstTxWarp>
              <a:normAutofit fontScale="47500" lnSpcReduction="10000"/>
            </a:bodyPr>
            <a:lstStyle/>
            <a:p>
              <a:pPr algn="ctr"/>
              <a:r>
                <a:rPr lang="en-US" altLang="zh-CN" sz="1600" b="1" spc="320">
                  <a:solidFill>
                    <a:srgbClr val="FFFFFF"/>
                  </a:solidFill>
                  <a:latin typeface="时尚中黑简体" charset="0"/>
                  <a:ea typeface="时尚中黑简体" charset="0"/>
                </a:rPr>
                <a:t>3</a:t>
              </a:r>
              <a:endParaRPr lang="en-US" altLang="zh-CN" sz="1600" b="1" spc="320">
                <a:solidFill>
                  <a:srgbClr val="FFFFFF"/>
                </a:solidFill>
                <a:latin typeface="时尚中黑简体" charset="0"/>
                <a:ea typeface="时尚中黑简体" charset="0"/>
              </a:endParaRPr>
            </a:p>
          </p:txBody>
        </p:sp>
        <p:sp>
          <p:nvSpPr>
            <p:cNvPr id="54281" name="Rectangle 19"/>
            <p:cNvSpPr/>
            <p:nvPr/>
          </p:nvSpPr>
          <p:spPr>
            <a:xfrm>
              <a:off x="4080" y="1218"/>
              <a:ext cx="1152" cy="930"/>
            </a:xfrm>
            <a:prstGeom prst="rect">
              <a:avLst/>
            </a:prstGeom>
            <a:noFill/>
            <a:ln w="15875">
              <a:noFill/>
            </a:ln>
          </p:spPr>
          <p:txBody>
            <a:bodyPr anchor="t">
              <a:spAutoFit/>
            </a:bodyPr>
            <a:lstStyle/>
            <a:p>
              <a:pPr lvl="0" indent="0">
                <a:lnSpc>
                  <a:spcPct val="150000"/>
                </a:lnSpc>
              </a:pPr>
              <a:r>
                <a:rPr lang="zh-CN" altLang="en-US" sz="2000" b="1" dirty="0">
                  <a:latin typeface="Arial" panose="020B0604020202020204" pitchFamily="34" charset="0"/>
                  <a:ea typeface="Gulim" panose="020B0600000101010101" pitchFamily="34" charset="-127"/>
                </a:rPr>
                <a:t>邀请专家指导提供多元交流学习的平台。</a:t>
              </a:r>
              <a:endParaRPr lang="zh-CN" altLang="en-US" sz="2000" b="1" dirty="0">
                <a:latin typeface="Arial" panose="020B0604020202020204" pitchFamily="34" charset="0"/>
                <a:ea typeface="Gulim" panose="020B0600000101010101" pitchFamily="34" charset="-127"/>
              </a:endParaRPr>
            </a:p>
          </p:txBody>
        </p:sp>
      </p:grpSp>
      <p:grpSp>
        <p:nvGrpSpPr>
          <p:cNvPr id="341020" name="Group 28"/>
          <p:cNvGrpSpPr/>
          <p:nvPr/>
        </p:nvGrpSpPr>
        <p:grpSpPr>
          <a:xfrm>
            <a:off x="2349183" y="2794000"/>
            <a:ext cx="2397125" cy="3352800"/>
            <a:chOff x="2064" y="2208"/>
            <a:chExt cx="1510" cy="2112"/>
          </a:xfrm>
        </p:grpSpPr>
        <p:pic>
          <p:nvPicPr>
            <p:cNvPr id="54283" name="Picture 7" descr="0111as"/>
            <p:cNvPicPr>
              <a:picLocks noChangeAspect="1"/>
            </p:cNvPicPr>
            <p:nvPr/>
          </p:nvPicPr>
          <p:blipFill>
            <a:blip r:embed="rId5"/>
            <a:stretch>
              <a:fillRect/>
            </a:stretch>
          </p:blipFill>
          <p:spPr>
            <a:xfrm>
              <a:off x="2064" y="2208"/>
              <a:ext cx="1510" cy="2112"/>
            </a:xfrm>
            <a:prstGeom prst="rect">
              <a:avLst/>
            </a:prstGeom>
            <a:noFill/>
            <a:ln w="9525">
              <a:noFill/>
            </a:ln>
          </p:spPr>
        </p:pic>
        <p:sp>
          <p:nvSpPr>
            <p:cNvPr id="54284" name="Rectangle 20"/>
            <p:cNvSpPr/>
            <p:nvPr/>
          </p:nvSpPr>
          <p:spPr>
            <a:xfrm>
              <a:off x="2208" y="2754"/>
              <a:ext cx="1152" cy="930"/>
            </a:xfrm>
            <a:prstGeom prst="rect">
              <a:avLst/>
            </a:prstGeom>
            <a:noFill/>
            <a:ln w="15875">
              <a:noFill/>
            </a:ln>
          </p:spPr>
          <p:txBody>
            <a:bodyPr anchor="t">
              <a:spAutoFit/>
            </a:bodyPr>
            <a:lstStyle/>
            <a:p>
              <a:pPr lvl="0" indent="0">
                <a:lnSpc>
                  <a:spcPct val="150000"/>
                </a:lnSpc>
              </a:pPr>
              <a:r>
                <a:rPr lang="zh-CN" altLang="en-US" sz="2000" b="1" dirty="0">
                  <a:latin typeface="Arial" panose="020B0604020202020204" pitchFamily="34" charset="0"/>
                  <a:ea typeface="Gulim" panose="020B0600000101010101" pitchFamily="34" charset="-127"/>
                </a:rPr>
                <a:t>学生课堂学习个体差异性仍然值得关注。</a:t>
              </a:r>
              <a:endParaRPr lang="zh-CN" altLang="en-US" sz="2000" b="1" dirty="0">
                <a:latin typeface="Arial" panose="020B0604020202020204" pitchFamily="34" charset="0"/>
                <a:ea typeface="Gulim" panose="020B0600000101010101" pitchFamily="34" charset="-127"/>
              </a:endParaRPr>
            </a:p>
          </p:txBody>
        </p:sp>
        <p:sp>
          <p:nvSpPr>
            <p:cNvPr id="54285" name="WordArt 22"/>
            <p:cNvSpPr>
              <a:spLocks noTextEdit="1"/>
            </p:cNvSpPr>
            <p:nvPr/>
          </p:nvSpPr>
          <p:spPr>
            <a:xfrm>
              <a:off x="2326" y="2622"/>
              <a:ext cx="281" cy="132"/>
            </a:xfrm>
            <a:prstGeom prst="rect">
              <a:avLst/>
            </a:prstGeom>
          </p:spPr>
          <p:txBody>
            <a:bodyPr wrap="none" fromWordArt="1">
              <a:prstTxWarp prst="textPlain">
                <a:avLst>
                  <a:gd name="adj" fmla="val 45838"/>
                </a:avLst>
              </a:prstTxWarp>
              <a:normAutofit fontScale="47500" lnSpcReduction="10000"/>
            </a:bodyPr>
            <a:lstStyle/>
            <a:p>
              <a:pPr algn="ctr"/>
              <a:r>
                <a:rPr lang="en-US" altLang="zh-CN" sz="1600" b="1" spc="320">
                  <a:solidFill>
                    <a:srgbClr val="FFFFFF"/>
                  </a:solidFill>
                  <a:latin typeface="时尚中黑简体" charset="0"/>
                  <a:ea typeface="时尚中黑简体" charset="0"/>
                </a:rPr>
                <a:t>1</a:t>
              </a:r>
              <a:endParaRPr lang="en-US" altLang="zh-CN" sz="1600" b="1" spc="320">
                <a:solidFill>
                  <a:srgbClr val="FFFFFF"/>
                </a:solidFill>
                <a:latin typeface="时尚中黑简体" charset="0"/>
                <a:ea typeface="时尚中黑简体" charset="0"/>
              </a:endParaRPr>
            </a:p>
          </p:txBody>
        </p:sp>
      </p:grpSp>
      <p:sp>
        <p:nvSpPr>
          <p:cNvPr id="5122" name="Rectangle 2"/>
          <p:cNvSpPr>
            <a:spLocks noGrp="1"/>
          </p:cNvSpPr>
          <p:nvPr/>
        </p:nvSpPr>
        <p:spPr>
          <a:xfrm>
            <a:off x="1532890" y="676275"/>
            <a:ext cx="2912110" cy="563880"/>
          </a:xfrm>
          <a:prstGeom prst="rect">
            <a:avLst/>
          </a:prstGeom>
          <a:noFill/>
          <a:ln w="9525">
            <a:noFill/>
          </a:ln>
          <a:effectLst>
            <a:outerShdw blurRad="50800" dist="50800" dir="1596000" algn="ctr" rotWithShape="0">
              <a:srgbClr val="000000">
                <a:alpha val="42000"/>
              </a:srgbClr>
            </a:outerShdw>
          </a:effectLst>
        </p:spPr>
        <p:txBody>
          <a:bodyPr vert="horz" wrap="square" anchor="ctr">
            <a:noAutofit/>
          </a:bodyPr>
          <a:lstStyle>
            <a:lvl1pPr algn="l" rtl="0" eaLnBrk="0" fontAlgn="base" latinLnBrk="1" hangingPunct="0">
              <a:spcBef>
                <a:spcPct val="0"/>
              </a:spcBef>
              <a:spcAft>
                <a:spcPct val="0"/>
              </a:spcAft>
              <a:defRPr kumimoji="1" sz="3000" b="1" i="1">
                <a:solidFill>
                  <a:srgbClr val="006600"/>
                </a:solidFill>
                <a:latin typeface="+mj-lt"/>
                <a:ea typeface="+mj-ea"/>
                <a:cs typeface="+mj-cs"/>
              </a:defRPr>
            </a:lvl1pPr>
            <a:lvl2pPr algn="l" rtl="0" eaLnBrk="0" fontAlgn="base" latinLnBrk="1" hangingPunct="0">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2pPr>
            <a:lvl3pPr algn="l" rtl="0" eaLnBrk="0" fontAlgn="base" latinLnBrk="1" hangingPunct="0">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3pPr>
            <a:lvl4pPr algn="l" rtl="0" eaLnBrk="0" fontAlgn="base" latinLnBrk="1" hangingPunct="0">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4pPr>
            <a:lvl5pPr algn="l" rtl="0" eaLnBrk="0" fontAlgn="base" latinLnBrk="1" hangingPunct="0">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5pPr>
            <a:lvl6pPr marL="457200" algn="l" rtl="0" eaLnBrk="1" fontAlgn="base" latinLnBrk="1" hangingPunct="1">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6pPr>
            <a:lvl7pPr marL="914400" algn="l" rtl="0" eaLnBrk="1" fontAlgn="base" latinLnBrk="1" hangingPunct="1">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7pPr>
            <a:lvl8pPr marL="1371600" algn="l" rtl="0" eaLnBrk="1" fontAlgn="base" latinLnBrk="1" hangingPunct="1">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8pPr>
            <a:lvl9pPr marL="1828800" algn="l" rtl="0" eaLnBrk="1" fontAlgn="base" latinLnBrk="1" hangingPunct="1">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9pPr>
          </a:lstStyle>
          <a:p>
            <a:pPr lvl="0" algn="l" eaLnBrk="1" fontAlgn="base" hangingPunct="1"/>
            <a:r>
              <a:rPr lang="zh-CN" altLang="en-US" sz="4000" i="0" strike="noStrike" noProof="1">
                <a:solidFill>
                  <a:schemeClr val="accent1">
                    <a:lumMod val="75000"/>
                  </a:schemeClr>
                </a:solidFill>
                <a:effectLst>
                  <a:outerShdw blurRad="38100" dist="25400" dir="5400000" algn="ctr" rotWithShape="0">
                    <a:srgbClr val="6E747A">
                      <a:alpha val="43000"/>
                    </a:srgbClr>
                  </a:outerShdw>
                </a:effectLst>
                <a:uFillTx/>
                <a:ea typeface="黑体" panose="02010609060101010101" charset="-122"/>
                <a:sym typeface="+mn-ea"/>
              </a:rPr>
              <a:t>存在问题</a:t>
            </a:r>
            <a:endParaRPr lang="zh-CN" altLang="en-US" sz="4000" i="0" strike="noStrike" noProof="1">
              <a:solidFill>
                <a:schemeClr val="accent1">
                  <a:lumMod val="75000"/>
                </a:schemeClr>
              </a:solidFill>
              <a:effectLst>
                <a:outerShdw blurRad="38100" dist="25400" dir="5400000" algn="ctr" rotWithShape="0">
                  <a:srgbClr val="6E747A">
                    <a:alpha val="43000"/>
                  </a:srgbClr>
                </a:outerShdw>
              </a:effectLst>
              <a:uFillTx/>
              <a:ea typeface="黑体" panose="02010609060101010101" charset="-122"/>
              <a:sym typeface="+mn-ea"/>
            </a:endParaRPr>
          </a:p>
        </p:txBody>
      </p:sp>
      <p:pic>
        <p:nvPicPr>
          <p:cNvPr id="76" name="图片 75"/>
          <p:cNvPicPr>
            <a:picLocks noChangeAspect="1"/>
          </p:cNvPicPr>
          <p:nvPr/>
        </p:nvPicPr>
        <p:blipFill rotWithShape="1">
          <a:blip r:embed="rId6" cstate="print">
            <a:extLst>
              <a:ext uri="{28A0092B-C50C-407E-A947-70E740481C1C}">
                <a14:useLocalDpi xmlns:a14="http://schemas.microsoft.com/office/drawing/2010/main" val="0"/>
              </a:ext>
            </a:extLst>
          </a:blip>
          <a:srcRect r="43820" b="60350"/>
          <a:stretch>
            <a:fillRect/>
          </a:stretch>
        </p:blipFill>
        <p:spPr>
          <a:xfrm>
            <a:off x="10810845" y="5395697"/>
            <a:ext cx="1381155" cy="1462303"/>
          </a:xfrm>
          <a:prstGeom prst="rect">
            <a:avLst/>
          </a:prstGeom>
        </p:spPr>
      </p:pic>
      <p:pic>
        <p:nvPicPr>
          <p:cNvPr id="86" name="图片 85"/>
          <p:cNvPicPr>
            <a:picLocks noChangeAspect="1"/>
          </p:cNvPicPr>
          <p:nvPr/>
        </p:nvPicPr>
        <p:blipFill rotWithShape="1">
          <a:blip r:embed="rId7" cstate="print">
            <a:extLst>
              <a:ext uri="{28A0092B-C50C-407E-A947-70E740481C1C}">
                <a14:useLocalDpi xmlns:a14="http://schemas.microsoft.com/office/drawing/2010/main" val="0"/>
              </a:ext>
            </a:extLst>
          </a:blip>
          <a:srcRect l="28361" t="16833" r="45730" b="61637"/>
          <a:stretch>
            <a:fillRect/>
          </a:stretch>
        </p:blipFill>
        <p:spPr>
          <a:xfrm flipH="1" flipV="1">
            <a:off x="11406365" y="4601631"/>
            <a:ext cx="636952" cy="7940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41002"/>
                                        </p:tgtEl>
                                        <p:attrNameLst>
                                          <p:attrName>style.visibility</p:attrName>
                                        </p:attrNameLst>
                                      </p:cBhvr>
                                      <p:to>
                                        <p:strVal val="visible"/>
                                      </p:to>
                                    </p:set>
                                    <p:anim calcmode="lin" valueType="num">
                                      <p:cBhvr>
                                        <p:cTn id="7" dur="500" fill="hold"/>
                                        <p:tgtEl>
                                          <p:spTgt spid="341002"/>
                                        </p:tgtEl>
                                        <p:attrNameLst>
                                          <p:attrName>ppt_w</p:attrName>
                                        </p:attrNameLst>
                                      </p:cBhvr>
                                      <p:tavLst>
                                        <p:tav tm="0">
                                          <p:val>
                                            <p:fltVal val="0"/>
                                          </p:val>
                                        </p:tav>
                                        <p:tav tm="100000">
                                          <p:val>
                                            <p:strVal val="#ppt_w"/>
                                          </p:val>
                                        </p:tav>
                                      </p:tavLst>
                                    </p:anim>
                                    <p:anim calcmode="lin" valueType="num">
                                      <p:cBhvr>
                                        <p:cTn id="8" dur="500" fill="hold"/>
                                        <p:tgtEl>
                                          <p:spTgt spid="341002"/>
                                        </p:tgtEl>
                                        <p:attrNameLst>
                                          <p:attrName>ppt_h</p:attrName>
                                        </p:attrNameLst>
                                      </p:cBhvr>
                                      <p:tavLst>
                                        <p:tav tm="0">
                                          <p:val>
                                            <p:fltVal val="0"/>
                                          </p:val>
                                        </p:tav>
                                        <p:tav tm="100000">
                                          <p:val>
                                            <p:strVal val="#ppt_h"/>
                                          </p:val>
                                        </p:tav>
                                      </p:tavLst>
                                    </p:anim>
                                    <p:anim calcmode="lin" valueType="num">
                                      <p:cBhvr>
                                        <p:cTn id="9" dur="500" fill="hold"/>
                                        <p:tgtEl>
                                          <p:spTgt spid="341002"/>
                                        </p:tgtEl>
                                        <p:attrNameLst>
                                          <p:attrName>style.rotation</p:attrName>
                                        </p:attrNameLst>
                                      </p:cBhvr>
                                      <p:tavLst>
                                        <p:tav tm="0">
                                          <p:val>
                                            <p:fltVal val="360"/>
                                          </p:val>
                                        </p:tav>
                                        <p:tav tm="100000">
                                          <p:val>
                                            <p:fltVal val="0"/>
                                          </p:val>
                                        </p:tav>
                                      </p:tavLst>
                                    </p:anim>
                                    <p:animEffect transition="in" filter="fade">
                                      <p:cBhvr>
                                        <p:cTn id="10" dur="500"/>
                                        <p:tgtEl>
                                          <p:spTgt spid="341002"/>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341020"/>
                                        </p:tgtEl>
                                        <p:attrNameLst>
                                          <p:attrName>style.visibility</p:attrName>
                                        </p:attrNameLst>
                                      </p:cBhvr>
                                      <p:to>
                                        <p:strVal val="visible"/>
                                      </p:to>
                                    </p:set>
                                    <p:animEffect transition="in" filter="slide(fromBottom)">
                                      <p:cBhvr>
                                        <p:cTn id="14" dur="300"/>
                                        <p:tgtEl>
                                          <p:spTgt spid="341020"/>
                                        </p:tgtEl>
                                      </p:cBhvr>
                                    </p:animEffect>
                                  </p:childTnLst>
                                </p:cTn>
                              </p:par>
                            </p:childTnLst>
                          </p:cTn>
                        </p:par>
                        <p:par>
                          <p:cTn id="15" fill="hold">
                            <p:stCondLst>
                              <p:cond delay="1000"/>
                            </p:stCondLst>
                            <p:childTnLst>
                              <p:par>
                                <p:cTn id="16" presetID="12" presetClass="entr" presetSubtype="4" fill="hold" nodeType="afterEffect">
                                  <p:stCondLst>
                                    <p:cond delay="200"/>
                                  </p:stCondLst>
                                  <p:childTnLst>
                                    <p:set>
                                      <p:cBhvr>
                                        <p:cTn id="17" dur="1" fill="hold">
                                          <p:stCondLst>
                                            <p:cond delay="0"/>
                                          </p:stCondLst>
                                        </p:cTn>
                                        <p:tgtEl>
                                          <p:spTgt spid="341017"/>
                                        </p:tgtEl>
                                        <p:attrNameLst>
                                          <p:attrName>style.visibility</p:attrName>
                                        </p:attrNameLst>
                                      </p:cBhvr>
                                      <p:to>
                                        <p:strVal val="visible"/>
                                      </p:to>
                                    </p:set>
                                    <p:animEffect transition="in" filter="slide(fromBottom)">
                                      <p:cBhvr>
                                        <p:cTn id="18" dur="300"/>
                                        <p:tgtEl>
                                          <p:spTgt spid="341017"/>
                                        </p:tgtEl>
                                      </p:cBhvr>
                                    </p:animEffect>
                                  </p:childTnLst>
                                </p:cTn>
                              </p:par>
                            </p:childTnLst>
                          </p:cTn>
                        </p:par>
                        <p:par>
                          <p:cTn id="19" fill="hold">
                            <p:stCondLst>
                              <p:cond delay="1700"/>
                            </p:stCondLst>
                            <p:childTnLst>
                              <p:par>
                                <p:cTn id="20" presetID="12" presetClass="entr" presetSubtype="4" fill="hold" nodeType="afterEffect">
                                  <p:stCondLst>
                                    <p:cond delay="500"/>
                                  </p:stCondLst>
                                  <p:childTnLst>
                                    <p:set>
                                      <p:cBhvr>
                                        <p:cTn id="21" dur="1" fill="hold">
                                          <p:stCondLst>
                                            <p:cond delay="0"/>
                                          </p:stCondLst>
                                        </p:cTn>
                                        <p:tgtEl>
                                          <p:spTgt spid="341019"/>
                                        </p:tgtEl>
                                        <p:attrNameLst>
                                          <p:attrName>style.visibility</p:attrName>
                                        </p:attrNameLst>
                                      </p:cBhvr>
                                      <p:to>
                                        <p:strVal val="visible"/>
                                      </p:to>
                                    </p:set>
                                    <p:animEffect transition="in" filter="slide(fromBottom)">
                                      <p:cBhvr>
                                        <p:cTn id="22" dur="300"/>
                                        <p:tgtEl>
                                          <p:spTgt spid="341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p:cNvPicPr>
            <a:picLocks noChangeAspect="1"/>
          </p:cNvPicPr>
          <p:nvPr/>
        </p:nvPicPr>
        <p:blipFill rotWithShape="1">
          <a:blip r:embed="rId1" cstate="print">
            <a:extLst>
              <a:ext uri="{28A0092B-C50C-407E-A947-70E740481C1C}">
                <a14:useLocalDpi xmlns:a14="http://schemas.microsoft.com/office/drawing/2010/main" val="0"/>
              </a:ext>
            </a:extLst>
          </a:blip>
          <a:srcRect l="1" t="-412" r="-1087" b="69994"/>
          <a:stretch>
            <a:fillRect/>
          </a:stretch>
        </p:blipFill>
        <p:spPr>
          <a:xfrm flipH="1" flipV="1">
            <a:off x="0" y="0"/>
            <a:ext cx="2485126" cy="1121869"/>
          </a:xfrm>
          <a:prstGeom prst="rect">
            <a:avLst/>
          </a:prstGeom>
        </p:spPr>
      </p:pic>
      <p:grpSp>
        <p:nvGrpSpPr>
          <p:cNvPr id="4" name="组合 3"/>
          <p:cNvGrpSpPr/>
          <p:nvPr/>
        </p:nvGrpSpPr>
        <p:grpSpPr>
          <a:xfrm>
            <a:off x="7578090" y="1126490"/>
            <a:ext cx="3076575" cy="4800600"/>
            <a:chOff x="7578090" y="1126490"/>
            <a:chExt cx="3076575" cy="4800600"/>
          </a:xfrm>
        </p:grpSpPr>
        <p:pic>
          <p:nvPicPr>
            <p:cNvPr id="328710" name="Picture 6" descr="1003"/>
            <p:cNvPicPr>
              <a:picLocks noChangeAspect="1"/>
            </p:cNvPicPr>
            <p:nvPr/>
          </p:nvPicPr>
          <p:blipFill>
            <a:blip r:embed="rId2"/>
            <a:stretch>
              <a:fillRect/>
            </a:stretch>
          </p:blipFill>
          <p:spPr>
            <a:xfrm>
              <a:off x="7627938" y="1126490"/>
              <a:ext cx="2897187" cy="4800600"/>
            </a:xfrm>
            <a:prstGeom prst="rect">
              <a:avLst/>
            </a:prstGeom>
            <a:noFill/>
            <a:ln w="9525">
              <a:noFill/>
            </a:ln>
          </p:spPr>
        </p:pic>
        <p:pic>
          <p:nvPicPr>
            <p:cNvPr id="17" name="Picture 4" descr="10000"/>
            <p:cNvPicPr>
              <a:picLocks noChangeAspect="1"/>
            </p:cNvPicPr>
            <p:nvPr/>
          </p:nvPicPr>
          <p:blipFill>
            <a:blip r:embed="rId3"/>
            <a:stretch>
              <a:fillRect/>
            </a:stretch>
          </p:blipFill>
          <p:spPr>
            <a:xfrm>
              <a:off x="7578090" y="2548573"/>
              <a:ext cx="3076575" cy="3151187"/>
            </a:xfrm>
            <a:prstGeom prst="rect">
              <a:avLst/>
            </a:prstGeom>
            <a:noFill/>
            <a:ln w="9525">
              <a:noFill/>
            </a:ln>
          </p:spPr>
        </p:pic>
        <p:sp>
          <p:nvSpPr>
            <p:cNvPr id="22" name="Rectangle 52"/>
            <p:cNvSpPr/>
            <p:nvPr/>
          </p:nvSpPr>
          <p:spPr>
            <a:xfrm>
              <a:off x="8164830" y="3093720"/>
              <a:ext cx="2090420" cy="1846580"/>
            </a:xfrm>
            <a:prstGeom prst="rect">
              <a:avLst/>
            </a:prstGeom>
            <a:noFill/>
            <a:ln w="15875">
              <a:noFill/>
            </a:ln>
          </p:spPr>
          <p:txBody>
            <a:bodyPr wrap="square" anchor="t">
              <a:spAutoFit/>
            </a:bodyPr>
            <a:lstStyle/>
            <a:p>
              <a:pPr lvl="0" indent="0">
                <a:lnSpc>
                  <a:spcPct val="120000"/>
                </a:lnSpc>
              </a:pPr>
              <a:r>
                <a:rPr lang="zh-CN" altLang="en-US" sz="2400" b="1" dirty="0">
                  <a:latin typeface="楷体" panose="02010609060101010101" charset="-122"/>
                  <a:ea typeface="楷体" panose="02010609060101010101" charset="-122"/>
                </a:rPr>
                <a:t>以人为本，</a:t>
              </a:r>
              <a:endParaRPr lang="zh-CN" altLang="en-US" sz="2400" b="1" dirty="0">
                <a:latin typeface="楷体" panose="02010609060101010101" charset="-122"/>
                <a:ea typeface="楷体" panose="02010609060101010101" charset="-122"/>
              </a:endParaRPr>
            </a:p>
            <a:p>
              <a:pPr lvl="0" indent="0">
                <a:lnSpc>
                  <a:spcPct val="120000"/>
                </a:lnSpc>
              </a:pPr>
              <a:r>
                <a:rPr lang="zh-CN" altLang="en-US" sz="2400" b="1" dirty="0">
                  <a:latin typeface="楷体" panose="02010609060101010101" charset="-122"/>
                  <a:ea typeface="楷体" panose="02010609060101010101" charset="-122"/>
                </a:rPr>
                <a:t>丰实完善“随文小练笔”评价体系。</a:t>
              </a:r>
              <a:endParaRPr lang="zh-CN" altLang="en-US" sz="2400" b="1" dirty="0">
                <a:latin typeface="楷体" panose="02010609060101010101" charset="-122"/>
                <a:ea typeface="楷体" panose="02010609060101010101" charset="-122"/>
              </a:endParaRPr>
            </a:p>
          </p:txBody>
        </p:sp>
        <p:pic>
          <p:nvPicPr>
            <p:cNvPr id="26" name="Picture 13" descr="2004"/>
            <p:cNvPicPr>
              <a:picLocks noChangeAspect="1"/>
            </p:cNvPicPr>
            <p:nvPr/>
          </p:nvPicPr>
          <p:blipFill>
            <a:blip r:embed="rId4"/>
            <a:stretch>
              <a:fillRect/>
            </a:stretch>
          </p:blipFill>
          <p:spPr>
            <a:xfrm>
              <a:off x="8277543" y="1999298"/>
              <a:ext cx="1676400" cy="584200"/>
            </a:xfrm>
            <a:prstGeom prst="rect">
              <a:avLst/>
            </a:prstGeom>
            <a:noFill/>
            <a:ln w="9525">
              <a:noFill/>
            </a:ln>
          </p:spPr>
        </p:pic>
        <p:sp>
          <p:nvSpPr>
            <p:cNvPr id="14" name="Rectangle 31"/>
            <p:cNvSpPr/>
            <p:nvPr/>
          </p:nvSpPr>
          <p:spPr>
            <a:xfrm>
              <a:off x="8735537" y="2093595"/>
              <a:ext cx="948690" cy="396240"/>
            </a:xfrm>
            <a:prstGeom prst="rect">
              <a:avLst/>
            </a:prstGeom>
            <a:noFill/>
            <a:ln w="15875">
              <a:noFill/>
            </a:ln>
          </p:spPr>
          <p:txBody>
            <a:bodyPr wrap="none" anchor="t">
              <a:spAutoFit/>
            </a:bodyPr>
            <a:lstStyle/>
            <a:p>
              <a:pPr lvl="0" indent="0" algn="ctr"/>
              <a:r>
                <a:rPr lang="zh-CN" altLang="en-US" sz="2000" b="1" dirty="0">
                  <a:solidFill>
                    <a:srgbClr val="003300"/>
                  </a:solidFill>
                  <a:latin typeface="宋体" panose="02010600030101010101" pitchFamily="2" charset="-122"/>
                  <a:ea typeface="宋体" panose="02010600030101010101" pitchFamily="2" charset="-122"/>
                </a:rPr>
                <a:t>措施三</a:t>
              </a:r>
              <a:endParaRPr lang="zh-CN" altLang="en-US" sz="2000" b="1" dirty="0">
                <a:solidFill>
                  <a:srgbClr val="003300"/>
                </a:solidFill>
                <a:latin typeface="宋体" panose="02010600030101010101" pitchFamily="2" charset="-122"/>
                <a:ea typeface="宋体" panose="02010600030101010101" pitchFamily="2" charset="-122"/>
              </a:endParaRPr>
            </a:p>
          </p:txBody>
        </p:sp>
      </p:grpSp>
      <p:grpSp>
        <p:nvGrpSpPr>
          <p:cNvPr id="2" name="组合 1"/>
          <p:cNvGrpSpPr/>
          <p:nvPr/>
        </p:nvGrpSpPr>
        <p:grpSpPr>
          <a:xfrm>
            <a:off x="779780" y="1237298"/>
            <a:ext cx="3076575" cy="4689475"/>
            <a:chOff x="779780" y="1237298"/>
            <a:chExt cx="3076575" cy="4689475"/>
          </a:xfrm>
        </p:grpSpPr>
        <p:pic>
          <p:nvPicPr>
            <p:cNvPr id="328709" name="Picture 5" descr="1001"/>
            <p:cNvPicPr>
              <a:picLocks noChangeAspect="1"/>
            </p:cNvPicPr>
            <p:nvPr/>
          </p:nvPicPr>
          <p:blipFill>
            <a:blip r:embed="rId5"/>
            <a:stretch>
              <a:fillRect/>
            </a:stretch>
          </p:blipFill>
          <p:spPr>
            <a:xfrm>
              <a:off x="864235" y="1237298"/>
              <a:ext cx="2943225" cy="4689475"/>
            </a:xfrm>
            <a:prstGeom prst="rect">
              <a:avLst/>
            </a:prstGeom>
            <a:noFill/>
            <a:ln w="9525">
              <a:noFill/>
            </a:ln>
          </p:spPr>
        </p:pic>
        <p:pic>
          <p:nvPicPr>
            <p:cNvPr id="20" name="Picture 4" descr="10000"/>
            <p:cNvPicPr>
              <a:picLocks noChangeAspect="1"/>
            </p:cNvPicPr>
            <p:nvPr/>
          </p:nvPicPr>
          <p:blipFill>
            <a:blip r:embed="rId3"/>
            <a:stretch>
              <a:fillRect/>
            </a:stretch>
          </p:blipFill>
          <p:spPr>
            <a:xfrm>
              <a:off x="779780" y="2616518"/>
              <a:ext cx="3076575" cy="3151187"/>
            </a:xfrm>
            <a:prstGeom prst="rect">
              <a:avLst/>
            </a:prstGeom>
            <a:noFill/>
            <a:ln w="9525">
              <a:noFill/>
            </a:ln>
          </p:spPr>
        </p:pic>
        <p:sp>
          <p:nvSpPr>
            <p:cNvPr id="21" name="Rectangle 20"/>
            <p:cNvSpPr/>
            <p:nvPr/>
          </p:nvSpPr>
          <p:spPr>
            <a:xfrm>
              <a:off x="1304844" y="3093884"/>
              <a:ext cx="2026331" cy="1846580"/>
            </a:xfrm>
            <a:prstGeom prst="rect">
              <a:avLst/>
            </a:prstGeom>
            <a:noFill/>
            <a:ln w="15875">
              <a:noFill/>
            </a:ln>
          </p:spPr>
          <p:txBody>
            <a:bodyPr wrap="square" anchor="t">
              <a:spAutoFit/>
            </a:bodyPr>
            <a:lstStyle/>
            <a:p>
              <a:pPr lvl="0" indent="0">
                <a:lnSpc>
                  <a:spcPct val="120000"/>
                </a:lnSpc>
              </a:pPr>
              <a:r>
                <a:rPr lang="zh-CN" altLang="en-US" sz="2400" b="1" dirty="0">
                  <a:latin typeface="楷体" panose="02010609060101010101" charset="-122"/>
                  <a:ea typeface="楷体" panose="02010609060101010101" charset="-122"/>
                </a:rPr>
                <a:t>长线规划，</a:t>
              </a:r>
              <a:endParaRPr lang="zh-CN" altLang="en-US" sz="2400" b="1" dirty="0">
                <a:latin typeface="楷体" panose="02010609060101010101" charset="-122"/>
                <a:ea typeface="楷体" panose="02010609060101010101" charset="-122"/>
              </a:endParaRPr>
            </a:p>
            <a:p>
              <a:pPr lvl="0" indent="0">
                <a:lnSpc>
                  <a:spcPct val="120000"/>
                </a:lnSpc>
              </a:pPr>
              <a:r>
                <a:rPr lang="zh-CN" altLang="en-US" sz="2400" b="1" dirty="0">
                  <a:latin typeface="楷体" panose="02010609060101010101" charset="-122"/>
                  <a:ea typeface="楷体" panose="02010609060101010101" charset="-122"/>
                </a:rPr>
                <a:t>有序构建“随文小练笔”教材体系。</a:t>
              </a:r>
              <a:endParaRPr lang="zh-CN" altLang="en-US" sz="2400" b="1" dirty="0">
                <a:latin typeface="楷体" panose="02010609060101010101" charset="-122"/>
                <a:ea typeface="楷体" panose="02010609060101010101" charset="-122"/>
              </a:endParaRPr>
            </a:p>
          </p:txBody>
        </p:sp>
        <p:pic>
          <p:nvPicPr>
            <p:cNvPr id="27" name="Picture 11" descr="2001"/>
            <p:cNvPicPr>
              <a:picLocks noChangeAspect="1"/>
            </p:cNvPicPr>
            <p:nvPr/>
          </p:nvPicPr>
          <p:blipFill>
            <a:blip r:embed="rId6"/>
            <a:stretch>
              <a:fillRect/>
            </a:stretch>
          </p:blipFill>
          <p:spPr>
            <a:xfrm>
              <a:off x="1480185" y="2080578"/>
              <a:ext cx="1676400" cy="609600"/>
            </a:xfrm>
            <a:prstGeom prst="rect">
              <a:avLst/>
            </a:prstGeom>
            <a:noFill/>
            <a:ln w="9525">
              <a:noFill/>
            </a:ln>
          </p:spPr>
        </p:pic>
        <p:sp>
          <p:nvSpPr>
            <p:cNvPr id="28" name="矩形 27"/>
            <p:cNvSpPr/>
            <p:nvPr/>
          </p:nvSpPr>
          <p:spPr>
            <a:xfrm>
              <a:off x="1843723" y="2187575"/>
              <a:ext cx="948690" cy="396240"/>
            </a:xfrm>
            <a:prstGeom prst="rect">
              <a:avLst/>
            </a:prstGeom>
            <a:noFill/>
            <a:ln w="15875">
              <a:noFill/>
            </a:ln>
          </p:spPr>
          <p:txBody>
            <a:bodyPr wrap="none" rtlCol="0" anchor="t">
              <a:spAutoFit/>
            </a:bodyPr>
            <a:lstStyle/>
            <a:p>
              <a:pPr lvl="0" algn="ctr"/>
              <a:r>
                <a:rPr lang="zh-CN" altLang="en-US" sz="2000" b="1" dirty="0">
                  <a:solidFill>
                    <a:srgbClr val="003300"/>
                  </a:solidFill>
                  <a:latin typeface="宋体" panose="02010600030101010101" pitchFamily="2" charset="-122"/>
                  <a:ea typeface="宋体" panose="02010600030101010101" pitchFamily="2" charset="-122"/>
                  <a:sym typeface="+mn-ea"/>
                </a:rPr>
                <a:t>措施一</a:t>
              </a:r>
              <a:endParaRPr lang="zh-CN" altLang="en-US" sz="2000" b="1" dirty="0">
                <a:solidFill>
                  <a:srgbClr val="003300"/>
                </a:solidFill>
                <a:latin typeface="宋体" panose="02010600030101010101" pitchFamily="2" charset="-122"/>
                <a:ea typeface="宋体" panose="02010600030101010101" pitchFamily="2" charset="-122"/>
                <a:sym typeface="+mn-ea"/>
              </a:endParaRPr>
            </a:p>
          </p:txBody>
        </p:sp>
      </p:grpSp>
      <p:grpSp>
        <p:nvGrpSpPr>
          <p:cNvPr id="3" name="组合 2"/>
          <p:cNvGrpSpPr/>
          <p:nvPr/>
        </p:nvGrpSpPr>
        <p:grpSpPr>
          <a:xfrm>
            <a:off x="4100830" y="1237298"/>
            <a:ext cx="3076575" cy="4687887"/>
            <a:chOff x="4100830" y="1237298"/>
            <a:chExt cx="3076575" cy="4687887"/>
          </a:xfrm>
        </p:grpSpPr>
        <p:pic>
          <p:nvPicPr>
            <p:cNvPr id="328711" name="Picture 7" descr="1002"/>
            <p:cNvPicPr>
              <a:picLocks noChangeAspect="1"/>
            </p:cNvPicPr>
            <p:nvPr/>
          </p:nvPicPr>
          <p:blipFill>
            <a:blip r:embed="rId7"/>
            <a:stretch>
              <a:fillRect/>
            </a:stretch>
          </p:blipFill>
          <p:spPr>
            <a:xfrm>
              <a:off x="4152900" y="1237298"/>
              <a:ext cx="2971800" cy="4687887"/>
            </a:xfrm>
            <a:prstGeom prst="rect">
              <a:avLst/>
            </a:prstGeom>
            <a:noFill/>
            <a:ln w="9525">
              <a:noFill/>
            </a:ln>
          </p:spPr>
        </p:pic>
        <p:pic>
          <p:nvPicPr>
            <p:cNvPr id="19" name="Picture 4" descr="10000"/>
            <p:cNvPicPr>
              <a:picLocks noChangeAspect="1"/>
            </p:cNvPicPr>
            <p:nvPr/>
          </p:nvPicPr>
          <p:blipFill>
            <a:blip r:embed="rId3"/>
            <a:stretch>
              <a:fillRect/>
            </a:stretch>
          </p:blipFill>
          <p:spPr>
            <a:xfrm>
              <a:off x="4100830" y="2548573"/>
              <a:ext cx="3076575" cy="3151187"/>
            </a:xfrm>
            <a:prstGeom prst="rect">
              <a:avLst/>
            </a:prstGeom>
            <a:noFill/>
            <a:ln w="9525">
              <a:noFill/>
            </a:ln>
          </p:spPr>
        </p:pic>
        <p:pic>
          <p:nvPicPr>
            <p:cNvPr id="23" name="Picture 10" descr="2003"/>
            <p:cNvPicPr>
              <a:picLocks noChangeAspect="1"/>
            </p:cNvPicPr>
            <p:nvPr/>
          </p:nvPicPr>
          <p:blipFill>
            <a:blip r:embed="rId8"/>
            <a:stretch>
              <a:fillRect/>
            </a:stretch>
          </p:blipFill>
          <p:spPr>
            <a:xfrm>
              <a:off x="4815205" y="2084705"/>
              <a:ext cx="1752600" cy="531813"/>
            </a:xfrm>
            <a:prstGeom prst="rect">
              <a:avLst/>
            </a:prstGeom>
            <a:noFill/>
            <a:ln w="9525">
              <a:noFill/>
            </a:ln>
          </p:spPr>
        </p:pic>
        <p:sp>
          <p:nvSpPr>
            <p:cNvPr id="6" name="Rectangle 29"/>
            <p:cNvSpPr/>
            <p:nvPr/>
          </p:nvSpPr>
          <p:spPr>
            <a:xfrm>
              <a:off x="5164138" y="2152650"/>
              <a:ext cx="948690" cy="396240"/>
            </a:xfrm>
            <a:prstGeom prst="rect">
              <a:avLst/>
            </a:prstGeom>
            <a:noFill/>
            <a:ln w="15875">
              <a:noFill/>
            </a:ln>
          </p:spPr>
          <p:txBody>
            <a:bodyPr wrap="none" anchor="t">
              <a:spAutoFit/>
            </a:bodyPr>
            <a:lstStyle/>
            <a:p>
              <a:pPr lvl="0" indent="0" algn="ctr"/>
              <a:r>
                <a:rPr lang="zh-CN" altLang="en-US" sz="2000" b="1" dirty="0">
                  <a:solidFill>
                    <a:srgbClr val="003300"/>
                  </a:solidFill>
                  <a:latin typeface="宋体" panose="02010600030101010101" pitchFamily="2" charset="-122"/>
                  <a:ea typeface="宋体" panose="02010600030101010101" pitchFamily="2" charset="-122"/>
                </a:rPr>
                <a:t>措施二</a:t>
              </a:r>
              <a:endParaRPr lang="zh-CN" altLang="en-US" sz="2000" b="1" dirty="0">
                <a:solidFill>
                  <a:srgbClr val="003300"/>
                </a:solidFill>
                <a:latin typeface="宋体" panose="02010600030101010101" pitchFamily="2" charset="-122"/>
                <a:ea typeface="宋体" panose="02010600030101010101" pitchFamily="2" charset="-122"/>
              </a:endParaRPr>
            </a:p>
          </p:txBody>
        </p:sp>
        <p:sp>
          <p:nvSpPr>
            <p:cNvPr id="29" name="矩形 28"/>
            <p:cNvSpPr/>
            <p:nvPr/>
          </p:nvSpPr>
          <p:spPr>
            <a:xfrm>
              <a:off x="4757420" y="2981325"/>
              <a:ext cx="2172335" cy="1846580"/>
            </a:xfrm>
            <a:prstGeom prst="rect">
              <a:avLst/>
            </a:prstGeom>
            <a:noFill/>
            <a:ln w="15875">
              <a:noFill/>
            </a:ln>
          </p:spPr>
          <p:txBody>
            <a:bodyPr wrap="square" rtlCol="0" anchor="t">
              <a:spAutoFit/>
            </a:bodyPr>
            <a:lstStyle/>
            <a:p>
              <a:pPr lvl="0" algn="l">
                <a:lnSpc>
                  <a:spcPct val="120000"/>
                </a:lnSpc>
              </a:pPr>
              <a:r>
                <a:rPr lang="zh-CN" altLang="en-US" sz="2400" b="1" dirty="0">
                  <a:latin typeface="楷体" panose="02010609060101010101" charset="-122"/>
                  <a:ea typeface="楷体" panose="02010609060101010101" charset="-122"/>
                  <a:sym typeface="+mn-ea"/>
                </a:rPr>
                <a:t>立足课堂，</a:t>
              </a:r>
              <a:endParaRPr lang="zh-CN" altLang="en-US" sz="2400" b="1" dirty="0">
                <a:latin typeface="楷体" panose="02010609060101010101" charset="-122"/>
                <a:ea typeface="楷体" panose="02010609060101010101" charset="-122"/>
                <a:sym typeface="+mn-ea"/>
              </a:endParaRPr>
            </a:p>
            <a:p>
              <a:pPr lvl="0" algn="l">
                <a:lnSpc>
                  <a:spcPct val="120000"/>
                </a:lnSpc>
              </a:pPr>
              <a:r>
                <a:rPr lang="zh-CN" altLang="en-US" sz="2400" b="1" dirty="0">
                  <a:latin typeface="楷体" panose="02010609060101010101" charset="-122"/>
                  <a:ea typeface="楷体" panose="02010609060101010101" charset="-122"/>
                  <a:sym typeface="+mn-ea"/>
                </a:rPr>
                <a:t>深入实施“随文小练笔”课堂打造。</a:t>
              </a:r>
              <a:endParaRPr lang="zh-CN" altLang="en-US" sz="2400" b="1" dirty="0">
                <a:latin typeface="楷体" panose="02010609060101010101" charset="-122"/>
                <a:ea typeface="楷体" panose="02010609060101010101" charset="-122"/>
                <a:sym typeface="+mn-ea"/>
              </a:endParaRPr>
            </a:p>
          </p:txBody>
        </p:sp>
      </p:grpSp>
      <p:sp>
        <p:nvSpPr>
          <p:cNvPr id="30" name="Rectangle 2"/>
          <p:cNvSpPr>
            <a:spLocks noGrp="1"/>
          </p:cNvSpPr>
          <p:nvPr/>
        </p:nvSpPr>
        <p:spPr>
          <a:xfrm>
            <a:off x="1240790" y="473075"/>
            <a:ext cx="2912110" cy="563880"/>
          </a:xfrm>
          <a:prstGeom prst="rect">
            <a:avLst/>
          </a:prstGeom>
          <a:noFill/>
          <a:ln w="9525">
            <a:noFill/>
          </a:ln>
          <a:effectLst>
            <a:outerShdw blurRad="50800" dist="50800" dir="1596000" algn="ctr" rotWithShape="0">
              <a:srgbClr val="000000">
                <a:alpha val="42000"/>
              </a:srgbClr>
            </a:outerShdw>
          </a:effectLst>
        </p:spPr>
        <p:txBody>
          <a:bodyPr vert="horz" wrap="square" anchor="ctr">
            <a:noAutofit/>
          </a:bodyPr>
          <a:lstStyle>
            <a:lvl1pPr algn="l" rtl="0" eaLnBrk="0" fontAlgn="base" latinLnBrk="1" hangingPunct="0">
              <a:spcBef>
                <a:spcPct val="0"/>
              </a:spcBef>
              <a:spcAft>
                <a:spcPct val="0"/>
              </a:spcAft>
              <a:defRPr kumimoji="1" sz="3000" b="1" i="1">
                <a:solidFill>
                  <a:srgbClr val="006600"/>
                </a:solidFill>
                <a:latin typeface="+mj-lt"/>
                <a:ea typeface="+mj-ea"/>
                <a:cs typeface="+mj-cs"/>
              </a:defRPr>
            </a:lvl1pPr>
            <a:lvl2pPr algn="l" rtl="0" eaLnBrk="0" fontAlgn="base" latinLnBrk="1" hangingPunct="0">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2pPr>
            <a:lvl3pPr algn="l" rtl="0" eaLnBrk="0" fontAlgn="base" latinLnBrk="1" hangingPunct="0">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3pPr>
            <a:lvl4pPr algn="l" rtl="0" eaLnBrk="0" fontAlgn="base" latinLnBrk="1" hangingPunct="0">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4pPr>
            <a:lvl5pPr algn="l" rtl="0" eaLnBrk="0" fontAlgn="base" latinLnBrk="1" hangingPunct="0">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5pPr>
            <a:lvl6pPr marL="457200" algn="l" rtl="0" eaLnBrk="1" fontAlgn="base" latinLnBrk="1" hangingPunct="1">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6pPr>
            <a:lvl7pPr marL="914400" algn="l" rtl="0" eaLnBrk="1" fontAlgn="base" latinLnBrk="1" hangingPunct="1">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7pPr>
            <a:lvl8pPr marL="1371600" algn="l" rtl="0" eaLnBrk="1" fontAlgn="base" latinLnBrk="1" hangingPunct="1">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8pPr>
            <a:lvl9pPr marL="1828800" algn="l" rtl="0" eaLnBrk="1" fontAlgn="base" latinLnBrk="1" hangingPunct="1">
              <a:spcBef>
                <a:spcPct val="0"/>
              </a:spcBef>
              <a:spcAft>
                <a:spcPct val="0"/>
              </a:spcAft>
              <a:defRPr kumimoji="1" sz="3000" b="1" i="1">
                <a:solidFill>
                  <a:srgbClr val="006600"/>
                </a:solidFill>
                <a:latin typeface="Times New Roman" panose="02020603050405020304" pitchFamily="18" charset="0"/>
                <a:ea typeface="Gulim" panose="020B0600000101010101" pitchFamily="34" charset="-127"/>
              </a:defRPr>
            </a:lvl9pPr>
          </a:lstStyle>
          <a:p>
            <a:pPr lvl="0" algn="l" eaLnBrk="1" fontAlgn="base" hangingPunct="1"/>
            <a:r>
              <a:rPr lang="zh-CN" altLang="en-US" sz="4000" i="0" strike="noStrike" noProof="1">
                <a:solidFill>
                  <a:schemeClr val="accent1">
                    <a:lumMod val="75000"/>
                  </a:schemeClr>
                </a:solidFill>
                <a:effectLst>
                  <a:outerShdw blurRad="38100" dist="25400" dir="5400000" algn="ctr" rotWithShape="0">
                    <a:srgbClr val="6E747A">
                      <a:alpha val="43000"/>
                    </a:srgbClr>
                  </a:outerShdw>
                </a:effectLst>
                <a:uFillTx/>
                <a:ea typeface="黑体" panose="02010609060101010101" charset="-122"/>
                <a:sym typeface="+mn-ea"/>
              </a:rPr>
              <a:t>跟进措施</a:t>
            </a:r>
            <a:endParaRPr lang="zh-CN" altLang="en-US" sz="4000" i="0" strike="noStrike" noProof="1">
              <a:solidFill>
                <a:schemeClr val="accent1">
                  <a:lumMod val="75000"/>
                </a:schemeClr>
              </a:solidFill>
              <a:effectLst>
                <a:outerShdw blurRad="38100" dist="25400" dir="5400000" algn="ctr" rotWithShape="0">
                  <a:srgbClr val="6E747A">
                    <a:alpha val="43000"/>
                  </a:srgbClr>
                </a:outerShdw>
              </a:effectLst>
              <a:uFillTx/>
              <a:ea typeface="黑体" panose="02010609060101010101" charset="-122"/>
              <a:sym typeface="+mn-ea"/>
            </a:endParaRPr>
          </a:p>
        </p:txBody>
      </p:sp>
      <p:pic>
        <p:nvPicPr>
          <p:cNvPr id="76" name="图片 75"/>
          <p:cNvPicPr>
            <a:picLocks noChangeAspect="1"/>
          </p:cNvPicPr>
          <p:nvPr/>
        </p:nvPicPr>
        <p:blipFill rotWithShape="1">
          <a:blip r:embed="rId9" cstate="print">
            <a:extLst>
              <a:ext uri="{28A0092B-C50C-407E-A947-70E740481C1C}">
                <a14:useLocalDpi xmlns:a14="http://schemas.microsoft.com/office/drawing/2010/main" val="0"/>
              </a:ext>
            </a:extLst>
          </a:blip>
          <a:srcRect r="43820" b="60350"/>
          <a:stretch>
            <a:fillRect/>
          </a:stretch>
        </p:blipFill>
        <p:spPr>
          <a:xfrm>
            <a:off x="10810845" y="5395697"/>
            <a:ext cx="1381155" cy="1462303"/>
          </a:xfrm>
          <a:prstGeom prst="rect">
            <a:avLst/>
          </a:prstGeom>
        </p:spPr>
      </p:pic>
      <p:pic>
        <p:nvPicPr>
          <p:cNvPr id="86" name="图片 85"/>
          <p:cNvPicPr>
            <a:picLocks noChangeAspect="1"/>
          </p:cNvPicPr>
          <p:nvPr/>
        </p:nvPicPr>
        <p:blipFill rotWithShape="1">
          <a:blip r:embed="rId10" cstate="print">
            <a:extLst>
              <a:ext uri="{28A0092B-C50C-407E-A947-70E740481C1C}">
                <a14:useLocalDpi xmlns:a14="http://schemas.microsoft.com/office/drawing/2010/main" val="0"/>
              </a:ext>
            </a:extLst>
          </a:blip>
          <a:srcRect l="28361" t="16833" r="45730" b="61637"/>
          <a:stretch>
            <a:fillRect/>
          </a:stretch>
        </p:blipFill>
        <p:spPr>
          <a:xfrm flipH="1" flipV="1">
            <a:off x="11406365" y="4601631"/>
            <a:ext cx="636952" cy="7940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8314" y="1988681"/>
            <a:ext cx="8726170" cy="3046095"/>
          </a:xfrm>
          <a:prstGeom prst="rect">
            <a:avLst/>
          </a:prstGeom>
        </p:spPr>
        <p:txBody>
          <a:bodyPr wrap="none">
            <a:spAutoFit/>
          </a:bodyPr>
          <a:p>
            <a:pPr algn="ctr"/>
            <a:r>
              <a:rPr lang="zh-CN" altLang="en-US" sz="9600" b="1" dirty="0" smtClean="0">
                <a:solidFill>
                  <a:schemeClr val="tx1">
                    <a:lumMod val="75000"/>
                  </a:schemeClr>
                </a:solidFill>
                <a:latin typeface="华文行楷" panose="02010800040101010101" charset="-122"/>
                <a:ea typeface="华文行楷" panose="02010800040101010101" charset="-122"/>
              </a:rPr>
              <a:t>感谢聆听，</a:t>
            </a:r>
            <a:endParaRPr lang="en-US" altLang="zh-CN" sz="9600" b="1" dirty="0" smtClean="0">
              <a:solidFill>
                <a:schemeClr val="tx1">
                  <a:lumMod val="75000"/>
                </a:schemeClr>
              </a:solidFill>
              <a:latin typeface="华文行楷" panose="02010800040101010101" charset="-122"/>
              <a:ea typeface="华文行楷" panose="02010800040101010101" charset="-122"/>
            </a:endParaRPr>
          </a:p>
          <a:p>
            <a:pPr algn="ctr"/>
            <a:r>
              <a:rPr lang="zh-CN" altLang="en-US" sz="9600" b="1" dirty="0" smtClean="0">
                <a:solidFill>
                  <a:schemeClr val="tx1">
                    <a:lumMod val="75000"/>
                  </a:schemeClr>
                </a:solidFill>
                <a:latin typeface="华文行楷" panose="02010800040101010101" charset="-122"/>
                <a:ea typeface="华文行楷" panose="02010800040101010101" charset="-122"/>
              </a:rPr>
              <a:t>敬请批评指正</a:t>
            </a:r>
            <a:r>
              <a:rPr lang="zh-CN" altLang="zh-CN" sz="9600" b="1" dirty="0" smtClean="0">
                <a:solidFill>
                  <a:schemeClr val="tx1">
                    <a:lumMod val="75000"/>
                  </a:schemeClr>
                </a:solidFill>
                <a:latin typeface="华文行楷" panose="02010800040101010101" charset="-122"/>
                <a:ea typeface="华文行楷" panose="02010800040101010101" charset="-122"/>
              </a:rPr>
              <a:t>！</a:t>
            </a:r>
            <a:endParaRPr lang="zh-CN" altLang="zh-CN" sz="9600" dirty="0">
              <a:solidFill>
                <a:schemeClr val="tx1">
                  <a:lumMod val="75000"/>
                </a:schemeClr>
              </a:solidFill>
              <a:latin typeface="华文行楷" panose="02010800040101010101" charset="-122"/>
              <a:ea typeface="华文行楷" panose="02010800040101010101" charset="-122"/>
            </a:endParaRPr>
          </a:p>
        </p:txBody>
      </p:sp>
      <p:pic>
        <p:nvPicPr>
          <p:cNvPr id="64" name="图片 63"/>
          <p:cNvPicPr>
            <a:picLocks noChangeAspect="1"/>
          </p:cNvPicPr>
          <p:nvPr/>
        </p:nvPicPr>
        <p:blipFill rotWithShape="1">
          <a:blip r:embed="rId1" cstate="print">
            <a:extLst>
              <a:ext uri="{28A0092B-C50C-407E-A947-70E740481C1C}">
                <a14:useLocalDpi xmlns:a14="http://schemas.microsoft.com/office/drawing/2010/main" val="0"/>
              </a:ext>
            </a:extLst>
          </a:blip>
          <a:srcRect l="1" t="-412" r="-1087" b="69994"/>
          <a:stretch>
            <a:fillRect/>
          </a:stretch>
        </p:blipFill>
        <p:spPr>
          <a:xfrm flipH="1" flipV="1">
            <a:off x="0" y="0"/>
            <a:ext cx="2485126" cy="1121869"/>
          </a:xfrm>
          <a:prstGeom prst="rect">
            <a:avLst/>
          </a:prstGeom>
        </p:spPr>
      </p:pic>
      <p:pic>
        <p:nvPicPr>
          <p:cNvPr id="76" name="图片 75"/>
          <p:cNvPicPr>
            <a:picLocks noChangeAspect="1"/>
          </p:cNvPicPr>
          <p:nvPr/>
        </p:nvPicPr>
        <p:blipFill rotWithShape="1">
          <a:blip r:embed="rId2" cstate="print">
            <a:extLst>
              <a:ext uri="{28A0092B-C50C-407E-A947-70E740481C1C}">
                <a14:useLocalDpi xmlns:a14="http://schemas.microsoft.com/office/drawing/2010/main" val="0"/>
              </a:ext>
            </a:extLst>
          </a:blip>
          <a:srcRect r="43820" b="60350"/>
          <a:stretch>
            <a:fillRect/>
          </a:stretch>
        </p:blipFill>
        <p:spPr>
          <a:xfrm>
            <a:off x="10810845" y="5395697"/>
            <a:ext cx="1381155" cy="1462303"/>
          </a:xfrm>
          <a:prstGeom prst="rect">
            <a:avLst/>
          </a:prstGeom>
        </p:spPr>
      </p:pic>
      <p:pic>
        <p:nvPicPr>
          <p:cNvPr id="86" name="图片 85"/>
          <p:cNvPicPr>
            <a:picLocks noChangeAspect="1"/>
          </p:cNvPicPr>
          <p:nvPr/>
        </p:nvPicPr>
        <p:blipFill rotWithShape="1">
          <a:blip r:embed="rId3" cstate="print">
            <a:extLst>
              <a:ext uri="{28A0092B-C50C-407E-A947-70E740481C1C}">
                <a14:useLocalDpi xmlns:a14="http://schemas.microsoft.com/office/drawing/2010/main" val="0"/>
              </a:ext>
            </a:extLst>
          </a:blip>
          <a:srcRect l="28361" t="16833" r="45730" b="61637"/>
          <a:stretch>
            <a:fillRect/>
          </a:stretch>
        </p:blipFill>
        <p:spPr>
          <a:xfrm flipH="1" flipV="1">
            <a:off x="11406365" y="4601631"/>
            <a:ext cx="636952" cy="7940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61661"/>
          <a:stretch>
            <a:fillRect/>
          </a:stretch>
        </p:blipFill>
        <p:spPr>
          <a:xfrm flipV="1">
            <a:off x="0" y="0"/>
            <a:ext cx="1752670" cy="6858000"/>
          </a:xfrm>
          <a:prstGeom prst="rect">
            <a:avLst/>
          </a:prstGeom>
        </p:spPr>
      </p:pic>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9623674" y="4138775"/>
            <a:ext cx="2568326" cy="2719225"/>
          </a:xfrm>
          <a:prstGeom prst="rect">
            <a:avLst/>
          </a:prstGeom>
        </p:spPr>
      </p:pic>
      <p:sp>
        <p:nvSpPr>
          <p:cNvPr id="7" name="文本框 6"/>
          <p:cNvSpPr txBox="1"/>
          <p:nvPr/>
        </p:nvSpPr>
        <p:spPr>
          <a:xfrm>
            <a:off x="1146810" y="1805940"/>
            <a:ext cx="10849610" cy="706755"/>
          </a:xfrm>
          <a:prstGeom prst="rect">
            <a:avLst/>
          </a:prstGeom>
          <a:noFill/>
        </p:spPr>
        <p:txBody>
          <a:bodyPr wrap="square" rtlCol="0">
            <a:spAutoFit/>
          </a:bodyPr>
          <a:lstStyle/>
          <a:p>
            <a:pPr algn="dist"/>
            <a:r>
              <a:rPr lang="zh-CN" altLang="en-US" sz="4000" b="1" dirty="0">
                <a:solidFill>
                  <a:srgbClr val="E6715B"/>
                </a:solidFill>
                <a:latin typeface="华文行楷" panose="02010800040101010101" charset="-122"/>
                <a:ea typeface="华文行楷" panose="02010800040101010101" charset="-122"/>
                <a:cs typeface="+mn-ea"/>
                <a:sym typeface="+mn-lt"/>
              </a:rPr>
              <a:t>指向高阶思维发展的小学语文学程建构的研究</a:t>
            </a:r>
            <a:endParaRPr lang="zh-CN" altLang="en-US" sz="4000" b="1" dirty="0">
              <a:solidFill>
                <a:srgbClr val="E6715B"/>
              </a:solidFill>
              <a:latin typeface="华文行楷" panose="02010800040101010101" charset="-122"/>
              <a:ea typeface="华文行楷" panose="02010800040101010101" charset="-122"/>
              <a:cs typeface="+mn-ea"/>
              <a:sym typeface="+mn-lt"/>
            </a:endParaRPr>
          </a:p>
        </p:txBody>
      </p:sp>
      <p:sp>
        <p:nvSpPr>
          <p:cNvPr id="8" name="矩形 7"/>
          <p:cNvSpPr/>
          <p:nvPr/>
        </p:nvSpPr>
        <p:spPr>
          <a:xfrm>
            <a:off x="3171489" y="3261102"/>
            <a:ext cx="5605800" cy="706755"/>
          </a:xfrm>
          <a:prstGeom prst="rect">
            <a:avLst/>
          </a:prstGeom>
        </p:spPr>
        <p:txBody>
          <a:bodyPr wrap="square">
            <a:spAutoFit/>
          </a:bodyPr>
          <a:lstStyle/>
          <a:p>
            <a:pPr algn="ctr" latinLnBrk="1"/>
            <a:r>
              <a:rPr lang="zh-CN" altLang="en-US" sz="4000" b="1" dirty="0" smtClean="0">
                <a:sym typeface="+mn-ea"/>
              </a:rPr>
              <a:t>中期研究报告</a:t>
            </a:r>
            <a:endParaRPr lang="zh-CN" altLang="en-US" sz="4000" dirty="0">
              <a:solidFill>
                <a:schemeClr val="bg1">
                  <a:lumMod val="7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9" name="矩形 8"/>
          <p:cNvSpPr/>
          <p:nvPr/>
        </p:nvSpPr>
        <p:spPr>
          <a:xfrm>
            <a:off x="3674915" y="4139222"/>
            <a:ext cx="5102770" cy="45719"/>
          </a:xfrm>
          <a:prstGeom prst="rect">
            <a:avLst/>
          </a:prstGeom>
          <a:solidFill>
            <a:srgbClr val="F2C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mn-ea"/>
              <a:sym typeface="+mn-lt"/>
            </a:endParaRPr>
          </a:p>
        </p:txBody>
      </p:sp>
      <p:sp>
        <p:nvSpPr>
          <p:cNvPr id="10" name="任意多边形 8"/>
          <p:cNvSpPr/>
          <p:nvPr/>
        </p:nvSpPr>
        <p:spPr>
          <a:xfrm>
            <a:off x="3956050" y="4822825"/>
            <a:ext cx="4540250" cy="728980"/>
          </a:xfrm>
          <a:custGeom>
            <a:avLst/>
            <a:gdLst>
              <a:gd name="connsiteX0" fmla="*/ 289560 w 2240280"/>
              <a:gd name="connsiteY0" fmla="*/ 0 h 579120"/>
              <a:gd name="connsiteX1" fmla="*/ 1950720 w 2240280"/>
              <a:gd name="connsiteY1" fmla="*/ 0 h 579120"/>
              <a:gd name="connsiteX2" fmla="*/ 2240280 w 2240280"/>
              <a:gd name="connsiteY2" fmla="*/ 289560 h 579120"/>
              <a:gd name="connsiteX3" fmla="*/ 1950720 w 2240280"/>
              <a:gd name="connsiteY3" fmla="*/ 579120 h 579120"/>
              <a:gd name="connsiteX4" fmla="*/ 289560 w 2240280"/>
              <a:gd name="connsiteY4" fmla="*/ 579120 h 579120"/>
              <a:gd name="connsiteX5" fmla="*/ 0 w 2240280"/>
              <a:gd name="connsiteY5" fmla="*/ 289560 h 579120"/>
              <a:gd name="connsiteX6" fmla="*/ 289560 w 2240280"/>
              <a:gd name="connsiteY6" fmla="*/ 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0280" h="579120">
                <a:moveTo>
                  <a:pt x="289560" y="0"/>
                </a:moveTo>
                <a:lnTo>
                  <a:pt x="1950720" y="0"/>
                </a:lnTo>
                <a:cubicBezTo>
                  <a:pt x="2110640" y="0"/>
                  <a:pt x="2240280" y="129640"/>
                  <a:pt x="2240280" y="289560"/>
                </a:cubicBezTo>
                <a:cubicBezTo>
                  <a:pt x="2240280" y="449480"/>
                  <a:pt x="2110640" y="579120"/>
                  <a:pt x="1950720" y="579120"/>
                </a:cubicBezTo>
                <a:lnTo>
                  <a:pt x="289560" y="579120"/>
                </a:lnTo>
                <a:cubicBezTo>
                  <a:pt x="129640" y="579120"/>
                  <a:pt x="0" y="449480"/>
                  <a:pt x="0" y="289560"/>
                </a:cubicBezTo>
                <a:cubicBezTo>
                  <a:pt x="0" y="129640"/>
                  <a:pt x="129640" y="0"/>
                  <a:pt x="289560" y="0"/>
                </a:cubicBezTo>
                <a:close/>
              </a:path>
            </a:pathLst>
          </a:custGeom>
          <a:solidFill>
            <a:srgbClr val="B0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思源黑体 CN Medium" panose="020B0600000000000000" pitchFamily="34" charset="-122"/>
                <a:ea typeface="思源黑体 CN Medium" panose="020B0600000000000000" pitchFamily="34" charset="-122"/>
                <a:cs typeface="+mn-ea"/>
                <a:sym typeface="+mn-lt"/>
              </a:rPr>
              <a:t>常州市新北区黄华萍优秀教师培育室课题组</a:t>
            </a:r>
            <a:endParaRPr lang="zh-CN" altLang="en-US" dirty="0">
              <a:latin typeface="思源黑体 CN Medium" panose="020B0600000000000000" pitchFamily="34" charset="-122"/>
              <a:ea typeface="思源黑体 CN Medium" panose="020B0600000000000000" pitchFamily="34" charset="-122"/>
              <a:cs typeface="+mn-ea"/>
              <a:sym typeface="+mn-lt"/>
            </a:endParaRPr>
          </a:p>
          <a:p>
            <a:pPr algn="ctr"/>
            <a:r>
              <a:rPr lang="en-US" altLang="zh-CN" dirty="0">
                <a:latin typeface="思源黑体 CN Medium" panose="020B0600000000000000" pitchFamily="34" charset="-122"/>
                <a:ea typeface="思源黑体 CN Medium" panose="020B0600000000000000" pitchFamily="34" charset="-122"/>
                <a:cs typeface="+mn-ea"/>
                <a:sym typeface="+mn-lt"/>
              </a:rPr>
              <a:t>2022.01</a:t>
            </a:r>
            <a:endParaRPr lang="en-US" altLang="zh-CN" dirty="0">
              <a:latin typeface="思源黑体 CN Medium" panose="020B0600000000000000" pitchFamily="34" charset="-122"/>
              <a:ea typeface="思源黑体 CN Medium" panose="020B0600000000000000"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rot="0">
            <a:off x="0" y="0"/>
            <a:ext cx="12192000" cy="6858000"/>
            <a:chOff x="0" y="-1"/>
            <a:chExt cx="12191999" cy="6858001"/>
          </a:xfrm>
        </p:grpSpPr>
        <p:pic>
          <p:nvPicPr>
            <p:cNvPr id="38" name="图片 37"/>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810844" y="5395697"/>
              <a:ext cx="1381155" cy="1462303"/>
            </a:xfrm>
            <a:prstGeom prst="rect">
              <a:avLst/>
            </a:prstGeom>
          </p:spPr>
        </p:pic>
        <p:pic>
          <p:nvPicPr>
            <p:cNvPr id="49" name="图片 48"/>
            <p:cNvPicPr>
              <a:picLocks noChangeAspect="1"/>
            </p:cNvPicPr>
            <p:nvPr/>
          </p:nvPicPr>
          <p:blipFill rotWithShape="1">
            <a:blip r:embed="rId2" cstate="print">
              <a:extLst>
                <a:ext uri="{28A0092B-C50C-407E-A947-70E740481C1C}">
                  <a14:useLocalDpi xmlns:a14="http://schemas.microsoft.com/office/drawing/2010/main" val="0"/>
                </a:ext>
              </a:extLst>
            </a:blip>
            <a:srcRect l="1" t="-412" r="-1087" b="69994"/>
            <a:stretch>
              <a:fillRect/>
            </a:stretch>
          </p:blipFill>
          <p:spPr>
            <a:xfrm flipH="1" flipV="1">
              <a:off x="0" y="-1"/>
              <a:ext cx="2485126" cy="1121869"/>
            </a:xfrm>
            <a:prstGeom prst="rect">
              <a:avLst/>
            </a:prstGeom>
          </p:spPr>
        </p:pic>
        <p:pic>
          <p:nvPicPr>
            <p:cNvPr id="50" name="图片 49"/>
            <p:cNvPicPr>
              <a:picLocks noChangeAspect="1"/>
            </p:cNvPicPr>
            <p:nvPr/>
          </p:nvPicPr>
          <p:blipFill rotWithShape="1">
            <a:blip r:embed="rId3" cstate="print">
              <a:extLst>
                <a:ext uri="{28A0092B-C50C-407E-A947-70E740481C1C}">
                  <a14:useLocalDpi xmlns:a14="http://schemas.microsoft.com/office/drawing/2010/main" val="0"/>
                </a:ext>
              </a:extLst>
            </a:blip>
            <a:srcRect l="28361" t="16833" r="45730" b="61637"/>
            <a:stretch>
              <a:fillRect/>
            </a:stretch>
          </p:blipFill>
          <p:spPr>
            <a:xfrm flipH="1" flipV="1">
              <a:off x="11406364" y="4601631"/>
              <a:ext cx="636952" cy="794066"/>
            </a:xfrm>
            <a:prstGeom prst="rect">
              <a:avLst/>
            </a:prstGeom>
          </p:spPr>
        </p:pic>
      </p:grpSp>
      <p:sp>
        <p:nvSpPr>
          <p:cNvPr id="18" name="文本框 17"/>
          <p:cNvSpPr txBox="1"/>
          <p:nvPr/>
        </p:nvSpPr>
        <p:spPr>
          <a:xfrm>
            <a:off x="2671700" y="890775"/>
            <a:ext cx="5259450" cy="646331"/>
          </a:xfrm>
          <a:prstGeom prst="rect">
            <a:avLst/>
          </a:prstGeom>
          <a:noFill/>
        </p:spPr>
        <p:txBody>
          <a:bodyPr wrap="square" rtlCol="0">
            <a:spAutoFit/>
          </a:bodyPr>
          <a:p>
            <a:r>
              <a:rPr lang="zh-CN" altLang="en-US"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一、意义与价值</a:t>
            </a:r>
            <a:endParaRPr lang="zh-CN" altLang="en-US" sz="3600" b="1" dirty="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19" name="文本框 18"/>
          <p:cNvSpPr txBox="1"/>
          <p:nvPr/>
        </p:nvSpPr>
        <p:spPr>
          <a:xfrm>
            <a:off x="2580005" y="2206625"/>
            <a:ext cx="7907020" cy="2553335"/>
          </a:xfrm>
          <a:prstGeom prst="rect">
            <a:avLst/>
          </a:prstGeom>
          <a:noFill/>
        </p:spPr>
        <p:txBody>
          <a:bodyPr wrap="square" rtlCol="0">
            <a:spAutoFit/>
          </a:bodyPr>
          <a:p>
            <a:r>
              <a:rPr lang="zh-CN" altLang="en-US" sz="3200"/>
              <a:t>1.社会时代发展的呼唤。</a:t>
            </a:r>
            <a:endParaRPr lang="zh-CN" altLang="en-US" sz="3200"/>
          </a:p>
          <a:p>
            <a:endParaRPr lang="zh-CN" altLang="en-US" sz="3200"/>
          </a:p>
          <a:p>
            <a:r>
              <a:rPr lang="zh-CN" altLang="en-US" sz="3200"/>
              <a:t>2.课堂教学改革的需要。</a:t>
            </a:r>
            <a:endParaRPr lang="zh-CN" altLang="en-US" sz="3200"/>
          </a:p>
          <a:p>
            <a:endParaRPr lang="zh-CN" altLang="en-US" sz="3200"/>
          </a:p>
          <a:p>
            <a:r>
              <a:rPr lang="zh-CN" altLang="en-US" sz="3200"/>
              <a:t>3.高阶思维培养的必然。</a:t>
            </a: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480060" y="625475"/>
            <a:ext cx="5469255" cy="2510155"/>
            <a:chOff x="857250" y="1693196"/>
            <a:chExt cx="4349749" cy="1141022"/>
          </a:xfrm>
        </p:grpSpPr>
        <p:sp>
          <p:nvSpPr>
            <p:cNvPr id="17410" name="任意多边形 13"/>
            <p:cNvSpPr/>
            <p:nvPr/>
          </p:nvSpPr>
          <p:spPr>
            <a:xfrm rot="5400000">
              <a:off x="2461682" y="88901"/>
              <a:ext cx="1140884" cy="4349749"/>
            </a:xfrm>
            <a:custGeom>
              <a:avLst/>
              <a:gdLst/>
              <a:ahLst/>
              <a:cxnLst>
                <a:cxn ang="0">
                  <a:pos x="0" y="2516511"/>
                </a:cxn>
                <a:cxn ang="0">
                  <a:pos x="0" y="379668"/>
                </a:cxn>
                <a:cxn ang="0">
                  <a:pos x="104233" y="258285"/>
                </a:cxn>
                <a:cxn ang="0">
                  <a:pos x="331029" y="258285"/>
                </a:cxn>
                <a:cxn ang="0">
                  <a:pos x="426868" y="0"/>
                </a:cxn>
                <a:cxn ang="0">
                  <a:pos x="522706" y="258285"/>
                </a:cxn>
                <a:cxn ang="0">
                  <a:pos x="521153" y="258285"/>
                </a:cxn>
                <a:cxn ang="0">
                  <a:pos x="561724" y="267824"/>
                </a:cxn>
                <a:cxn ang="0">
                  <a:pos x="625386" y="379668"/>
                </a:cxn>
                <a:cxn ang="0">
                  <a:pos x="625386" y="2516511"/>
                </a:cxn>
                <a:cxn ang="0">
                  <a:pos x="521153" y="2637893"/>
                </a:cxn>
                <a:cxn ang="0">
                  <a:pos x="104233" y="2637893"/>
                </a:cxn>
                <a:cxn ang="0">
                  <a:pos x="0" y="2516511"/>
                </a:cxn>
              </a:cxnLst>
              <a:pathLst>
                <a:path w="1156448" h="4188759">
                  <a:moveTo>
                    <a:pt x="0" y="3996014"/>
                  </a:moveTo>
                  <a:lnTo>
                    <a:pt x="0" y="602881"/>
                  </a:lnTo>
                  <a:cubicBezTo>
                    <a:pt x="0" y="496431"/>
                    <a:pt x="86295" y="410136"/>
                    <a:pt x="192745" y="410136"/>
                  </a:cubicBezTo>
                  <a:lnTo>
                    <a:pt x="612131" y="410136"/>
                  </a:lnTo>
                  <a:lnTo>
                    <a:pt x="789354" y="0"/>
                  </a:lnTo>
                  <a:lnTo>
                    <a:pt x="966576" y="410136"/>
                  </a:lnTo>
                  <a:lnTo>
                    <a:pt x="963705" y="410136"/>
                  </a:lnTo>
                  <a:lnTo>
                    <a:pt x="1038728" y="425283"/>
                  </a:lnTo>
                  <a:cubicBezTo>
                    <a:pt x="1107907" y="454543"/>
                    <a:pt x="1156448" y="523043"/>
                    <a:pt x="1156448" y="602881"/>
                  </a:cubicBezTo>
                  <a:lnTo>
                    <a:pt x="1156448" y="3996014"/>
                  </a:lnTo>
                  <a:cubicBezTo>
                    <a:pt x="1156448" y="4102464"/>
                    <a:pt x="1070153" y="4188759"/>
                    <a:pt x="963703" y="4188759"/>
                  </a:cubicBezTo>
                  <a:lnTo>
                    <a:pt x="192745" y="4188759"/>
                  </a:lnTo>
                  <a:cubicBezTo>
                    <a:pt x="86295" y="4188759"/>
                    <a:pt x="0" y="4102464"/>
                    <a:pt x="0" y="3996014"/>
                  </a:cubicBezTo>
                  <a:close/>
                </a:path>
              </a:pathLst>
            </a:custGeom>
            <a:noFill/>
            <a:ln w="9525" cap="flat" cmpd="sng">
              <a:solidFill>
                <a:srgbClr val="FF0000"/>
              </a:solidFill>
              <a:prstDash val="solid"/>
              <a:round/>
              <a:headEnd type="none" w="med" len="med"/>
              <a:tailEnd type="none" w="med" len="med"/>
            </a:ln>
          </p:spPr>
          <p:txBody>
            <a:bodyPr/>
            <a:p>
              <a:endParaRPr lang="zh-CN" altLang="en-US" sz="2400"/>
            </a:p>
          </p:txBody>
        </p:sp>
        <p:sp>
          <p:nvSpPr>
            <p:cNvPr id="17411" name="文本框 16"/>
            <p:cNvSpPr/>
            <p:nvPr/>
          </p:nvSpPr>
          <p:spPr>
            <a:xfrm>
              <a:off x="857251" y="1913858"/>
              <a:ext cx="3985418" cy="828706"/>
            </a:xfrm>
            <a:prstGeom prst="rect">
              <a:avLst/>
            </a:prstGeom>
            <a:noFill/>
            <a:ln w="9525">
              <a:noFill/>
            </a:ln>
          </p:spPr>
          <p:txBody>
            <a:bodyPr wrap="square" lIns="162556" tIns="81277" rIns="162556" bIns="81277" anchor="t" anchorCtr="0">
              <a:spAutoFit/>
            </a:bodyPr>
            <a:p>
              <a:r>
                <a:rPr lang="en-US" altLang="zh-CN" b="1" dirty="0">
                  <a:solidFill>
                    <a:schemeClr val="tx1"/>
                  </a:solidFill>
                  <a:latin typeface="Arial" panose="020B0604020202020204" pitchFamily="34" charset="0"/>
                  <a:ea typeface="微软雅黑" panose="020B0503020204020204" charset="-122"/>
                  <a:sym typeface="微软雅黑" panose="020B0503020204020204" charset="-122"/>
                </a:rPr>
                <a:t>    </a:t>
              </a:r>
              <a:r>
                <a:rPr lang="zh-CN" altLang="zh-CN" b="1" dirty="0">
                  <a:solidFill>
                    <a:schemeClr val="tx1"/>
                  </a:solidFill>
                  <a:latin typeface="Arial" panose="020B0604020202020204" pitchFamily="34" charset="0"/>
                  <a:ea typeface="微软雅黑" panose="020B0503020204020204" charset="-122"/>
                  <a:sym typeface="微软雅黑" panose="020B0503020204020204" charset="-122"/>
                </a:rPr>
                <a:t>学程建构，基于核心素养目标，基于学生成长和现实生活需求组建各类知识、素材，学生在真实的问题情境、任务群中，通过思考、合作、探究、创新等方式自主地开展建构活动，习得学习知识、掌握技能、发展思维、解决问题的能力，实现自我和同伴的建构过程。</a:t>
              </a:r>
              <a:endParaRPr lang="zh-CN" altLang="zh-CN" b="1" dirty="0">
                <a:solidFill>
                  <a:schemeClr val="tx1"/>
                </a:solidFill>
                <a:latin typeface="Arial" panose="020B0604020202020204" pitchFamily="34" charset="0"/>
                <a:ea typeface="微软雅黑" panose="020B0503020204020204" charset="-122"/>
                <a:sym typeface="微软雅黑" panose="020B0503020204020204" charset="-122"/>
              </a:endParaRPr>
            </a:p>
          </p:txBody>
        </p:sp>
        <p:sp>
          <p:nvSpPr>
            <p:cNvPr id="14345" name="矩形 17"/>
            <p:cNvSpPr>
              <a:spLocks noChangeArrowheads="1"/>
            </p:cNvSpPr>
            <p:nvPr/>
          </p:nvSpPr>
          <p:spPr bwMode="auto">
            <a:xfrm>
              <a:off x="1024489" y="1693196"/>
              <a:ext cx="1994747" cy="24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2556" tIns="81277" rIns="162556" bIns="81277">
              <a:spAutoFit/>
              <a:scene3d>
                <a:camera prst="orthographicFront"/>
                <a:lightRig rig="soft" dir="t">
                  <a:rot lat="0" lon="0" rev="15600000"/>
                </a:lightRig>
              </a:scene3d>
              <a:sp3d extrusionH="57150" prstMaterial="softEdge">
                <a:bevelT w="25400" h="38100"/>
              </a:sp3d>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l" eaLnBrk="1" fontAlgn="auto" hangingPunct="1">
                <a:spcBef>
                  <a:spcPct val="0"/>
                </a:spcBef>
                <a:buFontTx/>
                <a:buNone/>
              </a:pPr>
              <a:r>
                <a:rPr lang="zh-CN" altLang="en-US" sz="2400" b="1" u="sng" strike="noStrike" noProof="1" dirty="0">
                  <a:solidFill>
                    <a:srgbClr val="FF0000"/>
                  </a:solidFill>
                  <a:effectLst/>
                  <a:latin typeface="方正稚艺简体" charset="-122"/>
                  <a:ea typeface="方正稚艺简体" charset="-122"/>
                  <a:cs typeface="+mn-cs"/>
                  <a:sym typeface="+mn-ea"/>
                </a:rPr>
                <a:t>学程建构：</a:t>
              </a:r>
              <a:endParaRPr lang="zh-CN" altLang="en-US" sz="2400" b="1" u="sng" strike="noStrike" noProof="1" dirty="0">
                <a:solidFill>
                  <a:srgbClr val="FF0000"/>
                </a:solidFill>
                <a:effectLst/>
                <a:latin typeface="方正稚艺简体" charset="-122"/>
                <a:ea typeface="方正稚艺简体" charset="-122"/>
                <a:cs typeface="+mn-cs"/>
                <a:sym typeface="+mn-ea"/>
              </a:endParaRPr>
            </a:p>
          </p:txBody>
        </p:sp>
      </p:grpSp>
      <p:grpSp>
        <p:nvGrpSpPr>
          <p:cNvPr id="5" name="组合 4"/>
          <p:cNvGrpSpPr/>
          <p:nvPr/>
        </p:nvGrpSpPr>
        <p:grpSpPr>
          <a:xfrm rot="-600000">
            <a:off x="6111501" y="1789709"/>
            <a:ext cx="5584186" cy="3550856"/>
            <a:chOff x="6640773" y="3117850"/>
            <a:chExt cx="4615660" cy="2156883"/>
          </a:xfrm>
        </p:grpSpPr>
        <p:sp>
          <p:nvSpPr>
            <p:cNvPr id="17414" name="任意多边形 14"/>
            <p:cNvSpPr/>
            <p:nvPr/>
          </p:nvSpPr>
          <p:spPr>
            <a:xfrm rot="-5400000">
              <a:off x="8004175" y="2022475"/>
              <a:ext cx="2156883" cy="4347633"/>
            </a:xfrm>
            <a:custGeom>
              <a:avLst/>
              <a:gdLst/>
              <a:ahLst/>
              <a:cxnLst>
                <a:cxn ang="0">
                  <a:pos x="0" y="2514063"/>
                </a:cxn>
                <a:cxn ang="0">
                  <a:pos x="0" y="379298"/>
                </a:cxn>
                <a:cxn ang="0">
                  <a:pos x="703121" y="258034"/>
                </a:cxn>
                <a:cxn ang="0">
                  <a:pos x="2233016" y="258034"/>
                </a:cxn>
                <a:cxn ang="0">
                  <a:pos x="2879513" y="0"/>
                </a:cxn>
                <a:cxn ang="0">
                  <a:pos x="3526008" y="258034"/>
                </a:cxn>
                <a:cxn ang="0">
                  <a:pos x="3515536" y="258034"/>
                </a:cxn>
                <a:cxn ang="0">
                  <a:pos x="3789216" y="267563"/>
                </a:cxn>
                <a:cxn ang="0">
                  <a:pos x="4218649" y="379298"/>
                </a:cxn>
                <a:cxn ang="0">
                  <a:pos x="4218649" y="2514063"/>
                </a:cxn>
                <a:cxn ang="0">
                  <a:pos x="3515528" y="2635327"/>
                </a:cxn>
                <a:cxn ang="0">
                  <a:pos x="703121" y="2635327"/>
                </a:cxn>
                <a:cxn ang="0">
                  <a:pos x="0" y="2514063"/>
                </a:cxn>
              </a:cxnLst>
              <a:pathLst>
                <a:path w="1156448" h="4188759">
                  <a:moveTo>
                    <a:pt x="0" y="3996014"/>
                  </a:moveTo>
                  <a:lnTo>
                    <a:pt x="0" y="602881"/>
                  </a:lnTo>
                  <a:cubicBezTo>
                    <a:pt x="0" y="496431"/>
                    <a:pt x="86295" y="410136"/>
                    <a:pt x="192745" y="410136"/>
                  </a:cubicBezTo>
                  <a:lnTo>
                    <a:pt x="612131" y="410136"/>
                  </a:lnTo>
                  <a:lnTo>
                    <a:pt x="789354" y="0"/>
                  </a:lnTo>
                  <a:lnTo>
                    <a:pt x="966576" y="410136"/>
                  </a:lnTo>
                  <a:lnTo>
                    <a:pt x="963705" y="410136"/>
                  </a:lnTo>
                  <a:lnTo>
                    <a:pt x="1038728" y="425283"/>
                  </a:lnTo>
                  <a:cubicBezTo>
                    <a:pt x="1107907" y="454543"/>
                    <a:pt x="1156448" y="523043"/>
                    <a:pt x="1156448" y="602881"/>
                  </a:cubicBezTo>
                  <a:lnTo>
                    <a:pt x="1156448" y="3996014"/>
                  </a:lnTo>
                  <a:cubicBezTo>
                    <a:pt x="1156448" y="4102464"/>
                    <a:pt x="1070153" y="4188759"/>
                    <a:pt x="963703" y="4188759"/>
                  </a:cubicBezTo>
                  <a:lnTo>
                    <a:pt x="192745" y="4188759"/>
                  </a:lnTo>
                  <a:cubicBezTo>
                    <a:pt x="86295" y="4188759"/>
                    <a:pt x="0" y="4102464"/>
                    <a:pt x="0" y="3996014"/>
                  </a:cubicBezTo>
                  <a:close/>
                </a:path>
              </a:pathLst>
            </a:custGeom>
            <a:noFill/>
            <a:ln w="9525" cap="flat" cmpd="sng">
              <a:solidFill>
                <a:schemeClr val="bg1"/>
              </a:solidFill>
              <a:prstDash val="solid"/>
              <a:round/>
              <a:headEnd type="none" w="med" len="med"/>
              <a:tailEnd type="none" w="med" len="med"/>
            </a:ln>
          </p:spPr>
          <p:txBody>
            <a:bodyPr/>
            <a:p>
              <a:endParaRPr lang="zh-CN" altLang="en-US" sz="2400"/>
            </a:p>
          </p:txBody>
        </p:sp>
        <p:sp>
          <p:nvSpPr>
            <p:cNvPr id="17415" name="文本框 17"/>
            <p:cNvSpPr/>
            <p:nvPr/>
          </p:nvSpPr>
          <p:spPr>
            <a:xfrm rot="20580000">
              <a:off x="6640773" y="3663248"/>
              <a:ext cx="3796349" cy="939218"/>
            </a:xfrm>
            <a:prstGeom prst="rect">
              <a:avLst/>
            </a:prstGeom>
            <a:noFill/>
            <a:ln w="9525">
              <a:noFill/>
            </a:ln>
          </p:spPr>
          <p:txBody>
            <a:bodyPr wrap="square" lIns="162556" tIns="81277" rIns="162556" bIns="81277" anchor="t" anchorCtr="0">
              <a:spAutoFit/>
            </a:bodyPr>
            <a:p>
              <a:r>
                <a:rPr lang="en-US" altLang="zh-CN" sz="1800" b="1" dirty="0">
                  <a:solidFill>
                    <a:schemeClr val="tx1"/>
                  </a:solidFill>
                  <a:latin typeface="Arial" panose="020B0604020202020204" pitchFamily="34" charset="0"/>
                  <a:ea typeface="微软雅黑" panose="020B0503020204020204" charset="-122"/>
                  <a:sym typeface="微软雅黑" panose="020B0503020204020204" charset="-122"/>
                </a:rPr>
                <a:t>       </a:t>
              </a:r>
              <a:r>
                <a:rPr lang="zh-CN" altLang="zh-CN" sz="1800" b="1" dirty="0">
                  <a:solidFill>
                    <a:schemeClr val="tx1"/>
                  </a:solidFill>
                  <a:latin typeface="Arial" panose="020B0604020202020204" pitchFamily="34" charset="0"/>
                  <a:ea typeface="微软雅黑" panose="020B0503020204020204" charset="-122"/>
                  <a:sym typeface="微软雅黑" panose="020B0503020204020204" charset="-122"/>
                </a:rPr>
                <a:t>高阶思维是指发生在较高认知水平层次上的心智活动或较高层次的认知能力。高阶思维是高阶能力的核心，主要指创新能力、问题求解能力、决策力和批判性思维能力。</a:t>
              </a:r>
              <a:endParaRPr lang="zh-CN" altLang="zh-CN" sz="1800" b="1" dirty="0">
                <a:solidFill>
                  <a:schemeClr val="tx1"/>
                </a:solidFill>
                <a:latin typeface="Arial" panose="020B0604020202020204" pitchFamily="34" charset="0"/>
                <a:ea typeface="微软雅黑" panose="020B0503020204020204" charset="-122"/>
                <a:sym typeface="微软雅黑" panose="020B0503020204020204" charset="-122"/>
              </a:endParaRPr>
            </a:p>
          </p:txBody>
        </p:sp>
        <p:sp>
          <p:nvSpPr>
            <p:cNvPr id="17416" name="矩形 18"/>
            <p:cNvSpPr/>
            <p:nvPr/>
          </p:nvSpPr>
          <p:spPr>
            <a:xfrm rot="20520000">
              <a:off x="6664765" y="3394883"/>
              <a:ext cx="2439976" cy="322073"/>
            </a:xfrm>
            <a:prstGeom prst="rect">
              <a:avLst/>
            </a:prstGeom>
            <a:noFill/>
            <a:ln w="9525">
              <a:noFill/>
            </a:ln>
          </p:spPr>
          <p:txBody>
            <a:bodyPr wrap="square" lIns="162556" tIns="81277" rIns="162556" bIns="81277" anchor="t" anchorCtr="0">
              <a:spAutoFit/>
            </a:bodyPr>
            <a:p>
              <a:pPr>
                <a:buNone/>
              </a:pPr>
              <a:r>
                <a:rPr lang="zh-CN" altLang="en-US" sz="2400" b="1" u="sng" dirty="0">
                  <a:solidFill>
                    <a:srgbClr val="FF0000"/>
                  </a:solidFill>
                  <a:effectLst/>
                  <a:latin typeface="方正稚艺简体" charset="-122"/>
                  <a:ea typeface="方正稚艺简体" charset="-122"/>
                  <a:sym typeface="微软雅黑" panose="020B0503020204020204" charset="-122"/>
                </a:rPr>
                <a:t>高阶思维：</a:t>
              </a:r>
              <a:r>
                <a:rPr lang="zh-CN" altLang="en-US" sz="2400" b="1">
                  <a:solidFill>
                    <a:schemeClr val="bg1"/>
                  </a:solidFill>
                  <a:latin typeface="迷你简卡通" panose="03000509000000000000" pitchFamily="65" charset="-122"/>
                  <a:ea typeface="迷你简卡通" panose="03000509000000000000" pitchFamily="65" charset="-122"/>
                </a:rPr>
                <a:t>    </a:t>
              </a:r>
              <a:endParaRPr lang="en-US" altLang="zh-CN" sz="2400" b="1">
                <a:solidFill>
                  <a:schemeClr val="bg1"/>
                </a:solidFill>
                <a:latin typeface="迷你简卡通" panose="03000509000000000000" pitchFamily="65" charset="-122"/>
                <a:ea typeface="迷你简卡通" panose="03000509000000000000" pitchFamily="65" charset="-122"/>
              </a:endParaRPr>
            </a:p>
          </p:txBody>
        </p:sp>
      </p:grpSp>
      <p:sp>
        <p:nvSpPr>
          <p:cNvPr id="17418" name="任意多边形 15"/>
          <p:cNvSpPr/>
          <p:nvPr/>
        </p:nvSpPr>
        <p:spPr>
          <a:xfrm rot="14520000">
            <a:off x="6813550" y="757555"/>
            <a:ext cx="2559685" cy="5319395"/>
          </a:xfrm>
          <a:custGeom>
            <a:avLst/>
            <a:gdLst/>
            <a:ahLst/>
            <a:cxnLst>
              <a:cxn ang="0">
                <a:pos x="0" y="2516513"/>
              </a:cxn>
              <a:cxn ang="0">
                <a:pos x="0" y="379668"/>
              </a:cxn>
              <a:cxn ang="0">
                <a:pos x="623970" y="258285"/>
              </a:cxn>
              <a:cxn ang="0">
                <a:pos x="1981638" y="258285"/>
              </a:cxn>
              <a:cxn ang="0">
                <a:pos x="2555360" y="0"/>
              </a:cxn>
              <a:cxn ang="0">
                <a:pos x="3129077" y="258285"/>
              </a:cxn>
              <a:cxn ang="0">
                <a:pos x="3119784" y="258285"/>
              </a:cxn>
              <a:cxn ang="0">
                <a:pos x="3362652" y="267824"/>
              </a:cxn>
              <a:cxn ang="0">
                <a:pos x="3743746" y="379668"/>
              </a:cxn>
              <a:cxn ang="0">
                <a:pos x="3743746" y="2516513"/>
              </a:cxn>
              <a:cxn ang="0">
                <a:pos x="3119777" y="2637896"/>
              </a:cxn>
              <a:cxn ang="0">
                <a:pos x="623970" y="2637896"/>
              </a:cxn>
              <a:cxn ang="0">
                <a:pos x="0" y="2516513"/>
              </a:cxn>
            </a:cxnLst>
            <a:pathLst>
              <a:path w="1156448" h="4188759">
                <a:moveTo>
                  <a:pt x="0" y="3996014"/>
                </a:moveTo>
                <a:lnTo>
                  <a:pt x="0" y="602881"/>
                </a:lnTo>
                <a:cubicBezTo>
                  <a:pt x="0" y="496431"/>
                  <a:pt x="86295" y="410136"/>
                  <a:pt x="192745" y="410136"/>
                </a:cubicBezTo>
                <a:lnTo>
                  <a:pt x="612131" y="410136"/>
                </a:lnTo>
                <a:lnTo>
                  <a:pt x="789354" y="0"/>
                </a:lnTo>
                <a:lnTo>
                  <a:pt x="966576" y="410136"/>
                </a:lnTo>
                <a:lnTo>
                  <a:pt x="963705" y="410136"/>
                </a:lnTo>
                <a:lnTo>
                  <a:pt x="1038728" y="425283"/>
                </a:lnTo>
                <a:cubicBezTo>
                  <a:pt x="1107907" y="454543"/>
                  <a:pt x="1156448" y="523043"/>
                  <a:pt x="1156448" y="602881"/>
                </a:cubicBezTo>
                <a:lnTo>
                  <a:pt x="1156448" y="3996014"/>
                </a:lnTo>
                <a:cubicBezTo>
                  <a:pt x="1156448" y="4102464"/>
                  <a:pt x="1070153" y="4188759"/>
                  <a:pt x="963703" y="4188759"/>
                </a:cubicBezTo>
                <a:lnTo>
                  <a:pt x="192745" y="4188759"/>
                </a:lnTo>
                <a:cubicBezTo>
                  <a:pt x="86295" y="4188759"/>
                  <a:pt x="0" y="4102464"/>
                  <a:pt x="0" y="3996014"/>
                </a:cubicBezTo>
                <a:close/>
              </a:path>
            </a:pathLst>
          </a:custGeom>
          <a:noFill/>
          <a:ln w="9525" cap="flat" cmpd="sng">
            <a:solidFill>
              <a:srgbClr val="FF0000"/>
            </a:solidFill>
            <a:prstDash val="solid"/>
            <a:round/>
            <a:headEnd type="none" w="med" len="med"/>
            <a:tailEnd type="none" w="med" len="med"/>
          </a:ln>
        </p:spPr>
        <p:txBody>
          <a:bodyPr/>
          <a:p>
            <a:endParaRPr lang="zh-CN" altLang="en-US" sz="2400"/>
          </a:p>
        </p:txBody>
      </p:sp>
      <p:grpSp>
        <p:nvGrpSpPr>
          <p:cNvPr id="2" name="组合 1"/>
          <p:cNvGrpSpPr/>
          <p:nvPr/>
        </p:nvGrpSpPr>
        <p:grpSpPr>
          <a:xfrm>
            <a:off x="5611284" y="1356784"/>
            <a:ext cx="960967" cy="5048249"/>
            <a:chOff x="5611285" y="1356784"/>
            <a:chExt cx="960967" cy="5048249"/>
          </a:xfrm>
        </p:grpSpPr>
        <p:sp>
          <p:nvSpPr>
            <p:cNvPr id="17422" name="椭圆 9"/>
            <p:cNvSpPr/>
            <p:nvPr/>
          </p:nvSpPr>
          <p:spPr>
            <a:xfrm>
              <a:off x="5611285" y="4950885"/>
              <a:ext cx="960967" cy="958849"/>
            </a:xfrm>
            <a:prstGeom prst="ellipse">
              <a:avLst/>
            </a:prstGeom>
            <a:noFill/>
            <a:ln w="9525" cap="flat" cmpd="sng">
              <a:solidFill>
                <a:schemeClr val="bg1"/>
              </a:solidFill>
              <a:prstDash val="solid"/>
              <a:round/>
              <a:headEnd type="none" w="med" len="med"/>
              <a:tailEnd type="none" w="med" len="med"/>
            </a:ln>
          </p:spPr>
          <p:txBody>
            <a:bodyPr lIns="162556" tIns="81277" rIns="162556" bIns="81277" anchor="ctr" anchorCtr="0"/>
            <a:p>
              <a:pPr algn="ctr">
                <a:buNone/>
              </a:pPr>
              <a:endParaRPr lang="zh-CN" altLang="en-US" sz="2400">
                <a:latin typeface="Calibri" panose="020F0502020204030204" charset="0"/>
                <a:ea typeface="宋体" panose="02010600030101010101" pitchFamily="2" charset="-122"/>
              </a:endParaRPr>
            </a:p>
          </p:txBody>
        </p:sp>
        <p:sp>
          <p:nvSpPr>
            <p:cNvPr id="17423" name="椭圆 9"/>
            <p:cNvSpPr/>
            <p:nvPr/>
          </p:nvSpPr>
          <p:spPr>
            <a:xfrm>
              <a:off x="5611285" y="3350685"/>
              <a:ext cx="960967" cy="958849"/>
            </a:xfrm>
            <a:prstGeom prst="ellipse">
              <a:avLst/>
            </a:prstGeom>
            <a:noFill/>
            <a:ln w="9525" cap="flat" cmpd="sng">
              <a:solidFill>
                <a:schemeClr val="bg1"/>
              </a:solidFill>
              <a:prstDash val="solid"/>
              <a:round/>
              <a:headEnd type="none" w="med" len="med"/>
              <a:tailEnd type="none" w="med" len="med"/>
            </a:ln>
          </p:spPr>
          <p:txBody>
            <a:bodyPr lIns="162556" tIns="81277" rIns="162556" bIns="81277" anchor="ctr" anchorCtr="0"/>
            <a:p>
              <a:pPr algn="ctr">
                <a:buNone/>
              </a:pPr>
              <a:endParaRPr lang="zh-CN" altLang="en-US" sz="2400">
                <a:latin typeface="Calibri" panose="020F0502020204030204" charset="0"/>
                <a:ea typeface="宋体" panose="02010600030101010101" pitchFamily="2" charset="-122"/>
              </a:endParaRPr>
            </a:p>
          </p:txBody>
        </p:sp>
        <p:sp>
          <p:nvSpPr>
            <p:cNvPr id="17424" name="椭圆 9"/>
            <p:cNvSpPr/>
            <p:nvPr/>
          </p:nvSpPr>
          <p:spPr>
            <a:xfrm>
              <a:off x="5611285" y="1826685"/>
              <a:ext cx="960967" cy="958849"/>
            </a:xfrm>
            <a:prstGeom prst="ellipse">
              <a:avLst/>
            </a:prstGeom>
            <a:noFill/>
            <a:ln w="9525" cap="flat" cmpd="sng">
              <a:solidFill>
                <a:schemeClr val="bg1"/>
              </a:solidFill>
              <a:prstDash val="solid"/>
              <a:round/>
              <a:headEnd type="none" w="med" len="med"/>
              <a:tailEnd type="none" w="med" len="med"/>
            </a:ln>
          </p:spPr>
          <p:txBody>
            <a:bodyPr lIns="162556" tIns="81277" rIns="162556" bIns="81277" anchor="ctr" anchorCtr="0"/>
            <a:p>
              <a:pPr algn="ctr">
                <a:buNone/>
              </a:pPr>
              <a:endParaRPr lang="zh-CN" altLang="en-US" sz="2400">
                <a:latin typeface="Calibri" panose="020F0502020204030204" charset="0"/>
                <a:ea typeface="宋体" panose="02010600030101010101" pitchFamily="2" charset="-122"/>
              </a:endParaRPr>
            </a:p>
          </p:txBody>
        </p:sp>
        <p:sp>
          <p:nvSpPr>
            <p:cNvPr id="17425" name="Freeform 27"/>
            <p:cNvSpPr>
              <a:spLocks noEditPoints="1"/>
            </p:cNvSpPr>
            <p:nvPr/>
          </p:nvSpPr>
          <p:spPr>
            <a:xfrm>
              <a:off x="5810251" y="3547534"/>
              <a:ext cx="571500" cy="554567"/>
            </a:xfrm>
            <a:custGeom>
              <a:avLst/>
              <a:gdLst/>
              <a:ahLst/>
              <a:cxnLst>
                <a:cxn ang="0">
                  <a:pos x="73836007" y="172771650"/>
                </a:cxn>
                <a:cxn ang="0">
                  <a:pos x="45055267" y="163602279"/>
                </a:cxn>
                <a:cxn ang="0">
                  <a:pos x="3616362" y="114220324"/>
                </a:cxn>
                <a:cxn ang="0">
                  <a:pos x="3465755" y="76889230"/>
                </a:cxn>
                <a:cxn ang="0">
                  <a:pos x="26973007" y="48334254"/>
                </a:cxn>
                <a:cxn ang="0">
                  <a:pos x="61027683" y="33532706"/>
                </a:cxn>
                <a:cxn ang="0">
                  <a:pos x="92219929" y="32615811"/>
                </a:cxn>
                <a:cxn ang="0">
                  <a:pos x="114521428" y="0"/>
                </a:cxn>
                <a:cxn ang="0">
                  <a:pos x="109398098" y="31305662"/>
                </a:cxn>
                <a:cxn ang="0">
                  <a:pos x="129288540" y="23446440"/>
                </a:cxn>
                <a:cxn ang="0">
                  <a:pos x="162138360" y="23053605"/>
                </a:cxn>
                <a:cxn ang="0">
                  <a:pos x="192124852" y="26590380"/>
                </a:cxn>
                <a:cxn ang="0">
                  <a:pos x="174042592" y="55800222"/>
                </a:cxn>
                <a:cxn ang="0">
                  <a:pos x="187302737" y="79509110"/>
                </a:cxn>
                <a:cxn ang="0">
                  <a:pos x="178412438" y="123389276"/>
                </a:cxn>
                <a:cxn ang="0">
                  <a:pos x="145713674" y="161637683"/>
                </a:cxn>
                <a:cxn ang="0">
                  <a:pos x="111055672" y="170282576"/>
                </a:cxn>
                <a:cxn ang="0">
                  <a:pos x="101110228" y="169496905"/>
                </a:cxn>
                <a:cxn ang="0">
                  <a:pos x="93425234" y="169889740"/>
                </a:cxn>
                <a:cxn ang="0">
                  <a:pos x="112562640" y="6025431"/>
                </a:cxn>
                <a:cxn ang="0">
                  <a:pos x="108946277" y="4584476"/>
                </a:cxn>
                <a:cxn ang="0">
                  <a:pos x="100055530" y="24363336"/>
                </a:cxn>
                <a:cxn ang="0">
                  <a:pos x="96890989" y="36021362"/>
                </a:cxn>
                <a:cxn ang="0">
                  <a:pos x="100658407" y="51739805"/>
                </a:cxn>
                <a:cxn ang="0">
                  <a:pos x="117083092" y="9300176"/>
                </a:cxn>
                <a:cxn ang="0">
                  <a:pos x="160179571" y="26459156"/>
                </a:cxn>
                <a:cxn ang="0">
                  <a:pos x="124165210" y="33139452"/>
                </a:cxn>
                <a:cxn ang="0">
                  <a:pos x="112260977" y="47678970"/>
                </a:cxn>
                <a:cxn ang="0">
                  <a:pos x="131699597" y="35890556"/>
                </a:cxn>
                <a:cxn ang="0">
                  <a:pos x="142549132" y="36938257"/>
                </a:cxn>
                <a:cxn ang="0">
                  <a:pos x="149179429" y="36938257"/>
                </a:cxn>
                <a:cxn ang="0">
                  <a:pos x="170426230" y="32222557"/>
                </a:cxn>
                <a:cxn ang="0">
                  <a:pos x="166206991" y="39426913"/>
                </a:cxn>
                <a:cxn ang="0">
                  <a:pos x="158521997" y="52263865"/>
                </a:cxn>
                <a:cxn ang="0">
                  <a:pos x="140740951" y="42570853"/>
                </a:cxn>
                <a:cxn ang="0">
                  <a:pos x="146918978" y="56848341"/>
                </a:cxn>
                <a:cxn ang="0">
                  <a:pos x="131850204" y="47810194"/>
                </a:cxn>
                <a:cxn ang="0">
                  <a:pos x="109699312" y="57110371"/>
                </a:cxn>
                <a:cxn ang="0">
                  <a:pos x="154603972" y="59336997"/>
                </a:cxn>
                <a:cxn ang="0">
                  <a:pos x="180521834" y="41915569"/>
                </a:cxn>
                <a:cxn ang="0">
                  <a:pos x="168466994" y="27638081"/>
                </a:cxn>
                <a:cxn ang="0">
                  <a:pos x="36164520" y="48203030"/>
                </a:cxn>
                <a:cxn ang="0">
                  <a:pos x="18232867" y="61170787"/>
                </a:cxn>
                <a:cxn ang="0">
                  <a:pos x="4822115" y="91690778"/>
                </a:cxn>
                <a:cxn ang="0">
                  <a:pos x="17328776" y="129545931"/>
                </a:cxn>
                <a:cxn ang="0">
                  <a:pos x="54849656" y="163864309"/>
                </a:cxn>
                <a:cxn ang="0">
                  <a:pos x="76699334" y="163340250"/>
                </a:cxn>
                <a:cxn ang="0">
                  <a:pos x="72027825" y="157053207"/>
                </a:cxn>
                <a:cxn ang="0">
                  <a:pos x="93576289" y="159017803"/>
                </a:cxn>
                <a:cxn ang="0">
                  <a:pos x="105781736" y="148931955"/>
                </a:cxn>
                <a:cxn ang="0">
                  <a:pos x="110905065" y="165305264"/>
                </a:cxn>
                <a:cxn ang="0">
                  <a:pos x="141795649" y="160065922"/>
                </a:cxn>
                <a:cxn ang="0">
                  <a:pos x="173740930" y="123127665"/>
                </a:cxn>
                <a:cxn ang="0">
                  <a:pos x="182932891" y="92476450"/>
                </a:cxn>
                <a:cxn ang="0">
                  <a:pos x="165905329" y="59336997"/>
                </a:cxn>
                <a:cxn ang="0">
                  <a:pos x="129740809" y="62087683"/>
                </a:cxn>
                <a:cxn ang="0">
                  <a:pos x="97343258" y="63266608"/>
                </a:cxn>
                <a:cxn ang="0">
                  <a:pos x="83178575" y="51739805"/>
                </a:cxn>
                <a:cxn ang="0">
                  <a:pos x="87850083" y="56455087"/>
                </a:cxn>
                <a:cxn ang="0">
                  <a:pos x="89658264" y="39558137"/>
                </a:cxn>
              </a:cxnLst>
              <a:pathLst>
                <a:path w="1275" h="1327">
                  <a:moveTo>
                    <a:pt x="580" y="1313"/>
                  </a:moveTo>
                  <a:lnTo>
                    <a:pt x="580" y="1313"/>
                  </a:lnTo>
                  <a:lnTo>
                    <a:pt x="578" y="1301"/>
                  </a:lnTo>
                  <a:lnTo>
                    <a:pt x="577" y="1289"/>
                  </a:lnTo>
                  <a:lnTo>
                    <a:pt x="578" y="1283"/>
                  </a:lnTo>
                  <a:lnTo>
                    <a:pt x="579" y="1277"/>
                  </a:lnTo>
                  <a:lnTo>
                    <a:pt x="581" y="1272"/>
                  </a:lnTo>
                  <a:lnTo>
                    <a:pt x="583" y="1267"/>
                  </a:lnTo>
                  <a:lnTo>
                    <a:pt x="570" y="1273"/>
                  </a:lnTo>
                  <a:lnTo>
                    <a:pt x="557" y="1279"/>
                  </a:lnTo>
                  <a:lnTo>
                    <a:pt x="532" y="1296"/>
                  </a:lnTo>
                  <a:lnTo>
                    <a:pt x="504" y="1312"/>
                  </a:lnTo>
                  <a:lnTo>
                    <a:pt x="490" y="1319"/>
                  </a:lnTo>
                  <a:lnTo>
                    <a:pt x="475" y="1327"/>
                  </a:lnTo>
                  <a:lnTo>
                    <a:pt x="461" y="1327"/>
                  </a:lnTo>
                  <a:lnTo>
                    <a:pt x="448" y="1327"/>
                  </a:lnTo>
                  <a:lnTo>
                    <a:pt x="435" y="1326"/>
                  </a:lnTo>
                  <a:lnTo>
                    <a:pt x="424" y="1322"/>
                  </a:lnTo>
                  <a:lnTo>
                    <a:pt x="412" y="1319"/>
                  </a:lnTo>
                  <a:lnTo>
                    <a:pt x="400" y="1315"/>
                  </a:lnTo>
                  <a:lnTo>
                    <a:pt x="389" y="1311"/>
                  </a:lnTo>
                  <a:lnTo>
                    <a:pt x="380" y="1305"/>
                  </a:lnTo>
                  <a:lnTo>
                    <a:pt x="359" y="1293"/>
                  </a:lnTo>
                  <a:lnTo>
                    <a:pt x="339" y="1279"/>
                  </a:lnTo>
                  <a:lnTo>
                    <a:pt x="299" y="1249"/>
                  </a:lnTo>
                  <a:lnTo>
                    <a:pt x="269" y="1226"/>
                  </a:lnTo>
                  <a:lnTo>
                    <a:pt x="240" y="1202"/>
                  </a:lnTo>
                  <a:lnTo>
                    <a:pt x="214" y="1177"/>
                  </a:lnTo>
                  <a:lnTo>
                    <a:pt x="188" y="1150"/>
                  </a:lnTo>
                  <a:lnTo>
                    <a:pt x="164" y="1122"/>
                  </a:lnTo>
                  <a:lnTo>
                    <a:pt x="141" y="1092"/>
                  </a:lnTo>
                  <a:lnTo>
                    <a:pt x="119" y="1060"/>
                  </a:lnTo>
                  <a:lnTo>
                    <a:pt x="99" y="1025"/>
                  </a:lnTo>
                  <a:lnTo>
                    <a:pt x="79" y="987"/>
                  </a:lnTo>
                  <a:lnTo>
                    <a:pt x="58" y="950"/>
                  </a:lnTo>
                  <a:lnTo>
                    <a:pt x="40" y="911"/>
                  </a:lnTo>
                  <a:lnTo>
                    <a:pt x="32" y="892"/>
                  </a:lnTo>
                  <a:lnTo>
                    <a:pt x="24" y="872"/>
                  </a:lnTo>
                  <a:lnTo>
                    <a:pt x="18" y="851"/>
                  </a:lnTo>
                  <a:lnTo>
                    <a:pt x="12" y="830"/>
                  </a:lnTo>
                  <a:lnTo>
                    <a:pt x="7" y="808"/>
                  </a:lnTo>
                  <a:lnTo>
                    <a:pt x="4" y="785"/>
                  </a:lnTo>
                  <a:lnTo>
                    <a:pt x="1" y="761"/>
                  </a:lnTo>
                  <a:lnTo>
                    <a:pt x="0" y="736"/>
                  </a:lnTo>
                  <a:lnTo>
                    <a:pt x="0" y="709"/>
                  </a:lnTo>
                  <a:lnTo>
                    <a:pt x="1" y="681"/>
                  </a:lnTo>
                  <a:lnTo>
                    <a:pt x="3" y="663"/>
                  </a:lnTo>
                  <a:lnTo>
                    <a:pt x="6" y="647"/>
                  </a:lnTo>
                  <a:lnTo>
                    <a:pt x="10" y="631"/>
                  </a:lnTo>
                  <a:lnTo>
                    <a:pt x="15" y="617"/>
                  </a:lnTo>
                  <a:lnTo>
                    <a:pt x="23" y="587"/>
                  </a:lnTo>
                  <a:lnTo>
                    <a:pt x="28" y="570"/>
                  </a:lnTo>
                  <a:lnTo>
                    <a:pt x="33" y="551"/>
                  </a:lnTo>
                  <a:lnTo>
                    <a:pt x="40" y="543"/>
                  </a:lnTo>
                  <a:lnTo>
                    <a:pt x="47" y="533"/>
                  </a:lnTo>
                  <a:lnTo>
                    <a:pt x="53" y="522"/>
                  </a:lnTo>
                  <a:lnTo>
                    <a:pt x="58" y="512"/>
                  </a:lnTo>
                  <a:lnTo>
                    <a:pt x="68" y="489"/>
                  </a:lnTo>
                  <a:lnTo>
                    <a:pt x="78" y="467"/>
                  </a:lnTo>
                  <a:lnTo>
                    <a:pt x="108" y="439"/>
                  </a:lnTo>
                  <a:lnTo>
                    <a:pt x="136" y="411"/>
                  </a:lnTo>
                  <a:lnTo>
                    <a:pt x="164" y="383"/>
                  </a:lnTo>
                  <a:lnTo>
                    <a:pt x="179" y="369"/>
                  </a:lnTo>
                  <a:lnTo>
                    <a:pt x="194" y="357"/>
                  </a:lnTo>
                  <a:lnTo>
                    <a:pt x="209" y="344"/>
                  </a:lnTo>
                  <a:lnTo>
                    <a:pt x="227" y="332"/>
                  </a:lnTo>
                  <a:lnTo>
                    <a:pt x="244" y="321"/>
                  </a:lnTo>
                  <a:lnTo>
                    <a:pt x="261" y="310"/>
                  </a:lnTo>
                  <a:lnTo>
                    <a:pt x="280" y="301"/>
                  </a:lnTo>
                  <a:lnTo>
                    <a:pt x="300" y="293"/>
                  </a:lnTo>
                  <a:lnTo>
                    <a:pt x="322" y="287"/>
                  </a:lnTo>
                  <a:lnTo>
                    <a:pt x="345" y="282"/>
                  </a:lnTo>
                  <a:lnTo>
                    <a:pt x="358" y="273"/>
                  </a:lnTo>
                  <a:lnTo>
                    <a:pt x="373" y="265"/>
                  </a:lnTo>
                  <a:lnTo>
                    <a:pt x="388" y="260"/>
                  </a:lnTo>
                  <a:lnTo>
                    <a:pt x="405" y="256"/>
                  </a:lnTo>
                  <a:lnTo>
                    <a:pt x="422" y="254"/>
                  </a:lnTo>
                  <a:lnTo>
                    <a:pt x="440" y="252"/>
                  </a:lnTo>
                  <a:lnTo>
                    <a:pt x="458" y="250"/>
                  </a:lnTo>
                  <a:lnTo>
                    <a:pt x="476" y="252"/>
                  </a:lnTo>
                  <a:lnTo>
                    <a:pt x="495" y="253"/>
                  </a:lnTo>
                  <a:lnTo>
                    <a:pt x="512" y="255"/>
                  </a:lnTo>
                  <a:lnTo>
                    <a:pt x="531" y="257"/>
                  </a:lnTo>
                  <a:lnTo>
                    <a:pt x="548" y="260"/>
                  </a:lnTo>
                  <a:lnTo>
                    <a:pt x="565" y="264"/>
                  </a:lnTo>
                  <a:lnTo>
                    <a:pt x="580" y="268"/>
                  </a:lnTo>
                  <a:lnTo>
                    <a:pt x="595" y="273"/>
                  </a:lnTo>
                  <a:lnTo>
                    <a:pt x="608" y="277"/>
                  </a:lnTo>
                  <a:lnTo>
                    <a:pt x="612" y="249"/>
                  </a:lnTo>
                  <a:lnTo>
                    <a:pt x="618" y="218"/>
                  </a:lnTo>
                  <a:lnTo>
                    <a:pt x="627" y="187"/>
                  </a:lnTo>
                  <a:lnTo>
                    <a:pt x="637" y="155"/>
                  </a:lnTo>
                  <a:lnTo>
                    <a:pt x="658" y="90"/>
                  </a:lnTo>
                  <a:lnTo>
                    <a:pt x="678" y="29"/>
                  </a:lnTo>
                  <a:lnTo>
                    <a:pt x="686" y="22"/>
                  </a:lnTo>
                  <a:lnTo>
                    <a:pt x="696" y="17"/>
                  </a:lnTo>
                  <a:lnTo>
                    <a:pt x="705" y="12"/>
                  </a:lnTo>
                  <a:lnTo>
                    <a:pt x="716" y="7"/>
                  </a:lnTo>
                  <a:lnTo>
                    <a:pt x="727" y="4"/>
                  </a:lnTo>
                  <a:lnTo>
                    <a:pt x="737" y="2"/>
                  </a:lnTo>
                  <a:lnTo>
                    <a:pt x="749" y="0"/>
                  </a:lnTo>
                  <a:lnTo>
                    <a:pt x="760" y="0"/>
                  </a:lnTo>
                  <a:lnTo>
                    <a:pt x="770" y="0"/>
                  </a:lnTo>
                  <a:lnTo>
                    <a:pt x="781" y="2"/>
                  </a:lnTo>
                  <a:lnTo>
                    <a:pt x="791" y="5"/>
                  </a:lnTo>
                  <a:lnTo>
                    <a:pt x="800" y="10"/>
                  </a:lnTo>
                  <a:lnTo>
                    <a:pt x="808" y="16"/>
                  </a:lnTo>
                  <a:lnTo>
                    <a:pt x="815" y="25"/>
                  </a:lnTo>
                  <a:lnTo>
                    <a:pt x="821" y="34"/>
                  </a:lnTo>
                  <a:lnTo>
                    <a:pt x="825" y="46"/>
                  </a:lnTo>
                  <a:lnTo>
                    <a:pt x="787" y="110"/>
                  </a:lnTo>
                  <a:lnTo>
                    <a:pt x="769" y="141"/>
                  </a:lnTo>
                  <a:lnTo>
                    <a:pt x="753" y="172"/>
                  </a:lnTo>
                  <a:lnTo>
                    <a:pt x="738" y="204"/>
                  </a:lnTo>
                  <a:lnTo>
                    <a:pt x="726" y="239"/>
                  </a:lnTo>
                  <a:lnTo>
                    <a:pt x="714" y="276"/>
                  </a:lnTo>
                  <a:lnTo>
                    <a:pt x="703" y="316"/>
                  </a:lnTo>
                  <a:lnTo>
                    <a:pt x="721" y="290"/>
                  </a:lnTo>
                  <a:lnTo>
                    <a:pt x="731" y="277"/>
                  </a:lnTo>
                  <a:lnTo>
                    <a:pt x="743" y="264"/>
                  </a:lnTo>
                  <a:lnTo>
                    <a:pt x="754" y="252"/>
                  </a:lnTo>
                  <a:lnTo>
                    <a:pt x="767" y="240"/>
                  </a:lnTo>
                  <a:lnTo>
                    <a:pt x="780" y="227"/>
                  </a:lnTo>
                  <a:lnTo>
                    <a:pt x="795" y="216"/>
                  </a:lnTo>
                  <a:lnTo>
                    <a:pt x="810" y="206"/>
                  </a:lnTo>
                  <a:lnTo>
                    <a:pt x="825" y="196"/>
                  </a:lnTo>
                  <a:lnTo>
                    <a:pt x="842" y="186"/>
                  </a:lnTo>
                  <a:lnTo>
                    <a:pt x="858" y="179"/>
                  </a:lnTo>
                  <a:lnTo>
                    <a:pt x="876" y="172"/>
                  </a:lnTo>
                  <a:lnTo>
                    <a:pt x="895" y="167"/>
                  </a:lnTo>
                  <a:lnTo>
                    <a:pt x="914" y="164"/>
                  </a:lnTo>
                  <a:lnTo>
                    <a:pt x="934" y="162"/>
                  </a:lnTo>
                  <a:lnTo>
                    <a:pt x="945" y="162"/>
                  </a:lnTo>
                  <a:lnTo>
                    <a:pt x="956" y="163"/>
                  </a:lnTo>
                  <a:lnTo>
                    <a:pt x="975" y="165"/>
                  </a:lnTo>
                  <a:lnTo>
                    <a:pt x="986" y="165"/>
                  </a:lnTo>
                  <a:lnTo>
                    <a:pt x="995" y="164"/>
                  </a:lnTo>
                  <a:lnTo>
                    <a:pt x="1005" y="162"/>
                  </a:lnTo>
                  <a:lnTo>
                    <a:pt x="1015" y="158"/>
                  </a:lnTo>
                  <a:lnTo>
                    <a:pt x="1076" y="176"/>
                  </a:lnTo>
                  <a:lnTo>
                    <a:pt x="1106" y="183"/>
                  </a:lnTo>
                  <a:lnTo>
                    <a:pt x="1137" y="189"/>
                  </a:lnTo>
                  <a:lnTo>
                    <a:pt x="1166" y="194"/>
                  </a:lnTo>
                  <a:lnTo>
                    <a:pt x="1179" y="195"/>
                  </a:lnTo>
                  <a:lnTo>
                    <a:pt x="1193" y="195"/>
                  </a:lnTo>
                  <a:lnTo>
                    <a:pt x="1207" y="195"/>
                  </a:lnTo>
                  <a:lnTo>
                    <a:pt x="1219" y="193"/>
                  </a:lnTo>
                  <a:lnTo>
                    <a:pt x="1232" y="191"/>
                  </a:lnTo>
                  <a:lnTo>
                    <a:pt x="1243" y="186"/>
                  </a:lnTo>
                  <a:lnTo>
                    <a:pt x="1252" y="189"/>
                  </a:lnTo>
                  <a:lnTo>
                    <a:pt x="1261" y="194"/>
                  </a:lnTo>
                  <a:lnTo>
                    <a:pt x="1267" y="198"/>
                  </a:lnTo>
                  <a:lnTo>
                    <a:pt x="1275" y="203"/>
                  </a:lnTo>
                  <a:lnTo>
                    <a:pt x="1253" y="263"/>
                  </a:lnTo>
                  <a:lnTo>
                    <a:pt x="1242" y="294"/>
                  </a:lnTo>
                  <a:lnTo>
                    <a:pt x="1228" y="324"/>
                  </a:lnTo>
                  <a:lnTo>
                    <a:pt x="1220" y="339"/>
                  </a:lnTo>
                  <a:lnTo>
                    <a:pt x="1213" y="353"/>
                  </a:lnTo>
                  <a:lnTo>
                    <a:pt x="1203" y="367"/>
                  </a:lnTo>
                  <a:lnTo>
                    <a:pt x="1193" y="379"/>
                  </a:lnTo>
                  <a:lnTo>
                    <a:pt x="1183" y="391"/>
                  </a:lnTo>
                  <a:lnTo>
                    <a:pt x="1171" y="401"/>
                  </a:lnTo>
                  <a:lnTo>
                    <a:pt x="1158" y="410"/>
                  </a:lnTo>
                  <a:lnTo>
                    <a:pt x="1145" y="418"/>
                  </a:lnTo>
                  <a:lnTo>
                    <a:pt x="1155" y="426"/>
                  </a:lnTo>
                  <a:lnTo>
                    <a:pt x="1164" y="434"/>
                  </a:lnTo>
                  <a:lnTo>
                    <a:pt x="1172" y="443"/>
                  </a:lnTo>
                  <a:lnTo>
                    <a:pt x="1179" y="453"/>
                  </a:lnTo>
                  <a:lnTo>
                    <a:pt x="1193" y="474"/>
                  </a:lnTo>
                  <a:lnTo>
                    <a:pt x="1208" y="499"/>
                  </a:lnTo>
                  <a:lnTo>
                    <a:pt x="1223" y="524"/>
                  </a:lnTo>
                  <a:lnTo>
                    <a:pt x="1229" y="535"/>
                  </a:lnTo>
                  <a:lnTo>
                    <a:pt x="1233" y="546"/>
                  </a:lnTo>
                  <a:lnTo>
                    <a:pt x="1237" y="558"/>
                  </a:lnTo>
                  <a:lnTo>
                    <a:pt x="1239" y="571"/>
                  </a:lnTo>
                  <a:lnTo>
                    <a:pt x="1242" y="588"/>
                  </a:lnTo>
                  <a:lnTo>
                    <a:pt x="1243" y="607"/>
                  </a:lnTo>
                  <a:lnTo>
                    <a:pt x="1244" y="635"/>
                  </a:lnTo>
                  <a:lnTo>
                    <a:pt x="1245" y="663"/>
                  </a:lnTo>
                  <a:lnTo>
                    <a:pt x="1244" y="688"/>
                  </a:lnTo>
                  <a:lnTo>
                    <a:pt x="1243" y="714"/>
                  </a:lnTo>
                  <a:lnTo>
                    <a:pt x="1241" y="739"/>
                  </a:lnTo>
                  <a:lnTo>
                    <a:pt x="1237" y="763"/>
                  </a:lnTo>
                  <a:lnTo>
                    <a:pt x="1233" y="787"/>
                  </a:lnTo>
                  <a:lnTo>
                    <a:pt x="1229" y="809"/>
                  </a:lnTo>
                  <a:lnTo>
                    <a:pt x="1222" y="833"/>
                  </a:lnTo>
                  <a:lnTo>
                    <a:pt x="1216" y="855"/>
                  </a:lnTo>
                  <a:lnTo>
                    <a:pt x="1209" y="877"/>
                  </a:lnTo>
                  <a:lnTo>
                    <a:pt x="1201" y="899"/>
                  </a:lnTo>
                  <a:lnTo>
                    <a:pt x="1192" y="921"/>
                  </a:lnTo>
                  <a:lnTo>
                    <a:pt x="1184" y="942"/>
                  </a:lnTo>
                  <a:lnTo>
                    <a:pt x="1162" y="986"/>
                  </a:lnTo>
                  <a:lnTo>
                    <a:pt x="1145" y="1016"/>
                  </a:lnTo>
                  <a:lnTo>
                    <a:pt x="1128" y="1046"/>
                  </a:lnTo>
                  <a:lnTo>
                    <a:pt x="1120" y="1061"/>
                  </a:lnTo>
                  <a:lnTo>
                    <a:pt x="1111" y="1076"/>
                  </a:lnTo>
                  <a:lnTo>
                    <a:pt x="1105" y="1091"/>
                  </a:lnTo>
                  <a:lnTo>
                    <a:pt x="1099" y="1106"/>
                  </a:lnTo>
                  <a:lnTo>
                    <a:pt x="1060" y="1148"/>
                  </a:lnTo>
                  <a:lnTo>
                    <a:pt x="1038" y="1170"/>
                  </a:lnTo>
                  <a:lnTo>
                    <a:pt x="1016" y="1193"/>
                  </a:lnTo>
                  <a:lnTo>
                    <a:pt x="992" y="1214"/>
                  </a:lnTo>
                  <a:lnTo>
                    <a:pt x="967" y="1234"/>
                  </a:lnTo>
                  <a:lnTo>
                    <a:pt x="942" y="1254"/>
                  </a:lnTo>
                  <a:lnTo>
                    <a:pt x="916" y="1271"/>
                  </a:lnTo>
                  <a:lnTo>
                    <a:pt x="902" y="1278"/>
                  </a:lnTo>
                  <a:lnTo>
                    <a:pt x="888" y="1285"/>
                  </a:lnTo>
                  <a:lnTo>
                    <a:pt x="874" y="1291"/>
                  </a:lnTo>
                  <a:lnTo>
                    <a:pt x="860" y="1297"/>
                  </a:lnTo>
                  <a:lnTo>
                    <a:pt x="845" y="1301"/>
                  </a:lnTo>
                  <a:lnTo>
                    <a:pt x="830" y="1304"/>
                  </a:lnTo>
                  <a:lnTo>
                    <a:pt x="815" y="1306"/>
                  </a:lnTo>
                  <a:lnTo>
                    <a:pt x="800" y="1307"/>
                  </a:lnTo>
                  <a:lnTo>
                    <a:pt x="785" y="1307"/>
                  </a:lnTo>
                  <a:lnTo>
                    <a:pt x="769" y="1306"/>
                  </a:lnTo>
                  <a:lnTo>
                    <a:pt x="753" y="1304"/>
                  </a:lnTo>
                  <a:lnTo>
                    <a:pt x="737" y="1300"/>
                  </a:lnTo>
                  <a:lnTo>
                    <a:pt x="721" y="1296"/>
                  </a:lnTo>
                  <a:lnTo>
                    <a:pt x="705" y="1288"/>
                  </a:lnTo>
                  <a:lnTo>
                    <a:pt x="688" y="1281"/>
                  </a:lnTo>
                  <a:lnTo>
                    <a:pt x="671" y="1271"/>
                  </a:lnTo>
                  <a:lnTo>
                    <a:pt x="669" y="1273"/>
                  </a:lnTo>
                  <a:lnTo>
                    <a:pt x="669" y="1275"/>
                  </a:lnTo>
                  <a:lnTo>
                    <a:pt x="670" y="1278"/>
                  </a:lnTo>
                  <a:lnTo>
                    <a:pt x="672" y="1282"/>
                  </a:lnTo>
                  <a:lnTo>
                    <a:pt x="674" y="1285"/>
                  </a:lnTo>
                  <a:lnTo>
                    <a:pt x="675" y="1288"/>
                  </a:lnTo>
                  <a:lnTo>
                    <a:pt x="674" y="1291"/>
                  </a:lnTo>
                  <a:lnTo>
                    <a:pt x="671" y="1294"/>
                  </a:lnTo>
                  <a:lnTo>
                    <a:pt x="663" y="1296"/>
                  </a:lnTo>
                  <a:lnTo>
                    <a:pt x="657" y="1296"/>
                  </a:lnTo>
                  <a:lnTo>
                    <a:pt x="651" y="1294"/>
                  </a:lnTo>
                  <a:lnTo>
                    <a:pt x="646" y="1292"/>
                  </a:lnTo>
                  <a:lnTo>
                    <a:pt x="642" y="1289"/>
                  </a:lnTo>
                  <a:lnTo>
                    <a:pt x="639" y="1285"/>
                  </a:lnTo>
                  <a:lnTo>
                    <a:pt x="637" y="1279"/>
                  </a:lnTo>
                  <a:lnTo>
                    <a:pt x="636" y="1274"/>
                  </a:lnTo>
                  <a:lnTo>
                    <a:pt x="634" y="1274"/>
                  </a:lnTo>
                  <a:lnTo>
                    <a:pt x="633" y="1276"/>
                  </a:lnTo>
                  <a:lnTo>
                    <a:pt x="629" y="1282"/>
                  </a:lnTo>
                  <a:lnTo>
                    <a:pt x="625" y="1289"/>
                  </a:lnTo>
                  <a:lnTo>
                    <a:pt x="620" y="1297"/>
                  </a:lnTo>
                  <a:lnTo>
                    <a:pt x="613" y="1304"/>
                  </a:lnTo>
                  <a:lnTo>
                    <a:pt x="609" y="1308"/>
                  </a:lnTo>
                  <a:lnTo>
                    <a:pt x="605" y="1311"/>
                  </a:lnTo>
                  <a:lnTo>
                    <a:pt x="599" y="1313"/>
                  </a:lnTo>
                  <a:lnTo>
                    <a:pt x="594" y="1314"/>
                  </a:lnTo>
                  <a:lnTo>
                    <a:pt x="587" y="1314"/>
                  </a:lnTo>
                  <a:lnTo>
                    <a:pt x="580" y="1313"/>
                  </a:lnTo>
                  <a:close/>
                  <a:moveTo>
                    <a:pt x="723" y="35"/>
                  </a:moveTo>
                  <a:lnTo>
                    <a:pt x="723" y="35"/>
                  </a:lnTo>
                  <a:lnTo>
                    <a:pt x="728" y="40"/>
                  </a:lnTo>
                  <a:lnTo>
                    <a:pt x="733" y="43"/>
                  </a:lnTo>
                  <a:lnTo>
                    <a:pt x="739" y="45"/>
                  </a:lnTo>
                  <a:lnTo>
                    <a:pt x="747" y="46"/>
                  </a:lnTo>
                  <a:lnTo>
                    <a:pt x="754" y="46"/>
                  </a:lnTo>
                  <a:lnTo>
                    <a:pt x="763" y="46"/>
                  </a:lnTo>
                  <a:lnTo>
                    <a:pt x="769" y="45"/>
                  </a:lnTo>
                  <a:lnTo>
                    <a:pt x="777" y="43"/>
                  </a:lnTo>
                  <a:lnTo>
                    <a:pt x="774" y="38"/>
                  </a:lnTo>
                  <a:lnTo>
                    <a:pt x="772" y="36"/>
                  </a:lnTo>
                  <a:lnTo>
                    <a:pt x="765" y="33"/>
                  </a:lnTo>
                  <a:lnTo>
                    <a:pt x="759" y="31"/>
                  </a:lnTo>
                  <a:lnTo>
                    <a:pt x="752" y="31"/>
                  </a:lnTo>
                  <a:lnTo>
                    <a:pt x="737" y="34"/>
                  </a:lnTo>
                  <a:lnTo>
                    <a:pt x="731" y="35"/>
                  </a:lnTo>
                  <a:lnTo>
                    <a:pt x="723" y="35"/>
                  </a:lnTo>
                  <a:close/>
                  <a:moveTo>
                    <a:pt x="706" y="60"/>
                  </a:moveTo>
                  <a:lnTo>
                    <a:pt x="706" y="60"/>
                  </a:lnTo>
                  <a:lnTo>
                    <a:pt x="703" y="63"/>
                  </a:lnTo>
                  <a:lnTo>
                    <a:pt x="700" y="67"/>
                  </a:lnTo>
                  <a:lnTo>
                    <a:pt x="693" y="80"/>
                  </a:lnTo>
                  <a:lnTo>
                    <a:pt x="686" y="96"/>
                  </a:lnTo>
                  <a:lnTo>
                    <a:pt x="679" y="113"/>
                  </a:lnTo>
                  <a:lnTo>
                    <a:pt x="667" y="149"/>
                  </a:lnTo>
                  <a:lnTo>
                    <a:pt x="662" y="163"/>
                  </a:lnTo>
                  <a:lnTo>
                    <a:pt x="660" y="172"/>
                  </a:lnTo>
                  <a:lnTo>
                    <a:pt x="661" y="177"/>
                  </a:lnTo>
                  <a:lnTo>
                    <a:pt x="662" y="181"/>
                  </a:lnTo>
                  <a:lnTo>
                    <a:pt x="664" y="186"/>
                  </a:lnTo>
                  <a:lnTo>
                    <a:pt x="664" y="189"/>
                  </a:lnTo>
                  <a:lnTo>
                    <a:pt x="661" y="193"/>
                  </a:lnTo>
                  <a:lnTo>
                    <a:pt x="657" y="195"/>
                  </a:lnTo>
                  <a:lnTo>
                    <a:pt x="653" y="198"/>
                  </a:lnTo>
                  <a:lnTo>
                    <a:pt x="651" y="200"/>
                  </a:lnTo>
                  <a:lnTo>
                    <a:pt x="648" y="206"/>
                  </a:lnTo>
                  <a:lnTo>
                    <a:pt x="646" y="212"/>
                  </a:lnTo>
                  <a:lnTo>
                    <a:pt x="645" y="224"/>
                  </a:lnTo>
                  <a:lnTo>
                    <a:pt x="644" y="238"/>
                  </a:lnTo>
                  <a:lnTo>
                    <a:pt x="644" y="250"/>
                  </a:lnTo>
                  <a:lnTo>
                    <a:pt x="644" y="263"/>
                  </a:lnTo>
                  <a:lnTo>
                    <a:pt x="643" y="275"/>
                  </a:lnTo>
                  <a:lnTo>
                    <a:pt x="641" y="286"/>
                  </a:lnTo>
                  <a:lnTo>
                    <a:pt x="639" y="291"/>
                  </a:lnTo>
                  <a:lnTo>
                    <a:pt x="636" y="295"/>
                  </a:lnTo>
                  <a:lnTo>
                    <a:pt x="640" y="327"/>
                  </a:lnTo>
                  <a:lnTo>
                    <a:pt x="642" y="343"/>
                  </a:lnTo>
                  <a:lnTo>
                    <a:pt x="644" y="359"/>
                  </a:lnTo>
                  <a:lnTo>
                    <a:pt x="647" y="375"/>
                  </a:lnTo>
                  <a:lnTo>
                    <a:pt x="652" y="391"/>
                  </a:lnTo>
                  <a:lnTo>
                    <a:pt x="659" y="407"/>
                  </a:lnTo>
                  <a:lnTo>
                    <a:pt x="662" y="414"/>
                  </a:lnTo>
                  <a:lnTo>
                    <a:pt x="668" y="422"/>
                  </a:lnTo>
                  <a:lnTo>
                    <a:pt x="668" y="395"/>
                  </a:lnTo>
                  <a:lnTo>
                    <a:pt x="669" y="369"/>
                  </a:lnTo>
                  <a:lnTo>
                    <a:pt x="671" y="344"/>
                  </a:lnTo>
                  <a:lnTo>
                    <a:pt x="674" y="320"/>
                  </a:lnTo>
                  <a:lnTo>
                    <a:pt x="679" y="297"/>
                  </a:lnTo>
                  <a:lnTo>
                    <a:pt x="685" y="273"/>
                  </a:lnTo>
                  <a:lnTo>
                    <a:pt x="691" y="252"/>
                  </a:lnTo>
                  <a:lnTo>
                    <a:pt x="699" y="229"/>
                  </a:lnTo>
                  <a:lnTo>
                    <a:pt x="706" y="208"/>
                  </a:lnTo>
                  <a:lnTo>
                    <a:pt x="715" y="187"/>
                  </a:lnTo>
                  <a:lnTo>
                    <a:pt x="724" y="167"/>
                  </a:lnTo>
                  <a:lnTo>
                    <a:pt x="734" y="147"/>
                  </a:lnTo>
                  <a:lnTo>
                    <a:pt x="754" y="108"/>
                  </a:lnTo>
                  <a:lnTo>
                    <a:pt x="777" y="71"/>
                  </a:lnTo>
                  <a:lnTo>
                    <a:pt x="767" y="73"/>
                  </a:lnTo>
                  <a:lnTo>
                    <a:pt x="758" y="74"/>
                  </a:lnTo>
                  <a:lnTo>
                    <a:pt x="749" y="74"/>
                  </a:lnTo>
                  <a:lnTo>
                    <a:pt x="740" y="72"/>
                  </a:lnTo>
                  <a:lnTo>
                    <a:pt x="732" y="70"/>
                  </a:lnTo>
                  <a:lnTo>
                    <a:pt x="723" y="67"/>
                  </a:lnTo>
                  <a:lnTo>
                    <a:pt x="706" y="60"/>
                  </a:lnTo>
                  <a:close/>
                  <a:moveTo>
                    <a:pt x="1102" y="203"/>
                  </a:moveTo>
                  <a:lnTo>
                    <a:pt x="1102" y="203"/>
                  </a:lnTo>
                  <a:lnTo>
                    <a:pt x="1093" y="206"/>
                  </a:lnTo>
                  <a:lnTo>
                    <a:pt x="1082" y="206"/>
                  </a:lnTo>
                  <a:lnTo>
                    <a:pt x="1072" y="204"/>
                  </a:lnTo>
                  <a:lnTo>
                    <a:pt x="1063" y="202"/>
                  </a:lnTo>
                  <a:lnTo>
                    <a:pt x="1045" y="197"/>
                  </a:lnTo>
                  <a:lnTo>
                    <a:pt x="1035" y="195"/>
                  </a:lnTo>
                  <a:lnTo>
                    <a:pt x="1025" y="194"/>
                  </a:lnTo>
                  <a:lnTo>
                    <a:pt x="1010" y="193"/>
                  </a:lnTo>
                  <a:lnTo>
                    <a:pt x="995" y="193"/>
                  </a:lnTo>
                  <a:lnTo>
                    <a:pt x="980" y="195"/>
                  </a:lnTo>
                  <a:lnTo>
                    <a:pt x="965" y="197"/>
                  </a:lnTo>
                  <a:lnTo>
                    <a:pt x="950" y="200"/>
                  </a:lnTo>
                  <a:lnTo>
                    <a:pt x="936" y="204"/>
                  </a:lnTo>
                  <a:lnTo>
                    <a:pt x="906" y="215"/>
                  </a:lnTo>
                  <a:lnTo>
                    <a:pt x="879" y="227"/>
                  </a:lnTo>
                  <a:lnTo>
                    <a:pt x="851" y="240"/>
                  </a:lnTo>
                  <a:lnTo>
                    <a:pt x="824" y="253"/>
                  </a:lnTo>
                  <a:lnTo>
                    <a:pt x="797" y="263"/>
                  </a:lnTo>
                  <a:lnTo>
                    <a:pt x="789" y="277"/>
                  </a:lnTo>
                  <a:lnTo>
                    <a:pt x="777" y="291"/>
                  </a:lnTo>
                  <a:lnTo>
                    <a:pt x="751" y="321"/>
                  </a:lnTo>
                  <a:lnTo>
                    <a:pt x="739" y="337"/>
                  </a:lnTo>
                  <a:lnTo>
                    <a:pt x="728" y="353"/>
                  </a:lnTo>
                  <a:lnTo>
                    <a:pt x="723" y="362"/>
                  </a:lnTo>
                  <a:lnTo>
                    <a:pt x="719" y="371"/>
                  </a:lnTo>
                  <a:lnTo>
                    <a:pt x="716" y="380"/>
                  </a:lnTo>
                  <a:lnTo>
                    <a:pt x="714" y="390"/>
                  </a:lnTo>
                  <a:lnTo>
                    <a:pt x="729" y="377"/>
                  </a:lnTo>
                  <a:lnTo>
                    <a:pt x="745" y="364"/>
                  </a:lnTo>
                  <a:lnTo>
                    <a:pt x="763" y="352"/>
                  </a:lnTo>
                  <a:lnTo>
                    <a:pt x="780" y="340"/>
                  </a:lnTo>
                  <a:lnTo>
                    <a:pt x="799" y="331"/>
                  </a:lnTo>
                  <a:lnTo>
                    <a:pt x="818" y="321"/>
                  </a:lnTo>
                  <a:lnTo>
                    <a:pt x="854" y="305"/>
                  </a:lnTo>
                  <a:lnTo>
                    <a:pt x="856" y="291"/>
                  </a:lnTo>
                  <a:lnTo>
                    <a:pt x="858" y="280"/>
                  </a:lnTo>
                  <a:lnTo>
                    <a:pt x="860" y="276"/>
                  </a:lnTo>
                  <a:lnTo>
                    <a:pt x="863" y="272"/>
                  </a:lnTo>
                  <a:lnTo>
                    <a:pt x="866" y="268"/>
                  </a:lnTo>
                  <a:lnTo>
                    <a:pt x="871" y="263"/>
                  </a:lnTo>
                  <a:lnTo>
                    <a:pt x="874" y="274"/>
                  </a:lnTo>
                  <a:lnTo>
                    <a:pt x="876" y="284"/>
                  </a:lnTo>
                  <a:lnTo>
                    <a:pt x="878" y="291"/>
                  </a:lnTo>
                  <a:lnTo>
                    <a:pt x="882" y="302"/>
                  </a:lnTo>
                  <a:lnTo>
                    <a:pt x="887" y="300"/>
                  </a:lnTo>
                  <a:lnTo>
                    <a:pt x="893" y="297"/>
                  </a:lnTo>
                  <a:lnTo>
                    <a:pt x="897" y="293"/>
                  </a:lnTo>
                  <a:lnTo>
                    <a:pt x="903" y="291"/>
                  </a:lnTo>
                  <a:lnTo>
                    <a:pt x="914" y="292"/>
                  </a:lnTo>
                  <a:lnTo>
                    <a:pt x="924" y="291"/>
                  </a:lnTo>
                  <a:lnTo>
                    <a:pt x="932" y="289"/>
                  </a:lnTo>
                  <a:lnTo>
                    <a:pt x="940" y="286"/>
                  </a:lnTo>
                  <a:lnTo>
                    <a:pt x="946" y="282"/>
                  </a:lnTo>
                  <a:lnTo>
                    <a:pt x="951" y="277"/>
                  </a:lnTo>
                  <a:lnTo>
                    <a:pt x="957" y="272"/>
                  </a:lnTo>
                  <a:lnTo>
                    <a:pt x="961" y="265"/>
                  </a:lnTo>
                  <a:lnTo>
                    <a:pt x="970" y="253"/>
                  </a:lnTo>
                  <a:lnTo>
                    <a:pt x="977" y="240"/>
                  </a:lnTo>
                  <a:lnTo>
                    <a:pt x="985" y="226"/>
                  </a:lnTo>
                  <a:lnTo>
                    <a:pt x="989" y="221"/>
                  </a:lnTo>
                  <a:lnTo>
                    <a:pt x="994" y="214"/>
                  </a:lnTo>
                  <a:lnTo>
                    <a:pt x="995" y="221"/>
                  </a:lnTo>
                  <a:lnTo>
                    <a:pt x="995" y="228"/>
                  </a:lnTo>
                  <a:lnTo>
                    <a:pt x="994" y="246"/>
                  </a:lnTo>
                  <a:lnTo>
                    <a:pt x="992" y="264"/>
                  </a:lnTo>
                  <a:lnTo>
                    <a:pt x="990" y="282"/>
                  </a:lnTo>
                  <a:lnTo>
                    <a:pt x="994" y="278"/>
                  </a:lnTo>
                  <a:lnTo>
                    <a:pt x="999" y="277"/>
                  </a:lnTo>
                  <a:lnTo>
                    <a:pt x="1003" y="277"/>
                  </a:lnTo>
                  <a:lnTo>
                    <a:pt x="1007" y="278"/>
                  </a:lnTo>
                  <a:lnTo>
                    <a:pt x="1018" y="282"/>
                  </a:lnTo>
                  <a:lnTo>
                    <a:pt x="1029" y="285"/>
                  </a:lnTo>
                  <a:lnTo>
                    <a:pt x="1056" y="277"/>
                  </a:lnTo>
                  <a:lnTo>
                    <a:pt x="1083" y="269"/>
                  </a:lnTo>
                  <a:lnTo>
                    <a:pt x="1108" y="258"/>
                  </a:lnTo>
                  <a:lnTo>
                    <a:pt x="1120" y="253"/>
                  </a:lnTo>
                  <a:lnTo>
                    <a:pt x="1131" y="246"/>
                  </a:lnTo>
                  <a:lnTo>
                    <a:pt x="1131" y="248"/>
                  </a:lnTo>
                  <a:lnTo>
                    <a:pt x="1133" y="249"/>
                  </a:lnTo>
                  <a:lnTo>
                    <a:pt x="1139" y="250"/>
                  </a:lnTo>
                  <a:lnTo>
                    <a:pt x="1141" y="250"/>
                  </a:lnTo>
                  <a:lnTo>
                    <a:pt x="1143" y="252"/>
                  </a:lnTo>
                  <a:lnTo>
                    <a:pt x="1144" y="254"/>
                  </a:lnTo>
                  <a:lnTo>
                    <a:pt x="1145" y="257"/>
                  </a:lnTo>
                  <a:lnTo>
                    <a:pt x="1140" y="265"/>
                  </a:lnTo>
                  <a:lnTo>
                    <a:pt x="1133" y="274"/>
                  </a:lnTo>
                  <a:lnTo>
                    <a:pt x="1127" y="282"/>
                  </a:lnTo>
                  <a:lnTo>
                    <a:pt x="1120" y="289"/>
                  </a:lnTo>
                  <a:lnTo>
                    <a:pt x="1112" y="295"/>
                  </a:lnTo>
                  <a:lnTo>
                    <a:pt x="1103" y="301"/>
                  </a:lnTo>
                  <a:lnTo>
                    <a:pt x="1094" y="305"/>
                  </a:lnTo>
                  <a:lnTo>
                    <a:pt x="1084" y="309"/>
                  </a:lnTo>
                  <a:lnTo>
                    <a:pt x="1075" y="314"/>
                  </a:lnTo>
                  <a:lnTo>
                    <a:pt x="1065" y="316"/>
                  </a:lnTo>
                  <a:lnTo>
                    <a:pt x="1045" y="320"/>
                  </a:lnTo>
                  <a:lnTo>
                    <a:pt x="1024" y="322"/>
                  </a:lnTo>
                  <a:lnTo>
                    <a:pt x="1005" y="323"/>
                  </a:lnTo>
                  <a:lnTo>
                    <a:pt x="1010" y="334"/>
                  </a:lnTo>
                  <a:lnTo>
                    <a:pt x="1018" y="345"/>
                  </a:lnTo>
                  <a:lnTo>
                    <a:pt x="1035" y="366"/>
                  </a:lnTo>
                  <a:lnTo>
                    <a:pt x="1042" y="377"/>
                  </a:lnTo>
                  <a:lnTo>
                    <a:pt x="1048" y="388"/>
                  </a:lnTo>
                  <a:lnTo>
                    <a:pt x="1052" y="399"/>
                  </a:lnTo>
                  <a:lnTo>
                    <a:pt x="1053" y="405"/>
                  </a:lnTo>
                  <a:lnTo>
                    <a:pt x="1053" y="411"/>
                  </a:lnTo>
                  <a:lnTo>
                    <a:pt x="1046" y="405"/>
                  </a:lnTo>
                  <a:lnTo>
                    <a:pt x="1037" y="396"/>
                  </a:lnTo>
                  <a:lnTo>
                    <a:pt x="1021" y="379"/>
                  </a:lnTo>
                  <a:lnTo>
                    <a:pt x="1003" y="362"/>
                  </a:lnTo>
                  <a:lnTo>
                    <a:pt x="994" y="353"/>
                  </a:lnTo>
                  <a:lnTo>
                    <a:pt x="985" y="346"/>
                  </a:lnTo>
                  <a:lnTo>
                    <a:pt x="976" y="338"/>
                  </a:lnTo>
                  <a:lnTo>
                    <a:pt x="965" y="333"/>
                  </a:lnTo>
                  <a:lnTo>
                    <a:pt x="956" y="329"/>
                  </a:lnTo>
                  <a:lnTo>
                    <a:pt x="945" y="325"/>
                  </a:lnTo>
                  <a:lnTo>
                    <a:pt x="934" y="325"/>
                  </a:lnTo>
                  <a:lnTo>
                    <a:pt x="924" y="327"/>
                  </a:lnTo>
                  <a:lnTo>
                    <a:pt x="912" y="331"/>
                  </a:lnTo>
                  <a:lnTo>
                    <a:pt x="899" y="337"/>
                  </a:lnTo>
                  <a:lnTo>
                    <a:pt x="913" y="348"/>
                  </a:lnTo>
                  <a:lnTo>
                    <a:pt x="927" y="360"/>
                  </a:lnTo>
                  <a:lnTo>
                    <a:pt x="941" y="374"/>
                  </a:lnTo>
                  <a:lnTo>
                    <a:pt x="954" y="388"/>
                  </a:lnTo>
                  <a:lnTo>
                    <a:pt x="959" y="395"/>
                  </a:lnTo>
                  <a:lnTo>
                    <a:pt x="964" y="403"/>
                  </a:lnTo>
                  <a:lnTo>
                    <a:pt x="969" y="410"/>
                  </a:lnTo>
                  <a:lnTo>
                    <a:pt x="972" y="418"/>
                  </a:lnTo>
                  <a:lnTo>
                    <a:pt x="974" y="426"/>
                  </a:lnTo>
                  <a:lnTo>
                    <a:pt x="975" y="434"/>
                  </a:lnTo>
                  <a:lnTo>
                    <a:pt x="974" y="441"/>
                  </a:lnTo>
                  <a:lnTo>
                    <a:pt x="973" y="450"/>
                  </a:lnTo>
                  <a:lnTo>
                    <a:pt x="961" y="439"/>
                  </a:lnTo>
                  <a:lnTo>
                    <a:pt x="949" y="427"/>
                  </a:lnTo>
                  <a:lnTo>
                    <a:pt x="929" y="403"/>
                  </a:lnTo>
                  <a:lnTo>
                    <a:pt x="918" y="391"/>
                  </a:lnTo>
                  <a:lnTo>
                    <a:pt x="906" y="379"/>
                  </a:lnTo>
                  <a:lnTo>
                    <a:pt x="894" y="369"/>
                  </a:lnTo>
                  <a:lnTo>
                    <a:pt x="886" y="365"/>
                  </a:lnTo>
                  <a:lnTo>
                    <a:pt x="879" y="362"/>
                  </a:lnTo>
                  <a:lnTo>
                    <a:pt x="876" y="364"/>
                  </a:lnTo>
                  <a:lnTo>
                    <a:pt x="875" y="365"/>
                  </a:lnTo>
                  <a:lnTo>
                    <a:pt x="870" y="366"/>
                  </a:lnTo>
                  <a:lnTo>
                    <a:pt x="864" y="366"/>
                  </a:lnTo>
                  <a:lnTo>
                    <a:pt x="857" y="364"/>
                  </a:lnTo>
                  <a:lnTo>
                    <a:pt x="851" y="362"/>
                  </a:lnTo>
                  <a:lnTo>
                    <a:pt x="844" y="359"/>
                  </a:lnTo>
                  <a:lnTo>
                    <a:pt x="840" y="354"/>
                  </a:lnTo>
                  <a:lnTo>
                    <a:pt x="836" y="351"/>
                  </a:lnTo>
                  <a:lnTo>
                    <a:pt x="804" y="371"/>
                  </a:lnTo>
                  <a:lnTo>
                    <a:pt x="774" y="391"/>
                  </a:lnTo>
                  <a:lnTo>
                    <a:pt x="760" y="401"/>
                  </a:lnTo>
                  <a:lnTo>
                    <a:pt x="747" y="412"/>
                  </a:lnTo>
                  <a:lnTo>
                    <a:pt x="736" y="424"/>
                  </a:lnTo>
                  <a:lnTo>
                    <a:pt x="728" y="436"/>
                  </a:lnTo>
                  <a:lnTo>
                    <a:pt x="738" y="434"/>
                  </a:lnTo>
                  <a:lnTo>
                    <a:pt x="750" y="433"/>
                  </a:lnTo>
                  <a:lnTo>
                    <a:pt x="775" y="433"/>
                  </a:lnTo>
                  <a:lnTo>
                    <a:pt x="799" y="436"/>
                  </a:lnTo>
                  <a:lnTo>
                    <a:pt x="825" y="439"/>
                  </a:lnTo>
                  <a:lnTo>
                    <a:pt x="878" y="449"/>
                  </a:lnTo>
                  <a:lnTo>
                    <a:pt x="902" y="453"/>
                  </a:lnTo>
                  <a:lnTo>
                    <a:pt x="927" y="456"/>
                  </a:lnTo>
                  <a:lnTo>
                    <a:pt x="951" y="458"/>
                  </a:lnTo>
                  <a:lnTo>
                    <a:pt x="977" y="458"/>
                  </a:lnTo>
                  <a:lnTo>
                    <a:pt x="1002" y="457"/>
                  </a:lnTo>
                  <a:lnTo>
                    <a:pt x="1026" y="453"/>
                  </a:lnTo>
                  <a:lnTo>
                    <a:pt x="1051" y="448"/>
                  </a:lnTo>
                  <a:lnTo>
                    <a:pt x="1062" y="443"/>
                  </a:lnTo>
                  <a:lnTo>
                    <a:pt x="1073" y="439"/>
                  </a:lnTo>
                  <a:lnTo>
                    <a:pt x="1084" y="434"/>
                  </a:lnTo>
                  <a:lnTo>
                    <a:pt x="1094" y="428"/>
                  </a:lnTo>
                  <a:lnTo>
                    <a:pt x="1103" y="422"/>
                  </a:lnTo>
                  <a:lnTo>
                    <a:pt x="1113" y="414"/>
                  </a:lnTo>
                  <a:lnTo>
                    <a:pt x="1135" y="396"/>
                  </a:lnTo>
                  <a:lnTo>
                    <a:pt x="1154" y="376"/>
                  </a:lnTo>
                  <a:lnTo>
                    <a:pt x="1173" y="354"/>
                  </a:lnTo>
                  <a:lnTo>
                    <a:pt x="1182" y="344"/>
                  </a:lnTo>
                  <a:lnTo>
                    <a:pt x="1190" y="332"/>
                  </a:lnTo>
                  <a:lnTo>
                    <a:pt x="1198" y="320"/>
                  </a:lnTo>
                  <a:lnTo>
                    <a:pt x="1204" y="307"/>
                  </a:lnTo>
                  <a:lnTo>
                    <a:pt x="1211" y="294"/>
                  </a:lnTo>
                  <a:lnTo>
                    <a:pt x="1217" y="280"/>
                  </a:lnTo>
                  <a:lnTo>
                    <a:pt x="1222" y="267"/>
                  </a:lnTo>
                  <a:lnTo>
                    <a:pt x="1227" y="253"/>
                  </a:lnTo>
                  <a:lnTo>
                    <a:pt x="1230" y="237"/>
                  </a:lnTo>
                  <a:lnTo>
                    <a:pt x="1233" y="222"/>
                  </a:lnTo>
                  <a:lnTo>
                    <a:pt x="1199" y="223"/>
                  </a:lnTo>
                  <a:lnTo>
                    <a:pt x="1182" y="223"/>
                  </a:lnTo>
                  <a:lnTo>
                    <a:pt x="1166" y="223"/>
                  </a:lnTo>
                  <a:lnTo>
                    <a:pt x="1151" y="221"/>
                  </a:lnTo>
                  <a:lnTo>
                    <a:pt x="1135" y="217"/>
                  </a:lnTo>
                  <a:lnTo>
                    <a:pt x="1118" y="211"/>
                  </a:lnTo>
                  <a:lnTo>
                    <a:pt x="1102" y="203"/>
                  </a:lnTo>
                  <a:close/>
                  <a:moveTo>
                    <a:pt x="436" y="295"/>
                  </a:moveTo>
                  <a:lnTo>
                    <a:pt x="436" y="295"/>
                  </a:lnTo>
                  <a:lnTo>
                    <a:pt x="408" y="298"/>
                  </a:lnTo>
                  <a:lnTo>
                    <a:pt x="383" y="302"/>
                  </a:lnTo>
                  <a:lnTo>
                    <a:pt x="360" y="306"/>
                  </a:lnTo>
                  <a:lnTo>
                    <a:pt x="340" y="313"/>
                  </a:lnTo>
                  <a:lnTo>
                    <a:pt x="322" y="320"/>
                  </a:lnTo>
                  <a:lnTo>
                    <a:pt x="304" y="329"/>
                  </a:lnTo>
                  <a:lnTo>
                    <a:pt x="285" y="339"/>
                  </a:lnTo>
                  <a:lnTo>
                    <a:pt x="267" y="351"/>
                  </a:lnTo>
                  <a:lnTo>
                    <a:pt x="240" y="368"/>
                  </a:lnTo>
                  <a:lnTo>
                    <a:pt x="212" y="384"/>
                  </a:lnTo>
                  <a:lnTo>
                    <a:pt x="184" y="400"/>
                  </a:lnTo>
                  <a:lnTo>
                    <a:pt x="171" y="409"/>
                  </a:lnTo>
                  <a:lnTo>
                    <a:pt x="159" y="418"/>
                  </a:lnTo>
                  <a:lnTo>
                    <a:pt x="154" y="423"/>
                  </a:lnTo>
                  <a:lnTo>
                    <a:pt x="149" y="427"/>
                  </a:lnTo>
                  <a:lnTo>
                    <a:pt x="143" y="438"/>
                  </a:lnTo>
                  <a:lnTo>
                    <a:pt x="138" y="450"/>
                  </a:lnTo>
                  <a:lnTo>
                    <a:pt x="134" y="455"/>
                  </a:lnTo>
                  <a:lnTo>
                    <a:pt x="131" y="460"/>
                  </a:lnTo>
                  <a:lnTo>
                    <a:pt x="126" y="464"/>
                  </a:lnTo>
                  <a:lnTo>
                    <a:pt x="121" y="467"/>
                  </a:lnTo>
                  <a:lnTo>
                    <a:pt x="114" y="470"/>
                  </a:lnTo>
                  <a:lnTo>
                    <a:pt x="110" y="474"/>
                  </a:lnTo>
                  <a:lnTo>
                    <a:pt x="102" y="483"/>
                  </a:lnTo>
                  <a:lnTo>
                    <a:pt x="96" y="492"/>
                  </a:lnTo>
                  <a:lnTo>
                    <a:pt x="84" y="511"/>
                  </a:lnTo>
                  <a:lnTo>
                    <a:pt x="75" y="531"/>
                  </a:lnTo>
                  <a:lnTo>
                    <a:pt x="66" y="551"/>
                  </a:lnTo>
                  <a:lnTo>
                    <a:pt x="51" y="591"/>
                  </a:lnTo>
                  <a:lnTo>
                    <a:pt x="43" y="610"/>
                  </a:lnTo>
                  <a:lnTo>
                    <a:pt x="36" y="628"/>
                  </a:lnTo>
                  <a:lnTo>
                    <a:pt x="33" y="677"/>
                  </a:lnTo>
                  <a:lnTo>
                    <a:pt x="32" y="700"/>
                  </a:lnTo>
                  <a:lnTo>
                    <a:pt x="31" y="724"/>
                  </a:lnTo>
                  <a:lnTo>
                    <a:pt x="31" y="748"/>
                  </a:lnTo>
                  <a:lnTo>
                    <a:pt x="32" y="772"/>
                  </a:lnTo>
                  <a:lnTo>
                    <a:pt x="35" y="794"/>
                  </a:lnTo>
                  <a:lnTo>
                    <a:pt x="39" y="818"/>
                  </a:lnTo>
                  <a:lnTo>
                    <a:pt x="47" y="838"/>
                  </a:lnTo>
                  <a:lnTo>
                    <a:pt x="55" y="860"/>
                  </a:lnTo>
                  <a:lnTo>
                    <a:pt x="66" y="881"/>
                  </a:lnTo>
                  <a:lnTo>
                    <a:pt x="75" y="901"/>
                  </a:lnTo>
                  <a:lnTo>
                    <a:pt x="88" y="934"/>
                  </a:lnTo>
                  <a:lnTo>
                    <a:pt x="101" y="963"/>
                  </a:lnTo>
                  <a:lnTo>
                    <a:pt x="115" y="989"/>
                  </a:lnTo>
                  <a:lnTo>
                    <a:pt x="129" y="1015"/>
                  </a:lnTo>
                  <a:lnTo>
                    <a:pt x="144" y="1040"/>
                  </a:lnTo>
                  <a:lnTo>
                    <a:pt x="161" y="1064"/>
                  </a:lnTo>
                  <a:lnTo>
                    <a:pt x="181" y="1088"/>
                  </a:lnTo>
                  <a:lnTo>
                    <a:pt x="201" y="1112"/>
                  </a:lnTo>
                  <a:lnTo>
                    <a:pt x="228" y="1141"/>
                  </a:lnTo>
                  <a:lnTo>
                    <a:pt x="257" y="1170"/>
                  </a:lnTo>
                  <a:lnTo>
                    <a:pt x="285" y="1196"/>
                  </a:lnTo>
                  <a:lnTo>
                    <a:pt x="300" y="1208"/>
                  </a:lnTo>
                  <a:lnTo>
                    <a:pt x="315" y="1220"/>
                  </a:lnTo>
                  <a:lnTo>
                    <a:pt x="330" y="1231"/>
                  </a:lnTo>
                  <a:lnTo>
                    <a:pt x="346" y="1241"/>
                  </a:lnTo>
                  <a:lnTo>
                    <a:pt x="364" y="1251"/>
                  </a:lnTo>
                  <a:lnTo>
                    <a:pt x="381" y="1260"/>
                  </a:lnTo>
                  <a:lnTo>
                    <a:pt x="398" y="1268"/>
                  </a:lnTo>
                  <a:lnTo>
                    <a:pt x="416" y="1275"/>
                  </a:lnTo>
                  <a:lnTo>
                    <a:pt x="434" y="1283"/>
                  </a:lnTo>
                  <a:lnTo>
                    <a:pt x="454" y="1288"/>
                  </a:lnTo>
                  <a:lnTo>
                    <a:pt x="474" y="1282"/>
                  </a:lnTo>
                  <a:lnTo>
                    <a:pt x="492" y="1274"/>
                  </a:lnTo>
                  <a:lnTo>
                    <a:pt x="502" y="1270"/>
                  </a:lnTo>
                  <a:lnTo>
                    <a:pt x="509" y="1264"/>
                  </a:lnTo>
                  <a:lnTo>
                    <a:pt x="517" y="1259"/>
                  </a:lnTo>
                  <a:lnTo>
                    <a:pt x="524" y="1253"/>
                  </a:lnTo>
                  <a:lnTo>
                    <a:pt x="509" y="1247"/>
                  </a:lnTo>
                  <a:lnTo>
                    <a:pt x="495" y="1240"/>
                  </a:lnTo>
                  <a:lnTo>
                    <a:pt x="482" y="1231"/>
                  </a:lnTo>
                  <a:lnTo>
                    <a:pt x="471" y="1221"/>
                  </a:lnTo>
                  <a:lnTo>
                    <a:pt x="461" y="1210"/>
                  </a:lnTo>
                  <a:lnTo>
                    <a:pt x="457" y="1203"/>
                  </a:lnTo>
                  <a:lnTo>
                    <a:pt x="452" y="1197"/>
                  </a:lnTo>
                  <a:lnTo>
                    <a:pt x="450" y="1191"/>
                  </a:lnTo>
                  <a:lnTo>
                    <a:pt x="448" y="1183"/>
                  </a:lnTo>
                  <a:lnTo>
                    <a:pt x="447" y="1177"/>
                  </a:lnTo>
                  <a:lnTo>
                    <a:pt x="447" y="1169"/>
                  </a:lnTo>
                  <a:lnTo>
                    <a:pt x="458" y="1178"/>
                  </a:lnTo>
                  <a:lnTo>
                    <a:pt x="467" y="1188"/>
                  </a:lnTo>
                  <a:lnTo>
                    <a:pt x="478" y="1199"/>
                  </a:lnTo>
                  <a:lnTo>
                    <a:pt x="489" y="1210"/>
                  </a:lnTo>
                  <a:lnTo>
                    <a:pt x="501" y="1218"/>
                  </a:lnTo>
                  <a:lnTo>
                    <a:pt x="514" y="1227"/>
                  </a:lnTo>
                  <a:lnTo>
                    <a:pt x="521" y="1230"/>
                  </a:lnTo>
                  <a:lnTo>
                    <a:pt x="528" y="1232"/>
                  </a:lnTo>
                  <a:lnTo>
                    <a:pt x="536" y="1234"/>
                  </a:lnTo>
                  <a:lnTo>
                    <a:pt x="545" y="1236"/>
                  </a:lnTo>
                  <a:lnTo>
                    <a:pt x="553" y="1236"/>
                  </a:lnTo>
                  <a:lnTo>
                    <a:pt x="562" y="1236"/>
                  </a:lnTo>
                  <a:lnTo>
                    <a:pt x="578" y="1232"/>
                  </a:lnTo>
                  <a:lnTo>
                    <a:pt x="593" y="1228"/>
                  </a:lnTo>
                  <a:lnTo>
                    <a:pt x="607" y="1222"/>
                  </a:lnTo>
                  <a:lnTo>
                    <a:pt x="621" y="1214"/>
                  </a:lnTo>
                  <a:lnTo>
                    <a:pt x="634" y="1206"/>
                  </a:lnTo>
                  <a:lnTo>
                    <a:pt x="660" y="1190"/>
                  </a:lnTo>
                  <a:lnTo>
                    <a:pt x="664" y="1182"/>
                  </a:lnTo>
                  <a:lnTo>
                    <a:pt x="668" y="1172"/>
                  </a:lnTo>
                  <a:lnTo>
                    <a:pt x="674" y="1153"/>
                  </a:lnTo>
                  <a:lnTo>
                    <a:pt x="677" y="1145"/>
                  </a:lnTo>
                  <a:lnTo>
                    <a:pt x="683" y="1138"/>
                  </a:lnTo>
                  <a:lnTo>
                    <a:pt x="686" y="1135"/>
                  </a:lnTo>
                  <a:lnTo>
                    <a:pt x="690" y="1133"/>
                  </a:lnTo>
                  <a:lnTo>
                    <a:pt x="694" y="1131"/>
                  </a:lnTo>
                  <a:lnTo>
                    <a:pt x="699" y="1130"/>
                  </a:lnTo>
                  <a:lnTo>
                    <a:pt x="702" y="1137"/>
                  </a:lnTo>
                  <a:lnTo>
                    <a:pt x="703" y="1143"/>
                  </a:lnTo>
                  <a:lnTo>
                    <a:pt x="703" y="1150"/>
                  </a:lnTo>
                  <a:lnTo>
                    <a:pt x="702" y="1156"/>
                  </a:lnTo>
                  <a:lnTo>
                    <a:pt x="701" y="1164"/>
                  </a:lnTo>
                  <a:lnTo>
                    <a:pt x="699" y="1170"/>
                  </a:lnTo>
                  <a:lnTo>
                    <a:pt x="693" y="1183"/>
                  </a:lnTo>
                  <a:lnTo>
                    <a:pt x="686" y="1196"/>
                  </a:lnTo>
                  <a:lnTo>
                    <a:pt x="677" y="1208"/>
                  </a:lnTo>
                  <a:lnTo>
                    <a:pt x="660" y="1228"/>
                  </a:lnTo>
                  <a:lnTo>
                    <a:pt x="679" y="1237"/>
                  </a:lnTo>
                  <a:lnTo>
                    <a:pt x="699" y="1245"/>
                  </a:lnTo>
                  <a:lnTo>
                    <a:pt x="717" y="1254"/>
                  </a:lnTo>
                  <a:lnTo>
                    <a:pt x="736" y="1262"/>
                  </a:lnTo>
                  <a:lnTo>
                    <a:pt x="754" y="1270"/>
                  </a:lnTo>
                  <a:lnTo>
                    <a:pt x="774" y="1275"/>
                  </a:lnTo>
                  <a:lnTo>
                    <a:pt x="782" y="1277"/>
                  </a:lnTo>
                  <a:lnTo>
                    <a:pt x="792" y="1278"/>
                  </a:lnTo>
                  <a:lnTo>
                    <a:pt x="802" y="1278"/>
                  </a:lnTo>
                  <a:lnTo>
                    <a:pt x="811" y="1277"/>
                  </a:lnTo>
                  <a:lnTo>
                    <a:pt x="823" y="1275"/>
                  </a:lnTo>
                  <a:lnTo>
                    <a:pt x="834" y="1273"/>
                  </a:lnTo>
                  <a:lnTo>
                    <a:pt x="856" y="1267"/>
                  </a:lnTo>
                  <a:lnTo>
                    <a:pt x="879" y="1258"/>
                  </a:lnTo>
                  <a:lnTo>
                    <a:pt x="900" y="1247"/>
                  </a:lnTo>
                  <a:lnTo>
                    <a:pt x="920" y="1234"/>
                  </a:lnTo>
                  <a:lnTo>
                    <a:pt x="941" y="1222"/>
                  </a:lnTo>
                  <a:lnTo>
                    <a:pt x="959" y="1208"/>
                  </a:lnTo>
                  <a:lnTo>
                    <a:pt x="976" y="1193"/>
                  </a:lnTo>
                  <a:lnTo>
                    <a:pt x="994" y="1178"/>
                  </a:lnTo>
                  <a:lnTo>
                    <a:pt x="1016" y="1156"/>
                  </a:lnTo>
                  <a:lnTo>
                    <a:pt x="1036" y="1135"/>
                  </a:lnTo>
                  <a:lnTo>
                    <a:pt x="1043" y="1124"/>
                  </a:lnTo>
                  <a:lnTo>
                    <a:pt x="1050" y="1116"/>
                  </a:lnTo>
                  <a:lnTo>
                    <a:pt x="1077" y="1074"/>
                  </a:lnTo>
                  <a:lnTo>
                    <a:pt x="1103" y="1031"/>
                  </a:lnTo>
                  <a:lnTo>
                    <a:pt x="1129" y="986"/>
                  </a:lnTo>
                  <a:lnTo>
                    <a:pt x="1141" y="964"/>
                  </a:lnTo>
                  <a:lnTo>
                    <a:pt x="1153" y="940"/>
                  </a:lnTo>
                  <a:lnTo>
                    <a:pt x="1162" y="916"/>
                  </a:lnTo>
                  <a:lnTo>
                    <a:pt x="1172" y="892"/>
                  </a:lnTo>
                  <a:lnTo>
                    <a:pt x="1181" y="866"/>
                  </a:lnTo>
                  <a:lnTo>
                    <a:pt x="1188" y="839"/>
                  </a:lnTo>
                  <a:lnTo>
                    <a:pt x="1193" y="813"/>
                  </a:lnTo>
                  <a:lnTo>
                    <a:pt x="1198" y="784"/>
                  </a:lnTo>
                  <a:lnTo>
                    <a:pt x="1200" y="754"/>
                  </a:lnTo>
                  <a:lnTo>
                    <a:pt x="1201" y="723"/>
                  </a:lnTo>
                  <a:lnTo>
                    <a:pt x="1202" y="719"/>
                  </a:lnTo>
                  <a:lnTo>
                    <a:pt x="1204" y="717"/>
                  </a:lnTo>
                  <a:lnTo>
                    <a:pt x="1208" y="713"/>
                  </a:lnTo>
                  <a:lnTo>
                    <a:pt x="1213" y="708"/>
                  </a:lnTo>
                  <a:lnTo>
                    <a:pt x="1214" y="706"/>
                  </a:lnTo>
                  <a:lnTo>
                    <a:pt x="1215" y="702"/>
                  </a:lnTo>
                  <a:lnTo>
                    <a:pt x="1209" y="649"/>
                  </a:lnTo>
                  <a:lnTo>
                    <a:pt x="1204" y="602"/>
                  </a:lnTo>
                  <a:lnTo>
                    <a:pt x="1201" y="578"/>
                  </a:lnTo>
                  <a:lnTo>
                    <a:pt x="1196" y="555"/>
                  </a:lnTo>
                  <a:lnTo>
                    <a:pt x="1189" y="531"/>
                  </a:lnTo>
                  <a:lnTo>
                    <a:pt x="1179" y="505"/>
                  </a:lnTo>
                  <a:lnTo>
                    <a:pt x="1145" y="475"/>
                  </a:lnTo>
                  <a:lnTo>
                    <a:pt x="1128" y="460"/>
                  </a:lnTo>
                  <a:lnTo>
                    <a:pt x="1110" y="446"/>
                  </a:lnTo>
                  <a:lnTo>
                    <a:pt x="1101" y="453"/>
                  </a:lnTo>
                  <a:lnTo>
                    <a:pt x="1092" y="459"/>
                  </a:lnTo>
                  <a:lnTo>
                    <a:pt x="1081" y="465"/>
                  </a:lnTo>
                  <a:lnTo>
                    <a:pt x="1070" y="469"/>
                  </a:lnTo>
                  <a:lnTo>
                    <a:pt x="1058" y="473"/>
                  </a:lnTo>
                  <a:lnTo>
                    <a:pt x="1047" y="476"/>
                  </a:lnTo>
                  <a:lnTo>
                    <a:pt x="1021" y="481"/>
                  </a:lnTo>
                  <a:lnTo>
                    <a:pt x="993" y="485"/>
                  </a:lnTo>
                  <a:lnTo>
                    <a:pt x="963" y="486"/>
                  </a:lnTo>
                  <a:lnTo>
                    <a:pt x="903" y="488"/>
                  </a:lnTo>
                  <a:lnTo>
                    <a:pt x="894" y="484"/>
                  </a:lnTo>
                  <a:lnTo>
                    <a:pt x="884" y="480"/>
                  </a:lnTo>
                  <a:lnTo>
                    <a:pt x="873" y="476"/>
                  </a:lnTo>
                  <a:lnTo>
                    <a:pt x="861" y="474"/>
                  </a:lnTo>
                  <a:lnTo>
                    <a:pt x="838" y="470"/>
                  </a:lnTo>
                  <a:lnTo>
                    <a:pt x="812" y="467"/>
                  </a:lnTo>
                  <a:lnTo>
                    <a:pt x="787" y="466"/>
                  </a:lnTo>
                  <a:lnTo>
                    <a:pt x="763" y="465"/>
                  </a:lnTo>
                  <a:lnTo>
                    <a:pt x="720" y="464"/>
                  </a:lnTo>
                  <a:lnTo>
                    <a:pt x="713" y="470"/>
                  </a:lnTo>
                  <a:lnTo>
                    <a:pt x="704" y="475"/>
                  </a:lnTo>
                  <a:lnTo>
                    <a:pt x="696" y="479"/>
                  </a:lnTo>
                  <a:lnTo>
                    <a:pt x="686" y="482"/>
                  </a:lnTo>
                  <a:lnTo>
                    <a:pt x="676" y="483"/>
                  </a:lnTo>
                  <a:lnTo>
                    <a:pt x="667" y="484"/>
                  </a:lnTo>
                  <a:lnTo>
                    <a:pt x="656" y="484"/>
                  </a:lnTo>
                  <a:lnTo>
                    <a:pt x="646" y="483"/>
                  </a:lnTo>
                  <a:lnTo>
                    <a:pt x="625" y="479"/>
                  </a:lnTo>
                  <a:lnTo>
                    <a:pt x="605" y="473"/>
                  </a:lnTo>
                  <a:lnTo>
                    <a:pt x="586" y="467"/>
                  </a:lnTo>
                  <a:lnTo>
                    <a:pt x="569" y="460"/>
                  </a:lnTo>
                  <a:lnTo>
                    <a:pt x="563" y="451"/>
                  </a:lnTo>
                  <a:lnTo>
                    <a:pt x="556" y="439"/>
                  </a:lnTo>
                  <a:lnTo>
                    <a:pt x="551" y="427"/>
                  </a:lnTo>
                  <a:lnTo>
                    <a:pt x="549" y="422"/>
                  </a:lnTo>
                  <a:lnTo>
                    <a:pt x="548" y="415"/>
                  </a:lnTo>
                  <a:lnTo>
                    <a:pt x="548" y="410"/>
                  </a:lnTo>
                  <a:lnTo>
                    <a:pt x="548" y="405"/>
                  </a:lnTo>
                  <a:lnTo>
                    <a:pt x="550" y="399"/>
                  </a:lnTo>
                  <a:lnTo>
                    <a:pt x="552" y="395"/>
                  </a:lnTo>
                  <a:lnTo>
                    <a:pt x="556" y="391"/>
                  </a:lnTo>
                  <a:lnTo>
                    <a:pt x="562" y="388"/>
                  </a:lnTo>
                  <a:lnTo>
                    <a:pt x="568" y="384"/>
                  </a:lnTo>
                  <a:lnTo>
                    <a:pt x="577" y="382"/>
                  </a:lnTo>
                  <a:lnTo>
                    <a:pt x="580" y="388"/>
                  </a:lnTo>
                  <a:lnTo>
                    <a:pt x="581" y="393"/>
                  </a:lnTo>
                  <a:lnTo>
                    <a:pt x="581" y="399"/>
                  </a:lnTo>
                  <a:lnTo>
                    <a:pt x="580" y="405"/>
                  </a:lnTo>
                  <a:lnTo>
                    <a:pt x="579" y="411"/>
                  </a:lnTo>
                  <a:lnTo>
                    <a:pt x="579" y="418"/>
                  </a:lnTo>
                  <a:lnTo>
                    <a:pt x="580" y="425"/>
                  </a:lnTo>
                  <a:lnTo>
                    <a:pt x="583" y="431"/>
                  </a:lnTo>
                  <a:lnTo>
                    <a:pt x="590" y="435"/>
                  </a:lnTo>
                  <a:lnTo>
                    <a:pt x="596" y="437"/>
                  </a:lnTo>
                  <a:lnTo>
                    <a:pt x="610" y="440"/>
                  </a:lnTo>
                  <a:lnTo>
                    <a:pt x="640" y="446"/>
                  </a:lnTo>
                  <a:lnTo>
                    <a:pt x="632" y="430"/>
                  </a:lnTo>
                  <a:lnTo>
                    <a:pt x="626" y="414"/>
                  </a:lnTo>
                  <a:lnTo>
                    <a:pt x="621" y="397"/>
                  </a:lnTo>
                  <a:lnTo>
                    <a:pt x="616" y="380"/>
                  </a:lnTo>
                  <a:lnTo>
                    <a:pt x="612" y="363"/>
                  </a:lnTo>
                  <a:lnTo>
                    <a:pt x="610" y="345"/>
                  </a:lnTo>
                  <a:lnTo>
                    <a:pt x="605" y="309"/>
                  </a:lnTo>
                  <a:lnTo>
                    <a:pt x="595" y="302"/>
                  </a:lnTo>
                  <a:lnTo>
                    <a:pt x="585" y="295"/>
                  </a:lnTo>
                  <a:lnTo>
                    <a:pt x="576" y="291"/>
                  </a:lnTo>
                  <a:lnTo>
                    <a:pt x="566" y="288"/>
                  </a:lnTo>
                  <a:lnTo>
                    <a:pt x="556" y="286"/>
                  </a:lnTo>
                  <a:lnTo>
                    <a:pt x="546" y="285"/>
                  </a:lnTo>
                  <a:lnTo>
                    <a:pt x="535" y="284"/>
                  </a:lnTo>
                  <a:lnTo>
                    <a:pt x="525" y="284"/>
                  </a:lnTo>
                  <a:lnTo>
                    <a:pt x="504" y="286"/>
                  </a:lnTo>
                  <a:lnTo>
                    <a:pt x="481" y="289"/>
                  </a:lnTo>
                  <a:lnTo>
                    <a:pt x="459" y="292"/>
                  </a:lnTo>
                  <a:lnTo>
                    <a:pt x="436" y="295"/>
                  </a:lnTo>
                  <a:close/>
                </a:path>
              </a:pathLst>
            </a:custGeom>
            <a:solidFill>
              <a:srgbClr val="FFFFFF"/>
            </a:solidFill>
            <a:ln w="9525">
              <a:noFill/>
            </a:ln>
          </p:spPr>
          <p:txBody>
            <a:bodyPr/>
            <a:p>
              <a:endParaRPr lang="zh-CN" altLang="en-US" sz="2400"/>
            </a:p>
          </p:txBody>
        </p:sp>
        <p:sp>
          <p:nvSpPr>
            <p:cNvPr id="17426" name="Freeform 123"/>
            <p:cNvSpPr>
              <a:spLocks noEditPoints="1"/>
            </p:cNvSpPr>
            <p:nvPr/>
          </p:nvSpPr>
          <p:spPr>
            <a:xfrm>
              <a:off x="5664200" y="5166784"/>
              <a:ext cx="857251" cy="531283"/>
            </a:xfrm>
            <a:custGeom>
              <a:avLst/>
              <a:gdLst/>
              <a:ahLst/>
              <a:cxnLst>
                <a:cxn ang="0">
                  <a:pos x="156145748" y="9564210"/>
                </a:cxn>
                <a:cxn ang="0">
                  <a:pos x="166741202" y="28588758"/>
                </a:cxn>
                <a:cxn ang="0">
                  <a:pos x="212829789" y="21000012"/>
                </a:cxn>
                <a:cxn ang="0">
                  <a:pos x="232165842" y="13514767"/>
                </a:cxn>
                <a:cxn ang="0">
                  <a:pos x="245939849" y="31603706"/>
                </a:cxn>
                <a:cxn ang="0">
                  <a:pos x="267659815" y="58945234"/>
                </a:cxn>
                <a:cxn ang="0">
                  <a:pos x="232165842" y="131197116"/>
                </a:cxn>
                <a:cxn ang="0">
                  <a:pos x="116149106" y="142528671"/>
                </a:cxn>
                <a:cxn ang="0">
                  <a:pos x="1456906" y="146686975"/>
                </a:cxn>
                <a:cxn ang="0">
                  <a:pos x="3178552" y="114459654"/>
                </a:cxn>
                <a:cxn ang="0">
                  <a:pos x="24103881" y="83375689"/>
                </a:cxn>
                <a:cxn ang="0">
                  <a:pos x="78801537" y="42519393"/>
                </a:cxn>
                <a:cxn ang="0">
                  <a:pos x="142107422" y="72771623"/>
                </a:cxn>
                <a:cxn ang="0">
                  <a:pos x="152967196" y="19440415"/>
                </a:cxn>
                <a:cxn ang="0">
                  <a:pos x="118665389" y="73083617"/>
                </a:cxn>
                <a:cxn ang="0">
                  <a:pos x="137471964" y="82752074"/>
                </a:cxn>
                <a:cxn ang="0">
                  <a:pos x="154556472" y="56865896"/>
                </a:cxn>
                <a:cxn ang="0">
                  <a:pos x="136809695" y="113315925"/>
                </a:cxn>
                <a:cxn ang="0">
                  <a:pos x="223027714" y="29420494"/>
                </a:cxn>
                <a:cxn ang="0">
                  <a:pos x="206340315" y="68613319"/>
                </a:cxn>
                <a:cxn ang="0">
                  <a:pos x="124493015" y="129949513"/>
                </a:cxn>
                <a:cxn ang="0">
                  <a:pos x="127274038" y="134107817"/>
                </a:cxn>
                <a:cxn ang="0">
                  <a:pos x="219319263" y="47405559"/>
                </a:cxn>
                <a:cxn ang="0">
                  <a:pos x="235874293" y="59984717"/>
                </a:cxn>
                <a:cxn ang="0">
                  <a:pos x="240112223" y="26301673"/>
                </a:cxn>
                <a:cxn ang="0">
                  <a:pos x="232563371" y="31187838"/>
                </a:cxn>
                <a:cxn ang="0">
                  <a:pos x="216008342" y="73395610"/>
                </a:cxn>
                <a:cxn ang="0">
                  <a:pos x="228060282" y="42519393"/>
                </a:cxn>
                <a:cxn ang="0">
                  <a:pos x="224749360" y="73499484"/>
                </a:cxn>
                <a:cxn ang="0">
                  <a:pos x="230047087" y="77241921"/>
                </a:cxn>
                <a:cxn ang="0">
                  <a:pos x="161708214" y="114251534"/>
                </a:cxn>
                <a:cxn ang="0">
                  <a:pos x="237993468" y="71004278"/>
                </a:cxn>
                <a:cxn ang="0">
                  <a:pos x="236801301" y="58321246"/>
                </a:cxn>
                <a:cxn ang="0">
                  <a:pos x="45294369" y="61752061"/>
                </a:cxn>
                <a:cxn ang="0">
                  <a:pos x="53373119" y="113731792"/>
                </a:cxn>
                <a:cxn ang="0">
                  <a:pos x="119062919" y="83479563"/>
                </a:cxn>
                <a:cxn ang="0">
                  <a:pos x="249118401" y="46885817"/>
                </a:cxn>
                <a:cxn ang="0">
                  <a:pos x="235212025" y="117162607"/>
                </a:cxn>
                <a:cxn ang="0">
                  <a:pos x="162502852" y="126934938"/>
                </a:cxn>
                <a:cxn ang="0">
                  <a:pos x="184885088" y="130053387"/>
                </a:cxn>
                <a:cxn ang="0">
                  <a:pos x="238258207" y="129949513"/>
                </a:cxn>
                <a:cxn ang="0">
                  <a:pos x="266070539" y="58217373"/>
                </a:cxn>
                <a:cxn ang="0">
                  <a:pos x="229914718" y="103855588"/>
                </a:cxn>
                <a:cxn ang="0">
                  <a:pos x="131247229" y="135251546"/>
                </a:cxn>
                <a:cxn ang="0">
                  <a:pos x="246072218" y="79633253"/>
                </a:cxn>
                <a:cxn ang="0">
                  <a:pos x="193096628" y="89821079"/>
                </a:cxn>
                <a:cxn ang="0">
                  <a:pos x="172170879" y="107182529"/>
                </a:cxn>
                <a:cxn ang="0">
                  <a:pos x="197202188" y="94914992"/>
                </a:cxn>
                <a:cxn ang="0">
                  <a:pos x="193891266" y="93148020"/>
                </a:cxn>
                <a:cxn ang="0">
                  <a:pos x="14171115" y="113108177"/>
                </a:cxn>
                <a:cxn ang="0">
                  <a:pos x="20660589" y="115499137"/>
                </a:cxn>
                <a:cxn ang="0">
                  <a:pos x="94032030" y="128910030"/>
                </a:cxn>
                <a:cxn ang="0">
                  <a:pos x="12051940" y="120489176"/>
                </a:cxn>
                <a:cxn ang="0">
                  <a:pos x="56948780" y="125271468"/>
                </a:cxn>
                <a:cxn ang="0">
                  <a:pos x="52843220" y="126414824"/>
                </a:cxn>
                <a:cxn ang="0">
                  <a:pos x="15362862" y="125479215"/>
                </a:cxn>
                <a:cxn ang="0">
                  <a:pos x="84893482" y="142736791"/>
                </a:cxn>
                <a:cxn ang="0">
                  <a:pos x="48737660" y="142320924"/>
                </a:cxn>
                <a:cxn ang="0">
                  <a:pos x="11654831" y="138993982"/>
                </a:cxn>
                <a:cxn ang="0">
                  <a:pos x="15892761" y="138370367"/>
                </a:cxn>
                <a:cxn ang="0">
                  <a:pos x="90853478" y="133900069"/>
                </a:cxn>
                <a:cxn ang="0">
                  <a:pos x="116149106" y="141177194"/>
                </a:cxn>
              </a:cxnLst>
              <a:pathLst>
                <a:path w="2040" h="1427">
                  <a:moveTo>
                    <a:pt x="1079" y="278"/>
                  </a:moveTo>
                  <a:lnTo>
                    <a:pt x="1079" y="278"/>
                  </a:lnTo>
                  <a:lnTo>
                    <a:pt x="1079" y="276"/>
                  </a:lnTo>
                  <a:lnTo>
                    <a:pt x="1077" y="275"/>
                  </a:lnTo>
                  <a:lnTo>
                    <a:pt x="1077" y="278"/>
                  </a:lnTo>
                  <a:lnTo>
                    <a:pt x="1076" y="278"/>
                  </a:lnTo>
                  <a:lnTo>
                    <a:pt x="1076" y="275"/>
                  </a:lnTo>
                  <a:lnTo>
                    <a:pt x="1076" y="274"/>
                  </a:lnTo>
                  <a:lnTo>
                    <a:pt x="1077" y="273"/>
                  </a:lnTo>
                  <a:lnTo>
                    <a:pt x="1078" y="271"/>
                  </a:lnTo>
                  <a:lnTo>
                    <a:pt x="1080" y="271"/>
                  </a:lnTo>
                  <a:lnTo>
                    <a:pt x="1081" y="271"/>
                  </a:lnTo>
                  <a:lnTo>
                    <a:pt x="1082" y="271"/>
                  </a:lnTo>
                  <a:lnTo>
                    <a:pt x="1082" y="270"/>
                  </a:lnTo>
                  <a:lnTo>
                    <a:pt x="1081" y="269"/>
                  </a:lnTo>
                  <a:lnTo>
                    <a:pt x="1081" y="267"/>
                  </a:lnTo>
                  <a:lnTo>
                    <a:pt x="1084" y="263"/>
                  </a:lnTo>
                  <a:lnTo>
                    <a:pt x="1088" y="261"/>
                  </a:lnTo>
                  <a:lnTo>
                    <a:pt x="1091" y="259"/>
                  </a:lnTo>
                  <a:lnTo>
                    <a:pt x="1093" y="253"/>
                  </a:lnTo>
                  <a:lnTo>
                    <a:pt x="1096" y="245"/>
                  </a:lnTo>
                  <a:lnTo>
                    <a:pt x="1105" y="231"/>
                  </a:lnTo>
                  <a:lnTo>
                    <a:pt x="1115" y="218"/>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81" y="82"/>
                  </a:lnTo>
                  <a:lnTo>
                    <a:pt x="1184" y="81"/>
                  </a:lnTo>
                  <a:lnTo>
                    <a:pt x="1186" y="78"/>
                  </a:lnTo>
                  <a:lnTo>
                    <a:pt x="1188" y="75"/>
                  </a:lnTo>
                  <a:lnTo>
                    <a:pt x="1190" y="71"/>
                  </a:lnTo>
                  <a:lnTo>
                    <a:pt x="1190" y="67"/>
                  </a:lnTo>
                  <a:lnTo>
                    <a:pt x="1190" y="63"/>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21" y="5"/>
                  </a:lnTo>
                  <a:lnTo>
                    <a:pt x="1225" y="13"/>
                  </a:lnTo>
                  <a:lnTo>
                    <a:pt x="1228" y="21"/>
                  </a:lnTo>
                  <a:lnTo>
                    <a:pt x="1231" y="30"/>
                  </a:lnTo>
                  <a:lnTo>
                    <a:pt x="1235" y="50"/>
                  </a:lnTo>
                  <a:lnTo>
                    <a:pt x="1238" y="70"/>
                  </a:lnTo>
                  <a:lnTo>
                    <a:pt x="1240" y="80"/>
                  </a:lnTo>
                  <a:lnTo>
                    <a:pt x="1244" y="91"/>
                  </a:lnTo>
                  <a:lnTo>
                    <a:pt x="1247" y="102"/>
                  </a:lnTo>
                  <a:lnTo>
                    <a:pt x="1250" y="111"/>
                  </a:lnTo>
                  <a:lnTo>
                    <a:pt x="1252" y="128"/>
                  </a:lnTo>
                  <a:lnTo>
                    <a:pt x="1253" y="147"/>
                  </a:lnTo>
                  <a:lnTo>
                    <a:pt x="1254" y="186"/>
                  </a:lnTo>
                  <a:lnTo>
                    <a:pt x="1255" y="236"/>
                  </a:lnTo>
                  <a:lnTo>
                    <a:pt x="1256" y="257"/>
                  </a:lnTo>
                  <a:lnTo>
                    <a:pt x="1259" y="275"/>
                  </a:lnTo>
                  <a:lnTo>
                    <a:pt x="1252" y="320"/>
                  </a:lnTo>
                  <a:lnTo>
                    <a:pt x="1244" y="365"/>
                  </a:lnTo>
                  <a:lnTo>
                    <a:pt x="1233" y="408"/>
                  </a:lnTo>
                  <a:lnTo>
                    <a:pt x="1228" y="429"/>
                  </a:lnTo>
                  <a:lnTo>
                    <a:pt x="1222" y="450"/>
                  </a:lnTo>
                  <a:lnTo>
                    <a:pt x="1250" y="424"/>
                  </a:lnTo>
                  <a:lnTo>
                    <a:pt x="1278" y="398"/>
                  </a:lnTo>
                  <a:lnTo>
                    <a:pt x="1308" y="373"/>
                  </a:lnTo>
                  <a:lnTo>
                    <a:pt x="1338" y="348"/>
                  </a:lnTo>
                  <a:lnTo>
                    <a:pt x="1356" y="334"/>
                  </a:lnTo>
                  <a:lnTo>
                    <a:pt x="1364" y="327"/>
                  </a:lnTo>
                  <a:lnTo>
                    <a:pt x="1373" y="320"/>
                  </a:lnTo>
                  <a:lnTo>
                    <a:pt x="1382" y="314"/>
                  </a:lnTo>
                  <a:lnTo>
                    <a:pt x="1393" y="309"/>
                  </a:lnTo>
                  <a:lnTo>
                    <a:pt x="1397" y="306"/>
                  </a:lnTo>
                  <a:lnTo>
                    <a:pt x="1403" y="304"/>
                  </a:lnTo>
                  <a:lnTo>
                    <a:pt x="1407" y="300"/>
                  </a:lnTo>
                  <a:lnTo>
                    <a:pt x="1410" y="294"/>
                  </a:lnTo>
                  <a:lnTo>
                    <a:pt x="1411" y="296"/>
                  </a:lnTo>
                  <a:lnTo>
                    <a:pt x="1413" y="297"/>
                  </a:lnTo>
                  <a:lnTo>
                    <a:pt x="1415" y="296"/>
                  </a:lnTo>
                  <a:lnTo>
                    <a:pt x="1417" y="294"/>
                  </a:lnTo>
                  <a:lnTo>
                    <a:pt x="1428" y="287"/>
                  </a:lnTo>
                  <a:lnTo>
                    <a:pt x="1439" y="281"/>
                  </a:lnTo>
                  <a:lnTo>
                    <a:pt x="1462" y="269"/>
                  </a:lnTo>
                  <a:lnTo>
                    <a:pt x="1484" y="258"/>
                  </a:lnTo>
                  <a:lnTo>
                    <a:pt x="1495" y="251"/>
                  </a:lnTo>
                  <a:lnTo>
                    <a:pt x="1505" y="243"/>
                  </a:lnTo>
                  <a:lnTo>
                    <a:pt x="1519" y="239"/>
                  </a:lnTo>
                  <a:lnTo>
                    <a:pt x="1532" y="233"/>
                  </a:lnTo>
                  <a:lnTo>
                    <a:pt x="1557" y="223"/>
                  </a:lnTo>
                  <a:lnTo>
                    <a:pt x="1581" y="212"/>
                  </a:lnTo>
                  <a:lnTo>
                    <a:pt x="1593" y="207"/>
                  </a:lnTo>
                  <a:lnTo>
                    <a:pt x="1607" y="202"/>
                  </a:lnTo>
                  <a:lnTo>
                    <a:pt x="1610" y="199"/>
                  </a:lnTo>
                  <a:lnTo>
                    <a:pt x="1615" y="196"/>
                  </a:lnTo>
                  <a:lnTo>
                    <a:pt x="1623" y="190"/>
                  </a:lnTo>
                  <a:lnTo>
                    <a:pt x="1626" y="186"/>
                  </a:lnTo>
                  <a:lnTo>
                    <a:pt x="1630" y="182"/>
                  </a:lnTo>
                  <a:lnTo>
                    <a:pt x="1633" y="178"/>
                  </a:lnTo>
                  <a:lnTo>
                    <a:pt x="1636" y="173"/>
                  </a:lnTo>
                  <a:lnTo>
                    <a:pt x="1639" y="171"/>
                  </a:lnTo>
                  <a:lnTo>
                    <a:pt x="1644" y="170"/>
                  </a:lnTo>
                  <a:lnTo>
                    <a:pt x="1647" y="169"/>
                  </a:lnTo>
                  <a:lnTo>
                    <a:pt x="1650" y="167"/>
                  </a:lnTo>
                  <a:lnTo>
                    <a:pt x="1656" y="161"/>
                  </a:lnTo>
                  <a:lnTo>
                    <a:pt x="1662" y="154"/>
                  </a:lnTo>
                  <a:lnTo>
                    <a:pt x="1666" y="146"/>
                  </a:lnTo>
                  <a:lnTo>
                    <a:pt x="1670" y="137"/>
                  </a:lnTo>
                  <a:lnTo>
                    <a:pt x="1680" y="120"/>
                  </a:lnTo>
                  <a:lnTo>
                    <a:pt x="1688" y="103"/>
                  </a:lnTo>
                  <a:lnTo>
                    <a:pt x="1688" y="96"/>
                  </a:lnTo>
                  <a:lnTo>
                    <a:pt x="1687" y="91"/>
                  </a:lnTo>
                  <a:lnTo>
                    <a:pt x="1687" y="86"/>
                  </a:lnTo>
                  <a:lnTo>
                    <a:pt x="1688" y="84"/>
                  </a:lnTo>
                  <a:lnTo>
                    <a:pt x="1691" y="81"/>
                  </a:lnTo>
                  <a:lnTo>
                    <a:pt x="1696" y="82"/>
                  </a:lnTo>
                  <a:lnTo>
                    <a:pt x="1698" y="82"/>
                  </a:lnTo>
                  <a:lnTo>
                    <a:pt x="1701" y="81"/>
                  </a:lnTo>
                  <a:lnTo>
                    <a:pt x="1705" y="97"/>
                  </a:lnTo>
                  <a:lnTo>
                    <a:pt x="1710" y="112"/>
                  </a:lnTo>
                  <a:lnTo>
                    <a:pt x="1714" y="127"/>
                  </a:lnTo>
                  <a:lnTo>
                    <a:pt x="1715" y="135"/>
                  </a:lnTo>
                  <a:lnTo>
                    <a:pt x="1715" y="142"/>
                  </a:lnTo>
                  <a:lnTo>
                    <a:pt x="1730" y="138"/>
                  </a:lnTo>
                  <a:lnTo>
                    <a:pt x="1742" y="134"/>
                  </a:lnTo>
                  <a:lnTo>
                    <a:pt x="1753" y="130"/>
                  </a:lnTo>
                  <a:lnTo>
                    <a:pt x="1766" y="126"/>
                  </a:lnTo>
                  <a:lnTo>
                    <a:pt x="1781" y="147"/>
                  </a:lnTo>
                  <a:lnTo>
                    <a:pt x="1787" y="157"/>
                  </a:lnTo>
                  <a:lnTo>
                    <a:pt x="1793" y="169"/>
                  </a:lnTo>
                  <a:lnTo>
                    <a:pt x="1797" y="168"/>
                  </a:lnTo>
                  <a:lnTo>
                    <a:pt x="1800" y="167"/>
                  </a:lnTo>
                  <a:lnTo>
                    <a:pt x="1804" y="164"/>
                  </a:lnTo>
                  <a:lnTo>
                    <a:pt x="1809" y="161"/>
                  </a:lnTo>
                  <a:lnTo>
                    <a:pt x="1812" y="161"/>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9" y="194"/>
                  </a:lnTo>
                  <a:lnTo>
                    <a:pt x="1847" y="191"/>
                  </a:lnTo>
                  <a:lnTo>
                    <a:pt x="1856" y="190"/>
                  </a:lnTo>
                  <a:lnTo>
                    <a:pt x="1860" y="191"/>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7" y="304"/>
                  </a:lnTo>
                  <a:lnTo>
                    <a:pt x="1862" y="304"/>
                  </a:lnTo>
                  <a:lnTo>
                    <a:pt x="1873" y="303"/>
                  </a:lnTo>
                  <a:lnTo>
                    <a:pt x="1884" y="303"/>
                  </a:lnTo>
                  <a:lnTo>
                    <a:pt x="1895" y="302"/>
                  </a:lnTo>
                  <a:lnTo>
                    <a:pt x="1902" y="299"/>
                  </a:lnTo>
                  <a:lnTo>
                    <a:pt x="1908" y="296"/>
                  </a:lnTo>
                  <a:lnTo>
                    <a:pt x="1914" y="292"/>
                  </a:lnTo>
                  <a:lnTo>
                    <a:pt x="1917" y="292"/>
                  </a:lnTo>
                  <a:lnTo>
                    <a:pt x="1920" y="293"/>
                  </a:lnTo>
                  <a:lnTo>
                    <a:pt x="1922" y="297"/>
                  </a:lnTo>
                  <a:lnTo>
                    <a:pt x="1922" y="301"/>
                  </a:lnTo>
                  <a:lnTo>
                    <a:pt x="1922" y="305"/>
                  </a:lnTo>
                  <a:lnTo>
                    <a:pt x="1921" y="309"/>
                  </a:lnTo>
                  <a:lnTo>
                    <a:pt x="1914" y="327"/>
                  </a:lnTo>
                  <a:lnTo>
                    <a:pt x="1908" y="349"/>
                  </a:lnTo>
                  <a:lnTo>
                    <a:pt x="1902" y="372"/>
                  </a:lnTo>
                  <a:lnTo>
                    <a:pt x="1890" y="415"/>
                  </a:lnTo>
                  <a:lnTo>
                    <a:pt x="1923" y="415"/>
                  </a:lnTo>
                  <a:lnTo>
                    <a:pt x="1954" y="413"/>
                  </a:lnTo>
                  <a:lnTo>
                    <a:pt x="2016" y="407"/>
                  </a:lnTo>
                  <a:lnTo>
                    <a:pt x="2023" y="415"/>
                  </a:lnTo>
                  <a:lnTo>
                    <a:pt x="2029" y="423"/>
                  </a:lnTo>
                  <a:lnTo>
                    <a:pt x="2033" y="430"/>
                  </a:lnTo>
                  <a:lnTo>
                    <a:pt x="2036" y="438"/>
                  </a:lnTo>
                  <a:lnTo>
                    <a:pt x="2039" y="446"/>
                  </a:lnTo>
                  <a:lnTo>
                    <a:pt x="2040" y="456"/>
                  </a:lnTo>
                  <a:lnTo>
                    <a:pt x="2039" y="467"/>
                  </a:lnTo>
                  <a:lnTo>
                    <a:pt x="2038" y="480"/>
                  </a:lnTo>
                  <a:lnTo>
                    <a:pt x="2034" y="494"/>
                  </a:lnTo>
                  <a:lnTo>
                    <a:pt x="2030" y="510"/>
                  </a:lnTo>
                  <a:lnTo>
                    <a:pt x="2027" y="526"/>
                  </a:lnTo>
                  <a:lnTo>
                    <a:pt x="2024" y="542"/>
                  </a:lnTo>
                  <a:lnTo>
                    <a:pt x="2021" y="555"/>
                  </a:lnTo>
                  <a:lnTo>
                    <a:pt x="2021" y="567"/>
                  </a:lnTo>
                  <a:lnTo>
                    <a:pt x="2020" y="580"/>
                  </a:lnTo>
                  <a:lnTo>
                    <a:pt x="2019" y="593"/>
                  </a:lnTo>
                  <a:lnTo>
                    <a:pt x="2017" y="603"/>
                  </a:lnTo>
                  <a:lnTo>
                    <a:pt x="2014" y="612"/>
                  </a:lnTo>
                  <a:lnTo>
                    <a:pt x="2011" y="622"/>
                  </a:lnTo>
                  <a:lnTo>
                    <a:pt x="2009" y="631"/>
                  </a:lnTo>
                  <a:lnTo>
                    <a:pt x="2005" y="647"/>
                  </a:lnTo>
                  <a:lnTo>
                    <a:pt x="2002" y="661"/>
                  </a:lnTo>
                  <a:lnTo>
                    <a:pt x="1993" y="693"/>
                  </a:lnTo>
                  <a:lnTo>
                    <a:pt x="1974" y="768"/>
                  </a:lnTo>
                  <a:lnTo>
                    <a:pt x="1956" y="844"/>
                  </a:lnTo>
                  <a:lnTo>
                    <a:pt x="1937" y="919"/>
                  </a:lnTo>
                  <a:lnTo>
                    <a:pt x="1919" y="991"/>
                  </a:lnTo>
                  <a:lnTo>
                    <a:pt x="1911" y="1014"/>
                  </a:lnTo>
                  <a:lnTo>
                    <a:pt x="1905" y="1036"/>
                  </a:lnTo>
                  <a:lnTo>
                    <a:pt x="1898" y="1058"/>
                  </a:lnTo>
                  <a:lnTo>
                    <a:pt x="1895" y="1069"/>
                  </a:lnTo>
                  <a:lnTo>
                    <a:pt x="1893" y="1079"/>
                  </a:lnTo>
                  <a:lnTo>
                    <a:pt x="1886" y="1126"/>
                  </a:lnTo>
                  <a:lnTo>
                    <a:pt x="1881" y="1149"/>
                  </a:lnTo>
                  <a:lnTo>
                    <a:pt x="1877" y="1170"/>
                  </a:lnTo>
                  <a:lnTo>
                    <a:pt x="1872" y="1192"/>
                  </a:lnTo>
                  <a:lnTo>
                    <a:pt x="1865" y="1212"/>
                  </a:lnTo>
                  <a:lnTo>
                    <a:pt x="1859" y="1232"/>
                  </a:lnTo>
                  <a:lnTo>
                    <a:pt x="1850" y="1252"/>
                  </a:lnTo>
                  <a:lnTo>
                    <a:pt x="1846" y="1254"/>
                  </a:lnTo>
                  <a:lnTo>
                    <a:pt x="1841" y="1257"/>
                  </a:lnTo>
                  <a:lnTo>
                    <a:pt x="1834" y="1259"/>
                  </a:lnTo>
                  <a:lnTo>
                    <a:pt x="1830" y="1262"/>
                  </a:lnTo>
                  <a:lnTo>
                    <a:pt x="1812" y="1265"/>
                  </a:lnTo>
                  <a:lnTo>
                    <a:pt x="1792" y="1265"/>
                  </a:lnTo>
                  <a:lnTo>
                    <a:pt x="1773" y="1263"/>
                  </a:lnTo>
                  <a:lnTo>
                    <a:pt x="1753" y="1262"/>
                  </a:lnTo>
                  <a:lnTo>
                    <a:pt x="1733" y="1261"/>
                  </a:lnTo>
                  <a:lnTo>
                    <a:pt x="1715" y="1262"/>
                  </a:lnTo>
                  <a:lnTo>
                    <a:pt x="1697" y="1265"/>
                  </a:lnTo>
                  <a:lnTo>
                    <a:pt x="1679" y="1268"/>
                  </a:lnTo>
                  <a:lnTo>
                    <a:pt x="1642" y="1274"/>
                  </a:lnTo>
                  <a:lnTo>
                    <a:pt x="1624" y="1276"/>
                  </a:lnTo>
                  <a:lnTo>
                    <a:pt x="1607" y="1278"/>
                  </a:lnTo>
                  <a:lnTo>
                    <a:pt x="1593" y="1277"/>
                  </a:lnTo>
                  <a:lnTo>
                    <a:pt x="1579" y="1277"/>
                  </a:lnTo>
                  <a:lnTo>
                    <a:pt x="1573" y="1277"/>
                  </a:lnTo>
                  <a:lnTo>
                    <a:pt x="1568" y="1280"/>
                  </a:lnTo>
                  <a:lnTo>
                    <a:pt x="1561" y="1282"/>
                  </a:lnTo>
                  <a:lnTo>
                    <a:pt x="1556" y="1285"/>
                  </a:lnTo>
                  <a:lnTo>
                    <a:pt x="1428" y="1293"/>
                  </a:lnTo>
                  <a:lnTo>
                    <a:pt x="1294" y="1301"/>
                  </a:lnTo>
                  <a:lnTo>
                    <a:pt x="1224" y="1306"/>
                  </a:lnTo>
                  <a:lnTo>
                    <a:pt x="1188" y="1311"/>
                  </a:lnTo>
                  <a:lnTo>
                    <a:pt x="1153" y="1315"/>
                  </a:lnTo>
                  <a:lnTo>
                    <a:pt x="1118" y="1320"/>
                  </a:lnTo>
                  <a:lnTo>
                    <a:pt x="1084" y="1328"/>
                  </a:lnTo>
                  <a:lnTo>
                    <a:pt x="1050" y="1335"/>
                  </a:lnTo>
                  <a:lnTo>
                    <a:pt x="1018" y="1344"/>
                  </a:lnTo>
                  <a:lnTo>
                    <a:pt x="1012" y="1347"/>
                  </a:lnTo>
                  <a:lnTo>
                    <a:pt x="999" y="1354"/>
                  </a:lnTo>
                  <a:lnTo>
                    <a:pt x="987" y="1362"/>
                  </a:lnTo>
                  <a:lnTo>
                    <a:pt x="975" y="1369"/>
                  </a:lnTo>
                  <a:lnTo>
                    <a:pt x="969" y="1373"/>
                  </a:lnTo>
                  <a:lnTo>
                    <a:pt x="961" y="1374"/>
                  </a:lnTo>
                  <a:lnTo>
                    <a:pt x="947" y="1376"/>
                  </a:lnTo>
                  <a:lnTo>
                    <a:pt x="929" y="1377"/>
                  </a:lnTo>
                  <a:lnTo>
                    <a:pt x="912" y="1377"/>
                  </a:lnTo>
                  <a:lnTo>
                    <a:pt x="896" y="1376"/>
                  </a:lnTo>
                  <a:lnTo>
                    <a:pt x="887" y="1374"/>
                  </a:lnTo>
                  <a:lnTo>
                    <a:pt x="877" y="1371"/>
                  </a:lnTo>
                  <a:lnTo>
                    <a:pt x="867" y="1367"/>
                  </a:lnTo>
                  <a:lnTo>
                    <a:pt x="861" y="1367"/>
                  </a:lnTo>
                  <a:lnTo>
                    <a:pt x="839" y="1368"/>
                  </a:lnTo>
                  <a:lnTo>
                    <a:pt x="817" y="1369"/>
                  </a:lnTo>
                  <a:lnTo>
                    <a:pt x="772" y="1371"/>
                  </a:lnTo>
                  <a:lnTo>
                    <a:pt x="741" y="1372"/>
                  </a:lnTo>
                  <a:lnTo>
                    <a:pt x="712" y="1375"/>
                  </a:lnTo>
                  <a:lnTo>
                    <a:pt x="649" y="1384"/>
                  </a:lnTo>
                  <a:lnTo>
                    <a:pt x="614" y="1389"/>
                  </a:lnTo>
                  <a:lnTo>
                    <a:pt x="578" y="1392"/>
                  </a:lnTo>
                  <a:lnTo>
                    <a:pt x="542" y="1394"/>
                  </a:lnTo>
                  <a:lnTo>
                    <a:pt x="506" y="1397"/>
                  </a:lnTo>
                  <a:lnTo>
                    <a:pt x="448" y="1404"/>
                  </a:lnTo>
                  <a:lnTo>
                    <a:pt x="388" y="1410"/>
                  </a:lnTo>
                  <a:lnTo>
                    <a:pt x="328" y="1415"/>
                  </a:lnTo>
                  <a:lnTo>
                    <a:pt x="298" y="1418"/>
                  </a:lnTo>
                  <a:lnTo>
                    <a:pt x="267" y="1419"/>
                  </a:lnTo>
                  <a:lnTo>
                    <a:pt x="252" y="1418"/>
                  </a:lnTo>
                  <a:lnTo>
                    <a:pt x="244" y="1417"/>
                  </a:lnTo>
                  <a:lnTo>
                    <a:pt x="237" y="1417"/>
                  </a:lnTo>
                  <a:lnTo>
                    <a:pt x="216" y="1419"/>
                  </a:lnTo>
                  <a:lnTo>
                    <a:pt x="196" y="1422"/>
                  </a:lnTo>
                  <a:lnTo>
                    <a:pt x="177" y="1425"/>
                  </a:lnTo>
                  <a:lnTo>
                    <a:pt x="156" y="1427"/>
                  </a:lnTo>
                  <a:lnTo>
                    <a:pt x="134" y="1427"/>
                  </a:lnTo>
                  <a:lnTo>
                    <a:pt x="110" y="1425"/>
                  </a:lnTo>
                  <a:lnTo>
                    <a:pt x="87" y="1423"/>
                  </a:lnTo>
                  <a:lnTo>
                    <a:pt x="64" y="1422"/>
                  </a:lnTo>
                  <a:lnTo>
                    <a:pt x="50" y="1421"/>
                  </a:lnTo>
                  <a:lnTo>
                    <a:pt x="36" y="1419"/>
                  </a:lnTo>
                  <a:lnTo>
                    <a:pt x="24" y="1415"/>
                  </a:lnTo>
                  <a:lnTo>
                    <a:pt x="11" y="1411"/>
                  </a:lnTo>
                  <a:lnTo>
                    <a:pt x="9" y="1404"/>
                  </a:lnTo>
                  <a:lnTo>
                    <a:pt x="6" y="1394"/>
                  </a:lnTo>
                  <a:lnTo>
                    <a:pt x="4" y="1386"/>
                  </a:lnTo>
                  <a:lnTo>
                    <a:pt x="2" y="1382"/>
                  </a:lnTo>
                  <a:lnTo>
                    <a:pt x="0" y="1379"/>
                  </a:lnTo>
                  <a:lnTo>
                    <a:pt x="21" y="1335"/>
                  </a:lnTo>
                  <a:lnTo>
                    <a:pt x="43" y="1291"/>
                  </a:lnTo>
                  <a:lnTo>
                    <a:pt x="66" y="1250"/>
                  </a:lnTo>
                  <a:lnTo>
                    <a:pt x="89" y="1210"/>
                  </a:lnTo>
                  <a:lnTo>
                    <a:pt x="71" y="1211"/>
                  </a:lnTo>
                  <a:lnTo>
                    <a:pt x="52" y="1213"/>
                  </a:lnTo>
                  <a:lnTo>
                    <a:pt x="35" y="1215"/>
                  </a:lnTo>
                  <a:lnTo>
                    <a:pt x="18" y="1215"/>
                  </a:lnTo>
                  <a:lnTo>
                    <a:pt x="16" y="1208"/>
                  </a:lnTo>
                  <a:lnTo>
                    <a:pt x="17" y="1199"/>
                  </a:lnTo>
                  <a:lnTo>
                    <a:pt x="19" y="1192"/>
                  </a:lnTo>
                  <a:lnTo>
                    <a:pt x="22" y="1183"/>
                  </a:lnTo>
                  <a:lnTo>
                    <a:pt x="30" y="1168"/>
                  </a:lnTo>
                  <a:lnTo>
                    <a:pt x="37" y="1153"/>
                  </a:lnTo>
                  <a:lnTo>
                    <a:pt x="32" y="1151"/>
                  </a:lnTo>
                  <a:lnTo>
                    <a:pt x="27" y="1150"/>
                  </a:lnTo>
                  <a:lnTo>
                    <a:pt x="21" y="1151"/>
                  </a:lnTo>
                  <a:lnTo>
                    <a:pt x="16" y="1151"/>
                  </a:lnTo>
                  <a:lnTo>
                    <a:pt x="12" y="1152"/>
                  </a:lnTo>
                  <a:lnTo>
                    <a:pt x="7" y="1152"/>
                  </a:lnTo>
                  <a:lnTo>
                    <a:pt x="4" y="1151"/>
                  </a:lnTo>
                  <a:lnTo>
                    <a:pt x="0" y="1148"/>
                  </a:lnTo>
                  <a:lnTo>
                    <a:pt x="0" y="1140"/>
                  </a:lnTo>
                  <a:lnTo>
                    <a:pt x="2" y="1134"/>
                  </a:lnTo>
                  <a:lnTo>
                    <a:pt x="5" y="1129"/>
                  </a:lnTo>
                  <a:lnTo>
                    <a:pt x="10" y="1123"/>
                  </a:lnTo>
                  <a:lnTo>
                    <a:pt x="19" y="1112"/>
                  </a:lnTo>
                  <a:lnTo>
                    <a:pt x="24" y="1107"/>
                  </a:lnTo>
                  <a:lnTo>
                    <a:pt x="27" y="1101"/>
                  </a:lnTo>
                  <a:lnTo>
                    <a:pt x="24" y="1101"/>
                  </a:lnTo>
                  <a:lnTo>
                    <a:pt x="19" y="1101"/>
                  </a:lnTo>
                  <a:lnTo>
                    <a:pt x="14" y="1099"/>
                  </a:lnTo>
                  <a:lnTo>
                    <a:pt x="12" y="1097"/>
                  </a:lnTo>
                  <a:lnTo>
                    <a:pt x="11" y="1095"/>
                  </a:lnTo>
                  <a:lnTo>
                    <a:pt x="14" y="1086"/>
                  </a:lnTo>
                  <a:lnTo>
                    <a:pt x="17" y="1078"/>
                  </a:lnTo>
                  <a:lnTo>
                    <a:pt x="27" y="1064"/>
                  </a:lnTo>
                  <a:lnTo>
                    <a:pt x="36" y="1051"/>
                  </a:lnTo>
                  <a:lnTo>
                    <a:pt x="41" y="1044"/>
                  </a:lnTo>
                  <a:lnTo>
                    <a:pt x="45" y="1036"/>
                  </a:lnTo>
                  <a:lnTo>
                    <a:pt x="36" y="1036"/>
                  </a:lnTo>
                  <a:lnTo>
                    <a:pt x="29" y="1036"/>
                  </a:lnTo>
                  <a:lnTo>
                    <a:pt x="25" y="1035"/>
                  </a:lnTo>
                  <a:lnTo>
                    <a:pt x="21" y="1034"/>
                  </a:lnTo>
                  <a:lnTo>
                    <a:pt x="18" y="1031"/>
                  </a:lnTo>
                  <a:lnTo>
                    <a:pt x="16" y="1027"/>
                  </a:lnTo>
                  <a:lnTo>
                    <a:pt x="19" y="1020"/>
                  </a:lnTo>
                  <a:lnTo>
                    <a:pt x="22" y="1014"/>
                  </a:lnTo>
                  <a:lnTo>
                    <a:pt x="33" y="1004"/>
                  </a:lnTo>
                  <a:lnTo>
                    <a:pt x="37" y="999"/>
                  </a:lnTo>
                  <a:lnTo>
                    <a:pt x="42" y="994"/>
                  </a:lnTo>
                  <a:lnTo>
                    <a:pt x="46" y="987"/>
                  </a:lnTo>
                  <a:lnTo>
                    <a:pt x="48" y="980"/>
                  </a:lnTo>
                  <a:lnTo>
                    <a:pt x="51" y="980"/>
                  </a:lnTo>
                  <a:lnTo>
                    <a:pt x="54" y="979"/>
                  </a:lnTo>
                  <a:lnTo>
                    <a:pt x="55" y="976"/>
                  </a:lnTo>
                  <a:lnTo>
                    <a:pt x="57" y="975"/>
                  </a:lnTo>
                  <a:lnTo>
                    <a:pt x="72" y="953"/>
                  </a:lnTo>
                  <a:lnTo>
                    <a:pt x="87" y="932"/>
                  </a:lnTo>
                  <a:lnTo>
                    <a:pt x="119" y="891"/>
                  </a:lnTo>
                  <a:lnTo>
                    <a:pt x="135" y="869"/>
                  </a:lnTo>
                  <a:lnTo>
                    <a:pt x="151" y="849"/>
                  </a:lnTo>
                  <a:lnTo>
                    <a:pt x="166" y="827"/>
                  </a:lnTo>
                  <a:lnTo>
                    <a:pt x="180" y="803"/>
                  </a:lnTo>
                  <a:lnTo>
                    <a:pt x="182" y="802"/>
                  </a:lnTo>
                  <a:lnTo>
                    <a:pt x="184" y="800"/>
                  </a:lnTo>
                  <a:lnTo>
                    <a:pt x="186" y="799"/>
                  </a:lnTo>
                  <a:lnTo>
                    <a:pt x="191" y="798"/>
                  </a:lnTo>
                  <a:lnTo>
                    <a:pt x="210" y="766"/>
                  </a:lnTo>
                  <a:lnTo>
                    <a:pt x="215" y="757"/>
                  </a:lnTo>
                  <a:lnTo>
                    <a:pt x="221" y="751"/>
                  </a:lnTo>
                  <a:lnTo>
                    <a:pt x="227" y="743"/>
                  </a:lnTo>
                  <a:lnTo>
                    <a:pt x="234" y="738"/>
                  </a:lnTo>
                  <a:lnTo>
                    <a:pt x="252" y="708"/>
                  </a:lnTo>
                  <a:lnTo>
                    <a:pt x="269" y="681"/>
                  </a:lnTo>
                  <a:lnTo>
                    <a:pt x="304" y="630"/>
                  </a:lnTo>
                  <a:lnTo>
                    <a:pt x="321" y="603"/>
                  </a:lnTo>
                  <a:lnTo>
                    <a:pt x="337" y="576"/>
                  </a:lnTo>
                  <a:lnTo>
                    <a:pt x="353" y="546"/>
                  </a:lnTo>
                  <a:lnTo>
                    <a:pt x="368" y="514"/>
                  </a:lnTo>
                  <a:lnTo>
                    <a:pt x="372" y="512"/>
                  </a:lnTo>
                  <a:lnTo>
                    <a:pt x="374" y="511"/>
                  </a:lnTo>
                  <a:lnTo>
                    <a:pt x="380" y="512"/>
                  </a:lnTo>
                  <a:lnTo>
                    <a:pt x="398" y="484"/>
                  </a:lnTo>
                  <a:lnTo>
                    <a:pt x="417" y="456"/>
                  </a:lnTo>
                  <a:lnTo>
                    <a:pt x="436" y="429"/>
                  </a:lnTo>
                  <a:lnTo>
                    <a:pt x="453" y="402"/>
                  </a:lnTo>
                  <a:lnTo>
                    <a:pt x="456" y="402"/>
                  </a:lnTo>
                  <a:lnTo>
                    <a:pt x="458" y="403"/>
                  </a:lnTo>
                  <a:lnTo>
                    <a:pt x="460" y="406"/>
                  </a:lnTo>
                  <a:lnTo>
                    <a:pt x="464" y="409"/>
                  </a:lnTo>
                  <a:lnTo>
                    <a:pt x="465" y="410"/>
                  </a:lnTo>
                  <a:lnTo>
                    <a:pt x="468" y="410"/>
                  </a:lnTo>
                  <a:lnTo>
                    <a:pt x="482" y="408"/>
                  </a:lnTo>
                  <a:lnTo>
                    <a:pt x="497" y="406"/>
                  </a:lnTo>
                  <a:lnTo>
                    <a:pt x="513" y="405"/>
                  </a:lnTo>
                  <a:lnTo>
                    <a:pt x="529" y="405"/>
                  </a:lnTo>
                  <a:lnTo>
                    <a:pt x="562" y="406"/>
                  </a:lnTo>
                  <a:lnTo>
                    <a:pt x="595" y="409"/>
                  </a:lnTo>
                  <a:lnTo>
                    <a:pt x="647" y="412"/>
                  </a:lnTo>
                  <a:lnTo>
                    <a:pt x="698" y="413"/>
                  </a:lnTo>
                  <a:lnTo>
                    <a:pt x="748" y="415"/>
                  </a:lnTo>
                  <a:lnTo>
                    <a:pt x="797" y="420"/>
                  </a:lnTo>
                  <a:lnTo>
                    <a:pt x="815" y="424"/>
                  </a:lnTo>
                  <a:lnTo>
                    <a:pt x="834" y="428"/>
                  </a:lnTo>
                  <a:lnTo>
                    <a:pt x="878" y="436"/>
                  </a:lnTo>
                  <a:lnTo>
                    <a:pt x="902" y="440"/>
                  </a:lnTo>
                  <a:lnTo>
                    <a:pt x="924" y="444"/>
                  </a:lnTo>
                  <a:lnTo>
                    <a:pt x="948" y="450"/>
                  </a:lnTo>
                  <a:lnTo>
                    <a:pt x="969" y="456"/>
                  </a:lnTo>
                  <a:lnTo>
                    <a:pt x="985" y="429"/>
                  </a:lnTo>
                  <a:lnTo>
                    <a:pt x="993" y="414"/>
                  </a:lnTo>
                  <a:lnTo>
                    <a:pt x="999" y="399"/>
                  </a:lnTo>
                  <a:lnTo>
                    <a:pt x="1002" y="399"/>
                  </a:lnTo>
                  <a:lnTo>
                    <a:pt x="1004" y="399"/>
                  </a:lnTo>
                  <a:lnTo>
                    <a:pt x="1005" y="399"/>
                  </a:lnTo>
                  <a:lnTo>
                    <a:pt x="1008" y="398"/>
                  </a:lnTo>
                  <a:lnTo>
                    <a:pt x="1026" y="368"/>
                  </a:lnTo>
                  <a:lnTo>
                    <a:pt x="1043" y="338"/>
                  </a:lnTo>
                  <a:lnTo>
                    <a:pt x="1061" y="308"/>
                  </a:lnTo>
                  <a:lnTo>
                    <a:pt x="1079" y="278"/>
                  </a:lnTo>
                  <a:close/>
                  <a:moveTo>
                    <a:pt x="1042" y="789"/>
                  </a:moveTo>
                  <a:lnTo>
                    <a:pt x="1042" y="789"/>
                  </a:lnTo>
                  <a:lnTo>
                    <a:pt x="1046" y="778"/>
                  </a:lnTo>
                  <a:lnTo>
                    <a:pt x="1049" y="769"/>
                  </a:lnTo>
                  <a:lnTo>
                    <a:pt x="1056" y="748"/>
                  </a:lnTo>
                  <a:lnTo>
                    <a:pt x="1063" y="726"/>
                  </a:lnTo>
                  <a:lnTo>
                    <a:pt x="1066" y="714"/>
                  </a:lnTo>
                  <a:lnTo>
                    <a:pt x="1067" y="710"/>
                  </a:lnTo>
                  <a:lnTo>
                    <a:pt x="1066" y="709"/>
                  </a:lnTo>
                  <a:lnTo>
                    <a:pt x="1069" y="708"/>
                  </a:lnTo>
                  <a:lnTo>
                    <a:pt x="1070" y="706"/>
                  </a:lnTo>
                  <a:lnTo>
                    <a:pt x="1073" y="700"/>
                  </a:lnTo>
                  <a:lnTo>
                    <a:pt x="1075" y="692"/>
                  </a:lnTo>
                  <a:lnTo>
                    <a:pt x="1076" y="684"/>
                  </a:lnTo>
                  <a:lnTo>
                    <a:pt x="1114" y="609"/>
                  </a:lnTo>
                  <a:lnTo>
                    <a:pt x="1152" y="535"/>
                  </a:lnTo>
                  <a:lnTo>
                    <a:pt x="1156" y="533"/>
                  </a:lnTo>
                  <a:lnTo>
                    <a:pt x="1160" y="532"/>
                  </a:lnTo>
                  <a:lnTo>
                    <a:pt x="1163" y="531"/>
                  </a:lnTo>
                  <a:lnTo>
                    <a:pt x="1166" y="528"/>
                  </a:lnTo>
                  <a:lnTo>
                    <a:pt x="1176" y="511"/>
                  </a:lnTo>
                  <a:lnTo>
                    <a:pt x="1185" y="495"/>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0" y="54"/>
                  </a:lnTo>
                  <a:lnTo>
                    <a:pt x="1205" y="66"/>
                  </a:lnTo>
                  <a:lnTo>
                    <a:pt x="1196" y="92"/>
                  </a:lnTo>
                  <a:lnTo>
                    <a:pt x="1188" y="119"/>
                  </a:lnTo>
                  <a:lnTo>
                    <a:pt x="1181" y="143"/>
                  </a:lnTo>
                  <a:lnTo>
                    <a:pt x="1176" y="154"/>
                  </a:lnTo>
                  <a:lnTo>
                    <a:pt x="1169" y="164"/>
                  </a:lnTo>
                  <a:lnTo>
                    <a:pt x="1157" y="183"/>
                  </a:lnTo>
                  <a:lnTo>
                    <a:pt x="1155" y="187"/>
                  </a:lnTo>
                  <a:lnTo>
                    <a:pt x="1154" y="192"/>
                  </a:lnTo>
                  <a:lnTo>
                    <a:pt x="1153" y="196"/>
                  </a:lnTo>
                  <a:lnTo>
                    <a:pt x="1152" y="199"/>
                  </a:lnTo>
                  <a:lnTo>
                    <a:pt x="1147" y="206"/>
                  </a:lnTo>
                  <a:lnTo>
                    <a:pt x="1141" y="212"/>
                  </a:lnTo>
                  <a:lnTo>
                    <a:pt x="1136" y="217"/>
                  </a:lnTo>
                  <a:lnTo>
                    <a:pt x="1131" y="224"/>
                  </a:lnTo>
                  <a:lnTo>
                    <a:pt x="1101" y="270"/>
                  </a:lnTo>
                  <a:lnTo>
                    <a:pt x="1091" y="285"/>
                  </a:lnTo>
                  <a:lnTo>
                    <a:pt x="1082" y="301"/>
                  </a:lnTo>
                  <a:lnTo>
                    <a:pt x="1074" y="316"/>
                  </a:lnTo>
                  <a:lnTo>
                    <a:pt x="1066" y="332"/>
                  </a:lnTo>
                  <a:lnTo>
                    <a:pt x="1053" y="349"/>
                  </a:lnTo>
                  <a:lnTo>
                    <a:pt x="1041" y="366"/>
                  </a:lnTo>
                  <a:lnTo>
                    <a:pt x="1029" y="384"/>
                  </a:lnTo>
                  <a:lnTo>
                    <a:pt x="1017" y="404"/>
                  </a:lnTo>
                  <a:lnTo>
                    <a:pt x="996" y="442"/>
                  </a:lnTo>
                  <a:lnTo>
                    <a:pt x="984" y="461"/>
                  </a:lnTo>
                  <a:lnTo>
                    <a:pt x="972" y="480"/>
                  </a:lnTo>
                  <a:lnTo>
                    <a:pt x="973" y="482"/>
                  </a:lnTo>
                  <a:lnTo>
                    <a:pt x="973" y="484"/>
                  </a:lnTo>
                  <a:lnTo>
                    <a:pt x="972" y="487"/>
                  </a:lnTo>
                  <a:lnTo>
                    <a:pt x="971" y="490"/>
                  </a:lnTo>
                  <a:lnTo>
                    <a:pt x="970" y="493"/>
                  </a:lnTo>
                  <a:lnTo>
                    <a:pt x="971" y="496"/>
                  </a:lnTo>
                  <a:lnTo>
                    <a:pt x="947" y="533"/>
                  </a:lnTo>
                  <a:lnTo>
                    <a:pt x="922" y="572"/>
                  </a:lnTo>
                  <a:lnTo>
                    <a:pt x="910" y="591"/>
                  </a:lnTo>
                  <a:lnTo>
                    <a:pt x="899" y="610"/>
                  </a:lnTo>
                  <a:lnTo>
                    <a:pt x="889" y="631"/>
                  </a:lnTo>
                  <a:lnTo>
                    <a:pt x="880" y="650"/>
                  </a:lnTo>
                  <a:lnTo>
                    <a:pt x="884" y="669"/>
                  </a:lnTo>
                  <a:lnTo>
                    <a:pt x="890" y="686"/>
                  </a:lnTo>
                  <a:lnTo>
                    <a:pt x="896" y="703"/>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36" y="1140"/>
                  </a:lnTo>
                  <a:lnTo>
                    <a:pt x="947" y="1091"/>
                  </a:lnTo>
                  <a:lnTo>
                    <a:pt x="958" y="1043"/>
                  </a:lnTo>
                  <a:lnTo>
                    <a:pt x="971" y="996"/>
                  </a:lnTo>
                  <a:lnTo>
                    <a:pt x="985" y="950"/>
                  </a:lnTo>
                  <a:lnTo>
                    <a:pt x="999" y="903"/>
                  </a:lnTo>
                  <a:lnTo>
                    <a:pt x="1015" y="857"/>
                  </a:lnTo>
                  <a:lnTo>
                    <a:pt x="1017" y="854"/>
                  </a:lnTo>
                  <a:lnTo>
                    <a:pt x="1016" y="852"/>
                  </a:lnTo>
                  <a:lnTo>
                    <a:pt x="1014" y="850"/>
                  </a:lnTo>
                  <a:lnTo>
                    <a:pt x="1014" y="849"/>
                  </a:lnTo>
                  <a:lnTo>
                    <a:pt x="1013" y="848"/>
                  </a:lnTo>
                  <a:lnTo>
                    <a:pt x="1018" y="849"/>
                  </a:lnTo>
                  <a:lnTo>
                    <a:pt x="1020" y="848"/>
                  </a:lnTo>
                  <a:lnTo>
                    <a:pt x="1020" y="844"/>
                  </a:lnTo>
                  <a:lnTo>
                    <a:pt x="1030" y="821"/>
                  </a:lnTo>
                  <a:lnTo>
                    <a:pt x="1034" y="809"/>
                  </a:lnTo>
                  <a:lnTo>
                    <a:pt x="1039" y="798"/>
                  </a:lnTo>
                  <a:lnTo>
                    <a:pt x="1038" y="797"/>
                  </a:lnTo>
                  <a:lnTo>
                    <a:pt x="1038" y="796"/>
                  </a:lnTo>
                  <a:lnTo>
                    <a:pt x="1036" y="798"/>
                  </a:lnTo>
                  <a:lnTo>
                    <a:pt x="1035" y="800"/>
                  </a:lnTo>
                  <a:lnTo>
                    <a:pt x="1034" y="798"/>
                  </a:lnTo>
                  <a:lnTo>
                    <a:pt x="1034" y="796"/>
                  </a:lnTo>
                  <a:lnTo>
                    <a:pt x="1035" y="794"/>
                  </a:lnTo>
                  <a:lnTo>
                    <a:pt x="1039" y="793"/>
                  </a:lnTo>
                  <a:lnTo>
                    <a:pt x="1042" y="792"/>
                  </a:lnTo>
                  <a:lnTo>
                    <a:pt x="1042" y="791"/>
                  </a:lnTo>
                  <a:lnTo>
                    <a:pt x="1042" y="789"/>
                  </a:lnTo>
                  <a:close/>
                  <a:moveTo>
                    <a:pt x="1666" y="178"/>
                  </a:moveTo>
                  <a:lnTo>
                    <a:pt x="1666" y="178"/>
                  </a:lnTo>
                  <a:lnTo>
                    <a:pt x="1650" y="190"/>
                  </a:lnTo>
                  <a:lnTo>
                    <a:pt x="1634" y="201"/>
                  </a:lnTo>
                  <a:lnTo>
                    <a:pt x="1617" y="212"/>
                  </a:lnTo>
                  <a:lnTo>
                    <a:pt x="1599" y="222"/>
                  </a:lnTo>
                  <a:lnTo>
                    <a:pt x="1572" y="231"/>
                  </a:lnTo>
                  <a:lnTo>
                    <a:pt x="1545" y="242"/>
                  </a:lnTo>
                  <a:lnTo>
                    <a:pt x="1520" y="254"/>
                  </a:lnTo>
                  <a:lnTo>
                    <a:pt x="1496" y="264"/>
                  </a:lnTo>
                  <a:lnTo>
                    <a:pt x="1471" y="277"/>
                  </a:lnTo>
                  <a:lnTo>
                    <a:pt x="1449" y="290"/>
                  </a:lnTo>
                  <a:lnTo>
                    <a:pt x="1426" y="303"/>
                  </a:lnTo>
                  <a:lnTo>
                    <a:pt x="1405" y="316"/>
                  </a:lnTo>
                  <a:lnTo>
                    <a:pt x="1374" y="337"/>
                  </a:lnTo>
                  <a:lnTo>
                    <a:pt x="1344" y="360"/>
                  </a:lnTo>
                  <a:lnTo>
                    <a:pt x="1287" y="407"/>
                  </a:lnTo>
                  <a:lnTo>
                    <a:pt x="1259" y="431"/>
                  </a:lnTo>
                  <a:lnTo>
                    <a:pt x="1245" y="443"/>
                  </a:lnTo>
                  <a:lnTo>
                    <a:pt x="1232" y="457"/>
                  </a:lnTo>
                  <a:lnTo>
                    <a:pt x="1221" y="470"/>
                  </a:lnTo>
                  <a:lnTo>
                    <a:pt x="1209" y="485"/>
                  </a:lnTo>
                  <a:lnTo>
                    <a:pt x="1198" y="500"/>
                  </a:lnTo>
                  <a:lnTo>
                    <a:pt x="1187" y="515"/>
                  </a:lnTo>
                  <a:lnTo>
                    <a:pt x="1167" y="547"/>
                  </a:lnTo>
                  <a:lnTo>
                    <a:pt x="1147" y="577"/>
                  </a:lnTo>
                  <a:lnTo>
                    <a:pt x="1139" y="589"/>
                  </a:lnTo>
                  <a:lnTo>
                    <a:pt x="1133" y="602"/>
                  </a:lnTo>
                  <a:lnTo>
                    <a:pt x="1120" y="629"/>
                  </a:lnTo>
                  <a:lnTo>
                    <a:pt x="1099" y="681"/>
                  </a:lnTo>
                  <a:lnTo>
                    <a:pt x="1087" y="710"/>
                  </a:lnTo>
                  <a:lnTo>
                    <a:pt x="1075" y="740"/>
                  </a:lnTo>
                  <a:lnTo>
                    <a:pt x="1055" y="799"/>
                  </a:lnTo>
                  <a:lnTo>
                    <a:pt x="1033" y="858"/>
                  </a:lnTo>
                  <a:lnTo>
                    <a:pt x="1012" y="918"/>
                  </a:lnTo>
                  <a:lnTo>
                    <a:pt x="999" y="952"/>
                  </a:lnTo>
                  <a:lnTo>
                    <a:pt x="988" y="986"/>
                  </a:lnTo>
                  <a:lnTo>
                    <a:pt x="978" y="1021"/>
                  </a:lnTo>
                  <a:lnTo>
                    <a:pt x="968" y="1058"/>
                  </a:lnTo>
                  <a:lnTo>
                    <a:pt x="950" y="1130"/>
                  </a:lnTo>
                  <a:lnTo>
                    <a:pt x="932" y="1203"/>
                  </a:lnTo>
                  <a:lnTo>
                    <a:pt x="933" y="1209"/>
                  </a:lnTo>
                  <a:lnTo>
                    <a:pt x="933" y="1215"/>
                  </a:lnTo>
                  <a:lnTo>
                    <a:pt x="930" y="1227"/>
                  </a:lnTo>
                  <a:lnTo>
                    <a:pt x="929" y="1233"/>
                  </a:lnTo>
                  <a:lnTo>
                    <a:pt x="928" y="1239"/>
                  </a:lnTo>
                  <a:lnTo>
                    <a:pt x="928" y="1244"/>
                  </a:lnTo>
                  <a:lnTo>
                    <a:pt x="929" y="1250"/>
                  </a:lnTo>
                  <a:lnTo>
                    <a:pt x="935" y="1236"/>
                  </a:lnTo>
                  <a:lnTo>
                    <a:pt x="939" y="1222"/>
                  </a:lnTo>
                  <a:lnTo>
                    <a:pt x="942" y="1215"/>
                  </a:lnTo>
                  <a:lnTo>
                    <a:pt x="947" y="1210"/>
                  </a:lnTo>
                  <a:lnTo>
                    <a:pt x="951" y="1206"/>
                  </a:lnTo>
                  <a:lnTo>
                    <a:pt x="956" y="1201"/>
                  </a:lnTo>
                  <a:lnTo>
                    <a:pt x="974" y="1172"/>
                  </a:lnTo>
                  <a:lnTo>
                    <a:pt x="993" y="1142"/>
                  </a:lnTo>
                  <a:lnTo>
                    <a:pt x="1013" y="1115"/>
                  </a:lnTo>
                  <a:lnTo>
                    <a:pt x="1023" y="1102"/>
                  </a:lnTo>
                  <a:lnTo>
                    <a:pt x="1033" y="1090"/>
                  </a:lnTo>
                  <a:lnTo>
                    <a:pt x="1045" y="1077"/>
                  </a:lnTo>
                  <a:lnTo>
                    <a:pt x="1057" y="1065"/>
                  </a:lnTo>
                  <a:lnTo>
                    <a:pt x="1071" y="1053"/>
                  </a:lnTo>
                  <a:lnTo>
                    <a:pt x="1082" y="1040"/>
                  </a:lnTo>
                  <a:lnTo>
                    <a:pt x="1105" y="1013"/>
                  </a:lnTo>
                  <a:lnTo>
                    <a:pt x="1117" y="1000"/>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8" y="783"/>
                  </a:lnTo>
                  <a:lnTo>
                    <a:pt x="1524" y="753"/>
                  </a:lnTo>
                  <a:lnTo>
                    <a:pt x="1529" y="723"/>
                  </a:lnTo>
                  <a:lnTo>
                    <a:pt x="1535" y="693"/>
                  </a:lnTo>
                  <a:lnTo>
                    <a:pt x="1542" y="664"/>
                  </a:lnTo>
                  <a:lnTo>
                    <a:pt x="1550" y="634"/>
                  </a:lnTo>
                  <a:lnTo>
                    <a:pt x="1568" y="572"/>
                  </a:lnTo>
                  <a:lnTo>
                    <a:pt x="1579" y="536"/>
                  </a:lnTo>
                  <a:lnTo>
                    <a:pt x="1592" y="50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4"/>
                  </a:lnTo>
                  <a:lnTo>
                    <a:pt x="1698" y="124"/>
                  </a:lnTo>
                  <a:lnTo>
                    <a:pt x="1695" y="132"/>
                  </a:lnTo>
                  <a:lnTo>
                    <a:pt x="1691" y="139"/>
                  </a:lnTo>
                  <a:lnTo>
                    <a:pt x="1682" y="151"/>
                  </a:lnTo>
                  <a:lnTo>
                    <a:pt x="1674" y="164"/>
                  </a:lnTo>
                  <a:lnTo>
                    <a:pt x="1669" y="170"/>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32" y="430"/>
                  </a:lnTo>
                  <a:lnTo>
                    <a:pt x="1623" y="454"/>
                  </a:lnTo>
                  <a:lnTo>
                    <a:pt x="1607" y="503"/>
                  </a:lnTo>
                  <a:lnTo>
                    <a:pt x="1581" y="580"/>
                  </a:lnTo>
                  <a:lnTo>
                    <a:pt x="1570" y="620"/>
                  </a:lnTo>
                  <a:lnTo>
                    <a:pt x="1558" y="660"/>
                  </a:lnTo>
                  <a:lnTo>
                    <a:pt x="1547" y="700"/>
                  </a:lnTo>
                  <a:lnTo>
                    <a:pt x="1539" y="742"/>
                  </a:lnTo>
                  <a:lnTo>
                    <a:pt x="1531" y="785"/>
                  </a:lnTo>
                  <a:lnTo>
                    <a:pt x="1526" y="829"/>
                  </a:lnTo>
                  <a:lnTo>
                    <a:pt x="1498" y="830"/>
                  </a:lnTo>
                  <a:lnTo>
                    <a:pt x="1470" y="831"/>
                  </a:lnTo>
                  <a:lnTo>
                    <a:pt x="1417" y="833"/>
                  </a:lnTo>
                  <a:lnTo>
                    <a:pt x="1391" y="842"/>
                  </a:lnTo>
                  <a:lnTo>
                    <a:pt x="1365" y="851"/>
                  </a:lnTo>
                  <a:lnTo>
                    <a:pt x="1339" y="862"/>
                  </a:lnTo>
                  <a:lnTo>
                    <a:pt x="1315" y="874"/>
                  </a:lnTo>
                  <a:lnTo>
                    <a:pt x="1291" y="887"/>
                  </a:lnTo>
                  <a:lnTo>
                    <a:pt x="1268" y="899"/>
                  </a:lnTo>
                  <a:lnTo>
                    <a:pt x="1245" y="913"/>
                  </a:lnTo>
                  <a:lnTo>
                    <a:pt x="1223" y="927"/>
                  </a:lnTo>
                  <a:lnTo>
                    <a:pt x="1207" y="940"/>
                  </a:lnTo>
                  <a:lnTo>
                    <a:pt x="1192" y="954"/>
                  </a:lnTo>
                  <a:lnTo>
                    <a:pt x="1165" y="980"/>
                  </a:lnTo>
                  <a:lnTo>
                    <a:pt x="1154" y="987"/>
                  </a:lnTo>
                  <a:lnTo>
                    <a:pt x="1145" y="995"/>
                  </a:lnTo>
                  <a:lnTo>
                    <a:pt x="1135" y="1001"/>
                  </a:lnTo>
                  <a:lnTo>
                    <a:pt x="1125" y="1010"/>
                  </a:lnTo>
                  <a:lnTo>
                    <a:pt x="1117" y="1018"/>
                  </a:lnTo>
                  <a:lnTo>
                    <a:pt x="1108" y="1028"/>
                  </a:lnTo>
                  <a:lnTo>
                    <a:pt x="1091" y="1047"/>
                  </a:lnTo>
                  <a:lnTo>
                    <a:pt x="1056" y="1082"/>
                  </a:lnTo>
                  <a:lnTo>
                    <a:pt x="1039" y="1101"/>
                  </a:lnTo>
                  <a:lnTo>
                    <a:pt x="1023" y="1120"/>
                  </a:lnTo>
                  <a:lnTo>
                    <a:pt x="1008" y="1140"/>
                  </a:lnTo>
                  <a:lnTo>
                    <a:pt x="993" y="1161"/>
                  </a:lnTo>
                  <a:lnTo>
                    <a:pt x="979" y="1182"/>
                  </a:lnTo>
                  <a:lnTo>
                    <a:pt x="965" y="1205"/>
                  </a:lnTo>
                  <a:lnTo>
                    <a:pt x="952" y="1226"/>
                  </a:lnTo>
                  <a:lnTo>
                    <a:pt x="940" y="1250"/>
                  </a:lnTo>
                  <a:lnTo>
                    <a:pt x="928" y="1272"/>
                  </a:lnTo>
                  <a:lnTo>
                    <a:pt x="918" y="1296"/>
                  </a:lnTo>
                  <a:lnTo>
                    <a:pt x="923" y="1290"/>
                  </a:lnTo>
                  <a:lnTo>
                    <a:pt x="928" y="1284"/>
                  </a:lnTo>
                  <a:lnTo>
                    <a:pt x="933" y="1275"/>
                  </a:lnTo>
                  <a:lnTo>
                    <a:pt x="937" y="1268"/>
                  </a:lnTo>
                  <a:lnTo>
                    <a:pt x="944" y="1251"/>
                  </a:lnTo>
                  <a:lnTo>
                    <a:pt x="953" y="1233"/>
                  </a:lnTo>
                  <a:lnTo>
                    <a:pt x="959" y="1225"/>
                  </a:lnTo>
                  <a:lnTo>
                    <a:pt x="967" y="1216"/>
                  </a:lnTo>
                  <a:lnTo>
                    <a:pt x="975" y="1208"/>
                  </a:lnTo>
                  <a:lnTo>
                    <a:pt x="983" y="1200"/>
                  </a:lnTo>
                  <a:lnTo>
                    <a:pt x="998" y="1179"/>
                  </a:lnTo>
                  <a:lnTo>
                    <a:pt x="1013" y="1157"/>
                  </a:lnTo>
                  <a:lnTo>
                    <a:pt x="1020" y="1147"/>
                  </a:lnTo>
                  <a:lnTo>
                    <a:pt x="1028" y="1136"/>
                  </a:lnTo>
                  <a:lnTo>
                    <a:pt x="1032" y="1131"/>
                  </a:lnTo>
                  <a:lnTo>
                    <a:pt x="1036" y="1126"/>
                  </a:lnTo>
                  <a:lnTo>
                    <a:pt x="1042" y="1123"/>
                  </a:lnTo>
                  <a:lnTo>
                    <a:pt x="1047" y="1121"/>
                  </a:lnTo>
                  <a:lnTo>
                    <a:pt x="1038" y="1138"/>
                  </a:lnTo>
                  <a:lnTo>
                    <a:pt x="1027" y="1153"/>
                  </a:lnTo>
                  <a:lnTo>
                    <a:pt x="1003" y="1184"/>
                  </a:lnTo>
                  <a:lnTo>
                    <a:pt x="980" y="1214"/>
                  </a:lnTo>
                  <a:lnTo>
                    <a:pt x="969" y="1230"/>
                  </a:lnTo>
                  <a:lnTo>
                    <a:pt x="960" y="1246"/>
                  </a:lnTo>
                  <a:lnTo>
                    <a:pt x="954" y="1257"/>
                  </a:lnTo>
                  <a:lnTo>
                    <a:pt x="949" y="1270"/>
                  </a:lnTo>
                  <a:lnTo>
                    <a:pt x="943" y="1282"/>
                  </a:lnTo>
                  <a:lnTo>
                    <a:pt x="940" y="1294"/>
                  </a:lnTo>
                  <a:lnTo>
                    <a:pt x="945" y="1293"/>
                  </a:lnTo>
                  <a:lnTo>
                    <a:pt x="951" y="1292"/>
                  </a:lnTo>
                  <a:lnTo>
                    <a:pt x="956" y="1291"/>
                  </a:lnTo>
                  <a:lnTo>
                    <a:pt x="961" y="1290"/>
                  </a:lnTo>
                  <a:lnTo>
                    <a:pt x="1012" y="1221"/>
                  </a:lnTo>
                  <a:lnTo>
                    <a:pt x="1038" y="1186"/>
                  </a:lnTo>
                  <a:lnTo>
                    <a:pt x="1064" y="1152"/>
                  </a:lnTo>
                  <a:lnTo>
                    <a:pt x="1091" y="1118"/>
                  </a:lnTo>
                  <a:lnTo>
                    <a:pt x="1119" y="1086"/>
                  </a:lnTo>
                  <a:lnTo>
                    <a:pt x="1147" y="1055"/>
                  </a:lnTo>
                  <a:lnTo>
                    <a:pt x="1177" y="1024"/>
                  </a:lnTo>
                  <a:lnTo>
                    <a:pt x="1181" y="1024"/>
                  </a:lnTo>
                  <a:lnTo>
                    <a:pt x="1184" y="1023"/>
                  </a:lnTo>
                  <a:lnTo>
                    <a:pt x="1190" y="1020"/>
                  </a:lnTo>
                  <a:lnTo>
                    <a:pt x="1220" y="995"/>
                  </a:lnTo>
                  <a:lnTo>
                    <a:pt x="1251" y="969"/>
                  </a:lnTo>
                  <a:lnTo>
                    <a:pt x="1284" y="943"/>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24" y="848"/>
                  </a:lnTo>
                  <a:lnTo>
                    <a:pt x="1532" y="849"/>
                  </a:lnTo>
                  <a:lnTo>
                    <a:pt x="1541" y="849"/>
                  </a:lnTo>
                  <a:lnTo>
                    <a:pt x="1553" y="848"/>
                  </a:lnTo>
                  <a:lnTo>
                    <a:pt x="1580" y="752"/>
                  </a:lnTo>
                  <a:lnTo>
                    <a:pt x="1609" y="656"/>
                  </a:lnTo>
                  <a:lnTo>
                    <a:pt x="1622" y="607"/>
                  </a:lnTo>
                  <a:lnTo>
                    <a:pt x="1635" y="559"/>
                  </a:lnTo>
                  <a:lnTo>
                    <a:pt x="1647" y="509"/>
                  </a:lnTo>
                  <a:lnTo>
                    <a:pt x="1656" y="456"/>
                  </a:lnTo>
                  <a:lnTo>
                    <a:pt x="1659" y="453"/>
                  </a:lnTo>
                  <a:lnTo>
                    <a:pt x="1662" y="450"/>
                  </a:lnTo>
                  <a:lnTo>
                    <a:pt x="1664" y="446"/>
                  </a:lnTo>
                  <a:lnTo>
                    <a:pt x="1666" y="442"/>
                  </a:lnTo>
                  <a:lnTo>
                    <a:pt x="1672" y="424"/>
                  </a:lnTo>
                  <a:lnTo>
                    <a:pt x="1678" y="406"/>
                  </a:lnTo>
                  <a:lnTo>
                    <a:pt x="1682" y="387"/>
                  </a:lnTo>
                  <a:lnTo>
                    <a:pt x="1685" y="368"/>
                  </a:lnTo>
                  <a:lnTo>
                    <a:pt x="1694" y="330"/>
                  </a:lnTo>
                  <a:lnTo>
                    <a:pt x="1699" y="313"/>
                  </a:lnTo>
                  <a:lnTo>
                    <a:pt x="1705" y="294"/>
                  </a:lnTo>
                  <a:lnTo>
                    <a:pt x="1707" y="291"/>
                  </a:lnTo>
                  <a:lnTo>
                    <a:pt x="1710" y="289"/>
                  </a:lnTo>
                  <a:lnTo>
                    <a:pt x="1712" y="286"/>
                  </a:lnTo>
                  <a:lnTo>
                    <a:pt x="1714" y="283"/>
                  </a:lnTo>
                  <a:lnTo>
                    <a:pt x="1723" y="256"/>
                  </a:lnTo>
                  <a:lnTo>
                    <a:pt x="1730" y="229"/>
                  </a:lnTo>
                  <a:lnTo>
                    <a:pt x="1737" y="202"/>
                  </a:lnTo>
                  <a:lnTo>
                    <a:pt x="1744" y="178"/>
                  </a:lnTo>
                  <a:lnTo>
                    <a:pt x="1751" y="162"/>
                  </a:lnTo>
                  <a:lnTo>
                    <a:pt x="1753" y="154"/>
                  </a:lnTo>
                  <a:lnTo>
                    <a:pt x="1753" y="150"/>
                  </a:lnTo>
                  <a:lnTo>
                    <a:pt x="1751" y="146"/>
                  </a:lnTo>
                  <a:lnTo>
                    <a:pt x="1742" y="148"/>
                  </a:lnTo>
                  <a:lnTo>
                    <a:pt x="1735" y="150"/>
                  </a:lnTo>
                  <a:lnTo>
                    <a:pt x="1727" y="152"/>
                  </a:lnTo>
                  <a:lnTo>
                    <a:pt x="1723" y="152"/>
                  </a:lnTo>
                  <a:lnTo>
                    <a:pt x="1717" y="151"/>
                  </a:lnTo>
                  <a:close/>
                  <a:moveTo>
                    <a:pt x="1785" y="576"/>
                  </a:moveTo>
                  <a:lnTo>
                    <a:pt x="1785" y="576"/>
                  </a:lnTo>
                  <a:lnTo>
                    <a:pt x="1783" y="575"/>
                  </a:lnTo>
                  <a:lnTo>
                    <a:pt x="1782" y="575"/>
                  </a:lnTo>
                  <a:lnTo>
                    <a:pt x="1781" y="576"/>
                  </a:lnTo>
                  <a:lnTo>
                    <a:pt x="1781" y="577"/>
                  </a:lnTo>
                  <a:lnTo>
                    <a:pt x="1778" y="581"/>
                  </a:lnTo>
                  <a:lnTo>
                    <a:pt x="1776" y="587"/>
                  </a:lnTo>
                  <a:lnTo>
                    <a:pt x="1781" y="556"/>
                  </a:lnTo>
                  <a:lnTo>
                    <a:pt x="1785" y="526"/>
                  </a:lnTo>
                  <a:lnTo>
                    <a:pt x="1798" y="464"/>
                  </a:lnTo>
                  <a:lnTo>
                    <a:pt x="1811" y="399"/>
                  </a:lnTo>
                  <a:lnTo>
                    <a:pt x="1822" y="334"/>
                  </a:lnTo>
                  <a:lnTo>
                    <a:pt x="1827" y="327"/>
                  </a:lnTo>
                  <a:lnTo>
                    <a:pt x="1831" y="320"/>
                  </a:lnTo>
                  <a:lnTo>
                    <a:pt x="1831" y="312"/>
                  </a:lnTo>
                  <a:lnTo>
                    <a:pt x="1833" y="303"/>
                  </a:lnTo>
                  <a:lnTo>
                    <a:pt x="1838" y="282"/>
                  </a:lnTo>
                  <a:lnTo>
                    <a:pt x="1844" y="260"/>
                  </a:lnTo>
                  <a:lnTo>
                    <a:pt x="1849" y="240"/>
                  </a:lnTo>
                  <a:lnTo>
                    <a:pt x="1852" y="237"/>
                  </a:lnTo>
                  <a:lnTo>
                    <a:pt x="1854" y="232"/>
                  </a:lnTo>
                  <a:lnTo>
                    <a:pt x="1857" y="227"/>
                  </a:lnTo>
                  <a:lnTo>
                    <a:pt x="1858" y="222"/>
                  </a:lnTo>
                  <a:lnTo>
                    <a:pt x="1853" y="217"/>
                  </a:lnTo>
                  <a:lnTo>
                    <a:pt x="1849" y="213"/>
                  </a:lnTo>
                  <a:lnTo>
                    <a:pt x="1844" y="211"/>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78"/>
                  </a:lnTo>
                  <a:lnTo>
                    <a:pt x="1809" y="271"/>
                  </a:lnTo>
                  <a:lnTo>
                    <a:pt x="1813" y="253"/>
                  </a:lnTo>
                  <a:lnTo>
                    <a:pt x="1817" y="233"/>
                  </a:lnTo>
                  <a:lnTo>
                    <a:pt x="1820" y="215"/>
                  </a:lnTo>
                  <a:lnTo>
                    <a:pt x="1818" y="212"/>
                  </a:lnTo>
                  <a:lnTo>
                    <a:pt x="1816" y="209"/>
                  </a:lnTo>
                  <a:lnTo>
                    <a:pt x="1814" y="201"/>
                  </a:lnTo>
                  <a:lnTo>
                    <a:pt x="1813" y="194"/>
                  </a:lnTo>
                  <a:lnTo>
                    <a:pt x="1809" y="186"/>
                  </a:lnTo>
                  <a:lnTo>
                    <a:pt x="1804" y="204"/>
                  </a:lnTo>
                  <a:lnTo>
                    <a:pt x="1800" y="223"/>
                  </a:lnTo>
                  <a:lnTo>
                    <a:pt x="1794" y="241"/>
                  </a:lnTo>
                  <a:lnTo>
                    <a:pt x="1791" y="248"/>
                  </a:lnTo>
                  <a:lnTo>
                    <a:pt x="1787" y="256"/>
                  </a:lnTo>
                  <a:lnTo>
                    <a:pt x="1787" y="246"/>
                  </a:lnTo>
                  <a:lnTo>
                    <a:pt x="1788" y="237"/>
                  </a:lnTo>
                  <a:lnTo>
                    <a:pt x="1792" y="219"/>
                  </a:lnTo>
                  <a:lnTo>
                    <a:pt x="1796" y="202"/>
                  </a:lnTo>
                  <a:lnTo>
                    <a:pt x="1797" y="194"/>
                  </a:lnTo>
                  <a:lnTo>
                    <a:pt x="1798" y="186"/>
                  </a:lnTo>
                  <a:lnTo>
                    <a:pt x="1794" y="191"/>
                  </a:lnTo>
                  <a:lnTo>
                    <a:pt x="1791" y="196"/>
                  </a:lnTo>
                  <a:lnTo>
                    <a:pt x="1789" y="207"/>
                  </a:lnTo>
                  <a:lnTo>
                    <a:pt x="1787" y="217"/>
                  </a:lnTo>
                  <a:lnTo>
                    <a:pt x="1785" y="229"/>
                  </a:lnTo>
                  <a:lnTo>
                    <a:pt x="1771" y="272"/>
                  </a:lnTo>
                  <a:lnTo>
                    <a:pt x="1765" y="293"/>
                  </a:lnTo>
                  <a:lnTo>
                    <a:pt x="1760" y="315"/>
                  </a:lnTo>
                  <a:lnTo>
                    <a:pt x="1758" y="324"/>
                  </a:lnTo>
                  <a:lnTo>
                    <a:pt x="1757" y="333"/>
                  </a:lnTo>
                  <a:lnTo>
                    <a:pt x="1756" y="336"/>
                  </a:lnTo>
                  <a:lnTo>
                    <a:pt x="1754" y="339"/>
                  </a:lnTo>
                  <a:lnTo>
                    <a:pt x="1752" y="342"/>
                  </a:lnTo>
                  <a:lnTo>
                    <a:pt x="1750" y="343"/>
                  </a:lnTo>
                  <a:lnTo>
                    <a:pt x="1752" y="321"/>
                  </a:lnTo>
                  <a:lnTo>
                    <a:pt x="1756" y="300"/>
                  </a:lnTo>
                  <a:lnTo>
                    <a:pt x="1765" y="259"/>
                  </a:lnTo>
                  <a:lnTo>
                    <a:pt x="1775" y="217"/>
                  </a:lnTo>
                  <a:lnTo>
                    <a:pt x="1780" y="196"/>
                  </a:lnTo>
                  <a:lnTo>
                    <a:pt x="1783" y="173"/>
                  </a:lnTo>
                  <a:lnTo>
                    <a:pt x="1776" y="164"/>
                  </a:lnTo>
                  <a:lnTo>
                    <a:pt x="1772" y="160"/>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9" y="847"/>
                  </a:lnTo>
                  <a:lnTo>
                    <a:pt x="1574" y="851"/>
                  </a:lnTo>
                  <a:lnTo>
                    <a:pt x="1577" y="853"/>
                  </a:lnTo>
                  <a:lnTo>
                    <a:pt x="1581" y="854"/>
                  </a:lnTo>
                  <a:lnTo>
                    <a:pt x="1586" y="855"/>
                  </a:lnTo>
                  <a:lnTo>
                    <a:pt x="1591" y="854"/>
                  </a:lnTo>
                  <a:lnTo>
                    <a:pt x="1592" y="842"/>
                  </a:lnTo>
                  <a:lnTo>
                    <a:pt x="1595" y="830"/>
                  </a:lnTo>
                  <a:lnTo>
                    <a:pt x="1599" y="817"/>
                  </a:lnTo>
                  <a:lnTo>
                    <a:pt x="1602" y="805"/>
                  </a:lnTo>
                  <a:lnTo>
                    <a:pt x="1610" y="782"/>
                  </a:lnTo>
                  <a:lnTo>
                    <a:pt x="1615" y="769"/>
                  </a:lnTo>
                  <a:lnTo>
                    <a:pt x="1618" y="757"/>
                  </a:lnTo>
                  <a:lnTo>
                    <a:pt x="1620" y="744"/>
                  </a:lnTo>
                  <a:lnTo>
                    <a:pt x="1621" y="730"/>
                  </a:lnTo>
                  <a:lnTo>
                    <a:pt x="1622" y="724"/>
                  </a:lnTo>
                  <a:lnTo>
                    <a:pt x="1624" y="717"/>
                  </a:lnTo>
                  <a:lnTo>
                    <a:pt x="1626" y="711"/>
                  </a:lnTo>
                  <a:lnTo>
                    <a:pt x="1631" y="706"/>
                  </a:lnTo>
                  <a:lnTo>
                    <a:pt x="1629" y="725"/>
                  </a:lnTo>
                  <a:lnTo>
                    <a:pt x="1625" y="743"/>
                  </a:lnTo>
                  <a:lnTo>
                    <a:pt x="1618" y="779"/>
                  </a:lnTo>
                  <a:lnTo>
                    <a:pt x="1609" y="816"/>
                  </a:lnTo>
                  <a:lnTo>
                    <a:pt x="1605" y="834"/>
                  </a:lnTo>
                  <a:lnTo>
                    <a:pt x="1602" y="853"/>
                  </a:lnTo>
                  <a:lnTo>
                    <a:pt x="1605" y="852"/>
                  </a:lnTo>
                  <a:lnTo>
                    <a:pt x="1607" y="852"/>
                  </a:lnTo>
                  <a:lnTo>
                    <a:pt x="1611" y="852"/>
                  </a:lnTo>
                  <a:lnTo>
                    <a:pt x="1616" y="853"/>
                  </a:lnTo>
                  <a:lnTo>
                    <a:pt x="1618" y="853"/>
                  </a:lnTo>
                  <a:lnTo>
                    <a:pt x="1620" y="853"/>
                  </a:lnTo>
                  <a:lnTo>
                    <a:pt x="1626" y="823"/>
                  </a:lnTo>
                  <a:lnTo>
                    <a:pt x="1634" y="792"/>
                  </a:lnTo>
                  <a:lnTo>
                    <a:pt x="1650" y="731"/>
                  </a:lnTo>
                  <a:lnTo>
                    <a:pt x="1665" y="669"/>
                  </a:lnTo>
                  <a:lnTo>
                    <a:pt x="1672" y="637"/>
                  </a:lnTo>
                  <a:lnTo>
                    <a:pt x="1678" y="604"/>
                  </a:lnTo>
                  <a:lnTo>
                    <a:pt x="1681" y="600"/>
                  </a:lnTo>
                  <a:lnTo>
                    <a:pt x="1684" y="595"/>
                  </a:lnTo>
                  <a:lnTo>
                    <a:pt x="1685" y="590"/>
                  </a:lnTo>
                  <a:lnTo>
                    <a:pt x="1686" y="584"/>
                  </a:lnTo>
                  <a:lnTo>
                    <a:pt x="1687" y="571"/>
                  </a:lnTo>
                  <a:lnTo>
                    <a:pt x="1688" y="558"/>
                  </a:lnTo>
                  <a:lnTo>
                    <a:pt x="1693" y="537"/>
                  </a:lnTo>
                  <a:lnTo>
                    <a:pt x="1698" y="517"/>
                  </a:lnTo>
                  <a:lnTo>
                    <a:pt x="1702" y="497"/>
                  </a:lnTo>
                  <a:lnTo>
                    <a:pt x="1707" y="476"/>
                  </a:lnTo>
                  <a:lnTo>
                    <a:pt x="1709" y="466"/>
                  </a:lnTo>
                  <a:lnTo>
                    <a:pt x="1712" y="456"/>
                  </a:lnTo>
                  <a:lnTo>
                    <a:pt x="1717" y="436"/>
                  </a:lnTo>
                  <a:lnTo>
                    <a:pt x="1720" y="425"/>
                  </a:lnTo>
                  <a:lnTo>
                    <a:pt x="1721" y="414"/>
                  </a:lnTo>
                  <a:lnTo>
                    <a:pt x="1722" y="409"/>
                  </a:lnTo>
                  <a:lnTo>
                    <a:pt x="1724" y="405"/>
                  </a:lnTo>
                  <a:lnTo>
                    <a:pt x="1727" y="402"/>
                  </a:lnTo>
                  <a:lnTo>
                    <a:pt x="1731" y="398"/>
                  </a:lnTo>
                  <a:lnTo>
                    <a:pt x="1726" y="434"/>
                  </a:lnTo>
                  <a:lnTo>
                    <a:pt x="1720" y="471"/>
                  </a:lnTo>
                  <a:lnTo>
                    <a:pt x="1712" y="509"/>
                  </a:lnTo>
                  <a:lnTo>
                    <a:pt x="1705" y="547"/>
                  </a:lnTo>
                  <a:lnTo>
                    <a:pt x="1686" y="624"/>
                  </a:lnTo>
                  <a:lnTo>
                    <a:pt x="1667" y="700"/>
                  </a:lnTo>
                  <a:lnTo>
                    <a:pt x="1664" y="716"/>
                  </a:lnTo>
                  <a:lnTo>
                    <a:pt x="1662" y="733"/>
                  </a:lnTo>
                  <a:lnTo>
                    <a:pt x="1659" y="749"/>
                  </a:lnTo>
                  <a:lnTo>
                    <a:pt x="1655" y="766"/>
                  </a:lnTo>
                  <a:lnTo>
                    <a:pt x="1651" y="779"/>
                  </a:lnTo>
                  <a:lnTo>
                    <a:pt x="1646" y="794"/>
                  </a:lnTo>
                  <a:lnTo>
                    <a:pt x="1635" y="824"/>
                  </a:lnTo>
                  <a:lnTo>
                    <a:pt x="1630" y="841"/>
                  </a:lnTo>
                  <a:lnTo>
                    <a:pt x="1626" y="855"/>
                  </a:lnTo>
                  <a:lnTo>
                    <a:pt x="1623" y="869"/>
                  </a:lnTo>
                  <a:lnTo>
                    <a:pt x="1623" y="883"/>
                  </a:lnTo>
                  <a:lnTo>
                    <a:pt x="1630" y="888"/>
                  </a:lnTo>
                  <a:lnTo>
                    <a:pt x="1635" y="891"/>
                  </a:lnTo>
                  <a:lnTo>
                    <a:pt x="1650" y="894"/>
                  </a:lnTo>
                  <a:lnTo>
                    <a:pt x="1651" y="879"/>
                  </a:lnTo>
                  <a:lnTo>
                    <a:pt x="1654" y="865"/>
                  </a:lnTo>
                  <a:lnTo>
                    <a:pt x="1657" y="852"/>
                  </a:lnTo>
                  <a:lnTo>
                    <a:pt x="1662" y="838"/>
                  </a:lnTo>
                  <a:lnTo>
                    <a:pt x="1671" y="813"/>
                  </a:lnTo>
                  <a:lnTo>
                    <a:pt x="1680" y="787"/>
                  </a:lnTo>
                  <a:lnTo>
                    <a:pt x="1683" y="775"/>
                  </a:lnTo>
                  <a:lnTo>
                    <a:pt x="1685" y="763"/>
                  </a:lnTo>
                  <a:lnTo>
                    <a:pt x="1688" y="741"/>
                  </a:lnTo>
                  <a:lnTo>
                    <a:pt x="1691" y="729"/>
                  </a:lnTo>
                  <a:lnTo>
                    <a:pt x="1693" y="717"/>
                  </a:lnTo>
                  <a:lnTo>
                    <a:pt x="1697" y="707"/>
                  </a:lnTo>
                  <a:lnTo>
                    <a:pt x="1703" y="697"/>
                  </a:lnTo>
                  <a:lnTo>
                    <a:pt x="1699" y="727"/>
                  </a:lnTo>
                  <a:lnTo>
                    <a:pt x="1694" y="761"/>
                  </a:lnTo>
                  <a:lnTo>
                    <a:pt x="1691" y="778"/>
                  </a:lnTo>
                  <a:lnTo>
                    <a:pt x="1686" y="794"/>
                  </a:lnTo>
                  <a:lnTo>
                    <a:pt x="1680" y="808"/>
                  </a:lnTo>
                  <a:lnTo>
                    <a:pt x="1677" y="815"/>
                  </a:lnTo>
                  <a:lnTo>
                    <a:pt x="1672" y="821"/>
                  </a:lnTo>
                  <a:lnTo>
                    <a:pt x="1665" y="857"/>
                  </a:lnTo>
                  <a:lnTo>
                    <a:pt x="1656" y="894"/>
                  </a:lnTo>
                  <a:lnTo>
                    <a:pt x="1660" y="893"/>
                  </a:lnTo>
                  <a:lnTo>
                    <a:pt x="1663" y="894"/>
                  </a:lnTo>
                  <a:lnTo>
                    <a:pt x="1665" y="897"/>
                  </a:lnTo>
                  <a:lnTo>
                    <a:pt x="1666" y="902"/>
                  </a:lnTo>
                  <a:lnTo>
                    <a:pt x="1670" y="911"/>
                  </a:lnTo>
                  <a:lnTo>
                    <a:pt x="1672" y="915"/>
                  </a:lnTo>
                  <a:lnTo>
                    <a:pt x="1675" y="919"/>
                  </a:lnTo>
                  <a:lnTo>
                    <a:pt x="1681" y="888"/>
                  </a:lnTo>
                  <a:lnTo>
                    <a:pt x="1688" y="857"/>
                  </a:lnTo>
                  <a:lnTo>
                    <a:pt x="1697" y="827"/>
                  </a:lnTo>
                  <a:lnTo>
                    <a:pt x="1707" y="796"/>
                  </a:lnTo>
                  <a:lnTo>
                    <a:pt x="1726" y="735"/>
                  </a:lnTo>
                  <a:lnTo>
                    <a:pt x="1736" y="703"/>
                  </a:lnTo>
                  <a:lnTo>
                    <a:pt x="1742" y="671"/>
                  </a:lnTo>
                  <a:lnTo>
                    <a:pt x="1742" y="665"/>
                  </a:lnTo>
                  <a:lnTo>
                    <a:pt x="1742" y="658"/>
                  </a:lnTo>
                  <a:lnTo>
                    <a:pt x="1743" y="655"/>
                  </a:lnTo>
                  <a:lnTo>
                    <a:pt x="1744" y="652"/>
                  </a:lnTo>
                  <a:lnTo>
                    <a:pt x="1746" y="650"/>
                  </a:lnTo>
                  <a:lnTo>
                    <a:pt x="1750" y="649"/>
                  </a:lnTo>
                  <a:lnTo>
                    <a:pt x="1750" y="660"/>
                  </a:lnTo>
                  <a:lnTo>
                    <a:pt x="1750" y="671"/>
                  </a:lnTo>
                  <a:lnTo>
                    <a:pt x="1747" y="695"/>
                  </a:lnTo>
                  <a:lnTo>
                    <a:pt x="1743" y="718"/>
                  </a:lnTo>
                  <a:lnTo>
                    <a:pt x="1737" y="743"/>
                  </a:lnTo>
                  <a:lnTo>
                    <a:pt x="1730" y="766"/>
                  </a:lnTo>
                  <a:lnTo>
                    <a:pt x="1724" y="789"/>
                  </a:lnTo>
                  <a:lnTo>
                    <a:pt x="1708" y="837"/>
                  </a:lnTo>
                  <a:lnTo>
                    <a:pt x="1693" y="887"/>
                  </a:lnTo>
                  <a:lnTo>
                    <a:pt x="1686" y="911"/>
                  </a:lnTo>
                  <a:lnTo>
                    <a:pt x="1682" y="935"/>
                  </a:lnTo>
                  <a:lnTo>
                    <a:pt x="1678" y="937"/>
                  </a:lnTo>
                  <a:lnTo>
                    <a:pt x="1675" y="940"/>
                  </a:lnTo>
                  <a:lnTo>
                    <a:pt x="1667" y="945"/>
                  </a:lnTo>
                  <a:lnTo>
                    <a:pt x="1660" y="945"/>
                  </a:lnTo>
                  <a:lnTo>
                    <a:pt x="1651" y="945"/>
                  </a:lnTo>
                  <a:lnTo>
                    <a:pt x="1634" y="944"/>
                  </a:lnTo>
                  <a:lnTo>
                    <a:pt x="1616" y="943"/>
                  </a:lnTo>
                  <a:lnTo>
                    <a:pt x="1606" y="944"/>
                  </a:lnTo>
                  <a:lnTo>
                    <a:pt x="1596" y="945"/>
                  </a:lnTo>
                  <a:lnTo>
                    <a:pt x="1562" y="954"/>
                  </a:lnTo>
                  <a:lnTo>
                    <a:pt x="1527" y="963"/>
                  </a:lnTo>
                  <a:lnTo>
                    <a:pt x="1490" y="972"/>
                  </a:lnTo>
                  <a:lnTo>
                    <a:pt x="1456" y="981"/>
                  </a:lnTo>
                  <a:lnTo>
                    <a:pt x="1438" y="986"/>
                  </a:lnTo>
                  <a:lnTo>
                    <a:pt x="1420" y="993"/>
                  </a:lnTo>
                  <a:lnTo>
                    <a:pt x="1403" y="1000"/>
                  </a:lnTo>
                  <a:lnTo>
                    <a:pt x="1387" y="1008"/>
                  </a:lnTo>
                  <a:lnTo>
                    <a:pt x="1354" y="1025"/>
                  </a:lnTo>
                  <a:lnTo>
                    <a:pt x="1322" y="1040"/>
                  </a:lnTo>
                  <a:lnTo>
                    <a:pt x="1308" y="1047"/>
                  </a:lnTo>
                  <a:lnTo>
                    <a:pt x="1296" y="1055"/>
                  </a:lnTo>
                  <a:lnTo>
                    <a:pt x="1273" y="1069"/>
                  </a:lnTo>
                  <a:lnTo>
                    <a:pt x="1267" y="1072"/>
                  </a:lnTo>
                  <a:lnTo>
                    <a:pt x="1259" y="1074"/>
                  </a:lnTo>
                  <a:lnTo>
                    <a:pt x="1253" y="1077"/>
                  </a:lnTo>
                  <a:lnTo>
                    <a:pt x="1246" y="1080"/>
                  </a:lnTo>
                  <a:lnTo>
                    <a:pt x="1221" y="1099"/>
                  </a:lnTo>
                  <a:lnTo>
                    <a:pt x="1195" y="1117"/>
                  </a:lnTo>
                  <a:lnTo>
                    <a:pt x="1144" y="1154"/>
                  </a:lnTo>
                  <a:lnTo>
                    <a:pt x="1118" y="1174"/>
                  </a:lnTo>
                  <a:lnTo>
                    <a:pt x="1093" y="1194"/>
                  </a:lnTo>
                  <a:lnTo>
                    <a:pt x="1071" y="1215"/>
                  </a:lnTo>
                  <a:lnTo>
                    <a:pt x="1060" y="1227"/>
                  </a:lnTo>
                  <a:lnTo>
                    <a:pt x="1049" y="1239"/>
                  </a:lnTo>
                  <a:lnTo>
                    <a:pt x="1099" y="1210"/>
                  </a:lnTo>
                  <a:lnTo>
                    <a:pt x="1149" y="1182"/>
                  </a:lnTo>
                  <a:lnTo>
                    <a:pt x="1201" y="1155"/>
                  </a:lnTo>
                  <a:lnTo>
                    <a:pt x="1254" y="1129"/>
                  </a:lnTo>
                  <a:lnTo>
                    <a:pt x="1258" y="1125"/>
                  </a:lnTo>
                  <a:lnTo>
                    <a:pt x="1262" y="1122"/>
                  </a:lnTo>
                  <a:lnTo>
                    <a:pt x="1267" y="1119"/>
                  </a:lnTo>
                  <a:lnTo>
                    <a:pt x="1271" y="1116"/>
                  </a:lnTo>
                  <a:lnTo>
                    <a:pt x="1304" y="1102"/>
                  </a:lnTo>
                  <a:lnTo>
                    <a:pt x="1339" y="1090"/>
                  </a:lnTo>
                  <a:lnTo>
                    <a:pt x="1375" y="1079"/>
                  </a:lnTo>
                  <a:lnTo>
                    <a:pt x="1411" y="1070"/>
                  </a:lnTo>
                  <a:lnTo>
                    <a:pt x="1449" y="1061"/>
                  </a:lnTo>
                  <a:lnTo>
                    <a:pt x="1486" y="1054"/>
                  </a:lnTo>
                  <a:lnTo>
                    <a:pt x="1562" y="1040"/>
                  </a:lnTo>
                  <a:lnTo>
                    <a:pt x="1581" y="1035"/>
                  </a:lnTo>
                  <a:lnTo>
                    <a:pt x="1599" y="1031"/>
                  </a:lnTo>
                  <a:lnTo>
                    <a:pt x="1617" y="1029"/>
                  </a:lnTo>
                  <a:lnTo>
                    <a:pt x="1635" y="1027"/>
                  </a:lnTo>
                  <a:lnTo>
                    <a:pt x="1671" y="1024"/>
                  </a:lnTo>
                  <a:lnTo>
                    <a:pt x="1710" y="1020"/>
                  </a:lnTo>
                  <a:lnTo>
                    <a:pt x="1722" y="982"/>
                  </a:lnTo>
                  <a:lnTo>
                    <a:pt x="1733" y="945"/>
                  </a:lnTo>
                  <a:lnTo>
                    <a:pt x="1743" y="908"/>
                  </a:lnTo>
                  <a:lnTo>
                    <a:pt x="1752" y="872"/>
                  </a:lnTo>
                  <a:lnTo>
                    <a:pt x="1769" y="797"/>
                  </a:lnTo>
                  <a:lnTo>
                    <a:pt x="1787" y="720"/>
                  </a:lnTo>
                  <a:lnTo>
                    <a:pt x="1797" y="683"/>
                  </a:lnTo>
                  <a:lnTo>
                    <a:pt x="1808" y="645"/>
                  </a:lnTo>
                  <a:lnTo>
                    <a:pt x="1819" y="607"/>
                  </a:lnTo>
                  <a:lnTo>
                    <a:pt x="1830" y="571"/>
                  </a:lnTo>
                  <a:lnTo>
                    <a:pt x="1838" y="530"/>
                  </a:lnTo>
                  <a:lnTo>
                    <a:pt x="1847" y="488"/>
                  </a:lnTo>
                  <a:lnTo>
                    <a:pt x="1850" y="479"/>
                  </a:lnTo>
                  <a:lnTo>
                    <a:pt x="1853" y="469"/>
                  </a:lnTo>
                  <a:lnTo>
                    <a:pt x="1860" y="451"/>
                  </a:lnTo>
                  <a:lnTo>
                    <a:pt x="1866" y="431"/>
                  </a:lnTo>
                  <a:lnTo>
                    <a:pt x="1868" y="422"/>
                  </a:lnTo>
                  <a:lnTo>
                    <a:pt x="1871" y="412"/>
                  </a:lnTo>
                  <a:lnTo>
                    <a:pt x="1876" y="403"/>
                  </a:lnTo>
                  <a:lnTo>
                    <a:pt x="1880" y="391"/>
                  </a:lnTo>
                  <a:lnTo>
                    <a:pt x="1883" y="378"/>
                  </a:lnTo>
                  <a:lnTo>
                    <a:pt x="1887" y="364"/>
                  </a:lnTo>
                  <a:lnTo>
                    <a:pt x="1893" y="337"/>
                  </a:lnTo>
                  <a:lnTo>
                    <a:pt x="1898" y="313"/>
                  </a:lnTo>
                  <a:lnTo>
                    <a:pt x="1886" y="315"/>
                  </a:lnTo>
                  <a:lnTo>
                    <a:pt x="1873" y="317"/>
                  </a:lnTo>
                  <a:lnTo>
                    <a:pt x="1850" y="321"/>
                  </a:lnTo>
                  <a:lnTo>
                    <a:pt x="1845" y="338"/>
                  </a:lnTo>
                  <a:lnTo>
                    <a:pt x="1839" y="357"/>
                  </a:lnTo>
                  <a:lnTo>
                    <a:pt x="1831" y="394"/>
                  </a:lnTo>
                  <a:lnTo>
                    <a:pt x="1822" y="431"/>
                  </a:lnTo>
                  <a:lnTo>
                    <a:pt x="1817" y="450"/>
                  </a:lnTo>
                  <a:lnTo>
                    <a:pt x="1812" y="467"/>
                  </a:lnTo>
                  <a:lnTo>
                    <a:pt x="1811" y="465"/>
                  </a:lnTo>
                  <a:lnTo>
                    <a:pt x="1809" y="466"/>
                  </a:lnTo>
                  <a:lnTo>
                    <a:pt x="1808" y="480"/>
                  </a:lnTo>
                  <a:lnTo>
                    <a:pt x="1806" y="494"/>
                  </a:lnTo>
                  <a:lnTo>
                    <a:pt x="1799" y="520"/>
                  </a:lnTo>
                  <a:lnTo>
                    <a:pt x="1791" y="547"/>
                  </a:lnTo>
                  <a:lnTo>
                    <a:pt x="1788" y="561"/>
                  </a:lnTo>
                  <a:lnTo>
                    <a:pt x="1785" y="576"/>
                  </a:lnTo>
                  <a:close/>
                  <a:moveTo>
                    <a:pt x="794" y="441"/>
                  </a:moveTo>
                  <a:lnTo>
                    <a:pt x="794" y="441"/>
                  </a:lnTo>
                  <a:lnTo>
                    <a:pt x="787" y="437"/>
                  </a:lnTo>
                  <a:lnTo>
                    <a:pt x="779" y="435"/>
                  </a:lnTo>
                  <a:lnTo>
                    <a:pt x="771" y="434"/>
                  </a:lnTo>
                  <a:lnTo>
                    <a:pt x="763" y="434"/>
                  </a:lnTo>
                  <a:lnTo>
                    <a:pt x="746" y="434"/>
                  </a:lnTo>
                  <a:lnTo>
                    <a:pt x="729" y="434"/>
                  </a:lnTo>
                  <a:lnTo>
                    <a:pt x="717" y="433"/>
                  </a:lnTo>
                  <a:lnTo>
                    <a:pt x="706" y="430"/>
                  </a:lnTo>
                  <a:lnTo>
                    <a:pt x="683" y="426"/>
                  </a:lnTo>
                  <a:lnTo>
                    <a:pt x="673" y="424"/>
                  </a:lnTo>
                  <a:lnTo>
                    <a:pt x="664" y="423"/>
                  </a:lnTo>
                  <a:lnTo>
                    <a:pt x="654" y="423"/>
                  </a:lnTo>
                  <a:lnTo>
                    <a:pt x="646" y="425"/>
                  </a:lnTo>
                  <a:lnTo>
                    <a:pt x="647" y="425"/>
                  </a:lnTo>
                  <a:lnTo>
                    <a:pt x="647" y="426"/>
                  </a:lnTo>
                  <a:lnTo>
                    <a:pt x="646" y="426"/>
                  </a:lnTo>
                  <a:lnTo>
                    <a:pt x="624" y="424"/>
                  </a:lnTo>
                  <a:lnTo>
                    <a:pt x="603" y="422"/>
                  </a:lnTo>
                  <a:lnTo>
                    <a:pt x="581" y="419"/>
                  </a:lnTo>
                  <a:lnTo>
                    <a:pt x="560" y="418"/>
                  </a:lnTo>
                  <a:lnTo>
                    <a:pt x="471" y="418"/>
                  </a:lnTo>
                  <a:lnTo>
                    <a:pt x="464" y="423"/>
                  </a:lnTo>
                  <a:lnTo>
                    <a:pt x="457" y="429"/>
                  </a:lnTo>
                  <a:lnTo>
                    <a:pt x="445" y="444"/>
                  </a:lnTo>
                  <a:lnTo>
                    <a:pt x="435" y="459"/>
                  </a:lnTo>
                  <a:lnTo>
                    <a:pt x="425" y="476"/>
                  </a:lnTo>
                  <a:lnTo>
                    <a:pt x="411" y="497"/>
                  </a:lnTo>
                  <a:lnTo>
                    <a:pt x="398" y="516"/>
                  </a:lnTo>
                  <a:lnTo>
                    <a:pt x="369" y="556"/>
                  </a:lnTo>
                  <a:lnTo>
                    <a:pt x="355" y="575"/>
                  </a:lnTo>
                  <a:lnTo>
                    <a:pt x="342" y="594"/>
                  </a:lnTo>
                  <a:lnTo>
                    <a:pt x="330" y="615"/>
                  </a:lnTo>
                  <a:lnTo>
                    <a:pt x="318" y="635"/>
                  </a:lnTo>
                  <a:lnTo>
                    <a:pt x="317" y="636"/>
                  </a:lnTo>
                  <a:lnTo>
                    <a:pt x="316" y="636"/>
                  </a:lnTo>
                  <a:lnTo>
                    <a:pt x="315" y="635"/>
                  </a:lnTo>
                  <a:lnTo>
                    <a:pt x="314" y="633"/>
                  </a:lnTo>
                  <a:lnTo>
                    <a:pt x="313" y="633"/>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163" y="861"/>
                  </a:lnTo>
                  <a:lnTo>
                    <a:pt x="124" y="911"/>
                  </a:lnTo>
                  <a:lnTo>
                    <a:pt x="87" y="961"/>
                  </a:lnTo>
                  <a:lnTo>
                    <a:pt x="70" y="987"/>
                  </a:lnTo>
                  <a:lnTo>
                    <a:pt x="51" y="1013"/>
                  </a:lnTo>
                  <a:lnTo>
                    <a:pt x="78" y="1015"/>
                  </a:lnTo>
                  <a:lnTo>
                    <a:pt x="105" y="1018"/>
                  </a:lnTo>
                  <a:lnTo>
                    <a:pt x="132" y="1024"/>
                  </a:lnTo>
                  <a:lnTo>
                    <a:pt x="157" y="1028"/>
                  </a:lnTo>
                  <a:lnTo>
                    <a:pt x="210" y="1041"/>
                  </a:lnTo>
                  <a:lnTo>
                    <a:pt x="263" y="1054"/>
                  </a:lnTo>
                  <a:lnTo>
                    <a:pt x="285" y="1060"/>
                  </a:lnTo>
                  <a:lnTo>
                    <a:pt x="306" y="1067"/>
                  </a:lnTo>
                  <a:lnTo>
                    <a:pt x="328" y="1074"/>
                  </a:lnTo>
                  <a:lnTo>
                    <a:pt x="348" y="1080"/>
                  </a:lnTo>
                  <a:lnTo>
                    <a:pt x="376" y="1088"/>
                  </a:lnTo>
                  <a:lnTo>
                    <a:pt x="403" y="1094"/>
                  </a:lnTo>
                  <a:lnTo>
                    <a:pt x="427" y="1100"/>
                  </a:lnTo>
                  <a:lnTo>
                    <a:pt x="450" y="1102"/>
                  </a:lnTo>
                  <a:lnTo>
                    <a:pt x="501" y="1118"/>
                  </a:lnTo>
                  <a:lnTo>
                    <a:pt x="557" y="1135"/>
                  </a:lnTo>
                  <a:lnTo>
                    <a:pt x="615" y="1155"/>
                  </a:lnTo>
                  <a:lnTo>
                    <a:pt x="670" y="1175"/>
                  </a:lnTo>
                  <a:lnTo>
                    <a:pt x="678" y="1179"/>
                  </a:lnTo>
                  <a:lnTo>
                    <a:pt x="684" y="1183"/>
                  </a:lnTo>
                  <a:lnTo>
                    <a:pt x="692" y="1187"/>
                  </a:lnTo>
                  <a:lnTo>
                    <a:pt x="699" y="1191"/>
                  </a:lnTo>
                  <a:lnTo>
                    <a:pt x="713" y="1196"/>
                  </a:lnTo>
                  <a:lnTo>
                    <a:pt x="727" y="1200"/>
                  </a:lnTo>
                  <a:lnTo>
                    <a:pt x="755" y="1208"/>
                  </a:lnTo>
                  <a:lnTo>
                    <a:pt x="769" y="1211"/>
                  </a:lnTo>
                  <a:lnTo>
                    <a:pt x="782" y="1216"/>
                  </a:lnTo>
                  <a:lnTo>
                    <a:pt x="793" y="1223"/>
                  </a:lnTo>
                  <a:lnTo>
                    <a:pt x="799" y="1227"/>
                  </a:lnTo>
                  <a:lnTo>
                    <a:pt x="804" y="1231"/>
                  </a:lnTo>
                  <a:lnTo>
                    <a:pt x="819" y="1236"/>
                  </a:lnTo>
                  <a:lnTo>
                    <a:pt x="833" y="1241"/>
                  </a:lnTo>
                  <a:lnTo>
                    <a:pt x="846" y="1247"/>
                  </a:lnTo>
                  <a:lnTo>
                    <a:pt x="858" y="1254"/>
                  </a:lnTo>
                  <a:lnTo>
                    <a:pt x="881" y="1269"/>
                  </a:lnTo>
                  <a:lnTo>
                    <a:pt x="893" y="1276"/>
                  </a:lnTo>
                  <a:lnTo>
                    <a:pt x="905" y="1284"/>
                  </a:lnTo>
                  <a:lnTo>
                    <a:pt x="900" y="1261"/>
                  </a:lnTo>
                  <a:lnTo>
                    <a:pt x="897" y="1239"/>
                  </a:lnTo>
                  <a:lnTo>
                    <a:pt x="895" y="1217"/>
                  </a:lnTo>
                  <a:lnTo>
                    <a:pt x="893" y="1196"/>
                  </a:lnTo>
                  <a:lnTo>
                    <a:pt x="889" y="1115"/>
                  </a:lnTo>
                  <a:lnTo>
                    <a:pt x="895" y="1033"/>
                  </a:lnTo>
                  <a:lnTo>
                    <a:pt x="899" y="955"/>
                  </a:lnTo>
                  <a:lnTo>
                    <a:pt x="900" y="879"/>
                  </a:lnTo>
                  <a:lnTo>
                    <a:pt x="899" y="803"/>
                  </a:lnTo>
                  <a:lnTo>
                    <a:pt x="898" y="785"/>
                  </a:lnTo>
                  <a:lnTo>
                    <a:pt x="895" y="768"/>
                  </a:lnTo>
                  <a:lnTo>
                    <a:pt x="891" y="751"/>
                  </a:lnTo>
                  <a:lnTo>
                    <a:pt x="885" y="735"/>
                  </a:lnTo>
                  <a:lnTo>
                    <a:pt x="880" y="717"/>
                  </a:lnTo>
                  <a:lnTo>
                    <a:pt x="876" y="701"/>
                  </a:lnTo>
                  <a:lnTo>
                    <a:pt x="873" y="684"/>
                  </a:lnTo>
                  <a:lnTo>
                    <a:pt x="872" y="666"/>
                  </a:lnTo>
                  <a:lnTo>
                    <a:pt x="867" y="660"/>
                  </a:lnTo>
                  <a:lnTo>
                    <a:pt x="864" y="653"/>
                  </a:lnTo>
                  <a:lnTo>
                    <a:pt x="862" y="647"/>
                  </a:lnTo>
                  <a:lnTo>
                    <a:pt x="861" y="640"/>
                  </a:lnTo>
                  <a:lnTo>
                    <a:pt x="875" y="622"/>
                  </a:lnTo>
                  <a:lnTo>
                    <a:pt x="889" y="602"/>
                  </a:lnTo>
                  <a:lnTo>
                    <a:pt x="902" y="580"/>
                  </a:lnTo>
                  <a:lnTo>
                    <a:pt x="914" y="559"/>
                  </a:lnTo>
                  <a:lnTo>
                    <a:pt x="939" y="514"/>
                  </a:lnTo>
                  <a:lnTo>
                    <a:pt x="964" y="469"/>
                  </a:lnTo>
                  <a:lnTo>
                    <a:pt x="920" y="459"/>
                  </a:lnTo>
                  <a:lnTo>
                    <a:pt x="876" y="449"/>
                  </a:lnTo>
                  <a:lnTo>
                    <a:pt x="854" y="444"/>
                  </a:lnTo>
                  <a:lnTo>
                    <a:pt x="833" y="441"/>
                  </a:lnTo>
                  <a:lnTo>
                    <a:pt x="814" y="440"/>
                  </a:lnTo>
                  <a:lnTo>
                    <a:pt x="794" y="441"/>
                  </a:lnTo>
                  <a:close/>
                  <a:moveTo>
                    <a:pt x="1957" y="430"/>
                  </a:moveTo>
                  <a:lnTo>
                    <a:pt x="1957" y="430"/>
                  </a:lnTo>
                  <a:lnTo>
                    <a:pt x="1927" y="430"/>
                  </a:lnTo>
                  <a:lnTo>
                    <a:pt x="1913" y="433"/>
                  </a:lnTo>
                  <a:lnTo>
                    <a:pt x="1898" y="436"/>
                  </a:lnTo>
                  <a:lnTo>
                    <a:pt x="1892" y="437"/>
                  </a:lnTo>
                  <a:lnTo>
                    <a:pt x="1886" y="439"/>
                  </a:lnTo>
                  <a:lnTo>
                    <a:pt x="1882" y="441"/>
                  </a:lnTo>
                  <a:lnTo>
                    <a:pt x="1881" y="443"/>
                  </a:lnTo>
                  <a:lnTo>
                    <a:pt x="1880" y="446"/>
                  </a:lnTo>
                  <a:lnTo>
                    <a:pt x="1881" y="451"/>
                  </a:lnTo>
                  <a:lnTo>
                    <a:pt x="1895" y="454"/>
                  </a:lnTo>
                  <a:lnTo>
                    <a:pt x="1911" y="455"/>
                  </a:lnTo>
                  <a:lnTo>
                    <a:pt x="1928" y="455"/>
                  </a:lnTo>
                  <a:lnTo>
                    <a:pt x="1938" y="453"/>
                  </a:lnTo>
                  <a:lnTo>
                    <a:pt x="1947" y="451"/>
                  </a:lnTo>
                  <a:lnTo>
                    <a:pt x="1947" y="454"/>
                  </a:lnTo>
                  <a:lnTo>
                    <a:pt x="1948" y="455"/>
                  </a:lnTo>
                  <a:lnTo>
                    <a:pt x="1950"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79" y="736"/>
                  </a:lnTo>
                  <a:lnTo>
                    <a:pt x="1874" y="762"/>
                  </a:lnTo>
                  <a:lnTo>
                    <a:pt x="1866" y="789"/>
                  </a:lnTo>
                  <a:lnTo>
                    <a:pt x="1859" y="818"/>
                  </a:lnTo>
                  <a:lnTo>
                    <a:pt x="1850" y="847"/>
                  </a:lnTo>
                  <a:lnTo>
                    <a:pt x="1842" y="876"/>
                  </a:lnTo>
                  <a:lnTo>
                    <a:pt x="1833" y="905"/>
                  </a:lnTo>
                  <a:lnTo>
                    <a:pt x="1824" y="933"/>
                  </a:lnTo>
                  <a:lnTo>
                    <a:pt x="1815" y="960"/>
                  </a:lnTo>
                  <a:lnTo>
                    <a:pt x="1806" y="987"/>
                  </a:lnTo>
                  <a:lnTo>
                    <a:pt x="1802" y="1001"/>
                  </a:lnTo>
                  <a:lnTo>
                    <a:pt x="1799" y="1015"/>
                  </a:lnTo>
                  <a:lnTo>
                    <a:pt x="1790" y="1061"/>
                  </a:lnTo>
                  <a:lnTo>
                    <a:pt x="1786" y="1085"/>
                  </a:lnTo>
                  <a:lnTo>
                    <a:pt x="1782" y="1107"/>
                  </a:lnTo>
                  <a:lnTo>
                    <a:pt x="1776" y="1127"/>
                  </a:lnTo>
                  <a:lnTo>
                    <a:pt x="1770" y="1149"/>
                  </a:lnTo>
                  <a:lnTo>
                    <a:pt x="1767" y="1159"/>
                  </a:lnTo>
                  <a:lnTo>
                    <a:pt x="1761" y="1168"/>
                  </a:lnTo>
                  <a:lnTo>
                    <a:pt x="1756" y="1177"/>
                  </a:lnTo>
                  <a:lnTo>
                    <a:pt x="1750" y="1185"/>
                  </a:lnTo>
                  <a:lnTo>
                    <a:pt x="1739" y="1181"/>
                  </a:lnTo>
                  <a:lnTo>
                    <a:pt x="1735" y="1179"/>
                  </a:lnTo>
                  <a:lnTo>
                    <a:pt x="1730" y="1177"/>
                  </a:lnTo>
                  <a:lnTo>
                    <a:pt x="1710" y="1177"/>
                  </a:lnTo>
                  <a:lnTo>
                    <a:pt x="1690" y="1177"/>
                  </a:lnTo>
                  <a:lnTo>
                    <a:pt x="1647" y="1175"/>
                  </a:lnTo>
                  <a:lnTo>
                    <a:pt x="1626" y="1174"/>
                  </a:lnTo>
                  <a:lnTo>
                    <a:pt x="1606" y="1175"/>
                  </a:lnTo>
                  <a:lnTo>
                    <a:pt x="1586" y="1176"/>
                  </a:lnTo>
                  <a:lnTo>
                    <a:pt x="1568" y="1179"/>
                  </a:lnTo>
                  <a:lnTo>
                    <a:pt x="1562" y="1175"/>
                  </a:lnTo>
                  <a:lnTo>
                    <a:pt x="1558" y="1174"/>
                  </a:lnTo>
                  <a:lnTo>
                    <a:pt x="1553" y="1174"/>
                  </a:lnTo>
                  <a:lnTo>
                    <a:pt x="1549" y="1175"/>
                  </a:lnTo>
                  <a:lnTo>
                    <a:pt x="1541" y="1179"/>
                  </a:lnTo>
                  <a:lnTo>
                    <a:pt x="1536" y="1181"/>
                  </a:lnTo>
                  <a:lnTo>
                    <a:pt x="1532" y="1182"/>
                  </a:lnTo>
                  <a:lnTo>
                    <a:pt x="1515" y="1184"/>
                  </a:lnTo>
                  <a:lnTo>
                    <a:pt x="1497" y="1185"/>
                  </a:lnTo>
                  <a:lnTo>
                    <a:pt x="1478" y="1186"/>
                  </a:lnTo>
                  <a:lnTo>
                    <a:pt x="1459" y="1187"/>
                  </a:lnTo>
                  <a:lnTo>
                    <a:pt x="1399" y="1195"/>
                  </a:lnTo>
                  <a:lnTo>
                    <a:pt x="1326" y="1202"/>
                  </a:lnTo>
                  <a:lnTo>
                    <a:pt x="1288" y="1207"/>
                  </a:lnTo>
                  <a:lnTo>
                    <a:pt x="1252" y="1212"/>
                  </a:lnTo>
                  <a:lnTo>
                    <a:pt x="1245" y="1214"/>
                  </a:lnTo>
                  <a:lnTo>
                    <a:pt x="1239" y="1216"/>
                  </a:lnTo>
                  <a:lnTo>
                    <a:pt x="1233" y="1220"/>
                  </a:lnTo>
                  <a:lnTo>
                    <a:pt x="1227" y="1221"/>
                  </a:lnTo>
                  <a:lnTo>
                    <a:pt x="1184" y="1231"/>
                  </a:lnTo>
                  <a:lnTo>
                    <a:pt x="1164" y="1237"/>
                  </a:lnTo>
                  <a:lnTo>
                    <a:pt x="1144" y="1243"/>
                  </a:lnTo>
                  <a:lnTo>
                    <a:pt x="1123" y="1250"/>
                  </a:lnTo>
                  <a:lnTo>
                    <a:pt x="1105" y="1258"/>
                  </a:lnTo>
                  <a:lnTo>
                    <a:pt x="1086" y="1267"/>
                  </a:lnTo>
                  <a:lnTo>
                    <a:pt x="1069" y="1278"/>
                  </a:lnTo>
                  <a:lnTo>
                    <a:pt x="1141" y="1268"/>
                  </a:lnTo>
                  <a:lnTo>
                    <a:pt x="1214" y="1259"/>
                  </a:lnTo>
                  <a:lnTo>
                    <a:pt x="1362" y="1241"/>
                  </a:lnTo>
                  <a:lnTo>
                    <a:pt x="1394" y="1236"/>
                  </a:lnTo>
                  <a:lnTo>
                    <a:pt x="1426" y="1230"/>
                  </a:lnTo>
                  <a:lnTo>
                    <a:pt x="1458" y="1226"/>
                  </a:lnTo>
                  <a:lnTo>
                    <a:pt x="1475" y="1225"/>
                  </a:lnTo>
                  <a:lnTo>
                    <a:pt x="1491" y="1225"/>
                  </a:lnTo>
                  <a:lnTo>
                    <a:pt x="1531" y="1226"/>
                  </a:lnTo>
                  <a:lnTo>
                    <a:pt x="1550" y="1226"/>
                  </a:lnTo>
                  <a:lnTo>
                    <a:pt x="1568" y="1226"/>
                  </a:lnTo>
                  <a:lnTo>
                    <a:pt x="1578" y="1225"/>
                  </a:lnTo>
                  <a:lnTo>
                    <a:pt x="1589" y="1224"/>
                  </a:lnTo>
                  <a:lnTo>
                    <a:pt x="1593" y="1224"/>
                  </a:lnTo>
                  <a:lnTo>
                    <a:pt x="1597" y="1226"/>
                  </a:lnTo>
                  <a:lnTo>
                    <a:pt x="1601" y="1229"/>
                  </a:lnTo>
                  <a:lnTo>
                    <a:pt x="1602" y="1236"/>
                  </a:lnTo>
                  <a:lnTo>
                    <a:pt x="1594" y="1239"/>
                  </a:lnTo>
                  <a:lnTo>
                    <a:pt x="1586" y="1241"/>
                  </a:lnTo>
                  <a:lnTo>
                    <a:pt x="1577" y="1241"/>
                  </a:lnTo>
                  <a:lnTo>
                    <a:pt x="1569" y="1241"/>
                  </a:lnTo>
                  <a:lnTo>
                    <a:pt x="1551" y="1239"/>
                  </a:lnTo>
                  <a:lnTo>
                    <a:pt x="1534" y="1237"/>
                  </a:lnTo>
                  <a:lnTo>
                    <a:pt x="1511" y="1238"/>
                  </a:lnTo>
                  <a:lnTo>
                    <a:pt x="1487" y="1239"/>
                  </a:lnTo>
                  <a:lnTo>
                    <a:pt x="1440" y="1244"/>
                  </a:lnTo>
                  <a:lnTo>
                    <a:pt x="1396" y="1251"/>
                  </a:lnTo>
                  <a:lnTo>
                    <a:pt x="1357" y="1255"/>
                  </a:lnTo>
                  <a:lnTo>
                    <a:pt x="1290" y="1261"/>
                  </a:lnTo>
                  <a:lnTo>
                    <a:pt x="1232" y="1268"/>
                  </a:lnTo>
                  <a:lnTo>
                    <a:pt x="1211" y="1271"/>
                  </a:lnTo>
                  <a:lnTo>
                    <a:pt x="1190" y="1275"/>
                  </a:lnTo>
                  <a:lnTo>
                    <a:pt x="1169" y="1281"/>
                  </a:lnTo>
                  <a:lnTo>
                    <a:pt x="1149" y="1284"/>
                  </a:lnTo>
                  <a:lnTo>
                    <a:pt x="1106" y="1288"/>
                  </a:lnTo>
                  <a:lnTo>
                    <a:pt x="1087" y="1290"/>
                  </a:lnTo>
                  <a:lnTo>
                    <a:pt x="1067" y="1293"/>
                  </a:lnTo>
                  <a:lnTo>
                    <a:pt x="1049" y="1298"/>
                  </a:lnTo>
                  <a:lnTo>
                    <a:pt x="1032" y="1303"/>
                  </a:lnTo>
                  <a:lnTo>
                    <a:pt x="1015" y="1311"/>
                  </a:lnTo>
                  <a:lnTo>
                    <a:pt x="999" y="1320"/>
                  </a:lnTo>
                  <a:lnTo>
                    <a:pt x="1002" y="1322"/>
                  </a:lnTo>
                  <a:lnTo>
                    <a:pt x="1003" y="1326"/>
                  </a:lnTo>
                  <a:lnTo>
                    <a:pt x="1004" y="1330"/>
                  </a:lnTo>
                  <a:lnTo>
                    <a:pt x="1004" y="1335"/>
                  </a:lnTo>
                  <a:lnTo>
                    <a:pt x="1026" y="1326"/>
                  </a:lnTo>
                  <a:lnTo>
                    <a:pt x="1047" y="1317"/>
                  </a:lnTo>
                  <a:lnTo>
                    <a:pt x="1071" y="1311"/>
                  </a:lnTo>
                  <a:lnTo>
                    <a:pt x="1095" y="1306"/>
                  </a:lnTo>
                  <a:lnTo>
                    <a:pt x="1167" y="1298"/>
                  </a:lnTo>
                  <a:lnTo>
                    <a:pt x="1242" y="1290"/>
                  </a:lnTo>
                  <a:lnTo>
                    <a:pt x="1318" y="1285"/>
                  </a:lnTo>
                  <a:lnTo>
                    <a:pt x="1396" y="1278"/>
                  </a:lnTo>
                  <a:lnTo>
                    <a:pt x="1474" y="1272"/>
                  </a:lnTo>
                  <a:lnTo>
                    <a:pt x="1554" y="1266"/>
                  </a:lnTo>
                  <a:lnTo>
                    <a:pt x="1631" y="1258"/>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53" y="1203"/>
                  </a:lnTo>
                  <a:lnTo>
                    <a:pt x="1861" y="1176"/>
                  </a:lnTo>
                  <a:lnTo>
                    <a:pt x="1867" y="1147"/>
                  </a:lnTo>
                  <a:lnTo>
                    <a:pt x="1873" y="1118"/>
                  </a:lnTo>
                  <a:lnTo>
                    <a:pt x="1884" y="1059"/>
                  </a:lnTo>
                  <a:lnTo>
                    <a:pt x="1890" y="1030"/>
                  </a:lnTo>
                  <a:lnTo>
                    <a:pt x="1897" y="1001"/>
                  </a:lnTo>
                  <a:lnTo>
                    <a:pt x="1903" y="982"/>
                  </a:lnTo>
                  <a:lnTo>
                    <a:pt x="1909" y="964"/>
                  </a:lnTo>
                  <a:lnTo>
                    <a:pt x="1915" y="944"/>
                  </a:lnTo>
                  <a:lnTo>
                    <a:pt x="1922" y="926"/>
                  </a:lnTo>
                  <a:lnTo>
                    <a:pt x="1933" y="884"/>
                  </a:lnTo>
                  <a:lnTo>
                    <a:pt x="1938" y="863"/>
                  </a:lnTo>
                  <a:lnTo>
                    <a:pt x="1943" y="843"/>
                  </a:lnTo>
                  <a:lnTo>
                    <a:pt x="1948" y="822"/>
                  </a:lnTo>
                  <a:lnTo>
                    <a:pt x="1953" y="802"/>
                  </a:lnTo>
                  <a:lnTo>
                    <a:pt x="1958" y="782"/>
                  </a:lnTo>
                  <a:lnTo>
                    <a:pt x="1963" y="760"/>
                  </a:lnTo>
                  <a:lnTo>
                    <a:pt x="1972" y="717"/>
                  </a:lnTo>
                  <a:lnTo>
                    <a:pt x="1977" y="696"/>
                  </a:lnTo>
                  <a:lnTo>
                    <a:pt x="1982" y="676"/>
                  </a:lnTo>
                  <a:lnTo>
                    <a:pt x="1985" y="667"/>
                  </a:lnTo>
                  <a:lnTo>
                    <a:pt x="1988" y="661"/>
                  </a:lnTo>
                  <a:lnTo>
                    <a:pt x="1993" y="653"/>
                  </a:lnTo>
                  <a:lnTo>
                    <a:pt x="1995" y="645"/>
                  </a:lnTo>
                  <a:lnTo>
                    <a:pt x="2000" y="617"/>
                  </a:lnTo>
                  <a:lnTo>
                    <a:pt x="2004" y="588"/>
                  </a:lnTo>
                  <a:lnTo>
                    <a:pt x="2009" y="560"/>
                  </a:lnTo>
                  <a:lnTo>
                    <a:pt x="2011" y="546"/>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0" y="429"/>
                  </a:lnTo>
                  <a:lnTo>
                    <a:pt x="2002" y="428"/>
                  </a:lnTo>
                  <a:lnTo>
                    <a:pt x="1995" y="427"/>
                  </a:lnTo>
                  <a:lnTo>
                    <a:pt x="1987" y="427"/>
                  </a:lnTo>
                  <a:lnTo>
                    <a:pt x="1972" y="429"/>
                  </a:lnTo>
                  <a:lnTo>
                    <a:pt x="1957" y="430"/>
                  </a:lnTo>
                  <a:close/>
                  <a:moveTo>
                    <a:pt x="1876" y="466"/>
                  </a:moveTo>
                  <a:lnTo>
                    <a:pt x="1876" y="466"/>
                  </a:lnTo>
                  <a:lnTo>
                    <a:pt x="1867" y="496"/>
                  </a:lnTo>
                  <a:lnTo>
                    <a:pt x="1859" y="525"/>
                  </a:lnTo>
                  <a:lnTo>
                    <a:pt x="1845" y="585"/>
                  </a:lnTo>
                  <a:lnTo>
                    <a:pt x="1831" y="645"/>
                  </a:lnTo>
                  <a:lnTo>
                    <a:pt x="1823" y="673"/>
                  </a:lnTo>
                  <a:lnTo>
                    <a:pt x="1815" y="703"/>
                  </a:lnTo>
                  <a:lnTo>
                    <a:pt x="1796" y="771"/>
                  </a:lnTo>
                  <a:lnTo>
                    <a:pt x="1791" y="789"/>
                  </a:lnTo>
                  <a:lnTo>
                    <a:pt x="1787" y="807"/>
                  </a:lnTo>
                  <a:lnTo>
                    <a:pt x="1780" y="844"/>
                  </a:lnTo>
                  <a:lnTo>
                    <a:pt x="1770" y="881"/>
                  </a:lnTo>
                  <a:lnTo>
                    <a:pt x="1759" y="919"/>
                  </a:lnTo>
                  <a:lnTo>
                    <a:pt x="1747" y="955"/>
                  </a:lnTo>
                  <a:lnTo>
                    <a:pt x="1737" y="991"/>
                  </a:lnTo>
                  <a:lnTo>
                    <a:pt x="1736" y="999"/>
                  </a:lnTo>
                  <a:lnTo>
                    <a:pt x="1736" y="1008"/>
                  </a:lnTo>
                  <a:lnTo>
                    <a:pt x="1735" y="1011"/>
                  </a:lnTo>
                  <a:lnTo>
                    <a:pt x="1733" y="1015"/>
                  </a:lnTo>
                  <a:lnTo>
                    <a:pt x="1730" y="1017"/>
                  </a:lnTo>
                  <a:lnTo>
                    <a:pt x="1726" y="1020"/>
                  </a:lnTo>
                  <a:lnTo>
                    <a:pt x="1728" y="1025"/>
                  </a:lnTo>
                  <a:lnTo>
                    <a:pt x="1729" y="1029"/>
                  </a:lnTo>
                  <a:lnTo>
                    <a:pt x="1729" y="1032"/>
                  </a:lnTo>
                  <a:lnTo>
                    <a:pt x="1726" y="1036"/>
                  </a:lnTo>
                  <a:lnTo>
                    <a:pt x="1683" y="1038"/>
                  </a:lnTo>
                  <a:lnTo>
                    <a:pt x="1639" y="1042"/>
                  </a:lnTo>
                  <a:lnTo>
                    <a:pt x="1593" y="1046"/>
                  </a:lnTo>
                  <a:lnTo>
                    <a:pt x="1547" y="1054"/>
                  </a:lnTo>
                  <a:lnTo>
                    <a:pt x="1512" y="1061"/>
                  </a:lnTo>
                  <a:lnTo>
                    <a:pt x="1478" y="1069"/>
                  </a:lnTo>
                  <a:lnTo>
                    <a:pt x="1442" y="1076"/>
                  </a:lnTo>
                  <a:lnTo>
                    <a:pt x="1409" y="1085"/>
                  </a:lnTo>
                  <a:lnTo>
                    <a:pt x="1376" y="1095"/>
                  </a:lnTo>
                  <a:lnTo>
                    <a:pt x="1343" y="1106"/>
                  </a:lnTo>
                  <a:lnTo>
                    <a:pt x="1311" y="1118"/>
                  </a:lnTo>
                  <a:lnTo>
                    <a:pt x="1279" y="1131"/>
                  </a:lnTo>
                  <a:lnTo>
                    <a:pt x="1260" y="1139"/>
                  </a:lnTo>
                  <a:lnTo>
                    <a:pt x="1241" y="1149"/>
                  </a:lnTo>
                  <a:lnTo>
                    <a:pt x="1203" y="1170"/>
                  </a:lnTo>
                  <a:lnTo>
                    <a:pt x="1129" y="1212"/>
                  </a:lnTo>
                  <a:lnTo>
                    <a:pt x="1091" y="1233"/>
                  </a:lnTo>
                  <a:lnTo>
                    <a:pt x="1073" y="1244"/>
                  </a:lnTo>
                  <a:lnTo>
                    <a:pt x="1055" y="1255"/>
                  </a:lnTo>
                  <a:lnTo>
                    <a:pt x="1027" y="1271"/>
                  </a:lnTo>
                  <a:lnTo>
                    <a:pt x="1013" y="1280"/>
                  </a:lnTo>
                  <a:lnTo>
                    <a:pt x="1001" y="1289"/>
                  </a:lnTo>
                  <a:lnTo>
                    <a:pt x="995" y="1294"/>
                  </a:lnTo>
                  <a:lnTo>
                    <a:pt x="993" y="1299"/>
                  </a:lnTo>
                  <a:lnTo>
                    <a:pt x="991" y="1301"/>
                  </a:lnTo>
                  <a:lnTo>
                    <a:pt x="993" y="1303"/>
                  </a:lnTo>
                  <a:lnTo>
                    <a:pt x="995" y="1303"/>
                  </a:lnTo>
                  <a:lnTo>
                    <a:pt x="998" y="1302"/>
                  </a:lnTo>
                  <a:lnTo>
                    <a:pt x="1003" y="1299"/>
                  </a:lnTo>
                  <a:lnTo>
                    <a:pt x="1009" y="1293"/>
                  </a:lnTo>
                  <a:lnTo>
                    <a:pt x="1013" y="1289"/>
                  </a:lnTo>
                  <a:lnTo>
                    <a:pt x="1025" y="1283"/>
                  </a:lnTo>
                  <a:lnTo>
                    <a:pt x="1036" y="1276"/>
                  </a:lnTo>
                  <a:lnTo>
                    <a:pt x="1061" y="1263"/>
                  </a:lnTo>
                  <a:lnTo>
                    <a:pt x="1087" y="1252"/>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529" y="1166"/>
                  </a:lnTo>
                  <a:lnTo>
                    <a:pt x="1565" y="1162"/>
                  </a:lnTo>
                  <a:lnTo>
                    <a:pt x="1603" y="1160"/>
                  </a:lnTo>
                  <a:lnTo>
                    <a:pt x="1639" y="1157"/>
                  </a:lnTo>
                  <a:lnTo>
                    <a:pt x="1677" y="1159"/>
                  </a:lnTo>
                  <a:lnTo>
                    <a:pt x="1714" y="1161"/>
                  </a:lnTo>
                  <a:lnTo>
                    <a:pt x="1732" y="1163"/>
                  </a:lnTo>
                  <a:lnTo>
                    <a:pt x="1751" y="1166"/>
                  </a:lnTo>
                  <a:lnTo>
                    <a:pt x="1775" y="1067"/>
                  </a:lnTo>
                  <a:lnTo>
                    <a:pt x="1801" y="967"/>
                  </a:lnTo>
                  <a:lnTo>
                    <a:pt x="1829" y="867"/>
                  </a:lnTo>
                  <a:lnTo>
                    <a:pt x="1856" y="773"/>
                  </a:lnTo>
                  <a:lnTo>
                    <a:pt x="1858" y="766"/>
                  </a:lnTo>
                  <a:lnTo>
                    <a:pt x="1859" y="758"/>
                  </a:lnTo>
                  <a:lnTo>
                    <a:pt x="1861" y="743"/>
                  </a:lnTo>
                  <a:lnTo>
                    <a:pt x="1865" y="733"/>
                  </a:lnTo>
                  <a:lnTo>
                    <a:pt x="1869" y="723"/>
                  </a:lnTo>
                  <a:lnTo>
                    <a:pt x="1874" y="713"/>
                  </a:lnTo>
                  <a:lnTo>
                    <a:pt x="1877" y="703"/>
                  </a:lnTo>
                  <a:lnTo>
                    <a:pt x="1880" y="692"/>
                  </a:lnTo>
                  <a:lnTo>
                    <a:pt x="1882" y="680"/>
                  </a:lnTo>
                  <a:lnTo>
                    <a:pt x="1884" y="668"/>
                  </a:lnTo>
                  <a:lnTo>
                    <a:pt x="1888" y="655"/>
                  </a:lnTo>
                  <a:lnTo>
                    <a:pt x="1903" y="609"/>
                  </a:lnTo>
                  <a:lnTo>
                    <a:pt x="1917" y="563"/>
                  </a:lnTo>
                  <a:lnTo>
                    <a:pt x="1923" y="541"/>
                  </a:lnTo>
                  <a:lnTo>
                    <a:pt x="1928" y="518"/>
                  </a:lnTo>
                  <a:lnTo>
                    <a:pt x="1933" y="497"/>
                  </a:lnTo>
                  <a:lnTo>
                    <a:pt x="1936" y="476"/>
                  </a:lnTo>
                  <a:lnTo>
                    <a:pt x="1922" y="473"/>
                  </a:lnTo>
                  <a:lnTo>
                    <a:pt x="1906" y="470"/>
                  </a:lnTo>
                  <a:lnTo>
                    <a:pt x="1891" y="468"/>
                  </a:lnTo>
                  <a:lnTo>
                    <a:pt x="1876" y="466"/>
                  </a:lnTo>
                  <a:close/>
                  <a:moveTo>
                    <a:pt x="1783" y="572"/>
                  </a:moveTo>
                  <a:lnTo>
                    <a:pt x="1783" y="572"/>
                  </a:lnTo>
                  <a:lnTo>
                    <a:pt x="1785" y="566"/>
                  </a:lnTo>
                  <a:lnTo>
                    <a:pt x="1786" y="560"/>
                  </a:lnTo>
                  <a:lnTo>
                    <a:pt x="1788" y="554"/>
                  </a:lnTo>
                  <a:lnTo>
                    <a:pt x="1788" y="551"/>
                  </a:lnTo>
                  <a:lnTo>
                    <a:pt x="1787" y="549"/>
                  </a:lnTo>
                  <a:lnTo>
                    <a:pt x="1783" y="561"/>
                  </a:lnTo>
                  <a:lnTo>
                    <a:pt x="1782" y="567"/>
                  </a:lnTo>
                  <a:lnTo>
                    <a:pt x="1782" y="570"/>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282" y="960"/>
                  </a:lnTo>
                  <a:lnTo>
                    <a:pt x="1252" y="983"/>
                  </a:lnTo>
                  <a:lnTo>
                    <a:pt x="1222" y="1005"/>
                  </a:lnTo>
                  <a:lnTo>
                    <a:pt x="1193" y="1029"/>
                  </a:lnTo>
                  <a:lnTo>
                    <a:pt x="1164" y="1059"/>
                  </a:lnTo>
                  <a:lnTo>
                    <a:pt x="1136" y="1089"/>
                  </a:lnTo>
                  <a:lnTo>
                    <a:pt x="1108" y="1121"/>
                  </a:lnTo>
                  <a:lnTo>
                    <a:pt x="1080" y="1152"/>
                  </a:lnTo>
                  <a:lnTo>
                    <a:pt x="1054" y="1185"/>
                  </a:lnTo>
                  <a:lnTo>
                    <a:pt x="1028" y="1218"/>
                  </a:lnTo>
                  <a:lnTo>
                    <a:pt x="1004" y="1252"/>
                  </a:lnTo>
                  <a:lnTo>
                    <a:pt x="982" y="1285"/>
                  </a:lnTo>
                  <a:lnTo>
                    <a:pt x="1017" y="1246"/>
                  </a:lnTo>
                  <a:lnTo>
                    <a:pt x="1055" y="1209"/>
                  </a:lnTo>
                  <a:lnTo>
                    <a:pt x="1075" y="1191"/>
                  </a:lnTo>
                  <a:lnTo>
                    <a:pt x="1094" y="1174"/>
                  </a:lnTo>
                  <a:lnTo>
                    <a:pt x="1115" y="1156"/>
                  </a:lnTo>
                  <a:lnTo>
                    <a:pt x="1136" y="1139"/>
                  </a:lnTo>
                  <a:lnTo>
                    <a:pt x="1142" y="1137"/>
                  </a:lnTo>
                  <a:lnTo>
                    <a:pt x="1149" y="1134"/>
                  </a:lnTo>
                  <a:lnTo>
                    <a:pt x="1162" y="1124"/>
                  </a:lnTo>
                  <a:lnTo>
                    <a:pt x="1185" y="1104"/>
                  </a:lnTo>
                  <a:lnTo>
                    <a:pt x="1200" y="1096"/>
                  </a:lnTo>
                  <a:lnTo>
                    <a:pt x="1215" y="1087"/>
                  </a:lnTo>
                  <a:lnTo>
                    <a:pt x="1243" y="1069"/>
                  </a:lnTo>
                  <a:lnTo>
                    <a:pt x="1271" y="1048"/>
                  </a:lnTo>
                  <a:lnTo>
                    <a:pt x="1285" y="1040"/>
                  </a:lnTo>
                  <a:lnTo>
                    <a:pt x="1300" y="1031"/>
                  </a:lnTo>
                  <a:lnTo>
                    <a:pt x="1329" y="1015"/>
                  </a:lnTo>
                  <a:lnTo>
                    <a:pt x="1359" y="999"/>
                  </a:lnTo>
                  <a:lnTo>
                    <a:pt x="1375" y="991"/>
                  </a:lnTo>
                  <a:lnTo>
                    <a:pt x="1391" y="984"/>
                  </a:lnTo>
                  <a:lnTo>
                    <a:pt x="1407" y="978"/>
                  </a:lnTo>
                  <a:lnTo>
                    <a:pt x="1424" y="972"/>
                  </a:lnTo>
                  <a:lnTo>
                    <a:pt x="1426" y="969"/>
                  </a:lnTo>
                  <a:lnTo>
                    <a:pt x="1429" y="968"/>
                  </a:lnTo>
                  <a:lnTo>
                    <a:pt x="1433" y="966"/>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6"/>
                  </a:lnTo>
                  <a:lnTo>
                    <a:pt x="1661" y="923"/>
                  </a:lnTo>
                  <a:lnTo>
                    <a:pt x="1659" y="919"/>
                  </a:lnTo>
                  <a:lnTo>
                    <a:pt x="1656" y="914"/>
                  </a:lnTo>
                  <a:lnTo>
                    <a:pt x="1655" y="910"/>
                  </a:lnTo>
                  <a:lnTo>
                    <a:pt x="1626" y="908"/>
                  </a:lnTo>
                  <a:lnTo>
                    <a:pt x="1617" y="904"/>
                  </a:lnTo>
                  <a:lnTo>
                    <a:pt x="1607" y="900"/>
                  </a:lnTo>
                  <a:lnTo>
                    <a:pt x="1596" y="899"/>
                  </a:lnTo>
                  <a:lnTo>
                    <a:pt x="1585" y="898"/>
                  </a:lnTo>
                  <a:lnTo>
                    <a:pt x="1573" y="899"/>
                  </a:lnTo>
                  <a:lnTo>
                    <a:pt x="1561" y="899"/>
                  </a:lnTo>
                  <a:lnTo>
                    <a:pt x="1538" y="903"/>
                  </a:lnTo>
                  <a:lnTo>
                    <a:pt x="1505" y="909"/>
                  </a:lnTo>
                  <a:lnTo>
                    <a:pt x="1489" y="913"/>
                  </a:lnTo>
                  <a:lnTo>
                    <a:pt x="1473" y="918"/>
                  </a:lnTo>
                  <a:lnTo>
                    <a:pt x="1458" y="923"/>
                  </a:lnTo>
                  <a:lnTo>
                    <a:pt x="1443" y="928"/>
                  </a:lnTo>
                  <a:lnTo>
                    <a:pt x="1429" y="935"/>
                  </a:lnTo>
                  <a:lnTo>
                    <a:pt x="1417" y="942"/>
                  </a:lnTo>
                  <a:lnTo>
                    <a:pt x="1407" y="950"/>
                  </a:lnTo>
                  <a:lnTo>
                    <a:pt x="1397" y="957"/>
                  </a:lnTo>
                  <a:lnTo>
                    <a:pt x="1392" y="960"/>
                  </a:lnTo>
                  <a:lnTo>
                    <a:pt x="1388" y="963"/>
                  </a:lnTo>
                  <a:lnTo>
                    <a:pt x="1382" y="965"/>
                  </a:lnTo>
                  <a:lnTo>
                    <a:pt x="1376" y="965"/>
                  </a:lnTo>
                  <a:lnTo>
                    <a:pt x="1380" y="960"/>
                  </a:lnTo>
                  <a:lnTo>
                    <a:pt x="1387" y="957"/>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0"/>
                  </a:lnTo>
                  <a:lnTo>
                    <a:pt x="1612" y="876"/>
                  </a:lnTo>
                  <a:lnTo>
                    <a:pt x="1611" y="872"/>
                  </a:lnTo>
                  <a:lnTo>
                    <a:pt x="1609" y="869"/>
                  </a:lnTo>
                  <a:lnTo>
                    <a:pt x="1585" y="869"/>
                  </a:lnTo>
                  <a:lnTo>
                    <a:pt x="1560" y="873"/>
                  </a:lnTo>
                  <a:lnTo>
                    <a:pt x="1535" y="877"/>
                  </a:lnTo>
                  <a:lnTo>
                    <a:pt x="1511" y="882"/>
                  </a:lnTo>
                  <a:lnTo>
                    <a:pt x="1486" y="889"/>
                  </a:lnTo>
                  <a:lnTo>
                    <a:pt x="1464" y="896"/>
                  </a:lnTo>
                  <a:lnTo>
                    <a:pt x="1422" y="910"/>
                  </a:lnTo>
                  <a:lnTo>
                    <a:pt x="1436" y="900"/>
                  </a:lnTo>
                  <a:lnTo>
                    <a:pt x="1451" y="892"/>
                  </a:lnTo>
                  <a:lnTo>
                    <a:pt x="1467" y="885"/>
                  </a:lnTo>
                  <a:lnTo>
                    <a:pt x="1484" y="879"/>
                  </a:lnTo>
                  <a:lnTo>
                    <a:pt x="1502" y="874"/>
                  </a:lnTo>
                  <a:lnTo>
                    <a:pt x="1519" y="868"/>
                  </a:lnTo>
                  <a:lnTo>
                    <a:pt x="1554" y="860"/>
                  </a:lnTo>
                  <a:lnTo>
                    <a:pt x="1511" y="860"/>
                  </a:lnTo>
                  <a:lnTo>
                    <a:pt x="1490" y="860"/>
                  </a:lnTo>
                  <a:lnTo>
                    <a:pt x="1470" y="862"/>
                  </a:lnTo>
                  <a:close/>
                  <a:moveTo>
                    <a:pt x="437" y="1121"/>
                  </a:moveTo>
                  <a:lnTo>
                    <a:pt x="437" y="1121"/>
                  </a:lnTo>
                  <a:lnTo>
                    <a:pt x="430" y="1120"/>
                  </a:lnTo>
                  <a:lnTo>
                    <a:pt x="423" y="1118"/>
                  </a:lnTo>
                  <a:lnTo>
                    <a:pt x="336" y="1093"/>
                  </a:lnTo>
                  <a:lnTo>
                    <a:pt x="294" y="1081"/>
                  </a:lnTo>
                  <a:lnTo>
                    <a:pt x="254" y="1072"/>
                  </a:lnTo>
                  <a:lnTo>
                    <a:pt x="209" y="1062"/>
                  </a:lnTo>
                  <a:lnTo>
                    <a:pt x="163" y="1054"/>
                  </a:lnTo>
                  <a:lnTo>
                    <a:pt x="76" y="1038"/>
                  </a:lnTo>
                  <a:lnTo>
                    <a:pt x="71" y="1041"/>
                  </a:lnTo>
                  <a:lnTo>
                    <a:pt x="65" y="1041"/>
                  </a:lnTo>
                  <a:lnTo>
                    <a:pt x="61" y="1041"/>
                  </a:lnTo>
                  <a:lnTo>
                    <a:pt x="55" y="1042"/>
                  </a:lnTo>
                  <a:lnTo>
                    <a:pt x="49" y="1051"/>
                  </a:lnTo>
                  <a:lnTo>
                    <a:pt x="42" y="1061"/>
                  </a:lnTo>
                  <a:lnTo>
                    <a:pt x="35" y="1070"/>
                  </a:lnTo>
                  <a:lnTo>
                    <a:pt x="30" y="1080"/>
                  </a:lnTo>
                  <a:lnTo>
                    <a:pt x="51" y="1081"/>
                  </a:lnTo>
                  <a:lnTo>
                    <a:pt x="70" y="1084"/>
                  </a:lnTo>
                  <a:lnTo>
                    <a:pt x="107" y="1088"/>
                  </a:lnTo>
                  <a:lnTo>
                    <a:pt x="179" y="1099"/>
                  </a:lnTo>
                  <a:lnTo>
                    <a:pt x="251" y="1110"/>
                  </a:lnTo>
                  <a:lnTo>
                    <a:pt x="321" y="1122"/>
                  </a:lnTo>
                  <a:lnTo>
                    <a:pt x="391" y="1132"/>
                  </a:lnTo>
                  <a:lnTo>
                    <a:pt x="454" y="1139"/>
                  </a:lnTo>
                  <a:lnTo>
                    <a:pt x="487" y="1144"/>
                  </a:lnTo>
                  <a:lnTo>
                    <a:pt x="523" y="1148"/>
                  </a:lnTo>
                  <a:lnTo>
                    <a:pt x="530" y="1151"/>
                  </a:lnTo>
                  <a:lnTo>
                    <a:pt x="534" y="1151"/>
                  </a:lnTo>
                  <a:lnTo>
                    <a:pt x="535" y="1150"/>
                  </a:lnTo>
                  <a:lnTo>
                    <a:pt x="536" y="1148"/>
                  </a:lnTo>
                  <a:lnTo>
                    <a:pt x="487" y="1136"/>
                  </a:lnTo>
                  <a:lnTo>
                    <a:pt x="461" y="1130"/>
                  </a:lnTo>
                  <a:lnTo>
                    <a:pt x="437" y="1121"/>
                  </a:lnTo>
                  <a:close/>
                  <a:moveTo>
                    <a:pt x="657" y="1209"/>
                  </a:moveTo>
                  <a:lnTo>
                    <a:pt x="657" y="1209"/>
                  </a:lnTo>
                  <a:lnTo>
                    <a:pt x="624" y="1195"/>
                  </a:lnTo>
                  <a:lnTo>
                    <a:pt x="607" y="1188"/>
                  </a:lnTo>
                  <a:lnTo>
                    <a:pt x="589" y="1182"/>
                  </a:lnTo>
                  <a:lnTo>
                    <a:pt x="572" y="1176"/>
                  </a:lnTo>
                  <a:lnTo>
                    <a:pt x="555" y="1169"/>
                  </a:lnTo>
                  <a:lnTo>
                    <a:pt x="546" y="1167"/>
                  </a:lnTo>
                  <a:lnTo>
                    <a:pt x="536" y="1166"/>
                  </a:lnTo>
                  <a:lnTo>
                    <a:pt x="515" y="1164"/>
                  </a:lnTo>
                  <a:lnTo>
                    <a:pt x="494" y="1162"/>
                  </a:lnTo>
                  <a:lnTo>
                    <a:pt x="473" y="1159"/>
                  </a:lnTo>
                  <a:lnTo>
                    <a:pt x="442" y="1154"/>
                  </a:lnTo>
                  <a:lnTo>
                    <a:pt x="411" y="1150"/>
                  </a:lnTo>
                  <a:lnTo>
                    <a:pt x="347" y="1142"/>
                  </a:lnTo>
                  <a:lnTo>
                    <a:pt x="307" y="1138"/>
                  </a:lnTo>
                  <a:lnTo>
                    <a:pt x="269" y="1132"/>
                  </a:lnTo>
                  <a:lnTo>
                    <a:pt x="194" y="1118"/>
                  </a:lnTo>
                  <a:lnTo>
                    <a:pt x="156" y="1111"/>
                  </a:lnTo>
                  <a:lnTo>
                    <a:pt x="119" y="1105"/>
                  </a:lnTo>
                  <a:lnTo>
                    <a:pt x="82" y="1100"/>
                  </a:lnTo>
                  <a:lnTo>
                    <a:pt x="46" y="1096"/>
                  </a:lnTo>
                  <a:lnTo>
                    <a:pt x="42" y="1101"/>
                  </a:lnTo>
                  <a:lnTo>
                    <a:pt x="37" y="1105"/>
                  </a:lnTo>
                  <a:lnTo>
                    <a:pt x="30" y="1115"/>
                  </a:lnTo>
                  <a:lnTo>
                    <a:pt x="25" y="1126"/>
                  </a:lnTo>
                  <a:lnTo>
                    <a:pt x="21" y="1136"/>
                  </a:lnTo>
                  <a:lnTo>
                    <a:pt x="57" y="1138"/>
                  </a:lnTo>
                  <a:lnTo>
                    <a:pt x="93" y="1142"/>
                  </a:lnTo>
                  <a:lnTo>
                    <a:pt x="131" y="1147"/>
                  </a:lnTo>
                  <a:lnTo>
                    <a:pt x="169" y="1152"/>
                  </a:lnTo>
                  <a:lnTo>
                    <a:pt x="215" y="1155"/>
                  </a:lnTo>
                  <a:lnTo>
                    <a:pt x="264" y="1157"/>
                  </a:lnTo>
                  <a:lnTo>
                    <a:pt x="313" y="1160"/>
                  </a:lnTo>
                  <a:lnTo>
                    <a:pt x="335" y="1162"/>
                  </a:lnTo>
                  <a:lnTo>
                    <a:pt x="355" y="1164"/>
                  </a:lnTo>
                  <a:lnTo>
                    <a:pt x="393" y="1168"/>
                  </a:lnTo>
                  <a:lnTo>
                    <a:pt x="410" y="1170"/>
                  </a:lnTo>
                  <a:lnTo>
                    <a:pt x="427" y="1174"/>
                  </a:lnTo>
                  <a:lnTo>
                    <a:pt x="430" y="1175"/>
                  </a:lnTo>
                  <a:lnTo>
                    <a:pt x="435" y="1177"/>
                  </a:lnTo>
                  <a:lnTo>
                    <a:pt x="439" y="1179"/>
                  </a:lnTo>
                  <a:lnTo>
                    <a:pt x="442" y="1180"/>
                  </a:lnTo>
                  <a:lnTo>
                    <a:pt x="455" y="1183"/>
                  </a:lnTo>
                  <a:lnTo>
                    <a:pt x="467" y="1184"/>
                  </a:lnTo>
                  <a:lnTo>
                    <a:pt x="491" y="1186"/>
                  </a:lnTo>
                  <a:lnTo>
                    <a:pt x="516" y="1188"/>
                  </a:lnTo>
                  <a:lnTo>
                    <a:pt x="529" y="1191"/>
                  </a:lnTo>
                  <a:lnTo>
                    <a:pt x="541" y="1193"/>
                  </a:lnTo>
                  <a:lnTo>
                    <a:pt x="616" y="1212"/>
                  </a:lnTo>
                  <a:lnTo>
                    <a:pt x="684" y="1231"/>
                  </a:lnTo>
                  <a:lnTo>
                    <a:pt x="710" y="1240"/>
                  </a:lnTo>
                  <a:lnTo>
                    <a:pt x="723" y="1243"/>
                  </a:lnTo>
                  <a:lnTo>
                    <a:pt x="729" y="1243"/>
                  </a:lnTo>
                  <a:lnTo>
                    <a:pt x="736" y="1242"/>
                  </a:lnTo>
                  <a:lnTo>
                    <a:pt x="725" y="1240"/>
                  </a:lnTo>
                  <a:lnTo>
                    <a:pt x="714" y="1236"/>
                  </a:lnTo>
                  <a:lnTo>
                    <a:pt x="695" y="1226"/>
                  </a:lnTo>
                  <a:lnTo>
                    <a:pt x="676" y="1216"/>
                  </a:lnTo>
                  <a:lnTo>
                    <a:pt x="667" y="1212"/>
                  </a:lnTo>
                  <a:lnTo>
                    <a:pt x="657" y="1209"/>
                  </a:lnTo>
                  <a:close/>
                  <a:moveTo>
                    <a:pt x="587" y="1164"/>
                  </a:moveTo>
                  <a:lnTo>
                    <a:pt x="587" y="1164"/>
                  </a:lnTo>
                  <a:lnTo>
                    <a:pt x="564" y="1155"/>
                  </a:lnTo>
                  <a:lnTo>
                    <a:pt x="541" y="1148"/>
                  </a:lnTo>
                  <a:lnTo>
                    <a:pt x="545" y="1151"/>
                  </a:lnTo>
                  <a:lnTo>
                    <a:pt x="550" y="1154"/>
                  </a:lnTo>
                  <a:lnTo>
                    <a:pt x="563" y="1159"/>
                  </a:lnTo>
                  <a:lnTo>
                    <a:pt x="576" y="1162"/>
                  </a:lnTo>
                  <a:lnTo>
                    <a:pt x="587" y="1164"/>
                  </a:lnTo>
                  <a:close/>
                  <a:moveTo>
                    <a:pt x="474" y="1198"/>
                  </a:moveTo>
                  <a:lnTo>
                    <a:pt x="474" y="1198"/>
                  </a:lnTo>
                  <a:lnTo>
                    <a:pt x="439" y="1193"/>
                  </a:lnTo>
                  <a:lnTo>
                    <a:pt x="421" y="1190"/>
                  </a:lnTo>
                  <a:lnTo>
                    <a:pt x="402" y="1187"/>
                  </a:lnTo>
                  <a:lnTo>
                    <a:pt x="370" y="1183"/>
                  </a:lnTo>
                  <a:lnTo>
                    <a:pt x="340" y="1178"/>
                  </a:lnTo>
                  <a:lnTo>
                    <a:pt x="309" y="1172"/>
                  </a:lnTo>
                  <a:lnTo>
                    <a:pt x="296" y="1170"/>
                  </a:lnTo>
                  <a:lnTo>
                    <a:pt x="281" y="1169"/>
                  </a:lnTo>
                  <a:lnTo>
                    <a:pt x="199" y="1167"/>
                  </a:lnTo>
                  <a:lnTo>
                    <a:pt x="161" y="1166"/>
                  </a:lnTo>
                  <a:lnTo>
                    <a:pt x="142" y="1165"/>
                  </a:lnTo>
                  <a:lnTo>
                    <a:pt x="124" y="1163"/>
                  </a:lnTo>
                  <a:lnTo>
                    <a:pt x="91" y="1159"/>
                  </a:lnTo>
                  <a:lnTo>
                    <a:pt x="81" y="1157"/>
                  </a:lnTo>
                  <a:lnTo>
                    <a:pt x="71" y="1155"/>
                  </a:lnTo>
                  <a:lnTo>
                    <a:pt x="61" y="1153"/>
                  </a:lnTo>
                  <a:lnTo>
                    <a:pt x="57" y="1153"/>
                  </a:lnTo>
                  <a:lnTo>
                    <a:pt x="54" y="1153"/>
                  </a:lnTo>
                  <a:lnTo>
                    <a:pt x="48" y="1156"/>
                  </a:lnTo>
                  <a:lnTo>
                    <a:pt x="43" y="1161"/>
                  </a:lnTo>
                  <a:lnTo>
                    <a:pt x="40" y="1167"/>
                  </a:lnTo>
                  <a:lnTo>
                    <a:pt x="36" y="1174"/>
                  </a:lnTo>
                  <a:lnTo>
                    <a:pt x="31" y="1188"/>
                  </a:lnTo>
                  <a:lnTo>
                    <a:pt x="29" y="1201"/>
                  </a:lnTo>
                  <a:lnTo>
                    <a:pt x="39" y="1199"/>
                  </a:lnTo>
                  <a:lnTo>
                    <a:pt x="50" y="1198"/>
                  </a:lnTo>
                  <a:lnTo>
                    <a:pt x="73" y="1197"/>
                  </a:lnTo>
                  <a:lnTo>
                    <a:pt x="82" y="1196"/>
                  </a:lnTo>
                  <a:lnTo>
                    <a:pt x="92" y="1195"/>
                  </a:lnTo>
                  <a:lnTo>
                    <a:pt x="100" y="1192"/>
                  </a:lnTo>
                  <a:lnTo>
                    <a:pt x="103" y="1190"/>
                  </a:lnTo>
                  <a:lnTo>
                    <a:pt x="105" y="1187"/>
                  </a:lnTo>
                  <a:lnTo>
                    <a:pt x="110" y="1192"/>
                  </a:lnTo>
                  <a:lnTo>
                    <a:pt x="118" y="1194"/>
                  </a:lnTo>
                  <a:lnTo>
                    <a:pt x="126" y="1195"/>
                  </a:lnTo>
                  <a:lnTo>
                    <a:pt x="135" y="1194"/>
                  </a:lnTo>
                  <a:lnTo>
                    <a:pt x="153" y="1192"/>
                  </a:lnTo>
                  <a:lnTo>
                    <a:pt x="162" y="1192"/>
                  </a:lnTo>
                  <a:lnTo>
                    <a:pt x="170" y="1191"/>
                  </a:lnTo>
                  <a:lnTo>
                    <a:pt x="178" y="1192"/>
                  </a:lnTo>
                  <a:lnTo>
                    <a:pt x="185" y="1194"/>
                  </a:lnTo>
                  <a:lnTo>
                    <a:pt x="193" y="1195"/>
                  </a:lnTo>
                  <a:lnTo>
                    <a:pt x="201" y="1196"/>
                  </a:lnTo>
                  <a:lnTo>
                    <a:pt x="275" y="1199"/>
                  </a:lnTo>
                  <a:lnTo>
                    <a:pt x="352" y="1200"/>
                  </a:lnTo>
                  <a:lnTo>
                    <a:pt x="372" y="1200"/>
                  </a:lnTo>
                  <a:lnTo>
                    <a:pt x="392" y="1201"/>
                  </a:lnTo>
                  <a:lnTo>
                    <a:pt x="430" y="1205"/>
                  </a:lnTo>
                  <a:lnTo>
                    <a:pt x="469" y="1211"/>
                  </a:lnTo>
                  <a:lnTo>
                    <a:pt x="506" y="1217"/>
                  </a:lnTo>
                  <a:lnTo>
                    <a:pt x="580" y="1230"/>
                  </a:lnTo>
                  <a:lnTo>
                    <a:pt x="616" y="1236"/>
                  </a:lnTo>
                  <a:lnTo>
                    <a:pt x="651" y="1239"/>
                  </a:lnTo>
                  <a:lnTo>
                    <a:pt x="610" y="1226"/>
                  </a:lnTo>
                  <a:lnTo>
                    <a:pt x="567" y="1214"/>
                  </a:lnTo>
                  <a:lnTo>
                    <a:pt x="521" y="1205"/>
                  </a:lnTo>
                  <a:lnTo>
                    <a:pt x="498" y="1201"/>
                  </a:lnTo>
                  <a:lnTo>
                    <a:pt x="474" y="1198"/>
                  </a:lnTo>
                  <a:close/>
                  <a:moveTo>
                    <a:pt x="770" y="1237"/>
                  </a:moveTo>
                  <a:lnTo>
                    <a:pt x="770" y="1237"/>
                  </a:lnTo>
                  <a:lnTo>
                    <a:pt x="798" y="1250"/>
                  </a:lnTo>
                  <a:lnTo>
                    <a:pt x="827" y="1262"/>
                  </a:lnTo>
                  <a:lnTo>
                    <a:pt x="854" y="1275"/>
                  </a:lnTo>
                  <a:lnTo>
                    <a:pt x="882" y="1285"/>
                  </a:lnTo>
                  <a:lnTo>
                    <a:pt x="853" y="1269"/>
                  </a:lnTo>
                  <a:lnTo>
                    <a:pt x="824" y="1255"/>
                  </a:lnTo>
                  <a:lnTo>
                    <a:pt x="794" y="1241"/>
                  </a:lnTo>
                  <a:lnTo>
                    <a:pt x="764" y="1228"/>
                  </a:lnTo>
                  <a:lnTo>
                    <a:pt x="733" y="1216"/>
                  </a:lnTo>
                  <a:lnTo>
                    <a:pt x="702" y="1205"/>
                  </a:lnTo>
                  <a:lnTo>
                    <a:pt x="636" y="1182"/>
                  </a:lnTo>
                  <a:lnTo>
                    <a:pt x="669" y="1197"/>
                  </a:lnTo>
                  <a:lnTo>
                    <a:pt x="702" y="1212"/>
                  </a:lnTo>
                  <a:lnTo>
                    <a:pt x="720" y="1220"/>
                  </a:lnTo>
                  <a:lnTo>
                    <a:pt x="736" y="1227"/>
                  </a:lnTo>
                  <a:lnTo>
                    <a:pt x="753" y="1232"/>
                  </a:lnTo>
                  <a:lnTo>
                    <a:pt x="770" y="1237"/>
                  </a:lnTo>
                  <a:close/>
                  <a:moveTo>
                    <a:pt x="552" y="1239"/>
                  </a:moveTo>
                  <a:lnTo>
                    <a:pt x="552" y="1239"/>
                  </a:lnTo>
                  <a:lnTo>
                    <a:pt x="516" y="1233"/>
                  </a:lnTo>
                  <a:lnTo>
                    <a:pt x="480" y="1226"/>
                  </a:lnTo>
                  <a:lnTo>
                    <a:pt x="441" y="1221"/>
                  </a:lnTo>
                  <a:lnTo>
                    <a:pt x="399" y="1216"/>
                  </a:lnTo>
                  <a:lnTo>
                    <a:pt x="358" y="1213"/>
                  </a:lnTo>
                  <a:lnTo>
                    <a:pt x="314" y="1211"/>
                  </a:lnTo>
                  <a:lnTo>
                    <a:pt x="230" y="1209"/>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32" y="1305"/>
                  </a:lnTo>
                  <a:lnTo>
                    <a:pt x="160" y="1296"/>
                  </a:lnTo>
                  <a:lnTo>
                    <a:pt x="190" y="1288"/>
                  </a:lnTo>
                  <a:lnTo>
                    <a:pt x="219" y="1281"/>
                  </a:lnTo>
                  <a:lnTo>
                    <a:pt x="252" y="1274"/>
                  </a:lnTo>
                  <a:lnTo>
                    <a:pt x="284" y="1268"/>
                  </a:lnTo>
                  <a:lnTo>
                    <a:pt x="317" y="1263"/>
                  </a:lnTo>
                  <a:lnTo>
                    <a:pt x="350" y="1260"/>
                  </a:lnTo>
                  <a:lnTo>
                    <a:pt x="379" y="1258"/>
                  </a:lnTo>
                  <a:lnTo>
                    <a:pt x="407" y="1257"/>
                  </a:lnTo>
                  <a:lnTo>
                    <a:pt x="464" y="1257"/>
                  </a:lnTo>
                  <a:lnTo>
                    <a:pt x="520" y="1258"/>
                  </a:lnTo>
                  <a:lnTo>
                    <a:pt x="575" y="1261"/>
                  </a:lnTo>
                  <a:lnTo>
                    <a:pt x="630" y="1267"/>
                  </a:lnTo>
                  <a:lnTo>
                    <a:pt x="682" y="1272"/>
                  </a:lnTo>
                  <a:lnTo>
                    <a:pt x="781" y="1284"/>
                  </a:lnTo>
                  <a:lnTo>
                    <a:pt x="752" y="1275"/>
                  </a:lnTo>
                  <a:lnTo>
                    <a:pt x="723" y="1269"/>
                  </a:lnTo>
                  <a:lnTo>
                    <a:pt x="666" y="1257"/>
                  </a:lnTo>
                  <a:lnTo>
                    <a:pt x="609" y="1247"/>
                  </a:lnTo>
                  <a:lnTo>
                    <a:pt x="552" y="1239"/>
                  </a:lnTo>
                  <a:close/>
                  <a:moveTo>
                    <a:pt x="116" y="1207"/>
                  </a:moveTo>
                  <a:lnTo>
                    <a:pt x="116" y="1207"/>
                  </a:lnTo>
                  <a:lnTo>
                    <a:pt x="110" y="1211"/>
                  </a:lnTo>
                  <a:lnTo>
                    <a:pt x="105" y="1216"/>
                  </a:lnTo>
                  <a:lnTo>
                    <a:pt x="96" y="1227"/>
                  </a:lnTo>
                  <a:lnTo>
                    <a:pt x="89" y="1239"/>
                  </a:lnTo>
                  <a:lnTo>
                    <a:pt x="80" y="1253"/>
                  </a:lnTo>
                  <a:lnTo>
                    <a:pt x="70" y="1271"/>
                  </a:lnTo>
                  <a:lnTo>
                    <a:pt x="59" y="1289"/>
                  </a:lnTo>
                  <a:lnTo>
                    <a:pt x="44" y="1316"/>
                  </a:lnTo>
                  <a:lnTo>
                    <a:pt x="37" y="1329"/>
                  </a:lnTo>
                  <a:lnTo>
                    <a:pt x="32" y="1342"/>
                  </a:lnTo>
                  <a:lnTo>
                    <a:pt x="27" y="1354"/>
                  </a:lnTo>
                  <a:lnTo>
                    <a:pt x="24" y="1368"/>
                  </a:lnTo>
                  <a:lnTo>
                    <a:pt x="21" y="1382"/>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89" y="1404"/>
                  </a:lnTo>
                  <a:lnTo>
                    <a:pt x="321" y="1402"/>
                  </a:lnTo>
                  <a:lnTo>
                    <a:pt x="352" y="1399"/>
                  </a:lnTo>
                  <a:lnTo>
                    <a:pt x="384" y="1396"/>
                  </a:lnTo>
                  <a:lnTo>
                    <a:pt x="448" y="1389"/>
                  </a:lnTo>
                  <a:lnTo>
                    <a:pt x="511" y="1383"/>
                  </a:lnTo>
                  <a:lnTo>
                    <a:pt x="577" y="1377"/>
                  </a:lnTo>
                  <a:lnTo>
                    <a:pt x="610" y="1374"/>
                  </a:lnTo>
                  <a:lnTo>
                    <a:pt x="641" y="1373"/>
                  </a:lnTo>
                  <a:lnTo>
                    <a:pt x="667" y="1366"/>
                  </a:lnTo>
                  <a:lnTo>
                    <a:pt x="693" y="1362"/>
                  </a:lnTo>
                  <a:lnTo>
                    <a:pt x="720" y="1359"/>
                  </a:lnTo>
                  <a:lnTo>
                    <a:pt x="746" y="1357"/>
                  </a:lnTo>
                  <a:lnTo>
                    <a:pt x="801" y="1354"/>
                  </a:lnTo>
                  <a:lnTo>
                    <a:pt x="853" y="1352"/>
                  </a:lnTo>
                  <a:lnTo>
                    <a:pt x="850" y="1341"/>
                  </a:lnTo>
                  <a:lnTo>
                    <a:pt x="846" y="1330"/>
                  </a:lnTo>
                  <a:lnTo>
                    <a:pt x="773" y="1334"/>
                  </a:lnTo>
                  <a:lnTo>
                    <a:pt x="701" y="1338"/>
                  </a:lnTo>
                  <a:lnTo>
                    <a:pt x="666" y="1341"/>
                  </a:lnTo>
                  <a:lnTo>
                    <a:pt x="632" y="1344"/>
                  </a:lnTo>
                  <a:lnTo>
                    <a:pt x="597" y="1348"/>
                  </a:lnTo>
                  <a:lnTo>
                    <a:pt x="563" y="1352"/>
                  </a:lnTo>
                  <a:lnTo>
                    <a:pt x="551" y="1356"/>
                  </a:lnTo>
                  <a:lnTo>
                    <a:pt x="541" y="1358"/>
                  </a:lnTo>
                  <a:lnTo>
                    <a:pt x="529" y="1360"/>
                  </a:lnTo>
                  <a:lnTo>
                    <a:pt x="517" y="1362"/>
                  </a:lnTo>
                  <a:lnTo>
                    <a:pt x="513" y="1361"/>
                  </a:lnTo>
                  <a:lnTo>
                    <a:pt x="508" y="1361"/>
                  </a:lnTo>
                  <a:lnTo>
                    <a:pt x="502" y="1360"/>
                  </a:lnTo>
                  <a:lnTo>
                    <a:pt x="498" y="1360"/>
                  </a:lnTo>
                  <a:lnTo>
                    <a:pt x="469" y="1363"/>
                  </a:lnTo>
                  <a:lnTo>
                    <a:pt x="439" y="1368"/>
                  </a:lnTo>
                  <a:lnTo>
                    <a:pt x="379" y="1378"/>
                  </a:lnTo>
                  <a:lnTo>
                    <a:pt x="348" y="1382"/>
                  </a:lnTo>
                  <a:lnTo>
                    <a:pt x="317" y="1386"/>
                  </a:lnTo>
                  <a:lnTo>
                    <a:pt x="287" y="1388"/>
                  </a:lnTo>
                  <a:lnTo>
                    <a:pt x="256" y="1389"/>
                  </a:lnTo>
                  <a:lnTo>
                    <a:pt x="272" y="1383"/>
                  </a:lnTo>
                  <a:lnTo>
                    <a:pt x="287" y="1379"/>
                  </a:lnTo>
                  <a:lnTo>
                    <a:pt x="303" y="1377"/>
                  </a:lnTo>
                  <a:lnTo>
                    <a:pt x="319" y="1375"/>
                  </a:lnTo>
                  <a:lnTo>
                    <a:pt x="352" y="1372"/>
                  </a:lnTo>
                  <a:lnTo>
                    <a:pt x="368" y="1369"/>
                  </a:lnTo>
                  <a:lnTo>
                    <a:pt x="384" y="1367"/>
                  </a:lnTo>
                  <a:lnTo>
                    <a:pt x="422" y="1359"/>
                  </a:lnTo>
                  <a:lnTo>
                    <a:pt x="459" y="1351"/>
                  </a:lnTo>
                  <a:lnTo>
                    <a:pt x="498" y="1345"/>
                  </a:lnTo>
                  <a:lnTo>
                    <a:pt x="516" y="1343"/>
                  </a:lnTo>
                  <a:lnTo>
                    <a:pt x="535" y="1342"/>
                  </a:lnTo>
                  <a:lnTo>
                    <a:pt x="489" y="1342"/>
                  </a:lnTo>
                  <a:lnTo>
                    <a:pt x="440" y="1342"/>
                  </a:lnTo>
                  <a:lnTo>
                    <a:pt x="389" y="1344"/>
                  </a:lnTo>
                  <a:lnTo>
                    <a:pt x="362" y="1346"/>
                  </a:lnTo>
                  <a:lnTo>
                    <a:pt x="334" y="1349"/>
                  </a:lnTo>
                  <a:lnTo>
                    <a:pt x="309" y="1351"/>
                  </a:lnTo>
                  <a:lnTo>
                    <a:pt x="285" y="1352"/>
                  </a:lnTo>
                  <a:lnTo>
                    <a:pt x="258" y="1357"/>
                  </a:lnTo>
                  <a:lnTo>
                    <a:pt x="232" y="1361"/>
                  </a:lnTo>
                  <a:lnTo>
                    <a:pt x="208" y="1364"/>
                  </a:lnTo>
                  <a:lnTo>
                    <a:pt x="195" y="1365"/>
                  </a:lnTo>
                  <a:lnTo>
                    <a:pt x="183" y="1365"/>
                  </a:lnTo>
                  <a:lnTo>
                    <a:pt x="165" y="1364"/>
                  </a:lnTo>
                  <a:lnTo>
                    <a:pt x="147" y="1363"/>
                  </a:lnTo>
                  <a:lnTo>
                    <a:pt x="130" y="1362"/>
                  </a:lnTo>
                  <a:lnTo>
                    <a:pt x="112" y="1363"/>
                  </a:lnTo>
                  <a:lnTo>
                    <a:pt x="105" y="1365"/>
                  </a:lnTo>
                  <a:lnTo>
                    <a:pt x="97" y="1367"/>
                  </a:lnTo>
                  <a:lnTo>
                    <a:pt x="91" y="1369"/>
                  </a:lnTo>
                  <a:lnTo>
                    <a:pt x="87" y="1369"/>
                  </a:lnTo>
                  <a:lnTo>
                    <a:pt x="84" y="1368"/>
                  </a:lnTo>
                  <a:lnTo>
                    <a:pt x="82" y="1365"/>
                  </a:lnTo>
                  <a:lnTo>
                    <a:pt x="82" y="1362"/>
                  </a:lnTo>
                  <a:lnTo>
                    <a:pt x="82" y="1356"/>
                  </a:lnTo>
                  <a:lnTo>
                    <a:pt x="86" y="1350"/>
                  </a:lnTo>
                  <a:lnTo>
                    <a:pt x="89" y="1346"/>
                  </a:lnTo>
                  <a:lnTo>
                    <a:pt x="88" y="1337"/>
                  </a:lnTo>
                  <a:lnTo>
                    <a:pt x="87" y="1328"/>
                  </a:lnTo>
                  <a:lnTo>
                    <a:pt x="88" y="1320"/>
                  </a:lnTo>
                  <a:lnTo>
                    <a:pt x="89" y="1315"/>
                  </a:lnTo>
                  <a:lnTo>
                    <a:pt x="99" y="1293"/>
                  </a:lnTo>
                  <a:lnTo>
                    <a:pt x="110" y="1269"/>
                  </a:lnTo>
                  <a:lnTo>
                    <a:pt x="121" y="1243"/>
                  </a:lnTo>
                  <a:lnTo>
                    <a:pt x="125" y="1230"/>
                  </a:lnTo>
                  <a:lnTo>
                    <a:pt x="128" y="1217"/>
                  </a:lnTo>
                  <a:lnTo>
                    <a:pt x="132" y="1215"/>
                  </a:lnTo>
                  <a:lnTo>
                    <a:pt x="137" y="1212"/>
                  </a:lnTo>
                  <a:lnTo>
                    <a:pt x="138" y="1210"/>
                  </a:lnTo>
                  <a:lnTo>
                    <a:pt x="139" y="1209"/>
                  </a:lnTo>
                  <a:lnTo>
                    <a:pt x="139" y="1208"/>
                  </a:lnTo>
                  <a:lnTo>
                    <a:pt x="137" y="1207"/>
                  </a:lnTo>
                  <a:lnTo>
                    <a:pt x="126" y="1208"/>
                  </a:lnTo>
                  <a:lnTo>
                    <a:pt x="116" y="1207"/>
                  </a:lnTo>
                  <a:close/>
                  <a:moveTo>
                    <a:pt x="380" y="1271"/>
                  </a:moveTo>
                  <a:lnTo>
                    <a:pt x="380" y="1271"/>
                  </a:lnTo>
                  <a:lnTo>
                    <a:pt x="379" y="1271"/>
                  </a:lnTo>
                  <a:lnTo>
                    <a:pt x="379" y="1273"/>
                  </a:lnTo>
                  <a:lnTo>
                    <a:pt x="378" y="1274"/>
                  </a:lnTo>
                  <a:lnTo>
                    <a:pt x="377" y="1274"/>
                  </a:lnTo>
                  <a:lnTo>
                    <a:pt x="361" y="1275"/>
                  </a:lnTo>
                  <a:lnTo>
                    <a:pt x="345" y="1276"/>
                  </a:lnTo>
                  <a:lnTo>
                    <a:pt x="311" y="1280"/>
                  </a:lnTo>
                  <a:lnTo>
                    <a:pt x="275" y="1285"/>
                  </a:lnTo>
                  <a:lnTo>
                    <a:pt x="240" y="1290"/>
                  </a:lnTo>
                  <a:lnTo>
                    <a:pt x="206" y="1297"/>
                  </a:lnTo>
                  <a:lnTo>
                    <a:pt x="171" y="1306"/>
                  </a:lnTo>
                  <a:lnTo>
                    <a:pt x="155" y="1312"/>
                  </a:lnTo>
                  <a:lnTo>
                    <a:pt x="139" y="1317"/>
                  </a:lnTo>
                  <a:lnTo>
                    <a:pt x="123" y="1324"/>
                  </a:lnTo>
                  <a:lnTo>
                    <a:pt x="108" y="1331"/>
                  </a:lnTo>
                  <a:lnTo>
                    <a:pt x="120" y="1331"/>
                  </a:lnTo>
                  <a:lnTo>
                    <a:pt x="132" y="1330"/>
                  </a:lnTo>
                  <a:lnTo>
                    <a:pt x="142" y="1329"/>
                  </a:lnTo>
                  <a:lnTo>
                    <a:pt x="148" y="1330"/>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55" y="1349"/>
                  </a:lnTo>
                  <a:lnTo>
                    <a:pt x="211" y="1346"/>
                  </a:lnTo>
                  <a:lnTo>
                    <a:pt x="322" y="1336"/>
                  </a:lnTo>
                  <a:lnTo>
                    <a:pt x="377" y="1332"/>
                  </a:lnTo>
                  <a:lnTo>
                    <a:pt x="431" y="1329"/>
                  </a:lnTo>
                  <a:lnTo>
                    <a:pt x="485" y="1327"/>
                  </a:lnTo>
                  <a:lnTo>
                    <a:pt x="536" y="1326"/>
                  </a:lnTo>
                  <a:lnTo>
                    <a:pt x="616" y="1327"/>
                  </a:lnTo>
                  <a:lnTo>
                    <a:pt x="685" y="1324"/>
                  </a:lnTo>
                  <a:lnTo>
                    <a:pt x="754" y="1320"/>
                  </a:lnTo>
                  <a:lnTo>
                    <a:pt x="827" y="1314"/>
                  </a:lnTo>
                  <a:lnTo>
                    <a:pt x="791" y="1311"/>
                  </a:lnTo>
                  <a:lnTo>
                    <a:pt x="754" y="1307"/>
                  </a:lnTo>
                  <a:lnTo>
                    <a:pt x="713" y="1303"/>
                  </a:lnTo>
                  <a:lnTo>
                    <a:pt x="692" y="1302"/>
                  </a:lnTo>
                  <a:lnTo>
                    <a:pt x="668" y="1301"/>
                  </a:lnTo>
                  <a:lnTo>
                    <a:pt x="677" y="1298"/>
                  </a:lnTo>
                  <a:lnTo>
                    <a:pt x="687" y="1294"/>
                  </a:lnTo>
                  <a:lnTo>
                    <a:pt x="698" y="1293"/>
                  </a:lnTo>
                  <a:lnTo>
                    <a:pt x="702" y="1293"/>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close/>
                  <a:moveTo>
                    <a:pt x="789" y="1299"/>
                  </a:moveTo>
                  <a:lnTo>
                    <a:pt x="789" y="1299"/>
                  </a:lnTo>
                  <a:lnTo>
                    <a:pt x="766" y="1296"/>
                  </a:lnTo>
                  <a:lnTo>
                    <a:pt x="754" y="1294"/>
                  </a:lnTo>
                  <a:lnTo>
                    <a:pt x="748" y="1294"/>
                  </a:lnTo>
                  <a:lnTo>
                    <a:pt x="743" y="1296"/>
                  </a:lnTo>
                  <a:lnTo>
                    <a:pt x="769" y="1299"/>
                  </a:lnTo>
                  <a:lnTo>
                    <a:pt x="781" y="1300"/>
                  </a:lnTo>
                  <a:lnTo>
                    <a:pt x="786" y="1300"/>
                  </a:lnTo>
                  <a:lnTo>
                    <a:pt x="789" y="1299"/>
                  </a:lnTo>
                  <a:close/>
                  <a:moveTo>
                    <a:pt x="926" y="1341"/>
                  </a:moveTo>
                  <a:lnTo>
                    <a:pt x="926" y="1341"/>
                  </a:lnTo>
                  <a:lnTo>
                    <a:pt x="922" y="1341"/>
                  </a:lnTo>
                  <a:lnTo>
                    <a:pt x="917" y="1341"/>
                  </a:lnTo>
                  <a:lnTo>
                    <a:pt x="914" y="1341"/>
                  </a:lnTo>
                  <a:lnTo>
                    <a:pt x="914" y="1342"/>
                  </a:lnTo>
                  <a:lnTo>
                    <a:pt x="915" y="1344"/>
                  </a:lnTo>
                  <a:lnTo>
                    <a:pt x="890" y="1337"/>
                  </a:lnTo>
                  <a:lnTo>
                    <a:pt x="862" y="1330"/>
                  </a:lnTo>
                  <a:lnTo>
                    <a:pt x="862" y="1335"/>
                  </a:lnTo>
                  <a:lnTo>
                    <a:pt x="863" y="1339"/>
                  </a:lnTo>
                  <a:lnTo>
                    <a:pt x="864" y="1343"/>
                  </a:lnTo>
                  <a:lnTo>
                    <a:pt x="867" y="1346"/>
                  </a:lnTo>
                  <a:lnTo>
                    <a:pt x="873" y="1351"/>
                  </a:lnTo>
                  <a:lnTo>
                    <a:pt x="875" y="1354"/>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89" y="1333"/>
                  </a:lnTo>
                  <a:lnTo>
                    <a:pt x="986" y="1329"/>
                  </a:lnTo>
                  <a:lnTo>
                    <a:pt x="978" y="1317"/>
                  </a:lnTo>
                  <a:lnTo>
                    <a:pt x="971" y="1319"/>
                  </a:lnTo>
                  <a:lnTo>
                    <a:pt x="966" y="1322"/>
                  </a:lnTo>
                  <a:lnTo>
                    <a:pt x="960" y="1326"/>
                  </a:lnTo>
                  <a:lnTo>
                    <a:pt x="956" y="1330"/>
                  </a:lnTo>
                  <a:lnTo>
                    <a:pt x="954" y="1328"/>
                  </a:lnTo>
                  <a:lnTo>
                    <a:pt x="952" y="1328"/>
                  </a:lnTo>
                  <a:lnTo>
                    <a:pt x="948" y="1329"/>
                  </a:lnTo>
                  <a:lnTo>
                    <a:pt x="944" y="1331"/>
                  </a:lnTo>
                  <a:lnTo>
                    <a:pt x="936" y="1336"/>
                  </a:lnTo>
                  <a:lnTo>
                    <a:pt x="930" y="1338"/>
                  </a:lnTo>
                  <a:lnTo>
                    <a:pt x="926" y="1341"/>
                  </a:lnTo>
                  <a:close/>
                </a:path>
              </a:pathLst>
            </a:custGeom>
            <a:solidFill>
              <a:srgbClr val="FFFFFF"/>
            </a:solidFill>
            <a:ln w="9525">
              <a:noFill/>
            </a:ln>
          </p:spPr>
          <p:txBody>
            <a:bodyPr/>
            <a:p>
              <a:endParaRPr lang="zh-CN" altLang="en-US" sz="2400"/>
            </a:p>
          </p:txBody>
        </p:sp>
        <p:grpSp>
          <p:nvGrpSpPr>
            <p:cNvPr id="17427" name="组合 34"/>
            <p:cNvGrpSpPr/>
            <p:nvPr/>
          </p:nvGrpSpPr>
          <p:grpSpPr>
            <a:xfrm>
              <a:off x="5715000" y="2118785"/>
              <a:ext cx="857251" cy="476249"/>
              <a:chOff x="2071688" y="881063"/>
              <a:chExt cx="871538" cy="463550"/>
            </a:xfrm>
          </p:grpSpPr>
          <p:sp>
            <p:nvSpPr>
              <p:cNvPr id="17428" name="Freeform 149"/>
              <p:cNvSpPr/>
              <p:nvPr/>
            </p:nvSpPr>
            <p:spPr>
              <a:xfrm>
                <a:off x="2289176" y="990600"/>
                <a:ext cx="120650" cy="115888"/>
              </a:xfrm>
              <a:custGeom>
                <a:avLst/>
                <a:gdLst/>
                <a:ahLst/>
                <a:cxnLst>
                  <a:cxn ang="0">
                    <a:pos x="63288793" y="11099436"/>
                  </a:cxn>
                  <a:cxn ang="0">
                    <a:pos x="61362590" y="11376514"/>
                  </a:cxn>
                  <a:cxn ang="0">
                    <a:pos x="59711783" y="10544227"/>
                  </a:cxn>
                  <a:cxn ang="0">
                    <a:pos x="56134248" y="8602050"/>
                  </a:cxn>
                  <a:cxn ang="0">
                    <a:pos x="51456700" y="7214554"/>
                  </a:cxn>
                  <a:cxn ang="0">
                    <a:pos x="45952962" y="6382268"/>
                  </a:cxn>
                  <a:cxn ang="0">
                    <a:pos x="38523545" y="4994772"/>
                  </a:cxn>
                  <a:cxn ang="0">
                    <a:pos x="34396265" y="4994772"/>
                  </a:cxn>
                  <a:cxn ang="0">
                    <a:pos x="30543858" y="6382268"/>
                  </a:cxn>
                  <a:cxn ang="0">
                    <a:pos x="28617655" y="7492159"/>
                  </a:cxn>
                  <a:cxn ang="0">
                    <a:pos x="26966324" y="9711941"/>
                  </a:cxn>
                  <a:cxn ang="0">
                    <a:pos x="25315517" y="11931723"/>
                  </a:cxn>
                  <a:cxn ang="0">
                    <a:pos x="19812303" y="18868673"/>
                  </a:cxn>
                  <a:cxn ang="0">
                    <a:pos x="18436369" y="21643664"/>
                  </a:cxn>
                  <a:cxn ang="0">
                    <a:pos x="21188238" y="22753555"/>
                  </a:cxn>
                  <a:cxn ang="0">
                    <a:pos x="27791989" y="23585841"/>
                  </a:cxn>
                  <a:cxn ang="0">
                    <a:pos x="31369000" y="24140523"/>
                  </a:cxn>
                  <a:cxn ang="0">
                    <a:pos x="36597341" y="26083228"/>
                  </a:cxn>
                  <a:cxn ang="0">
                    <a:pos x="38798941" y="27747801"/>
                  </a:cxn>
                  <a:cxn ang="0">
                    <a:pos x="39624082" y="30522792"/>
                  </a:cxn>
                  <a:cxn ang="0">
                    <a:pos x="33845996" y="28580614"/>
                  </a:cxn>
                  <a:cxn ang="0">
                    <a:pos x="25040120" y="26360832"/>
                  </a:cxn>
                  <a:cxn ang="0">
                    <a:pos x="18436369" y="25805623"/>
                  </a:cxn>
                  <a:cxn ang="0">
                    <a:pos x="14859358" y="26083228"/>
                  </a:cxn>
                  <a:cxn ang="0">
                    <a:pos x="9631017" y="33020178"/>
                  </a:cxn>
                  <a:cxn ang="0">
                    <a:pos x="6879148" y="36905060"/>
                  </a:cxn>
                  <a:cxn ang="0">
                    <a:pos x="4952944" y="40511810"/>
                  </a:cxn>
                  <a:cxn ang="0">
                    <a:pos x="3302138" y="44674297"/>
                  </a:cxn>
                  <a:cxn ang="0">
                    <a:pos x="3577010" y="47171683"/>
                  </a:cxn>
                  <a:cxn ang="0">
                    <a:pos x="4952944" y="50223752"/>
                  </a:cxn>
                  <a:cxn ang="0">
                    <a:pos x="8805351" y="52998742"/>
                  </a:cxn>
                  <a:cxn ang="0">
                    <a:pos x="14308565" y="54940920"/>
                  </a:cxn>
                  <a:cxn ang="0">
                    <a:pos x="20362572" y="56328415"/>
                  </a:cxn>
                  <a:cxn ang="0">
                    <a:pos x="33295203" y="57715911"/>
                  </a:cxn>
                  <a:cxn ang="0">
                    <a:pos x="37973276" y="58270593"/>
                  </a:cxn>
                  <a:cxn ang="0">
                    <a:pos x="36322469" y="60490375"/>
                  </a:cxn>
                  <a:cxn ang="0">
                    <a:pos x="33570600" y="61045584"/>
                  </a:cxn>
                  <a:cxn ang="0">
                    <a:pos x="26141183" y="60213297"/>
                  </a:cxn>
                  <a:cxn ang="0">
                    <a:pos x="21738507" y="59935693"/>
                  </a:cxn>
                  <a:cxn ang="0">
                    <a:pos x="12933155" y="57993515"/>
                  </a:cxn>
                  <a:cxn ang="0">
                    <a:pos x="8805351" y="56606020"/>
                  </a:cxn>
                  <a:cxn ang="0">
                    <a:pos x="3302138" y="53831029"/>
                  </a:cxn>
                  <a:cxn ang="0">
                    <a:pos x="550268" y="50778961"/>
                  </a:cxn>
                  <a:cxn ang="0">
                    <a:pos x="0" y="46339397"/>
                  </a:cxn>
                  <a:cxn ang="0">
                    <a:pos x="1375934" y="39957128"/>
                  </a:cxn>
                  <a:cxn ang="0">
                    <a:pos x="2201600" y="37737346"/>
                  </a:cxn>
                  <a:cxn ang="0">
                    <a:pos x="4952944" y="33574860"/>
                  </a:cxn>
                  <a:cxn ang="0">
                    <a:pos x="6604276" y="32187892"/>
                  </a:cxn>
                  <a:cxn ang="0">
                    <a:pos x="8530479" y="28025405"/>
                  </a:cxn>
                  <a:cxn ang="0">
                    <a:pos x="15959896" y="16926495"/>
                  </a:cxn>
                  <a:cxn ang="0">
                    <a:pos x="18160972" y="14151505"/>
                  </a:cxn>
                  <a:cxn ang="0">
                    <a:pos x="23939582" y="7492159"/>
                  </a:cxn>
                  <a:cxn ang="0">
                    <a:pos x="26416055" y="4717168"/>
                  </a:cxn>
                  <a:cxn ang="0">
                    <a:pos x="29442796" y="1942177"/>
                  </a:cxn>
                  <a:cxn ang="0">
                    <a:pos x="32744934" y="277604"/>
                  </a:cxn>
                  <a:cxn ang="0">
                    <a:pos x="37973276" y="277604"/>
                  </a:cxn>
                  <a:cxn ang="0">
                    <a:pos x="41000017" y="1109890"/>
                  </a:cxn>
                  <a:cxn ang="0">
                    <a:pos x="45127821" y="2219781"/>
                  </a:cxn>
                  <a:cxn ang="0">
                    <a:pos x="53657776" y="4161959"/>
                  </a:cxn>
                  <a:cxn ang="0">
                    <a:pos x="59436386" y="6104663"/>
                  </a:cxn>
                  <a:cxn ang="0">
                    <a:pos x="62463127" y="8324445"/>
                  </a:cxn>
                  <a:cxn ang="0">
                    <a:pos x="63288793" y="9989018"/>
                  </a:cxn>
                  <a:cxn ang="0">
                    <a:pos x="63288793" y="11099436"/>
                  </a:cxn>
                </a:cxnLst>
                <a:pathLst>
                  <a:path w="230" h="220">
                    <a:moveTo>
                      <a:pt x="230" y="40"/>
                    </a:moveTo>
                    <a:lnTo>
                      <a:pt x="230" y="40"/>
                    </a:lnTo>
                    <a:lnTo>
                      <a:pt x="227" y="41"/>
                    </a:lnTo>
                    <a:lnTo>
                      <a:pt x="223" y="41"/>
                    </a:lnTo>
                    <a:lnTo>
                      <a:pt x="220" y="39"/>
                    </a:lnTo>
                    <a:lnTo>
                      <a:pt x="217" y="38"/>
                    </a:lnTo>
                    <a:lnTo>
                      <a:pt x="210" y="34"/>
                    </a:lnTo>
                    <a:lnTo>
                      <a:pt x="204" y="31"/>
                    </a:lnTo>
                    <a:lnTo>
                      <a:pt x="187" y="26"/>
                    </a:lnTo>
                    <a:lnTo>
                      <a:pt x="167" y="23"/>
                    </a:lnTo>
                    <a:lnTo>
                      <a:pt x="148" y="19"/>
                    </a:lnTo>
                    <a:lnTo>
                      <a:pt x="140" y="18"/>
                    </a:lnTo>
                    <a:lnTo>
                      <a:pt x="132" y="18"/>
                    </a:lnTo>
                    <a:lnTo>
                      <a:pt x="125" y="18"/>
                    </a:lnTo>
                    <a:lnTo>
                      <a:pt x="117" y="20"/>
                    </a:lnTo>
                    <a:lnTo>
                      <a:pt x="111" y="23"/>
                    </a:lnTo>
                    <a:lnTo>
                      <a:pt x="104" y="27"/>
                    </a:lnTo>
                    <a:lnTo>
                      <a:pt x="101" y="31"/>
                    </a:lnTo>
                    <a:lnTo>
                      <a:pt x="98" y="35"/>
                    </a:lnTo>
                    <a:lnTo>
                      <a:pt x="92" y="43"/>
                    </a:lnTo>
                    <a:lnTo>
                      <a:pt x="78" y="60"/>
                    </a:lnTo>
                    <a:lnTo>
                      <a:pt x="72" y="68"/>
                    </a:lnTo>
                    <a:lnTo>
                      <a:pt x="67" y="78"/>
                    </a:lnTo>
                    <a:lnTo>
                      <a:pt x="71" y="80"/>
                    </a:lnTo>
                    <a:lnTo>
                      <a:pt x="77" y="82"/>
                    </a:lnTo>
                    <a:lnTo>
                      <a:pt x="89" y="84"/>
                    </a:lnTo>
                    <a:lnTo>
                      <a:pt x="101" y="85"/>
                    </a:lnTo>
                    <a:lnTo>
                      <a:pt x="114" y="87"/>
                    </a:lnTo>
                    <a:lnTo>
                      <a:pt x="124" y="91"/>
                    </a:lnTo>
                    <a:lnTo>
                      <a:pt x="133" y="94"/>
                    </a:lnTo>
                    <a:lnTo>
                      <a:pt x="138" y="97"/>
                    </a:lnTo>
                    <a:lnTo>
                      <a:pt x="141" y="100"/>
                    </a:lnTo>
                    <a:lnTo>
                      <a:pt x="143" y="104"/>
                    </a:lnTo>
                    <a:lnTo>
                      <a:pt x="144" y="110"/>
                    </a:lnTo>
                    <a:lnTo>
                      <a:pt x="123" y="103"/>
                    </a:lnTo>
                    <a:lnTo>
                      <a:pt x="101" y="97"/>
                    </a:lnTo>
                    <a:lnTo>
                      <a:pt x="91" y="95"/>
                    </a:lnTo>
                    <a:lnTo>
                      <a:pt x="79" y="94"/>
                    </a:lnTo>
                    <a:lnTo>
                      <a:pt x="67" y="93"/>
                    </a:lnTo>
                    <a:lnTo>
                      <a:pt x="54" y="94"/>
                    </a:lnTo>
                    <a:lnTo>
                      <a:pt x="45" y="106"/>
                    </a:lnTo>
                    <a:lnTo>
                      <a:pt x="35" y="119"/>
                    </a:lnTo>
                    <a:lnTo>
                      <a:pt x="25" y="133"/>
                    </a:lnTo>
                    <a:lnTo>
                      <a:pt x="18" y="146"/>
                    </a:lnTo>
                    <a:lnTo>
                      <a:pt x="13" y="157"/>
                    </a:lnTo>
                    <a:lnTo>
                      <a:pt x="12" y="161"/>
                    </a:lnTo>
                    <a:lnTo>
                      <a:pt x="12" y="166"/>
                    </a:lnTo>
                    <a:lnTo>
                      <a:pt x="13" y="170"/>
                    </a:lnTo>
                    <a:lnTo>
                      <a:pt x="15" y="174"/>
                    </a:lnTo>
                    <a:lnTo>
                      <a:pt x="18" y="181"/>
                    </a:lnTo>
                    <a:lnTo>
                      <a:pt x="24" y="186"/>
                    </a:lnTo>
                    <a:lnTo>
                      <a:pt x="32" y="191"/>
                    </a:lnTo>
                    <a:lnTo>
                      <a:pt x="41" y="194"/>
                    </a:lnTo>
                    <a:lnTo>
                      <a:pt x="52" y="198"/>
                    </a:lnTo>
                    <a:lnTo>
                      <a:pt x="63" y="201"/>
                    </a:lnTo>
                    <a:lnTo>
                      <a:pt x="74" y="203"/>
                    </a:lnTo>
                    <a:lnTo>
                      <a:pt x="98" y="205"/>
                    </a:lnTo>
                    <a:lnTo>
                      <a:pt x="121" y="208"/>
                    </a:lnTo>
                    <a:lnTo>
                      <a:pt x="138" y="210"/>
                    </a:lnTo>
                    <a:lnTo>
                      <a:pt x="136" y="215"/>
                    </a:lnTo>
                    <a:lnTo>
                      <a:pt x="132" y="218"/>
                    </a:lnTo>
                    <a:lnTo>
                      <a:pt x="127" y="219"/>
                    </a:lnTo>
                    <a:lnTo>
                      <a:pt x="122" y="220"/>
                    </a:lnTo>
                    <a:lnTo>
                      <a:pt x="108" y="219"/>
                    </a:lnTo>
                    <a:lnTo>
                      <a:pt x="95" y="217"/>
                    </a:lnTo>
                    <a:lnTo>
                      <a:pt x="79" y="216"/>
                    </a:lnTo>
                    <a:lnTo>
                      <a:pt x="63" y="214"/>
                    </a:lnTo>
                    <a:lnTo>
                      <a:pt x="47" y="209"/>
                    </a:lnTo>
                    <a:lnTo>
                      <a:pt x="32" y="204"/>
                    </a:lnTo>
                    <a:lnTo>
                      <a:pt x="21" y="200"/>
                    </a:lnTo>
                    <a:lnTo>
                      <a:pt x="12" y="194"/>
                    </a:lnTo>
                    <a:lnTo>
                      <a:pt x="6" y="188"/>
                    </a:lnTo>
                    <a:lnTo>
                      <a:pt x="2" y="183"/>
                    </a:lnTo>
                    <a:lnTo>
                      <a:pt x="0" y="175"/>
                    </a:lnTo>
                    <a:lnTo>
                      <a:pt x="0" y="167"/>
                    </a:lnTo>
                    <a:lnTo>
                      <a:pt x="1" y="156"/>
                    </a:lnTo>
                    <a:lnTo>
                      <a:pt x="5" y="144"/>
                    </a:lnTo>
                    <a:lnTo>
                      <a:pt x="8" y="136"/>
                    </a:lnTo>
                    <a:lnTo>
                      <a:pt x="12" y="128"/>
                    </a:lnTo>
                    <a:lnTo>
                      <a:pt x="18" y="121"/>
                    </a:lnTo>
                    <a:lnTo>
                      <a:pt x="24" y="116"/>
                    </a:lnTo>
                    <a:lnTo>
                      <a:pt x="26" y="109"/>
                    </a:lnTo>
                    <a:lnTo>
                      <a:pt x="31" y="101"/>
                    </a:lnTo>
                    <a:lnTo>
                      <a:pt x="39" y="87"/>
                    </a:lnTo>
                    <a:lnTo>
                      <a:pt x="58" y="61"/>
                    </a:lnTo>
                    <a:lnTo>
                      <a:pt x="66" y="51"/>
                    </a:lnTo>
                    <a:lnTo>
                      <a:pt x="72" y="43"/>
                    </a:lnTo>
                    <a:lnTo>
                      <a:pt x="87" y="27"/>
                    </a:lnTo>
                    <a:lnTo>
                      <a:pt x="96" y="17"/>
                    </a:lnTo>
                    <a:lnTo>
                      <a:pt x="101" y="11"/>
                    </a:lnTo>
                    <a:lnTo>
                      <a:pt x="107" y="7"/>
                    </a:lnTo>
                    <a:lnTo>
                      <a:pt x="112" y="4"/>
                    </a:lnTo>
                    <a:lnTo>
                      <a:pt x="119" y="1"/>
                    </a:lnTo>
                    <a:lnTo>
                      <a:pt x="128" y="0"/>
                    </a:lnTo>
                    <a:lnTo>
                      <a:pt x="138" y="1"/>
                    </a:lnTo>
                    <a:lnTo>
                      <a:pt x="149" y="4"/>
                    </a:lnTo>
                    <a:lnTo>
                      <a:pt x="164" y="8"/>
                    </a:lnTo>
                    <a:lnTo>
                      <a:pt x="185" y="12"/>
                    </a:lnTo>
                    <a:lnTo>
                      <a:pt x="195" y="15"/>
                    </a:lnTo>
                    <a:lnTo>
                      <a:pt x="206" y="18"/>
                    </a:lnTo>
                    <a:lnTo>
                      <a:pt x="216" y="22"/>
                    </a:lnTo>
                    <a:lnTo>
                      <a:pt x="223" y="26"/>
                    </a:lnTo>
                    <a:lnTo>
                      <a:pt x="227" y="30"/>
                    </a:lnTo>
                    <a:lnTo>
                      <a:pt x="228" y="33"/>
                    </a:lnTo>
                    <a:lnTo>
                      <a:pt x="230" y="36"/>
                    </a:lnTo>
                    <a:lnTo>
                      <a:pt x="230" y="40"/>
                    </a:lnTo>
                    <a:close/>
                  </a:path>
                </a:pathLst>
              </a:custGeom>
              <a:solidFill>
                <a:srgbClr val="FFFFFF"/>
              </a:solidFill>
              <a:ln w="9525">
                <a:noFill/>
              </a:ln>
            </p:spPr>
            <p:txBody>
              <a:bodyPr/>
              <a:p>
                <a:endParaRPr lang="zh-CN" altLang="en-US" sz="2400"/>
              </a:p>
            </p:txBody>
          </p:sp>
          <p:sp>
            <p:nvSpPr>
              <p:cNvPr id="17429" name="Freeform 150"/>
              <p:cNvSpPr/>
              <p:nvPr/>
            </p:nvSpPr>
            <p:spPr>
              <a:xfrm>
                <a:off x="2405063" y="1038225"/>
                <a:ext cx="57150" cy="17463"/>
              </a:xfrm>
              <a:custGeom>
                <a:avLst/>
                <a:gdLst/>
                <a:ahLst/>
                <a:cxnLst>
                  <a:cxn ang="0">
                    <a:pos x="30524509" y="7743203"/>
                  </a:cxn>
                  <a:cxn ang="0">
                    <a:pos x="30524509" y="7743203"/>
                  </a:cxn>
                  <a:cxn ang="0">
                    <a:pos x="30239293" y="8040620"/>
                  </a:cxn>
                  <a:cxn ang="0">
                    <a:pos x="30239293" y="8338582"/>
                  </a:cxn>
                  <a:cxn ang="0">
                    <a:pos x="30239293" y="9529886"/>
                  </a:cxn>
                  <a:cxn ang="0">
                    <a:pos x="30239293" y="9529886"/>
                  </a:cxn>
                  <a:cxn ang="0">
                    <a:pos x="27386600" y="9529886"/>
                  </a:cxn>
                  <a:cxn ang="0">
                    <a:pos x="24819123" y="9231924"/>
                  </a:cxn>
                  <a:cxn ang="0">
                    <a:pos x="22251646" y="8338582"/>
                  </a:cxn>
                  <a:cxn ang="0">
                    <a:pos x="19969385" y="7445240"/>
                  </a:cxn>
                  <a:cxn ang="0">
                    <a:pos x="15119646" y="5658557"/>
                  </a:cxn>
                  <a:cxn ang="0">
                    <a:pos x="12266953" y="4765216"/>
                  </a:cxn>
                  <a:cxn ang="0">
                    <a:pos x="9699476" y="3871328"/>
                  </a:cxn>
                  <a:cxn ang="0">
                    <a:pos x="9699476" y="3871328"/>
                  </a:cxn>
                  <a:cxn ang="0">
                    <a:pos x="7417215" y="4467253"/>
                  </a:cxn>
                  <a:cxn ang="0">
                    <a:pos x="4849738" y="3871328"/>
                  </a:cxn>
                  <a:cxn ang="0">
                    <a:pos x="2567477" y="2977987"/>
                  </a:cxn>
                  <a:cxn ang="0">
                    <a:pos x="0" y="1786683"/>
                  </a:cxn>
                  <a:cxn ang="0">
                    <a:pos x="0" y="1786683"/>
                  </a:cxn>
                  <a:cxn ang="0">
                    <a:pos x="0" y="1191304"/>
                  </a:cxn>
                  <a:cxn ang="0">
                    <a:pos x="0" y="1191304"/>
                  </a:cxn>
                  <a:cxn ang="0">
                    <a:pos x="285215" y="297962"/>
                  </a:cxn>
                  <a:cxn ang="0">
                    <a:pos x="285215" y="297962"/>
                  </a:cxn>
                  <a:cxn ang="0">
                    <a:pos x="855647" y="0"/>
                  </a:cxn>
                  <a:cxn ang="0">
                    <a:pos x="1140863" y="297962"/>
                  </a:cxn>
                  <a:cxn ang="0">
                    <a:pos x="1140863" y="297962"/>
                  </a:cxn>
                  <a:cxn ang="0">
                    <a:pos x="1140863" y="297962"/>
                  </a:cxn>
                  <a:cxn ang="0">
                    <a:pos x="7417215" y="893341"/>
                  </a:cxn>
                  <a:cxn ang="0">
                    <a:pos x="13693033" y="1489266"/>
                  </a:cxn>
                  <a:cxn ang="0">
                    <a:pos x="17116692" y="2084645"/>
                  </a:cxn>
                  <a:cxn ang="0">
                    <a:pos x="20254600" y="2977987"/>
                  </a:cxn>
                  <a:cxn ang="0">
                    <a:pos x="22822078" y="4467253"/>
                  </a:cxn>
                  <a:cxn ang="0">
                    <a:pos x="25674771" y="5658557"/>
                  </a:cxn>
                  <a:cxn ang="0">
                    <a:pos x="25674771" y="5658557"/>
                  </a:cxn>
                  <a:cxn ang="0">
                    <a:pos x="27101384" y="5360595"/>
                  </a:cxn>
                  <a:cxn ang="0">
                    <a:pos x="28812679" y="5658557"/>
                  </a:cxn>
                  <a:cxn ang="0">
                    <a:pos x="29954077" y="6253936"/>
                  </a:cxn>
                  <a:cxn ang="0">
                    <a:pos x="30239293" y="7147278"/>
                  </a:cxn>
                  <a:cxn ang="0">
                    <a:pos x="30524509" y="7743203"/>
                  </a:cxn>
                  <a:cxn ang="0">
                    <a:pos x="30524509" y="7743203"/>
                  </a:cxn>
                </a:cxnLst>
                <a:pathLst>
                  <a:path w="107" h="32">
                    <a:moveTo>
                      <a:pt x="107" y="26"/>
                    </a:moveTo>
                    <a:lnTo>
                      <a:pt x="107" y="26"/>
                    </a:lnTo>
                    <a:lnTo>
                      <a:pt x="106" y="27"/>
                    </a:lnTo>
                    <a:lnTo>
                      <a:pt x="106" y="28"/>
                    </a:lnTo>
                    <a:lnTo>
                      <a:pt x="106" y="32"/>
                    </a:lnTo>
                    <a:lnTo>
                      <a:pt x="96" y="32"/>
                    </a:lnTo>
                    <a:lnTo>
                      <a:pt x="87" y="31"/>
                    </a:lnTo>
                    <a:lnTo>
                      <a:pt x="78" y="28"/>
                    </a:lnTo>
                    <a:lnTo>
                      <a:pt x="70" y="25"/>
                    </a:lnTo>
                    <a:lnTo>
                      <a:pt x="53" y="19"/>
                    </a:lnTo>
                    <a:lnTo>
                      <a:pt x="43" y="16"/>
                    </a:lnTo>
                    <a:lnTo>
                      <a:pt x="34" y="13"/>
                    </a:lnTo>
                    <a:lnTo>
                      <a:pt x="26" y="15"/>
                    </a:lnTo>
                    <a:lnTo>
                      <a:pt x="17" y="13"/>
                    </a:lnTo>
                    <a:lnTo>
                      <a:pt x="9" y="10"/>
                    </a:lnTo>
                    <a:lnTo>
                      <a:pt x="0" y="6"/>
                    </a:lnTo>
                    <a:lnTo>
                      <a:pt x="0" y="4"/>
                    </a:lnTo>
                    <a:lnTo>
                      <a:pt x="1" y="1"/>
                    </a:lnTo>
                    <a:lnTo>
                      <a:pt x="3" y="0"/>
                    </a:lnTo>
                    <a:lnTo>
                      <a:pt x="4" y="1"/>
                    </a:lnTo>
                    <a:lnTo>
                      <a:pt x="26" y="3"/>
                    </a:lnTo>
                    <a:lnTo>
                      <a:pt x="48" y="5"/>
                    </a:lnTo>
                    <a:lnTo>
                      <a:pt x="60" y="7"/>
                    </a:lnTo>
                    <a:lnTo>
                      <a:pt x="71" y="10"/>
                    </a:lnTo>
                    <a:lnTo>
                      <a:pt x="80" y="15"/>
                    </a:lnTo>
                    <a:lnTo>
                      <a:pt x="90" y="19"/>
                    </a:lnTo>
                    <a:lnTo>
                      <a:pt x="95" y="18"/>
                    </a:lnTo>
                    <a:lnTo>
                      <a:pt x="101" y="19"/>
                    </a:lnTo>
                    <a:lnTo>
                      <a:pt x="105" y="21"/>
                    </a:lnTo>
                    <a:lnTo>
                      <a:pt x="106" y="24"/>
                    </a:lnTo>
                    <a:lnTo>
                      <a:pt x="107" y="26"/>
                    </a:lnTo>
                    <a:close/>
                  </a:path>
                </a:pathLst>
              </a:custGeom>
              <a:solidFill>
                <a:srgbClr val="FFFFFF"/>
              </a:solidFill>
              <a:ln w="9525">
                <a:noFill/>
              </a:ln>
            </p:spPr>
            <p:txBody>
              <a:bodyPr/>
              <a:p>
                <a:endParaRPr lang="zh-CN" altLang="en-US" sz="2400"/>
              </a:p>
            </p:txBody>
          </p:sp>
          <p:sp>
            <p:nvSpPr>
              <p:cNvPr id="17430" name="Freeform 151"/>
              <p:cNvSpPr/>
              <p:nvPr/>
            </p:nvSpPr>
            <p:spPr>
              <a:xfrm>
                <a:off x="2719388" y="1049338"/>
                <a:ext cx="61913" cy="61913"/>
              </a:xfrm>
              <a:custGeom>
                <a:avLst/>
                <a:gdLst/>
                <a:ahLst/>
                <a:cxnLst>
                  <a:cxn ang="0">
                    <a:pos x="6056455" y="22961785"/>
                  </a:cxn>
                  <a:cxn ang="0">
                    <a:pos x="6056455" y="25201766"/>
                  </a:cxn>
                  <a:cxn ang="0">
                    <a:pos x="5780995" y="26601952"/>
                  </a:cxn>
                  <a:cxn ang="0">
                    <a:pos x="9084945" y="28002138"/>
                  </a:cxn>
                  <a:cxn ang="0">
                    <a:pos x="18169366" y="29122393"/>
                  </a:cxn>
                  <a:cxn ang="0">
                    <a:pos x="22574109" y="29402324"/>
                  </a:cxn>
                  <a:cxn ang="0">
                    <a:pos x="25878059" y="29122393"/>
                  </a:cxn>
                  <a:cxn ang="0">
                    <a:pos x="27804708" y="29402324"/>
                  </a:cxn>
                  <a:cxn ang="0">
                    <a:pos x="28630565" y="30802511"/>
                  </a:cxn>
                  <a:cxn ang="0">
                    <a:pos x="25327139" y="31642305"/>
                  </a:cxn>
                  <a:cxn ang="0">
                    <a:pos x="18169366" y="32762560"/>
                  </a:cxn>
                  <a:cxn ang="0">
                    <a:pos x="10185737" y="32202697"/>
                  </a:cxn>
                  <a:cxn ang="0">
                    <a:pos x="3028490" y="29682256"/>
                  </a:cxn>
                  <a:cxn ang="0">
                    <a:pos x="0" y="28282070"/>
                  </a:cxn>
                  <a:cxn ang="0">
                    <a:pos x="275460" y="25482226"/>
                  </a:cxn>
                  <a:cxn ang="0">
                    <a:pos x="2477569" y="21281667"/>
                  </a:cxn>
                  <a:cxn ang="0">
                    <a:pos x="3854346" y="19321618"/>
                  </a:cxn>
                  <a:cxn ang="0">
                    <a:pos x="11837975" y="17921432"/>
                  </a:cxn>
                  <a:cxn ang="0">
                    <a:pos x="20922396" y="16241314"/>
                  </a:cxn>
                  <a:cxn ang="0">
                    <a:pos x="24776743" y="14561196"/>
                  </a:cxn>
                  <a:cxn ang="0">
                    <a:pos x="27529772" y="12321216"/>
                  </a:cxn>
                  <a:cxn ang="0">
                    <a:pos x="28355629" y="8680520"/>
                  </a:cxn>
                  <a:cxn ang="0">
                    <a:pos x="26978852" y="4200558"/>
                  </a:cxn>
                  <a:cxn ang="0">
                    <a:pos x="24225822" y="3640166"/>
                  </a:cxn>
                  <a:cxn ang="0">
                    <a:pos x="21748252" y="3360235"/>
                  </a:cxn>
                  <a:cxn ang="0">
                    <a:pos x="20096540" y="3640166"/>
                  </a:cxn>
                  <a:cxn ang="0">
                    <a:pos x="16793114" y="6720470"/>
                  </a:cxn>
                  <a:cxn ang="0">
                    <a:pos x="14865940" y="8120657"/>
                  </a:cxn>
                  <a:cxn ang="0">
                    <a:pos x="12112911" y="8680520"/>
                  </a:cxn>
                  <a:cxn ang="0">
                    <a:pos x="12112911" y="7280333"/>
                  </a:cxn>
                  <a:cxn ang="0">
                    <a:pos x="12663831" y="4480490"/>
                  </a:cxn>
                  <a:cxn ang="0">
                    <a:pos x="14590480" y="2800372"/>
                  </a:cxn>
                  <a:cxn ang="0">
                    <a:pos x="17068574" y="1120254"/>
                  </a:cxn>
                  <a:cxn ang="0">
                    <a:pos x="21473317" y="0"/>
                  </a:cxn>
                  <a:cxn ang="0">
                    <a:pos x="26428456" y="279931"/>
                  </a:cxn>
                  <a:cxn ang="0">
                    <a:pos x="29181485" y="1120254"/>
                  </a:cxn>
                  <a:cxn ang="0">
                    <a:pos x="30557738" y="1960049"/>
                  </a:cxn>
                  <a:cxn ang="0">
                    <a:pos x="31934515" y="6160608"/>
                  </a:cxn>
                  <a:cxn ang="0">
                    <a:pos x="32484911" y="9800774"/>
                  </a:cxn>
                  <a:cxn ang="0">
                    <a:pos x="32209451" y="12040755"/>
                  </a:cxn>
                  <a:cxn ang="0">
                    <a:pos x="30833198" y="15400991"/>
                  </a:cxn>
                  <a:cxn ang="0">
                    <a:pos x="28080168" y="17641500"/>
                  </a:cxn>
                  <a:cxn ang="0">
                    <a:pos x="22574109" y="20161412"/>
                  </a:cxn>
                  <a:cxn ang="0">
                    <a:pos x="14315544" y="21841530"/>
                  </a:cxn>
                  <a:cxn ang="0">
                    <a:pos x="6056455" y="22961785"/>
                  </a:cxn>
                </a:cxnLst>
                <a:pathLst>
                  <a:path w="118" h="117">
                    <a:moveTo>
                      <a:pt x="22" y="82"/>
                    </a:moveTo>
                    <a:lnTo>
                      <a:pt x="22" y="82"/>
                    </a:lnTo>
                    <a:lnTo>
                      <a:pt x="23" y="87"/>
                    </a:lnTo>
                    <a:lnTo>
                      <a:pt x="22" y="90"/>
                    </a:lnTo>
                    <a:lnTo>
                      <a:pt x="21" y="92"/>
                    </a:lnTo>
                    <a:lnTo>
                      <a:pt x="21" y="95"/>
                    </a:lnTo>
                    <a:lnTo>
                      <a:pt x="33" y="100"/>
                    </a:lnTo>
                    <a:lnTo>
                      <a:pt x="50" y="103"/>
                    </a:lnTo>
                    <a:lnTo>
                      <a:pt x="66" y="104"/>
                    </a:lnTo>
                    <a:lnTo>
                      <a:pt x="82" y="105"/>
                    </a:lnTo>
                    <a:lnTo>
                      <a:pt x="88" y="105"/>
                    </a:lnTo>
                    <a:lnTo>
                      <a:pt x="94" y="104"/>
                    </a:lnTo>
                    <a:lnTo>
                      <a:pt x="98" y="104"/>
                    </a:lnTo>
                    <a:lnTo>
                      <a:pt x="101" y="105"/>
                    </a:lnTo>
                    <a:lnTo>
                      <a:pt x="103" y="107"/>
                    </a:lnTo>
                    <a:lnTo>
                      <a:pt x="104" y="110"/>
                    </a:lnTo>
                    <a:lnTo>
                      <a:pt x="92" y="113"/>
                    </a:lnTo>
                    <a:lnTo>
                      <a:pt x="79" y="117"/>
                    </a:lnTo>
                    <a:lnTo>
                      <a:pt x="66" y="117"/>
                    </a:lnTo>
                    <a:lnTo>
                      <a:pt x="51" y="117"/>
                    </a:lnTo>
                    <a:lnTo>
                      <a:pt x="37" y="115"/>
                    </a:lnTo>
                    <a:lnTo>
                      <a:pt x="23" y="111"/>
                    </a:lnTo>
                    <a:lnTo>
                      <a:pt x="11" y="106"/>
                    </a:lnTo>
                    <a:lnTo>
                      <a:pt x="0" y="101"/>
                    </a:lnTo>
                    <a:lnTo>
                      <a:pt x="0" y="95"/>
                    </a:lnTo>
                    <a:lnTo>
                      <a:pt x="1" y="91"/>
                    </a:lnTo>
                    <a:lnTo>
                      <a:pt x="5" y="83"/>
                    </a:lnTo>
                    <a:lnTo>
                      <a:pt x="9" y="76"/>
                    </a:lnTo>
                    <a:lnTo>
                      <a:pt x="14" y="69"/>
                    </a:lnTo>
                    <a:lnTo>
                      <a:pt x="27" y="66"/>
                    </a:lnTo>
                    <a:lnTo>
                      <a:pt x="43" y="64"/>
                    </a:lnTo>
                    <a:lnTo>
                      <a:pt x="60" y="62"/>
                    </a:lnTo>
                    <a:lnTo>
                      <a:pt x="76" y="58"/>
                    </a:lnTo>
                    <a:lnTo>
                      <a:pt x="84" y="56"/>
                    </a:lnTo>
                    <a:lnTo>
                      <a:pt x="90" y="52"/>
                    </a:lnTo>
                    <a:lnTo>
                      <a:pt x="96" y="48"/>
                    </a:lnTo>
                    <a:lnTo>
                      <a:pt x="100" y="44"/>
                    </a:lnTo>
                    <a:lnTo>
                      <a:pt x="102" y="39"/>
                    </a:lnTo>
                    <a:lnTo>
                      <a:pt x="103" y="31"/>
                    </a:lnTo>
                    <a:lnTo>
                      <a:pt x="102" y="24"/>
                    </a:lnTo>
                    <a:lnTo>
                      <a:pt x="98" y="15"/>
                    </a:lnTo>
                    <a:lnTo>
                      <a:pt x="88" y="13"/>
                    </a:lnTo>
                    <a:lnTo>
                      <a:pt x="84" y="12"/>
                    </a:lnTo>
                    <a:lnTo>
                      <a:pt x="79" y="12"/>
                    </a:lnTo>
                    <a:lnTo>
                      <a:pt x="73" y="13"/>
                    </a:lnTo>
                    <a:lnTo>
                      <a:pt x="69" y="16"/>
                    </a:lnTo>
                    <a:lnTo>
                      <a:pt x="61" y="24"/>
                    </a:lnTo>
                    <a:lnTo>
                      <a:pt x="57" y="27"/>
                    </a:lnTo>
                    <a:lnTo>
                      <a:pt x="54" y="29"/>
                    </a:lnTo>
                    <a:lnTo>
                      <a:pt x="50" y="31"/>
                    </a:lnTo>
                    <a:lnTo>
                      <a:pt x="44" y="31"/>
                    </a:lnTo>
                    <a:lnTo>
                      <a:pt x="44" y="26"/>
                    </a:lnTo>
                    <a:lnTo>
                      <a:pt x="45" y="20"/>
                    </a:lnTo>
                    <a:lnTo>
                      <a:pt x="46" y="16"/>
                    </a:lnTo>
                    <a:lnTo>
                      <a:pt x="50" y="13"/>
                    </a:lnTo>
                    <a:lnTo>
                      <a:pt x="53" y="10"/>
                    </a:lnTo>
                    <a:lnTo>
                      <a:pt x="57" y="6"/>
                    </a:lnTo>
                    <a:lnTo>
                      <a:pt x="62" y="4"/>
                    </a:lnTo>
                    <a:lnTo>
                      <a:pt x="68" y="2"/>
                    </a:lnTo>
                    <a:lnTo>
                      <a:pt x="78" y="0"/>
                    </a:lnTo>
                    <a:lnTo>
                      <a:pt x="90" y="0"/>
                    </a:lnTo>
                    <a:lnTo>
                      <a:pt x="96" y="1"/>
                    </a:lnTo>
                    <a:lnTo>
                      <a:pt x="101" y="2"/>
                    </a:lnTo>
                    <a:lnTo>
                      <a:pt x="106" y="4"/>
                    </a:lnTo>
                    <a:lnTo>
                      <a:pt x="111" y="7"/>
                    </a:lnTo>
                    <a:lnTo>
                      <a:pt x="113" y="16"/>
                    </a:lnTo>
                    <a:lnTo>
                      <a:pt x="116" y="22"/>
                    </a:lnTo>
                    <a:lnTo>
                      <a:pt x="118" y="29"/>
                    </a:lnTo>
                    <a:lnTo>
                      <a:pt x="118" y="35"/>
                    </a:lnTo>
                    <a:lnTo>
                      <a:pt x="117" y="43"/>
                    </a:lnTo>
                    <a:lnTo>
                      <a:pt x="115" y="49"/>
                    </a:lnTo>
                    <a:lnTo>
                      <a:pt x="112" y="55"/>
                    </a:lnTo>
                    <a:lnTo>
                      <a:pt x="106" y="59"/>
                    </a:lnTo>
                    <a:lnTo>
                      <a:pt x="102" y="63"/>
                    </a:lnTo>
                    <a:lnTo>
                      <a:pt x="96" y="66"/>
                    </a:lnTo>
                    <a:lnTo>
                      <a:pt x="82" y="72"/>
                    </a:lnTo>
                    <a:lnTo>
                      <a:pt x="67" y="75"/>
                    </a:lnTo>
                    <a:lnTo>
                      <a:pt x="52" y="78"/>
                    </a:lnTo>
                    <a:lnTo>
                      <a:pt x="22" y="82"/>
                    </a:lnTo>
                    <a:close/>
                  </a:path>
                </a:pathLst>
              </a:custGeom>
              <a:solidFill>
                <a:srgbClr val="FFFFFF"/>
              </a:solidFill>
              <a:ln w="9525">
                <a:noFill/>
              </a:ln>
            </p:spPr>
            <p:txBody>
              <a:bodyPr/>
              <a:p>
                <a:endParaRPr lang="zh-CN" altLang="en-US" sz="2400"/>
              </a:p>
            </p:txBody>
          </p:sp>
          <p:sp>
            <p:nvSpPr>
              <p:cNvPr id="17431" name="Freeform 152"/>
              <p:cNvSpPr/>
              <p:nvPr/>
            </p:nvSpPr>
            <p:spPr>
              <a:xfrm>
                <a:off x="2479676" y="1055688"/>
                <a:ext cx="114300" cy="88900"/>
              </a:xfrm>
              <a:custGeom>
                <a:avLst/>
                <a:gdLst/>
                <a:ahLst/>
                <a:cxnLst>
                  <a:cxn ang="0">
                    <a:pos x="16369129" y="1960033"/>
                  </a:cxn>
                  <a:cxn ang="0">
                    <a:pos x="14427082" y="8400520"/>
                  </a:cxn>
                  <a:cxn ang="0">
                    <a:pos x="14427082" y="10080625"/>
                  </a:cxn>
                  <a:cxn ang="0">
                    <a:pos x="24692487" y="5600170"/>
                  </a:cxn>
                  <a:cxn ang="0">
                    <a:pos x="31906028" y="4760383"/>
                  </a:cxn>
                  <a:cxn ang="0">
                    <a:pos x="37454582" y="6440487"/>
                  </a:cxn>
                  <a:cxn ang="0">
                    <a:pos x="39396629" y="12040658"/>
                  </a:cxn>
                  <a:cxn ang="0">
                    <a:pos x="41893847" y="13160904"/>
                  </a:cxn>
                  <a:cxn ang="0">
                    <a:pos x="51604079" y="10920941"/>
                  </a:cxn>
                  <a:cxn ang="0">
                    <a:pos x="56875574" y="12040658"/>
                  </a:cxn>
                  <a:cxn ang="0">
                    <a:pos x="59927437" y="15120937"/>
                  </a:cxn>
                  <a:cxn ang="0">
                    <a:pos x="59650378" y="22121283"/>
                  </a:cxn>
                  <a:cxn ang="0">
                    <a:pos x="57430746" y="26881666"/>
                  </a:cxn>
                  <a:cxn ang="0">
                    <a:pos x="51327020" y="39202254"/>
                  </a:cxn>
                  <a:cxn ang="0">
                    <a:pos x="48829802" y="46203129"/>
                  </a:cxn>
                  <a:cxn ang="0">
                    <a:pos x="46610170" y="46762987"/>
                  </a:cxn>
                  <a:cxn ang="0">
                    <a:pos x="44945709" y="46203129"/>
                  </a:cxn>
                  <a:cxn ang="0">
                    <a:pos x="44668123" y="43962637"/>
                  </a:cxn>
                  <a:cxn ang="0">
                    <a:pos x="47165341" y="40882358"/>
                  </a:cxn>
                  <a:cxn ang="0">
                    <a:pos x="51604079" y="31362120"/>
                  </a:cxn>
                  <a:cxn ang="0">
                    <a:pos x="56043344" y="22121283"/>
                  </a:cxn>
                  <a:cxn ang="0">
                    <a:pos x="56043344" y="17921287"/>
                  </a:cxn>
                  <a:cxn ang="0">
                    <a:pos x="52713895" y="14000691"/>
                  </a:cxn>
                  <a:cxn ang="0">
                    <a:pos x="45500354" y="15400866"/>
                  </a:cxn>
                  <a:cxn ang="0">
                    <a:pos x="36899937" y="20441179"/>
                  </a:cxn>
                  <a:cxn ang="0">
                    <a:pos x="31073798" y="31362120"/>
                  </a:cxn>
                  <a:cxn ang="0">
                    <a:pos x="28576580" y="36122504"/>
                  </a:cxn>
                  <a:cxn ang="0">
                    <a:pos x="25524717" y="38082537"/>
                  </a:cxn>
                  <a:cxn ang="0">
                    <a:pos x="25247131" y="34161941"/>
                  </a:cxn>
                  <a:cxn ang="0">
                    <a:pos x="33292903" y="19881320"/>
                  </a:cxn>
                  <a:cxn ang="0">
                    <a:pos x="34957891" y="14280620"/>
                  </a:cxn>
                  <a:cxn ang="0">
                    <a:pos x="34125660" y="8120591"/>
                  </a:cxn>
                  <a:cxn ang="0">
                    <a:pos x="26912119" y="8400520"/>
                  </a:cxn>
                  <a:cxn ang="0">
                    <a:pos x="18866347" y="12040658"/>
                  </a:cxn>
                  <a:cxn ang="0">
                    <a:pos x="11097634" y="17360900"/>
                  </a:cxn>
                  <a:cxn ang="0">
                    <a:pos x="9433173" y="21561425"/>
                  </a:cxn>
                  <a:cxn ang="0">
                    <a:pos x="5549080" y="29961945"/>
                  </a:cxn>
                  <a:cxn ang="0">
                    <a:pos x="2497217" y="33322154"/>
                  </a:cxn>
                  <a:cxn ang="0">
                    <a:pos x="0" y="32201908"/>
                  </a:cxn>
                  <a:cxn ang="0">
                    <a:pos x="7213541" y="17080970"/>
                  </a:cxn>
                  <a:cxn ang="0">
                    <a:pos x="11652805" y="5320241"/>
                  </a:cxn>
                  <a:cxn ang="0">
                    <a:pos x="13871911" y="559858"/>
                  </a:cxn>
                  <a:cxn ang="0">
                    <a:pos x="14427082" y="0"/>
                  </a:cxn>
                  <a:cxn ang="0">
                    <a:pos x="16369129" y="840316"/>
                  </a:cxn>
                </a:cxnLst>
                <a:pathLst>
                  <a:path w="217" h="168">
                    <a:moveTo>
                      <a:pt x="59" y="3"/>
                    </a:moveTo>
                    <a:lnTo>
                      <a:pt x="59" y="3"/>
                    </a:lnTo>
                    <a:lnTo>
                      <a:pt x="59" y="7"/>
                    </a:lnTo>
                    <a:lnTo>
                      <a:pt x="58" y="13"/>
                    </a:lnTo>
                    <a:lnTo>
                      <a:pt x="55" y="21"/>
                    </a:lnTo>
                    <a:lnTo>
                      <a:pt x="52" y="30"/>
                    </a:lnTo>
                    <a:lnTo>
                      <a:pt x="49" y="39"/>
                    </a:lnTo>
                    <a:lnTo>
                      <a:pt x="52" y="36"/>
                    </a:lnTo>
                    <a:lnTo>
                      <a:pt x="58" y="32"/>
                    </a:lnTo>
                    <a:lnTo>
                      <a:pt x="72" y="25"/>
                    </a:lnTo>
                    <a:lnTo>
                      <a:pt x="89" y="20"/>
                    </a:lnTo>
                    <a:lnTo>
                      <a:pt x="98" y="18"/>
                    </a:lnTo>
                    <a:lnTo>
                      <a:pt x="106" y="17"/>
                    </a:lnTo>
                    <a:lnTo>
                      <a:pt x="115" y="17"/>
                    </a:lnTo>
                    <a:lnTo>
                      <a:pt x="122" y="18"/>
                    </a:lnTo>
                    <a:lnTo>
                      <a:pt x="130" y="20"/>
                    </a:lnTo>
                    <a:lnTo>
                      <a:pt x="135" y="23"/>
                    </a:lnTo>
                    <a:lnTo>
                      <a:pt x="140" y="28"/>
                    </a:lnTo>
                    <a:lnTo>
                      <a:pt x="142" y="34"/>
                    </a:lnTo>
                    <a:lnTo>
                      <a:pt x="142" y="43"/>
                    </a:lnTo>
                    <a:lnTo>
                      <a:pt x="140" y="52"/>
                    </a:lnTo>
                    <a:lnTo>
                      <a:pt x="151" y="47"/>
                    </a:lnTo>
                    <a:lnTo>
                      <a:pt x="165" y="43"/>
                    </a:lnTo>
                    <a:lnTo>
                      <a:pt x="179" y="39"/>
                    </a:lnTo>
                    <a:lnTo>
                      <a:pt x="186" y="39"/>
                    </a:lnTo>
                    <a:lnTo>
                      <a:pt x="193" y="39"/>
                    </a:lnTo>
                    <a:lnTo>
                      <a:pt x="200" y="40"/>
                    </a:lnTo>
                    <a:lnTo>
                      <a:pt x="205" y="43"/>
                    </a:lnTo>
                    <a:lnTo>
                      <a:pt x="209" y="45"/>
                    </a:lnTo>
                    <a:lnTo>
                      <a:pt x="213" y="49"/>
                    </a:lnTo>
                    <a:lnTo>
                      <a:pt x="216" y="54"/>
                    </a:lnTo>
                    <a:lnTo>
                      <a:pt x="217" y="61"/>
                    </a:lnTo>
                    <a:lnTo>
                      <a:pt x="217" y="69"/>
                    </a:lnTo>
                    <a:lnTo>
                      <a:pt x="215" y="79"/>
                    </a:lnTo>
                    <a:lnTo>
                      <a:pt x="211" y="86"/>
                    </a:lnTo>
                    <a:lnTo>
                      <a:pt x="207" y="96"/>
                    </a:lnTo>
                    <a:lnTo>
                      <a:pt x="196" y="115"/>
                    </a:lnTo>
                    <a:lnTo>
                      <a:pt x="185" y="140"/>
                    </a:lnTo>
                    <a:lnTo>
                      <a:pt x="180" y="152"/>
                    </a:lnTo>
                    <a:lnTo>
                      <a:pt x="176" y="165"/>
                    </a:lnTo>
                    <a:lnTo>
                      <a:pt x="173" y="165"/>
                    </a:lnTo>
                    <a:lnTo>
                      <a:pt x="171" y="166"/>
                    </a:lnTo>
                    <a:lnTo>
                      <a:pt x="168" y="167"/>
                    </a:lnTo>
                    <a:lnTo>
                      <a:pt x="165" y="168"/>
                    </a:lnTo>
                    <a:lnTo>
                      <a:pt x="162" y="165"/>
                    </a:lnTo>
                    <a:lnTo>
                      <a:pt x="161" y="163"/>
                    </a:lnTo>
                    <a:lnTo>
                      <a:pt x="160" y="159"/>
                    </a:lnTo>
                    <a:lnTo>
                      <a:pt x="161" y="157"/>
                    </a:lnTo>
                    <a:lnTo>
                      <a:pt x="165" y="153"/>
                    </a:lnTo>
                    <a:lnTo>
                      <a:pt x="170" y="146"/>
                    </a:lnTo>
                    <a:lnTo>
                      <a:pt x="174" y="140"/>
                    </a:lnTo>
                    <a:lnTo>
                      <a:pt x="178" y="131"/>
                    </a:lnTo>
                    <a:lnTo>
                      <a:pt x="186" y="112"/>
                    </a:lnTo>
                    <a:lnTo>
                      <a:pt x="193" y="93"/>
                    </a:lnTo>
                    <a:lnTo>
                      <a:pt x="197" y="85"/>
                    </a:lnTo>
                    <a:lnTo>
                      <a:pt x="202" y="79"/>
                    </a:lnTo>
                    <a:lnTo>
                      <a:pt x="202" y="71"/>
                    </a:lnTo>
                    <a:lnTo>
                      <a:pt x="202" y="64"/>
                    </a:lnTo>
                    <a:lnTo>
                      <a:pt x="198" y="52"/>
                    </a:lnTo>
                    <a:lnTo>
                      <a:pt x="190" y="50"/>
                    </a:lnTo>
                    <a:lnTo>
                      <a:pt x="181" y="50"/>
                    </a:lnTo>
                    <a:lnTo>
                      <a:pt x="173" y="52"/>
                    </a:lnTo>
                    <a:lnTo>
                      <a:pt x="164" y="55"/>
                    </a:lnTo>
                    <a:lnTo>
                      <a:pt x="148" y="64"/>
                    </a:lnTo>
                    <a:lnTo>
                      <a:pt x="133" y="73"/>
                    </a:lnTo>
                    <a:lnTo>
                      <a:pt x="130" y="82"/>
                    </a:lnTo>
                    <a:lnTo>
                      <a:pt x="123" y="92"/>
                    </a:lnTo>
                    <a:lnTo>
                      <a:pt x="112" y="112"/>
                    </a:lnTo>
                    <a:lnTo>
                      <a:pt x="107" y="121"/>
                    </a:lnTo>
                    <a:lnTo>
                      <a:pt x="103" y="129"/>
                    </a:lnTo>
                    <a:lnTo>
                      <a:pt x="101" y="134"/>
                    </a:lnTo>
                    <a:lnTo>
                      <a:pt x="97" y="136"/>
                    </a:lnTo>
                    <a:lnTo>
                      <a:pt x="92" y="136"/>
                    </a:lnTo>
                    <a:lnTo>
                      <a:pt x="86" y="135"/>
                    </a:lnTo>
                    <a:lnTo>
                      <a:pt x="91" y="122"/>
                    </a:lnTo>
                    <a:lnTo>
                      <a:pt x="98" y="109"/>
                    </a:lnTo>
                    <a:lnTo>
                      <a:pt x="114" y="84"/>
                    </a:lnTo>
                    <a:lnTo>
                      <a:pt x="120" y="71"/>
                    </a:lnTo>
                    <a:lnTo>
                      <a:pt x="122" y="65"/>
                    </a:lnTo>
                    <a:lnTo>
                      <a:pt x="125" y="58"/>
                    </a:lnTo>
                    <a:lnTo>
                      <a:pt x="126" y="51"/>
                    </a:lnTo>
                    <a:lnTo>
                      <a:pt x="127" y="44"/>
                    </a:lnTo>
                    <a:lnTo>
                      <a:pt x="126" y="36"/>
                    </a:lnTo>
                    <a:lnTo>
                      <a:pt x="123" y="29"/>
                    </a:lnTo>
                    <a:lnTo>
                      <a:pt x="109" y="28"/>
                    </a:lnTo>
                    <a:lnTo>
                      <a:pt x="97" y="30"/>
                    </a:lnTo>
                    <a:lnTo>
                      <a:pt x="86" y="33"/>
                    </a:lnTo>
                    <a:lnTo>
                      <a:pt x="76" y="37"/>
                    </a:lnTo>
                    <a:lnTo>
                      <a:pt x="68" y="43"/>
                    </a:lnTo>
                    <a:lnTo>
                      <a:pt x="59" y="49"/>
                    </a:lnTo>
                    <a:lnTo>
                      <a:pt x="51" y="55"/>
                    </a:lnTo>
                    <a:lnTo>
                      <a:pt x="40" y="62"/>
                    </a:lnTo>
                    <a:lnTo>
                      <a:pt x="37" y="69"/>
                    </a:lnTo>
                    <a:lnTo>
                      <a:pt x="34" y="77"/>
                    </a:lnTo>
                    <a:lnTo>
                      <a:pt x="27" y="93"/>
                    </a:lnTo>
                    <a:lnTo>
                      <a:pt x="24" y="100"/>
                    </a:lnTo>
                    <a:lnTo>
                      <a:pt x="20" y="107"/>
                    </a:lnTo>
                    <a:lnTo>
                      <a:pt x="14" y="113"/>
                    </a:lnTo>
                    <a:lnTo>
                      <a:pt x="9" y="119"/>
                    </a:lnTo>
                    <a:lnTo>
                      <a:pt x="6" y="119"/>
                    </a:lnTo>
                    <a:lnTo>
                      <a:pt x="5" y="118"/>
                    </a:lnTo>
                    <a:lnTo>
                      <a:pt x="0" y="115"/>
                    </a:lnTo>
                    <a:lnTo>
                      <a:pt x="13" y="88"/>
                    </a:lnTo>
                    <a:lnTo>
                      <a:pt x="26" y="61"/>
                    </a:lnTo>
                    <a:lnTo>
                      <a:pt x="31" y="48"/>
                    </a:lnTo>
                    <a:lnTo>
                      <a:pt x="38" y="33"/>
                    </a:lnTo>
                    <a:lnTo>
                      <a:pt x="42" y="19"/>
                    </a:lnTo>
                    <a:lnTo>
                      <a:pt x="46" y="3"/>
                    </a:lnTo>
                    <a:lnTo>
                      <a:pt x="50" y="2"/>
                    </a:lnTo>
                    <a:lnTo>
                      <a:pt x="51" y="1"/>
                    </a:lnTo>
                    <a:lnTo>
                      <a:pt x="52" y="0"/>
                    </a:lnTo>
                    <a:lnTo>
                      <a:pt x="54" y="0"/>
                    </a:lnTo>
                    <a:lnTo>
                      <a:pt x="56" y="1"/>
                    </a:lnTo>
                    <a:lnTo>
                      <a:pt x="59" y="3"/>
                    </a:lnTo>
                    <a:close/>
                  </a:path>
                </a:pathLst>
              </a:custGeom>
              <a:solidFill>
                <a:srgbClr val="FFFFFF"/>
              </a:solidFill>
              <a:ln w="9525">
                <a:noFill/>
              </a:ln>
            </p:spPr>
            <p:txBody>
              <a:bodyPr/>
              <a:p>
                <a:endParaRPr lang="zh-CN" altLang="en-US" sz="2400"/>
              </a:p>
            </p:txBody>
          </p:sp>
          <p:sp>
            <p:nvSpPr>
              <p:cNvPr id="17432" name="Freeform 153"/>
              <p:cNvSpPr/>
              <p:nvPr/>
            </p:nvSpPr>
            <p:spPr>
              <a:xfrm>
                <a:off x="2397126" y="1065213"/>
                <a:ext cx="57150" cy="14288"/>
              </a:xfrm>
              <a:custGeom>
                <a:avLst/>
                <a:gdLst/>
                <a:ahLst/>
                <a:cxnLst>
                  <a:cxn ang="0">
                    <a:pos x="30812476" y="7001120"/>
                  </a:cxn>
                  <a:cxn ang="0">
                    <a:pos x="30812476" y="7001120"/>
                  </a:cxn>
                  <a:cxn ang="0">
                    <a:pos x="29940669" y="7560997"/>
                  </a:cxn>
                  <a:cxn ang="0">
                    <a:pos x="29068323" y="7560997"/>
                  </a:cxn>
                  <a:cxn ang="0">
                    <a:pos x="28196516" y="7560997"/>
                  </a:cxn>
                  <a:cxn ang="0">
                    <a:pos x="27033567" y="7281058"/>
                  </a:cxn>
                  <a:cxn ang="0">
                    <a:pos x="25289414" y="6160773"/>
                  </a:cxn>
                  <a:cxn ang="0">
                    <a:pos x="23254658" y="5320957"/>
                  </a:cxn>
                  <a:cxn ang="0">
                    <a:pos x="23254658" y="5320957"/>
                  </a:cxn>
                  <a:cxn ang="0">
                    <a:pos x="22382851" y="5320957"/>
                  </a:cxn>
                  <a:cxn ang="0">
                    <a:pos x="21219902" y="5600896"/>
                  </a:cxn>
                  <a:cxn ang="0">
                    <a:pos x="20348095" y="5880834"/>
                  </a:cxn>
                  <a:cxn ang="0">
                    <a:pos x="19475749" y="5880834"/>
                  </a:cxn>
                  <a:cxn ang="0">
                    <a:pos x="19475749" y="5880834"/>
                  </a:cxn>
                  <a:cxn ang="0">
                    <a:pos x="17731596" y="5600896"/>
                  </a:cxn>
                  <a:cxn ang="0">
                    <a:pos x="16278045" y="5040488"/>
                  </a:cxn>
                  <a:cxn ang="0">
                    <a:pos x="13080880" y="4200672"/>
                  </a:cxn>
                  <a:cxn ang="0">
                    <a:pos x="13080880" y="4200672"/>
                  </a:cxn>
                  <a:cxn ang="0">
                    <a:pos x="9301971" y="3640264"/>
                  </a:cxn>
                  <a:cxn ang="0">
                    <a:pos x="5523062" y="3360325"/>
                  </a:cxn>
                  <a:cxn ang="0">
                    <a:pos x="3778908" y="3080386"/>
                  </a:cxn>
                  <a:cxn ang="0">
                    <a:pos x="2325358" y="2520509"/>
                  </a:cxn>
                  <a:cxn ang="0">
                    <a:pos x="581204" y="1400224"/>
                  </a:cxn>
                  <a:cxn ang="0">
                    <a:pos x="0" y="279938"/>
                  </a:cxn>
                  <a:cxn ang="0">
                    <a:pos x="0" y="279938"/>
                  </a:cxn>
                  <a:cxn ang="0">
                    <a:pos x="871807" y="279938"/>
                  </a:cxn>
                  <a:cxn ang="0">
                    <a:pos x="871807" y="279938"/>
                  </a:cxn>
                  <a:cxn ang="0">
                    <a:pos x="3778908" y="0"/>
                  </a:cxn>
                  <a:cxn ang="0">
                    <a:pos x="6976613" y="0"/>
                  </a:cxn>
                  <a:cxn ang="0">
                    <a:pos x="9883175" y="279938"/>
                  </a:cxn>
                  <a:cxn ang="0">
                    <a:pos x="12790277" y="559877"/>
                  </a:cxn>
                  <a:cxn ang="0">
                    <a:pos x="18313340" y="1960101"/>
                  </a:cxn>
                  <a:cxn ang="0">
                    <a:pos x="23835863" y="3080386"/>
                  </a:cxn>
                  <a:cxn ang="0">
                    <a:pos x="23835863" y="3080386"/>
                  </a:cxn>
                  <a:cxn ang="0">
                    <a:pos x="26452362" y="3080386"/>
                  </a:cxn>
                  <a:cxn ang="0">
                    <a:pos x="28777720" y="3640264"/>
                  </a:cxn>
                  <a:cxn ang="0">
                    <a:pos x="29649527" y="3920733"/>
                  </a:cxn>
                  <a:cxn ang="0">
                    <a:pos x="30231271" y="4480610"/>
                  </a:cxn>
                  <a:cxn ang="0">
                    <a:pos x="30521874" y="5600896"/>
                  </a:cxn>
                  <a:cxn ang="0">
                    <a:pos x="30812476" y="7001120"/>
                  </a:cxn>
                  <a:cxn ang="0">
                    <a:pos x="30812476" y="7001120"/>
                  </a:cxn>
                </a:cxnLst>
                <a:pathLst>
                  <a:path w="106" h="27">
                    <a:moveTo>
                      <a:pt x="106" y="25"/>
                    </a:moveTo>
                    <a:lnTo>
                      <a:pt x="106" y="25"/>
                    </a:lnTo>
                    <a:lnTo>
                      <a:pt x="103" y="27"/>
                    </a:lnTo>
                    <a:lnTo>
                      <a:pt x="100" y="27"/>
                    </a:lnTo>
                    <a:lnTo>
                      <a:pt x="97" y="27"/>
                    </a:lnTo>
                    <a:lnTo>
                      <a:pt x="93" y="26"/>
                    </a:lnTo>
                    <a:lnTo>
                      <a:pt x="87" y="22"/>
                    </a:lnTo>
                    <a:lnTo>
                      <a:pt x="80" y="19"/>
                    </a:lnTo>
                    <a:lnTo>
                      <a:pt x="77" y="19"/>
                    </a:lnTo>
                    <a:lnTo>
                      <a:pt x="73" y="20"/>
                    </a:lnTo>
                    <a:lnTo>
                      <a:pt x="70" y="21"/>
                    </a:lnTo>
                    <a:lnTo>
                      <a:pt x="67" y="21"/>
                    </a:lnTo>
                    <a:lnTo>
                      <a:pt x="61" y="20"/>
                    </a:lnTo>
                    <a:lnTo>
                      <a:pt x="56" y="18"/>
                    </a:lnTo>
                    <a:lnTo>
                      <a:pt x="45" y="15"/>
                    </a:lnTo>
                    <a:lnTo>
                      <a:pt x="32" y="13"/>
                    </a:lnTo>
                    <a:lnTo>
                      <a:pt x="19" y="12"/>
                    </a:lnTo>
                    <a:lnTo>
                      <a:pt x="13" y="11"/>
                    </a:lnTo>
                    <a:lnTo>
                      <a:pt x="8" y="9"/>
                    </a:lnTo>
                    <a:lnTo>
                      <a:pt x="2" y="5"/>
                    </a:lnTo>
                    <a:lnTo>
                      <a:pt x="0" y="1"/>
                    </a:lnTo>
                    <a:lnTo>
                      <a:pt x="3" y="1"/>
                    </a:lnTo>
                    <a:lnTo>
                      <a:pt x="13" y="0"/>
                    </a:lnTo>
                    <a:lnTo>
                      <a:pt x="24" y="0"/>
                    </a:lnTo>
                    <a:lnTo>
                      <a:pt x="34" y="1"/>
                    </a:lnTo>
                    <a:lnTo>
                      <a:pt x="44" y="2"/>
                    </a:lnTo>
                    <a:lnTo>
                      <a:pt x="63" y="7"/>
                    </a:lnTo>
                    <a:lnTo>
                      <a:pt x="82" y="11"/>
                    </a:lnTo>
                    <a:lnTo>
                      <a:pt x="91" y="11"/>
                    </a:lnTo>
                    <a:lnTo>
                      <a:pt x="99" y="13"/>
                    </a:lnTo>
                    <a:lnTo>
                      <a:pt x="102" y="14"/>
                    </a:lnTo>
                    <a:lnTo>
                      <a:pt x="104" y="16"/>
                    </a:lnTo>
                    <a:lnTo>
                      <a:pt x="105" y="20"/>
                    </a:lnTo>
                    <a:lnTo>
                      <a:pt x="106" y="25"/>
                    </a:lnTo>
                    <a:close/>
                  </a:path>
                </a:pathLst>
              </a:custGeom>
              <a:solidFill>
                <a:srgbClr val="FFFFFF"/>
              </a:solidFill>
              <a:ln w="9525">
                <a:noFill/>
              </a:ln>
            </p:spPr>
            <p:txBody>
              <a:bodyPr/>
              <a:p>
                <a:endParaRPr lang="zh-CN" altLang="en-US" sz="2400"/>
              </a:p>
            </p:txBody>
          </p:sp>
          <p:sp>
            <p:nvSpPr>
              <p:cNvPr id="17433" name="Freeform 154"/>
              <p:cNvSpPr/>
              <p:nvPr/>
            </p:nvSpPr>
            <p:spPr>
              <a:xfrm>
                <a:off x="2686050" y="1093788"/>
                <a:ext cx="63501" cy="69850"/>
              </a:xfrm>
              <a:custGeom>
                <a:avLst/>
                <a:gdLst/>
                <a:ahLst/>
                <a:cxnLst>
                  <a:cxn ang="0">
                    <a:pos x="33600566" y="6160558"/>
                  </a:cxn>
                  <a:cxn ang="0">
                    <a:pos x="32461817" y="7280275"/>
                  </a:cxn>
                  <a:cxn ang="0">
                    <a:pos x="30183786" y="7840662"/>
                  </a:cxn>
                  <a:cxn ang="0">
                    <a:pos x="29614411" y="7280275"/>
                  </a:cxn>
                  <a:cxn ang="0">
                    <a:pos x="29044503" y="5880629"/>
                  </a:cxn>
                  <a:cxn ang="0">
                    <a:pos x="28475129" y="4199995"/>
                  </a:cxn>
                  <a:cxn ang="0">
                    <a:pos x="27905754" y="3360208"/>
                  </a:cxn>
                  <a:cxn ang="0">
                    <a:pos x="26766471" y="2800350"/>
                  </a:cxn>
                  <a:cxn ang="0">
                    <a:pos x="21641034" y="3080279"/>
                  </a:cxn>
                  <a:cxn ang="0">
                    <a:pos x="15376847" y="4199995"/>
                  </a:cxn>
                  <a:cxn ang="0">
                    <a:pos x="11390158" y="5600170"/>
                  </a:cxn>
                  <a:cxn ang="0">
                    <a:pos x="9966455" y="7000345"/>
                  </a:cxn>
                  <a:cxn ang="0">
                    <a:pos x="7403469" y="9240837"/>
                  </a:cxn>
                  <a:cxn ang="0">
                    <a:pos x="5979766" y="12601045"/>
                  </a:cxn>
                  <a:cxn ang="0">
                    <a:pos x="3986688" y="19881320"/>
                  </a:cxn>
                  <a:cxn ang="0">
                    <a:pos x="3986688" y="23801387"/>
                  </a:cxn>
                  <a:cxn ang="0">
                    <a:pos x="4841017" y="27441525"/>
                  </a:cxn>
                  <a:cxn ang="0">
                    <a:pos x="6834095" y="30241875"/>
                  </a:cxn>
                  <a:cxn ang="0">
                    <a:pos x="9966455" y="32201908"/>
                  </a:cxn>
                  <a:cxn ang="0">
                    <a:pos x="11390158" y="32761766"/>
                  </a:cxn>
                  <a:cxn ang="0">
                    <a:pos x="16230642" y="33322154"/>
                  </a:cxn>
                  <a:cxn ang="0">
                    <a:pos x="23064737" y="32201908"/>
                  </a:cxn>
                  <a:cxn ang="0">
                    <a:pos x="29044503" y="29682016"/>
                  </a:cxn>
                  <a:cxn ang="0">
                    <a:pos x="33031192" y="25201562"/>
                  </a:cxn>
                  <a:cxn ang="0">
                    <a:pos x="33600566" y="26321808"/>
                  </a:cxn>
                  <a:cxn ang="0">
                    <a:pos x="33885521" y="28001912"/>
                  </a:cxn>
                  <a:cxn ang="0">
                    <a:pos x="33316146" y="29961945"/>
                  </a:cxn>
                  <a:cxn ang="0">
                    <a:pos x="30753160" y="32481837"/>
                  </a:cxn>
                  <a:cxn ang="0">
                    <a:pos x="25912676" y="35282187"/>
                  </a:cxn>
                  <a:cxn ang="0">
                    <a:pos x="21641034" y="36682362"/>
                  </a:cxn>
                  <a:cxn ang="0">
                    <a:pos x="19647956" y="36962291"/>
                  </a:cxn>
                  <a:cxn ang="0">
                    <a:pos x="15091893" y="36962291"/>
                  </a:cxn>
                  <a:cxn ang="0">
                    <a:pos x="11105204" y="36122504"/>
                  </a:cxn>
                  <a:cxn ang="0">
                    <a:pos x="7403469" y="34722329"/>
                  </a:cxn>
                  <a:cxn ang="0">
                    <a:pos x="4271109" y="32201908"/>
                  </a:cxn>
                  <a:cxn ang="0">
                    <a:pos x="2278031" y="29121629"/>
                  </a:cxn>
                  <a:cxn ang="0">
                    <a:pos x="569374" y="25481491"/>
                  </a:cxn>
                  <a:cxn ang="0">
                    <a:pos x="0" y="20441179"/>
                  </a:cxn>
                  <a:cxn ang="0">
                    <a:pos x="284954" y="18201216"/>
                  </a:cxn>
                  <a:cxn ang="0">
                    <a:pos x="1423703" y="13720762"/>
                  </a:cxn>
                  <a:cxn ang="0">
                    <a:pos x="3701734" y="9240837"/>
                  </a:cxn>
                  <a:cxn ang="0">
                    <a:pos x="7119049" y="5040312"/>
                  </a:cxn>
                  <a:cxn ang="0">
                    <a:pos x="11390158" y="1960033"/>
                  </a:cxn>
                  <a:cxn ang="0">
                    <a:pos x="14522518" y="1120245"/>
                  </a:cxn>
                  <a:cxn ang="0">
                    <a:pos x="21356613" y="0"/>
                  </a:cxn>
                  <a:cxn ang="0">
                    <a:pos x="27905754" y="559858"/>
                  </a:cxn>
                  <a:cxn ang="0">
                    <a:pos x="30468740" y="1680104"/>
                  </a:cxn>
                  <a:cxn ang="0">
                    <a:pos x="32746771" y="3360208"/>
                  </a:cxn>
                  <a:cxn ang="0">
                    <a:pos x="33600566" y="6160558"/>
                  </a:cxn>
                </a:cxnLst>
                <a:pathLst>
                  <a:path w="119" h="132">
                    <a:moveTo>
                      <a:pt x="118" y="22"/>
                    </a:moveTo>
                    <a:lnTo>
                      <a:pt x="118" y="22"/>
                    </a:lnTo>
                    <a:lnTo>
                      <a:pt x="117" y="24"/>
                    </a:lnTo>
                    <a:lnTo>
                      <a:pt x="114" y="26"/>
                    </a:lnTo>
                    <a:lnTo>
                      <a:pt x="111" y="27"/>
                    </a:lnTo>
                    <a:lnTo>
                      <a:pt x="106" y="28"/>
                    </a:lnTo>
                    <a:lnTo>
                      <a:pt x="104" y="26"/>
                    </a:lnTo>
                    <a:lnTo>
                      <a:pt x="103" y="25"/>
                    </a:lnTo>
                    <a:lnTo>
                      <a:pt x="102" y="21"/>
                    </a:lnTo>
                    <a:lnTo>
                      <a:pt x="101" y="17"/>
                    </a:lnTo>
                    <a:lnTo>
                      <a:pt x="100" y="15"/>
                    </a:lnTo>
                    <a:lnTo>
                      <a:pt x="98" y="12"/>
                    </a:lnTo>
                    <a:lnTo>
                      <a:pt x="96" y="12"/>
                    </a:lnTo>
                    <a:lnTo>
                      <a:pt x="94" y="10"/>
                    </a:lnTo>
                    <a:lnTo>
                      <a:pt x="76" y="11"/>
                    </a:lnTo>
                    <a:lnTo>
                      <a:pt x="60" y="12"/>
                    </a:lnTo>
                    <a:lnTo>
                      <a:pt x="54" y="15"/>
                    </a:lnTo>
                    <a:lnTo>
                      <a:pt x="46" y="17"/>
                    </a:lnTo>
                    <a:lnTo>
                      <a:pt x="40" y="20"/>
                    </a:lnTo>
                    <a:lnTo>
                      <a:pt x="35" y="25"/>
                    </a:lnTo>
                    <a:lnTo>
                      <a:pt x="30" y="28"/>
                    </a:lnTo>
                    <a:lnTo>
                      <a:pt x="26" y="33"/>
                    </a:lnTo>
                    <a:lnTo>
                      <a:pt x="23" y="38"/>
                    </a:lnTo>
                    <a:lnTo>
                      <a:pt x="21" y="45"/>
                    </a:lnTo>
                    <a:lnTo>
                      <a:pt x="16" y="57"/>
                    </a:lnTo>
                    <a:lnTo>
                      <a:pt x="14" y="71"/>
                    </a:lnTo>
                    <a:lnTo>
                      <a:pt x="14" y="79"/>
                    </a:lnTo>
                    <a:lnTo>
                      <a:pt x="14" y="85"/>
                    </a:lnTo>
                    <a:lnTo>
                      <a:pt x="15" y="92"/>
                    </a:lnTo>
                    <a:lnTo>
                      <a:pt x="17" y="98"/>
                    </a:lnTo>
                    <a:lnTo>
                      <a:pt x="21" y="103"/>
                    </a:lnTo>
                    <a:lnTo>
                      <a:pt x="24" y="108"/>
                    </a:lnTo>
                    <a:lnTo>
                      <a:pt x="29" y="112"/>
                    </a:lnTo>
                    <a:lnTo>
                      <a:pt x="35" y="115"/>
                    </a:lnTo>
                    <a:lnTo>
                      <a:pt x="40" y="117"/>
                    </a:lnTo>
                    <a:lnTo>
                      <a:pt x="45" y="118"/>
                    </a:lnTo>
                    <a:lnTo>
                      <a:pt x="57" y="119"/>
                    </a:lnTo>
                    <a:lnTo>
                      <a:pt x="69" y="118"/>
                    </a:lnTo>
                    <a:lnTo>
                      <a:pt x="81" y="115"/>
                    </a:lnTo>
                    <a:lnTo>
                      <a:pt x="92" y="111"/>
                    </a:lnTo>
                    <a:lnTo>
                      <a:pt x="102" y="106"/>
                    </a:lnTo>
                    <a:lnTo>
                      <a:pt x="111" y="98"/>
                    </a:lnTo>
                    <a:lnTo>
                      <a:pt x="116" y="90"/>
                    </a:lnTo>
                    <a:lnTo>
                      <a:pt x="118" y="94"/>
                    </a:lnTo>
                    <a:lnTo>
                      <a:pt x="119" y="97"/>
                    </a:lnTo>
                    <a:lnTo>
                      <a:pt x="119" y="100"/>
                    </a:lnTo>
                    <a:lnTo>
                      <a:pt x="119" y="103"/>
                    </a:lnTo>
                    <a:lnTo>
                      <a:pt x="117" y="107"/>
                    </a:lnTo>
                    <a:lnTo>
                      <a:pt x="115" y="110"/>
                    </a:lnTo>
                    <a:lnTo>
                      <a:pt x="108" y="116"/>
                    </a:lnTo>
                    <a:lnTo>
                      <a:pt x="100" y="122"/>
                    </a:lnTo>
                    <a:lnTo>
                      <a:pt x="91" y="126"/>
                    </a:lnTo>
                    <a:lnTo>
                      <a:pt x="84" y="129"/>
                    </a:lnTo>
                    <a:lnTo>
                      <a:pt x="76" y="131"/>
                    </a:lnTo>
                    <a:lnTo>
                      <a:pt x="69" y="132"/>
                    </a:lnTo>
                    <a:lnTo>
                      <a:pt x="60" y="132"/>
                    </a:lnTo>
                    <a:lnTo>
                      <a:pt x="53" y="132"/>
                    </a:lnTo>
                    <a:lnTo>
                      <a:pt x="45" y="131"/>
                    </a:lnTo>
                    <a:lnTo>
                      <a:pt x="39" y="129"/>
                    </a:lnTo>
                    <a:lnTo>
                      <a:pt x="31" y="127"/>
                    </a:lnTo>
                    <a:lnTo>
                      <a:pt x="26" y="124"/>
                    </a:lnTo>
                    <a:lnTo>
                      <a:pt x="21" y="119"/>
                    </a:lnTo>
                    <a:lnTo>
                      <a:pt x="15" y="115"/>
                    </a:lnTo>
                    <a:lnTo>
                      <a:pt x="11" y="110"/>
                    </a:lnTo>
                    <a:lnTo>
                      <a:pt x="8" y="104"/>
                    </a:lnTo>
                    <a:lnTo>
                      <a:pt x="5" y="97"/>
                    </a:lnTo>
                    <a:lnTo>
                      <a:pt x="2" y="91"/>
                    </a:lnTo>
                    <a:lnTo>
                      <a:pt x="1" y="82"/>
                    </a:lnTo>
                    <a:lnTo>
                      <a:pt x="0" y="73"/>
                    </a:lnTo>
                    <a:lnTo>
                      <a:pt x="1" y="65"/>
                    </a:lnTo>
                    <a:lnTo>
                      <a:pt x="2" y="56"/>
                    </a:lnTo>
                    <a:lnTo>
                      <a:pt x="5" y="49"/>
                    </a:lnTo>
                    <a:lnTo>
                      <a:pt x="9" y="40"/>
                    </a:lnTo>
                    <a:lnTo>
                      <a:pt x="13" y="33"/>
                    </a:lnTo>
                    <a:lnTo>
                      <a:pt x="18" y="25"/>
                    </a:lnTo>
                    <a:lnTo>
                      <a:pt x="25" y="18"/>
                    </a:lnTo>
                    <a:lnTo>
                      <a:pt x="32" y="12"/>
                    </a:lnTo>
                    <a:lnTo>
                      <a:pt x="40" y="7"/>
                    </a:lnTo>
                    <a:lnTo>
                      <a:pt x="51" y="4"/>
                    </a:lnTo>
                    <a:lnTo>
                      <a:pt x="62" y="1"/>
                    </a:lnTo>
                    <a:lnTo>
                      <a:pt x="75" y="0"/>
                    </a:lnTo>
                    <a:lnTo>
                      <a:pt x="87" y="0"/>
                    </a:lnTo>
                    <a:lnTo>
                      <a:pt x="98" y="2"/>
                    </a:lnTo>
                    <a:lnTo>
                      <a:pt x="103" y="4"/>
                    </a:lnTo>
                    <a:lnTo>
                      <a:pt x="107" y="6"/>
                    </a:lnTo>
                    <a:lnTo>
                      <a:pt x="112" y="9"/>
                    </a:lnTo>
                    <a:lnTo>
                      <a:pt x="115" y="12"/>
                    </a:lnTo>
                    <a:lnTo>
                      <a:pt x="117" y="17"/>
                    </a:lnTo>
                    <a:lnTo>
                      <a:pt x="118" y="22"/>
                    </a:lnTo>
                    <a:close/>
                  </a:path>
                </a:pathLst>
              </a:custGeom>
              <a:solidFill>
                <a:srgbClr val="FFFFFF"/>
              </a:solidFill>
              <a:ln w="9525">
                <a:noFill/>
              </a:ln>
            </p:spPr>
            <p:txBody>
              <a:bodyPr/>
              <a:p>
                <a:endParaRPr lang="zh-CN" altLang="en-US" sz="2400"/>
              </a:p>
            </p:txBody>
          </p:sp>
          <p:sp>
            <p:nvSpPr>
              <p:cNvPr id="17434" name="Freeform 155"/>
              <p:cNvSpPr>
                <a:spLocks noEditPoints="1"/>
              </p:cNvSpPr>
              <p:nvPr/>
            </p:nvSpPr>
            <p:spPr>
              <a:xfrm>
                <a:off x="2071688" y="881063"/>
                <a:ext cx="871538" cy="463550"/>
              </a:xfrm>
              <a:custGeom>
                <a:avLst/>
                <a:gdLst/>
                <a:ahLst/>
                <a:cxnLst>
                  <a:cxn ang="0">
                    <a:pos x="51243471" y="106966808"/>
                  </a:cxn>
                  <a:cxn ang="0">
                    <a:pos x="42842945" y="97446041"/>
                  </a:cxn>
                  <a:cxn ang="0">
                    <a:pos x="27441540" y="93805904"/>
                  </a:cxn>
                  <a:cxn ang="0">
                    <a:pos x="42842945" y="64964204"/>
                  </a:cxn>
                  <a:cxn ang="0">
                    <a:pos x="65804029" y="72244479"/>
                  </a:cxn>
                  <a:cxn ang="0">
                    <a:pos x="57963891" y="59643433"/>
                  </a:cxn>
                  <a:cxn ang="0">
                    <a:pos x="40602452" y="54883579"/>
                  </a:cxn>
                  <a:cxn ang="0">
                    <a:pos x="56563715" y="34441870"/>
                  </a:cxn>
                  <a:cxn ang="0">
                    <a:pos x="68884310" y="42562462"/>
                  </a:cxn>
                  <a:cxn ang="0">
                    <a:pos x="75044872" y="22961600"/>
                  </a:cxn>
                  <a:cxn ang="0">
                    <a:pos x="57963891" y="18481145"/>
                  </a:cxn>
                  <a:cxn ang="0">
                    <a:pos x="164090444" y="17921287"/>
                  </a:cxn>
                  <a:cxn ang="0">
                    <a:pos x="272737418" y="39202254"/>
                  </a:cxn>
                  <a:cxn ang="0">
                    <a:pos x="458388771" y="86525629"/>
                  </a:cxn>
                  <a:cxn ang="0">
                    <a:pos x="413586320" y="179211287"/>
                  </a:cxn>
                  <a:cxn ang="0">
                    <a:pos x="379703759" y="243055245"/>
                  </a:cxn>
                  <a:cxn ang="0">
                    <a:pos x="260136365" y="227093991"/>
                  </a:cxn>
                  <a:cxn ang="0">
                    <a:pos x="163250126" y="206932741"/>
                  </a:cxn>
                  <a:cxn ang="0">
                    <a:pos x="34722349" y="177531183"/>
                  </a:cxn>
                  <a:cxn ang="0">
                    <a:pos x="5040315" y="157649862"/>
                  </a:cxn>
                  <a:cxn ang="0">
                    <a:pos x="30241892" y="141688608"/>
                  </a:cxn>
                  <a:cxn ang="0">
                    <a:pos x="43682733" y="135528579"/>
                  </a:cxn>
                  <a:cxn ang="0">
                    <a:pos x="28281857" y="133008158"/>
                  </a:cxn>
                  <a:cxn ang="0">
                    <a:pos x="17921297" y="121807287"/>
                  </a:cxn>
                  <a:cxn ang="0">
                    <a:pos x="29682033" y="127407987"/>
                  </a:cxn>
                  <a:cxn ang="0">
                    <a:pos x="47883260" y="134968191"/>
                  </a:cxn>
                  <a:cxn ang="0">
                    <a:pos x="24921647" y="144768887"/>
                  </a:cxn>
                  <a:cxn ang="0">
                    <a:pos x="11200877" y="166050383"/>
                  </a:cxn>
                  <a:cxn ang="0">
                    <a:pos x="167730583" y="204412850"/>
                  </a:cxn>
                  <a:cxn ang="0">
                    <a:pos x="307459238" y="229054025"/>
                  </a:cxn>
                  <a:cxn ang="0">
                    <a:pos x="350302184" y="218973400"/>
                  </a:cxn>
                  <a:cxn ang="0">
                    <a:pos x="327900958" y="198812150"/>
                  </a:cxn>
                  <a:cxn ang="0">
                    <a:pos x="317259940" y="196292258"/>
                  </a:cxn>
                  <a:cxn ang="0">
                    <a:pos x="280857486" y="206932741"/>
                  </a:cxn>
                  <a:cxn ang="0">
                    <a:pos x="269377208" y="186491562"/>
                  </a:cxn>
                  <a:cxn ang="0">
                    <a:pos x="307459238" y="171090695"/>
                  </a:cxn>
                  <a:cxn ang="0">
                    <a:pos x="331821027" y="190692087"/>
                  </a:cxn>
                  <a:cxn ang="0">
                    <a:pos x="351982289" y="161569929"/>
                  </a:cxn>
                  <a:cxn ang="0">
                    <a:pos x="352262218" y="171090695"/>
                  </a:cxn>
                  <a:cxn ang="0">
                    <a:pos x="374663444" y="144488958"/>
                  </a:cxn>
                  <a:cxn ang="0">
                    <a:pos x="405465724" y="138608329"/>
                  </a:cxn>
                  <a:cxn ang="0">
                    <a:pos x="438787897" y="122647604"/>
                  </a:cxn>
                  <a:cxn ang="0">
                    <a:pos x="414985967" y="76164545"/>
                  </a:cxn>
                  <a:cxn ang="0">
                    <a:pos x="401545126" y="72244479"/>
                  </a:cxn>
                  <a:cxn ang="0">
                    <a:pos x="367663094" y="62163854"/>
                  </a:cxn>
                  <a:cxn ang="0">
                    <a:pos x="325380536" y="52643087"/>
                  </a:cxn>
                  <a:cxn ang="0">
                    <a:pos x="231574578" y="35282187"/>
                  </a:cxn>
                  <a:cxn ang="0">
                    <a:pos x="147289392" y="17080970"/>
                  </a:cxn>
                  <a:cxn ang="0">
                    <a:pos x="68044522" y="21281495"/>
                  </a:cxn>
                  <a:cxn ang="0">
                    <a:pos x="83445397" y="33602083"/>
                  </a:cxn>
                  <a:cxn ang="0">
                    <a:pos x="62163889" y="40602429"/>
                  </a:cxn>
                  <a:cxn ang="0">
                    <a:pos x="52643117" y="51803300"/>
                  </a:cxn>
                  <a:cxn ang="0">
                    <a:pos x="72244520" y="59923891"/>
                  </a:cxn>
                  <a:cxn ang="0">
                    <a:pos x="54323222" y="78125108"/>
                  </a:cxn>
                  <a:cxn ang="0">
                    <a:pos x="40042593" y="92965587"/>
                  </a:cxn>
                  <a:cxn ang="0">
                    <a:pos x="58243820" y="104446387"/>
                  </a:cxn>
                  <a:cxn ang="0">
                    <a:pos x="37522171" y="105846562"/>
                  </a:cxn>
                  <a:cxn ang="0">
                    <a:pos x="380264147" y="175290691"/>
                  </a:cxn>
                  <a:cxn ang="0">
                    <a:pos x="396504810" y="150649516"/>
                  </a:cxn>
                  <a:cxn ang="0">
                    <a:pos x="375223831" y="177251254"/>
                  </a:cxn>
                  <a:cxn ang="0">
                    <a:pos x="363463096" y="202452816"/>
                  </a:cxn>
                  <a:cxn ang="0">
                    <a:pos x="403225231" y="182011108"/>
                  </a:cxn>
                </a:cxnLst>
                <a:pathLst>
                  <a:path w="1647" h="876">
                    <a:moveTo>
                      <a:pt x="98" y="356"/>
                    </a:moveTo>
                    <a:lnTo>
                      <a:pt x="98" y="356"/>
                    </a:lnTo>
                    <a:lnTo>
                      <a:pt x="112" y="357"/>
                    </a:lnTo>
                    <a:lnTo>
                      <a:pt x="125" y="359"/>
                    </a:lnTo>
                    <a:lnTo>
                      <a:pt x="139" y="362"/>
                    </a:lnTo>
                    <a:lnTo>
                      <a:pt x="153" y="366"/>
                    </a:lnTo>
                    <a:lnTo>
                      <a:pt x="152" y="375"/>
                    </a:lnTo>
                    <a:lnTo>
                      <a:pt x="153" y="382"/>
                    </a:lnTo>
                    <a:lnTo>
                      <a:pt x="155" y="387"/>
                    </a:lnTo>
                    <a:lnTo>
                      <a:pt x="157" y="389"/>
                    </a:lnTo>
                    <a:lnTo>
                      <a:pt x="161" y="391"/>
                    </a:lnTo>
                    <a:lnTo>
                      <a:pt x="167" y="390"/>
                    </a:lnTo>
                    <a:lnTo>
                      <a:pt x="172" y="389"/>
                    </a:lnTo>
                    <a:lnTo>
                      <a:pt x="177" y="386"/>
                    </a:lnTo>
                    <a:lnTo>
                      <a:pt x="183" y="382"/>
                    </a:lnTo>
                    <a:lnTo>
                      <a:pt x="188" y="378"/>
                    </a:lnTo>
                    <a:lnTo>
                      <a:pt x="192" y="373"/>
                    </a:lnTo>
                    <a:lnTo>
                      <a:pt x="197" y="367"/>
                    </a:lnTo>
                    <a:lnTo>
                      <a:pt x="200" y="361"/>
                    </a:lnTo>
                    <a:lnTo>
                      <a:pt x="201" y="354"/>
                    </a:lnTo>
                    <a:lnTo>
                      <a:pt x="202" y="348"/>
                    </a:lnTo>
                    <a:lnTo>
                      <a:pt x="201" y="342"/>
                    </a:lnTo>
                    <a:lnTo>
                      <a:pt x="198" y="335"/>
                    </a:lnTo>
                    <a:lnTo>
                      <a:pt x="192" y="331"/>
                    </a:lnTo>
                    <a:lnTo>
                      <a:pt x="179" y="321"/>
                    </a:lnTo>
                    <a:lnTo>
                      <a:pt x="175" y="322"/>
                    </a:lnTo>
                    <a:lnTo>
                      <a:pt x="171" y="326"/>
                    </a:lnTo>
                    <a:lnTo>
                      <a:pt x="164" y="332"/>
                    </a:lnTo>
                    <a:lnTo>
                      <a:pt x="153" y="348"/>
                    </a:lnTo>
                    <a:lnTo>
                      <a:pt x="148" y="348"/>
                    </a:lnTo>
                    <a:lnTo>
                      <a:pt x="145" y="347"/>
                    </a:lnTo>
                    <a:lnTo>
                      <a:pt x="141" y="346"/>
                    </a:lnTo>
                    <a:lnTo>
                      <a:pt x="138" y="344"/>
                    </a:lnTo>
                    <a:lnTo>
                      <a:pt x="132" y="339"/>
                    </a:lnTo>
                    <a:lnTo>
                      <a:pt x="129" y="337"/>
                    </a:lnTo>
                    <a:lnTo>
                      <a:pt x="126" y="336"/>
                    </a:lnTo>
                    <a:lnTo>
                      <a:pt x="123" y="336"/>
                    </a:lnTo>
                    <a:lnTo>
                      <a:pt x="118" y="337"/>
                    </a:lnTo>
                    <a:lnTo>
                      <a:pt x="112" y="338"/>
                    </a:lnTo>
                    <a:lnTo>
                      <a:pt x="108" y="338"/>
                    </a:lnTo>
                    <a:lnTo>
                      <a:pt x="104" y="338"/>
                    </a:lnTo>
                    <a:lnTo>
                      <a:pt x="101" y="337"/>
                    </a:lnTo>
                    <a:lnTo>
                      <a:pt x="98" y="335"/>
                    </a:lnTo>
                    <a:lnTo>
                      <a:pt x="97" y="332"/>
                    </a:lnTo>
                    <a:lnTo>
                      <a:pt x="97" y="329"/>
                    </a:lnTo>
                    <a:lnTo>
                      <a:pt x="99" y="321"/>
                    </a:lnTo>
                    <a:lnTo>
                      <a:pt x="100" y="315"/>
                    </a:lnTo>
                    <a:lnTo>
                      <a:pt x="100" y="312"/>
                    </a:lnTo>
                    <a:lnTo>
                      <a:pt x="99" y="308"/>
                    </a:lnTo>
                    <a:lnTo>
                      <a:pt x="107" y="301"/>
                    </a:lnTo>
                    <a:lnTo>
                      <a:pt x="113" y="292"/>
                    </a:lnTo>
                    <a:lnTo>
                      <a:pt x="118" y="283"/>
                    </a:lnTo>
                    <a:lnTo>
                      <a:pt x="123" y="273"/>
                    </a:lnTo>
                    <a:lnTo>
                      <a:pt x="131" y="251"/>
                    </a:lnTo>
                    <a:lnTo>
                      <a:pt x="139" y="229"/>
                    </a:lnTo>
                    <a:lnTo>
                      <a:pt x="153" y="232"/>
                    </a:lnTo>
                    <a:lnTo>
                      <a:pt x="169" y="235"/>
                    </a:lnTo>
                    <a:lnTo>
                      <a:pt x="201" y="239"/>
                    </a:lnTo>
                    <a:lnTo>
                      <a:pt x="195" y="245"/>
                    </a:lnTo>
                    <a:lnTo>
                      <a:pt x="192" y="252"/>
                    </a:lnTo>
                    <a:lnTo>
                      <a:pt x="192" y="258"/>
                    </a:lnTo>
                    <a:lnTo>
                      <a:pt x="194" y="263"/>
                    </a:lnTo>
                    <a:lnTo>
                      <a:pt x="198" y="268"/>
                    </a:lnTo>
                    <a:lnTo>
                      <a:pt x="203" y="271"/>
                    </a:lnTo>
                    <a:lnTo>
                      <a:pt x="210" y="272"/>
                    </a:lnTo>
                    <a:lnTo>
                      <a:pt x="219" y="270"/>
                    </a:lnTo>
                    <a:lnTo>
                      <a:pt x="223" y="269"/>
                    </a:lnTo>
                    <a:lnTo>
                      <a:pt x="228" y="266"/>
                    </a:lnTo>
                    <a:lnTo>
                      <a:pt x="232" y="262"/>
                    </a:lnTo>
                    <a:lnTo>
                      <a:pt x="235" y="258"/>
                    </a:lnTo>
                    <a:lnTo>
                      <a:pt x="240" y="247"/>
                    </a:lnTo>
                    <a:lnTo>
                      <a:pt x="244" y="237"/>
                    </a:lnTo>
                    <a:lnTo>
                      <a:pt x="245" y="226"/>
                    </a:lnTo>
                    <a:lnTo>
                      <a:pt x="245" y="221"/>
                    </a:lnTo>
                    <a:lnTo>
                      <a:pt x="244" y="215"/>
                    </a:lnTo>
                    <a:lnTo>
                      <a:pt x="243" y="211"/>
                    </a:lnTo>
                    <a:lnTo>
                      <a:pt x="240" y="208"/>
                    </a:lnTo>
                    <a:lnTo>
                      <a:pt x="237" y="205"/>
                    </a:lnTo>
                    <a:lnTo>
                      <a:pt x="234" y="202"/>
                    </a:lnTo>
                    <a:lnTo>
                      <a:pt x="230" y="201"/>
                    </a:lnTo>
                    <a:lnTo>
                      <a:pt x="225" y="201"/>
                    </a:lnTo>
                    <a:lnTo>
                      <a:pt x="222" y="203"/>
                    </a:lnTo>
                    <a:lnTo>
                      <a:pt x="219" y="206"/>
                    </a:lnTo>
                    <a:lnTo>
                      <a:pt x="212" y="211"/>
                    </a:lnTo>
                    <a:lnTo>
                      <a:pt x="207" y="213"/>
                    </a:lnTo>
                    <a:lnTo>
                      <a:pt x="202" y="215"/>
                    </a:lnTo>
                    <a:lnTo>
                      <a:pt x="198" y="215"/>
                    </a:lnTo>
                    <a:lnTo>
                      <a:pt x="194" y="215"/>
                    </a:lnTo>
                    <a:lnTo>
                      <a:pt x="187" y="212"/>
                    </a:lnTo>
                    <a:lnTo>
                      <a:pt x="180" y="208"/>
                    </a:lnTo>
                    <a:lnTo>
                      <a:pt x="176" y="207"/>
                    </a:lnTo>
                    <a:lnTo>
                      <a:pt x="172" y="206"/>
                    </a:lnTo>
                    <a:lnTo>
                      <a:pt x="168" y="206"/>
                    </a:lnTo>
                    <a:lnTo>
                      <a:pt x="164" y="206"/>
                    </a:lnTo>
                    <a:lnTo>
                      <a:pt x="156" y="207"/>
                    </a:lnTo>
                    <a:lnTo>
                      <a:pt x="152" y="207"/>
                    </a:lnTo>
                    <a:lnTo>
                      <a:pt x="148" y="205"/>
                    </a:lnTo>
                    <a:lnTo>
                      <a:pt x="146" y="201"/>
                    </a:lnTo>
                    <a:lnTo>
                      <a:pt x="145" y="196"/>
                    </a:lnTo>
                    <a:lnTo>
                      <a:pt x="145" y="191"/>
                    </a:lnTo>
                    <a:lnTo>
                      <a:pt x="148" y="187"/>
                    </a:lnTo>
                    <a:lnTo>
                      <a:pt x="158" y="182"/>
                    </a:lnTo>
                    <a:lnTo>
                      <a:pt x="164" y="167"/>
                    </a:lnTo>
                    <a:lnTo>
                      <a:pt x="171" y="153"/>
                    </a:lnTo>
                    <a:lnTo>
                      <a:pt x="177" y="139"/>
                    </a:lnTo>
                    <a:lnTo>
                      <a:pt x="178" y="132"/>
                    </a:lnTo>
                    <a:lnTo>
                      <a:pt x="179" y="123"/>
                    </a:lnTo>
                    <a:lnTo>
                      <a:pt x="183" y="121"/>
                    </a:lnTo>
                    <a:lnTo>
                      <a:pt x="186" y="120"/>
                    </a:lnTo>
                    <a:lnTo>
                      <a:pt x="190" y="120"/>
                    </a:lnTo>
                    <a:lnTo>
                      <a:pt x="193" y="121"/>
                    </a:lnTo>
                    <a:lnTo>
                      <a:pt x="202" y="123"/>
                    </a:lnTo>
                    <a:lnTo>
                      <a:pt x="207" y="124"/>
                    </a:lnTo>
                    <a:lnTo>
                      <a:pt x="212" y="125"/>
                    </a:lnTo>
                    <a:lnTo>
                      <a:pt x="218" y="123"/>
                    </a:lnTo>
                    <a:lnTo>
                      <a:pt x="224" y="121"/>
                    </a:lnTo>
                    <a:lnTo>
                      <a:pt x="231" y="119"/>
                    </a:lnTo>
                    <a:lnTo>
                      <a:pt x="234" y="119"/>
                    </a:lnTo>
                    <a:lnTo>
                      <a:pt x="237" y="120"/>
                    </a:lnTo>
                    <a:lnTo>
                      <a:pt x="240" y="123"/>
                    </a:lnTo>
                    <a:lnTo>
                      <a:pt x="243" y="126"/>
                    </a:lnTo>
                    <a:lnTo>
                      <a:pt x="244" y="130"/>
                    </a:lnTo>
                    <a:lnTo>
                      <a:pt x="243" y="134"/>
                    </a:lnTo>
                    <a:lnTo>
                      <a:pt x="243" y="142"/>
                    </a:lnTo>
                    <a:lnTo>
                      <a:pt x="244" y="147"/>
                    </a:lnTo>
                    <a:lnTo>
                      <a:pt x="246" y="152"/>
                    </a:lnTo>
                    <a:lnTo>
                      <a:pt x="253" y="151"/>
                    </a:lnTo>
                    <a:lnTo>
                      <a:pt x="260" y="149"/>
                    </a:lnTo>
                    <a:lnTo>
                      <a:pt x="265" y="146"/>
                    </a:lnTo>
                    <a:lnTo>
                      <a:pt x="269" y="142"/>
                    </a:lnTo>
                    <a:lnTo>
                      <a:pt x="274" y="137"/>
                    </a:lnTo>
                    <a:lnTo>
                      <a:pt x="277" y="133"/>
                    </a:lnTo>
                    <a:lnTo>
                      <a:pt x="279" y="126"/>
                    </a:lnTo>
                    <a:lnTo>
                      <a:pt x="280" y="120"/>
                    </a:lnTo>
                    <a:lnTo>
                      <a:pt x="281" y="115"/>
                    </a:lnTo>
                    <a:lnTo>
                      <a:pt x="281" y="108"/>
                    </a:lnTo>
                    <a:lnTo>
                      <a:pt x="280" y="102"/>
                    </a:lnTo>
                    <a:lnTo>
                      <a:pt x="279" y="96"/>
                    </a:lnTo>
                    <a:lnTo>
                      <a:pt x="276" y="91"/>
                    </a:lnTo>
                    <a:lnTo>
                      <a:pt x="273" y="86"/>
                    </a:lnTo>
                    <a:lnTo>
                      <a:pt x="268" y="82"/>
                    </a:lnTo>
                    <a:lnTo>
                      <a:pt x="264" y="79"/>
                    </a:lnTo>
                    <a:lnTo>
                      <a:pt x="260" y="80"/>
                    </a:lnTo>
                    <a:lnTo>
                      <a:pt x="256" y="82"/>
                    </a:lnTo>
                    <a:lnTo>
                      <a:pt x="252" y="88"/>
                    </a:lnTo>
                    <a:lnTo>
                      <a:pt x="248" y="94"/>
                    </a:lnTo>
                    <a:lnTo>
                      <a:pt x="243" y="100"/>
                    </a:lnTo>
                    <a:lnTo>
                      <a:pt x="218" y="94"/>
                    </a:lnTo>
                    <a:lnTo>
                      <a:pt x="206" y="92"/>
                    </a:lnTo>
                    <a:lnTo>
                      <a:pt x="195" y="89"/>
                    </a:lnTo>
                    <a:lnTo>
                      <a:pt x="197" y="84"/>
                    </a:lnTo>
                    <a:lnTo>
                      <a:pt x="198" y="78"/>
                    </a:lnTo>
                    <a:lnTo>
                      <a:pt x="202" y="72"/>
                    </a:lnTo>
                    <a:lnTo>
                      <a:pt x="207" y="66"/>
                    </a:lnTo>
                    <a:lnTo>
                      <a:pt x="212" y="60"/>
                    </a:lnTo>
                    <a:lnTo>
                      <a:pt x="216" y="42"/>
                    </a:lnTo>
                    <a:lnTo>
                      <a:pt x="221" y="28"/>
                    </a:lnTo>
                    <a:lnTo>
                      <a:pt x="227" y="15"/>
                    </a:lnTo>
                    <a:lnTo>
                      <a:pt x="232" y="0"/>
                    </a:lnTo>
                    <a:lnTo>
                      <a:pt x="267" y="4"/>
                    </a:lnTo>
                    <a:lnTo>
                      <a:pt x="303" y="10"/>
                    </a:lnTo>
                    <a:lnTo>
                      <a:pt x="373" y="21"/>
                    </a:lnTo>
                    <a:lnTo>
                      <a:pt x="444" y="34"/>
                    </a:lnTo>
                    <a:lnTo>
                      <a:pt x="513" y="47"/>
                    </a:lnTo>
                    <a:lnTo>
                      <a:pt x="532" y="50"/>
                    </a:lnTo>
                    <a:lnTo>
                      <a:pt x="550" y="55"/>
                    </a:lnTo>
                    <a:lnTo>
                      <a:pt x="586" y="64"/>
                    </a:lnTo>
                    <a:lnTo>
                      <a:pt x="622" y="73"/>
                    </a:lnTo>
                    <a:lnTo>
                      <a:pt x="657" y="80"/>
                    </a:lnTo>
                    <a:lnTo>
                      <a:pt x="694" y="88"/>
                    </a:lnTo>
                    <a:lnTo>
                      <a:pt x="731" y="95"/>
                    </a:lnTo>
                    <a:lnTo>
                      <a:pt x="801" y="110"/>
                    </a:lnTo>
                    <a:lnTo>
                      <a:pt x="813" y="112"/>
                    </a:lnTo>
                    <a:lnTo>
                      <a:pt x="825" y="112"/>
                    </a:lnTo>
                    <a:lnTo>
                      <a:pt x="837" y="115"/>
                    </a:lnTo>
                    <a:lnTo>
                      <a:pt x="843" y="117"/>
                    </a:lnTo>
                    <a:lnTo>
                      <a:pt x="849" y="120"/>
                    </a:lnTo>
                    <a:lnTo>
                      <a:pt x="880" y="124"/>
                    </a:lnTo>
                    <a:lnTo>
                      <a:pt x="911" y="129"/>
                    </a:lnTo>
                    <a:lnTo>
                      <a:pt x="974" y="140"/>
                    </a:lnTo>
                    <a:lnTo>
                      <a:pt x="1038" y="151"/>
                    </a:lnTo>
                    <a:lnTo>
                      <a:pt x="1070" y="156"/>
                    </a:lnTo>
                    <a:lnTo>
                      <a:pt x="1101" y="160"/>
                    </a:lnTo>
                    <a:lnTo>
                      <a:pt x="1167" y="173"/>
                    </a:lnTo>
                    <a:lnTo>
                      <a:pt x="1231" y="190"/>
                    </a:lnTo>
                    <a:lnTo>
                      <a:pt x="1295" y="208"/>
                    </a:lnTo>
                    <a:lnTo>
                      <a:pt x="1359" y="226"/>
                    </a:lnTo>
                    <a:lnTo>
                      <a:pt x="1486" y="263"/>
                    </a:lnTo>
                    <a:lnTo>
                      <a:pt x="1549" y="283"/>
                    </a:lnTo>
                    <a:lnTo>
                      <a:pt x="1612" y="300"/>
                    </a:lnTo>
                    <a:lnTo>
                      <a:pt x="1617" y="303"/>
                    </a:lnTo>
                    <a:lnTo>
                      <a:pt x="1622" y="305"/>
                    </a:lnTo>
                    <a:lnTo>
                      <a:pt x="1632" y="308"/>
                    </a:lnTo>
                    <a:lnTo>
                      <a:pt x="1637" y="309"/>
                    </a:lnTo>
                    <a:lnTo>
                      <a:pt x="1641" y="312"/>
                    </a:lnTo>
                    <a:lnTo>
                      <a:pt x="1645" y="315"/>
                    </a:lnTo>
                    <a:lnTo>
                      <a:pt x="1647" y="319"/>
                    </a:lnTo>
                    <a:lnTo>
                      <a:pt x="1645" y="323"/>
                    </a:lnTo>
                    <a:lnTo>
                      <a:pt x="1642" y="327"/>
                    </a:lnTo>
                    <a:lnTo>
                      <a:pt x="1639" y="329"/>
                    </a:lnTo>
                    <a:lnTo>
                      <a:pt x="1634" y="331"/>
                    </a:lnTo>
                    <a:lnTo>
                      <a:pt x="1597" y="402"/>
                    </a:lnTo>
                    <a:lnTo>
                      <a:pt x="1561" y="472"/>
                    </a:lnTo>
                    <a:lnTo>
                      <a:pt x="1525" y="544"/>
                    </a:lnTo>
                    <a:lnTo>
                      <a:pt x="1489" y="618"/>
                    </a:lnTo>
                    <a:lnTo>
                      <a:pt x="1484" y="630"/>
                    </a:lnTo>
                    <a:lnTo>
                      <a:pt x="1477" y="640"/>
                    </a:lnTo>
                    <a:lnTo>
                      <a:pt x="1464" y="663"/>
                    </a:lnTo>
                    <a:lnTo>
                      <a:pt x="1452" y="685"/>
                    </a:lnTo>
                    <a:lnTo>
                      <a:pt x="1442" y="708"/>
                    </a:lnTo>
                    <a:lnTo>
                      <a:pt x="1431" y="731"/>
                    </a:lnTo>
                    <a:lnTo>
                      <a:pt x="1419" y="754"/>
                    </a:lnTo>
                    <a:lnTo>
                      <a:pt x="1406" y="776"/>
                    </a:lnTo>
                    <a:lnTo>
                      <a:pt x="1400" y="787"/>
                    </a:lnTo>
                    <a:lnTo>
                      <a:pt x="1395" y="799"/>
                    </a:lnTo>
                    <a:lnTo>
                      <a:pt x="1384" y="820"/>
                    </a:lnTo>
                    <a:lnTo>
                      <a:pt x="1374" y="841"/>
                    </a:lnTo>
                    <a:lnTo>
                      <a:pt x="1369" y="850"/>
                    </a:lnTo>
                    <a:lnTo>
                      <a:pt x="1364" y="859"/>
                    </a:lnTo>
                    <a:lnTo>
                      <a:pt x="1356" y="868"/>
                    </a:lnTo>
                    <a:lnTo>
                      <a:pt x="1349" y="876"/>
                    </a:lnTo>
                    <a:lnTo>
                      <a:pt x="1334" y="874"/>
                    </a:lnTo>
                    <a:lnTo>
                      <a:pt x="1316" y="872"/>
                    </a:lnTo>
                    <a:lnTo>
                      <a:pt x="1283" y="864"/>
                    </a:lnTo>
                    <a:lnTo>
                      <a:pt x="1249" y="859"/>
                    </a:lnTo>
                    <a:lnTo>
                      <a:pt x="1234" y="858"/>
                    </a:lnTo>
                    <a:lnTo>
                      <a:pt x="1220" y="857"/>
                    </a:lnTo>
                    <a:lnTo>
                      <a:pt x="1201" y="851"/>
                    </a:lnTo>
                    <a:lnTo>
                      <a:pt x="1181" y="846"/>
                    </a:lnTo>
                    <a:lnTo>
                      <a:pt x="1140" y="837"/>
                    </a:lnTo>
                    <a:lnTo>
                      <a:pt x="1099" y="831"/>
                    </a:lnTo>
                    <a:lnTo>
                      <a:pt x="1057" y="826"/>
                    </a:lnTo>
                    <a:lnTo>
                      <a:pt x="972" y="816"/>
                    </a:lnTo>
                    <a:lnTo>
                      <a:pt x="929" y="811"/>
                    </a:lnTo>
                    <a:lnTo>
                      <a:pt x="885" y="803"/>
                    </a:lnTo>
                    <a:lnTo>
                      <a:pt x="869" y="800"/>
                    </a:lnTo>
                    <a:lnTo>
                      <a:pt x="852" y="796"/>
                    </a:lnTo>
                    <a:lnTo>
                      <a:pt x="819" y="786"/>
                    </a:lnTo>
                    <a:lnTo>
                      <a:pt x="785" y="776"/>
                    </a:lnTo>
                    <a:lnTo>
                      <a:pt x="752" y="769"/>
                    </a:lnTo>
                    <a:lnTo>
                      <a:pt x="749" y="768"/>
                    </a:lnTo>
                    <a:lnTo>
                      <a:pt x="745" y="769"/>
                    </a:lnTo>
                    <a:lnTo>
                      <a:pt x="738" y="769"/>
                    </a:lnTo>
                    <a:lnTo>
                      <a:pt x="700" y="761"/>
                    </a:lnTo>
                    <a:lnTo>
                      <a:pt x="661" y="754"/>
                    </a:lnTo>
                    <a:lnTo>
                      <a:pt x="623" y="745"/>
                    </a:lnTo>
                    <a:lnTo>
                      <a:pt x="583" y="739"/>
                    </a:lnTo>
                    <a:lnTo>
                      <a:pt x="565" y="735"/>
                    </a:lnTo>
                    <a:lnTo>
                      <a:pt x="546" y="731"/>
                    </a:lnTo>
                    <a:lnTo>
                      <a:pt x="509" y="723"/>
                    </a:lnTo>
                    <a:lnTo>
                      <a:pt x="407" y="700"/>
                    </a:lnTo>
                    <a:lnTo>
                      <a:pt x="356" y="690"/>
                    </a:lnTo>
                    <a:lnTo>
                      <a:pt x="304" y="680"/>
                    </a:lnTo>
                    <a:lnTo>
                      <a:pt x="286" y="676"/>
                    </a:lnTo>
                    <a:lnTo>
                      <a:pt x="269" y="671"/>
                    </a:lnTo>
                    <a:lnTo>
                      <a:pt x="253" y="667"/>
                    </a:lnTo>
                    <a:lnTo>
                      <a:pt x="237" y="663"/>
                    </a:lnTo>
                    <a:lnTo>
                      <a:pt x="179" y="649"/>
                    </a:lnTo>
                    <a:lnTo>
                      <a:pt x="124" y="634"/>
                    </a:lnTo>
                    <a:lnTo>
                      <a:pt x="97" y="626"/>
                    </a:lnTo>
                    <a:lnTo>
                      <a:pt x="71" y="618"/>
                    </a:lnTo>
                    <a:lnTo>
                      <a:pt x="46" y="609"/>
                    </a:lnTo>
                    <a:lnTo>
                      <a:pt x="20" y="600"/>
                    </a:lnTo>
                    <a:lnTo>
                      <a:pt x="9" y="599"/>
                    </a:lnTo>
                    <a:lnTo>
                      <a:pt x="0" y="598"/>
                    </a:lnTo>
                    <a:lnTo>
                      <a:pt x="0" y="593"/>
                    </a:lnTo>
                    <a:lnTo>
                      <a:pt x="0" y="589"/>
                    </a:lnTo>
                    <a:lnTo>
                      <a:pt x="1" y="586"/>
                    </a:lnTo>
                    <a:lnTo>
                      <a:pt x="3" y="583"/>
                    </a:lnTo>
                    <a:lnTo>
                      <a:pt x="7" y="578"/>
                    </a:lnTo>
                    <a:lnTo>
                      <a:pt x="12" y="574"/>
                    </a:lnTo>
                    <a:lnTo>
                      <a:pt x="18" y="563"/>
                    </a:lnTo>
                    <a:lnTo>
                      <a:pt x="24" y="554"/>
                    </a:lnTo>
                    <a:lnTo>
                      <a:pt x="38" y="534"/>
                    </a:lnTo>
                    <a:lnTo>
                      <a:pt x="46" y="525"/>
                    </a:lnTo>
                    <a:lnTo>
                      <a:pt x="51" y="514"/>
                    </a:lnTo>
                    <a:lnTo>
                      <a:pt x="56" y="503"/>
                    </a:lnTo>
                    <a:lnTo>
                      <a:pt x="59" y="490"/>
                    </a:lnTo>
                    <a:lnTo>
                      <a:pt x="76" y="489"/>
                    </a:lnTo>
                    <a:lnTo>
                      <a:pt x="89" y="489"/>
                    </a:lnTo>
                    <a:lnTo>
                      <a:pt x="96" y="489"/>
                    </a:lnTo>
                    <a:lnTo>
                      <a:pt x="101" y="490"/>
                    </a:lnTo>
                    <a:lnTo>
                      <a:pt x="107" y="493"/>
                    </a:lnTo>
                    <a:lnTo>
                      <a:pt x="112" y="497"/>
                    </a:lnTo>
                    <a:lnTo>
                      <a:pt x="110" y="502"/>
                    </a:lnTo>
                    <a:lnTo>
                      <a:pt x="108" y="506"/>
                    </a:lnTo>
                    <a:lnTo>
                      <a:pt x="104" y="511"/>
                    </a:lnTo>
                    <a:lnTo>
                      <a:pt x="102" y="515"/>
                    </a:lnTo>
                    <a:lnTo>
                      <a:pt x="106" y="518"/>
                    </a:lnTo>
                    <a:lnTo>
                      <a:pt x="110" y="519"/>
                    </a:lnTo>
                    <a:lnTo>
                      <a:pt x="114" y="520"/>
                    </a:lnTo>
                    <a:lnTo>
                      <a:pt x="118" y="520"/>
                    </a:lnTo>
                    <a:lnTo>
                      <a:pt x="128" y="518"/>
                    </a:lnTo>
                    <a:lnTo>
                      <a:pt x="137" y="515"/>
                    </a:lnTo>
                    <a:lnTo>
                      <a:pt x="145" y="509"/>
                    </a:lnTo>
                    <a:lnTo>
                      <a:pt x="152" y="501"/>
                    </a:lnTo>
                    <a:lnTo>
                      <a:pt x="154" y="497"/>
                    </a:lnTo>
                    <a:lnTo>
                      <a:pt x="156" y="493"/>
                    </a:lnTo>
                    <a:lnTo>
                      <a:pt x="156" y="488"/>
                    </a:lnTo>
                    <a:lnTo>
                      <a:pt x="156" y="484"/>
                    </a:lnTo>
                    <a:lnTo>
                      <a:pt x="154" y="478"/>
                    </a:lnTo>
                    <a:lnTo>
                      <a:pt x="149" y="471"/>
                    </a:lnTo>
                    <a:lnTo>
                      <a:pt x="144" y="465"/>
                    </a:lnTo>
                    <a:lnTo>
                      <a:pt x="137" y="459"/>
                    </a:lnTo>
                    <a:lnTo>
                      <a:pt x="133" y="457"/>
                    </a:lnTo>
                    <a:lnTo>
                      <a:pt x="130" y="456"/>
                    </a:lnTo>
                    <a:lnTo>
                      <a:pt x="127" y="456"/>
                    </a:lnTo>
                    <a:lnTo>
                      <a:pt x="125" y="457"/>
                    </a:lnTo>
                    <a:lnTo>
                      <a:pt x="122" y="459"/>
                    </a:lnTo>
                    <a:lnTo>
                      <a:pt x="121" y="463"/>
                    </a:lnTo>
                    <a:lnTo>
                      <a:pt x="118" y="467"/>
                    </a:lnTo>
                    <a:lnTo>
                      <a:pt x="118" y="472"/>
                    </a:lnTo>
                    <a:lnTo>
                      <a:pt x="110" y="474"/>
                    </a:lnTo>
                    <a:lnTo>
                      <a:pt x="101" y="475"/>
                    </a:lnTo>
                    <a:lnTo>
                      <a:pt x="98" y="470"/>
                    </a:lnTo>
                    <a:lnTo>
                      <a:pt x="94" y="466"/>
                    </a:lnTo>
                    <a:lnTo>
                      <a:pt x="89" y="463"/>
                    </a:lnTo>
                    <a:lnTo>
                      <a:pt x="85" y="459"/>
                    </a:lnTo>
                    <a:lnTo>
                      <a:pt x="73" y="456"/>
                    </a:lnTo>
                    <a:lnTo>
                      <a:pt x="62" y="454"/>
                    </a:lnTo>
                    <a:lnTo>
                      <a:pt x="59" y="449"/>
                    </a:lnTo>
                    <a:lnTo>
                      <a:pt x="58" y="443"/>
                    </a:lnTo>
                    <a:lnTo>
                      <a:pt x="58" y="440"/>
                    </a:lnTo>
                    <a:lnTo>
                      <a:pt x="59" y="439"/>
                    </a:lnTo>
                    <a:lnTo>
                      <a:pt x="61" y="438"/>
                    </a:lnTo>
                    <a:lnTo>
                      <a:pt x="63" y="438"/>
                    </a:lnTo>
                    <a:lnTo>
                      <a:pt x="64" y="437"/>
                    </a:lnTo>
                    <a:lnTo>
                      <a:pt x="64" y="435"/>
                    </a:lnTo>
                    <a:lnTo>
                      <a:pt x="65" y="428"/>
                    </a:lnTo>
                    <a:lnTo>
                      <a:pt x="71" y="421"/>
                    </a:lnTo>
                    <a:lnTo>
                      <a:pt x="78" y="412"/>
                    </a:lnTo>
                    <a:lnTo>
                      <a:pt x="83" y="404"/>
                    </a:lnTo>
                    <a:lnTo>
                      <a:pt x="87" y="395"/>
                    </a:lnTo>
                    <a:lnTo>
                      <a:pt x="91" y="386"/>
                    </a:lnTo>
                    <a:lnTo>
                      <a:pt x="94" y="376"/>
                    </a:lnTo>
                    <a:lnTo>
                      <a:pt x="98" y="356"/>
                    </a:lnTo>
                    <a:close/>
                    <a:moveTo>
                      <a:pt x="82" y="441"/>
                    </a:moveTo>
                    <a:lnTo>
                      <a:pt x="82" y="441"/>
                    </a:lnTo>
                    <a:lnTo>
                      <a:pt x="87" y="445"/>
                    </a:lnTo>
                    <a:lnTo>
                      <a:pt x="93" y="449"/>
                    </a:lnTo>
                    <a:lnTo>
                      <a:pt x="106" y="455"/>
                    </a:lnTo>
                    <a:lnTo>
                      <a:pt x="110" y="451"/>
                    </a:lnTo>
                    <a:lnTo>
                      <a:pt x="113" y="448"/>
                    </a:lnTo>
                    <a:lnTo>
                      <a:pt x="117" y="445"/>
                    </a:lnTo>
                    <a:lnTo>
                      <a:pt x="123" y="444"/>
                    </a:lnTo>
                    <a:lnTo>
                      <a:pt x="127" y="443"/>
                    </a:lnTo>
                    <a:lnTo>
                      <a:pt x="132" y="443"/>
                    </a:lnTo>
                    <a:lnTo>
                      <a:pt x="139" y="444"/>
                    </a:lnTo>
                    <a:lnTo>
                      <a:pt x="145" y="445"/>
                    </a:lnTo>
                    <a:lnTo>
                      <a:pt x="147" y="452"/>
                    </a:lnTo>
                    <a:lnTo>
                      <a:pt x="150" y="456"/>
                    </a:lnTo>
                    <a:lnTo>
                      <a:pt x="159" y="465"/>
                    </a:lnTo>
                    <a:lnTo>
                      <a:pt x="163" y="468"/>
                    </a:lnTo>
                    <a:lnTo>
                      <a:pt x="167" y="472"/>
                    </a:lnTo>
                    <a:lnTo>
                      <a:pt x="169" y="477"/>
                    </a:lnTo>
                    <a:lnTo>
                      <a:pt x="171" y="482"/>
                    </a:lnTo>
                    <a:lnTo>
                      <a:pt x="170" y="489"/>
                    </a:lnTo>
                    <a:lnTo>
                      <a:pt x="169" y="497"/>
                    </a:lnTo>
                    <a:lnTo>
                      <a:pt x="164" y="503"/>
                    </a:lnTo>
                    <a:lnTo>
                      <a:pt x="160" y="511"/>
                    </a:lnTo>
                    <a:lnTo>
                      <a:pt x="155" y="516"/>
                    </a:lnTo>
                    <a:lnTo>
                      <a:pt x="148" y="523"/>
                    </a:lnTo>
                    <a:lnTo>
                      <a:pt x="141" y="527"/>
                    </a:lnTo>
                    <a:lnTo>
                      <a:pt x="133" y="531"/>
                    </a:lnTo>
                    <a:lnTo>
                      <a:pt x="126" y="533"/>
                    </a:lnTo>
                    <a:lnTo>
                      <a:pt x="118" y="534"/>
                    </a:lnTo>
                    <a:lnTo>
                      <a:pt x="111" y="534"/>
                    </a:lnTo>
                    <a:lnTo>
                      <a:pt x="104" y="533"/>
                    </a:lnTo>
                    <a:lnTo>
                      <a:pt x="98" y="530"/>
                    </a:lnTo>
                    <a:lnTo>
                      <a:pt x="93" y="525"/>
                    </a:lnTo>
                    <a:lnTo>
                      <a:pt x="89" y="517"/>
                    </a:lnTo>
                    <a:lnTo>
                      <a:pt x="86" y="508"/>
                    </a:lnTo>
                    <a:lnTo>
                      <a:pt x="81" y="505"/>
                    </a:lnTo>
                    <a:lnTo>
                      <a:pt x="73" y="504"/>
                    </a:lnTo>
                    <a:lnTo>
                      <a:pt x="68" y="515"/>
                    </a:lnTo>
                    <a:lnTo>
                      <a:pt x="61" y="525"/>
                    </a:lnTo>
                    <a:lnTo>
                      <a:pt x="47" y="544"/>
                    </a:lnTo>
                    <a:lnTo>
                      <a:pt x="39" y="554"/>
                    </a:lnTo>
                    <a:lnTo>
                      <a:pt x="33" y="564"/>
                    </a:lnTo>
                    <a:lnTo>
                      <a:pt x="27" y="576"/>
                    </a:lnTo>
                    <a:lnTo>
                      <a:pt x="23" y="588"/>
                    </a:lnTo>
                    <a:lnTo>
                      <a:pt x="32" y="591"/>
                    </a:lnTo>
                    <a:lnTo>
                      <a:pt x="40" y="593"/>
                    </a:lnTo>
                    <a:lnTo>
                      <a:pt x="46" y="598"/>
                    </a:lnTo>
                    <a:lnTo>
                      <a:pt x="93" y="612"/>
                    </a:lnTo>
                    <a:lnTo>
                      <a:pt x="140" y="625"/>
                    </a:lnTo>
                    <a:lnTo>
                      <a:pt x="188" y="638"/>
                    </a:lnTo>
                    <a:lnTo>
                      <a:pt x="237" y="650"/>
                    </a:lnTo>
                    <a:lnTo>
                      <a:pt x="336" y="671"/>
                    </a:lnTo>
                    <a:lnTo>
                      <a:pt x="434" y="691"/>
                    </a:lnTo>
                    <a:lnTo>
                      <a:pt x="463" y="698"/>
                    </a:lnTo>
                    <a:lnTo>
                      <a:pt x="492" y="706"/>
                    </a:lnTo>
                    <a:lnTo>
                      <a:pt x="521" y="713"/>
                    </a:lnTo>
                    <a:lnTo>
                      <a:pt x="550" y="721"/>
                    </a:lnTo>
                    <a:lnTo>
                      <a:pt x="574" y="726"/>
                    </a:lnTo>
                    <a:lnTo>
                      <a:pt x="599" y="730"/>
                    </a:lnTo>
                    <a:lnTo>
                      <a:pt x="648" y="739"/>
                    </a:lnTo>
                    <a:lnTo>
                      <a:pt x="698" y="745"/>
                    </a:lnTo>
                    <a:lnTo>
                      <a:pt x="745" y="753"/>
                    </a:lnTo>
                    <a:lnTo>
                      <a:pt x="763" y="756"/>
                    </a:lnTo>
                    <a:lnTo>
                      <a:pt x="781" y="761"/>
                    </a:lnTo>
                    <a:lnTo>
                      <a:pt x="819" y="772"/>
                    </a:lnTo>
                    <a:lnTo>
                      <a:pt x="855" y="783"/>
                    </a:lnTo>
                    <a:lnTo>
                      <a:pt x="873" y="787"/>
                    </a:lnTo>
                    <a:lnTo>
                      <a:pt x="891" y="790"/>
                    </a:lnTo>
                    <a:lnTo>
                      <a:pt x="932" y="797"/>
                    </a:lnTo>
                    <a:lnTo>
                      <a:pt x="975" y="802"/>
                    </a:lnTo>
                    <a:lnTo>
                      <a:pt x="1061" y="813"/>
                    </a:lnTo>
                    <a:lnTo>
                      <a:pt x="1098" y="818"/>
                    </a:lnTo>
                    <a:lnTo>
                      <a:pt x="1134" y="824"/>
                    </a:lnTo>
                    <a:lnTo>
                      <a:pt x="1207" y="837"/>
                    </a:lnTo>
                    <a:lnTo>
                      <a:pt x="1277" y="851"/>
                    </a:lnTo>
                    <a:lnTo>
                      <a:pt x="1310" y="857"/>
                    </a:lnTo>
                    <a:lnTo>
                      <a:pt x="1342" y="862"/>
                    </a:lnTo>
                    <a:lnTo>
                      <a:pt x="1374" y="806"/>
                    </a:lnTo>
                    <a:lnTo>
                      <a:pt x="1405" y="750"/>
                    </a:lnTo>
                    <a:lnTo>
                      <a:pt x="1287" y="733"/>
                    </a:lnTo>
                    <a:lnTo>
                      <a:pt x="1276" y="750"/>
                    </a:lnTo>
                    <a:lnTo>
                      <a:pt x="1263" y="766"/>
                    </a:lnTo>
                    <a:lnTo>
                      <a:pt x="1258" y="773"/>
                    </a:lnTo>
                    <a:lnTo>
                      <a:pt x="1251" y="782"/>
                    </a:lnTo>
                    <a:lnTo>
                      <a:pt x="1247" y="785"/>
                    </a:lnTo>
                    <a:lnTo>
                      <a:pt x="1243" y="788"/>
                    </a:lnTo>
                    <a:lnTo>
                      <a:pt x="1238" y="789"/>
                    </a:lnTo>
                    <a:lnTo>
                      <a:pt x="1233" y="789"/>
                    </a:lnTo>
                    <a:lnTo>
                      <a:pt x="1244" y="775"/>
                    </a:lnTo>
                    <a:lnTo>
                      <a:pt x="1255" y="761"/>
                    </a:lnTo>
                    <a:lnTo>
                      <a:pt x="1267" y="747"/>
                    </a:lnTo>
                    <a:lnTo>
                      <a:pt x="1277" y="732"/>
                    </a:lnTo>
                    <a:lnTo>
                      <a:pt x="1266" y="728"/>
                    </a:lnTo>
                    <a:lnTo>
                      <a:pt x="1252" y="725"/>
                    </a:lnTo>
                    <a:lnTo>
                      <a:pt x="1224" y="721"/>
                    </a:lnTo>
                    <a:lnTo>
                      <a:pt x="1197" y="715"/>
                    </a:lnTo>
                    <a:lnTo>
                      <a:pt x="1184" y="713"/>
                    </a:lnTo>
                    <a:lnTo>
                      <a:pt x="1171" y="710"/>
                    </a:lnTo>
                    <a:lnTo>
                      <a:pt x="1166" y="717"/>
                    </a:lnTo>
                    <a:lnTo>
                      <a:pt x="1159" y="725"/>
                    </a:lnTo>
                    <a:lnTo>
                      <a:pt x="1152" y="732"/>
                    </a:lnTo>
                    <a:lnTo>
                      <a:pt x="1147" y="735"/>
                    </a:lnTo>
                    <a:lnTo>
                      <a:pt x="1143" y="737"/>
                    </a:lnTo>
                    <a:lnTo>
                      <a:pt x="1144" y="733"/>
                    </a:lnTo>
                    <a:lnTo>
                      <a:pt x="1147" y="729"/>
                    </a:lnTo>
                    <a:lnTo>
                      <a:pt x="1154" y="721"/>
                    </a:lnTo>
                    <a:lnTo>
                      <a:pt x="1158" y="714"/>
                    </a:lnTo>
                    <a:lnTo>
                      <a:pt x="1159" y="711"/>
                    </a:lnTo>
                    <a:lnTo>
                      <a:pt x="1159" y="708"/>
                    </a:lnTo>
                    <a:lnTo>
                      <a:pt x="1146" y="705"/>
                    </a:lnTo>
                    <a:lnTo>
                      <a:pt x="1133" y="701"/>
                    </a:lnTo>
                    <a:lnTo>
                      <a:pt x="1106" y="696"/>
                    </a:lnTo>
                    <a:lnTo>
                      <a:pt x="1078" y="692"/>
                    </a:lnTo>
                    <a:lnTo>
                      <a:pt x="1050" y="686"/>
                    </a:lnTo>
                    <a:lnTo>
                      <a:pt x="1037" y="706"/>
                    </a:lnTo>
                    <a:lnTo>
                      <a:pt x="1023" y="724"/>
                    </a:lnTo>
                    <a:lnTo>
                      <a:pt x="1017" y="733"/>
                    </a:lnTo>
                    <a:lnTo>
                      <a:pt x="1010" y="744"/>
                    </a:lnTo>
                    <a:lnTo>
                      <a:pt x="1006" y="748"/>
                    </a:lnTo>
                    <a:lnTo>
                      <a:pt x="1003" y="753"/>
                    </a:lnTo>
                    <a:lnTo>
                      <a:pt x="997" y="756"/>
                    </a:lnTo>
                    <a:lnTo>
                      <a:pt x="993" y="759"/>
                    </a:lnTo>
                    <a:lnTo>
                      <a:pt x="997" y="748"/>
                    </a:lnTo>
                    <a:lnTo>
                      <a:pt x="1003" y="739"/>
                    </a:lnTo>
                    <a:lnTo>
                      <a:pt x="1016" y="722"/>
                    </a:lnTo>
                    <a:lnTo>
                      <a:pt x="1028" y="704"/>
                    </a:lnTo>
                    <a:lnTo>
                      <a:pt x="1035" y="694"/>
                    </a:lnTo>
                    <a:lnTo>
                      <a:pt x="1040" y="684"/>
                    </a:lnTo>
                    <a:lnTo>
                      <a:pt x="1017" y="682"/>
                    </a:lnTo>
                    <a:lnTo>
                      <a:pt x="994" y="681"/>
                    </a:lnTo>
                    <a:lnTo>
                      <a:pt x="982" y="680"/>
                    </a:lnTo>
                    <a:lnTo>
                      <a:pt x="972" y="678"/>
                    </a:lnTo>
                    <a:lnTo>
                      <a:pt x="961" y="675"/>
                    </a:lnTo>
                    <a:lnTo>
                      <a:pt x="950" y="670"/>
                    </a:lnTo>
                    <a:lnTo>
                      <a:pt x="952" y="667"/>
                    </a:lnTo>
                    <a:lnTo>
                      <a:pt x="956" y="666"/>
                    </a:lnTo>
                    <a:lnTo>
                      <a:pt x="959" y="666"/>
                    </a:lnTo>
                    <a:lnTo>
                      <a:pt x="962" y="666"/>
                    </a:lnTo>
                    <a:lnTo>
                      <a:pt x="975" y="669"/>
                    </a:lnTo>
                    <a:lnTo>
                      <a:pt x="1010" y="672"/>
                    </a:lnTo>
                    <a:lnTo>
                      <a:pt x="1047" y="677"/>
                    </a:lnTo>
                    <a:lnTo>
                      <a:pt x="1053" y="668"/>
                    </a:lnTo>
                    <a:lnTo>
                      <a:pt x="1058" y="660"/>
                    </a:lnTo>
                    <a:lnTo>
                      <a:pt x="1070" y="641"/>
                    </a:lnTo>
                    <a:lnTo>
                      <a:pt x="1076" y="633"/>
                    </a:lnTo>
                    <a:lnTo>
                      <a:pt x="1082" y="624"/>
                    </a:lnTo>
                    <a:lnTo>
                      <a:pt x="1085" y="620"/>
                    </a:lnTo>
                    <a:lnTo>
                      <a:pt x="1089" y="617"/>
                    </a:lnTo>
                    <a:lnTo>
                      <a:pt x="1094" y="614"/>
                    </a:lnTo>
                    <a:lnTo>
                      <a:pt x="1098" y="611"/>
                    </a:lnTo>
                    <a:lnTo>
                      <a:pt x="1099" y="617"/>
                    </a:lnTo>
                    <a:lnTo>
                      <a:pt x="1098" y="621"/>
                    </a:lnTo>
                    <a:lnTo>
                      <a:pt x="1096" y="624"/>
                    </a:lnTo>
                    <a:lnTo>
                      <a:pt x="1094" y="629"/>
                    </a:lnTo>
                    <a:lnTo>
                      <a:pt x="1086" y="636"/>
                    </a:lnTo>
                    <a:lnTo>
                      <a:pt x="1080" y="644"/>
                    </a:lnTo>
                    <a:lnTo>
                      <a:pt x="1067" y="661"/>
                    </a:lnTo>
                    <a:lnTo>
                      <a:pt x="1056" y="678"/>
                    </a:lnTo>
                    <a:lnTo>
                      <a:pt x="1113" y="689"/>
                    </a:lnTo>
                    <a:lnTo>
                      <a:pt x="1141" y="694"/>
                    </a:lnTo>
                    <a:lnTo>
                      <a:pt x="1168" y="700"/>
                    </a:lnTo>
                    <a:lnTo>
                      <a:pt x="1177" y="691"/>
                    </a:lnTo>
                    <a:lnTo>
                      <a:pt x="1185" y="681"/>
                    </a:lnTo>
                    <a:lnTo>
                      <a:pt x="1201" y="660"/>
                    </a:lnTo>
                    <a:lnTo>
                      <a:pt x="1230" y="617"/>
                    </a:lnTo>
                    <a:lnTo>
                      <a:pt x="1231" y="615"/>
                    </a:lnTo>
                    <a:lnTo>
                      <a:pt x="1231" y="614"/>
                    </a:lnTo>
                    <a:lnTo>
                      <a:pt x="1231" y="610"/>
                    </a:lnTo>
                    <a:lnTo>
                      <a:pt x="1230" y="608"/>
                    </a:lnTo>
                    <a:lnTo>
                      <a:pt x="1230" y="607"/>
                    </a:lnTo>
                    <a:lnTo>
                      <a:pt x="1233" y="608"/>
                    </a:lnTo>
                    <a:lnTo>
                      <a:pt x="1236" y="607"/>
                    </a:lnTo>
                    <a:lnTo>
                      <a:pt x="1239" y="600"/>
                    </a:lnTo>
                    <a:lnTo>
                      <a:pt x="1245" y="592"/>
                    </a:lnTo>
                    <a:lnTo>
                      <a:pt x="1257" y="577"/>
                    </a:lnTo>
                    <a:lnTo>
                      <a:pt x="1262" y="570"/>
                    </a:lnTo>
                    <a:lnTo>
                      <a:pt x="1267" y="562"/>
                    </a:lnTo>
                    <a:lnTo>
                      <a:pt x="1270" y="559"/>
                    </a:lnTo>
                    <a:lnTo>
                      <a:pt x="1274" y="557"/>
                    </a:lnTo>
                    <a:lnTo>
                      <a:pt x="1278" y="555"/>
                    </a:lnTo>
                    <a:lnTo>
                      <a:pt x="1282" y="555"/>
                    </a:lnTo>
                    <a:lnTo>
                      <a:pt x="1278" y="562"/>
                    </a:lnTo>
                    <a:lnTo>
                      <a:pt x="1274" y="570"/>
                    </a:lnTo>
                    <a:lnTo>
                      <a:pt x="1264" y="583"/>
                    </a:lnTo>
                    <a:lnTo>
                      <a:pt x="1254" y="594"/>
                    </a:lnTo>
                    <a:lnTo>
                      <a:pt x="1250" y="602"/>
                    </a:lnTo>
                    <a:lnTo>
                      <a:pt x="1246" y="608"/>
                    </a:lnTo>
                    <a:lnTo>
                      <a:pt x="1258" y="611"/>
                    </a:lnTo>
                    <a:lnTo>
                      <a:pt x="1270" y="612"/>
                    </a:lnTo>
                    <a:lnTo>
                      <a:pt x="1297" y="616"/>
                    </a:lnTo>
                    <a:lnTo>
                      <a:pt x="1323" y="619"/>
                    </a:lnTo>
                    <a:lnTo>
                      <a:pt x="1336" y="621"/>
                    </a:lnTo>
                    <a:lnTo>
                      <a:pt x="1346" y="624"/>
                    </a:lnTo>
                    <a:lnTo>
                      <a:pt x="1360" y="601"/>
                    </a:lnTo>
                    <a:lnTo>
                      <a:pt x="1375" y="578"/>
                    </a:lnTo>
                    <a:lnTo>
                      <a:pt x="1405" y="534"/>
                    </a:lnTo>
                    <a:lnTo>
                      <a:pt x="1387" y="531"/>
                    </a:lnTo>
                    <a:lnTo>
                      <a:pt x="1367" y="528"/>
                    </a:lnTo>
                    <a:lnTo>
                      <a:pt x="1346" y="524"/>
                    </a:lnTo>
                    <a:lnTo>
                      <a:pt x="1328" y="518"/>
                    </a:lnTo>
                    <a:lnTo>
                      <a:pt x="1338" y="516"/>
                    </a:lnTo>
                    <a:lnTo>
                      <a:pt x="1349" y="516"/>
                    </a:lnTo>
                    <a:lnTo>
                      <a:pt x="1358" y="517"/>
                    </a:lnTo>
                    <a:lnTo>
                      <a:pt x="1369" y="519"/>
                    </a:lnTo>
                    <a:lnTo>
                      <a:pt x="1390" y="524"/>
                    </a:lnTo>
                    <a:lnTo>
                      <a:pt x="1400" y="527"/>
                    </a:lnTo>
                    <a:lnTo>
                      <a:pt x="1410" y="528"/>
                    </a:lnTo>
                    <a:lnTo>
                      <a:pt x="1415" y="524"/>
                    </a:lnTo>
                    <a:lnTo>
                      <a:pt x="1420" y="517"/>
                    </a:lnTo>
                    <a:lnTo>
                      <a:pt x="1429" y="505"/>
                    </a:lnTo>
                    <a:lnTo>
                      <a:pt x="1433" y="499"/>
                    </a:lnTo>
                    <a:lnTo>
                      <a:pt x="1437" y="494"/>
                    </a:lnTo>
                    <a:lnTo>
                      <a:pt x="1444" y="490"/>
                    </a:lnTo>
                    <a:lnTo>
                      <a:pt x="1449" y="488"/>
                    </a:lnTo>
                    <a:lnTo>
                      <a:pt x="1448" y="495"/>
                    </a:lnTo>
                    <a:lnTo>
                      <a:pt x="1445" y="501"/>
                    </a:lnTo>
                    <a:lnTo>
                      <a:pt x="1441" y="506"/>
                    </a:lnTo>
                    <a:lnTo>
                      <a:pt x="1436" y="512"/>
                    </a:lnTo>
                    <a:lnTo>
                      <a:pt x="1429" y="521"/>
                    </a:lnTo>
                    <a:lnTo>
                      <a:pt x="1427" y="526"/>
                    </a:lnTo>
                    <a:lnTo>
                      <a:pt x="1426" y="530"/>
                    </a:lnTo>
                    <a:lnTo>
                      <a:pt x="1447" y="534"/>
                    </a:lnTo>
                    <a:lnTo>
                      <a:pt x="1467" y="540"/>
                    </a:lnTo>
                    <a:lnTo>
                      <a:pt x="1488" y="544"/>
                    </a:lnTo>
                    <a:lnTo>
                      <a:pt x="1497" y="545"/>
                    </a:lnTo>
                    <a:lnTo>
                      <a:pt x="1508" y="545"/>
                    </a:lnTo>
                    <a:lnTo>
                      <a:pt x="1522" y="518"/>
                    </a:lnTo>
                    <a:lnTo>
                      <a:pt x="1537" y="492"/>
                    </a:lnTo>
                    <a:lnTo>
                      <a:pt x="1567" y="438"/>
                    </a:lnTo>
                    <a:lnTo>
                      <a:pt x="1582" y="410"/>
                    </a:lnTo>
                    <a:lnTo>
                      <a:pt x="1596" y="383"/>
                    </a:lnTo>
                    <a:lnTo>
                      <a:pt x="1609" y="354"/>
                    </a:lnTo>
                    <a:lnTo>
                      <a:pt x="1621" y="324"/>
                    </a:lnTo>
                    <a:lnTo>
                      <a:pt x="1614" y="321"/>
                    </a:lnTo>
                    <a:lnTo>
                      <a:pt x="1608" y="318"/>
                    </a:lnTo>
                    <a:lnTo>
                      <a:pt x="1603" y="315"/>
                    </a:lnTo>
                    <a:lnTo>
                      <a:pt x="1602" y="313"/>
                    </a:lnTo>
                    <a:lnTo>
                      <a:pt x="1601" y="309"/>
                    </a:lnTo>
                    <a:lnTo>
                      <a:pt x="1572" y="302"/>
                    </a:lnTo>
                    <a:lnTo>
                      <a:pt x="1541" y="293"/>
                    </a:lnTo>
                    <a:lnTo>
                      <a:pt x="1510" y="284"/>
                    </a:lnTo>
                    <a:lnTo>
                      <a:pt x="1496" y="277"/>
                    </a:lnTo>
                    <a:lnTo>
                      <a:pt x="1482" y="272"/>
                    </a:lnTo>
                    <a:lnTo>
                      <a:pt x="1479" y="273"/>
                    </a:lnTo>
                    <a:lnTo>
                      <a:pt x="1477" y="272"/>
                    </a:lnTo>
                    <a:lnTo>
                      <a:pt x="1475" y="271"/>
                    </a:lnTo>
                    <a:lnTo>
                      <a:pt x="1471" y="272"/>
                    </a:lnTo>
                    <a:lnTo>
                      <a:pt x="1466" y="269"/>
                    </a:lnTo>
                    <a:lnTo>
                      <a:pt x="1462" y="267"/>
                    </a:lnTo>
                    <a:lnTo>
                      <a:pt x="1451" y="263"/>
                    </a:lnTo>
                    <a:lnTo>
                      <a:pt x="1442" y="260"/>
                    </a:lnTo>
                    <a:lnTo>
                      <a:pt x="1439" y="258"/>
                    </a:lnTo>
                    <a:lnTo>
                      <a:pt x="1439" y="257"/>
                    </a:lnTo>
                    <a:lnTo>
                      <a:pt x="1439" y="256"/>
                    </a:lnTo>
                    <a:lnTo>
                      <a:pt x="1436" y="256"/>
                    </a:lnTo>
                    <a:lnTo>
                      <a:pt x="1434" y="258"/>
                    </a:lnTo>
                    <a:lnTo>
                      <a:pt x="1433" y="259"/>
                    </a:lnTo>
                    <a:lnTo>
                      <a:pt x="1431" y="259"/>
                    </a:lnTo>
                    <a:lnTo>
                      <a:pt x="1412" y="251"/>
                    </a:lnTo>
                    <a:lnTo>
                      <a:pt x="1403" y="246"/>
                    </a:lnTo>
                    <a:lnTo>
                      <a:pt x="1395" y="243"/>
                    </a:lnTo>
                    <a:lnTo>
                      <a:pt x="1384" y="241"/>
                    </a:lnTo>
                    <a:lnTo>
                      <a:pt x="1372" y="240"/>
                    </a:lnTo>
                    <a:lnTo>
                      <a:pt x="1360" y="238"/>
                    </a:lnTo>
                    <a:lnTo>
                      <a:pt x="1349" y="236"/>
                    </a:lnTo>
                    <a:lnTo>
                      <a:pt x="1340" y="232"/>
                    </a:lnTo>
                    <a:lnTo>
                      <a:pt x="1331" y="228"/>
                    </a:lnTo>
                    <a:lnTo>
                      <a:pt x="1323" y="224"/>
                    </a:lnTo>
                    <a:lnTo>
                      <a:pt x="1313" y="222"/>
                    </a:lnTo>
                    <a:lnTo>
                      <a:pt x="1294" y="217"/>
                    </a:lnTo>
                    <a:lnTo>
                      <a:pt x="1274" y="213"/>
                    </a:lnTo>
                    <a:lnTo>
                      <a:pt x="1253" y="207"/>
                    </a:lnTo>
                    <a:lnTo>
                      <a:pt x="1231" y="201"/>
                    </a:lnTo>
                    <a:lnTo>
                      <a:pt x="1220" y="198"/>
                    </a:lnTo>
                    <a:lnTo>
                      <a:pt x="1209" y="196"/>
                    </a:lnTo>
                    <a:lnTo>
                      <a:pt x="1198" y="195"/>
                    </a:lnTo>
                    <a:lnTo>
                      <a:pt x="1187" y="194"/>
                    </a:lnTo>
                    <a:lnTo>
                      <a:pt x="1186" y="192"/>
                    </a:lnTo>
                    <a:lnTo>
                      <a:pt x="1185" y="191"/>
                    </a:lnTo>
                    <a:lnTo>
                      <a:pt x="1178" y="190"/>
                    </a:lnTo>
                    <a:lnTo>
                      <a:pt x="1162" y="188"/>
                    </a:lnTo>
                    <a:lnTo>
                      <a:pt x="1144" y="183"/>
                    </a:lnTo>
                    <a:lnTo>
                      <a:pt x="1127" y="179"/>
                    </a:lnTo>
                    <a:lnTo>
                      <a:pt x="1092" y="173"/>
                    </a:lnTo>
                    <a:lnTo>
                      <a:pt x="1056" y="169"/>
                    </a:lnTo>
                    <a:lnTo>
                      <a:pt x="1039" y="166"/>
                    </a:lnTo>
                    <a:lnTo>
                      <a:pt x="1021" y="163"/>
                    </a:lnTo>
                    <a:lnTo>
                      <a:pt x="977" y="155"/>
                    </a:lnTo>
                    <a:lnTo>
                      <a:pt x="929" y="147"/>
                    </a:lnTo>
                    <a:lnTo>
                      <a:pt x="916" y="144"/>
                    </a:lnTo>
                    <a:lnTo>
                      <a:pt x="903" y="140"/>
                    </a:lnTo>
                    <a:lnTo>
                      <a:pt x="891" y="137"/>
                    </a:lnTo>
                    <a:lnTo>
                      <a:pt x="879" y="134"/>
                    </a:lnTo>
                    <a:lnTo>
                      <a:pt x="827" y="126"/>
                    </a:lnTo>
                    <a:lnTo>
                      <a:pt x="778" y="119"/>
                    </a:lnTo>
                    <a:lnTo>
                      <a:pt x="768" y="117"/>
                    </a:lnTo>
                    <a:lnTo>
                      <a:pt x="759" y="114"/>
                    </a:lnTo>
                    <a:lnTo>
                      <a:pt x="749" y="110"/>
                    </a:lnTo>
                    <a:lnTo>
                      <a:pt x="739" y="107"/>
                    </a:lnTo>
                    <a:lnTo>
                      <a:pt x="712" y="102"/>
                    </a:lnTo>
                    <a:lnTo>
                      <a:pt x="683" y="96"/>
                    </a:lnTo>
                    <a:lnTo>
                      <a:pt x="654" y="92"/>
                    </a:lnTo>
                    <a:lnTo>
                      <a:pt x="626" y="87"/>
                    </a:lnTo>
                    <a:lnTo>
                      <a:pt x="600" y="80"/>
                    </a:lnTo>
                    <a:lnTo>
                      <a:pt x="574" y="73"/>
                    </a:lnTo>
                    <a:lnTo>
                      <a:pt x="550" y="66"/>
                    </a:lnTo>
                    <a:lnTo>
                      <a:pt x="526" y="61"/>
                    </a:lnTo>
                    <a:lnTo>
                      <a:pt x="457" y="50"/>
                    </a:lnTo>
                    <a:lnTo>
                      <a:pt x="386" y="38"/>
                    </a:lnTo>
                    <a:lnTo>
                      <a:pt x="315" y="25"/>
                    </a:lnTo>
                    <a:lnTo>
                      <a:pt x="245" y="11"/>
                    </a:lnTo>
                    <a:lnTo>
                      <a:pt x="230" y="44"/>
                    </a:lnTo>
                    <a:lnTo>
                      <a:pt x="222" y="61"/>
                    </a:lnTo>
                    <a:lnTo>
                      <a:pt x="216" y="77"/>
                    </a:lnTo>
                    <a:lnTo>
                      <a:pt x="220" y="80"/>
                    </a:lnTo>
                    <a:lnTo>
                      <a:pt x="225" y="81"/>
                    </a:lnTo>
                    <a:lnTo>
                      <a:pt x="235" y="86"/>
                    </a:lnTo>
                    <a:lnTo>
                      <a:pt x="238" y="80"/>
                    </a:lnTo>
                    <a:lnTo>
                      <a:pt x="243" y="76"/>
                    </a:lnTo>
                    <a:lnTo>
                      <a:pt x="247" y="72"/>
                    </a:lnTo>
                    <a:lnTo>
                      <a:pt x="249" y="66"/>
                    </a:lnTo>
                    <a:lnTo>
                      <a:pt x="256" y="63"/>
                    </a:lnTo>
                    <a:lnTo>
                      <a:pt x="263" y="62"/>
                    </a:lnTo>
                    <a:lnTo>
                      <a:pt x="269" y="63"/>
                    </a:lnTo>
                    <a:lnTo>
                      <a:pt x="275" y="64"/>
                    </a:lnTo>
                    <a:lnTo>
                      <a:pt x="280" y="67"/>
                    </a:lnTo>
                    <a:lnTo>
                      <a:pt x="285" y="72"/>
                    </a:lnTo>
                    <a:lnTo>
                      <a:pt x="290" y="77"/>
                    </a:lnTo>
                    <a:lnTo>
                      <a:pt x="293" y="84"/>
                    </a:lnTo>
                    <a:lnTo>
                      <a:pt x="296" y="90"/>
                    </a:lnTo>
                    <a:lnTo>
                      <a:pt x="298" y="97"/>
                    </a:lnTo>
                    <a:lnTo>
                      <a:pt x="299" y="105"/>
                    </a:lnTo>
                    <a:lnTo>
                      <a:pt x="299" y="112"/>
                    </a:lnTo>
                    <a:lnTo>
                      <a:pt x="298" y="120"/>
                    </a:lnTo>
                    <a:lnTo>
                      <a:pt x="297" y="129"/>
                    </a:lnTo>
                    <a:lnTo>
                      <a:pt x="294" y="135"/>
                    </a:lnTo>
                    <a:lnTo>
                      <a:pt x="291" y="142"/>
                    </a:lnTo>
                    <a:lnTo>
                      <a:pt x="286" y="148"/>
                    </a:lnTo>
                    <a:lnTo>
                      <a:pt x="281" y="152"/>
                    </a:lnTo>
                    <a:lnTo>
                      <a:pt x="274" y="156"/>
                    </a:lnTo>
                    <a:lnTo>
                      <a:pt x="267" y="161"/>
                    </a:lnTo>
                    <a:lnTo>
                      <a:pt x="259" y="163"/>
                    </a:lnTo>
                    <a:lnTo>
                      <a:pt x="251" y="164"/>
                    </a:lnTo>
                    <a:lnTo>
                      <a:pt x="244" y="164"/>
                    </a:lnTo>
                    <a:lnTo>
                      <a:pt x="237" y="163"/>
                    </a:lnTo>
                    <a:lnTo>
                      <a:pt x="232" y="157"/>
                    </a:lnTo>
                    <a:lnTo>
                      <a:pt x="227" y="152"/>
                    </a:lnTo>
                    <a:lnTo>
                      <a:pt x="222" y="145"/>
                    </a:lnTo>
                    <a:lnTo>
                      <a:pt x="219" y="137"/>
                    </a:lnTo>
                    <a:lnTo>
                      <a:pt x="213" y="137"/>
                    </a:lnTo>
                    <a:lnTo>
                      <a:pt x="207" y="136"/>
                    </a:lnTo>
                    <a:lnTo>
                      <a:pt x="201" y="135"/>
                    </a:lnTo>
                    <a:lnTo>
                      <a:pt x="194" y="134"/>
                    </a:lnTo>
                    <a:lnTo>
                      <a:pt x="187" y="146"/>
                    </a:lnTo>
                    <a:lnTo>
                      <a:pt x="182" y="159"/>
                    </a:lnTo>
                    <a:lnTo>
                      <a:pt x="171" y="185"/>
                    </a:lnTo>
                    <a:lnTo>
                      <a:pt x="173" y="185"/>
                    </a:lnTo>
                    <a:lnTo>
                      <a:pt x="177" y="185"/>
                    </a:lnTo>
                    <a:lnTo>
                      <a:pt x="182" y="185"/>
                    </a:lnTo>
                    <a:lnTo>
                      <a:pt x="188" y="185"/>
                    </a:lnTo>
                    <a:lnTo>
                      <a:pt x="191" y="188"/>
                    </a:lnTo>
                    <a:lnTo>
                      <a:pt x="194" y="191"/>
                    </a:lnTo>
                    <a:lnTo>
                      <a:pt x="198" y="193"/>
                    </a:lnTo>
                    <a:lnTo>
                      <a:pt x="202" y="193"/>
                    </a:lnTo>
                    <a:lnTo>
                      <a:pt x="209" y="193"/>
                    </a:lnTo>
                    <a:lnTo>
                      <a:pt x="218" y="192"/>
                    </a:lnTo>
                    <a:lnTo>
                      <a:pt x="228" y="190"/>
                    </a:lnTo>
                    <a:lnTo>
                      <a:pt x="236" y="190"/>
                    </a:lnTo>
                    <a:lnTo>
                      <a:pt x="240" y="191"/>
                    </a:lnTo>
                    <a:lnTo>
                      <a:pt x="244" y="192"/>
                    </a:lnTo>
                    <a:lnTo>
                      <a:pt x="248" y="194"/>
                    </a:lnTo>
                    <a:lnTo>
                      <a:pt x="251" y="197"/>
                    </a:lnTo>
                    <a:lnTo>
                      <a:pt x="254" y="202"/>
                    </a:lnTo>
                    <a:lnTo>
                      <a:pt x="256" y="208"/>
                    </a:lnTo>
                    <a:lnTo>
                      <a:pt x="258" y="214"/>
                    </a:lnTo>
                    <a:lnTo>
                      <a:pt x="258" y="221"/>
                    </a:lnTo>
                    <a:lnTo>
                      <a:pt x="256" y="236"/>
                    </a:lnTo>
                    <a:lnTo>
                      <a:pt x="254" y="252"/>
                    </a:lnTo>
                    <a:lnTo>
                      <a:pt x="250" y="255"/>
                    </a:lnTo>
                    <a:lnTo>
                      <a:pt x="248" y="258"/>
                    </a:lnTo>
                    <a:lnTo>
                      <a:pt x="243" y="267"/>
                    </a:lnTo>
                    <a:lnTo>
                      <a:pt x="239" y="271"/>
                    </a:lnTo>
                    <a:lnTo>
                      <a:pt x="236" y="275"/>
                    </a:lnTo>
                    <a:lnTo>
                      <a:pt x="232" y="278"/>
                    </a:lnTo>
                    <a:lnTo>
                      <a:pt x="228" y="282"/>
                    </a:lnTo>
                    <a:lnTo>
                      <a:pt x="219" y="284"/>
                    </a:lnTo>
                    <a:lnTo>
                      <a:pt x="209" y="284"/>
                    </a:lnTo>
                    <a:lnTo>
                      <a:pt x="202" y="283"/>
                    </a:lnTo>
                    <a:lnTo>
                      <a:pt x="194" y="279"/>
                    </a:lnTo>
                    <a:lnTo>
                      <a:pt x="188" y="274"/>
                    </a:lnTo>
                    <a:lnTo>
                      <a:pt x="183" y="267"/>
                    </a:lnTo>
                    <a:lnTo>
                      <a:pt x="179" y="258"/>
                    </a:lnTo>
                    <a:lnTo>
                      <a:pt x="178" y="248"/>
                    </a:lnTo>
                    <a:lnTo>
                      <a:pt x="167" y="245"/>
                    </a:lnTo>
                    <a:lnTo>
                      <a:pt x="153" y="242"/>
                    </a:lnTo>
                    <a:lnTo>
                      <a:pt x="142" y="260"/>
                    </a:lnTo>
                    <a:lnTo>
                      <a:pt x="133" y="282"/>
                    </a:lnTo>
                    <a:lnTo>
                      <a:pt x="126" y="303"/>
                    </a:lnTo>
                    <a:lnTo>
                      <a:pt x="119" y="324"/>
                    </a:lnTo>
                    <a:lnTo>
                      <a:pt x="132" y="328"/>
                    </a:lnTo>
                    <a:lnTo>
                      <a:pt x="143" y="332"/>
                    </a:lnTo>
                    <a:lnTo>
                      <a:pt x="154" y="322"/>
                    </a:lnTo>
                    <a:lnTo>
                      <a:pt x="162" y="312"/>
                    </a:lnTo>
                    <a:lnTo>
                      <a:pt x="172" y="309"/>
                    </a:lnTo>
                    <a:lnTo>
                      <a:pt x="179" y="309"/>
                    </a:lnTo>
                    <a:lnTo>
                      <a:pt x="187" y="311"/>
                    </a:lnTo>
                    <a:lnTo>
                      <a:pt x="193" y="314"/>
                    </a:lnTo>
                    <a:lnTo>
                      <a:pt x="199" y="318"/>
                    </a:lnTo>
                    <a:lnTo>
                      <a:pt x="204" y="322"/>
                    </a:lnTo>
                    <a:lnTo>
                      <a:pt x="213" y="333"/>
                    </a:lnTo>
                    <a:lnTo>
                      <a:pt x="215" y="342"/>
                    </a:lnTo>
                    <a:lnTo>
                      <a:pt x="215" y="350"/>
                    </a:lnTo>
                    <a:lnTo>
                      <a:pt x="214" y="358"/>
                    </a:lnTo>
                    <a:lnTo>
                      <a:pt x="212" y="365"/>
                    </a:lnTo>
                    <a:lnTo>
                      <a:pt x="208" y="373"/>
                    </a:lnTo>
                    <a:lnTo>
                      <a:pt x="204" y="379"/>
                    </a:lnTo>
                    <a:lnTo>
                      <a:pt x="200" y="386"/>
                    </a:lnTo>
                    <a:lnTo>
                      <a:pt x="194" y="391"/>
                    </a:lnTo>
                    <a:lnTo>
                      <a:pt x="189" y="396"/>
                    </a:lnTo>
                    <a:lnTo>
                      <a:pt x="183" y="400"/>
                    </a:lnTo>
                    <a:lnTo>
                      <a:pt x="176" y="403"/>
                    </a:lnTo>
                    <a:lnTo>
                      <a:pt x="170" y="405"/>
                    </a:lnTo>
                    <a:lnTo>
                      <a:pt x="162" y="406"/>
                    </a:lnTo>
                    <a:lnTo>
                      <a:pt x="156" y="405"/>
                    </a:lnTo>
                    <a:lnTo>
                      <a:pt x="148" y="404"/>
                    </a:lnTo>
                    <a:lnTo>
                      <a:pt x="142" y="399"/>
                    </a:lnTo>
                    <a:lnTo>
                      <a:pt x="140" y="394"/>
                    </a:lnTo>
                    <a:lnTo>
                      <a:pt x="138" y="389"/>
                    </a:lnTo>
                    <a:lnTo>
                      <a:pt x="136" y="383"/>
                    </a:lnTo>
                    <a:lnTo>
                      <a:pt x="134" y="378"/>
                    </a:lnTo>
                    <a:lnTo>
                      <a:pt x="123" y="375"/>
                    </a:lnTo>
                    <a:lnTo>
                      <a:pt x="116" y="375"/>
                    </a:lnTo>
                    <a:lnTo>
                      <a:pt x="112" y="375"/>
                    </a:lnTo>
                    <a:lnTo>
                      <a:pt x="97" y="404"/>
                    </a:lnTo>
                    <a:lnTo>
                      <a:pt x="88" y="422"/>
                    </a:lnTo>
                    <a:lnTo>
                      <a:pt x="82" y="441"/>
                    </a:lnTo>
                    <a:close/>
                    <a:moveTo>
                      <a:pt x="1416" y="538"/>
                    </a:moveTo>
                    <a:lnTo>
                      <a:pt x="1416" y="538"/>
                    </a:lnTo>
                    <a:lnTo>
                      <a:pt x="1401" y="559"/>
                    </a:lnTo>
                    <a:lnTo>
                      <a:pt x="1385" y="580"/>
                    </a:lnTo>
                    <a:lnTo>
                      <a:pt x="1371" y="603"/>
                    </a:lnTo>
                    <a:lnTo>
                      <a:pt x="1358" y="626"/>
                    </a:lnTo>
                    <a:lnTo>
                      <a:pt x="1372" y="626"/>
                    </a:lnTo>
                    <a:lnTo>
                      <a:pt x="1385" y="629"/>
                    </a:lnTo>
                    <a:lnTo>
                      <a:pt x="1412" y="633"/>
                    </a:lnTo>
                    <a:lnTo>
                      <a:pt x="1437" y="637"/>
                    </a:lnTo>
                    <a:lnTo>
                      <a:pt x="1449" y="638"/>
                    </a:lnTo>
                    <a:lnTo>
                      <a:pt x="1462" y="638"/>
                    </a:lnTo>
                    <a:lnTo>
                      <a:pt x="1484" y="600"/>
                    </a:lnTo>
                    <a:lnTo>
                      <a:pt x="1493" y="580"/>
                    </a:lnTo>
                    <a:lnTo>
                      <a:pt x="1502" y="560"/>
                    </a:lnTo>
                    <a:lnTo>
                      <a:pt x="1482" y="553"/>
                    </a:lnTo>
                    <a:lnTo>
                      <a:pt x="1461" y="546"/>
                    </a:lnTo>
                    <a:lnTo>
                      <a:pt x="1440" y="542"/>
                    </a:lnTo>
                    <a:lnTo>
                      <a:pt x="1416" y="538"/>
                    </a:lnTo>
                    <a:close/>
                    <a:moveTo>
                      <a:pt x="1240" y="615"/>
                    </a:moveTo>
                    <a:lnTo>
                      <a:pt x="1240" y="615"/>
                    </a:lnTo>
                    <a:lnTo>
                      <a:pt x="1210" y="659"/>
                    </a:lnTo>
                    <a:lnTo>
                      <a:pt x="1179" y="702"/>
                    </a:lnTo>
                    <a:lnTo>
                      <a:pt x="1204" y="708"/>
                    </a:lnTo>
                    <a:lnTo>
                      <a:pt x="1231" y="712"/>
                    </a:lnTo>
                    <a:lnTo>
                      <a:pt x="1258" y="716"/>
                    </a:lnTo>
                    <a:lnTo>
                      <a:pt x="1283" y="721"/>
                    </a:lnTo>
                    <a:lnTo>
                      <a:pt x="1292" y="711"/>
                    </a:lnTo>
                    <a:lnTo>
                      <a:pt x="1299" y="700"/>
                    </a:lnTo>
                    <a:lnTo>
                      <a:pt x="1312" y="677"/>
                    </a:lnTo>
                    <a:lnTo>
                      <a:pt x="1325" y="653"/>
                    </a:lnTo>
                    <a:lnTo>
                      <a:pt x="1333" y="642"/>
                    </a:lnTo>
                    <a:lnTo>
                      <a:pt x="1340" y="633"/>
                    </a:lnTo>
                    <a:lnTo>
                      <a:pt x="1318" y="626"/>
                    </a:lnTo>
                    <a:lnTo>
                      <a:pt x="1292" y="622"/>
                    </a:lnTo>
                    <a:lnTo>
                      <a:pt x="1240" y="615"/>
                    </a:lnTo>
                    <a:close/>
                    <a:moveTo>
                      <a:pt x="1350" y="636"/>
                    </a:moveTo>
                    <a:lnTo>
                      <a:pt x="1350" y="636"/>
                    </a:lnTo>
                    <a:lnTo>
                      <a:pt x="1339" y="652"/>
                    </a:lnTo>
                    <a:lnTo>
                      <a:pt x="1329" y="669"/>
                    </a:lnTo>
                    <a:lnTo>
                      <a:pt x="1309" y="704"/>
                    </a:lnTo>
                    <a:lnTo>
                      <a:pt x="1305" y="709"/>
                    </a:lnTo>
                    <a:lnTo>
                      <a:pt x="1300" y="714"/>
                    </a:lnTo>
                    <a:lnTo>
                      <a:pt x="1298" y="718"/>
                    </a:lnTo>
                    <a:lnTo>
                      <a:pt x="1297" y="721"/>
                    </a:lnTo>
                    <a:lnTo>
                      <a:pt x="1298" y="723"/>
                    </a:lnTo>
                    <a:lnTo>
                      <a:pt x="1311" y="726"/>
                    </a:lnTo>
                    <a:lnTo>
                      <a:pt x="1325" y="728"/>
                    </a:lnTo>
                    <a:lnTo>
                      <a:pt x="1353" y="731"/>
                    </a:lnTo>
                    <a:lnTo>
                      <a:pt x="1382" y="736"/>
                    </a:lnTo>
                    <a:lnTo>
                      <a:pt x="1396" y="738"/>
                    </a:lnTo>
                    <a:lnTo>
                      <a:pt x="1410" y="741"/>
                    </a:lnTo>
                    <a:lnTo>
                      <a:pt x="1415" y="730"/>
                    </a:lnTo>
                    <a:lnTo>
                      <a:pt x="1420" y="720"/>
                    </a:lnTo>
                    <a:lnTo>
                      <a:pt x="1432" y="698"/>
                    </a:lnTo>
                    <a:lnTo>
                      <a:pt x="1443" y="677"/>
                    </a:lnTo>
                    <a:lnTo>
                      <a:pt x="1448" y="666"/>
                    </a:lnTo>
                    <a:lnTo>
                      <a:pt x="1452" y="654"/>
                    </a:lnTo>
                    <a:lnTo>
                      <a:pt x="1440" y="650"/>
                    </a:lnTo>
                    <a:lnTo>
                      <a:pt x="1428" y="647"/>
                    </a:lnTo>
                    <a:lnTo>
                      <a:pt x="1403" y="641"/>
                    </a:lnTo>
                    <a:lnTo>
                      <a:pt x="1379" y="638"/>
                    </a:lnTo>
                    <a:lnTo>
                      <a:pt x="1350" y="636"/>
                    </a:lnTo>
                    <a:close/>
                  </a:path>
                </a:pathLst>
              </a:custGeom>
              <a:solidFill>
                <a:srgbClr val="FFFFFF"/>
              </a:solidFill>
              <a:ln w="9525">
                <a:noFill/>
              </a:ln>
            </p:spPr>
            <p:txBody>
              <a:bodyPr/>
              <a:p>
                <a:endParaRPr lang="zh-CN" altLang="en-US" sz="2400"/>
              </a:p>
            </p:txBody>
          </p:sp>
        </p:grpSp>
        <p:sp>
          <p:nvSpPr>
            <p:cNvPr id="43" name="椭圆 42"/>
            <p:cNvSpPr/>
            <p:nvPr/>
          </p:nvSpPr>
          <p:spPr>
            <a:xfrm>
              <a:off x="6047318" y="2880784"/>
              <a:ext cx="1439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56" tIns="81277" rIns="162556" bIns="81277" anchor="ctr"/>
            <a:lstStyle/>
            <a:p>
              <a:pPr algn="ctr" fontAlgn="auto">
                <a:defRPr/>
              </a:pPr>
              <a:endParaRPr lang="zh-CN" altLang="en-US" sz="2400" strike="noStrike" noProof="1"/>
            </a:p>
          </p:txBody>
        </p:sp>
        <p:sp>
          <p:nvSpPr>
            <p:cNvPr id="44" name="椭圆 43"/>
            <p:cNvSpPr/>
            <p:nvPr/>
          </p:nvSpPr>
          <p:spPr>
            <a:xfrm>
              <a:off x="6047318" y="3117851"/>
              <a:ext cx="1439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56" tIns="81277" rIns="162556" bIns="81277" anchor="ctr"/>
            <a:lstStyle/>
            <a:p>
              <a:pPr algn="ctr" fontAlgn="auto">
                <a:defRPr/>
              </a:pPr>
              <a:endParaRPr lang="zh-CN" altLang="en-US" sz="2400" strike="noStrike" noProof="1"/>
            </a:p>
          </p:txBody>
        </p:sp>
        <p:sp>
          <p:nvSpPr>
            <p:cNvPr id="45" name="椭圆 44"/>
            <p:cNvSpPr/>
            <p:nvPr/>
          </p:nvSpPr>
          <p:spPr>
            <a:xfrm>
              <a:off x="6047318" y="4451351"/>
              <a:ext cx="1439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56" tIns="81277" rIns="162556" bIns="81277" anchor="ctr"/>
            <a:lstStyle/>
            <a:p>
              <a:pPr algn="ctr" fontAlgn="auto">
                <a:defRPr/>
              </a:pPr>
              <a:endParaRPr lang="zh-CN" altLang="en-US" sz="2400" strike="noStrike" noProof="1"/>
            </a:p>
          </p:txBody>
        </p:sp>
        <p:sp>
          <p:nvSpPr>
            <p:cNvPr id="46" name="椭圆 45"/>
            <p:cNvSpPr/>
            <p:nvPr/>
          </p:nvSpPr>
          <p:spPr>
            <a:xfrm>
              <a:off x="6047318" y="4690534"/>
              <a:ext cx="1439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56" tIns="81277" rIns="162556" bIns="81277" anchor="ctr"/>
            <a:lstStyle/>
            <a:p>
              <a:pPr algn="ctr" fontAlgn="auto">
                <a:defRPr/>
              </a:pPr>
              <a:endParaRPr lang="zh-CN" altLang="en-US" sz="2400" strike="noStrike" noProof="1"/>
            </a:p>
          </p:txBody>
        </p:sp>
        <p:sp>
          <p:nvSpPr>
            <p:cNvPr id="47" name="椭圆 46"/>
            <p:cNvSpPr/>
            <p:nvPr/>
          </p:nvSpPr>
          <p:spPr>
            <a:xfrm>
              <a:off x="6047318" y="6024034"/>
              <a:ext cx="1439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56" tIns="81277" rIns="162556" bIns="81277" anchor="ctr"/>
            <a:lstStyle/>
            <a:p>
              <a:pPr algn="ctr" fontAlgn="auto">
                <a:defRPr/>
              </a:pPr>
              <a:endParaRPr lang="zh-CN" altLang="en-US" sz="2400" strike="noStrike" noProof="1"/>
            </a:p>
          </p:txBody>
        </p:sp>
        <p:sp>
          <p:nvSpPr>
            <p:cNvPr id="48" name="椭圆 47"/>
            <p:cNvSpPr/>
            <p:nvPr/>
          </p:nvSpPr>
          <p:spPr>
            <a:xfrm>
              <a:off x="6047318" y="6261100"/>
              <a:ext cx="1439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56" tIns="81277" rIns="162556" bIns="81277" anchor="ctr"/>
            <a:lstStyle/>
            <a:p>
              <a:pPr algn="ctr" fontAlgn="auto">
                <a:defRPr/>
              </a:pPr>
              <a:endParaRPr lang="zh-CN" altLang="en-US" sz="2400" strike="noStrike" noProof="1"/>
            </a:p>
          </p:txBody>
        </p:sp>
        <p:sp>
          <p:nvSpPr>
            <p:cNvPr id="49" name="椭圆 48"/>
            <p:cNvSpPr/>
            <p:nvPr/>
          </p:nvSpPr>
          <p:spPr>
            <a:xfrm>
              <a:off x="6047318" y="1593851"/>
              <a:ext cx="1439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56" tIns="81277" rIns="162556" bIns="81277" anchor="ctr"/>
            <a:lstStyle/>
            <a:p>
              <a:pPr algn="ctr" fontAlgn="auto">
                <a:defRPr/>
              </a:pPr>
              <a:endParaRPr lang="zh-CN" altLang="en-US" sz="2400" strike="noStrike" noProof="1"/>
            </a:p>
          </p:txBody>
        </p:sp>
        <p:sp>
          <p:nvSpPr>
            <p:cNvPr id="50" name="椭圆 49"/>
            <p:cNvSpPr/>
            <p:nvPr/>
          </p:nvSpPr>
          <p:spPr>
            <a:xfrm>
              <a:off x="6047318" y="1356784"/>
              <a:ext cx="1439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56" tIns="81277" rIns="162556" bIns="81277" anchor="ctr"/>
            <a:lstStyle/>
            <a:p>
              <a:pPr algn="ctr" fontAlgn="auto">
                <a:defRPr/>
              </a:pPr>
              <a:endParaRPr lang="zh-CN" altLang="en-US" sz="2400" strike="noStrike" noProof="1"/>
            </a:p>
          </p:txBody>
        </p:sp>
      </p:grpSp>
      <p:grpSp>
        <p:nvGrpSpPr>
          <p:cNvPr id="37" name="组合 36"/>
          <p:cNvGrpSpPr/>
          <p:nvPr/>
        </p:nvGrpSpPr>
        <p:grpSpPr>
          <a:xfrm>
            <a:off x="5596467" y="190500"/>
            <a:ext cx="1828800" cy="800100"/>
            <a:chOff x="7096126" y="3055938"/>
            <a:chExt cx="811213" cy="771525"/>
          </a:xfrm>
        </p:grpSpPr>
        <p:sp>
          <p:nvSpPr>
            <p:cNvPr id="17444" name="Freeform 9"/>
            <p:cNvSpPr>
              <a:spLocks noEditPoints="1"/>
            </p:cNvSpPr>
            <p:nvPr/>
          </p:nvSpPr>
          <p:spPr>
            <a:xfrm>
              <a:off x="7546976" y="3082925"/>
              <a:ext cx="360363" cy="744538"/>
            </a:xfrm>
            <a:custGeom>
              <a:avLst/>
              <a:gdLst/>
              <a:ahLst/>
              <a:cxnLst>
                <a:cxn ang="0">
                  <a:pos x="331144" y="370629"/>
                </a:cxn>
                <a:cxn ang="0">
                  <a:pos x="42204" y="705179"/>
                </a:cxn>
                <a:cxn ang="0">
                  <a:pos x="6493" y="173834"/>
                </a:cxn>
                <a:cxn ang="0">
                  <a:pos x="107134" y="124636"/>
                </a:cxn>
                <a:cxn ang="0">
                  <a:pos x="262967" y="524784"/>
                </a:cxn>
                <a:cxn ang="0">
                  <a:pos x="58437" y="724858"/>
                </a:cxn>
                <a:cxn ang="0">
                  <a:pos x="139600" y="596942"/>
                </a:cxn>
                <a:cxn ang="0">
                  <a:pos x="311665" y="436227"/>
                </a:cxn>
                <a:cxn ang="0">
                  <a:pos x="301925" y="475585"/>
                </a:cxn>
                <a:cxn ang="0">
                  <a:pos x="230502" y="419827"/>
                </a:cxn>
                <a:cxn ang="0">
                  <a:pos x="172065" y="465746"/>
                </a:cxn>
                <a:cxn ang="0">
                  <a:pos x="45451" y="596942"/>
                </a:cxn>
                <a:cxn ang="0">
                  <a:pos x="207776" y="452626"/>
                </a:cxn>
                <a:cxn ang="0">
                  <a:pos x="107134" y="606782"/>
                </a:cxn>
                <a:cxn ang="0">
                  <a:pos x="198037" y="229593"/>
                </a:cxn>
                <a:cxn ang="0">
                  <a:pos x="129860" y="170554"/>
                </a:cxn>
                <a:cxn ang="0">
                  <a:pos x="204530" y="183674"/>
                </a:cxn>
                <a:cxn ang="0">
                  <a:pos x="155832" y="141035"/>
                </a:cxn>
                <a:cxn ang="0">
                  <a:pos x="71423" y="186954"/>
                </a:cxn>
                <a:cxn ang="0">
                  <a:pos x="139600" y="288631"/>
                </a:cxn>
                <a:cxn ang="0">
                  <a:pos x="133107" y="396868"/>
                </a:cxn>
                <a:cxn ang="0">
                  <a:pos x="51944" y="147595"/>
                </a:cxn>
                <a:cxn ang="0">
                  <a:pos x="175311" y="236153"/>
                </a:cxn>
                <a:cxn ang="0">
                  <a:pos x="224009" y="311590"/>
                </a:cxn>
                <a:cxn ang="0">
                  <a:pos x="103888" y="170554"/>
                </a:cxn>
                <a:cxn ang="0">
                  <a:pos x="16232" y="364069"/>
                </a:cxn>
                <a:cxn ang="0">
                  <a:pos x="178558" y="373908"/>
                </a:cxn>
                <a:cxn ang="0">
                  <a:pos x="71423" y="68877"/>
                </a:cxn>
                <a:cxn ang="0">
                  <a:pos x="16232" y="232873"/>
                </a:cxn>
                <a:cxn ang="0">
                  <a:pos x="22725" y="436227"/>
                </a:cxn>
                <a:cxn ang="0">
                  <a:pos x="77916" y="108236"/>
                </a:cxn>
                <a:cxn ang="0">
                  <a:pos x="185051" y="291911"/>
                </a:cxn>
                <a:cxn ang="0">
                  <a:pos x="253228" y="272231"/>
                </a:cxn>
                <a:cxn ang="0">
                  <a:pos x="19479" y="475585"/>
                </a:cxn>
                <a:cxn ang="0">
                  <a:pos x="136353" y="331270"/>
                </a:cxn>
                <a:cxn ang="0">
                  <a:pos x="90902" y="190234"/>
                </a:cxn>
                <a:cxn ang="0">
                  <a:pos x="116874" y="452626"/>
                </a:cxn>
                <a:cxn ang="0">
                  <a:pos x="201283" y="373908"/>
                </a:cxn>
                <a:cxn ang="0">
                  <a:pos x="185051" y="419827"/>
                </a:cxn>
                <a:cxn ang="0">
                  <a:pos x="162325" y="442786"/>
                </a:cxn>
                <a:cxn ang="0">
                  <a:pos x="94148" y="491985"/>
                </a:cxn>
                <a:cxn ang="0">
                  <a:pos x="84409" y="528064"/>
                </a:cxn>
                <a:cxn ang="0">
                  <a:pos x="249981" y="357509"/>
                </a:cxn>
                <a:cxn ang="0">
                  <a:pos x="32465" y="400148"/>
                </a:cxn>
                <a:cxn ang="0">
                  <a:pos x="16232" y="350949"/>
                </a:cxn>
                <a:cxn ang="0">
                  <a:pos x="84409" y="491985"/>
                </a:cxn>
                <a:cxn ang="0">
                  <a:pos x="246735" y="298471"/>
                </a:cxn>
                <a:cxn ang="0">
                  <a:pos x="269460" y="518224"/>
                </a:cxn>
                <a:cxn ang="0">
                  <a:pos x="71423" y="101676"/>
                </a:cxn>
                <a:cxn ang="0">
                  <a:pos x="233748" y="259112"/>
                </a:cxn>
                <a:cxn ang="0">
                  <a:pos x="292186" y="341109"/>
                </a:cxn>
                <a:cxn ang="0">
                  <a:pos x="259721" y="305030"/>
                </a:cxn>
                <a:cxn ang="0">
                  <a:pos x="94148" y="111516"/>
                </a:cxn>
                <a:cxn ang="0">
                  <a:pos x="16232" y="429667"/>
                </a:cxn>
                <a:cxn ang="0">
                  <a:pos x="77916" y="91837"/>
                </a:cxn>
                <a:cxn ang="0">
                  <a:pos x="12986" y="170554"/>
                </a:cxn>
                <a:cxn ang="0">
                  <a:pos x="155832" y="321430"/>
                </a:cxn>
                <a:cxn ang="0">
                  <a:pos x="55190" y="275511"/>
                </a:cxn>
                <a:cxn ang="0">
                  <a:pos x="97395" y="337830"/>
                </a:cxn>
                <a:cxn ang="0">
                  <a:pos x="256474" y="324710"/>
                </a:cxn>
              </a:cxnLst>
              <a:pathLst>
                <a:path w="111" h="227">
                  <a:moveTo>
                    <a:pt x="31" y="21"/>
                  </a:moveTo>
                  <a:cubicBezTo>
                    <a:pt x="31" y="21"/>
                    <a:pt x="32" y="20"/>
                    <a:pt x="32" y="20"/>
                  </a:cubicBezTo>
                  <a:cubicBezTo>
                    <a:pt x="33" y="19"/>
                    <a:pt x="34" y="19"/>
                    <a:pt x="34" y="20"/>
                  </a:cubicBezTo>
                  <a:cubicBezTo>
                    <a:pt x="35" y="20"/>
                    <a:pt x="35" y="20"/>
                    <a:pt x="34" y="21"/>
                  </a:cubicBezTo>
                  <a:cubicBezTo>
                    <a:pt x="34" y="22"/>
                    <a:pt x="34" y="22"/>
                    <a:pt x="33" y="23"/>
                  </a:cubicBezTo>
                  <a:cubicBezTo>
                    <a:pt x="34" y="23"/>
                    <a:pt x="34" y="24"/>
                    <a:pt x="34" y="24"/>
                  </a:cubicBezTo>
                  <a:cubicBezTo>
                    <a:pt x="39" y="28"/>
                    <a:pt x="43" y="31"/>
                    <a:pt x="47" y="35"/>
                  </a:cubicBezTo>
                  <a:cubicBezTo>
                    <a:pt x="53" y="39"/>
                    <a:pt x="57" y="44"/>
                    <a:pt x="61" y="49"/>
                  </a:cubicBezTo>
                  <a:cubicBezTo>
                    <a:pt x="64" y="53"/>
                    <a:pt x="68" y="56"/>
                    <a:pt x="72" y="59"/>
                  </a:cubicBezTo>
                  <a:cubicBezTo>
                    <a:pt x="76" y="63"/>
                    <a:pt x="81" y="67"/>
                    <a:pt x="85" y="71"/>
                  </a:cubicBezTo>
                  <a:cubicBezTo>
                    <a:pt x="88" y="74"/>
                    <a:pt x="90" y="76"/>
                    <a:pt x="93" y="79"/>
                  </a:cubicBezTo>
                  <a:cubicBezTo>
                    <a:pt x="95" y="81"/>
                    <a:pt x="97" y="84"/>
                    <a:pt x="99" y="86"/>
                  </a:cubicBezTo>
                  <a:cubicBezTo>
                    <a:pt x="99" y="87"/>
                    <a:pt x="99" y="87"/>
                    <a:pt x="99" y="87"/>
                  </a:cubicBezTo>
                  <a:cubicBezTo>
                    <a:pt x="100" y="88"/>
                    <a:pt x="100" y="90"/>
                    <a:pt x="99" y="91"/>
                  </a:cubicBezTo>
                  <a:cubicBezTo>
                    <a:pt x="98" y="92"/>
                    <a:pt x="98" y="92"/>
                    <a:pt x="99" y="94"/>
                  </a:cubicBezTo>
                  <a:cubicBezTo>
                    <a:pt x="100" y="97"/>
                    <a:pt x="101" y="101"/>
                    <a:pt x="101" y="105"/>
                  </a:cubicBezTo>
                  <a:cubicBezTo>
                    <a:pt x="102" y="107"/>
                    <a:pt x="102" y="109"/>
                    <a:pt x="103" y="111"/>
                  </a:cubicBezTo>
                  <a:cubicBezTo>
                    <a:pt x="103" y="111"/>
                    <a:pt x="103" y="112"/>
                    <a:pt x="102" y="113"/>
                  </a:cubicBezTo>
                  <a:cubicBezTo>
                    <a:pt x="102" y="113"/>
                    <a:pt x="102" y="114"/>
                    <a:pt x="103" y="114"/>
                  </a:cubicBezTo>
                  <a:cubicBezTo>
                    <a:pt x="104" y="118"/>
                    <a:pt x="105" y="121"/>
                    <a:pt x="106" y="125"/>
                  </a:cubicBezTo>
                  <a:cubicBezTo>
                    <a:pt x="107" y="128"/>
                    <a:pt x="108" y="131"/>
                    <a:pt x="109" y="134"/>
                  </a:cubicBezTo>
                  <a:cubicBezTo>
                    <a:pt x="110" y="134"/>
                    <a:pt x="110" y="134"/>
                    <a:pt x="110" y="135"/>
                  </a:cubicBezTo>
                  <a:cubicBezTo>
                    <a:pt x="111" y="136"/>
                    <a:pt x="111" y="137"/>
                    <a:pt x="110" y="139"/>
                  </a:cubicBezTo>
                  <a:cubicBezTo>
                    <a:pt x="108" y="140"/>
                    <a:pt x="106" y="141"/>
                    <a:pt x="105" y="143"/>
                  </a:cubicBezTo>
                  <a:cubicBezTo>
                    <a:pt x="102" y="145"/>
                    <a:pt x="99" y="147"/>
                    <a:pt x="97" y="149"/>
                  </a:cubicBezTo>
                  <a:cubicBezTo>
                    <a:pt x="92" y="154"/>
                    <a:pt x="86" y="158"/>
                    <a:pt x="81" y="163"/>
                  </a:cubicBezTo>
                  <a:cubicBezTo>
                    <a:pt x="79" y="165"/>
                    <a:pt x="77" y="167"/>
                    <a:pt x="75" y="169"/>
                  </a:cubicBezTo>
                  <a:cubicBezTo>
                    <a:pt x="71" y="173"/>
                    <a:pt x="67" y="178"/>
                    <a:pt x="62" y="182"/>
                  </a:cubicBezTo>
                  <a:cubicBezTo>
                    <a:pt x="57" y="188"/>
                    <a:pt x="52" y="193"/>
                    <a:pt x="46" y="198"/>
                  </a:cubicBezTo>
                  <a:cubicBezTo>
                    <a:pt x="44" y="201"/>
                    <a:pt x="41" y="204"/>
                    <a:pt x="38" y="207"/>
                  </a:cubicBezTo>
                  <a:cubicBezTo>
                    <a:pt x="34" y="211"/>
                    <a:pt x="30" y="216"/>
                    <a:pt x="26" y="220"/>
                  </a:cubicBezTo>
                  <a:cubicBezTo>
                    <a:pt x="24" y="222"/>
                    <a:pt x="23" y="223"/>
                    <a:pt x="21" y="225"/>
                  </a:cubicBezTo>
                  <a:cubicBezTo>
                    <a:pt x="20" y="225"/>
                    <a:pt x="19" y="226"/>
                    <a:pt x="18" y="226"/>
                  </a:cubicBezTo>
                  <a:cubicBezTo>
                    <a:pt x="17" y="227"/>
                    <a:pt x="16" y="226"/>
                    <a:pt x="15" y="225"/>
                  </a:cubicBezTo>
                  <a:cubicBezTo>
                    <a:pt x="15" y="224"/>
                    <a:pt x="14" y="223"/>
                    <a:pt x="14" y="223"/>
                  </a:cubicBezTo>
                  <a:cubicBezTo>
                    <a:pt x="14" y="220"/>
                    <a:pt x="13" y="217"/>
                    <a:pt x="13" y="215"/>
                  </a:cubicBezTo>
                  <a:cubicBezTo>
                    <a:pt x="13" y="212"/>
                    <a:pt x="12" y="209"/>
                    <a:pt x="11" y="207"/>
                  </a:cubicBezTo>
                  <a:cubicBezTo>
                    <a:pt x="10" y="205"/>
                    <a:pt x="9" y="204"/>
                    <a:pt x="9" y="202"/>
                  </a:cubicBezTo>
                  <a:cubicBezTo>
                    <a:pt x="8" y="199"/>
                    <a:pt x="6" y="197"/>
                    <a:pt x="5" y="194"/>
                  </a:cubicBezTo>
                  <a:cubicBezTo>
                    <a:pt x="5" y="192"/>
                    <a:pt x="4" y="191"/>
                    <a:pt x="3" y="190"/>
                  </a:cubicBezTo>
                  <a:cubicBezTo>
                    <a:pt x="3" y="190"/>
                    <a:pt x="2" y="189"/>
                    <a:pt x="3" y="188"/>
                  </a:cubicBezTo>
                  <a:cubicBezTo>
                    <a:pt x="4" y="187"/>
                    <a:pt x="4" y="186"/>
                    <a:pt x="4" y="184"/>
                  </a:cubicBezTo>
                  <a:cubicBezTo>
                    <a:pt x="4" y="184"/>
                    <a:pt x="3" y="183"/>
                    <a:pt x="3" y="182"/>
                  </a:cubicBezTo>
                  <a:cubicBezTo>
                    <a:pt x="3" y="177"/>
                    <a:pt x="2" y="172"/>
                    <a:pt x="2" y="166"/>
                  </a:cubicBezTo>
                  <a:cubicBezTo>
                    <a:pt x="3" y="161"/>
                    <a:pt x="3" y="156"/>
                    <a:pt x="3" y="151"/>
                  </a:cubicBezTo>
                  <a:cubicBezTo>
                    <a:pt x="3" y="147"/>
                    <a:pt x="2" y="143"/>
                    <a:pt x="2" y="138"/>
                  </a:cubicBezTo>
                  <a:cubicBezTo>
                    <a:pt x="2" y="131"/>
                    <a:pt x="2" y="124"/>
                    <a:pt x="1" y="117"/>
                  </a:cubicBezTo>
                  <a:cubicBezTo>
                    <a:pt x="1" y="114"/>
                    <a:pt x="1" y="111"/>
                    <a:pt x="1" y="108"/>
                  </a:cubicBezTo>
                  <a:cubicBezTo>
                    <a:pt x="1" y="108"/>
                    <a:pt x="1" y="107"/>
                    <a:pt x="1" y="106"/>
                  </a:cubicBezTo>
                  <a:cubicBezTo>
                    <a:pt x="1" y="106"/>
                    <a:pt x="1" y="106"/>
                    <a:pt x="1" y="105"/>
                  </a:cubicBezTo>
                  <a:cubicBezTo>
                    <a:pt x="1" y="104"/>
                    <a:pt x="1" y="103"/>
                    <a:pt x="1" y="102"/>
                  </a:cubicBezTo>
                  <a:cubicBezTo>
                    <a:pt x="1" y="94"/>
                    <a:pt x="1" y="85"/>
                    <a:pt x="1" y="76"/>
                  </a:cubicBezTo>
                  <a:cubicBezTo>
                    <a:pt x="1" y="72"/>
                    <a:pt x="2" y="68"/>
                    <a:pt x="2" y="64"/>
                  </a:cubicBezTo>
                  <a:cubicBezTo>
                    <a:pt x="2" y="60"/>
                    <a:pt x="2" y="57"/>
                    <a:pt x="2" y="53"/>
                  </a:cubicBezTo>
                  <a:cubicBezTo>
                    <a:pt x="2" y="53"/>
                    <a:pt x="2" y="53"/>
                    <a:pt x="2" y="52"/>
                  </a:cubicBezTo>
                  <a:cubicBezTo>
                    <a:pt x="2" y="52"/>
                    <a:pt x="2" y="52"/>
                    <a:pt x="2" y="51"/>
                  </a:cubicBezTo>
                  <a:cubicBezTo>
                    <a:pt x="2" y="51"/>
                    <a:pt x="2" y="50"/>
                    <a:pt x="2" y="49"/>
                  </a:cubicBezTo>
                  <a:cubicBezTo>
                    <a:pt x="2" y="42"/>
                    <a:pt x="2" y="34"/>
                    <a:pt x="2" y="27"/>
                  </a:cubicBezTo>
                  <a:cubicBezTo>
                    <a:pt x="2" y="21"/>
                    <a:pt x="1" y="15"/>
                    <a:pt x="1" y="9"/>
                  </a:cubicBezTo>
                  <a:cubicBezTo>
                    <a:pt x="1" y="7"/>
                    <a:pt x="1" y="5"/>
                    <a:pt x="1" y="3"/>
                  </a:cubicBezTo>
                  <a:cubicBezTo>
                    <a:pt x="0" y="1"/>
                    <a:pt x="2" y="0"/>
                    <a:pt x="3" y="1"/>
                  </a:cubicBezTo>
                  <a:cubicBezTo>
                    <a:pt x="4" y="1"/>
                    <a:pt x="5" y="2"/>
                    <a:pt x="6" y="2"/>
                  </a:cubicBezTo>
                  <a:cubicBezTo>
                    <a:pt x="14" y="8"/>
                    <a:pt x="21" y="14"/>
                    <a:pt x="28" y="19"/>
                  </a:cubicBezTo>
                  <a:cubicBezTo>
                    <a:pt x="29" y="20"/>
                    <a:pt x="30" y="21"/>
                    <a:pt x="31" y="21"/>
                  </a:cubicBezTo>
                  <a:close/>
                  <a:moveTo>
                    <a:pt x="42" y="116"/>
                  </a:moveTo>
                  <a:cubicBezTo>
                    <a:pt x="42" y="116"/>
                    <a:pt x="41" y="116"/>
                    <a:pt x="41" y="117"/>
                  </a:cubicBezTo>
                  <a:cubicBezTo>
                    <a:pt x="41" y="117"/>
                    <a:pt x="41" y="117"/>
                    <a:pt x="41" y="117"/>
                  </a:cubicBezTo>
                  <a:cubicBezTo>
                    <a:pt x="42" y="116"/>
                    <a:pt x="42" y="116"/>
                    <a:pt x="42" y="116"/>
                  </a:cubicBezTo>
                  <a:cubicBezTo>
                    <a:pt x="42" y="116"/>
                    <a:pt x="43" y="115"/>
                    <a:pt x="43" y="115"/>
                  </a:cubicBezTo>
                  <a:cubicBezTo>
                    <a:pt x="42" y="115"/>
                    <a:pt x="42" y="115"/>
                    <a:pt x="42" y="116"/>
                  </a:cubicBezTo>
                  <a:close/>
                  <a:moveTo>
                    <a:pt x="34" y="39"/>
                  </a:moveTo>
                  <a:cubicBezTo>
                    <a:pt x="33" y="39"/>
                    <a:pt x="33" y="38"/>
                    <a:pt x="33" y="38"/>
                  </a:cubicBezTo>
                  <a:cubicBezTo>
                    <a:pt x="33" y="38"/>
                    <a:pt x="33" y="38"/>
                    <a:pt x="33" y="38"/>
                  </a:cubicBezTo>
                  <a:cubicBezTo>
                    <a:pt x="33" y="39"/>
                    <a:pt x="33" y="39"/>
                    <a:pt x="34" y="40"/>
                  </a:cubicBezTo>
                  <a:cubicBezTo>
                    <a:pt x="34" y="40"/>
                    <a:pt x="34" y="41"/>
                    <a:pt x="35" y="41"/>
                  </a:cubicBezTo>
                  <a:cubicBezTo>
                    <a:pt x="35" y="41"/>
                    <a:pt x="35" y="41"/>
                    <a:pt x="35" y="41"/>
                  </a:cubicBezTo>
                  <a:cubicBezTo>
                    <a:pt x="35" y="40"/>
                    <a:pt x="34" y="40"/>
                    <a:pt x="34" y="39"/>
                  </a:cubicBezTo>
                  <a:close/>
                  <a:moveTo>
                    <a:pt x="39" y="139"/>
                  </a:moveTo>
                  <a:cubicBezTo>
                    <a:pt x="39" y="139"/>
                    <a:pt x="40" y="139"/>
                    <a:pt x="41" y="138"/>
                  </a:cubicBezTo>
                  <a:cubicBezTo>
                    <a:pt x="43" y="136"/>
                    <a:pt x="44" y="134"/>
                    <a:pt x="46" y="132"/>
                  </a:cubicBezTo>
                  <a:cubicBezTo>
                    <a:pt x="46" y="132"/>
                    <a:pt x="46" y="132"/>
                    <a:pt x="46" y="132"/>
                  </a:cubicBezTo>
                  <a:cubicBezTo>
                    <a:pt x="44" y="134"/>
                    <a:pt x="42" y="136"/>
                    <a:pt x="39" y="139"/>
                  </a:cubicBezTo>
                  <a:cubicBezTo>
                    <a:pt x="39" y="139"/>
                    <a:pt x="39" y="139"/>
                    <a:pt x="39" y="139"/>
                  </a:cubicBezTo>
                  <a:cubicBezTo>
                    <a:pt x="38" y="140"/>
                    <a:pt x="38" y="140"/>
                    <a:pt x="38" y="140"/>
                  </a:cubicBezTo>
                  <a:cubicBezTo>
                    <a:pt x="37" y="141"/>
                    <a:pt x="37" y="142"/>
                    <a:pt x="37" y="143"/>
                  </a:cubicBezTo>
                  <a:cubicBezTo>
                    <a:pt x="38" y="142"/>
                    <a:pt x="38" y="141"/>
                    <a:pt x="39" y="139"/>
                  </a:cubicBezTo>
                  <a:close/>
                  <a:moveTo>
                    <a:pt x="65" y="174"/>
                  </a:moveTo>
                  <a:cubicBezTo>
                    <a:pt x="65" y="174"/>
                    <a:pt x="66" y="174"/>
                    <a:pt x="66" y="174"/>
                  </a:cubicBezTo>
                  <a:cubicBezTo>
                    <a:pt x="71" y="169"/>
                    <a:pt x="75" y="165"/>
                    <a:pt x="80" y="161"/>
                  </a:cubicBezTo>
                  <a:cubicBezTo>
                    <a:pt x="80" y="160"/>
                    <a:pt x="80" y="160"/>
                    <a:pt x="81" y="160"/>
                  </a:cubicBezTo>
                  <a:cubicBezTo>
                    <a:pt x="80" y="160"/>
                    <a:pt x="80" y="160"/>
                    <a:pt x="79" y="161"/>
                  </a:cubicBezTo>
                  <a:cubicBezTo>
                    <a:pt x="75" y="165"/>
                    <a:pt x="70" y="169"/>
                    <a:pt x="66" y="173"/>
                  </a:cubicBezTo>
                  <a:cubicBezTo>
                    <a:pt x="66" y="174"/>
                    <a:pt x="65" y="174"/>
                    <a:pt x="65" y="174"/>
                  </a:cubicBezTo>
                  <a:cubicBezTo>
                    <a:pt x="65" y="174"/>
                    <a:pt x="64" y="175"/>
                    <a:pt x="64" y="175"/>
                  </a:cubicBezTo>
                  <a:cubicBezTo>
                    <a:pt x="64" y="175"/>
                    <a:pt x="64" y="175"/>
                    <a:pt x="64" y="175"/>
                  </a:cubicBezTo>
                  <a:cubicBezTo>
                    <a:pt x="64" y="175"/>
                    <a:pt x="65" y="175"/>
                    <a:pt x="65" y="174"/>
                  </a:cubicBezTo>
                  <a:close/>
                  <a:moveTo>
                    <a:pt x="26" y="214"/>
                  </a:moveTo>
                  <a:cubicBezTo>
                    <a:pt x="25" y="214"/>
                    <a:pt x="25" y="214"/>
                    <a:pt x="25" y="215"/>
                  </a:cubicBezTo>
                  <a:cubicBezTo>
                    <a:pt x="24" y="215"/>
                    <a:pt x="24" y="216"/>
                    <a:pt x="23" y="215"/>
                  </a:cubicBezTo>
                  <a:cubicBezTo>
                    <a:pt x="22" y="215"/>
                    <a:pt x="22" y="215"/>
                    <a:pt x="22" y="214"/>
                  </a:cubicBezTo>
                  <a:cubicBezTo>
                    <a:pt x="22" y="214"/>
                    <a:pt x="22" y="214"/>
                    <a:pt x="22" y="214"/>
                  </a:cubicBezTo>
                  <a:cubicBezTo>
                    <a:pt x="21" y="215"/>
                    <a:pt x="21" y="216"/>
                    <a:pt x="20" y="215"/>
                  </a:cubicBezTo>
                  <a:cubicBezTo>
                    <a:pt x="19" y="215"/>
                    <a:pt x="18" y="214"/>
                    <a:pt x="18" y="214"/>
                  </a:cubicBezTo>
                  <a:cubicBezTo>
                    <a:pt x="18" y="213"/>
                    <a:pt x="18" y="212"/>
                    <a:pt x="18" y="212"/>
                  </a:cubicBezTo>
                  <a:cubicBezTo>
                    <a:pt x="17" y="212"/>
                    <a:pt x="16" y="212"/>
                    <a:pt x="16" y="212"/>
                  </a:cubicBezTo>
                  <a:cubicBezTo>
                    <a:pt x="16" y="212"/>
                    <a:pt x="16" y="212"/>
                    <a:pt x="16" y="213"/>
                  </a:cubicBezTo>
                  <a:cubicBezTo>
                    <a:pt x="17" y="214"/>
                    <a:pt x="17" y="216"/>
                    <a:pt x="18" y="218"/>
                  </a:cubicBezTo>
                  <a:cubicBezTo>
                    <a:pt x="18" y="219"/>
                    <a:pt x="18" y="220"/>
                    <a:pt x="18" y="221"/>
                  </a:cubicBezTo>
                  <a:cubicBezTo>
                    <a:pt x="18" y="221"/>
                    <a:pt x="18" y="221"/>
                    <a:pt x="18" y="222"/>
                  </a:cubicBezTo>
                  <a:cubicBezTo>
                    <a:pt x="18" y="222"/>
                    <a:pt x="19" y="222"/>
                    <a:pt x="19" y="223"/>
                  </a:cubicBezTo>
                  <a:cubicBezTo>
                    <a:pt x="19" y="222"/>
                    <a:pt x="20" y="222"/>
                    <a:pt x="20" y="222"/>
                  </a:cubicBezTo>
                  <a:cubicBezTo>
                    <a:pt x="22" y="219"/>
                    <a:pt x="23" y="217"/>
                    <a:pt x="25" y="215"/>
                  </a:cubicBezTo>
                  <a:cubicBezTo>
                    <a:pt x="25" y="214"/>
                    <a:pt x="25" y="214"/>
                    <a:pt x="26" y="214"/>
                  </a:cubicBezTo>
                  <a:cubicBezTo>
                    <a:pt x="26" y="213"/>
                    <a:pt x="27" y="213"/>
                    <a:pt x="27" y="212"/>
                  </a:cubicBezTo>
                  <a:cubicBezTo>
                    <a:pt x="26" y="213"/>
                    <a:pt x="26" y="213"/>
                    <a:pt x="26" y="214"/>
                  </a:cubicBezTo>
                  <a:close/>
                  <a:moveTo>
                    <a:pt x="39" y="194"/>
                  </a:moveTo>
                  <a:cubicBezTo>
                    <a:pt x="39" y="194"/>
                    <a:pt x="40" y="194"/>
                    <a:pt x="40" y="194"/>
                  </a:cubicBezTo>
                  <a:cubicBezTo>
                    <a:pt x="42" y="191"/>
                    <a:pt x="44" y="189"/>
                    <a:pt x="47" y="187"/>
                  </a:cubicBezTo>
                  <a:cubicBezTo>
                    <a:pt x="48" y="185"/>
                    <a:pt x="49" y="184"/>
                    <a:pt x="50" y="183"/>
                  </a:cubicBezTo>
                  <a:cubicBezTo>
                    <a:pt x="51" y="183"/>
                    <a:pt x="51" y="182"/>
                    <a:pt x="51" y="182"/>
                  </a:cubicBezTo>
                  <a:cubicBezTo>
                    <a:pt x="50" y="178"/>
                    <a:pt x="49" y="175"/>
                    <a:pt x="48" y="171"/>
                  </a:cubicBezTo>
                  <a:cubicBezTo>
                    <a:pt x="47" y="165"/>
                    <a:pt x="45" y="159"/>
                    <a:pt x="43" y="153"/>
                  </a:cubicBezTo>
                  <a:cubicBezTo>
                    <a:pt x="43" y="152"/>
                    <a:pt x="43" y="152"/>
                    <a:pt x="42" y="151"/>
                  </a:cubicBezTo>
                  <a:cubicBezTo>
                    <a:pt x="40" y="153"/>
                    <a:pt x="38" y="155"/>
                    <a:pt x="36" y="157"/>
                  </a:cubicBezTo>
                  <a:cubicBezTo>
                    <a:pt x="37" y="159"/>
                    <a:pt x="37" y="161"/>
                    <a:pt x="38" y="164"/>
                  </a:cubicBezTo>
                  <a:cubicBezTo>
                    <a:pt x="40" y="170"/>
                    <a:pt x="41" y="176"/>
                    <a:pt x="43" y="182"/>
                  </a:cubicBezTo>
                  <a:cubicBezTo>
                    <a:pt x="44" y="183"/>
                    <a:pt x="44" y="185"/>
                    <a:pt x="45" y="186"/>
                  </a:cubicBezTo>
                  <a:cubicBezTo>
                    <a:pt x="45" y="187"/>
                    <a:pt x="45" y="188"/>
                    <a:pt x="44" y="189"/>
                  </a:cubicBezTo>
                  <a:cubicBezTo>
                    <a:pt x="43" y="189"/>
                    <a:pt x="42" y="188"/>
                    <a:pt x="42" y="187"/>
                  </a:cubicBezTo>
                  <a:cubicBezTo>
                    <a:pt x="42" y="187"/>
                    <a:pt x="42" y="186"/>
                    <a:pt x="42" y="186"/>
                  </a:cubicBezTo>
                  <a:cubicBezTo>
                    <a:pt x="41" y="183"/>
                    <a:pt x="40" y="179"/>
                    <a:pt x="39" y="176"/>
                  </a:cubicBezTo>
                  <a:cubicBezTo>
                    <a:pt x="38" y="170"/>
                    <a:pt x="37" y="165"/>
                    <a:pt x="35" y="159"/>
                  </a:cubicBezTo>
                  <a:cubicBezTo>
                    <a:pt x="35" y="159"/>
                    <a:pt x="35" y="159"/>
                    <a:pt x="35" y="159"/>
                  </a:cubicBezTo>
                  <a:cubicBezTo>
                    <a:pt x="33" y="161"/>
                    <a:pt x="31" y="163"/>
                    <a:pt x="29" y="165"/>
                  </a:cubicBezTo>
                  <a:cubicBezTo>
                    <a:pt x="32" y="175"/>
                    <a:pt x="34" y="185"/>
                    <a:pt x="39" y="194"/>
                  </a:cubicBezTo>
                  <a:close/>
                  <a:moveTo>
                    <a:pt x="94" y="103"/>
                  </a:moveTo>
                  <a:cubicBezTo>
                    <a:pt x="94" y="104"/>
                    <a:pt x="93" y="104"/>
                    <a:pt x="93" y="105"/>
                  </a:cubicBezTo>
                  <a:cubicBezTo>
                    <a:pt x="92" y="105"/>
                    <a:pt x="92" y="105"/>
                    <a:pt x="92" y="106"/>
                  </a:cubicBezTo>
                  <a:cubicBezTo>
                    <a:pt x="93" y="108"/>
                    <a:pt x="93" y="110"/>
                    <a:pt x="94" y="113"/>
                  </a:cubicBezTo>
                  <a:cubicBezTo>
                    <a:pt x="95" y="117"/>
                    <a:pt x="97" y="122"/>
                    <a:pt x="98" y="126"/>
                  </a:cubicBezTo>
                  <a:cubicBezTo>
                    <a:pt x="99" y="128"/>
                    <a:pt x="99" y="131"/>
                    <a:pt x="100" y="133"/>
                  </a:cubicBezTo>
                  <a:cubicBezTo>
                    <a:pt x="100" y="134"/>
                    <a:pt x="99" y="135"/>
                    <a:pt x="98" y="135"/>
                  </a:cubicBezTo>
                  <a:cubicBezTo>
                    <a:pt x="97" y="135"/>
                    <a:pt x="97" y="135"/>
                    <a:pt x="96" y="134"/>
                  </a:cubicBezTo>
                  <a:cubicBezTo>
                    <a:pt x="96" y="133"/>
                    <a:pt x="96" y="133"/>
                    <a:pt x="96" y="133"/>
                  </a:cubicBezTo>
                  <a:cubicBezTo>
                    <a:pt x="96" y="130"/>
                    <a:pt x="95" y="128"/>
                    <a:pt x="95" y="125"/>
                  </a:cubicBezTo>
                  <a:cubicBezTo>
                    <a:pt x="94" y="119"/>
                    <a:pt x="92" y="113"/>
                    <a:pt x="91" y="107"/>
                  </a:cubicBezTo>
                  <a:cubicBezTo>
                    <a:pt x="91" y="107"/>
                    <a:pt x="91" y="107"/>
                    <a:pt x="91" y="106"/>
                  </a:cubicBezTo>
                  <a:cubicBezTo>
                    <a:pt x="90" y="107"/>
                    <a:pt x="90" y="107"/>
                    <a:pt x="90" y="107"/>
                  </a:cubicBezTo>
                  <a:cubicBezTo>
                    <a:pt x="89" y="108"/>
                    <a:pt x="88" y="109"/>
                    <a:pt x="87" y="109"/>
                  </a:cubicBezTo>
                  <a:cubicBezTo>
                    <a:pt x="87" y="110"/>
                    <a:pt x="87" y="110"/>
                    <a:pt x="87" y="111"/>
                  </a:cubicBezTo>
                  <a:cubicBezTo>
                    <a:pt x="87" y="114"/>
                    <a:pt x="88" y="116"/>
                    <a:pt x="89" y="119"/>
                  </a:cubicBezTo>
                  <a:cubicBezTo>
                    <a:pt x="90" y="126"/>
                    <a:pt x="92" y="133"/>
                    <a:pt x="95" y="140"/>
                  </a:cubicBezTo>
                  <a:cubicBezTo>
                    <a:pt x="96" y="141"/>
                    <a:pt x="96" y="141"/>
                    <a:pt x="96" y="141"/>
                  </a:cubicBezTo>
                  <a:cubicBezTo>
                    <a:pt x="96" y="141"/>
                    <a:pt x="96" y="141"/>
                    <a:pt x="97" y="141"/>
                  </a:cubicBezTo>
                  <a:cubicBezTo>
                    <a:pt x="98" y="140"/>
                    <a:pt x="99" y="138"/>
                    <a:pt x="101" y="137"/>
                  </a:cubicBezTo>
                  <a:cubicBezTo>
                    <a:pt x="101" y="136"/>
                    <a:pt x="101" y="136"/>
                    <a:pt x="101" y="135"/>
                  </a:cubicBezTo>
                  <a:cubicBezTo>
                    <a:pt x="101" y="132"/>
                    <a:pt x="101" y="128"/>
                    <a:pt x="101" y="125"/>
                  </a:cubicBezTo>
                  <a:cubicBezTo>
                    <a:pt x="101" y="124"/>
                    <a:pt x="101" y="124"/>
                    <a:pt x="101" y="123"/>
                  </a:cubicBezTo>
                  <a:cubicBezTo>
                    <a:pt x="100" y="119"/>
                    <a:pt x="98" y="115"/>
                    <a:pt x="97" y="111"/>
                  </a:cubicBezTo>
                  <a:cubicBezTo>
                    <a:pt x="97" y="109"/>
                    <a:pt x="96" y="107"/>
                    <a:pt x="95" y="105"/>
                  </a:cubicBezTo>
                  <a:cubicBezTo>
                    <a:pt x="95" y="104"/>
                    <a:pt x="95" y="104"/>
                    <a:pt x="94" y="103"/>
                  </a:cubicBezTo>
                  <a:close/>
                  <a:moveTo>
                    <a:pt x="93" y="145"/>
                  </a:moveTo>
                  <a:cubicBezTo>
                    <a:pt x="93" y="144"/>
                    <a:pt x="93" y="143"/>
                    <a:pt x="92" y="143"/>
                  </a:cubicBezTo>
                  <a:cubicBezTo>
                    <a:pt x="92" y="140"/>
                    <a:pt x="91" y="137"/>
                    <a:pt x="91" y="134"/>
                  </a:cubicBezTo>
                  <a:cubicBezTo>
                    <a:pt x="89" y="127"/>
                    <a:pt x="87" y="121"/>
                    <a:pt x="86" y="114"/>
                  </a:cubicBezTo>
                  <a:cubicBezTo>
                    <a:pt x="85" y="113"/>
                    <a:pt x="85" y="113"/>
                    <a:pt x="85" y="112"/>
                  </a:cubicBezTo>
                  <a:cubicBezTo>
                    <a:pt x="85" y="112"/>
                    <a:pt x="85" y="112"/>
                    <a:pt x="84" y="112"/>
                  </a:cubicBezTo>
                  <a:cubicBezTo>
                    <a:pt x="83" y="114"/>
                    <a:pt x="81" y="116"/>
                    <a:pt x="80" y="117"/>
                  </a:cubicBezTo>
                  <a:cubicBezTo>
                    <a:pt x="79" y="118"/>
                    <a:pt x="79" y="118"/>
                    <a:pt x="79" y="119"/>
                  </a:cubicBezTo>
                  <a:cubicBezTo>
                    <a:pt x="80" y="122"/>
                    <a:pt x="81" y="124"/>
                    <a:pt x="81" y="127"/>
                  </a:cubicBezTo>
                  <a:cubicBezTo>
                    <a:pt x="83" y="134"/>
                    <a:pt x="85" y="141"/>
                    <a:pt x="88" y="147"/>
                  </a:cubicBezTo>
                  <a:cubicBezTo>
                    <a:pt x="88" y="148"/>
                    <a:pt x="88" y="149"/>
                    <a:pt x="88" y="149"/>
                  </a:cubicBezTo>
                  <a:cubicBezTo>
                    <a:pt x="90" y="148"/>
                    <a:pt x="91" y="146"/>
                    <a:pt x="93" y="145"/>
                  </a:cubicBezTo>
                  <a:close/>
                  <a:moveTo>
                    <a:pt x="70" y="127"/>
                  </a:moveTo>
                  <a:cubicBezTo>
                    <a:pt x="68" y="128"/>
                    <a:pt x="66" y="130"/>
                    <a:pt x="64" y="132"/>
                  </a:cubicBezTo>
                  <a:cubicBezTo>
                    <a:pt x="67" y="142"/>
                    <a:pt x="69" y="152"/>
                    <a:pt x="74" y="161"/>
                  </a:cubicBezTo>
                  <a:cubicBezTo>
                    <a:pt x="75" y="160"/>
                    <a:pt x="77" y="158"/>
                    <a:pt x="78" y="157"/>
                  </a:cubicBezTo>
                  <a:cubicBezTo>
                    <a:pt x="79" y="157"/>
                    <a:pt x="79" y="157"/>
                    <a:pt x="79" y="156"/>
                  </a:cubicBezTo>
                  <a:cubicBezTo>
                    <a:pt x="78" y="153"/>
                    <a:pt x="77" y="149"/>
                    <a:pt x="76" y="146"/>
                  </a:cubicBezTo>
                  <a:cubicBezTo>
                    <a:pt x="74" y="140"/>
                    <a:pt x="72" y="134"/>
                    <a:pt x="71" y="128"/>
                  </a:cubicBezTo>
                  <a:cubicBezTo>
                    <a:pt x="70" y="127"/>
                    <a:pt x="70" y="127"/>
                    <a:pt x="70" y="127"/>
                  </a:cubicBezTo>
                  <a:close/>
                  <a:moveTo>
                    <a:pt x="59" y="175"/>
                  </a:moveTo>
                  <a:cubicBezTo>
                    <a:pt x="57" y="174"/>
                    <a:pt x="57" y="173"/>
                    <a:pt x="57" y="172"/>
                  </a:cubicBezTo>
                  <a:cubicBezTo>
                    <a:pt x="56" y="169"/>
                    <a:pt x="56" y="166"/>
                    <a:pt x="55" y="163"/>
                  </a:cubicBezTo>
                  <a:cubicBezTo>
                    <a:pt x="54" y="157"/>
                    <a:pt x="52" y="151"/>
                    <a:pt x="51" y="145"/>
                  </a:cubicBezTo>
                  <a:cubicBezTo>
                    <a:pt x="51" y="145"/>
                    <a:pt x="51" y="145"/>
                    <a:pt x="50" y="144"/>
                  </a:cubicBezTo>
                  <a:cubicBezTo>
                    <a:pt x="48" y="146"/>
                    <a:pt x="46" y="148"/>
                    <a:pt x="44" y="150"/>
                  </a:cubicBezTo>
                  <a:cubicBezTo>
                    <a:pt x="45" y="153"/>
                    <a:pt x="45" y="156"/>
                    <a:pt x="46" y="159"/>
                  </a:cubicBezTo>
                  <a:cubicBezTo>
                    <a:pt x="48" y="165"/>
                    <a:pt x="50" y="172"/>
                    <a:pt x="53" y="178"/>
                  </a:cubicBezTo>
                  <a:cubicBezTo>
                    <a:pt x="53" y="179"/>
                    <a:pt x="53" y="179"/>
                    <a:pt x="54" y="180"/>
                  </a:cubicBezTo>
                  <a:cubicBezTo>
                    <a:pt x="55" y="178"/>
                    <a:pt x="57" y="176"/>
                    <a:pt x="59" y="175"/>
                  </a:cubicBezTo>
                  <a:close/>
                  <a:moveTo>
                    <a:pt x="61" y="173"/>
                  </a:moveTo>
                  <a:cubicBezTo>
                    <a:pt x="61" y="172"/>
                    <a:pt x="62" y="171"/>
                    <a:pt x="63" y="170"/>
                  </a:cubicBezTo>
                  <a:cubicBezTo>
                    <a:pt x="64" y="170"/>
                    <a:pt x="64" y="169"/>
                    <a:pt x="64" y="169"/>
                  </a:cubicBezTo>
                  <a:cubicBezTo>
                    <a:pt x="63" y="165"/>
                    <a:pt x="63" y="161"/>
                    <a:pt x="62" y="158"/>
                  </a:cubicBezTo>
                  <a:cubicBezTo>
                    <a:pt x="61" y="152"/>
                    <a:pt x="59" y="146"/>
                    <a:pt x="58" y="140"/>
                  </a:cubicBezTo>
                  <a:cubicBezTo>
                    <a:pt x="57" y="140"/>
                    <a:pt x="57" y="139"/>
                    <a:pt x="57" y="139"/>
                  </a:cubicBezTo>
                  <a:cubicBezTo>
                    <a:pt x="56" y="140"/>
                    <a:pt x="54" y="141"/>
                    <a:pt x="53" y="142"/>
                  </a:cubicBezTo>
                  <a:cubicBezTo>
                    <a:pt x="52" y="143"/>
                    <a:pt x="52" y="143"/>
                    <a:pt x="52" y="144"/>
                  </a:cubicBezTo>
                  <a:cubicBezTo>
                    <a:pt x="54" y="150"/>
                    <a:pt x="55" y="156"/>
                    <a:pt x="56" y="162"/>
                  </a:cubicBezTo>
                  <a:cubicBezTo>
                    <a:pt x="57" y="165"/>
                    <a:pt x="58" y="168"/>
                    <a:pt x="60" y="171"/>
                  </a:cubicBezTo>
                  <a:cubicBezTo>
                    <a:pt x="60" y="172"/>
                    <a:pt x="60" y="172"/>
                    <a:pt x="61" y="173"/>
                  </a:cubicBezTo>
                  <a:close/>
                  <a:moveTo>
                    <a:pt x="87" y="151"/>
                  </a:moveTo>
                  <a:cubicBezTo>
                    <a:pt x="87" y="150"/>
                    <a:pt x="87" y="150"/>
                    <a:pt x="87" y="150"/>
                  </a:cubicBezTo>
                  <a:cubicBezTo>
                    <a:pt x="85" y="150"/>
                    <a:pt x="84" y="150"/>
                    <a:pt x="84" y="148"/>
                  </a:cubicBezTo>
                  <a:cubicBezTo>
                    <a:pt x="84" y="145"/>
                    <a:pt x="83" y="143"/>
                    <a:pt x="83" y="140"/>
                  </a:cubicBezTo>
                  <a:cubicBezTo>
                    <a:pt x="81" y="133"/>
                    <a:pt x="79" y="127"/>
                    <a:pt x="77" y="120"/>
                  </a:cubicBezTo>
                  <a:cubicBezTo>
                    <a:pt x="77" y="120"/>
                    <a:pt x="77" y="120"/>
                    <a:pt x="77" y="120"/>
                  </a:cubicBezTo>
                  <a:cubicBezTo>
                    <a:pt x="75" y="121"/>
                    <a:pt x="74" y="123"/>
                    <a:pt x="72" y="125"/>
                  </a:cubicBezTo>
                  <a:cubicBezTo>
                    <a:pt x="72" y="125"/>
                    <a:pt x="72" y="126"/>
                    <a:pt x="72" y="126"/>
                  </a:cubicBezTo>
                  <a:cubicBezTo>
                    <a:pt x="73" y="130"/>
                    <a:pt x="74" y="133"/>
                    <a:pt x="75" y="137"/>
                  </a:cubicBezTo>
                  <a:cubicBezTo>
                    <a:pt x="77" y="142"/>
                    <a:pt x="79" y="148"/>
                    <a:pt x="81" y="153"/>
                  </a:cubicBezTo>
                  <a:cubicBezTo>
                    <a:pt x="81" y="154"/>
                    <a:pt x="81" y="154"/>
                    <a:pt x="82" y="155"/>
                  </a:cubicBezTo>
                  <a:cubicBezTo>
                    <a:pt x="84" y="153"/>
                    <a:pt x="85" y="152"/>
                    <a:pt x="87" y="151"/>
                  </a:cubicBezTo>
                  <a:close/>
                  <a:moveTo>
                    <a:pt x="18" y="178"/>
                  </a:moveTo>
                  <a:cubicBezTo>
                    <a:pt x="16" y="179"/>
                    <a:pt x="15" y="180"/>
                    <a:pt x="14" y="182"/>
                  </a:cubicBezTo>
                  <a:cubicBezTo>
                    <a:pt x="14" y="182"/>
                    <a:pt x="14" y="183"/>
                    <a:pt x="14" y="183"/>
                  </a:cubicBezTo>
                  <a:cubicBezTo>
                    <a:pt x="15" y="188"/>
                    <a:pt x="16" y="192"/>
                    <a:pt x="17" y="196"/>
                  </a:cubicBezTo>
                  <a:cubicBezTo>
                    <a:pt x="17" y="199"/>
                    <a:pt x="18" y="202"/>
                    <a:pt x="19" y="206"/>
                  </a:cubicBezTo>
                  <a:cubicBezTo>
                    <a:pt x="20" y="208"/>
                    <a:pt x="21" y="211"/>
                    <a:pt x="22" y="214"/>
                  </a:cubicBezTo>
                  <a:cubicBezTo>
                    <a:pt x="23" y="212"/>
                    <a:pt x="24" y="211"/>
                    <a:pt x="25" y="211"/>
                  </a:cubicBezTo>
                  <a:cubicBezTo>
                    <a:pt x="26" y="210"/>
                    <a:pt x="26" y="209"/>
                    <a:pt x="26" y="208"/>
                  </a:cubicBezTo>
                  <a:cubicBezTo>
                    <a:pt x="24" y="202"/>
                    <a:pt x="23" y="197"/>
                    <a:pt x="21" y="191"/>
                  </a:cubicBezTo>
                  <a:cubicBezTo>
                    <a:pt x="20" y="187"/>
                    <a:pt x="19" y="182"/>
                    <a:pt x="18" y="178"/>
                  </a:cubicBezTo>
                  <a:close/>
                  <a:moveTo>
                    <a:pt x="63" y="133"/>
                  </a:moveTo>
                  <a:cubicBezTo>
                    <a:pt x="62" y="135"/>
                    <a:pt x="61" y="135"/>
                    <a:pt x="60" y="136"/>
                  </a:cubicBezTo>
                  <a:cubicBezTo>
                    <a:pt x="59" y="137"/>
                    <a:pt x="59" y="137"/>
                    <a:pt x="59" y="138"/>
                  </a:cubicBezTo>
                  <a:cubicBezTo>
                    <a:pt x="60" y="143"/>
                    <a:pt x="61" y="147"/>
                    <a:pt x="63" y="152"/>
                  </a:cubicBezTo>
                  <a:cubicBezTo>
                    <a:pt x="64" y="157"/>
                    <a:pt x="65" y="161"/>
                    <a:pt x="66" y="166"/>
                  </a:cubicBezTo>
                  <a:cubicBezTo>
                    <a:pt x="67" y="166"/>
                    <a:pt x="67" y="167"/>
                    <a:pt x="67" y="167"/>
                  </a:cubicBezTo>
                  <a:cubicBezTo>
                    <a:pt x="68" y="166"/>
                    <a:pt x="70" y="164"/>
                    <a:pt x="72" y="163"/>
                  </a:cubicBezTo>
                  <a:cubicBezTo>
                    <a:pt x="70" y="162"/>
                    <a:pt x="70" y="161"/>
                    <a:pt x="70" y="160"/>
                  </a:cubicBezTo>
                  <a:cubicBezTo>
                    <a:pt x="69" y="157"/>
                    <a:pt x="68" y="153"/>
                    <a:pt x="68" y="149"/>
                  </a:cubicBezTo>
                  <a:cubicBezTo>
                    <a:pt x="67" y="146"/>
                    <a:pt x="65" y="142"/>
                    <a:pt x="64" y="138"/>
                  </a:cubicBezTo>
                  <a:cubicBezTo>
                    <a:pt x="64" y="137"/>
                    <a:pt x="63" y="135"/>
                    <a:pt x="63" y="133"/>
                  </a:cubicBezTo>
                  <a:close/>
                  <a:moveTo>
                    <a:pt x="28" y="206"/>
                  </a:moveTo>
                  <a:cubicBezTo>
                    <a:pt x="30" y="205"/>
                    <a:pt x="31" y="203"/>
                    <a:pt x="32" y="202"/>
                  </a:cubicBezTo>
                  <a:cubicBezTo>
                    <a:pt x="30" y="202"/>
                    <a:pt x="30" y="202"/>
                    <a:pt x="30" y="200"/>
                  </a:cubicBezTo>
                  <a:cubicBezTo>
                    <a:pt x="30" y="199"/>
                    <a:pt x="29" y="199"/>
                    <a:pt x="29" y="199"/>
                  </a:cubicBezTo>
                  <a:cubicBezTo>
                    <a:pt x="28" y="190"/>
                    <a:pt x="26" y="182"/>
                    <a:pt x="23" y="173"/>
                  </a:cubicBezTo>
                  <a:cubicBezTo>
                    <a:pt x="23" y="173"/>
                    <a:pt x="23" y="173"/>
                    <a:pt x="23" y="172"/>
                  </a:cubicBezTo>
                  <a:cubicBezTo>
                    <a:pt x="22" y="173"/>
                    <a:pt x="21" y="174"/>
                    <a:pt x="20" y="175"/>
                  </a:cubicBezTo>
                  <a:cubicBezTo>
                    <a:pt x="20" y="176"/>
                    <a:pt x="19" y="176"/>
                    <a:pt x="20" y="177"/>
                  </a:cubicBezTo>
                  <a:cubicBezTo>
                    <a:pt x="21" y="181"/>
                    <a:pt x="21" y="184"/>
                    <a:pt x="22" y="187"/>
                  </a:cubicBezTo>
                  <a:cubicBezTo>
                    <a:pt x="24" y="193"/>
                    <a:pt x="25" y="199"/>
                    <a:pt x="28" y="205"/>
                  </a:cubicBezTo>
                  <a:cubicBezTo>
                    <a:pt x="28" y="205"/>
                    <a:pt x="28" y="206"/>
                    <a:pt x="28" y="206"/>
                  </a:cubicBezTo>
                  <a:close/>
                  <a:moveTo>
                    <a:pt x="24" y="171"/>
                  </a:moveTo>
                  <a:cubicBezTo>
                    <a:pt x="26" y="176"/>
                    <a:pt x="27" y="181"/>
                    <a:pt x="29" y="186"/>
                  </a:cubicBezTo>
                  <a:cubicBezTo>
                    <a:pt x="30" y="191"/>
                    <a:pt x="32" y="196"/>
                    <a:pt x="33" y="201"/>
                  </a:cubicBezTo>
                  <a:cubicBezTo>
                    <a:pt x="34" y="200"/>
                    <a:pt x="35" y="199"/>
                    <a:pt x="36" y="198"/>
                  </a:cubicBezTo>
                  <a:cubicBezTo>
                    <a:pt x="36" y="198"/>
                    <a:pt x="36" y="197"/>
                    <a:pt x="36" y="197"/>
                  </a:cubicBezTo>
                  <a:cubicBezTo>
                    <a:pt x="35" y="193"/>
                    <a:pt x="34" y="189"/>
                    <a:pt x="33" y="185"/>
                  </a:cubicBezTo>
                  <a:cubicBezTo>
                    <a:pt x="31" y="180"/>
                    <a:pt x="30" y="174"/>
                    <a:pt x="28" y="168"/>
                  </a:cubicBezTo>
                  <a:cubicBezTo>
                    <a:pt x="28" y="168"/>
                    <a:pt x="28" y="167"/>
                    <a:pt x="27" y="167"/>
                  </a:cubicBezTo>
                  <a:cubicBezTo>
                    <a:pt x="26" y="168"/>
                    <a:pt x="25" y="169"/>
                    <a:pt x="24" y="171"/>
                  </a:cubicBezTo>
                  <a:close/>
                  <a:moveTo>
                    <a:pt x="45" y="91"/>
                  </a:moveTo>
                  <a:cubicBezTo>
                    <a:pt x="47" y="91"/>
                    <a:pt x="47" y="90"/>
                    <a:pt x="49" y="89"/>
                  </a:cubicBezTo>
                  <a:cubicBezTo>
                    <a:pt x="50" y="88"/>
                    <a:pt x="51" y="87"/>
                    <a:pt x="52" y="86"/>
                  </a:cubicBezTo>
                  <a:cubicBezTo>
                    <a:pt x="52" y="85"/>
                    <a:pt x="53" y="84"/>
                    <a:pt x="53" y="84"/>
                  </a:cubicBezTo>
                  <a:cubicBezTo>
                    <a:pt x="54" y="83"/>
                    <a:pt x="54" y="83"/>
                    <a:pt x="54" y="82"/>
                  </a:cubicBezTo>
                  <a:cubicBezTo>
                    <a:pt x="55" y="82"/>
                    <a:pt x="56" y="82"/>
                    <a:pt x="56" y="81"/>
                  </a:cubicBezTo>
                  <a:cubicBezTo>
                    <a:pt x="58" y="80"/>
                    <a:pt x="60" y="78"/>
                    <a:pt x="62" y="76"/>
                  </a:cubicBezTo>
                  <a:cubicBezTo>
                    <a:pt x="62" y="76"/>
                    <a:pt x="63" y="76"/>
                    <a:pt x="64" y="75"/>
                  </a:cubicBezTo>
                  <a:cubicBezTo>
                    <a:pt x="64" y="75"/>
                    <a:pt x="64" y="75"/>
                    <a:pt x="65" y="76"/>
                  </a:cubicBezTo>
                  <a:cubicBezTo>
                    <a:pt x="65" y="76"/>
                    <a:pt x="65" y="77"/>
                    <a:pt x="65" y="77"/>
                  </a:cubicBezTo>
                  <a:cubicBezTo>
                    <a:pt x="65" y="77"/>
                    <a:pt x="64" y="78"/>
                    <a:pt x="64" y="78"/>
                  </a:cubicBezTo>
                  <a:cubicBezTo>
                    <a:pt x="64" y="79"/>
                    <a:pt x="64" y="79"/>
                    <a:pt x="63" y="79"/>
                  </a:cubicBezTo>
                  <a:cubicBezTo>
                    <a:pt x="64" y="80"/>
                    <a:pt x="65" y="80"/>
                    <a:pt x="66" y="81"/>
                  </a:cubicBezTo>
                  <a:cubicBezTo>
                    <a:pt x="66" y="80"/>
                    <a:pt x="67" y="80"/>
                    <a:pt x="68" y="79"/>
                  </a:cubicBezTo>
                  <a:cubicBezTo>
                    <a:pt x="65" y="76"/>
                    <a:pt x="63" y="73"/>
                    <a:pt x="61" y="70"/>
                  </a:cubicBezTo>
                  <a:cubicBezTo>
                    <a:pt x="61" y="70"/>
                    <a:pt x="61" y="70"/>
                    <a:pt x="61" y="70"/>
                  </a:cubicBezTo>
                  <a:cubicBezTo>
                    <a:pt x="60" y="71"/>
                    <a:pt x="59" y="72"/>
                    <a:pt x="59" y="74"/>
                  </a:cubicBezTo>
                  <a:cubicBezTo>
                    <a:pt x="59" y="74"/>
                    <a:pt x="59" y="75"/>
                    <a:pt x="58" y="75"/>
                  </a:cubicBezTo>
                  <a:cubicBezTo>
                    <a:pt x="58" y="75"/>
                    <a:pt x="57" y="75"/>
                    <a:pt x="57" y="75"/>
                  </a:cubicBezTo>
                  <a:cubicBezTo>
                    <a:pt x="53" y="80"/>
                    <a:pt x="49" y="84"/>
                    <a:pt x="45" y="89"/>
                  </a:cubicBezTo>
                  <a:cubicBezTo>
                    <a:pt x="45" y="90"/>
                    <a:pt x="45" y="90"/>
                    <a:pt x="45" y="91"/>
                  </a:cubicBezTo>
                  <a:close/>
                  <a:moveTo>
                    <a:pt x="44" y="57"/>
                  </a:moveTo>
                  <a:cubicBezTo>
                    <a:pt x="44" y="58"/>
                    <a:pt x="44" y="58"/>
                    <a:pt x="44" y="58"/>
                  </a:cubicBezTo>
                  <a:cubicBezTo>
                    <a:pt x="40" y="63"/>
                    <a:pt x="36" y="68"/>
                    <a:pt x="32" y="73"/>
                  </a:cubicBezTo>
                  <a:cubicBezTo>
                    <a:pt x="31" y="73"/>
                    <a:pt x="31" y="73"/>
                    <a:pt x="31" y="73"/>
                  </a:cubicBezTo>
                  <a:cubicBezTo>
                    <a:pt x="31" y="74"/>
                    <a:pt x="31" y="75"/>
                    <a:pt x="31" y="76"/>
                  </a:cubicBezTo>
                  <a:cubicBezTo>
                    <a:pt x="36" y="71"/>
                    <a:pt x="41" y="66"/>
                    <a:pt x="46" y="61"/>
                  </a:cubicBezTo>
                  <a:cubicBezTo>
                    <a:pt x="46" y="60"/>
                    <a:pt x="45" y="58"/>
                    <a:pt x="44" y="57"/>
                  </a:cubicBezTo>
                  <a:close/>
                  <a:moveTo>
                    <a:pt x="31" y="67"/>
                  </a:moveTo>
                  <a:cubicBezTo>
                    <a:pt x="31" y="67"/>
                    <a:pt x="31" y="67"/>
                    <a:pt x="31" y="67"/>
                  </a:cubicBezTo>
                  <a:cubicBezTo>
                    <a:pt x="35" y="63"/>
                    <a:pt x="38" y="59"/>
                    <a:pt x="42" y="55"/>
                  </a:cubicBezTo>
                  <a:cubicBezTo>
                    <a:pt x="41" y="54"/>
                    <a:pt x="41" y="53"/>
                    <a:pt x="40" y="52"/>
                  </a:cubicBezTo>
                  <a:cubicBezTo>
                    <a:pt x="40" y="52"/>
                    <a:pt x="40" y="52"/>
                    <a:pt x="40" y="52"/>
                  </a:cubicBezTo>
                  <a:cubicBezTo>
                    <a:pt x="37" y="56"/>
                    <a:pt x="34" y="59"/>
                    <a:pt x="31" y="63"/>
                  </a:cubicBezTo>
                  <a:cubicBezTo>
                    <a:pt x="31" y="63"/>
                    <a:pt x="31" y="64"/>
                    <a:pt x="31" y="64"/>
                  </a:cubicBezTo>
                  <a:cubicBezTo>
                    <a:pt x="31" y="65"/>
                    <a:pt x="31" y="66"/>
                    <a:pt x="31" y="67"/>
                  </a:cubicBezTo>
                  <a:close/>
                  <a:moveTo>
                    <a:pt x="95" y="91"/>
                  </a:moveTo>
                  <a:cubicBezTo>
                    <a:pt x="96" y="90"/>
                    <a:pt x="96" y="90"/>
                    <a:pt x="96" y="90"/>
                  </a:cubicBezTo>
                  <a:cubicBezTo>
                    <a:pt x="98" y="89"/>
                    <a:pt x="98" y="89"/>
                    <a:pt x="97" y="87"/>
                  </a:cubicBezTo>
                  <a:cubicBezTo>
                    <a:pt x="95" y="84"/>
                    <a:pt x="92" y="81"/>
                    <a:pt x="90" y="79"/>
                  </a:cubicBezTo>
                  <a:cubicBezTo>
                    <a:pt x="88" y="77"/>
                    <a:pt x="85" y="75"/>
                    <a:pt x="83" y="73"/>
                  </a:cubicBezTo>
                  <a:cubicBezTo>
                    <a:pt x="83" y="72"/>
                    <a:pt x="83" y="72"/>
                    <a:pt x="83" y="72"/>
                  </a:cubicBezTo>
                  <a:cubicBezTo>
                    <a:pt x="82" y="72"/>
                    <a:pt x="83" y="72"/>
                    <a:pt x="83" y="72"/>
                  </a:cubicBezTo>
                  <a:cubicBezTo>
                    <a:pt x="86" y="76"/>
                    <a:pt x="89" y="81"/>
                    <a:pt x="92" y="85"/>
                  </a:cubicBezTo>
                  <a:cubicBezTo>
                    <a:pt x="94" y="87"/>
                    <a:pt x="95" y="88"/>
                    <a:pt x="95" y="91"/>
                  </a:cubicBezTo>
                  <a:close/>
                  <a:moveTo>
                    <a:pt x="62" y="59"/>
                  </a:moveTo>
                  <a:cubicBezTo>
                    <a:pt x="63" y="61"/>
                    <a:pt x="78" y="75"/>
                    <a:pt x="79" y="76"/>
                  </a:cubicBezTo>
                  <a:cubicBezTo>
                    <a:pt x="79" y="75"/>
                    <a:pt x="79" y="75"/>
                    <a:pt x="78" y="75"/>
                  </a:cubicBezTo>
                  <a:cubicBezTo>
                    <a:pt x="77" y="73"/>
                    <a:pt x="75" y="71"/>
                    <a:pt x="73" y="69"/>
                  </a:cubicBezTo>
                  <a:cubicBezTo>
                    <a:pt x="71" y="65"/>
                    <a:pt x="68" y="62"/>
                    <a:pt x="65" y="59"/>
                  </a:cubicBezTo>
                  <a:cubicBezTo>
                    <a:pt x="64" y="58"/>
                    <a:pt x="64" y="57"/>
                    <a:pt x="63" y="56"/>
                  </a:cubicBezTo>
                  <a:cubicBezTo>
                    <a:pt x="63" y="56"/>
                    <a:pt x="63" y="56"/>
                    <a:pt x="63" y="56"/>
                  </a:cubicBezTo>
                  <a:cubicBezTo>
                    <a:pt x="63" y="58"/>
                    <a:pt x="62" y="58"/>
                    <a:pt x="62" y="59"/>
                  </a:cubicBezTo>
                  <a:close/>
                  <a:moveTo>
                    <a:pt x="16" y="56"/>
                  </a:moveTo>
                  <a:cubicBezTo>
                    <a:pt x="15" y="56"/>
                    <a:pt x="15" y="56"/>
                    <a:pt x="15" y="56"/>
                  </a:cubicBezTo>
                  <a:cubicBezTo>
                    <a:pt x="13" y="59"/>
                    <a:pt x="11" y="62"/>
                    <a:pt x="9" y="65"/>
                  </a:cubicBezTo>
                  <a:cubicBezTo>
                    <a:pt x="9" y="65"/>
                    <a:pt x="9" y="66"/>
                    <a:pt x="9" y="66"/>
                  </a:cubicBezTo>
                  <a:cubicBezTo>
                    <a:pt x="9" y="68"/>
                    <a:pt x="9" y="69"/>
                    <a:pt x="9" y="71"/>
                  </a:cubicBezTo>
                  <a:cubicBezTo>
                    <a:pt x="9" y="71"/>
                    <a:pt x="9" y="71"/>
                    <a:pt x="9" y="71"/>
                  </a:cubicBezTo>
                  <a:cubicBezTo>
                    <a:pt x="10" y="70"/>
                    <a:pt x="10" y="69"/>
                    <a:pt x="11" y="68"/>
                  </a:cubicBezTo>
                  <a:cubicBezTo>
                    <a:pt x="12" y="66"/>
                    <a:pt x="14" y="64"/>
                    <a:pt x="15" y="61"/>
                  </a:cubicBezTo>
                  <a:cubicBezTo>
                    <a:pt x="15" y="61"/>
                    <a:pt x="15" y="61"/>
                    <a:pt x="16" y="60"/>
                  </a:cubicBezTo>
                  <a:cubicBezTo>
                    <a:pt x="16" y="59"/>
                    <a:pt x="16" y="57"/>
                    <a:pt x="16" y="56"/>
                  </a:cubicBezTo>
                  <a:close/>
                  <a:moveTo>
                    <a:pt x="52" y="48"/>
                  </a:moveTo>
                  <a:cubicBezTo>
                    <a:pt x="54" y="51"/>
                    <a:pt x="57" y="54"/>
                    <a:pt x="60" y="57"/>
                  </a:cubicBezTo>
                  <a:cubicBezTo>
                    <a:pt x="61" y="56"/>
                    <a:pt x="61" y="56"/>
                    <a:pt x="63" y="56"/>
                  </a:cubicBezTo>
                  <a:cubicBezTo>
                    <a:pt x="62" y="55"/>
                    <a:pt x="61" y="55"/>
                    <a:pt x="61" y="54"/>
                  </a:cubicBezTo>
                  <a:cubicBezTo>
                    <a:pt x="59" y="52"/>
                    <a:pt x="57" y="50"/>
                    <a:pt x="54" y="48"/>
                  </a:cubicBezTo>
                  <a:cubicBezTo>
                    <a:pt x="52" y="46"/>
                    <a:pt x="50" y="44"/>
                    <a:pt x="48" y="43"/>
                  </a:cubicBezTo>
                  <a:cubicBezTo>
                    <a:pt x="48" y="42"/>
                    <a:pt x="47" y="42"/>
                    <a:pt x="47" y="42"/>
                  </a:cubicBezTo>
                  <a:cubicBezTo>
                    <a:pt x="47" y="42"/>
                    <a:pt x="47" y="42"/>
                    <a:pt x="47" y="43"/>
                  </a:cubicBezTo>
                  <a:cubicBezTo>
                    <a:pt x="48" y="44"/>
                    <a:pt x="49" y="45"/>
                    <a:pt x="49" y="46"/>
                  </a:cubicBezTo>
                  <a:cubicBezTo>
                    <a:pt x="50" y="46"/>
                    <a:pt x="50" y="46"/>
                    <a:pt x="50" y="46"/>
                  </a:cubicBezTo>
                  <a:cubicBezTo>
                    <a:pt x="52" y="46"/>
                    <a:pt x="52" y="47"/>
                    <a:pt x="52" y="48"/>
                  </a:cubicBezTo>
                  <a:cubicBezTo>
                    <a:pt x="52" y="48"/>
                    <a:pt x="52" y="48"/>
                    <a:pt x="52" y="48"/>
                  </a:cubicBezTo>
                  <a:close/>
                  <a:moveTo>
                    <a:pt x="60" y="97"/>
                  </a:moveTo>
                  <a:cubicBezTo>
                    <a:pt x="60" y="98"/>
                    <a:pt x="60" y="98"/>
                    <a:pt x="60" y="98"/>
                  </a:cubicBezTo>
                  <a:cubicBezTo>
                    <a:pt x="62" y="95"/>
                    <a:pt x="65" y="93"/>
                    <a:pt x="68" y="90"/>
                  </a:cubicBezTo>
                  <a:cubicBezTo>
                    <a:pt x="67" y="89"/>
                    <a:pt x="67" y="87"/>
                    <a:pt x="66" y="86"/>
                  </a:cubicBezTo>
                  <a:cubicBezTo>
                    <a:pt x="66" y="86"/>
                    <a:pt x="66" y="86"/>
                    <a:pt x="66" y="86"/>
                  </a:cubicBezTo>
                  <a:cubicBezTo>
                    <a:pt x="64" y="88"/>
                    <a:pt x="62" y="90"/>
                    <a:pt x="61" y="92"/>
                  </a:cubicBezTo>
                  <a:cubicBezTo>
                    <a:pt x="61" y="92"/>
                    <a:pt x="61" y="92"/>
                    <a:pt x="61" y="93"/>
                  </a:cubicBezTo>
                  <a:cubicBezTo>
                    <a:pt x="60" y="94"/>
                    <a:pt x="60" y="96"/>
                    <a:pt x="60" y="97"/>
                  </a:cubicBezTo>
                  <a:close/>
                  <a:moveTo>
                    <a:pt x="31" y="40"/>
                  </a:moveTo>
                  <a:cubicBezTo>
                    <a:pt x="31" y="40"/>
                    <a:pt x="31" y="40"/>
                    <a:pt x="31" y="41"/>
                  </a:cubicBezTo>
                  <a:cubicBezTo>
                    <a:pt x="28" y="45"/>
                    <a:pt x="25" y="49"/>
                    <a:pt x="22" y="54"/>
                  </a:cubicBezTo>
                  <a:cubicBezTo>
                    <a:pt x="22" y="55"/>
                    <a:pt x="22" y="56"/>
                    <a:pt x="22" y="57"/>
                  </a:cubicBezTo>
                  <a:cubicBezTo>
                    <a:pt x="24" y="55"/>
                    <a:pt x="25" y="53"/>
                    <a:pt x="26" y="51"/>
                  </a:cubicBezTo>
                  <a:cubicBezTo>
                    <a:pt x="27" y="50"/>
                    <a:pt x="28" y="49"/>
                    <a:pt x="28" y="47"/>
                  </a:cubicBezTo>
                  <a:cubicBezTo>
                    <a:pt x="28" y="46"/>
                    <a:pt x="29" y="46"/>
                    <a:pt x="29" y="45"/>
                  </a:cubicBezTo>
                  <a:cubicBezTo>
                    <a:pt x="30" y="45"/>
                    <a:pt x="30" y="45"/>
                    <a:pt x="31" y="45"/>
                  </a:cubicBezTo>
                  <a:cubicBezTo>
                    <a:pt x="31" y="45"/>
                    <a:pt x="31" y="45"/>
                    <a:pt x="31" y="45"/>
                  </a:cubicBezTo>
                  <a:cubicBezTo>
                    <a:pt x="32" y="44"/>
                    <a:pt x="33" y="43"/>
                    <a:pt x="33" y="43"/>
                  </a:cubicBezTo>
                  <a:cubicBezTo>
                    <a:pt x="33" y="42"/>
                    <a:pt x="32" y="41"/>
                    <a:pt x="31" y="40"/>
                  </a:cubicBezTo>
                  <a:close/>
                  <a:moveTo>
                    <a:pt x="49" y="80"/>
                  </a:moveTo>
                  <a:cubicBezTo>
                    <a:pt x="49" y="80"/>
                    <a:pt x="49" y="80"/>
                    <a:pt x="49" y="80"/>
                  </a:cubicBezTo>
                  <a:cubicBezTo>
                    <a:pt x="49" y="80"/>
                    <a:pt x="49" y="81"/>
                    <a:pt x="49" y="81"/>
                  </a:cubicBezTo>
                  <a:cubicBezTo>
                    <a:pt x="43" y="86"/>
                    <a:pt x="38" y="92"/>
                    <a:pt x="33" y="98"/>
                  </a:cubicBezTo>
                  <a:cubicBezTo>
                    <a:pt x="32" y="99"/>
                    <a:pt x="32" y="100"/>
                    <a:pt x="32" y="101"/>
                  </a:cubicBezTo>
                  <a:cubicBezTo>
                    <a:pt x="33" y="101"/>
                    <a:pt x="34" y="100"/>
                    <a:pt x="34" y="100"/>
                  </a:cubicBezTo>
                  <a:cubicBezTo>
                    <a:pt x="35" y="98"/>
                    <a:pt x="36" y="97"/>
                    <a:pt x="37" y="96"/>
                  </a:cubicBezTo>
                  <a:cubicBezTo>
                    <a:pt x="39" y="94"/>
                    <a:pt x="40" y="92"/>
                    <a:pt x="41" y="90"/>
                  </a:cubicBezTo>
                  <a:cubicBezTo>
                    <a:pt x="41" y="90"/>
                    <a:pt x="41" y="90"/>
                    <a:pt x="41" y="90"/>
                  </a:cubicBezTo>
                  <a:cubicBezTo>
                    <a:pt x="41" y="89"/>
                    <a:pt x="42" y="88"/>
                    <a:pt x="43" y="88"/>
                  </a:cubicBezTo>
                  <a:cubicBezTo>
                    <a:pt x="43" y="88"/>
                    <a:pt x="43" y="88"/>
                    <a:pt x="43" y="88"/>
                  </a:cubicBezTo>
                  <a:cubicBezTo>
                    <a:pt x="45" y="85"/>
                    <a:pt x="47" y="83"/>
                    <a:pt x="49" y="80"/>
                  </a:cubicBezTo>
                  <a:close/>
                  <a:moveTo>
                    <a:pt x="46" y="65"/>
                  </a:moveTo>
                  <a:cubicBezTo>
                    <a:pt x="46" y="65"/>
                    <a:pt x="46" y="65"/>
                    <a:pt x="46" y="65"/>
                  </a:cubicBezTo>
                  <a:cubicBezTo>
                    <a:pt x="41" y="69"/>
                    <a:pt x="36" y="74"/>
                    <a:pt x="32" y="79"/>
                  </a:cubicBezTo>
                  <a:cubicBezTo>
                    <a:pt x="32" y="79"/>
                    <a:pt x="32" y="80"/>
                    <a:pt x="32" y="80"/>
                  </a:cubicBezTo>
                  <a:cubicBezTo>
                    <a:pt x="32" y="81"/>
                    <a:pt x="32" y="82"/>
                    <a:pt x="32" y="83"/>
                  </a:cubicBezTo>
                  <a:cubicBezTo>
                    <a:pt x="37" y="77"/>
                    <a:pt x="41" y="71"/>
                    <a:pt x="46" y="65"/>
                  </a:cubicBezTo>
                  <a:close/>
                  <a:moveTo>
                    <a:pt x="49" y="71"/>
                  </a:moveTo>
                  <a:cubicBezTo>
                    <a:pt x="49" y="71"/>
                    <a:pt x="49" y="71"/>
                    <a:pt x="49" y="71"/>
                  </a:cubicBezTo>
                  <a:cubicBezTo>
                    <a:pt x="48" y="71"/>
                    <a:pt x="48" y="72"/>
                    <a:pt x="48" y="72"/>
                  </a:cubicBezTo>
                  <a:cubicBezTo>
                    <a:pt x="43" y="77"/>
                    <a:pt x="38" y="83"/>
                    <a:pt x="33" y="88"/>
                  </a:cubicBezTo>
                  <a:cubicBezTo>
                    <a:pt x="32" y="89"/>
                    <a:pt x="32" y="91"/>
                    <a:pt x="32" y="92"/>
                  </a:cubicBezTo>
                  <a:cubicBezTo>
                    <a:pt x="38" y="85"/>
                    <a:pt x="43" y="78"/>
                    <a:pt x="49" y="71"/>
                  </a:cubicBezTo>
                  <a:close/>
                  <a:moveTo>
                    <a:pt x="33" y="135"/>
                  </a:moveTo>
                  <a:cubicBezTo>
                    <a:pt x="34" y="133"/>
                    <a:pt x="35" y="132"/>
                    <a:pt x="36" y="131"/>
                  </a:cubicBezTo>
                  <a:cubicBezTo>
                    <a:pt x="39" y="128"/>
                    <a:pt x="40" y="125"/>
                    <a:pt x="41" y="121"/>
                  </a:cubicBezTo>
                  <a:cubicBezTo>
                    <a:pt x="41" y="121"/>
                    <a:pt x="41" y="121"/>
                    <a:pt x="41" y="121"/>
                  </a:cubicBezTo>
                  <a:cubicBezTo>
                    <a:pt x="41" y="121"/>
                    <a:pt x="41" y="121"/>
                    <a:pt x="41" y="121"/>
                  </a:cubicBezTo>
                  <a:cubicBezTo>
                    <a:pt x="38" y="123"/>
                    <a:pt x="36" y="126"/>
                    <a:pt x="34" y="128"/>
                  </a:cubicBezTo>
                  <a:cubicBezTo>
                    <a:pt x="34" y="129"/>
                    <a:pt x="34" y="129"/>
                    <a:pt x="34" y="130"/>
                  </a:cubicBezTo>
                  <a:cubicBezTo>
                    <a:pt x="33" y="131"/>
                    <a:pt x="33" y="133"/>
                    <a:pt x="33" y="135"/>
                  </a:cubicBezTo>
                  <a:close/>
                  <a:moveTo>
                    <a:pt x="24" y="141"/>
                  </a:moveTo>
                  <a:cubicBezTo>
                    <a:pt x="24" y="141"/>
                    <a:pt x="24" y="141"/>
                    <a:pt x="24" y="141"/>
                  </a:cubicBezTo>
                  <a:cubicBezTo>
                    <a:pt x="23" y="142"/>
                    <a:pt x="22" y="143"/>
                    <a:pt x="21" y="144"/>
                  </a:cubicBezTo>
                  <a:cubicBezTo>
                    <a:pt x="19" y="146"/>
                    <a:pt x="19" y="149"/>
                    <a:pt x="18" y="152"/>
                  </a:cubicBezTo>
                  <a:cubicBezTo>
                    <a:pt x="19" y="152"/>
                    <a:pt x="19" y="152"/>
                    <a:pt x="20" y="152"/>
                  </a:cubicBezTo>
                  <a:cubicBezTo>
                    <a:pt x="21" y="150"/>
                    <a:pt x="23" y="147"/>
                    <a:pt x="25" y="145"/>
                  </a:cubicBezTo>
                  <a:cubicBezTo>
                    <a:pt x="25" y="145"/>
                    <a:pt x="25" y="145"/>
                    <a:pt x="25" y="144"/>
                  </a:cubicBezTo>
                  <a:cubicBezTo>
                    <a:pt x="25" y="143"/>
                    <a:pt x="25" y="142"/>
                    <a:pt x="24" y="141"/>
                  </a:cubicBezTo>
                  <a:close/>
                  <a:moveTo>
                    <a:pt x="16" y="43"/>
                  </a:moveTo>
                  <a:cubicBezTo>
                    <a:pt x="16" y="43"/>
                    <a:pt x="16" y="43"/>
                    <a:pt x="16" y="43"/>
                  </a:cubicBezTo>
                  <a:cubicBezTo>
                    <a:pt x="13" y="46"/>
                    <a:pt x="11" y="50"/>
                    <a:pt x="9" y="53"/>
                  </a:cubicBezTo>
                  <a:cubicBezTo>
                    <a:pt x="9" y="53"/>
                    <a:pt x="8" y="54"/>
                    <a:pt x="8" y="54"/>
                  </a:cubicBezTo>
                  <a:cubicBezTo>
                    <a:pt x="8" y="55"/>
                    <a:pt x="8" y="56"/>
                    <a:pt x="8" y="58"/>
                  </a:cubicBezTo>
                  <a:cubicBezTo>
                    <a:pt x="9" y="57"/>
                    <a:pt x="9" y="57"/>
                    <a:pt x="9" y="57"/>
                  </a:cubicBezTo>
                  <a:cubicBezTo>
                    <a:pt x="11" y="53"/>
                    <a:pt x="14" y="49"/>
                    <a:pt x="16" y="45"/>
                  </a:cubicBezTo>
                  <a:cubicBezTo>
                    <a:pt x="17" y="44"/>
                    <a:pt x="17" y="44"/>
                    <a:pt x="16" y="43"/>
                  </a:cubicBezTo>
                  <a:close/>
                  <a:moveTo>
                    <a:pt x="20" y="46"/>
                  </a:moveTo>
                  <a:cubicBezTo>
                    <a:pt x="22" y="43"/>
                    <a:pt x="25" y="40"/>
                    <a:pt x="28" y="36"/>
                  </a:cubicBezTo>
                  <a:cubicBezTo>
                    <a:pt x="27" y="36"/>
                    <a:pt x="27" y="35"/>
                    <a:pt x="26" y="34"/>
                  </a:cubicBezTo>
                  <a:cubicBezTo>
                    <a:pt x="24" y="38"/>
                    <a:pt x="22" y="41"/>
                    <a:pt x="20" y="44"/>
                  </a:cubicBezTo>
                  <a:cubicBezTo>
                    <a:pt x="19" y="45"/>
                    <a:pt x="19" y="45"/>
                    <a:pt x="20" y="46"/>
                  </a:cubicBezTo>
                  <a:close/>
                  <a:moveTo>
                    <a:pt x="35" y="120"/>
                  </a:moveTo>
                  <a:cubicBezTo>
                    <a:pt x="36" y="120"/>
                    <a:pt x="36" y="120"/>
                    <a:pt x="36" y="120"/>
                  </a:cubicBezTo>
                  <a:cubicBezTo>
                    <a:pt x="36" y="120"/>
                    <a:pt x="36" y="119"/>
                    <a:pt x="37" y="119"/>
                  </a:cubicBezTo>
                  <a:cubicBezTo>
                    <a:pt x="39" y="116"/>
                    <a:pt x="41" y="113"/>
                    <a:pt x="43" y="111"/>
                  </a:cubicBezTo>
                  <a:cubicBezTo>
                    <a:pt x="44" y="110"/>
                    <a:pt x="44" y="109"/>
                    <a:pt x="44" y="107"/>
                  </a:cubicBezTo>
                  <a:cubicBezTo>
                    <a:pt x="43" y="107"/>
                    <a:pt x="43" y="107"/>
                    <a:pt x="43" y="107"/>
                  </a:cubicBezTo>
                  <a:cubicBezTo>
                    <a:pt x="41" y="110"/>
                    <a:pt x="39" y="112"/>
                    <a:pt x="37" y="115"/>
                  </a:cubicBezTo>
                  <a:cubicBezTo>
                    <a:pt x="37" y="115"/>
                    <a:pt x="37" y="115"/>
                    <a:pt x="37" y="115"/>
                  </a:cubicBezTo>
                  <a:cubicBezTo>
                    <a:pt x="36" y="117"/>
                    <a:pt x="36" y="118"/>
                    <a:pt x="35" y="120"/>
                  </a:cubicBezTo>
                  <a:close/>
                  <a:moveTo>
                    <a:pt x="39" y="87"/>
                  </a:moveTo>
                  <a:cubicBezTo>
                    <a:pt x="39" y="87"/>
                    <a:pt x="39" y="87"/>
                    <a:pt x="39" y="87"/>
                  </a:cubicBezTo>
                  <a:cubicBezTo>
                    <a:pt x="44" y="82"/>
                    <a:pt x="49" y="77"/>
                    <a:pt x="54" y="72"/>
                  </a:cubicBezTo>
                  <a:cubicBezTo>
                    <a:pt x="54" y="71"/>
                    <a:pt x="54" y="71"/>
                    <a:pt x="54" y="71"/>
                  </a:cubicBezTo>
                  <a:cubicBezTo>
                    <a:pt x="54" y="70"/>
                    <a:pt x="53" y="70"/>
                    <a:pt x="53" y="70"/>
                  </a:cubicBezTo>
                  <a:cubicBezTo>
                    <a:pt x="48" y="76"/>
                    <a:pt x="44" y="81"/>
                    <a:pt x="39" y="87"/>
                  </a:cubicBezTo>
                  <a:close/>
                  <a:moveTo>
                    <a:pt x="56" y="105"/>
                  </a:moveTo>
                  <a:cubicBezTo>
                    <a:pt x="56" y="105"/>
                    <a:pt x="56" y="105"/>
                    <a:pt x="56" y="105"/>
                  </a:cubicBezTo>
                  <a:cubicBezTo>
                    <a:pt x="53" y="107"/>
                    <a:pt x="51" y="110"/>
                    <a:pt x="49" y="112"/>
                  </a:cubicBezTo>
                  <a:cubicBezTo>
                    <a:pt x="48" y="112"/>
                    <a:pt x="48" y="113"/>
                    <a:pt x="48" y="113"/>
                  </a:cubicBezTo>
                  <a:cubicBezTo>
                    <a:pt x="48" y="114"/>
                    <a:pt x="48" y="115"/>
                    <a:pt x="47" y="116"/>
                  </a:cubicBezTo>
                  <a:cubicBezTo>
                    <a:pt x="48" y="116"/>
                    <a:pt x="48" y="116"/>
                    <a:pt x="48" y="116"/>
                  </a:cubicBezTo>
                  <a:cubicBezTo>
                    <a:pt x="51" y="113"/>
                    <a:pt x="53" y="110"/>
                    <a:pt x="55" y="108"/>
                  </a:cubicBezTo>
                  <a:cubicBezTo>
                    <a:pt x="56" y="107"/>
                    <a:pt x="56" y="106"/>
                    <a:pt x="56" y="105"/>
                  </a:cubicBezTo>
                  <a:close/>
                  <a:moveTo>
                    <a:pt x="38" y="79"/>
                  </a:moveTo>
                  <a:cubicBezTo>
                    <a:pt x="38" y="79"/>
                    <a:pt x="38" y="79"/>
                    <a:pt x="38" y="79"/>
                  </a:cubicBezTo>
                  <a:cubicBezTo>
                    <a:pt x="42" y="75"/>
                    <a:pt x="46" y="71"/>
                    <a:pt x="50" y="66"/>
                  </a:cubicBezTo>
                  <a:cubicBezTo>
                    <a:pt x="50" y="66"/>
                    <a:pt x="49" y="65"/>
                    <a:pt x="49" y="64"/>
                  </a:cubicBezTo>
                  <a:cubicBezTo>
                    <a:pt x="45" y="69"/>
                    <a:pt x="41" y="74"/>
                    <a:pt x="38" y="79"/>
                  </a:cubicBezTo>
                  <a:close/>
                  <a:moveTo>
                    <a:pt x="71" y="99"/>
                  </a:moveTo>
                  <a:cubicBezTo>
                    <a:pt x="70" y="97"/>
                    <a:pt x="70" y="96"/>
                    <a:pt x="69" y="95"/>
                  </a:cubicBezTo>
                  <a:cubicBezTo>
                    <a:pt x="67" y="98"/>
                    <a:pt x="65" y="100"/>
                    <a:pt x="62" y="103"/>
                  </a:cubicBezTo>
                  <a:cubicBezTo>
                    <a:pt x="62" y="103"/>
                    <a:pt x="62" y="103"/>
                    <a:pt x="62" y="103"/>
                  </a:cubicBezTo>
                  <a:cubicBezTo>
                    <a:pt x="65" y="102"/>
                    <a:pt x="68" y="101"/>
                    <a:pt x="71" y="99"/>
                  </a:cubicBezTo>
                  <a:close/>
                  <a:moveTo>
                    <a:pt x="29" y="38"/>
                  </a:moveTo>
                  <a:cubicBezTo>
                    <a:pt x="29" y="38"/>
                    <a:pt x="29" y="39"/>
                    <a:pt x="29" y="39"/>
                  </a:cubicBezTo>
                  <a:cubicBezTo>
                    <a:pt x="26" y="42"/>
                    <a:pt x="24" y="45"/>
                    <a:pt x="21" y="48"/>
                  </a:cubicBezTo>
                  <a:cubicBezTo>
                    <a:pt x="20" y="50"/>
                    <a:pt x="20" y="50"/>
                    <a:pt x="21" y="52"/>
                  </a:cubicBezTo>
                  <a:cubicBezTo>
                    <a:pt x="24" y="47"/>
                    <a:pt x="27" y="43"/>
                    <a:pt x="29" y="38"/>
                  </a:cubicBezTo>
                  <a:close/>
                  <a:moveTo>
                    <a:pt x="23" y="114"/>
                  </a:moveTo>
                  <a:cubicBezTo>
                    <a:pt x="23" y="114"/>
                    <a:pt x="23" y="114"/>
                    <a:pt x="23" y="114"/>
                  </a:cubicBezTo>
                  <a:cubicBezTo>
                    <a:pt x="25" y="113"/>
                    <a:pt x="26" y="111"/>
                    <a:pt x="27" y="109"/>
                  </a:cubicBezTo>
                  <a:cubicBezTo>
                    <a:pt x="27" y="109"/>
                    <a:pt x="27" y="109"/>
                    <a:pt x="27" y="109"/>
                  </a:cubicBezTo>
                  <a:cubicBezTo>
                    <a:pt x="27" y="108"/>
                    <a:pt x="28" y="106"/>
                    <a:pt x="28" y="104"/>
                  </a:cubicBezTo>
                  <a:cubicBezTo>
                    <a:pt x="26" y="106"/>
                    <a:pt x="25" y="108"/>
                    <a:pt x="24" y="109"/>
                  </a:cubicBezTo>
                  <a:cubicBezTo>
                    <a:pt x="24" y="109"/>
                    <a:pt x="23" y="110"/>
                    <a:pt x="23" y="110"/>
                  </a:cubicBezTo>
                  <a:cubicBezTo>
                    <a:pt x="23" y="111"/>
                    <a:pt x="23" y="113"/>
                    <a:pt x="23" y="114"/>
                  </a:cubicBezTo>
                  <a:close/>
                  <a:moveTo>
                    <a:pt x="36" y="46"/>
                  </a:moveTo>
                  <a:cubicBezTo>
                    <a:pt x="35" y="48"/>
                    <a:pt x="33" y="50"/>
                    <a:pt x="32" y="52"/>
                  </a:cubicBezTo>
                  <a:cubicBezTo>
                    <a:pt x="31" y="53"/>
                    <a:pt x="31" y="54"/>
                    <a:pt x="31" y="55"/>
                  </a:cubicBezTo>
                  <a:cubicBezTo>
                    <a:pt x="34" y="53"/>
                    <a:pt x="36" y="51"/>
                    <a:pt x="38" y="49"/>
                  </a:cubicBezTo>
                  <a:cubicBezTo>
                    <a:pt x="37" y="48"/>
                    <a:pt x="37" y="47"/>
                    <a:pt x="36" y="46"/>
                  </a:cubicBezTo>
                  <a:close/>
                  <a:moveTo>
                    <a:pt x="26" y="133"/>
                  </a:moveTo>
                  <a:cubicBezTo>
                    <a:pt x="26" y="133"/>
                    <a:pt x="26" y="133"/>
                    <a:pt x="26" y="133"/>
                  </a:cubicBezTo>
                  <a:cubicBezTo>
                    <a:pt x="27" y="132"/>
                    <a:pt x="28" y="130"/>
                    <a:pt x="29" y="129"/>
                  </a:cubicBezTo>
                  <a:cubicBezTo>
                    <a:pt x="29" y="129"/>
                    <a:pt x="29" y="128"/>
                    <a:pt x="29" y="128"/>
                  </a:cubicBezTo>
                  <a:cubicBezTo>
                    <a:pt x="30" y="127"/>
                    <a:pt x="30" y="125"/>
                    <a:pt x="30" y="124"/>
                  </a:cubicBezTo>
                  <a:cubicBezTo>
                    <a:pt x="30" y="123"/>
                    <a:pt x="30" y="123"/>
                    <a:pt x="30" y="123"/>
                  </a:cubicBezTo>
                  <a:cubicBezTo>
                    <a:pt x="29" y="124"/>
                    <a:pt x="28" y="125"/>
                    <a:pt x="27" y="126"/>
                  </a:cubicBezTo>
                  <a:cubicBezTo>
                    <a:pt x="27" y="127"/>
                    <a:pt x="27" y="127"/>
                    <a:pt x="27" y="127"/>
                  </a:cubicBezTo>
                  <a:cubicBezTo>
                    <a:pt x="26" y="129"/>
                    <a:pt x="26" y="131"/>
                    <a:pt x="26" y="133"/>
                  </a:cubicBezTo>
                  <a:close/>
                  <a:moveTo>
                    <a:pt x="5" y="111"/>
                  </a:moveTo>
                  <a:cubicBezTo>
                    <a:pt x="5" y="118"/>
                    <a:pt x="5" y="124"/>
                    <a:pt x="5" y="130"/>
                  </a:cubicBezTo>
                  <a:cubicBezTo>
                    <a:pt x="6" y="129"/>
                    <a:pt x="6" y="128"/>
                    <a:pt x="6" y="127"/>
                  </a:cubicBezTo>
                  <a:cubicBezTo>
                    <a:pt x="6" y="122"/>
                    <a:pt x="6" y="117"/>
                    <a:pt x="6" y="112"/>
                  </a:cubicBezTo>
                  <a:cubicBezTo>
                    <a:pt x="6" y="112"/>
                    <a:pt x="6" y="112"/>
                    <a:pt x="6" y="111"/>
                  </a:cubicBezTo>
                  <a:cubicBezTo>
                    <a:pt x="5" y="111"/>
                    <a:pt x="5" y="111"/>
                    <a:pt x="5" y="111"/>
                  </a:cubicBezTo>
                  <a:close/>
                  <a:moveTo>
                    <a:pt x="49" y="108"/>
                  </a:moveTo>
                  <a:cubicBezTo>
                    <a:pt x="50" y="108"/>
                    <a:pt x="50" y="108"/>
                    <a:pt x="50" y="107"/>
                  </a:cubicBezTo>
                  <a:cubicBezTo>
                    <a:pt x="52" y="106"/>
                    <a:pt x="53" y="104"/>
                    <a:pt x="55" y="102"/>
                  </a:cubicBezTo>
                  <a:cubicBezTo>
                    <a:pt x="56" y="101"/>
                    <a:pt x="56" y="100"/>
                    <a:pt x="56" y="99"/>
                  </a:cubicBezTo>
                  <a:cubicBezTo>
                    <a:pt x="55" y="99"/>
                    <a:pt x="55" y="99"/>
                    <a:pt x="55" y="99"/>
                  </a:cubicBezTo>
                  <a:cubicBezTo>
                    <a:pt x="53" y="101"/>
                    <a:pt x="52" y="103"/>
                    <a:pt x="50" y="105"/>
                  </a:cubicBezTo>
                  <a:cubicBezTo>
                    <a:pt x="50" y="106"/>
                    <a:pt x="49" y="107"/>
                    <a:pt x="49" y="108"/>
                  </a:cubicBezTo>
                  <a:close/>
                  <a:moveTo>
                    <a:pt x="72" y="87"/>
                  </a:moveTo>
                  <a:cubicBezTo>
                    <a:pt x="71" y="85"/>
                    <a:pt x="70" y="83"/>
                    <a:pt x="69" y="82"/>
                  </a:cubicBezTo>
                  <a:cubicBezTo>
                    <a:pt x="69" y="82"/>
                    <a:pt x="68" y="83"/>
                    <a:pt x="68" y="84"/>
                  </a:cubicBezTo>
                  <a:cubicBezTo>
                    <a:pt x="68" y="85"/>
                    <a:pt x="69" y="87"/>
                    <a:pt x="70" y="89"/>
                  </a:cubicBezTo>
                  <a:cubicBezTo>
                    <a:pt x="70" y="88"/>
                    <a:pt x="71" y="87"/>
                    <a:pt x="72" y="87"/>
                  </a:cubicBezTo>
                  <a:close/>
                  <a:moveTo>
                    <a:pt x="56" y="110"/>
                  </a:moveTo>
                  <a:cubicBezTo>
                    <a:pt x="55" y="112"/>
                    <a:pt x="53" y="113"/>
                    <a:pt x="52" y="115"/>
                  </a:cubicBezTo>
                  <a:cubicBezTo>
                    <a:pt x="51" y="117"/>
                    <a:pt x="49" y="119"/>
                    <a:pt x="47" y="121"/>
                  </a:cubicBezTo>
                  <a:cubicBezTo>
                    <a:pt x="47" y="121"/>
                    <a:pt x="47" y="121"/>
                    <a:pt x="47" y="122"/>
                  </a:cubicBezTo>
                  <a:cubicBezTo>
                    <a:pt x="47" y="121"/>
                    <a:pt x="48" y="121"/>
                    <a:pt x="48" y="121"/>
                  </a:cubicBezTo>
                  <a:cubicBezTo>
                    <a:pt x="50" y="118"/>
                    <a:pt x="53" y="116"/>
                    <a:pt x="55" y="114"/>
                  </a:cubicBezTo>
                  <a:cubicBezTo>
                    <a:pt x="56" y="113"/>
                    <a:pt x="56" y="112"/>
                    <a:pt x="56" y="110"/>
                  </a:cubicBezTo>
                  <a:close/>
                  <a:moveTo>
                    <a:pt x="25" y="92"/>
                  </a:moveTo>
                  <a:cubicBezTo>
                    <a:pt x="25" y="92"/>
                    <a:pt x="25" y="92"/>
                    <a:pt x="25" y="92"/>
                  </a:cubicBezTo>
                  <a:cubicBezTo>
                    <a:pt x="26" y="91"/>
                    <a:pt x="27" y="90"/>
                    <a:pt x="27" y="89"/>
                  </a:cubicBezTo>
                  <a:cubicBezTo>
                    <a:pt x="28" y="88"/>
                    <a:pt x="29" y="87"/>
                    <a:pt x="29" y="86"/>
                  </a:cubicBezTo>
                  <a:cubicBezTo>
                    <a:pt x="28" y="85"/>
                    <a:pt x="29" y="84"/>
                    <a:pt x="28" y="84"/>
                  </a:cubicBezTo>
                  <a:cubicBezTo>
                    <a:pt x="28" y="84"/>
                    <a:pt x="28" y="85"/>
                    <a:pt x="27" y="85"/>
                  </a:cubicBezTo>
                  <a:cubicBezTo>
                    <a:pt x="26" y="86"/>
                    <a:pt x="25" y="88"/>
                    <a:pt x="25" y="89"/>
                  </a:cubicBezTo>
                  <a:cubicBezTo>
                    <a:pt x="25" y="90"/>
                    <a:pt x="25" y="91"/>
                    <a:pt x="25" y="92"/>
                  </a:cubicBezTo>
                  <a:close/>
                  <a:moveTo>
                    <a:pt x="24" y="102"/>
                  </a:moveTo>
                  <a:cubicBezTo>
                    <a:pt x="24" y="102"/>
                    <a:pt x="24" y="102"/>
                    <a:pt x="24" y="102"/>
                  </a:cubicBezTo>
                  <a:cubicBezTo>
                    <a:pt x="25" y="101"/>
                    <a:pt x="26" y="100"/>
                    <a:pt x="27" y="99"/>
                  </a:cubicBezTo>
                  <a:cubicBezTo>
                    <a:pt x="28" y="97"/>
                    <a:pt x="28" y="96"/>
                    <a:pt x="28" y="94"/>
                  </a:cubicBezTo>
                  <a:cubicBezTo>
                    <a:pt x="27" y="96"/>
                    <a:pt x="26" y="97"/>
                    <a:pt x="25" y="99"/>
                  </a:cubicBezTo>
                  <a:cubicBezTo>
                    <a:pt x="24" y="99"/>
                    <a:pt x="24" y="99"/>
                    <a:pt x="24" y="99"/>
                  </a:cubicBezTo>
                  <a:cubicBezTo>
                    <a:pt x="24" y="100"/>
                    <a:pt x="24" y="101"/>
                    <a:pt x="24" y="102"/>
                  </a:cubicBezTo>
                  <a:close/>
                  <a:moveTo>
                    <a:pt x="23" y="19"/>
                  </a:moveTo>
                  <a:cubicBezTo>
                    <a:pt x="23" y="19"/>
                    <a:pt x="22" y="20"/>
                    <a:pt x="22" y="21"/>
                  </a:cubicBezTo>
                  <a:cubicBezTo>
                    <a:pt x="24" y="22"/>
                    <a:pt x="26" y="24"/>
                    <a:pt x="27" y="25"/>
                  </a:cubicBezTo>
                  <a:cubicBezTo>
                    <a:pt x="28" y="25"/>
                    <a:pt x="28" y="24"/>
                    <a:pt x="29" y="24"/>
                  </a:cubicBezTo>
                  <a:cubicBezTo>
                    <a:pt x="27" y="22"/>
                    <a:pt x="25" y="20"/>
                    <a:pt x="23" y="19"/>
                  </a:cubicBezTo>
                  <a:close/>
                  <a:moveTo>
                    <a:pt x="12" y="193"/>
                  </a:moveTo>
                  <a:cubicBezTo>
                    <a:pt x="13" y="196"/>
                    <a:pt x="15" y="199"/>
                    <a:pt x="16" y="202"/>
                  </a:cubicBezTo>
                  <a:cubicBezTo>
                    <a:pt x="15" y="199"/>
                    <a:pt x="15" y="196"/>
                    <a:pt x="14" y="192"/>
                  </a:cubicBezTo>
                  <a:cubicBezTo>
                    <a:pt x="13" y="193"/>
                    <a:pt x="13" y="193"/>
                    <a:pt x="12" y="193"/>
                  </a:cubicBezTo>
                  <a:close/>
                  <a:moveTo>
                    <a:pt x="69" y="117"/>
                  </a:moveTo>
                  <a:cubicBezTo>
                    <a:pt x="71" y="115"/>
                    <a:pt x="73" y="113"/>
                    <a:pt x="75" y="111"/>
                  </a:cubicBezTo>
                  <a:cubicBezTo>
                    <a:pt x="75" y="110"/>
                    <a:pt x="75" y="110"/>
                    <a:pt x="75" y="109"/>
                  </a:cubicBezTo>
                  <a:cubicBezTo>
                    <a:pt x="73" y="111"/>
                    <a:pt x="71" y="113"/>
                    <a:pt x="70" y="114"/>
                  </a:cubicBezTo>
                  <a:cubicBezTo>
                    <a:pt x="69" y="115"/>
                    <a:pt x="69" y="115"/>
                    <a:pt x="69" y="117"/>
                  </a:cubicBezTo>
                  <a:close/>
                  <a:moveTo>
                    <a:pt x="67" y="117"/>
                  </a:moveTo>
                  <a:cubicBezTo>
                    <a:pt x="65" y="119"/>
                    <a:pt x="63" y="120"/>
                    <a:pt x="62" y="122"/>
                  </a:cubicBezTo>
                  <a:cubicBezTo>
                    <a:pt x="61" y="123"/>
                    <a:pt x="62" y="123"/>
                    <a:pt x="62" y="124"/>
                  </a:cubicBezTo>
                  <a:cubicBezTo>
                    <a:pt x="64" y="122"/>
                    <a:pt x="66" y="120"/>
                    <a:pt x="68" y="118"/>
                  </a:cubicBezTo>
                  <a:cubicBezTo>
                    <a:pt x="67" y="118"/>
                    <a:pt x="67" y="117"/>
                    <a:pt x="67" y="117"/>
                  </a:cubicBezTo>
                  <a:close/>
                  <a:moveTo>
                    <a:pt x="5" y="71"/>
                  </a:moveTo>
                  <a:cubicBezTo>
                    <a:pt x="4" y="71"/>
                    <a:pt x="4" y="72"/>
                    <a:pt x="4" y="72"/>
                  </a:cubicBezTo>
                  <a:cubicBezTo>
                    <a:pt x="4" y="77"/>
                    <a:pt x="4" y="82"/>
                    <a:pt x="5" y="86"/>
                  </a:cubicBezTo>
                  <a:cubicBezTo>
                    <a:pt x="5" y="86"/>
                    <a:pt x="5" y="87"/>
                    <a:pt x="5" y="87"/>
                  </a:cubicBezTo>
                  <a:cubicBezTo>
                    <a:pt x="5" y="87"/>
                    <a:pt x="5" y="86"/>
                    <a:pt x="5" y="85"/>
                  </a:cubicBezTo>
                  <a:cubicBezTo>
                    <a:pt x="5" y="81"/>
                    <a:pt x="5" y="76"/>
                    <a:pt x="5" y="71"/>
                  </a:cubicBezTo>
                  <a:cubicBezTo>
                    <a:pt x="5" y="71"/>
                    <a:pt x="5" y="71"/>
                    <a:pt x="5" y="71"/>
                  </a:cubicBezTo>
                  <a:close/>
                  <a:moveTo>
                    <a:pt x="26" y="70"/>
                  </a:moveTo>
                  <a:cubicBezTo>
                    <a:pt x="25" y="72"/>
                    <a:pt x="23" y="74"/>
                    <a:pt x="22" y="76"/>
                  </a:cubicBezTo>
                  <a:cubicBezTo>
                    <a:pt x="21" y="76"/>
                    <a:pt x="22" y="77"/>
                    <a:pt x="22" y="78"/>
                  </a:cubicBezTo>
                  <a:cubicBezTo>
                    <a:pt x="23" y="76"/>
                    <a:pt x="24" y="75"/>
                    <a:pt x="25" y="74"/>
                  </a:cubicBezTo>
                  <a:cubicBezTo>
                    <a:pt x="26" y="73"/>
                    <a:pt x="26" y="71"/>
                    <a:pt x="26" y="70"/>
                  </a:cubicBezTo>
                  <a:close/>
                  <a:moveTo>
                    <a:pt x="7" y="138"/>
                  </a:moveTo>
                  <a:cubicBezTo>
                    <a:pt x="8" y="137"/>
                    <a:pt x="8" y="136"/>
                    <a:pt x="8" y="135"/>
                  </a:cubicBezTo>
                  <a:cubicBezTo>
                    <a:pt x="8" y="134"/>
                    <a:pt x="9" y="133"/>
                    <a:pt x="9" y="132"/>
                  </a:cubicBezTo>
                  <a:cubicBezTo>
                    <a:pt x="9" y="131"/>
                    <a:pt x="9" y="130"/>
                    <a:pt x="9" y="129"/>
                  </a:cubicBezTo>
                  <a:cubicBezTo>
                    <a:pt x="8" y="129"/>
                    <a:pt x="8" y="129"/>
                    <a:pt x="8" y="130"/>
                  </a:cubicBezTo>
                  <a:cubicBezTo>
                    <a:pt x="8" y="131"/>
                    <a:pt x="8" y="132"/>
                    <a:pt x="8" y="132"/>
                  </a:cubicBezTo>
                  <a:cubicBezTo>
                    <a:pt x="8" y="132"/>
                    <a:pt x="7" y="133"/>
                    <a:pt x="7" y="133"/>
                  </a:cubicBezTo>
                  <a:cubicBezTo>
                    <a:pt x="7" y="135"/>
                    <a:pt x="7" y="136"/>
                    <a:pt x="7" y="138"/>
                  </a:cubicBezTo>
                  <a:close/>
                  <a:moveTo>
                    <a:pt x="18" y="27"/>
                  </a:moveTo>
                  <a:cubicBezTo>
                    <a:pt x="17" y="29"/>
                    <a:pt x="16" y="30"/>
                    <a:pt x="15" y="31"/>
                  </a:cubicBezTo>
                  <a:cubicBezTo>
                    <a:pt x="15" y="32"/>
                    <a:pt x="15" y="33"/>
                    <a:pt x="15" y="33"/>
                  </a:cubicBezTo>
                  <a:cubicBezTo>
                    <a:pt x="17" y="32"/>
                    <a:pt x="18" y="30"/>
                    <a:pt x="19" y="28"/>
                  </a:cubicBezTo>
                  <a:cubicBezTo>
                    <a:pt x="19" y="28"/>
                    <a:pt x="19" y="28"/>
                    <a:pt x="18" y="27"/>
                  </a:cubicBezTo>
                  <a:close/>
                  <a:moveTo>
                    <a:pt x="28" y="53"/>
                  </a:moveTo>
                  <a:cubicBezTo>
                    <a:pt x="28" y="53"/>
                    <a:pt x="28" y="53"/>
                    <a:pt x="28" y="53"/>
                  </a:cubicBezTo>
                  <a:cubicBezTo>
                    <a:pt x="26" y="55"/>
                    <a:pt x="24" y="58"/>
                    <a:pt x="22" y="60"/>
                  </a:cubicBezTo>
                  <a:cubicBezTo>
                    <a:pt x="22" y="61"/>
                    <a:pt x="22" y="61"/>
                    <a:pt x="22" y="62"/>
                  </a:cubicBezTo>
                  <a:cubicBezTo>
                    <a:pt x="24" y="59"/>
                    <a:pt x="26" y="57"/>
                    <a:pt x="28" y="54"/>
                  </a:cubicBezTo>
                  <a:cubicBezTo>
                    <a:pt x="28" y="54"/>
                    <a:pt x="28" y="53"/>
                    <a:pt x="28" y="53"/>
                  </a:cubicBezTo>
                  <a:close/>
                  <a:moveTo>
                    <a:pt x="18" y="42"/>
                  </a:moveTo>
                  <a:cubicBezTo>
                    <a:pt x="19" y="41"/>
                    <a:pt x="19" y="40"/>
                    <a:pt x="20" y="40"/>
                  </a:cubicBezTo>
                  <a:cubicBezTo>
                    <a:pt x="20" y="39"/>
                    <a:pt x="20" y="39"/>
                    <a:pt x="21" y="38"/>
                  </a:cubicBezTo>
                  <a:cubicBezTo>
                    <a:pt x="21" y="37"/>
                    <a:pt x="22" y="37"/>
                    <a:pt x="22" y="36"/>
                  </a:cubicBezTo>
                  <a:cubicBezTo>
                    <a:pt x="22" y="36"/>
                    <a:pt x="23" y="35"/>
                    <a:pt x="23" y="34"/>
                  </a:cubicBezTo>
                  <a:cubicBezTo>
                    <a:pt x="24" y="34"/>
                    <a:pt x="24" y="33"/>
                    <a:pt x="24" y="33"/>
                  </a:cubicBezTo>
                  <a:cubicBezTo>
                    <a:pt x="24" y="33"/>
                    <a:pt x="24" y="33"/>
                    <a:pt x="23" y="33"/>
                  </a:cubicBezTo>
                  <a:cubicBezTo>
                    <a:pt x="22" y="35"/>
                    <a:pt x="20" y="37"/>
                    <a:pt x="19" y="39"/>
                  </a:cubicBezTo>
                  <a:cubicBezTo>
                    <a:pt x="18" y="40"/>
                    <a:pt x="18" y="41"/>
                    <a:pt x="18" y="42"/>
                  </a:cubicBezTo>
                  <a:close/>
                  <a:moveTo>
                    <a:pt x="91" y="91"/>
                  </a:moveTo>
                  <a:cubicBezTo>
                    <a:pt x="91" y="90"/>
                    <a:pt x="88" y="87"/>
                    <a:pt x="87" y="87"/>
                  </a:cubicBezTo>
                  <a:cubicBezTo>
                    <a:pt x="87" y="88"/>
                    <a:pt x="88" y="90"/>
                    <a:pt x="89" y="91"/>
                  </a:cubicBezTo>
                  <a:cubicBezTo>
                    <a:pt x="90" y="91"/>
                    <a:pt x="90" y="91"/>
                    <a:pt x="91" y="91"/>
                  </a:cubicBezTo>
                  <a:close/>
                  <a:moveTo>
                    <a:pt x="28" y="63"/>
                  </a:moveTo>
                  <a:cubicBezTo>
                    <a:pt x="28" y="63"/>
                    <a:pt x="28" y="63"/>
                    <a:pt x="28" y="63"/>
                  </a:cubicBezTo>
                  <a:cubicBezTo>
                    <a:pt x="26" y="65"/>
                    <a:pt x="24" y="67"/>
                    <a:pt x="22" y="70"/>
                  </a:cubicBezTo>
                  <a:cubicBezTo>
                    <a:pt x="22" y="70"/>
                    <a:pt x="22" y="71"/>
                    <a:pt x="22" y="72"/>
                  </a:cubicBezTo>
                  <a:cubicBezTo>
                    <a:pt x="24" y="69"/>
                    <a:pt x="26" y="66"/>
                    <a:pt x="28" y="63"/>
                  </a:cubicBezTo>
                  <a:cubicBezTo>
                    <a:pt x="28" y="63"/>
                    <a:pt x="28" y="63"/>
                    <a:pt x="28" y="63"/>
                  </a:cubicBezTo>
                  <a:close/>
                  <a:moveTo>
                    <a:pt x="24" y="82"/>
                  </a:moveTo>
                  <a:cubicBezTo>
                    <a:pt x="23" y="83"/>
                    <a:pt x="23" y="84"/>
                    <a:pt x="22" y="85"/>
                  </a:cubicBezTo>
                  <a:cubicBezTo>
                    <a:pt x="21" y="86"/>
                    <a:pt x="21" y="87"/>
                    <a:pt x="22" y="88"/>
                  </a:cubicBezTo>
                  <a:cubicBezTo>
                    <a:pt x="23" y="87"/>
                    <a:pt x="24" y="85"/>
                    <a:pt x="24" y="82"/>
                  </a:cubicBezTo>
                  <a:close/>
                  <a:moveTo>
                    <a:pt x="57" y="89"/>
                  </a:moveTo>
                  <a:cubicBezTo>
                    <a:pt x="60" y="87"/>
                    <a:pt x="61" y="85"/>
                    <a:pt x="61" y="83"/>
                  </a:cubicBezTo>
                  <a:cubicBezTo>
                    <a:pt x="60" y="84"/>
                    <a:pt x="59" y="85"/>
                    <a:pt x="58" y="86"/>
                  </a:cubicBezTo>
                  <a:cubicBezTo>
                    <a:pt x="57" y="87"/>
                    <a:pt x="57" y="88"/>
                    <a:pt x="57" y="89"/>
                  </a:cubicBezTo>
                  <a:close/>
                  <a:moveTo>
                    <a:pt x="6" y="7"/>
                  </a:moveTo>
                  <a:cubicBezTo>
                    <a:pt x="5" y="8"/>
                    <a:pt x="5" y="17"/>
                    <a:pt x="5" y="19"/>
                  </a:cubicBezTo>
                  <a:cubicBezTo>
                    <a:pt x="6" y="17"/>
                    <a:pt x="6" y="14"/>
                    <a:pt x="6" y="12"/>
                  </a:cubicBezTo>
                  <a:cubicBezTo>
                    <a:pt x="6" y="11"/>
                    <a:pt x="6" y="10"/>
                    <a:pt x="7" y="10"/>
                  </a:cubicBezTo>
                  <a:cubicBezTo>
                    <a:pt x="7" y="9"/>
                    <a:pt x="7" y="9"/>
                    <a:pt x="6" y="8"/>
                  </a:cubicBezTo>
                  <a:cubicBezTo>
                    <a:pt x="6" y="8"/>
                    <a:pt x="6" y="8"/>
                    <a:pt x="6" y="7"/>
                  </a:cubicBezTo>
                  <a:close/>
                  <a:moveTo>
                    <a:pt x="30" y="113"/>
                  </a:moveTo>
                  <a:cubicBezTo>
                    <a:pt x="30" y="113"/>
                    <a:pt x="30" y="113"/>
                    <a:pt x="30" y="113"/>
                  </a:cubicBezTo>
                  <a:cubicBezTo>
                    <a:pt x="29" y="114"/>
                    <a:pt x="29" y="114"/>
                    <a:pt x="29" y="115"/>
                  </a:cubicBezTo>
                  <a:cubicBezTo>
                    <a:pt x="29" y="116"/>
                    <a:pt x="28" y="117"/>
                    <a:pt x="28" y="118"/>
                  </a:cubicBezTo>
                  <a:cubicBezTo>
                    <a:pt x="28" y="118"/>
                    <a:pt x="28" y="119"/>
                    <a:pt x="28" y="119"/>
                  </a:cubicBezTo>
                  <a:cubicBezTo>
                    <a:pt x="29" y="118"/>
                    <a:pt x="30" y="118"/>
                    <a:pt x="30" y="117"/>
                  </a:cubicBezTo>
                  <a:cubicBezTo>
                    <a:pt x="30" y="117"/>
                    <a:pt x="30" y="117"/>
                    <a:pt x="30" y="116"/>
                  </a:cubicBezTo>
                  <a:cubicBezTo>
                    <a:pt x="30" y="115"/>
                    <a:pt x="30" y="114"/>
                    <a:pt x="30" y="113"/>
                  </a:cubicBezTo>
                  <a:close/>
                  <a:moveTo>
                    <a:pt x="78" y="83"/>
                  </a:moveTo>
                  <a:cubicBezTo>
                    <a:pt x="77" y="83"/>
                    <a:pt x="77" y="83"/>
                    <a:pt x="77" y="83"/>
                  </a:cubicBezTo>
                  <a:cubicBezTo>
                    <a:pt x="78" y="84"/>
                    <a:pt x="78" y="85"/>
                    <a:pt x="80" y="86"/>
                  </a:cubicBezTo>
                  <a:cubicBezTo>
                    <a:pt x="80" y="86"/>
                    <a:pt x="80" y="86"/>
                    <a:pt x="80" y="87"/>
                  </a:cubicBezTo>
                  <a:cubicBezTo>
                    <a:pt x="80" y="88"/>
                    <a:pt x="81" y="88"/>
                    <a:pt x="82" y="89"/>
                  </a:cubicBezTo>
                  <a:cubicBezTo>
                    <a:pt x="82" y="89"/>
                    <a:pt x="82" y="89"/>
                    <a:pt x="83" y="89"/>
                  </a:cubicBezTo>
                  <a:cubicBezTo>
                    <a:pt x="81" y="87"/>
                    <a:pt x="79" y="85"/>
                    <a:pt x="78" y="83"/>
                  </a:cubicBezTo>
                  <a:close/>
                  <a:moveTo>
                    <a:pt x="14" y="79"/>
                  </a:moveTo>
                  <a:cubicBezTo>
                    <a:pt x="14" y="80"/>
                    <a:pt x="13" y="80"/>
                    <a:pt x="13" y="81"/>
                  </a:cubicBezTo>
                  <a:cubicBezTo>
                    <a:pt x="13" y="81"/>
                    <a:pt x="12" y="82"/>
                    <a:pt x="12" y="82"/>
                  </a:cubicBezTo>
                  <a:cubicBezTo>
                    <a:pt x="12" y="83"/>
                    <a:pt x="12" y="84"/>
                    <a:pt x="12" y="85"/>
                  </a:cubicBezTo>
                  <a:cubicBezTo>
                    <a:pt x="14" y="84"/>
                    <a:pt x="15" y="82"/>
                    <a:pt x="14" y="79"/>
                  </a:cubicBezTo>
                  <a:close/>
                  <a:moveTo>
                    <a:pt x="6" y="151"/>
                  </a:moveTo>
                  <a:cubicBezTo>
                    <a:pt x="6" y="151"/>
                    <a:pt x="6" y="151"/>
                    <a:pt x="6" y="151"/>
                  </a:cubicBezTo>
                  <a:cubicBezTo>
                    <a:pt x="6" y="150"/>
                    <a:pt x="7" y="150"/>
                    <a:pt x="7" y="149"/>
                  </a:cubicBezTo>
                  <a:cubicBezTo>
                    <a:pt x="7" y="147"/>
                    <a:pt x="7" y="146"/>
                    <a:pt x="7" y="144"/>
                  </a:cubicBezTo>
                  <a:cubicBezTo>
                    <a:pt x="7" y="144"/>
                    <a:pt x="7" y="144"/>
                    <a:pt x="7" y="143"/>
                  </a:cubicBezTo>
                  <a:cubicBezTo>
                    <a:pt x="7" y="143"/>
                    <a:pt x="7" y="143"/>
                    <a:pt x="7" y="143"/>
                  </a:cubicBezTo>
                  <a:cubicBezTo>
                    <a:pt x="7" y="144"/>
                    <a:pt x="6" y="145"/>
                    <a:pt x="6" y="145"/>
                  </a:cubicBezTo>
                  <a:cubicBezTo>
                    <a:pt x="6" y="147"/>
                    <a:pt x="6" y="149"/>
                    <a:pt x="6" y="151"/>
                  </a:cubicBezTo>
                  <a:close/>
                  <a:moveTo>
                    <a:pt x="17" y="14"/>
                  </a:moveTo>
                  <a:cubicBezTo>
                    <a:pt x="15" y="13"/>
                    <a:pt x="13" y="11"/>
                    <a:pt x="11" y="10"/>
                  </a:cubicBezTo>
                  <a:cubicBezTo>
                    <a:pt x="11" y="11"/>
                    <a:pt x="12" y="12"/>
                    <a:pt x="13" y="12"/>
                  </a:cubicBezTo>
                  <a:cubicBezTo>
                    <a:pt x="13" y="12"/>
                    <a:pt x="14" y="12"/>
                    <a:pt x="14" y="13"/>
                  </a:cubicBezTo>
                  <a:cubicBezTo>
                    <a:pt x="14" y="14"/>
                    <a:pt x="16" y="14"/>
                    <a:pt x="17" y="15"/>
                  </a:cubicBezTo>
                  <a:cubicBezTo>
                    <a:pt x="17" y="15"/>
                    <a:pt x="17" y="15"/>
                    <a:pt x="17" y="14"/>
                  </a:cubicBezTo>
                  <a:close/>
                  <a:moveTo>
                    <a:pt x="13" y="75"/>
                  </a:moveTo>
                  <a:cubicBezTo>
                    <a:pt x="15" y="72"/>
                    <a:pt x="15" y="71"/>
                    <a:pt x="15" y="70"/>
                  </a:cubicBezTo>
                  <a:cubicBezTo>
                    <a:pt x="13" y="72"/>
                    <a:pt x="12" y="73"/>
                    <a:pt x="13" y="75"/>
                  </a:cubicBezTo>
                  <a:close/>
                  <a:moveTo>
                    <a:pt x="59" y="110"/>
                  </a:moveTo>
                  <a:cubicBezTo>
                    <a:pt x="60" y="109"/>
                    <a:pt x="62" y="107"/>
                    <a:pt x="63" y="106"/>
                  </a:cubicBezTo>
                  <a:cubicBezTo>
                    <a:pt x="63" y="106"/>
                    <a:pt x="63" y="106"/>
                    <a:pt x="63" y="105"/>
                  </a:cubicBezTo>
                  <a:cubicBezTo>
                    <a:pt x="62" y="106"/>
                    <a:pt x="60" y="107"/>
                    <a:pt x="59" y="107"/>
                  </a:cubicBezTo>
                  <a:cubicBezTo>
                    <a:pt x="59" y="108"/>
                    <a:pt x="59" y="109"/>
                    <a:pt x="59" y="110"/>
                  </a:cubicBezTo>
                  <a:close/>
                  <a:moveTo>
                    <a:pt x="43" y="98"/>
                  </a:moveTo>
                  <a:cubicBezTo>
                    <a:pt x="42" y="99"/>
                    <a:pt x="40" y="103"/>
                    <a:pt x="40" y="104"/>
                  </a:cubicBezTo>
                  <a:cubicBezTo>
                    <a:pt x="41" y="103"/>
                    <a:pt x="42" y="102"/>
                    <a:pt x="42" y="101"/>
                  </a:cubicBezTo>
                  <a:cubicBezTo>
                    <a:pt x="44" y="100"/>
                    <a:pt x="44" y="99"/>
                    <a:pt x="43" y="98"/>
                  </a:cubicBezTo>
                  <a:close/>
                  <a:moveTo>
                    <a:pt x="27" y="82"/>
                  </a:moveTo>
                  <a:cubicBezTo>
                    <a:pt x="29" y="80"/>
                    <a:pt x="29" y="79"/>
                    <a:pt x="28" y="77"/>
                  </a:cubicBezTo>
                  <a:cubicBezTo>
                    <a:pt x="27" y="78"/>
                    <a:pt x="27" y="80"/>
                    <a:pt x="27" y="82"/>
                  </a:cubicBezTo>
                  <a:close/>
                  <a:moveTo>
                    <a:pt x="48" y="59"/>
                  </a:moveTo>
                  <a:cubicBezTo>
                    <a:pt x="48" y="59"/>
                    <a:pt x="49" y="58"/>
                    <a:pt x="49" y="58"/>
                  </a:cubicBezTo>
                  <a:cubicBezTo>
                    <a:pt x="48" y="57"/>
                    <a:pt x="47" y="56"/>
                    <a:pt x="46" y="54"/>
                  </a:cubicBezTo>
                  <a:cubicBezTo>
                    <a:pt x="46" y="55"/>
                    <a:pt x="46" y="55"/>
                    <a:pt x="45" y="56"/>
                  </a:cubicBezTo>
                  <a:cubicBezTo>
                    <a:pt x="46" y="57"/>
                    <a:pt x="47" y="58"/>
                    <a:pt x="48" y="59"/>
                  </a:cubicBezTo>
                  <a:close/>
                  <a:moveTo>
                    <a:pt x="51" y="101"/>
                  </a:moveTo>
                  <a:cubicBezTo>
                    <a:pt x="52" y="99"/>
                    <a:pt x="54" y="97"/>
                    <a:pt x="55" y="95"/>
                  </a:cubicBezTo>
                  <a:cubicBezTo>
                    <a:pt x="56" y="95"/>
                    <a:pt x="56" y="95"/>
                    <a:pt x="56" y="94"/>
                  </a:cubicBezTo>
                  <a:cubicBezTo>
                    <a:pt x="54" y="95"/>
                    <a:pt x="53" y="97"/>
                    <a:pt x="52" y="98"/>
                  </a:cubicBezTo>
                  <a:cubicBezTo>
                    <a:pt x="51" y="99"/>
                    <a:pt x="51" y="99"/>
                    <a:pt x="51" y="101"/>
                  </a:cubicBezTo>
                  <a:close/>
                  <a:moveTo>
                    <a:pt x="23" y="65"/>
                  </a:moveTo>
                  <a:cubicBezTo>
                    <a:pt x="23" y="65"/>
                    <a:pt x="23" y="65"/>
                    <a:pt x="23" y="65"/>
                  </a:cubicBezTo>
                  <a:cubicBezTo>
                    <a:pt x="25" y="63"/>
                    <a:pt x="26" y="61"/>
                    <a:pt x="28" y="59"/>
                  </a:cubicBezTo>
                  <a:cubicBezTo>
                    <a:pt x="28" y="59"/>
                    <a:pt x="28" y="58"/>
                    <a:pt x="28" y="58"/>
                  </a:cubicBezTo>
                  <a:cubicBezTo>
                    <a:pt x="26" y="60"/>
                    <a:pt x="24" y="63"/>
                    <a:pt x="23" y="65"/>
                  </a:cubicBezTo>
                  <a:close/>
                  <a:moveTo>
                    <a:pt x="70" y="76"/>
                  </a:moveTo>
                  <a:cubicBezTo>
                    <a:pt x="69" y="75"/>
                    <a:pt x="67" y="74"/>
                    <a:pt x="66" y="72"/>
                  </a:cubicBezTo>
                  <a:cubicBezTo>
                    <a:pt x="66" y="72"/>
                    <a:pt x="66" y="72"/>
                    <a:pt x="66" y="72"/>
                  </a:cubicBezTo>
                  <a:cubicBezTo>
                    <a:pt x="67" y="74"/>
                    <a:pt x="68" y="76"/>
                    <a:pt x="69" y="77"/>
                  </a:cubicBezTo>
                  <a:cubicBezTo>
                    <a:pt x="70" y="77"/>
                    <a:pt x="70" y="77"/>
                    <a:pt x="70" y="76"/>
                  </a:cubicBezTo>
                  <a:close/>
                  <a:moveTo>
                    <a:pt x="41" y="50"/>
                  </a:moveTo>
                  <a:cubicBezTo>
                    <a:pt x="42" y="51"/>
                    <a:pt x="43" y="52"/>
                    <a:pt x="44" y="53"/>
                  </a:cubicBezTo>
                  <a:cubicBezTo>
                    <a:pt x="44" y="53"/>
                    <a:pt x="44" y="52"/>
                    <a:pt x="45" y="52"/>
                  </a:cubicBezTo>
                  <a:cubicBezTo>
                    <a:pt x="44" y="51"/>
                    <a:pt x="43" y="50"/>
                    <a:pt x="42" y="49"/>
                  </a:cubicBezTo>
                  <a:cubicBezTo>
                    <a:pt x="42" y="49"/>
                    <a:pt x="41" y="49"/>
                    <a:pt x="41" y="50"/>
                  </a:cubicBezTo>
                  <a:close/>
                  <a:moveTo>
                    <a:pt x="36" y="138"/>
                  </a:moveTo>
                  <a:cubicBezTo>
                    <a:pt x="36" y="138"/>
                    <a:pt x="36" y="138"/>
                    <a:pt x="36" y="138"/>
                  </a:cubicBezTo>
                  <a:cubicBezTo>
                    <a:pt x="34" y="140"/>
                    <a:pt x="32" y="142"/>
                    <a:pt x="30" y="144"/>
                  </a:cubicBezTo>
                  <a:cubicBezTo>
                    <a:pt x="30" y="144"/>
                    <a:pt x="30" y="144"/>
                    <a:pt x="30" y="145"/>
                  </a:cubicBezTo>
                  <a:cubicBezTo>
                    <a:pt x="30" y="145"/>
                    <a:pt x="30" y="145"/>
                    <a:pt x="30" y="145"/>
                  </a:cubicBezTo>
                  <a:cubicBezTo>
                    <a:pt x="32" y="143"/>
                    <a:pt x="34" y="141"/>
                    <a:pt x="35" y="139"/>
                  </a:cubicBezTo>
                  <a:cubicBezTo>
                    <a:pt x="36" y="139"/>
                    <a:pt x="36" y="138"/>
                    <a:pt x="36" y="138"/>
                  </a:cubicBezTo>
                  <a:close/>
                  <a:moveTo>
                    <a:pt x="76" y="86"/>
                  </a:moveTo>
                  <a:cubicBezTo>
                    <a:pt x="76" y="85"/>
                    <a:pt x="75" y="84"/>
                    <a:pt x="74" y="83"/>
                  </a:cubicBezTo>
                  <a:cubicBezTo>
                    <a:pt x="74" y="83"/>
                    <a:pt x="74" y="83"/>
                    <a:pt x="74" y="83"/>
                  </a:cubicBezTo>
                  <a:cubicBezTo>
                    <a:pt x="74" y="84"/>
                    <a:pt x="74" y="86"/>
                    <a:pt x="75" y="87"/>
                  </a:cubicBezTo>
                  <a:cubicBezTo>
                    <a:pt x="75" y="87"/>
                    <a:pt x="76" y="86"/>
                    <a:pt x="76" y="86"/>
                  </a:cubicBezTo>
                  <a:close/>
                  <a:moveTo>
                    <a:pt x="14" y="18"/>
                  </a:moveTo>
                  <a:cubicBezTo>
                    <a:pt x="14" y="18"/>
                    <a:pt x="13" y="17"/>
                    <a:pt x="13" y="17"/>
                  </a:cubicBezTo>
                  <a:cubicBezTo>
                    <a:pt x="12" y="18"/>
                    <a:pt x="12" y="19"/>
                    <a:pt x="11" y="21"/>
                  </a:cubicBezTo>
                  <a:cubicBezTo>
                    <a:pt x="12" y="21"/>
                    <a:pt x="12" y="21"/>
                    <a:pt x="13" y="20"/>
                  </a:cubicBezTo>
                  <a:cubicBezTo>
                    <a:pt x="13" y="20"/>
                    <a:pt x="14" y="19"/>
                    <a:pt x="14" y="18"/>
                  </a:cubicBezTo>
                  <a:close/>
                  <a:moveTo>
                    <a:pt x="20" y="127"/>
                  </a:moveTo>
                  <a:cubicBezTo>
                    <a:pt x="19" y="127"/>
                    <a:pt x="18" y="128"/>
                    <a:pt x="18" y="129"/>
                  </a:cubicBezTo>
                  <a:cubicBezTo>
                    <a:pt x="18" y="130"/>
                    <a:pt x="18" y="131"/>
                    <a:pt x="19" y="132"/>
                  </a:cubicBezTo>
                  <a:cubicBezTo>
                    <a:pt x="19" y="131"/>
                    <a:pt x="20" y="131"/>
                    <a:pt x="20" y="130"/>
                  </a:cubicBezTo>
                  <a:cubicBezTo>
                    <a:pt x="20" y="129"/>
                    <a:pt x="20" y="128"/>
                    <a:pt x="20" y="127"/>
                  </a:cubicBezTo>
                  <a:close/>
                  <a:moveTo>
                    <a:pt x="61" y="113"/>
                  </a:moveTo>
                  <a:cubicBezTo>
                    <a:pt x="60" y="114"/>
                    <a:pt x="59" y="115"/>
                    <a:pt x="58" y="117"/>
                  </a:cubicBezTo>
                  <a:cubicBezTo>
                    <a:pt x="60" y="116"/>
                    <a:pt x="61" y="115"/>
                    <a:pt x="62" y="114"/>
                  </a:cubicBezTo>
                  <a:cubicBezTo>
                    <a:pt x="62" y="113"/>
                    <a:pt x="62" y="113"/>
                    <a:pt x="61" y="113"/>
                  </a:cubicBezTo>
                  <a:close/>
                  <a:moveTo>
                    <a:pt x="9" y="18"/>
                  </a:moveTo>
                  <a:cubicBezTo>
                    <a:pt x="9" y="18"/>
                    <a:pt x="9" y="18"/>
                    <a:pt x="9" y="18"/>
                  </a:cubicBezTo>
                  <a:cubicBezTo>
                    <a:pt x="9" y="17"/>
                    <a:pt x="10" y="16"/>
                    <a:pt x="11" y="15"/>
                  </a:cubicBezTo>
                  <a:cubicBezTo>
                    <a:pt x="10" y="14"/>
                    <a:pt x="10" y="14"/>
                    <a:pt x="9" y="13"/>
                  </a:cubicBezTo>
                  <a:cubicBezTo>
                    <a:pt x="9" y="15"/>
                    <a:pt x="9" y="17"/>
                    <a:pt x="9" y="18"/>
                  </a:cubicBezTo>
                  <a:close/>
                  <a:moveTo>
                    <a:pt x="6" y="91"/>
                  </a:moveTo>
                  <a:cubicBezTo>
                    <a:pt x="5" y="91"/>
                    <a:pt x="5" y="91"/>
                    <a:pt x="5" y="91"/>
                  </a:cubicBezTo>
                  <a:cubicBezTo>
                    <a:pt x="5" y="91"/>
                    <a:pt x="5" y="91"/>
                    <a:pt x="5" y="92"/>
                  </a:cubicBezTo>
                  <a:cubicBezTo>
                    <a:pt x="5" y="94"/>
                    <a:pt x="5" y="95"/>
                    <a:pt x="5" y="97"/>
                  </a:cubicBezTo>
                  <a:cubicBezTo>
                    <a:pt x="5" y="97"/>
                    <a:pt x="5" y="97"/>
                    <a:pt x="5" y="97"/>
                  </a:cubicBezTo>
                  <a:cubicBezTo>
                    <a:pt x="5" y="97"/>
                    <a:pt x="6" y="97"/>
                    <a:pt x="6" y="96"/>
                  </a:cubicBezTo>
                  <a:cubicBezTo>
                    <a:pt x="6" y="94"/>
                    <a:pt x="6" y="93"/>
                    <a:pt x="6" y="91"/>
                  </a:cubicBezTo>
                  <a:close/>
                  <a:moveTo>
                    <a:pt x="13" y="188"/>
                  </a:moveTo>
                  <a:cubicBezTo>
                    <a:pt x="13" y="187"/>
                    <a:pt x="12" y="186"/>
                    <a:pt x="12" y="185"/>
                  </a:cubicBezTo>
                  <a:cubicBezTo>
                    <a:pt x="11" y="186"/>
                    <a:pt x="11" y="187"/>
                    <a:pt x="10" y="187"/>
                  </a:cubicBezTo>
                  <a:cubicBezTo>
                    <a:pt x="11" y="188"/>
                    <a:pt x="12" y="188"/>
                    <a:pt x="13" y="188"/>
                  </a:cubicBezTo>
                  <a:close/>
                  <a:moveTo>
                    <a:pt x="57" y="128"/>
                  </a:moveTo>
                  <a:cubicBezTo>
                    <a:pt x="58" y="127"/>
                    <a:pt x="59" y="127"/>
                    <a:pt x="60" y="126"/>
                  </a:cubicBezTo>
                  <a:cubicBezTo>
                    <a:pt x="60" y="125"/>
                    <a:pt x="60" y="125"/>
                    <a:pt x="60" y="124"/>
                  </a:cubicBezTo>
                  <a:cubicBezTo>
                    <a:pt x="58" y="126"/>
                    <a:pt x="57" y="127"/>
                    <a:pt x="57" y="128"/>
                  </a:cubicBezTo>
                  <a:cubicBezTo>
                    <a:pt x="57" y="128"/>
                    <a:pt x="57" y="128"/>
                    <a:pt x="57" y="128"/>
                  </a:cubicBezTo>
                  <a:close/>
                  <a:moveTo>
                    <a:pt x="11" y="111"/>
                  </a:moveTo>
                  <a:cubicBezTo>
                    <a:pt x="11" y="111"/>
                    <a:pt x="11" y="111"/>
                    <a:pt x="11" y="111"/>
                  </a:cubicBezTo>
                  <a:cubicBezTo>
                    <a:pt x="11" y="109"/>
                    <a:pt x="12" y="107"/>
                    <a:pt x="12" y="104"/>
                  </a:cubicBezTo>
                  <a:cubicBezTo>
                    <a:pt x="11" y="105"/>
                    <a:pt x="11" y="106"/>
                    <a:pt x="11" y="107"/>
                  </a:cubicBezTo>
                  <a:cubicBezTo>
                    <a:pt x="11" y="108"/>
                    <a:pt x="11" y="110"/>
                    <a:pt x="11" y="111"/>
                  </a:cubicBezTo>
                  <a:close/>
                  <a:moveTo>
                    <a:pt x="65" y="96"/>
                  </a:moveTo>
                  <a:cubicBezTo>
                    <a:pt x="65" y="96"/>
                    <a:pt x="65" y="96"/>
                    <a:pt x="65" y="96"/>
                  </a:cubicBezTo>
                  <a:cubicBezTo>
                    <a:pt x="63" y="98"/>
                    <a:pt x="61" y="100"/>
                    <a:pt x="59" y="101"/>
                  </a:cubicBezTo>
                  <a:cubicBezTo>
                    <a:pt x="59" y="102"/>
                    <a:pt x="59" y="102"/>
                    <a:pt x="59" y="102"/>
                  </a:cubicBezTo>
                  <a:cubicBezTo>
                    <a:pt x="61" y="100"/>
                    <a:pt x="63" y="98"/>
                    <a:pt x="65" y="96"/>
                  </a:cubicBezTo>
                  <a:close/>
                  <a:moveTo>
                    <a:pt x="54" y="130"/>
                  </a:moveTo>
                  <a:cubicBezTo>
                    <a:pt x="54" y="131"/>
                    <a:pt x="53" y="131"/>
                    <a:pt x="53" y="132"/>
                  </a:cubicBezTo>
                  <a:cubicBezTo>
                    <a:pt x="52" y="132"/>
                    <a:pt x="52" y="133"/>
                    <a:pt x="51" y="133"/>
                  </a:cubicBezTo>
                  <a:cubicBezTo>
                    <a:pt x="50" y="134"/>
                    <a:pt x="50" y="134"/>
                    <a:pt x="50" y="135"/>
                  </a:cubicBezTo>
                  <a:cubicBezTo>
                    <a:pt x="52" y="134"/>
                    <a:pt x="53" y="132"/>
                    <a:pt x="54" y="131"/>
                  </a:cubicBezTo>
                  <a:cubicBezTo>
                    <a:pt x="55" y="131"/>
                    <a:pt x="55" y="130"/>
                    <a:pt x="54" y="130"/>
                  </a:cubicBezTo>
                  <a:close/>
                  <a:moveTo>
                    <a:pt x="23" y="91"/>
                  </a:moveTo>
                  <a:cubicBezTo>
                    <a:pt x="23" y="90"/>
                    <a:pt x="23" y="90"/>
                    <a:pt x="23" y="90"/>
                  </a:cubicBezTo>
                  <a:cubicBezTo>
                    <a:pt x="22" y="91"/>
                    <a:pt x="22" y="92"/>
                    <a:pt x="21" y="92"/>
                  </a:cubicBezTo>
                  <a:cubicBezTo>
                    <a:pt x="22" y="93"/>
                    <a:pt x="22" y="95"/>
                    <a:pt x="22" y="96"/>
                  </a:cubicBezTo>
                  <a:cubicBezTo>
                    <a:pt x="23" y="94"/>
                    <a:pt x="23" y="92"/>
                    <a:pt x="23" y="91"/>
                  </a:cubicBezTo>
                  <a:close/>
                  <a:moveTo>
                    <a:pt x="51" y="89"/>
                  </a:moveTo>
                  <a:cubicBezTo>
                    <a:pt x="50" y="90"/>
                    <a:pt x="49" y="91"/>
                    <a:pt x="48" y="92"/>
                  </a:cubicBezTo>
                  <a:cubicBezTo>
                    <a:pt x="48" y="93"/>
                    <a:pt x="49" y="93"/>
                    <a:pt x="49" y="94"/>
                  </a:cubicBezTo>
                  <a:cubicBezTo>
                    <a:pt x="50" y="92"/>
                    <a:pt x="51" y="91"/>
                    <a:pt x="51" y="89"/>
                  </a:cubicBezTo>
                  <a:close/>
                  <a:moveTo>
                    <a:pt x="27" y="142"/>
                  </a:moveTo>
                  <a:cubicBezTo>
                    <a:pt x="27" y="142"/>
                    <a:pt x="27" y="142"/>
                    <a:pt x="27" y="142"/>
                  </a:cubicBezTo>
                  <a:cubicBezTo>
                    <a:pt x="27" y="140"/>
                    <a:pt x="28" y="138"/>
                    <a:pt x="28" y="136"/>
                  </a:cubicBezTo>
                  <a:cubicBezTo>
                    <a:pt x="27" y="137"/>
                    <a:pt x="26" y="138"/>
                    <a:pt x="26" y="139"/>
                  </a:cubicBezTo>
                  <a:cubicBezTo>
                    <a:pt x="27" y="140"/>
                    <a:pt x="27" y="141"/>
                    <a:pt x="27" y="142"/>
                  </a:cubicBezTo>
                  <a:close/>
                  <a:moveTo>
                    <a:pt x="31" y="148"/>
                  </a:moveTo>
                  <a:cubicBezTo>
                    <a:pt x="30" y="149"/>
                    <a:pt x="30" y="150"/>
                    <a:pt x="29" y="150"/>
                  </a:cubicBezTo>
                  <a:cubicBezTo>
                    <a:pt x="28" y="151"/>
                    <a:pt x="28" y="151"/>
                    <a:pt x="29" y="152"/>
                  </a:cubicBezTo>
                  <a:cubicBezTo>
                    <a:pt x="30" y="151"/>
                    <a:pt x="31" y="150"/>
                    <a:pt x="31" y="149"/>
                  </a:cubicBezTo>
                  <a:cubicBezTo>
                    <a:pt x="32" y="149"/>
                    <a:pt x="32" y="148"/>
                    <a:pt x="31" y="148"/>
                  </a:cubicBezTo>
                  <a:close/>
                  <a:moveTo>
                    <a:pt x="77" y="116"/>
                  </a:moveTo>
                  <a:cubicBezTo>
                    <a:pt x="76" y="117"/>
                    <a:pt x="76" y="117"/>
                    <a:pt x="76" y="117"/>
                  </a:cubicBezTo>
                  <a:cubicBezTo>
                    <a:pt x="75" y="118"/>
                    <a:pt x="73" y="120"/>
                    <a:pt x="71" y="122"/>
                  </a:cubicBezTo>
                  <a:cubicBezTo>
                    <a:pt x="71" y="122"/>
                    <a:pt x="71" y="122"/>
                    <a:pt x="71" y="122"/>
                  </a:cubicBezTo>
                  <a:cubicBezTo>
                    <a:pt x="71" y="122"/>
                    <a:pt x="71" y="122"/>
                    <a:pt x="71" y="122"/>
                  </a:cubicBezTo>
                  <a:cubicBezTo>
                    <a:pt x="73" y="121"/>
                    <a:pt x="75" y="119"/>
                    <a:pt x="76" y="117"/>
                  </a:cubicBezTo>
                  <a:cubicBezTo>
                    <a:pt x="77" y="117"/>
                    <a:pt x="77" y="117"/>
                    <a:pt x="77" y="116"/>
                  </a:cubicBezTo>
                  <a:close/>
                  <a:moveTo>
                    <a:pt x="16" y="50"/>
                  </a:moveTo>
                  <a:cubicBezTo>
                    <a:pt x="15" y="51"/>
                    <a:pt x="12" y="56"/>
                    <a:pt x="12" y="57"/>
                  </a:cubicBezTo>
                  <a:cubicBezTo>
                    <a:pt x="13" y="55"/>
                    <a:pt x="15" y="53"/>
                    <a:pt x="16" y="52"/>
                  </a:cubicBezTo>
                  <a:cubicBezTo>
                    <a:pt x="16" y="51"/>
                    <a:pt x="16" y="51"/>
                    <a:pt x="16" y="50"/>
                  </a:cubicBezTo>
                  <a:close/>
                  <a:moveTo>
                    <a:pt x="25" y="160"/>
                  </a:moveTo>
                  <a:cubicBezTo>
                    <a:pt x="25" y="160"/>
                    <a:pt x="22" y="163"/>
                    <a:pt x="22" y="164"/>
                  </a:cubicBezTo>
                  <a:cubicBezTo>
                    <a:pt x="22" y="164"/>
                    <a:pt x="22" y="164"/>
                    <a:pt x="22" y="165"/>
                  </a:cubicBezTo>
                  <a:cubicBezTo>
                    <a:pt x="23" y="163"/>
                    <a:pt x="25" y="162"/>
                    <a:pt x="26" y="161"/>
                  </a:cubicBezTo>
                  <a:cubicBezTo>
                    <a:pt x="26" y="161"/>
                    <a:pt x="26" y="160"/>
                    <a:pt x="25" y="160"/>
                  </a:cubicBezTo>
                  <a:close/>
                  <a:moveTo>
                    <a:pt x="22" y="18"/>
                  </a:moveTo>
                  <a:cubicBezTo>
                    <a:pt x="21" y="17"/>
                    <a:pt x="20" y="17"/>
                    <a:pt x="19" y="16"/>
                  </a:cubicBezTo>
                  <a:cubicBezTo>
                    <a:pt x="19" y="17"/>
                    <a:pt x="19" y="17"/>
                    <a:pt x="19" y="17"/>
                  </a:cubicBezTo>
                  <a:cubicBezTo>
                    <a:pt x="19" y="18"/>
                    <a:pt x="20" y="18"/>
                    <a:pt x="20" y="19"/>
                  </a:cubicBezTo>
                  <a:cubicBezTo>
                    <a:pt x="21" y="19"/>
                    <a:pt x="21" y="18"/>
                    <a:pt x="22" y="18"/>
                  </a:cubicBezTo>
                  <a:close/>
                  <a:moveTo>
                    <a:pt x="52" y="94"/>
                  </a:moveTo>
                  <a:cubicBezTo>
                    <a:pt x="53" y="94"/>
                    <a:pt x="53" y="94"/>
                    <a:pt x="53" y="94"/>
                  </a:cubicBezTo>
                  <a:cubicBezTo>
                    <a:pt x="53" y="93"/>
                    <a:pt x="54" y="92"/>
                    <a:pt x="55" y="92"/>
                  </a:cubicBezTo>
                  <a:cubicBezTo>
                    <a:pt x="55" y="91"/>
                    <a:pt x="55" y="90"/>
                    <a:pt x="55" y="90"/>
                  </a:cubicBezTo>
                  <a:cubicBezTo>
                    <a:pt x="53" y="91"/>
                    <a:pt x="53" y="92"/>
                    <a:pt x="52" y="94"/>
                  </a:cubicBezTo>
                  <a:close/>
                  <a:moveTo>
                    <a:pt x="9" y="80"/>
                  </a:moveTo>
                  <a:cubicBezTo>
                    <a:pt x="10" y="79"/>
                    <a:pt x="10" y="78"/>
                    <a:pt x="10" y="76"/>
                  </a:cubicBezTo>
                  <a:cubicBezTo>
                    <a:pt x="9" y="76"/>
                    <a:pt x="9" y="77"/>
                    <a:pt x="9" y="77"/>
                  </a:cubicBezTo>
                  <a:cubicBezTo>
                    <a:pt x="9" y="78"/>
                    <a:pt x="9" y="79"/>
                    <a:pt x="9" y="80"/>
                  </a:cubicBezTo>
                  <a:close/>
                  <a:moveTo>
                    <a:pt x="80" y="104"/>
                  </a:moveTo>
                  <a:cubicBezTo>
                    <a:pt x="80" y="104"/>
                    <a:pt x="77" y="107"/>
                    <a:pt x="76" y="107"/>
                  </a:cubicBezTo>
                  <a:cubicBezTo>
                    <a:pt x="76" y="108"/>
                    <a:pt x="76" y="108"/>
                    <a:pt x="77" y="109"/>
                  </a:cubicBezTo>
                  <a:cubicBezTo>
                    <a:pt x="78" y="107"/>
                    <a:pt x="79" y="105"/>
                    <a:pt x="80" y="104"/>
                  </a:cubicBezTo>
                  <a:close/>
                  <a:moveTo>
                    <a:pt x="83" y="110"/>
                  </a:moveTo>
                  <a:cubicBezTo>
                    <a:pt x="83" y="110"/>
                    <a:pt x="83" y="110"/>
                    <a:pt x="83" y="110"/>
                  </a:cubicBezTo>
                  <a:cubicBezTo>
                    <a:pt x="83" y="110"/>
                    <a:pt x="83" y="110"/>
                    <a:pt x="82" y="110"/>
                  </a:cubicBezTo>
                  <a:cubicBezTo>
                    <a:pt x="81" y="112"/>
                    <a:pt x="80" y="113"/>
                    <a:pt x="78" y="115"/>
                  </a:cubicBezTo>
                  <a:cubicBezTo>
                    <a:pt x="78" y="115"/>
                    <a:pt x="78" y="115"/>
                    <a:pt x="78" y="115"/>
                  </a:cubicBezTo>
                  <a:cubicBezTo>
                    <a:pt x="80" y="113"/>
                    <a:pt x="82" y="112"/>
                    <a:pt x="83" y="110"/>
                  </a:cubicBezTo>
                  <a:close/>
                  <a:moveTo>
                    <a:pt x="23" y="157"/>
                  </a:moveTo>
                  <a:cubicBezTo>
                    <a:pt x="22" y="158"/>
                    <a:pt x="22" y="159"/>
                    <a:pt x="21" y="160"/>
                  </a:cubicBezTo>
                  <a:cubicBezTo>
                    <a:pt x="21" y="160"/>
                    <a:pt x="21" y="161"/>
                    <a:pt x="21" y="161"/>
                  </a:cubicBezTo>
                  <a:cubicBezTo>
                    <a:pt x="22" y="160"/>
                    <a:pt x="24" y="159"/>
                    <a:pt x="23" y="157"/>
                  </a:cubicBezTo>
                  <a:close/>
                  <a:moveTo>
                    <a:pt x="43" y="92"/>
                  </a:moveTo>
                  <a:cubicBezTo>
                    <a:pt x="41" y="94"/>
                    <a:pt x="41" y="95"/>
                    <a:pt x="40" y="97"/>
                  </a:cubicBezTo>
                  <a:cubicBezTo>
                    <a:pt x="42" y="96"/>
                    <a:pt x="42" y="95"/>
                    <a:pt x="43" y="94"/>
                  </a:cubicBezTo>
                  <a:cubicBezTo>
                    <a:pt x="43" y="93"/>
                    <a:pt x="43" y="93"/>
                    <a:pt x="43" y="92"/>
                  </a:cubicBezTo>
                  <a:close/>
                  <a:moveTo>
                    <a:pt x="9" y="123"/>
                  </a:moveTo>
                  <a:cubicBezTo>
                    <a:pt x="9" y="123"/>
                    <a:pt x="9" y="123"/>
                    <a:pt x="9" y="123"/>
                  </a:cubicBezTo>
                  <a:cubicBezTo>
                    <a:pt x="9" y="123"/>
                    <a:pt x="10" y="123"/>
                    <a:pt x="10" y="122"/>
                  </a:cubicBezTo>
                  <a:cubicBezTo>
                    <a:pt x="10" y="121"/>
                    <a:pt x="10" y="119"/>
                    <a:pt x="9" y="118"/>
                  </a:cubicBezTo>
                  <a:cubicBezTo>
                    <a:pt x="9" y="120"/>
                    <a:pt x="9" y="122"/>
                    <a:pt x="9" y="123"/>
                  </a:cubicBezTo>
                  <a:close/>
                  <a:moveTo>
                    <a:pt x="12" y="152"/>
                  </a:moveTo>
                  <a:cubicBezTo>
                    <a:pt x="13" y="151"/>
                    <a:pt x="13" y="151"/>
                    <a:pt x="13" y="149"/>
                  </a:cubicBezTo>
                  <a:cubicBezTo>
                    <a:pt x="13" y="149"/>
                    <a:pt x="13" y="148"/>
                    <a:pt x="13" y="147"/>
                  </a:cubicBezTo>
                  <a:cubicBezTo>
                    <a:pt x="13" y="147"/>
                    <a:pt x="13" y="146"/>
                    <a:pt x="13" y="146"/>
                  </a:cubicBezTo>
                  <a:cubicBezTo>
                    <a:pt x="12" y="146"/>
                    <a:pt x="12" y="146"/>
                    <a:pt x="12" y="146"/>
                  </a:cubicBezTo>
                  <a:cubicBezTo>
                    <a:pt x="12" y="148"/>
                    <a:pt x="12" y="150"/>
                    <a:pt x="12" y="152"/>
                  </a:cubicBezTo>
                  <a:close/>
                  <a:moveTo>
                    <a:pt x="63" y="129"/>
                  </a:moveTo>
                  <a:cubicBezTo>
                    <a:pt x="64" y="129"/>
                    <a:pt x="64" y="129"/>
                    <a:pt x="64" y="129"/>
                  </a:cubicBezTo>
                  <a:cubicBezTo>
                    <a:pt x="65" y="128"/>
                    <a:pt x="69" y="125"/>
                    <a:pt x="69" y="124"/>
                  </a:cubicBezTo>
                  <a:cubicBezTo>
                    <a:pt x="67" y="126"/>
                    <a:pt x="65" y="127"/>
                    <a:pt x="63" y="129"/>
                  </a:cubicBezTo>
                  <a:close/>
                  <a:moveTo>
                    <a:pt x="44" y="129"/>
                  </a:moveTo>
                  <a:cubicBezTo>
                    <a:pt x="41" y="131"/>
                    <a:pt x="40" y="133"/>
                    <a:pt x="40" y="134"/>
                  </a:cubicBezTo>
                  <a:cubicBezTo>
                    <a:pt x="41" y="132"/>
                    <a:pt x="43" y="130"/>
                    <a:pt x="44" y="129"/>
                  </a:cubicBezTo>
                  <a:close/>
                  <a:moveTo>
                    <a:pt x="5" y="103"/>
                  </a:moveTo>
                  <a:cubicBezTo>
                    <a:pt x="5" y="103"/>
                    <a:pt x="5" y="104"/>
                    <a:pt x="5" y="104"/>
                  </a:cubicBezTo>
                  <a:cubicBezTo>
                    <a:pt x="5" y="105"/>
                    <a:pt x="5" y="106"/>
                    <a:pt x="5" y="107"/>
                  </a:cubicBezTo>
                  <a:cubicBezTo>
                    <a:pt x="6" y="106"/>
                    <a:pt x="6" y="106"/>
                    <a:pt x="5" y="103"/>
                  </a:cubicBezTo>
                  <a:close/>
                  <a:moveTo>
                    <a:pt x="31" y="27"/>
                  </a:moveTo>
                  <a:cubicBezTo>
                    <a:pt x="33" y="29"/>
                    <a:pt x="34" y="29"/>
                    <a:pt x="34" y="29"/>
                  </a:cubicBezTo>
                  <a:cubicBezTo>
                    <a:pt x="34" y="29"/>
                    <a:pt x="34" y="29"/>
                    <a:pt x="34" y="29"/>
                  </a:cubicBezTo>
                  <a:cubicBezTo>
                    <a:pt x="33" y="28"/>
                    <a:pt x="32" y="27"/>
                    <a:pt x="31" y="26"/>
                  </a:cubicBezTo>
                  <a:cubicBezTo>
                    <a:pt x="31" y="27"/>
                    <a:pt x="31" y="27"/>
                    <a:pt x="31" y="27"/>
                  </a:cubicBezTo>
                  <a:close/>
                  <a:moveTo>
                    <a:pt x="59" y="67"/>
                  </a:moveTo>
                  <a:cubicBezTo>
                    <a:pt x="58" y="67"/>
                    <a:pt x="58" y="66"/>
                    <a:pt x="57" y="65"/>
                  </a:cubicBezTo>
                  <a:cubicBezTo>
                    <a:pt x="57" y="66"/>
                    <a:pt x="56" y="66"/>
                    <a:pt x="57" y="66"/>
                  </a:cubicBezTo>
                  <a:cubicBezTo>
                    <a:pt x="57" y="67"/>
                    <a:pt x="57" y="68"/>
                    <a:pt x="58" y="68"/>
                  </a:cubicBezTo>
                  <a:cubicBezTo>
                    <a:pt x="58" y="68"/>
                    <a:pt x="58" y="68"/>
                    <a:pt x="59" y="67"/>
                  </a:cubicBezTo>
                  <a:close/>
                  <a:moveTo>
                    <a:pt x="9" y="157"/>
                  </a:moveTo>
                  <a:cubicBezTo>
                    <a:pt x="9" y="156"/>
                    <a:pt x="10" y="152"/>
                    <a:pt x="10" y="150"/>
                  </a:cubicBezTo>
                  <a:cubicBezTo>
                    <a:pt x="9" y="152"/>
                    <a:pt x="9" y="155"/>
                    <a:pt x="9" y="157"/>
                  </a:cubicBezTo>
                  <a:close/>
                  <a:moveTo>
                    <a:pt x="26" y="150"/>
                  </a:moveTo>
                  <a:cubicBezTo>
                    <a:pt x="25" y="150"/>
                    <a:pt x="21" y="155"/>
                    <a:pt x="21" y="156"/>
                  </a:cubicBezTo>
                  <a:cubicBezTo>
                    <a:pt x="23" y="154"/>
                    <a:pt x="24" y="152"/>
                    <a:pt x="26" y="150"/>
                  </a:cubicBezTo>
                  <a:cubicBezTo>
                    <a:pt x="26" y="150"/>
                    <a:pt x="26" y="150"/>
                    <a:pt x="26" y="150"/>
                  </a:cubicBezTo>
                  <a:close/>
                  <a:moveTo>
                    <a:pt x="20" y="24"/>
                  </a:moveTo>
                  <a:cubicBezTo>
                    <a:pt x="20" y="24"/>
                    <a:pt x="20" y="25"/>
                    <a:pt x="19" y="25"/>
                  </a:cubicBezTo>
                  <a:cubicBezTo>
                    <a:pt x="20" y="26"/>
                    <a:pt x="20" y="26"/>
                    <a:pt x="21" y="26"/>
                  </a:cubicBezTo>
                  <a:cubicBezTo>
                    <a:pt x="21" y="26"/>
                    <a:pt x="21" y="26"/>
                    <a:pt x="22" y="25"/>
                  </a:cubicBezTo>
                  <a:cubicBezTo>
                    <a:pt x="21" y="25"/>
                    <a:pt x="21" y="24"/>
                    <a:pt x="20" y="24"/>
                  </a:cubicBezTo>
                  <a:close/>
                  <a:moveTo>
                    <a:pt x="9" y="158"/>
                  </a:moveTo>
                  <a:cubicBezTo>
                    <a:pt x="8" y="159"/>
                    <a:pt x="8" y="163"/>
                    <a:pt x="9" y="166"/>
                  </a:cubicBezTo>
                  <a:cubicBezTo>
                    <a:pt x="9" y="161"/>
                    <a:pt x="9" y="159"/>
                    <a:pt x="9" y="158"/>
                  </a:cubicBezTo>
                  <a:close/>
                  <a:moveTo>
                    <a:pt x="4" y="59"/>
                  </a:moveTo>
                  <a:cubicBezTo>
                    <a:pt x="4" y="60"/>
                    <a:pt x="4" y="65"/>
                    <a:pt x="4" y="66"/>
                  </a:cubicBezTo>
                  <a:cubicBezTo>
                    <a:pt x="5" y="65"/>
                    <a:pt x="5" y="61"/>
                    <a:pt x="4" y="59"/>
                  </a:cubicBezTo>
                  <a:close/>
                  <a:moveTo>
                    <a:pt x="27" y="153"/>
                  </a:moveTo>
                  <a:cubicBezTo>
                    <a:pt x="26" y="154"/>
                    <a:pt x="25" y="155"/>
                    <a:pt x="24" y="156"/>
                  </a:cubicBezTo>
                  <a:cubicBezTo>
                    <a:pt x="25" y="156"/>
                    <a:pt x="25" y="156"/>
                    <a:pt x="26" y="156"/>
                  </a:cubicBezTo>
                  <a:cubicBezTo>
                    <a:pt x="26" y="155"/>
                    <a:pt x="27" y="155"/>
                    <a:pt x="27" y="153"/>
                  </a:cubicBezTo>
                  <a:close/>
                  <a:moveTo>
                    <a:pt x="76" y="89"/>
                  </a:moveTo>
                  <a:cubicBezTo>
                    <a:pt x="76" y="90"/>
                    <a:pt x="76" y="90"/>
                    <a:pt x="76" y="91"/>
                  </a:cubicBezTo>
                  <a:cubicBezTo>
                    <a:pt x="76" y="91"/>
                    <a:pt x="76" y="91"/>
                    <a:pt x="76" y="91"/>
                  </a:cubicBezTo>
                  <a:cubicBezTo>
                    <a:pt x="77" y="90"/>
                    <a:pt x="77" y="89"/>
                    <a:pt x="77" y="88"/>
                  </a:cubicBezTo>
                  <a:cubicBezTo>
                    <a:pt x="77" y="89"/>
                    <a:pt x="76" y="89"/>
                    <a:pt x="76" y="89"/>
                  </a:cubicBezTo>
                  <a:close/>
                  <a:moveTo>
                    <a:pt x="18" y="22"/>
                  </a:moveTo>
                  <a:cubicBezTo>
                    <a:pt x="18" y="21"/>
                    <a:pt x="17" y="21"/>
                    <a:pt x="17" y="21"/>
                  </a:cubicBezTo>
                  <a:cubicBezTo>
                    <a:pt x="16" y="21"/>
                    <a:pt x="16" y="22"/>
                    <a:pt x="16" y="23"/>
                  </a:cubicBezTo>
                  <a:cubicBezTo>
                    <a:pt x="16" y="23"/>
                    <a:pt x="16" y="23"/>
                    <a:pt x="17" y="23"/>
                  </a:cubicBezTo>
                  <a:cubicBezTo>
                    <a:pt x="17" y="23"/>
                    <a:pt x="18" y="22"/>
                    <a:pt x="18" y="22"/>
                  </a:cubicBezTo>
                  <a:close/>
                  <a:moveTo>
                    <a:pt x="52" y="65"/>
                  </a:moveTo>
                  <a:cubicBezTo>
                    <a:pt x="52" y="64"/>
                    <a:pt x="53" y="64"/>
                    <a:pt x="52" y="64"/>
                  </a:cubicBezTo>
                  <a:cubicBezTo>
                    <a:pt x="52" y="63"/>
                    <a:pt x="52" y="62"/>
                    <a:pt x="51" y="62"/>
                  </a:cubicBezTo>
                  <a:cubicBezTo>
                    <a:pt x="51" y="62"/>
                    <a:pt x="51" y="62"/>
                    <a:pt x="50" y="63"/>
                  </a:cubicBezTo>
                  <a:cubicBezTo>
                    <a:pt x="51" y="63"/>
                    <a:pt x="51" y="64"/>
                    <a:pt x="52" y="65"/>
                  </a:cubicBezTo>
                  <a:close/>
                  <a:moveTo>
                    <a:pt x="83" y="158"/>
                  </a:moveTo>
                  <a:cubicBezTo>
                    <a:pt x="83" y="158"/>
                    <a:pt x="83" y="158"/>
                    <a:pt x="83" y="158"/>
                  </a:cubicBezTo>
                  <a:cubicBezTo>
                    <a:pt x="84" y="157"/>
                    <a:pt x="85" y="155"/>
                    <a:pt x="87" y="154"/>
                  </a:cubicBezTo>
                  <a:cubicBezTo>
                    <a:pt x="87" y="154"/>
                    <a:pt x="86" y="154"/>
                    <a:pt x="86" y="154"/>
                  </a:cubicBezTo>
                  <a:cubicBezTo>
                    <a:pt x="85" y="155"/>
                    <a:pt x="84" y="156"/>
                    <a:pt x="83" y="157"/>
                  </a:cubicBezTo>
                  <a:cubicBezTo>
                    <a:pt x="83" y="157"/>
                    <a:pt x="83" y="158"/>
                    <a:pt x="83" y="158"/>
                  </a:cubicBezTo>
                  <a:close/>
                  <a:moveTo>
                    <a:pt x="91" y="96"/>
                  </a:moveTo>
                  <a:cubicBezTo>
                    <a:pt x="89" y="95"/>
                    <a:pt x="89" y="96"/>
                    <a:pt x="89" y="98"/>
                  </a:cubicBezTo>
                  <a:cubicBezTo>
                    <a:pt x="89" y="97"/>
                    <a:pt x="90" y="97"/>
                    <a:pt x="91" y="96"/>
                  </a:cubicBezTo>
                  <a:close/>
                  <a:moveTo>
                    <a:pt x="46" y="97"/>
                  </a:moveTo>
                  <a:cubicBezTo>
                    <a:pt x="47" y="96"/>
                    <a:pt x="47" y="96"/>
                    <a:pt x="46" y="94"/>
                  </a:cubicBezTo>
                  <a:cubicBezTo>
                    <a:pt x="45" y="95"/>
                    <a:pt x="45" y="96"/>
                    <a:pt x="46" y="97"/>
                  </a:cubicBezTo>
                  <a:close/>
                  <a:moveTo>
                    <a:pt x="18" y="75"/>
                  </a:moveTo>
                  <a:cubicBezTo>
                    <a:pt x="17" y="76"/>
                    <a:pt x="17" y="77"/>
                    <a:pt x="17" y="79"/>
                  </a:cubicBezTo>
                  <a:cubicBezTo>
                    <a:pt x="18" y="78"/>
                    <a:pt x="18" y="77"/>
                    <a:pt x="18" y="75"/>
                  </a:cubicBezTo>
                  <a:close/>
                  <a:moveTo>
                    <a:pt x="11" y="39"/>
                  </a:moveTo>
                  <a:cubicBezTo>
                    <a:pt x="11" y="39"/>
                    <a:pt x="11" y="39"/>
                    <a:pt x="11" y="39"/>
                  </a:cubicBezTo>
                  <a:cubicBezTo>
                    <a:pt x="12" y="38"/>
                    <a:pt x="13" y="37"/>
                    <a:pt x="14" y="36"/>
                  </a:cubicBezTo>
                  <a:cubicBezTo>
                    <a:pt x="14" y="35"/>
                    <a:pt x="14" y="35"/>
                    <a:pt x="13" y="35"/>
                  </a:cubicBezTo>
                  <a:cubicBezTo>
                    <a:pt x="13" y="36"/>
                    <a:pt x="12" y="37"/>
                    <a:pt x="11" y="39"/>
                  </a:cubicBezTo>
                  <a:close/>
                  <a:moveTo>
                    <a:pt x="19" y="35"/>
                  </a:moveTo>
                  <a:cubicBezTo>
                    <a:pt x="19" y="35"/>
                    <a:pt x="19" y="35"/>
                    <a:pt x="19" y="35"/>
                  </a:cubicBezTo>
                  <a:cubicBezTo>
                    <a:pt x="20" y="34"/>
                    <a:pt x="21" y="32"/>
                    <a:pt x="22" y="31"/>
                  </a:cubicBezTo>
                  <a:cubicBezTo>
                    <a:pt x="22" y="31"/>
                    <a:pt x="22" y="31"/>
                    <a:pt x="22" y="31"/>
                  </a:cubicBezTo>
                  <a:cubicBezTo>
                    <a:pt x="21" y="32"/>
                    <a:pt x="20" y="33"/>
                    <a:pt x="19" y="35"/>
                  </a:cubicBezTo>
                  <a:close/>
                  <a:moveTo>
                    <a:pt x="39" y="47"/>
                  </a:moveTo>
                  <a:cubicBezTo>
                    <a:pt x="39" y="47"/>
                    <a:pt x="40" y="46"/>
                    <a:pt x="40" y="46"/>
                  </a:cubicBezTo>
                  <a:cubicBezTo>
                    <a:pt x="39" y="45"/>
                    <a:pt x="38" y="45"/>
                    <a:pt x="38" y="44"/>
                  </a:cubicBezTo>
                  <a:cubicBezTo>
                    <a:pt x="37" y="45"/>
                    <a:pt x="38" y="45"/>
                    <a:pt x="39" y="47"/>
                  </a:cubicBezTo>
                  <a:close/>
                  <a:moveTo>
                    <a:pt x="8" y="47"/>
                  </a:moveTo>
                  <a:cubicBezTo>
                    <a:pt x="8" y="47"/>
                    <a:pt x="9" y="47"/>
                    <a:pt x="9" y="47"/>
                  </a:cubicBezTo>
                  <a:cubicBezTo>
                    <a:pt x="9" y="47"/>
                    <a:pt x="9" y="46"/>
                    <a:pt x="10" y="45"/>
                  </a:cubicBezTo>
                  <a:cubicBezTo>
                    <a:pt x="10" y="45"/>
                    <a:pt x="11" y="44"/>
                    <a:pt x="11" y="43"/>
                  </a:cubicBezTo>
                  <a:cubicBezTo>
                    <a:pt x="10" y="44"/>
                    <a:pt x="8" y="45"/>
                    <a:pt x="8" y="47"/>
                  </a:cubicBezTo>
                  <a:close/>
                  <a:moveTo>
                    <a:pt x="9" y="31"/>
                  </a:moveTo>
                  <a:cubicBezTo>
                    <a:pt x="9" y="30"/>
                    <a:pt x="10" y="29"/>
                    <a:pt x="11" y="27"/>
                  </a:cubicBezTo>
                  <a:cubicBezTo>
                    <a:pt x="9" y="29"/>
                    <a:pt x="8" y="30"/>
                    <a:pt x="9" y="31"/>
                  </a:cubicBezTo>
                  <a:close/>
                  <a:moveTo>
                    <a:pt x="15" y="155"/>
                  </a:moveTo>
                  <a:cubicBezTo>
                    <a:pt x="15" y="154"/>
                    <a:pt x="16" y="153"/>
                    <a:pt x="16" y="151"/>
                  </a:cubicBezTo>
                  <a:cubicBezTo>
                    <a:pt x="15" y="153"/>
                    <a:pt x="15" y="153"/>
                    <a:pt x="15" y="155"/>
                  </a:cubicBezTo>
                  <a:close/>
                  <a:moveTo>
                    <a:pt x="72" y="81"/>
                  </a:moveTo>
                  <a:cubicBezTo>
                    <a:pt x="72" y="80"/>
                    <a:pt x="72" y="79"/>
                    <a:pt x="72" y="79"/>
                  </a:cubicBezTo>
                  <a:cubicBezTo>
                    <a:pt x="72" y="79"/>
                    <a:pt x="72" y="78"/>
                    <a:pt x="72" y="78"/>
                  </a:cubicBezTo>
                  <a:cubicBezTo>
                    <a:pt x="72" y="79"/>
                    <a:pt x="71" y="79"/>
                    <a:pt x="71" y="80"/>
                  </a:cubicBezTo>
                  <a:cubicBezTo>
                    <a:pt x="71" y="80"/>
                    <a:pt x="71" y="80"/>
                    <a:pt x="71" y="81"/>
                  </a:cubicBezTo>
                  <a:cubicBezTo>
                    <a:pt x="71" y="81"/>
                    <a:pt x="72" y="81"/>
                    <a:pt x="72" y="81"/>
                  </a:cubicBezTo>
                  <a:close/>
                  <a:moveTo>
                    <a:pt x="18" y="165"/>
                  </a:moveTo>
                  <a:cubicBezTo>
                    <a:pt x="20" y="163"/>
                    <a:pt x="20" y="163"/>
                    <a:pt x="19" y="162"/>
                  </a:cubicBezTo>
                  <a:cubicBezTo>
                    <a:pt x="19" y="163"/>
                    <a:pt x="19" y="164"/>
                    <a:pt x="18" y="165"/>
                  </a:cubicBezTo>
                  <a:close/>
                  <a:moveTo>
                    <a:pt x="13" y="93"/>
                  </a:moveTo>
                  <a:cubicBezTo>
                    <a:pt x="12" y="94"/>
                    <a:pt x="11" y="94"/>
                    <a:pt x="12" y="96"/>
                  </a:cubicBezTo>
                  <a:cubicBezTo>
                    <a:pt x="12" y="95"/>
                    <a:pt x="13" y="94"/>
                    <a:pt x="13" y="93"/>
                  </a:cubicBezTo>
                  <a:close/>
                  <a:moveTo>
                    <a:pt x="10" y="144"/>
                  </a:moveTo>
                  <a:cubicBezTo>
                    <a:pt x="10" y="144"/>
                    <a:pt x="10" y="144"/>
                    <a:pt x="10" y="145"/>
                  </a:cubicBezTo>
                  <a:cubicBezTo>
                    <a:pt x="11" y="143"/>
                    <a:pt x="11" y="141"/>
                    <a:pt x="11" y="139"/>
                  </a:cubicBezTo>
                  <a:cubicBezTo>
                    <a:pt x="11" y="139"/>
                    <a:pt x="11" y="139"/>
                    <a:pt x="10" y="139"/>
                  </a:cubicBezTo>
                  <a:cubicBezTo>
                    <a:pt x="10" y="141"/>
                    <a:pt x="10" y="143"/>
                    <a:pt x="10" y="144"/>
                  </a:cubicBezTo>
                  <a:close/>
                  <a:moveTo>
                    <a:pt x="87" y="106"/>
                  </a:moveTo>
                  <a:cubicBezTo>
                    <a:pt x="87" y="106"/>
                    <a:pt x="87" y="106"/>
                    <a:pt x="87" y="106"/>
                  </a:cubicBezTo>
                  <a:cubicBezTo>
                    <a:pt x="88" y="106"/>
                    <a:pt x="89" y="105"/>
                    <a:pt x="90" y="104"/>
                  </a:cubicBezTo>
                  <a:cubicBezTo>
                    <a:pt x="90" y="104"/>
                    <a:pt x="90" y="104"/>
                    <a:pt x="90" y="103"/>
                  </a:cubicBezTo>
                  <a:cubicBezTo>
                    <a:pt x="89" y="104"/>
                    <a:pt x="88" y="105"/>
                    <a:pt x="87" y="106"/>
                  </a:cubicBezTo>
                  <a:close/>
                  <a:moveTo>
                    <a:pt x="13" y="27"/>
                  </a:moveTo>
                  <a:cubicBezTo>
                    <a:pt x="13" y="27"/>
                    <a:pt x="13" y="27"/>
                    <a:pt x="14" y="27"/>
                  </a:cubicBezTo>
                  <a:cubicBezTo>
                    <a:pt x="14" y="27"/>
                    <a:pt x="15" y="26"/>
                    <a:pt x="15" y="25"/>
                  </a:cubicBezTo>
                  <a:cubicBezTo>
                    <a:pt x="15" y="25"/>
                    <a:pt x="15" y="25"/>
                    <a:pt x="15" y="25"/>
                  </a:cubicBezTo>
                  <a:cubicBezTo>
                    <a:pt x="15" y="25"/>
                    <a:pt x="15" y="25"/>
                    <a:pt x="14" y="25"/>
                  </a:cubicBezTo>
                  <a:cubicBezTo>
                    <a:pt x="14" y="26"/>
                    <a:pt x="14" y="26"/>
                    <a:pt x="13" y="27"/>
                  </a:cubicBezTo>
                  <a:close/>
                  <a:moveTo>
                    <a:pt x="103" y="134"/>
                  </a:moveTo>
                  <a:cubicBezTo>
                    <a:pt x="104" y="133"/>
                    <a:pt x="104" y="132"/>
                    <a:pt x="103" y="131"/>
                  </a:cubicBezTo>
                  <a:cubicBezTo>
                    <a:pt x="103" y="132"/>
                    <a:pt x="103" y="133"/>
                    <a:pt x="103" y="134"/>
                  </a:cubicBezTo>
                  <a:close/>
                  <a:moveTo>
                    <a:pt x="37" y="100"/>
                  </a:moveTo>
                  <a:cubicBezTo>
                    <a:pt x="36" y="101"/>
                    <a:pt x="35" y="102"/>
                    <a:pt x="35" y="103"/>
                  </a:cubicBezTo>
                  <a:cubicBezTo>
                    <a:pt x="36" y="102"/>
                    <a:pt x="36" y="102"/>
                    <a:pt x="37" y="100"/>
                  </a:cubicBezTo>
                  <a:close/>
                  <a:moveTo>
                    <a:pt x="79" y="94"/>
                  </a:moveTo>
                  <a:cubicBezTo>
                    <a:pt x="79" y="94"/>
                    <a:pt x="79" y="94"/>
                    <a:pt x="79" y="94"/>
                  </a:cubicBezTo>
                  <a:cubicBezTo>
                    <a:pt x="79" y="94"/>
                    <a:pt x="80" y="94"/>
                    <a:pt x="81" y="93"/>
                  </a:cubicBezTo>
                  <a:cubicBezTo>
                    <a:pt x="80" y="93"/>
                    <a:pt x="80" y="93"/>
                    <a:pt x="80" y="93"/>
                  </a:cubicBezTo>
                  <a:cubicBezTo>
                    <a:pt x="80" y="93"/>
                    <a:pt x="79" y="93"/>
                    <a:pt x="79" y="93"/>
                  </a:cubicBezTo>
                  <a:cubicBezTo>
                    <a:pt x="79" y="94"/>
                    <a:pt x="79" y="94"/>
                    <a:pt x="79" y="94"/>
                  </a:cubicBezTo>
                  <a:close/>
                  <a:moveTo>
                    <a:pt x="34" y="36"/>
                  </a:moveTo>
                  <a:cubicBezTo>
                    <a:pt x="35" y="37"/>
                    <a:pt x="36" y="37"/>
                    <a:pt x="37" y="38"/>
                  </a:cubicBezTo>
                  <a:cubicBezTo>
                    <a:pt x="36" y="37"/>
                    <a:pt x="35" y="36"/>
                    <a:pt x="34" y="36"/>
                  </a:cubicBezTo>
                  <a:close/>
                  <a:moveTo>
                    <a:pt x="27" y="159"/>
                  </a:moveTo>
                  <a:cubicBezTo>
                    <a:pt x="28" y="158"/>
                    <a:pt x="28" y="157"/>
                    <a:pt x="29" y="156"/>
                  </a:cubicBezTo>
                  <a:cubicBezTo>
                    <a:pt x="28" y="156"/>
                    <a:pt x="28" y="157"/>
                    <a:pt x="28" y="157"/>
                  </a:cubicBezTo>
                  <a:cubicBezTo>
                    <a:pt x="27" y="157"/>
                    <a:pt x="27" y="158"/>
                    <a:pt x="27" y="159"/>
                  </a:cubicBezTo>
                  <a:close/>
                  <a:moveTo>
                    <a:pt x="55" y="120"/>
                  </a:moveTo>
                  <a:cubicBezTo>
                    <a:pt x="56" y="119"/>
                    <a:pt x="57" y="118"/>
                    <a:pt x="58" y="117"/>
                  </a:cubicBezTo>
                  <a:cubicBezTo>
                    <a:pt x="56" y="118"/>
                    <a:pt x="56" y="119"/>
                    <a:pt x="55" y="120"/>
                  </a:cubicBezTo>
                  <a:close/>
                  <a:moveTo>
                    <a:pt x="13" y="170"/>
                  </a:moveTo>
                  <a:cubicBezTo>
                    <a:pt x="14" y="169"/>
                    <a:pt x="14" y="169"/>
                    <a:pt x="14" y="168"/>
                  </a:cubicBezTo>
                  <a:cubicBezTo>
                    <a:pt x="14" y="168"/>
                    <a:pt x="13" y="169"/>
                    <a:pt x="13" y="170"/>
                  </a:cubicBezTo>
                  <a:close/>
                  <a:moveTo>
                    <a:pt x="28" y="32"/>
                  </a:moveTo>
                  <a:cubicBezTo>
                    <a:pt x="28" y="32"/>
                    <a:pt x="27" y="32"/>
                    <a:pt x="27" y="32"/>
                  </a:cubicBezTo>
                  <a:cubicBezTo>
                    <a:pt x="28" y="33"/>
                    <a:pt x="29" y="34"/>
                    <a:pt x="29" y="34"/>
                  </a:cubicBezTo>
                  <a:cubicBezTo>
                    <a:pt x="29" y="34"/>
                    <a:pt x="29" y="34"/>
                    <a:pt x="29" y="34"/>
                  </a:cubicBezTo>
                  <a:cubicBezTo>
                    <a:pt x="29" y="34"/>
                    <a:pt x="28" y="33"/>
                    <a:pt x="28" y="32"/>
                  </a:cubicBezTo>
                  <a:close/>
                  <a:moveTo>
                    <a:pt x="72" y="94"/>
                  </a:moveTo>
                  <a:cubicBezTo>
                    <a:pt x="72" y="94"/>
                    <a:pt x="72" y="94"/>
                    <a:pt x="72" y="92"/>
                  </a:cubicBezTo>
                  <a:cubicBezTo>
                    <a:pt x="71" y="93"/>
                    <a:pt x="71" y="93"/>
                    <a:pt x="72" y="94"/>
                  </a:cubicBezTo>
                  <a:close/>
                  <a:moveTo>
                    <a:pt x="90" y="87"/>
                  </a:moveTo>
                  <a:cubicBezTo>
                    <a:pt x="90" y="86"/>
                    <a:pt x="90" y="86"/>
                    <a:pt x="90" y="86"/>
                  </a:cubicBezTo>
                  <a:cubicBezTo>
                    <a:pt x="90" y="86"/>
                    <a:pt x="89" y="85"/>
                    <a:pt x="89" y="84"/>
                  </a:cubicBezTo>
                  <a:cubicBezTo>
                    <a:pt x="88" y="86"/>
                    <a:pt x="90" y="86"/>
                    <a:pt x="90" y="87"/>
                  </a:cubicBezTo>
                  <a:close/>
                  <a:moveTo>
                    <a:pt x="104" y="136"/>
                  </a:moveTo>
                  <a:cubicBezTo>
                    <a:pt x="105" y="137"/>
                    <a:pt x="105" y="137"/>
                    <a:pt x="105" y="137"/>
                  </a:cubicBezTo>
                  <a:cubicBezTo>
                    <a:pt x="105" y="137"/>
                    <a:pt x="105" y="137"/>
                    <a:pt x="105" y="136"/>
                  </a:cubicBezTo>
                  <a:cubicBezTo>
                    <a:pt x="105" y="136"/>
                    <a:pt x="105" y="136"/>
                    <a:pt x="104" y="136"/>
                  </a:cubicBezTo>
                  <a:close/>
                  <a:moveTo>
                    <a:pt x="33" y="113"/>
                  </a:moveTo>
                  <a:cubicBezTo>
                    <a:pt x="33" y="112"/>
                    <a:pt x="33" y="111"/>
                    <a:pt x="33" y="110"/>
                  </a:cubicBezTo>
                  <a:cubicBezTo>
                    <a:pt x="32" y="111"/>
                    <a:pt x="32" y="111"/>
                    <a:pt x="33" y="113"/>
                  </a:cubicBezTo>
                  <a:close/>
                  <a:moveTo>
                    <a:pt x="5" y="134"/>
                  </a:moveTo>
                  <a:cubicBezTo>
                    <a:pt x="5" y="132"/>
                    <a:pt x="5" y="132"/>
                    <a:pt x="5" y="131"/>
                  </a:cubicBezTo>
                  <a:cubicBezTo>
                    <a:pt x="5" y="132"/>
                    <a:pt x="5" y="133"/>
                    <a:pt x="5" y="134"/>
                  </a:cubicBezTo>
                  <a:close/>
                  <a:moveTo>
                    <a:pt x="23" y="132"/>
                  </a:moveTo>
                  <a:cubicBezTo>
                    <a:pt x="23" y="133"/>
                    <a:pt x="22" y="134"/>
                    <a:pt x="23" y="135"/>
                  </a:cubicBezTo>
                  <a:cubicBezTo>
                    <a:pt x="23" y="134"/>
                    <a:pt x="24" y="133"/>
                    <a:pt x="23" y="132"/>
                  </a:cubicBezTo>
                  <a:close/>
                  <a:moveTo>
                    <a:pt x="46" y="193"/>
                  </a:moveTo>
                  <a:cubicBezTo>
                    <a:pt x="46" y="192"/>
                    <a:pt x="47" y="192"/>
                    <a:pt x="47" y="191"/>
                  </a:cubicBezTo>
                  <a:cubicBezTo>
                    <a:pt x="47" y="191"/>
                    <a:pt x="47" y="191"/>
                    <a:pt x="47" y="191"/>
                  </a:cubicBezTo>
                  <a:cubicBezTo>
                    <a:pt x="47" y="192"/>
                    <a:pt x="46" y="192"/>
                    <a:pt x="46" y="193"/>
                  </a:cubicBezTo>
                  <a:close/>
                  <a:moveTo>
                    <a:pt x="25" y="122"/>
                  </a:moveTo>
                  <a:cubicBezTo>
                    <a:pt x="25" y="122"/>
                    <a:pt x="25" y="123"/>
                    <a:pt x="25" y="124"/>
                  </a:cubicBezTo>
                  <a:cubicBezTo>
                    <a:pt x="25" y="123"/>
                    <a:pt x="26" y="122"/>
                    <a:pt x="25" y="122"/>
                  </a:cubicBezTo>
                  <a:close/>
                  <a:moveTo>
                    <a:pt x="37" y="31"/>
                  </a:moveTo>
                  <a:cubicBezTo>
                    <a:pt x="37" y="32"/>
                    <a:pt x="38" y="32"/>
                    <a:pt x="39" y="33"/>
                  </a:cubicBezTo>
                  <a:cubicBezTo>
                    <a:pt x="38" y="32"/>
                    <a:pt x="38" y="32"/>
                    <a:pt x="37" y="31"/>
                  </a:cubicBezTo>
                  <a:close/>
                  <a:moveTo>
                    <a:pt x="24" y="28"/>
                  </a:moveTo>
                  <a:cubicBezTo>
                    <a:pt x="23" y="28"/>
                    <a:pt x="23" y="28"/>
                    <a:pt x="24" y="29"/>
                  </a:cubicBezTo>
                  <a:cubicBezTo>
                    <a:pt x="24" y="29"/>
                    <a:pt x="24" y="29"/>
                    <a:pt x="24" y="29"/>
                  </a:cubicBezTo>
                  <a:cubicBezTo>
                    <a:pt x="25" y="28"/>
                    <a:pt x="24" y="28"/>
                    <a:pt x="24" y="28"/>
                  </a:cubicBezTo>
                  <a:close/>
                  <a:moveTo>
                    <a:pt x="18" y="66"/>
                  </a:moveTo>
                  <a:cubicBezTo>
                    <a:pt x="18" y="67"/>
                    <a:pt x="18" y="68"/>
                    <a:pt x="18" y="68"/>
                  </a:cubicBezTo>
                  <a:cubicBezTo>
                    <a:pt x="18" y="67"/>
                    <a:pt x="18" y="67"/>
                    <a:pt x="18" y="66"/>
                  </a:cubicBezTo>
                  <a:close/>
                  <a:moveTo>
                    <a:pt x="34" y="149"/>
                  </a:moveTo>
                  <a:cubicBezTo>
                    <a:pt x="34" y="150"/>
                    <a:pt x="34" y="150"/>
                    <a:pt x="34" y="150"/>
                  </a:cubicBezTo>
                  <a:cubicBezTo>
                    <a:pt x="35" y="149"/>
                    <a:pt x="35" y="149"/>
                    <a:pt x="36" y="148"/>
                  </a:cubicBezTo>
                  <a:cubicBezTo>
                    <a:pt x="36" y="148"/>
                    <a:pt x="35" y="148"/>
                    <a:pt x="35" y="148"/>
                  </a:cubicBezTo>
                  <a:cubicBezTo>
                    <a:pt x="35" y="148"/>
                    <a:pt x="35" y="149"/>
                    <a:pt x="34" y="149"/>
                  </a:cubicBezTo>
                  <a:close/>
                  <a:moveTo>
                    <a:pt x="96" y="97"/>
                  </a:moveTo>
                  <a:cubicBezTo>
                    <a:pt x="95" y="97"/>
                    <a:pt x="95" y="97"/>
                    <a:pt x="95" y="97"/>
                  </a:cubicBezTo>
                  <a:cubicBezTo>
                    <a:pt x="95" y="97"/>
                    <a:pt x="95" y="98"/>
                    <a:pt x="96" y="98"/>
                  </a:cubicBezTo>
                  <a:cubicBezTo>
                    <a:pt x="96" y="98"/>
                    <a:pt x="96" y="98"/>
                    <a:pt x="96" y="98"/>
                  </a:cubicBezTo>
                  <a:cubicBezTo>
                    <a:pt x="96" y="97"/>
                    <a:pt x="96" y="97"/>
                    <a:pt x="96" y="97"/>
                  </a:cubicBezTo>
                  <a:close/>
                  <a:moveTo>
                    <a:pt x="4" y="52"/>
                  </a:moveTo>
                  <a:cubicBezTo>
                    <a:pt x="4" y="52"/>
                    <a:pt x="4" y="52"/>
                    <a:pt x="4" y="52"/>
                  </a:cubicBezTo>
                  <a:cubicBezTo>
                    <a:pt x="4" y="53"/>
                    <a:pt x="4" y="54"/>
                    <a:pt x="4" y="54"/>
                  </a:cubicBezTo>
                  <a:cubicBezTo>
                    <a:pt x="4" y="54"/>
                    <a:pt x="4" y="54"/>
                    <a:pt x="4" y="54"/>
                  </a:cubicBezTo>
                  <a:cubicBezTo>
                    <a:pt x="4" y="54"/>
                    <a:pt x="4" y="53"/>
                    <a:pt x="4" y="52"/>
                  </a:cubicBezTo>
                  <a:close/>
                  <a:moveTo>
                    <a:pt x="31" y="208"/>
                  </a:moveTo>
                  <a:cubicBezTo>
                    <a:pt x="30" y="208"/>
                    <a:pt x="30" y="208"/>
                    <a:pt x="30" y="209"/>
                  </a:cubicBezTo>
                  <a:cubicBezTo>
                    <a:pt x="30" y="209"/>
                    <a:pt x="31" y="208"/>
                    <a:pt x="31" y="208"/>
                  </a:cubicBezTo>
                  <a:close/>
                  <a:moveTo>
                    <a:pt x="46" y="126"/>
                  </a:moveTo>
                  <a:cubicBezTo>
                    <a:pt x="46" y="126"/>
                    <a:pt x="46" y="126"/>
                    <a:pt x="47" y="126"/>
                  </a:cubicBezTo>
                  <a:cubicBezTo>
                    <a:pt x="47" y="126"/>
                    <a:pt x="47" y="125"/>
                    <a:pt x="47" y="125"/>
                  </a:cubicBezTo>
                  <a:cubicBezTo>
                    <a:pt x="47" y="125"/>
                    <a:pt x="47" y="125"/>
                    <a:pt x="47" y="125"/>
                  </a:cubicBezTo>
                  <a:cubicBezTo>
                    <a:pt x="47" y="125"/>
                    <a:pt x="47" y="125"/>
                    <a:pt x="46" y="126"/>
                  </a:cubicBezTo>
                  <a:close/>
                  <a:moveTo>
                    <a:pt x="6" y="154"/>
                  </a:moveTo>
                  <a:cubicBezTo>
                    <a:pt x="6" y="155"/>
                    <a:pt x="5" y="155"/>
                    <a:pt x="5" y="155"/>
                  </a:cubicBezTo>
                  <a:cubicBezTo>
                    <a:pt x="6" y="155"/>
                    <a:pt x="6" y="155"/>
                    <a:pt x="6" y="155"/>
                  </a:cubicBezTo>
                  <a:cubicBezTo>
                    <a:pt x="6" y="155"/>
                    <a:pt x="6" y="155"/>
                    <a:pt x="6" y="155"/>
                  </a:cubicBezTo>
                  <a:cubicBezTo>
                    <a:pt x="6" y="155"/>
                    <a:pt x="6" y="155"/>
                    <a:pt x="6" y="154"/>
                  </a:cubicBezTo>
                  <a:close/>
                  <a:moveTo>
                    <a:pt x="48" y="98"/>
                  </a:moveTo>
                  <a:cubicBezTo>
                    <a:pt x="49" y="98"/>
                    <a:pt x="49" y="98"/>
                    <a:pt x="49" y="98"/>
                  </a:cubicBezTo>
                  <a:cubicBezTo>
                    <a:pt x="49" y="98"/>
                    <a:pt x="49" y="97"/>
                    <a:pt x="49" y="97"/>
                  </a:cubicBezTo>
                  <a:cubicBezTo>
                    <a:pt x="49" y="97"/>
                    <a:pt x="49" y="97"/>
                    <a:pt x="49" y="97"/>
                  </a:cubicBezTo>
                  <a:cubicBezTo>
                    <a:pt x="49" y="97"/>
                    <a:pt x="49" y="98"/>
                    <a:pt x="48" y="98"/>
                  </a:cubicBezTo>
                  <a:close/>
                  <a:moveTo>
                    <a:pt x="44" y="120"/>
                  </a:moveTo>
                  <a:cubicBezTo>
                    <a:pt x="43" y="121"/>
                    <a:pt x="43" y="121"/>
                    <a:pt x="43" y="122"/>
                  </a:cubicBezTo>
                  <a:cubicBezTo>
                    <a:pt x="44" y="121"/>
                    <a:pt x="44" y="121"/>
                    <a:pt x="44" y="120"/>
                  </a:cubicBezTo>
                  <a:close/>
                  <a:moveTo>
                    <a:pt x="84" y="95"/>
                  </a:moveTo>
                  <a:cubicBezTo>
                    <a:pt x="84" y="95"/>
                    <a:pt x="84" y="95"/>
                    <a:pt x="84" y="95"/>
                  </a:cubicBezTo>
                  <a:cubicBezTo>
                    <a:pt x="84" y="95"/>
                    <a:pt x="84" y="95"/>
                    <a:pt x="85" y="95"/>
                  </a:cubicBezTo>
                  <a:cubicBezTo>
                    <a:pt x="85" y="95"/>
                    <a:pt x="84" y="95"/>
                    <a:pt x="84" y="95"/>
                  </a:cubicBezTo>
                  <a:cubicBezTo>
                    <a:pt x="84" y="95"/>
                    <a:pt x="84" y="95"/>
                    <a:pt x="84" y="95"/>
                  </a:cubicBezTo>
                  <a:close/>
                  <a:moveTo>
                    <a:pt x="37" y="146"/>
                  </a:moveTo>
                  <a:cubicBezTo>
                    <a:pt x="37" y="146"/>
                    <a:pt x="37" y="146"/>
                    <a:pt x="37" y="146"/>
                  </a:cubicBezTo>
                  <a:cubicBezTo>
                    <a:pt x="37" y="146"/>
                    <a:pt x="37" y="147"/>
                    <a:pt x="36" y="147"/>
                  </a:cubicBezTo>
                  <a:cubicBezTo>
                    <a:pt x="36" y="147"/>
                    <a:pt x="36" y="147"/>
                    <a:pt x="36" y="147"/>
                  </a:cubicBezTo>
                  <a:cubicBezTo>
                    <a:pt x="37" y="147"/>
                    <a:pt x="37" y="147"/>
                    <a:pt x="37" y="146"/>
                  </a:cubicBezTo>
                  <a:close/>
                  <a:moveTo>
                    <a:pt x="32" y="136"/>
                  </a:moveTo>
                  <a:cubicBezTo>
                    <a:pt x="32" y="135"/>
                    <a:pt x="32" y="135"/>
                    <a:pt x="32" y="135"/>
                  </a:cubicBezTo>
                  <a:cubicBezTo>
                    <a:pt x="32" y="135"/>
                    <a:pt x="32" y="135"/>
                    <a:pt x="32" y="136"/>
                  </a:cubicBezTo>
                  <a:close/>
                  <a:moveTo>
                    <a:pt x="18" y="82"/>
                  </a:moveTo>
                  <a:cubicBezTo>
                    <a:pt x="17" y="83"/>
                    <a:pt x="17" y="83"/>
                    <a:pt x="17" y="84"/>
                  </a:cubicBezTo>
                  <a:cubicBezTo>
                    <a:pt x="17" y="83"/>
                    <a:pt x="17" y="83"/>
                    <a:pt x="18" y="82"/>
                  </a:cubicBezTo>
                  <a:close/>
                  <a:moveTo>
                    <a:pt x="37" y="80"/>
                  </a:moveTo>
                  <a:cubicBezTo>
                    <a:pt x="37" y="80"/>
                    <a:pt x="37" y="81"/>
                    <a:pt x="37" y="81"/>
                  </a:cubicBezTo>
                  <a:cubicBezTo>
                    <a:pt x="37" y="80"/>
                    <a:pt x="37" y="80"/>
                    <a:pt x="37" y="80"/>
                  </a:cubicBezTo>
                  <a:cubicBezTo>
                    <a:pt x="37" y="80"/>
                    <a:pt x="37" y="80"/>
                    <a:pt x="37" y="80"/>
                  </a:cubicBezTo>
                  <a:cubicBezTo>
                    <a:pt x="37" y="80"/>
                    <a:pt x="37" y="80"/>
                    <a:pt x="37" y="80"/>
                  </a:cubicBezTo>
                  <a:close/>
                  <a:moveTo>
                    <a:pt x="17" y="160"/>
                  </a:moveTo>
                  <a:cubicBezTo>
                    <a:pt x="17" y="160"/>
                    <a:pt x="17" y="160"/>
                    <a:pt x="17" y="160"/>
                  </a:cubicBezTo>
                  <a:cubicBezTo>
                    <a:pt x="17" y="160"/>
                    <a:pt x="17" y="161"/>
                    <a:pt x="16" y="161"/>
                  </a:cubicBezTo>
                  <a:cubicBezTo>
                    <a:pt x="16" y="161"/>
                    <a:pt x="16" y="161"/>
                    <a:pt x="16" y="161"/>
                  </a:cubicBezTo>
                  <a:cubicBezTo>
                    <a:pt x="17" y="161"/>
                    <a:pt x="17" y="160"/>
                    <a:pt x="17" y="160"/>
                  </a:cubicBezTo>
                  <a:close/>
                  <a:moveTo>
                    <a:pt x="61" y="132"/>
                  </a:moveTo>
                  <a:cubicBezTo>
                    <a:pt x="61" y="132"/>
                    <a:pt x="61" y="132"/>
                    <a:pt x="61" y="132"/>
                  </a:cubicBezTo>
                  <a:cubicBezTo>
                    <a:pt x="61" y="132"/>
                    <a:pt x="61" y="132"/>
                    <a:pt x="62" y="131"/>
                  </a:cubicBezTo>
                  <a:cubicBezTo>
                    <a:pt x="61" y="131"/>
                    <a:pt x="61" y="131"/>
                    <a:pt x="61" y="131"/>
                  </a:cubicBezTo>
                  <a:cubicBezTo>
                    <a:pt x="61" y="132"/>
                    <a:pt x="61" y="132"/>
                    <a:pt x="61" y="132"/>
                  </a:cubicBezTo>
                  <a:close/>
                  <a:moveTo>
                    <a:pt x="30" y="103"/>
                  </a:moveTo>
                  <a:cubicBezTo>
                    <a:pt x="30" y="103"/>
                    <a:pt x="30" y="103"/>
                    <a:pt x="30" y="103"/>
                  </a:cubicBezTo>
                  <a:cubicBezTo>
                    <a:pt x="30" y="104"/>
                    <a:pt x="30" y="104"/>
                    <a:pt x="30" y="104"/>
                  </a:cubicBezTo>
                  <a:cubicBezTo>
                    <a:pt x="30" y="104"/>
                    <a:pt x="30" y="104"/>
                    <a:pt x="30" y="104"/>
                  </a:cubicBezTo>
                  <a:cubicBezTo>
                    <a:pt x="30" y="104"/>
                    <a:pt x="30" y="104"/>
                    <a:pt x="30" y="103"/>
                  </a:cubicBezTo>
                  <a:close/>
                  <a:moveTo>
                    <a:pt x="55" y="68"/>
                  </a:moveTo>
                  <a:cubicBezTo>
                    <a:pt x="55" y="68"/>
                    <a:pt x="55" y="68"/>
                    <a:pt x="55" y="68"/>
                  </a:cubicBezTo>
                  <a:cubicBezTo>
                    <a:pt x="55" y="68"/>
                    <a:pt x="55" y="69"/>
                    <a:pt x="55" y="69"/>
                  </a:cubicBezTo>
                  <a:cubicBezTo>
                    <a:pt x="55" y="69"/>
                    <a:pt x="55" y="69"/>
                    <a:pt x="55" y="69"/>
                  </a:cubicBezTo>
                  <a:cubicBezTo>
                    <a:pt x="55" y="68"/>
                    <a:pt x="55" y="68"/>
                    <a:pt x="55" y="68"/>
                  </a:cubicBezTo>
                  <a:close/>
                  <a:moveTo>
                    <a:pt x="58" y="92"/>
                  </a:moveTo>
                  <a:cubicBezTo>
                    <a:pt x="58" y="92"/>
                    <a:pt x="58" y="91"/>
                    <a:pt x="58" y="91"/>
                  </a:cubicBezTo>
                  <a:cubicBezTo>
                    <a:pt x="58" y="92"/>
                    <a:pt x="58" y="92"/>
                    <a:pt x="58" y="92"/>
                  </a:cubicBezTo>
                  <a:cubicBezTo>
                    <a:pt x="58" y="92"/>
                    <a:pt x="58" y="92"/>
                    <a:pt x="58" y="92"/>
                  </a:cubicBezTo>
                  <a:cubicBezTo>
                    <a:pt x="58" y="92"/>
                    <a:pt x="58" y="92"/>
                    <a:pt x="58" y="92"/>
                  </a:cubicBezTo>
                  <a:close/>
                  <a:moveTo>
                    <a:pt x="79" y="99"/>
                  </a:moveTo>
                  <a:cubicBezTo>
                    <a:pt x="80" y="99"/>
                    <a:pt x="80" y="99"/>
                    <a:pt x="80" y="99"/>
                  </a:cubicBezTo>
                  <a:cubicBezTo>
                    <a:pt x="80" y="99"/>
                    <a:pt x="80" y="99"/>
                    <a:pt x="80" y="98"/>
                  </a:cubicBezTo>
                  <a:cubicBezTo>
                    <a:pt x="80" y="98"/>
                    <a:pt x="80" y="98"/>
                    <a:pt x="80" y="98"/>
                  </a:cubicBezTo>
                  <a:cubicBezTo>
                    <a:pt x="80" y="98"/>
                    <a:pt x="80" y="99"/>
                    <a:pt x="79" y="99"/>
                  </a:cubicBezTo>
                  <a:close/>
                  <a:moveTo>
                    <a:pt x="31" y="59"/>
                  </a:moveTo>
                  <a:cubicBezTo>
                    <a:pt x="31" y="59"/>
                    <a:pt x="31" y="59"/>
                    <a:pt x="31" y="59"/>
                  </a:cubicBezTo>
                  <a:cubicBezTo>
                    <a:pt x="31" y="59"/>
                    <a:pt x="31" y="59"/>
                    <a:pt x="32" y="59"/>
                  </a:cubicBezTo>
                  <a:cubicBezTo>
                    <a:pt x="32" y="59"/>
                    <a:pt x="31" y="59"/>
                    <a:pt x="31" y="59"/>
                  </a:cubicBezTo>
                  <a:cubicBezTo>
                    <a:pt x="31" y="59"/>
                    <a:pt x="31" y="59"/>
                    <a:pt x="31" y="59"/>
                  </a:cubicBezTo>
                  <a:close/>
                  <a:moveTo>
                    <a:pt x="20" y="166"/>
                  </a:moveTo>
                  <a:cubicBezTo>
                    <a:pt x="20" y="166"/>
                    <a:pt x="20" y="166"/>
                    <a:pt x="21" y="167"/>
                  </a:cubicBezTo>
                  <a:cubicBezTo>
                    <a:pt x="21" y="166"/>
                    <a:pt x="21" y="166"/>
                    <a:pt x="21" y="166"/>
                  </a:cubicBezTo>
                  <a:cubicBezTo>
                    <a:pt x="21" y="166"/>
                    <a:pt x="21" y="166"/>
                    <a:pt x="21" y="166"/>
                  </a:cubicBezTo>
                  <a:cubicBezTo>
                    <a:pt x="20" y="166"/>
                    <a:pt x="20" y="166"/>
                    <a:pt x="20" y="166"/>
                  </a:cubicBezTo>
                  <a:close/>
                </a:path>
              </a:pathLst>
            </a:custGeom>
            <a:solidFill>
              <a:srgbClr val="CBCBCB"/>
            </a:solidFill>
            <a:ln w="9525">
              <a:noFill/>
            </a:ln>
          </p:spPr>
          <p:txBody>
            <a:bodyPr/>
            <a:p>
              <a:endParaRPr lang="zh-CN" altLang="en-US" sz="2400"/>
            </a:p>
          </p:txBody>
        </p:sp>
        <p:sp>
          <p:nvSpPr>
            <p:cNvPr id="17445" name="Freeform 10"/>
            <p:cNvSpPr>
              <a:spLocks noEditPoints="1"/>
            </p:cNvSpPr>
            <p:nvPr/>
          </p:nvSpPr>
          <p:spPr>
            <a:xfrm>
              <a:off x="7096126" y="3055938"/>
              <a:ext cx="327025" cy="765175"/>
            </a:xfrm>
            <a:custGeom>
              <a:avLst/>
              <a:gdLst/>
              <a:ahLst/>
              <a:cxnLst>
                <a:cxn ang="0">
                  <a:pos x="106849" y="62396"/>
                </a:cxn>
                <a:cxn ang="0">
                  <a:pos x="301122" y="518874"/>
                </a:cxn>
                <a:cxn ang="0">
                  <a:pos x="16189" y="676506"/>
                </a:cxn>
                <a:cxn ang="0">
                  <a:pos x="87422" y="692926"/>
                </a:cxn>
                <a:cxn ang="0">
                  <a:pos x="129514" y="577986"/>
                </a:cxn>
                <a:cxn ang="0">
                  <a:pos x="294646" y="449909"/>
                </a:cxn>
                <a:cxn ang="0">
                  <a:pos x="259029" y="512306"/>
                </a:cxn>
                <a:cxn ang="0">
                  <a:pos x="220175" y="476181"/>
                </a:cxn>
                <a:cxn ang="0">
                  <a:pos x="135990" y="574702"/>
                </a:cxn>
                <a:cxn ang="0">
                  <a:pos x="171607" y="535294"/>
                </a:cxn>
                <a:cxn ang="0">
                  <a:pos x="87422" y="426921"/>
                </a:cxn>
                <a:cxn ang="0">
                  <a:pos x="161893" y="220028"/>
                </a:cxn>
                <a:cxn ang="0">
                  <a:pos x="271981" y="532010"/>
                </a:cxn>
                <a:cxn ang="0">
                  <a:pos x="32378" y="584554"/>
                </a:cxn>
                <a:cxn ang="0">
                  <a:pos x="110087" y="128076"/>
                </a:cxn>
                <a:cxn ang="0">
                  <a:pos x="132752" y="252868"/>
                </a:cxn>
                <a:cxn ang="0">
                  <a:pos x="259029" y="334969"/>
                </a:cxn>
                <a:cxn ang="0">
                  <a:pos x="187796" y="302129"/>
                </a:cxn>
                <a:cxn ang="0">
                  <a:pos x="35616" y="275857"/>
                </a:cxn>
                <a:cxn ang="0">
                  <a:pos x="84184" y="223312"/>
                </a:cxn>
                <a:cxn ang="0">
                  <a:pos x="38854" y="174052"/>
                </a:cxn>
                <a:cxn ang="0">
                  <a:pos x="42092" y="453193"/>
                </a:cxn>
                <a:cxn ang="0">
                  <a:pos x="132752" y="223312"/>
                </a:cxn>
                <a:cxn ang="0">
                  <a:pos x="288170" y="364525"/>
                </a:cxn>
                <a:cxn ang="0">
                  <a:pos x="51805" y="403933"/>
                </a:cxn>
                <a:cxn ang="0">
                  <a:pos x="271981" y="325117"/>
                </a:cxn>
                <a:cxn ang="0">
                  <a:pos x="213699" y="433489"/>
                </a:cxn>
                <a:cxn ang="0">
                  <a:pos x="64757" y="206892"/>
                </a:cxn>
                <a:cxn ang="0">
                  <a:pos x="58281" y="288993"/>
                </a:cxn>
                <a:cxn ang="0">
                  <a:pos x="220175" y="371093"/>
                </a:cxn>
                <a:cxn ang="0">
                  <a:pos x="51805" y="266005"/>
                </a:cxn>
                <a:cxn ang="0">
                  <a:pos x="77708" y="482749"/>
                </a:cxn>
                <a:cxn ang="0">
                  <a:pos x="77708" y="528726"/>
                </a:cxn>
                <a:cxn ang="0">
                  <a:pos x="61519" y="111656"/>
                </a:cxn>
                <a:cxn ang="0">
                  <a:pos x="207223" y="443341"/>
                </a:cxn>
                <a:cxn ang="0">
                  <a:pos x="74471" y="305413"/>
                </a:cxn>
                <a:cxn ang="0">
                  <a:pos x="152179" y="321833"/>
                </a:cxn>
                <a:cxn ang="0">
                  <a:pos x="216937" y="351389"/>
                </a:cxn>
                <a:cxn ang="0">
                  <a:pos x="158655" y="367809"/>
                </a:cxn>
                <a:cxn ang="0">
                  <a:pos x="38854" y="610826"/>
                </a:cxn>
                <a:cxn ang="0">
                  <a:pos x="77708" y="243016"/>
                </a:cxn>
                <a:cxn ang="0">
                  <a:pos x="106849" y="190472"/>
                </a:cxn>
                <a:cxn ang="0">
                  <a:pos x="191034" y="489317"/>
                </a:cxn>
                <a:cxn ang="0">
                  <a:pos x="171607" y="446625"/>
                </a:cxn>
                <a:cxn ang="0">
                  <a:pos x="135990" y="420353"/>
                </a:cxn>
                <a:cxn ang="0">
                  <a:pos x="126276" y="476181"/>
                </a:cxn>
                <a:cxn ang="0">
                  <a:pos x="197510" y="269289"/>
                </a:cxn>
                <a:cxn ang="0">
                  <a:pos x="187796" y="440057"/>
                </a:cxn>
                <a:cxn ang="0">
                  <a:pos x="200748" y="403933"/>
                </a:cxn>
                <a:cxn ang="0">
                  <a:pos x="220175" y="298845"/>
                </a:cxn>
                <a:cxn ang="0">
                  <a:pos x="106849" y="101804"/>
                </a:cxn>
                <a:cxn ang="0">
                  <a:pos x="80946" y="59112"/>
                </a:cxn>
                <a:cxn ang="0">
                  <a:pos x="210461" y="328401"/>
                </a:cxn>
                <a:cxn ang="0">
                  <a:pos x="187796" y="351389"/>
                </a:cxn>
                <a:cxn ang="0">
                  <a:pos x="181320" y="288993"/>
                </a:cxn>
                <a:cxn ang="0">
                  <a:pos x="132752" y="394081"/>
                </a:cxn>
                <a:cxn ang="0">
                  <a:pos x="61519" y="36124"/>
                </a:cxn>
                <a:cxn ang="0">
                  <a:pos x="129514" y="417069"/>
                </a:cxn>
                <a:cxn ang="0">
                  <a:pos x="103611" y="334969"/>
                </a:cxn>
                <a:cxn ang="0">
                  <a:pos x="87422" y="111656"/>
                </a:cxn>
                <a:cxn ang="0">
                  <a:pos x="200748" y="288993"/>
                </a:cxn>
                <a:cxn ang="0">
                  <a:pos x="19427" y="623962"/>
                </a:cxn>
              </a:cxnLst>
              <a:pathLst>
                <a:path w="101" h="233">
                  <a:moveTo>
                    <a:pt x="2" y="201"/>
                  </a:moveTo>
                  <a:cubicBezTo>
                    <a:pt x="0" y="201"/>
                    <a:pt x="0" y="201"/>
                    <a:pt x="0" y="199"/>
                  </a:cubicBezTo>
                  <a:cubicBezTo>
                    <a:pt x="0" y="182"/>
                    <a:pt x="0" y="166"/>
                    <a:pt x="0" y="149"/>
                  </a:cubicBezTo>
                  <a:cubicBezTo>
                    <a:pt x="0" y="139"/>
                    <a:pt x="1" y="129"/>
                    <a:pt x="2" y="120"/>
                  </a:cubicBezTo>
                  <a:cubicBezTo>
                    <a:pt x="3" y="113"/>
                    <a:pt x="3" y="106"/>
                    <a:pt x="4" y="100"/>
                  </a:cubicBezTo>
                  <a:cubicBezTo>
                    <a:pt x="5" y="91"/>
                    <a:pt x="6" y="83"/>
                    <a:pt x="7" y="75"/>
                  </a:cubicBezTo>
                  <a:cubicBezTo>
                    <a:pt x="7" y="70"/>
                    <a:pt x="8" y="65"/>
                    <a:pt x="8" y="60"/>
                  </a:cubicBezTo>
                  <a:cubicBezTo>
                    <a:pt x="8" y="58"/>
                    <a:pt x="9" y="56"/>
                    <a:pt x="9" y="53"/>
                  </a:cubicBezTo>
                  <a:cubicBezTo>
                    <a:pt x="9" y="49"/>
                    <a:pt x="10" y="44"/>
                    <a:pt x="10" y="39"/>
                  </a:cubicBezTo>
                  <a:cubicBezTo>
                    <a:pt x="10" y="35"/>
                    <a:pt x="11" y="31"/>
                    <a:pt x="12" y="27"/>
                  </a:cubicBezTo>
                  <a:cubicBezTo>
                    <a:pt x="13" y="22"/>
                    <a:pt x="14" y="16"/>
                    <a:pt x="14" y="10"/>
                  </a:cubicBezTo>
                  <a:cubicBezTo>
                    <a:pt x="15" y="8"/>
                    <a:pt x="15" y="6"/>
                    <a:pt x="15" y="3"/>
                  </a:cubicBezTo>
                  <a:cubicBezTo>
                    <a:pt x="14" y="1"/>
                    <a:pt x="16" y="0"/>
                    <a:pt x="18" y="1"/>
                  </a:cubicBezTo>
                  <a:cubicBezTo>
                    <a:pt x="18" y="1"/>
                    <a:pt x="19" y="2"/>
                    <a:pt x="20" y="3"/>
                  </a:cubicBezTo>
                  <a:cubicBezTo>
                    <a:pt x="21" y="3"/>
                    <a:pt x="21" y="5"/>
                    <a:pt x="22" y="6"/>
                  </a:cubicBezTo>
                  <a:cubicBezTo>
                    <a:pt x="25" y="9"/>
                    <a:pt x="28" y="13"/>
                    <a:pt x="30" y="17"/>
                  </a:cubicBezTo>
                  <a:cubicBezTo>
                    <a:pt x="31" y="17"/>
                    <a:pt x="31" y="18"/>
                    <a:pt x="32" y="18"/>
                  </a:cubicBezTo>
                  <a:cubicBezTo>
                    <a:pt x="33" y="18"/>
                    <a:pt x="33" y="19"/>
                    <a:pt x="33" y="19"/>
                  </a:cubicBezTo>
                  <a:cubicBezTo>
                    <a:pt x="33" y="20"/>
                    <a:pt x="33" y="21"/>
                    <a:pt x="33" y="21"/>
                  </a:cubicBezTo>
                  <a:cubicBezTo>
                    <a:pt x="36" y="26"/>
                    <a:pt x="40" y="30"/>
                    <a:pt x="43" y="34"/>
                  </a:cubicBezTo>
                  <a:cubicBezTo>
                    <a:pt x="49" y="40"/>
                    <a:pt x="55" y="46"/>
                    <a:pt x="59" y="53"/>
                  </a:cubicBezTo>
                  <a:cubicBezTo>
                    <a:pt x="60" y="54"/>
                    <a:pt x="60" y="55"/>
                    <a:pt x="61" y="55"/>
                  </a:cubicBezTo>
                  <a:cubicBezTo>
                    <a:pt x="61" y="56"/>
                    <a:pt x="61" y="56"/>
                    <a:pt x="62" y="56"/>
                  </a:cubicBezTo>
                  <a:cubicBezTo>
                    <a:pt x="62" y="57"/>
                    <a:pt x="62" y="58"/>
                    <a:pt x="63" y="58"/>
                  </a:cubicBezTo>
                  <a:cubicBezTo>
                    <a:pt x="69" y="66"/>
                    <a:pt x="76" y="74"/>
                    <a:pt x="82" y="82"/>
                  </a:cubicBezTo>
                  <a:cubicBezTo>
                    <a:pt x="86" y="87"/>
                    <a:pt x="90" y="91"/>
                    <a:pt x="93" y="96"/>
                  </a:cubicBezTo>
                  <a:cubicBezTo>
                    <a:pt x="95" y="100"/>
                    <a:pt x="97" y="103"/>
                    <a:pt x="99" y="106"/>
                  </a:cubicBezTo>
                  <a:cubicBezTo>
                    <a:pt x="100" y="107"/>
                    <a:pt x="100" y="109"/>
                    <a:pt x="100" y="110"/>
                  </a:cubicBezTo>
                  <a:cubicBezTo>
                    <a:pt x="100" y="112"/>
                    <a:pt x="100" y="113"/>
                    <a:pt x="100" y="115"/>
                  </a:cubicBezTo>
                  <a:cubicBezTo>
                    <a:pt x="100" y="116"/>
                    <a:pt x="100" y="118"/>
                    <a:pt x="100" y="119"/>
                  </a:cubicBezTo>
                  <a:cubicBezTo>
                    <a:pt x="100" y="125"/>
                    <a:pt x="101" y="130"/>
                    <a:pt x="101" y="135"/>
                  </a:cubicBezTo>
                  <a:cubicBezTo>
                    <a:pt x="101" y="138"/>
                    <a:pt x="101" y="140"/>
                    <a:pt x="101" y="143"/>
                  </a:cubicBezTo>
                  <a:cubicBezTo>
                    <a:pt x="101" y="144"/>
                    <a:pt x="101" y="146"/>
                    <a:pt x="101" y="147"/>
                  </a:cubicBezTo>
                  <a:cubicBezTo>
                    <a:pt x="101" y="148"/>
                    <a:pt x="100" y="150"/>
                    <a:pt x="99" y="151"/>
                  </a:cubicBezTo>
                  <a:cubicBezTo>
                    <a:pt x="98" y="152"/>
                    <a:pt x="97" y="154"/>
                    <a:pt x="95" y="155"/>
                  </a:cubicBezTo>
                  <a:cubicBezTo>
                    <a:pt x="95" y="156"/>
                    <a:pt x="94" y="157"/>
                    <a:pt x="93" y="158"/>
                  </a:cubicBezTo>
                  <a:cubicBezTo>
                    <a:pt x="93" y="159"/>
                    <a:pt x="93" y="159"/>
                    <a:pt x="92" y="159"/>
                  </a:cubicBezTo>
                  <a:cubicBezTo>
                    <a:pt x="88" y="164"/>
                    <a:pt x="83" y="168"/>
                    <a:pt x="79" y="172"/>
                  </a:cubicBezTo>
                  <a:cubicBezTo>
                    <a:pt x="76" y="176"/>
                    <a:pt x="72" y="179"/>
                    <a:pt x="69" y="183"/>
                  </a:cubicBezTo>
                  <a:cubicBezTo>
                    <a:pt x="63" y="189"/>
                    <a:pt x="57" y="194"/>
                    <a:pt x="51" y="200"/>
                  </a:cubicBezTo>
                  <a:cubicBezTo>
                    <a:pt x="49" y="203"/>
                    <a:pt x="46" y="205"/>
                    <a:pt x="43" y="208"/>
                  </a:cubicBezTo>
                  <a:cubicBezTo>
                    <a:pt x="40" y="211"/>
                    <a:pt x="36" y="214"/>
                    <a:pt x="32" y="217"/>
                  </a:cubicBezTo>
                  <a:cubicBezTo>
                    <a:pt x="29" y="220"/>
                    <a:pt x="25" y="223"/>
                    <a:pt x="22" y="227"/>
                  </a:cubicBezTo>
                  <a:cubicBezTo>
                    <a:pt x="20" y="229"/>
                    <a:pt x="18" y="230"/>
                    <a:pt x="17" y="232"/>
                  </a:cubicBezTo>
                  <a:cubicBezTo>
                    <a:pt x="16" y="232"/>
                    <a:pt x="16" y="232"/>
                    <a:pt x="16" y="232"/>
                  </a:cubicBezTo>
                  <a:cubicBezTo>
                    <a:pt x="15" y="233"/>
                    <a:pt x="15" y="233"/>
                    <a:pt x="15" y="233"/>
                  </a:cubicBezTo>
                  <a:cubicBezTo>
                    <a:pt x="14" y="232"/>
                    <a:pt x="13" y="232"/>
                    <a:pt x="12" y="231"/>
                  </a:cubicBezTo>
                  <a:cubicBezTo>
                    <a:pt x="12" y="231"/>
                    <a:pt x="11" y="230"/>
                    <a:pt x="11" y="230"/>
                  </a:cubicBezTo>
                  <a:cubicBezTo>
                    <a:pt x="10" y="230"/>
                    <a:pt x="9" y="229"/>
                    <a:pt x="9" y="228"/>
                  </a:cubicBezTo>
                  <a:cubicBezTo>
                    <a:pt x="9" y="228"/>
                    <a:pt x="9" y="227"/>
                    <a:pt x="9" y="227"/>
                  </a:cubicBezTo>
                  <a:cubicBezTo>
                    <a:pt x="8" y="223"/>
                    <a:pt x="7" y="219"/>
                    <a:pt x="5" y="215"/>
                  </a:cubicBezTo>
                  <a:cubicBezTo>
                    <a:pt x="4" y="212"/>
                    <a:pt x="3" y="209"/>
                    <a:pt x="2" y="205"/>
                  </a:cubicBezTo>
                  <a:cubicBezTo>
                    <a:pt x="2" y="204"/>
                    <a:pt x="2" y="203"/>
                    <a:pt x="2" y="201"/>
                  </a:cubicBezTo>
                  <a:close/>
                  <a:moveTo>
                    <a:pt x="5" y="206"/>
                  </a:moveTo>
                  <a:cubicBezTo>
                    <a:pt x="5" y="206"/>
                    <a:pt x="5" y="207"/>
                    <a:pt x="5" y="207"/>
                  </a:cubicBezTo>
                  <a:cubicBezTo>
                    <a:pt x="5" y="207"/>
                    <a:pt x="5" y="207"/>
                    <a:pt x="5" y="207"/>
                  </a:cubicBezTo>
                  <a:cubicBezTo>
                    <a:pt x="5" y="207"/>
                    <a:pt x="5" y="206"/>
                    <a:pt x="5" y="206"/>
                  </a:cubicBezTo>
                  <a:cubicBezTo>
                    <a:pt x="5" y="205"/>
                    <a:pt x="4" y="204"/>
                    <a:pt x="4" y="203"/>
                  </a:cubicBezTo>
                  <a:cubicBezTo>
                    <a:pt x="4" y="203"/>
                    <a:pt x="4" y="203"/>
                    <a:pt x="4" y="203"/>
                  </a:cubicBezTo>
                  <a:cubicBezTo>
                    <a:pt x="4" y="204"/>
                    <a:pt x="4" y="205"/>
                    <a:pt x="5" y="206"/>
                  </a:cubicBezTo>
                  <a:close/>
                  <a:moveTo>
                    <a:pt x="29" y="187"/>
                  </a:moveTo>
                  <a:cubicBezTo>
                    <a:pt x="29" y="187"/>
                    <a:pt x="29" y="187"/>
                    <a:pt x="29" y="187"/>
                  </a:cubicBezTo>
                  <a:cubicBezTo>
                    <a:pt x="30" y="192"/>
                    <a:pt x="31" y="197"/>
                    <a:pt x="33" y="202"/>
                  </a:cubicBezTo>
                  <a:cubicBezTo>
                    <a:pt x="34" y="204"/>
                    <a:pt x="33" y="205"/>
                    <a:pt x="32" y="205"/>
                  </a:cubicBezTo>
                  <a:cubicBezTo>
                    <a:pt x="31" y="205"/>
                    <a:pt x="30" y="204"/>
                    <a:pt x="30" y="203"/>
                  </a:cubicBezTo>
                  <a:cubicBezTo>
                    <a:pt x="30" y="202"/>
                    <a:pt x="30" y="201"/>
                    <a:pt x="30" y="200"/>
                  </a:cubicBezTo>
                  <a:cubicBezTo>
                    <a:pt x="29" y="196"/>
                    <a:pt x="28" y="193"/>
                    <a:pt x="27" y="189"/>
                  </a:cubicBezTo>
                  <a:cubicBezTo>
                    <a:pt x="27" y="189"/>
                    <a:pt x="27" y="188"/>
                    <a:pt x="27" y="188"/>
                  </a:cubicBezTo>
                  <a:cubicBezTo>
                    <a:pt x="25" y="190"/>
                    <a:pt x="24" y="191"/>
                    <a:pt x="22" y="192"/>
                  </a:cubicBezTo>
                  <a:cubicBezTo>
                    <a:pt x="22" y="193"/>
                    <a:pt x="22" y="193"/>
                    <a:pt x="22" y="193"/>
                  </a:cubicBezTo>
                  <a:cubicBezTo>
                    <a:pt x="23" y="197"/>
                    <a:pt x="24" y="200"/>
                    <a:pt x="24" y="204"/>
                  </a:cubicBezTo>
                  <a:cubicBezTo>
                    <a:pt x="25" y="206"/>
                    <a:pt x="26" y="209"/>
                    <a:pt x="27" y="211"/>
                  </a:cubicBezTo>
                  <a:cubicBezTo>
                    <a:pt x="27" y="212"/>
                    <a:pt x="27" y="212"/>
                    <a:pt x="26" y="213"/>
                  </a:cubicBezTo>
                  <a:cubicBezTo>
                    <a:pt x="26" y="214"/>
                    <a:pt x="25" y="214"/>
                    <a:pt x="24" y="213"/>
                  </a:cubicBezTo>
                  <a:cubicBezTo>
                    <a:pt x="24" y="213"/>
                    <a:pt x="23" y="212"/>
                    <a:pt x="23" y="211"/>
                  </a:cubicBezTo>
                  <a:cubicBezTo>
                    <a:pt x="23" y="208"/>
                    <a:pt x="23" y="205"/>
                    <a:pt x="22" y="202"/>
                  </a:cubicBezTo>
                  <a:cubicBezTo>
                    <a:pt x="22" y="199"/>
                    <a:pt x="21" y="197"/>
                    <a:pt x="20" y="194"/>
                  </a:cubicBezTo>
                  <a:cubicBezTo>
                    <a:pt x="19" y="195"/>
                    <a:pt x="17" y="197"/>
                    <a:pt x="16" y="198"/>
                  </a:cubicBezTo>
                  <a:cubicBezTo>
                    <a:pt x="16" y="198"/>
                    <a:pt x="16" y="198"/>
                    <a:pt x="16" y="199"/>
                  </a:cubicBezTo>
                  <a:cubicBezTo>
                    <a:pt x="17" y="204"/>
                    <a:pt x="19" y="209"/>
                    <a:pt x="20" y="214"/>
                  </a:cubicBezTo>
                  <a:cubicBezTo>
                    <a:pt x="20" y="215"/>
                    <a:pt x="20" y="215"/>
                    <a:pt x="21" y="215"/>
                  </a:cubicBezTo>
                  <a:cubicBezTo>
                    <a:pt x="21" y="216"/>
                    <a:pt x="22" y="216"/>
                    <a:pt x="22" y="217"/>
                  </a:cubicBezTo>
                  <a:cubicBezTo>
                    <a:pt x="22" y="218"/>
                    <a:pt x="22" y="219"/>
                    <a:pt x="22" y="219"/>
                  </a:cubicBezTo>
                  <a:cubicBezTo>
                    <a:pt x="22" y="219"/>
                    <a:pt x="22" y="219"/>
                    <a:pt x="22" y="219"/>
                  </a:cubicBezTo>
                  <a:cubicBezTo>
                    <a:pt x="25" y="216"/>
                    <a:pt x="28" y="213"/>
                    <a:pt x="31" y="210"/>
                  </a:cubicBezTo>
                  <a:cubicBezTo>
                    <a:pt x="35" y="206"/>
                    <a:pt x="38" y="201"/>
                    <a:pt x="42" y="197"/>
                  </a:cubicBezTo>
                  <a:cubicBezTo>
                    <a:pt x="43" y="196"/>
                    <a:pt x="44" y="195"/>
                    <a:pt x="44" y="194"/>
                  </a:cubicBezTo>
                  <a:cubicBezTo>
                    <a:pt x="44" y="193"/>
                    <a:pt x="44" y="192"/>
                    <a:pt x="44" y="191"/>
                  </a:cubicBezTo>
                  <a:cubicBezTo>
                    <a:pt x="43" y="187"/>
                    <a:pt x="42" y="182"/>
                    <a:pt x="41" y="178"/>
                  </a:cubicBezTo>
                  <a:cubicBezTo>
                    <a:pt x="40" y="177"/>
                    <a:pt x="40" y="176"/>
                    <a:pt x="40" y="176"/>
                  </a:cubicBezTo>
                  <a:cubicBezTo>
                    <a:pt x="38" y="177"/>
                    <a:pt x="36" y="179"/>
                    <a:pt x="34" y="181"/>
                  </a:cubicBezTo>
                  <a:cubicBezTo>
                    <a:pt x="35" y="184"/>
                    <a:pt x="36" y="187"/>
                    <a:pt x="37" y="190"/>
                  </a:cubicBezTo>
                  <a:cubicBezTo>
                    <a:pt x="38" y="192"/>
                    <a:pt x="39" y="195"/>
                    <a:pt x="40" y="197"/>
                  </a:cubicBezTo>
                  <a:cubicBezTo>
                    <a:pt x="40" y="198"/>
                    <a:pt x="40" y="199"/>
                    <a:pt x="39" y="199"/>
                  </a:cubicBezTo>
                  <a:cubicBezTo>
                    <a:pt x="39" y="200"/>
                    <a:pt x="38" y="200"/>
                    <a:pt x="38" y="200"/>
                  </a:cubicBezTo>
                  <a:cubicBezTo>
                    <a:pt x="37" y="199"/>
                    <a:pt x="37" y="199"/>
                    <a:pt x="36" y="198"/>
                  </a:cubicBezTo>
                  <a:cubicBezTo>
                    <a:pt x="36" y="193"/>
                    <a:pt x="35" y="188"/>
                    <a:pt x="33" y="183"/>
                  </a:cubicBezTo>
                  <a:cubicBezTo>
                    <a:pt x="33" y="183"/>
                    <a:pt x="33" y="183"/>
                    <a:pt x="33" y="183"/>
                  </a:cubicBezTo>
                  <a:cubicBezTo>
                    <a:pt x="32" y="184"/>
                    <a:pt x="30" y="185"/>
                    <a:pt x="29" y="187"/>
                  </a:cubicBezTo>
                  <a:close/>
                  <a:moveTo>
                    <a:pt x="95" y="118"/>
                  </a:moveTo>
                  <a:cubicBezTo>
                    <a:pt x="94" y="119"/>
                    <a:pt x="92" y="121"/>
                    <a:pt x="91" y="122"/>
                  </a:cubicBezTo>
                  <a:cubicBezTo>
                    <a:pt x="90" y="122"/>
                    <a:pt x="90" y="123"/>
                    <a:pt x="91" y="123"/>
                  </a:cubicBezTo>
                  <a:cubicBezTo>
                    <a:pt x="91" y="126"/>
                    <a:pt x="92" y="129"/>
                    <a:pt x="92" y="133"/>
                  </a:cubicBezTo>
                  <a:cubicBezTo>
                    <a:pt x="93" y="135"/>
                    <a:pt x="94" y="137"/>
                    <a:pt x="94" y="140"/>
                  </a:cubicBezTo>
                  <a:cubicBezTo>
                    <a:pt x="94" y="140"/>
                    <a:pt x="94" y="141"/>
                    <a:pt x="94" y="141"/>
                  </a:cubicBezTo>
                  <a:cubicBezTo>
                    <a:pt x="94" y="142"/>
                    <a:pt x="93" y="142"/>
                    <a:pt x="93" y="142"/>
                  </a:cubicBezTo>
                  <a:cubicBezTo>
                    <a:pt x="92" y="142"/>
                    <a:pt x="92" y="142"/>
                    <a:pt x="92" y="141"/>
                  </a:cubicBezTo>
                  <a:cubicBezTo>
                    <a:pt x="91" y="139"/>
                    <a:pt x="91" y="138"/>
                    <a:pt x="91" y="137"/>
                  </a:cubicBezTo>
                  <a:cubicBezTo>
                    <a:pt x="91" y="133"/>
                    <a:pt x="90" y="130"/>
                    <a:pt x="90" y="127"/>
                  </a:cubicBezTo>
                  <a:cubicBezTo>
                    <a:pt x="90" y="126"/>
                    <a:pt x="90" y="125"/>
                    <a:pt x="89" y="124"/>
                  </a:cubicBezTo>
                  <a:cubicBezTo>
                    <a:pt x="89" y="124"/>
                    <a:pt x="89" y="124"/>
                    <a:pt x="89" y="124"/>
                  </a:cubicBezTo>
                  <a:cubicBezTo>
                    <a:pt x="87" y="126"/>
                    <a:pt x="85" y="128"/>
                    <a:pt x="84" y="130"/>
                  </a:cubicBezTo>
                  <a:cubicBezTo>
                    <a:pt x="83" y="130"/>
                    <a:pt x="83" y="130"/>
                    <a:pt x="84" y="131"/>
                  </a:cubicBezTo>
                  <a:cubicBezTo>
                    <a:pt x="85" y="137"/>
                    <a:pt x="86" y="143"/>
                    <a:pt x="88" y="149"/>
                  </a:cubicBezTo>
                  <a:cubicBezTo>
                    <a:pt x="88" y="149"/>
                    <a:pt x="88" y="150"/>
                    <a:pt x="89" y="150"/>
                  </a:cubicBezTo>
                  <a:cubicBezTo>
                    <a:pt x="91" y="148"/>
                    <a:pt x="93" y="146"/>
                    <a:pt x="95" y="144"/>
                  </a:cubicBezTo>
                  <a:cubicBezTo>
                    <a:pt x="96" y="144"/>
                    <a:pt x="96" y="143"/>
                    <a:pt x="96" y="143"/>
                  </a:cubicBezTo>
                  <a:cubicBezTo>
                    <a:pt x="96" y="142"/>
                    <a:pt x="96" y="141"/>
                    <a:pt x="97" y="140"/>
                  </a:cubicBezTo>
                  <a:cubicBezTo>
                    <a:pt x="97" y="140"/>
                    <a:pt x="97" y="140"/>
                    <a:pt x="97" y="140"/>
                  </a:cubicBezTo>
                  <a:cubicBezTo>
                    <a:pt x="97" y="138"/>
                    <a:pt x="97" y="137"/>
                    <a:pt x="97" y="135"/>
                  </a:cubicBezTo>
                  <a:cubicBezTo>
                    <a:pt x="97" y="131"/>
                    <a:pt x="96" y="128"/>
                    <a:pt x="96" y="124"/>
                  </a:cubicBezTo>
                  <a:cubicBezTo>
                    <a:pt x="95" y="122"/>
                    <a:pt x="95" y="120"/>
                    <a:pt x="95" y="118"/>
                  </a:cubicBezTo>
                  <a:close/>
                  <a:moveTo>
                    <a:pt x="82" y="132"/>
                  </a:moveTo>
                  <a:cubicBezTo>
                    <a:pt x="80" y="133"/>
                    <a:pt x="79" y="135"/>
                    <a:pt x="77" y="136"/>
                  </a:cubicBezTo>
                  <a:cubicBezTo>
                    <a:pt x="76" y="137"/>
                    <a:pt x="76" y="138"/>
                    <a:pt x="76" y="138"/>
                  </a:cubicBezTo>
                  <a:cubicBezTo>
                    <a:pt x="77" y="144"/>
                    <a:pt x="78" y="150"/>
                    <a:pt x="80" y="156"/>
                  </a:cubicBezTo>
                  <a:cubicBezTo>
                    <a:pt x="81" y="157"/>
                    <a:pt x="81" y="157"/>
                    <a:pt x="81" y="158"/>
                  </a:cubicBezTo>
                  <a:cubicBezTo>
                    <a:pt x="81" y="158"/>
                    <a:pt x="82" y="157"/>
                    <a:pt x="82" y="157"/>
                  </a:cubicBezTo>
                  <a:cubicBezTo>
                    <a:pt x="83" y="156"/>
                    <a:pt x="84" y="154"/>
                    <a:pt x="85" y="153"/>
                  </a:cubicBezTo>
                  <a:cubicBezTo>
                    <a:pt x="86" y="153"/>
                    <a:pt x="86" y="152"/>
                    <a:pt x="86" y="151"/>
                  </a:cubicBezTo>
                  <a:cubicBezTo>
                    <a:pt x="85" y="145"/>
                    <a:pt x="84" y="138"/>
                    <a:pt x="82" y="132"/>
                  </a:cubicBezTo>
                  <a:close/>
                  <a:moveTo>
                    <a:pt x="71" y="168"/>
                  </a:moveTo>
                  <a:cubicBezTo>
                    <a:pt x="70" y="167"/>
                    <a:pt x="70" y="166"/>
                    <a:pt x="70" y="166"/>
                  </a:cubicBezTo>
                  <a:cubicBezTo>
                    <a:pt x="70" y="163"/>
                    <a:pt x="70" y="160"/>
                    <a:pt x="69" y="158"/>
                  </a:cubicBezTo>
                  <a:cubicBezTo>
                    <a:pt x="69" y="154"/>
                    <a:pt x="68" y="151"/>
                    <a:pt x="67" y="147"/>
                  </a:cubicBezTo>
                  <a:cubicBezTo>
                    <a:pt x="67" y="147"/>
                    <a:pt x="67" y="147"/>
                    <a:pt x="67" y="147"/>
                  </a:cubicBezTo>
                  <a:cubicBezTo>
                    <a:pt x="64" y="149"/>
                    <a:pt x="62" y="151"/>
                    <a:pt x="60" y="153"/>
                  </a:cubicBezTo>
                  <a:cubicBezTo>
                    <a:pt x="62" y="160"/>
                    <a:pt x="64" y="166"/>
                    <a:pt x="66" y="172"/>
                  </a:cubicBezTo>
                  <a:cubicBezTo>
                    <a:pt x="68" y="171"/>
                    <a:pt x="70" y="169"/>
                    <a:pt x="71" y="168"/>
                  </a:cubicBezTo>
                  <a:close/>
                  <a:moveTo>
                    <a:pt x="68" y="145"/>
                  </a:moveTo>
                  <a:cubicBezTo>
                    <a:pt x="70" y="152"/>
                    <a:pt x="72" y="159"/>
                    <a:pt x="74" y="165"/>
                  </a:cubicBezTo>
                  <a:cubicBezTo>
                    <a:pt x="75" y="164"/>
                    <a:pt x="77" y="162"/>
                    <a:pt x="78" y="161"/>
                  </a:cubicBezTo>
                  <a:cubicBezTo>
                    <a:pt x="77" y="153"/>
                    <a:pt x="76" y="146"/>
                    <a:pt x="75" y="139"/>
                  </a:cubicBezTo>
                  <a:cubicBezTo>
                    <a:pt x="72" y="141"/>
                    <a:pt x="70" y="143"/>
                    <a:pt x="68" y="145"/>
                  </a:cubicBezTo>
                  <a:close/>
                  <a:moveTo>
                    <a:pt x="59" y="155"/>
                  </a:moveTo>
                  <a:cubicBezTo>
                    <a:pt x="57" y="156"/>
                    <a:pt x="56" y="158"/>
                    <a:pt x="54" y="160"/>
                  </a:cubicBezTo>
                  <a:cubicBezTo>
                    <a:pt x="54" y="160"/>
                    <a:pt x="54" y="160"/>
                    <a:pt x="54" y="161"/>
                  </a:cubicBezTo>
                  <a:cubicBezTo>
                    <a:pt x="55" y="163"/>
                    <a:pt x="55" y="165"/>
                    <a:pt x="55" y="167"/>
                  </a:cubicBezTo>
                  <a:cubicBezTo>
                    <a:pt x="56" y="170"/>
                    <a:pt x="57" y="173"/>
                    <a:pt x="58" y="175"/>
                  </a:cubicBezTo>
                  <a:cubicBezTo>
                    <a:pt x="59" y="176"/>
                    <a:pt x="59" y="177"/>
                    <a:pt x="59" y="178"/>
                  </a:cubicBezTo>
                  <a:cubicBezTo>
                    <a:pt x="60" y="178"/>
                    <a:pt x="60" y="178"/>
                    <a:pt x="60" y="178"/>
                  </a:cubicBezTo>
                  <a:cubicBezTo>
                    <a:pt x="61" y="178"/>
                    <a:pt x="61" y="177"/>
                    <a:pt x="62" y="176"/>
                  </a:cubicBezTo>
                  <a:cubicBezTo>
                    <a:pt x="64" y="174"/>
                    <a:pt x="64" y="175"/>
                    <a:pt x="63" y="173"/>
                  </a:cubicBezTo>
                  <a:cubicBezTo>
                    <a:pt x="63" y="167"/>
                    <a:pt x="61" y="161"/>
                    <a:pt x="59" y="155"/>
                  </a:cubicBezTo>
                  <a:cubicBezTo>
                    <a:pt x="59" y="155"/>
                    <a:pt x="59" y="155"/>
                    <a:pt x="59" y="155"/>
                  </a:cubicBezTo>
                  <a:close/>
                  <a:moveTo>
                    <a:pt x="51" y="187"/>
                  </a:moveTo>
                  <a:cubicBezTo>
                    <a:pt x="50" y="187"/>
                    <a:pt x="50" y="186"/>
                    <a:pt x="50" y="185"/>
                  </a:cubicBezTo>
                  <a:cubicBezTo>
                    <a:pt x="50" y="181"/>
                    <a:pt x="49" y="178"/>
                    <a:pt x="48" y="176"/>
                  </a:cubicBezTo>
                  <a:cubicBezTo>
                    <a:pt x="48" y="174"/>
                    <a:pt x="47" y="172"/>
                    <a:pt x="47" y="170"/>
                  </a:cubicBezTo>
                  <a:cubicBezTo>
                    <a:pt x="47" y="169"/>
                    <a:pt x="47" y="169"/>
                    <a:pt x="46" y="169"/>
                  </a:cubicBezTo>
                  <a:cubicBezTo>
                    <a:pt x="45" y="170"/>
                    <a:pt x="44" y="172"/>
                    <a:pt x="42" y="173"/>
                  </a:cubicBezTo>
                  <a:cubicBezTo>
                    <a:pt x="42" y="174"/>
                    <a:pt x="41" y="174"/>
                    <a:pt x="42" y="175"/>
                  </a:cubicBezTo>
                  <a:cubicBezTo>
                    <a:pt x="42" y="178"/>
                    <a:pt x="43" y="180"/>
                    <a:pt x="44" y="183"/>
                  </a:cubicBezTo>
                  <a:cubicBezTo>
                    <a:pt x="44" y="186"/>
                    <a:pt x="45" y="189"/>
                    <a:pt x="47" y="192"/>
                  </a:cubicBezTo>
                  <a:cubicBezTo>
                    <a:pt x="48" y="190"/>
                    <a:pt x="49" y="189"/>
                    <a:pt x="51" y="187"/>
                  </a:cubicBezTo>
                  <a:close/>
                  <a:moveTo>
                    <a:pt x="19" y="222"/>
                  </a:moveTo>
                  <a:cubicBezTo>
                    <a:pt x="19" y="221"/>
                    <a:pt x="18" y="220"/>
                    <a:pt x="17" y="218"/>
                  </a:cubicBezTo>
                  <a:cubicBezTo>
                    <a:pt x="17" y="217"/>
                    <a:pt x="17" y="217"/>
                    <a:pt x="18" y="216"/>
                  </a:cubicBezTo>
                  <a:cubicBezTo>
                    <a:pt x="18" y="215"/>
                    <a:pt x="18" y="215"/>
                    <a:pt x="18" y="214"/>
                  </a:cubicBezTo>
                  <a:cubicBezTo>
                    <a:pt x="17" y="210"/>
                    <a:pt x="16" y="205"/>
                    <a:pt x="14" y="201"/>
                  </a:cubicBezTo>
                  <a:cubicBezTo>
                    <a:pt x="14" y="200"/>
                    <a:pt x="14" y="200"/>
                    <a:pt x="14" y="200"/>
                  </a:cubicBezTo>
                  <a:cubicBezTo>
                    <a:pt x="13" y="201"/>
                    <a:pt x="11" y="202"/>
                    <a:pt x="10" y="203"/>
                  </a:cubicBezTo>
                  <a:cubicBezTo>
                    <a:pt x="10" y="203"/>
                    <a:pt x="10" y="203"/>
                    <a:pt x="10" y="203"/>
                  </a:cubicBezTo>
                  <a:cubicBezTo>
                    <a:pt x="12" y="207"/>
                    <a:pt x="13" y="211"/>
                    <a:pt x="13" y="215"/>
                  </a:cubicBezTo>
                  <a:cubicBezTo>
                    <a:pt x="14" y="218"/>
                    <a:pt x="14" y="221"/>
                    <a:pt x="14" y="224"/>
                  </a:cubicBezTo>
                  <a:cubicBezTo>
                    <a:pt x="14" y="225"/>
                    <a:pt x="14" y="226"/>
                    <a:pt x="15" y="227"/>
                  </a:cubicBezTo>
                  <a:cubicBezTo>
                    <a:pt x="16" y="225"/>
                    <a:pt x="18" y="224"/>
                    <a:pt x="19" y="222"/>
                  </a:cubicBezTo>
                  <a:close/>
                  <a:moveTo>
                    <a:pt x="57" y="181"/>
                  </a:moveTo>
                  <a:cubicBezTo>
                    <a:pt x="56" y="180"/>
                    <a:pt x="56" y="179"/>
                    <a:pt x="56" y="178"/>
                  </a:cubicBezTo>
                  <a:cubicBezTo>
                    <a:pt x="55" y="173"/>
                    <a:pt x="54" y="168"/>
                    <a:pt x="53" y="163"/>
                  </a:cubicBezTo>
                  <a:cubicBezTo>
                    <a:pt x="53" y="162"/>
                    <a:pt x="53" y="162"/>
                    <a:pt x="52" y="162"/>
                  </a:cubicBezTo>
                  <a:cubicBezTo>
                    <a:pt x="51" y="163"/>
                    <a:pt x="50" y="165"/>
                    <a:pt x="49" y="166"/>
                  </a:cubicBezTo>
                  <a:cubicBezTo>
                    <a:pt x="48" y="166"/>
                    <a:pt x="48" y="167"/>
                    <a:pt x="48" y="168"/>
                  </a:cubicBezTo>
                  <a:cubicBezTo>
                    <a:pt x="50" y="173"/>
                    <a:pt x="51" y="178"/>
                    <a:pt x="53" y="183"/>
                  </a:cubicBezTo>
                  <a:cubicBezTo>
                    <a:pt x="53" y="184"/>
                    <a:pt x="54" y="184"/>
                    <a:pt x="54" y="184"/>
                  </a:cubicBezTo>
                  <a:cubicBezTo>
                    <a:pt x="55" y="183"/>
                    <a:pt x="56" y="182"/>
                    <a:pt x="57" y="181"/>
                  </a:cubicBezTo>
                  <a:close/>
                  <a:moveTo>
                    <a:pt x="27" y="130"/>
                  </a:moveTo>
                  <a:cubicBezTo>
                    <a:pt x="28" y="130"/>
                    <a:pt x="28" y="130"/>
                    <a:pt x="28" y="130"/>
                  </a:cubicBezTo>
                  <a:cubicBezTo>
                    <a:pt x="34" y="124"/>
                    <a:pt x="40" y="117"/>
                    <a:pt x="46" y="111"/>
                  </a:cubicBezTo>
                  <a:cubicBezTo>
                    <a:pt x="46" y="110"/>
                    <a:pt x="46" y="110"/>
                    <a:pt x="46" y="109"/>
                  </a:cubicBezTo>
                  <a:cubicBezTo>
                    <a:pt x="47" y="108"/>
                    <a:pt x="47" y="109"/>
                    <a:pt x="48" y="109"/>
                  </a:cubicBezTo>
                  <a:cubicBezTo>
                    <a:pt x="50" y="108"/>
                    <a:pt x="51" y="106"/>
                    <a:pt x="53" y="105"/>
                  </a:cubicBezTo>
                  <a:cubicBezTo>
                    <a:pt x="53" y="104"/>
                    <a:pt x="54" y="104"/>
                    <a:pt x="53" y="104"/>
                  </a:cubicBezTo>
                  <a:cubicBezTo>
                    <a:pt x="53" y="103"/>
                    <a:pt x="53" y="102"/>
                    <a:pt x="53" y="101"/>
                  </a:cubicBezTo>
                  <a:cubicBezTo>
                    <a:pt x="53" y="101"/>
                    <a:pt x="52" y="102"/>
                    <a:pt x="52" y="102"/>
                  </a:cubicBezTo>
                  <a:cubicBezTo>
                    <a:pt x="45" y="110"/>
                    <a:pt x="37" y="118"/>
                    <a:pt x="30" y="126"/>
                  </a:cubicBezTo>
                  <a:cubicBezTo>
                    <a:pt x="29" y="127"/>
                    <a:pt x="29" y="128"/>
                    <a:pt x="28" y="129"/>
                  </a:cubicBezTo>
                  <a:cubicBezTo>
                    <a:pt x="28" y="130"/>
                    <a:pt x="28" y="130"/>
                    <a:pt x="27" y="130"/>
                  </a:cubicBezTo>
                  <a:close/>
                  <a:moveTo>
                    <a:pt x="28" y="148"/>
                  </a:moveTo>
                  <a:cubicBezTo>
                    <a:pt x="28" y="148"/>
                    <a:pt x="28" y="148"/>
                    <a:pt x="28" y="148"/>
                  </a:cubicBezTo>
                  <a:cubicBezTo>
                    <a:pt x="31" y="144"/>
                    <a:pt x="34" y="141"/>
                    <a:pt x="37" y="137"/>
                  </a:cubicBezTo>
                  <a:cubicBezTo>
                    <a:pt x="38" y="137"/>
                    <a:pt x="38" y="136"/>
                    <a:pt x="38" y="136"/>
                  </a:cubicBezTo>
                  <a:cubicBezTo>
                    <a:pt x="38" y="135"/>
                    <a:pt x="38" y="134"/>
                    <a:pt x="38" y="133"/>
                  </a:cubicBezTo>
                  <a:cubicBezTo>
                    <a:pt x="37" y="133"/>
                    <a:pt x="37" y="133"/>
                    <a:pt x="37" y="133"/>
                  </a:cubicBezTo>
                  <a:cubicBezTo>
                    <a:pt x="34" y="136"/>
                    <a:pt x="31" y="139"/>
                    <a:pt x="28" y="142"/>
                  </a:cubicBezTo>
                  <a:cubicBezTo>
                    <a:pt x="28" y="143"/>
                    <a:pt x="28" y="143"/>
                    <a:pt x="28" y="143"/>
                  </a:cubicBezTo>
                  <a:cubicBezTo>
                    <a:pt x="28" y="145"/>
                    <a:pt x="28" y="147"/>
                    <a:pt x="28" y="148"/>
                  </a:cubicBezTo>
                  <a:close/>
                  <a:moveTo>
                    <a:pt x="30" y="84"/>
                  </a:moveTo>
                  <a:cubicBezTo>
                    <a:pt x="30" y="83"/>
                    <a:pt x="31" y="83"/>
                    <a:pt x="31" y="82"/>
                  </a:cubicBezTo>
                  <a:cubicBezTo>
                    <a:pt x="34" y="80"/>
                    <a:pt x="38" y="77"/>
                    <a:pt x="41" y="74"/>
                  </a:cubicBezTo>
                  <a:cubicBezTo>
                    <a:pt x="42" y="73"/>
                    <a:pt x="43" y="72"/>
                    <a:pt x="43" y="71"/>
                  </a:cubicBezTo>
                  <a:cubicBezTo>
                    <a:pt x="43" y="70"/>
                    <a:pt x="43" y="70"/>
                    <a:pt x="43" y="70"/>
                  </a:cubicBezTo>
                  <a:cubicBezTo>
                    <a:pt x="44" y="69"/>
                    <a:pt x="44" y="69"/>
                    <a:pt x="45" y="70"/>
                  </a:cubicBezTo>
                  <a:cubicBezTo>
                    <a:pt x="45" y="70"/>
                    <a:pt x="45" y="70"/>
                    <a:pt x="45" y="70"/>
                  </a:cubicBezTo>
                  <a:cubicBezTo>
                    <a:pt x="47" y="69"/>
                    <a:pt x="48" y="68"/>
                    <a:pt x="49" y="67"/>
                  </a:cubicBezTo>
                  <a:cubicBezTo>
                    <a:pt x="50" y="67"/>
                    <a:pt x="50" y="67"/>
                    <a:pt x="50" y="67"/>
                  </a:cubicBezTo>
                  <a:cubicBezTo>
                    <a:pt x="50" y="64"/>
                    <a:pt x="51" y="63"/>
                    <a:pt x="54" y="63"/>
                  </a:cubicBezTo>
                  <a:cubicBezTo>
                    <a:pt x="53" y="62"/>
                    <a:pt x="52" y="62"/>
                    <a:pt x="52" y="61"/>
                  </a:cubicBezTo>
                  <a:cubicBezTo>
                    <a:pt x="51" y="61"/>
                    <a:pt x="51" y="61"/>
                    <a:pt x="51" y="61"/>
                  </a:cubicBezTo>
                  <a:cubicBezTo>
                    <a:pt x="45" y="68"/>
                    <a:pt x="39" y="74"/>
                    <a:pt x="32" y="80"/>
                  </a:cubicBezTo>
                  <a:cubicBezTo>
                    <a:pt x="32" y="81"/>
                    <a:pt x="31" y="82"/>
                    <a:pt x="30" y="83"/>
                  </a:cubicBezTo>
                  <a:cubicBezTo>
                    <a:pt x="30" y="83"/>
                    <a:pt x="29" y="83"/>
                    <a:pt x="30" y="84"/>
                  </a:cubicBezTo>
                  <a:close/>
                  <a:moveTo>
                    <a:pt x="84" y="162"/>
                  </a:moveTo>
                  <a:cubicBezTo>
                    <a:pt x="84" y="162"/>
                    <a:pt x="84" y="161"/>
                    <a:pt x="83" y="161"/>
                  </a:cubicBezTo>
                  <a:cubicBezTo>
                    <a:pt x="81" y="164"/>
                    <a:pt x="78" y="167"/>
                    <a:pt x="76" y="170"/>
                  </a:cubicBezTo>
                  <a:cubicBezTo>
                    <a:pt x="67" y="178"/>
                    <a:pt x="59" y="187"/>
                    <a:pt x="50" y="195"/>
                  </a:cubicBezTo>
                  <a:cubicBezTo>
                    <a:pt x="49" y="196"/>
                    <a:pt x="48" y="197"/>
                    <a:pt x="47" y="197"/>
                  </a:cubicBezTo>
                  <a:cubicBezTo>
                    <a:pt x="44" y="200"/>
                    <a:pt x="41" y="203"/>
                    <a:pt x="38" y="206"/>
                  </a:cubicBezTo>
                  <a:cubicBezTo>
                    <a:pt x="38" y="206"/>
                    <a:pt x="38" y="206"/>
                    <a:pt x="38" y="206"/>
                  </a:cubicBezTo>
                  <a:cubicBezTo>
                    <a:pt x="38" y="206"/>
                    <a:pt x="39" y="206"/>
                    <a:pt x="39" y="206"/>
                  </a:cubicBezTo>
                  <a:cubicBezTo>
                    <a:pt x="41" y="204"/>
                    <a:pt x="43" y="202"/>
                    <a:pt x="45" y="201"/>
                  </a:cubicBezTo>
                  <a:cubicBezTo>
                    <a:pt x="51" y="195"/>
                    <a:pt x="58" y="189"/>
                    <a:pt x="64" y="183"/>
                  </a:cubicBezTo>
                  <a:cubicBezTo>
                    <a:pt x="70" y="177"/>
                    <a:pt x="75" y="170"/>
                    <a:pt x="81" y="164"/>
                  </a:cubicBezTo>
                  <a:cubicBezTo>
                    <a:pt x="82" y="163"/>
                    <a:pt x="83" y="162"/>
                    <a:pt x="84" y="162"/>
                  </a:cubicBezTo>
                  <a:close/>
                  <a:moveTo>
                    <a:pt x="29" y="75"/>
                  </a:moveTo>
                  <a:cubicBezTo>
                    <a:pt x="35" y="69"/>
                    <a:pt x="42" y="64"/>
                    <a:pt x="49" y="58"/>
                  </a:cubicBezTo>
                  <a:cubicBezTo>
                    <a:pt x="49" y="57"/>
                    <a:pt x="48" y="56"/>
                    <a:pt x="47" y="56"/>
                  </a:cubicBezTo>
                  <a:cubicBezTo>
                    <a:pt x="41" y="62"/>
                    <a:pt x="35" y="68"/>
                    <a:pt x="29" y="75"/>
                  </a:cubicBezTo>
                  <a:close/>
                  <a:moveTo>
                    <a:pt x="36" y="105"/>
                  </a:moveTo>
                  <a:cubicBezTo>
                    <a:pt x="36" y="105"/>
                    <a:pt x="36" y="105"/>
                    <a:pt x="36" y="105"/>
                  </a:cubicBezTo>
                  <a:cubicBezTo>
                    <a:pt x="42" y="99"/>
                    <a:pt x="48" y="92"/>
                    <a:pt x="54" y="86"/>
                  </a:cubicBezTo>
                  <a:cubicBezTo>
                    <a:pt x="54" y="86"/>
                    <a:pt x="54" y="86"/>
                    <a:pt x="54" y="86"/>
                  </a:cubicBezTo>
                  <a:cubicBezTo>
                    <a:pt x="55" y="85"/>
                    <a:pt x="55" y="85"/>
                    <a:pt x="55" y="85"/>
                  </a:cubicBezTo>
                  <a:cubicBezTo>
                    <a:pt x="54" y="85"/>
                    <a:pt x="54" y="85"/>
                    <a:pt x="54" y="85"/>
                  </a:cubicBezTo>
                  <a:cubicBezTo>
                    <a:pt x="48" y="90"/>
                    <a:pt x="43" y="95"/>
                    <a:pt x="37" y="100"/>
                  </a:cubicBezTo>
                  <a:cubicBezTo>
                    <a:pt x="37" y="100"/>
                    <a:pt x="37" y="101"/>
                    <a:pt x="37" y="101"/>
                  </a:cubicBezTo>
                  <a:cubicBezTo>
                    <a:pt x="36" y="102"/>
                    <a:pt x="36" y="104"/>
                    <a:pt x="36" y="105"/>
                  </a:cubicBezTo>
                  <a:close/>
                  <a:moveTo>
                    <a:pt x="19" y="168"/>
                  </a:moveTo>
                  <a:cubicBezTo>
                    <a:pt x="18" y="169"/>
                    <a:pt x="17" y="170"/>
                    <a:pt x="17" y="171"/>
                  </a:cubicBezTo>
                  <a:cubicBezTo>
                    <a:pt x="16" y="172"/>
                    <a:pt x="16" y="173"/>
                    <a:pt x="15" y="173"/>
                  </a:cubicBezTo>
                  <a:cubicBezTo>
                    <a:pt x="15" y="173"/>
                    <a:pt x="14" y="173"/>
                    <a:pt x="14" y="174"/>
                  </a:cubicBezTo>
                  <a:cubicBezTo>
                    <a:pt x="13" y="175"/>
                    <a:pt x="12" y="177"/>
                    <a:pt x="10" y="178"/>
                  </a:cubicBezTo>
                  <a:cubicBezTo>
                    <a:pt x="10" y="178"/>
                    <a:pt x="10" y="178"/>
                    <a:pt x="10" y="179"/>
                  </a:cubicBezTo>
                  <a:cubicBezTo>
                    <a:pt x="10" y="180"/>
                    <a:pt x="10" y="182"/>
                    <a:pt x="10" y="183"/>
                  </a:cubicBezTo>
                  <a:cubicBezTo>
                    <a:pt x="10" y="183"/>
                    <a:pt x="10" y="183"/>
                    <a:pt x="10" y="184"/>
                  </a:cubicBezTo>
                  <a:cubicBezTo>
                    <a:pt x="10" y="184"/>
                    <a:pt x="10" y="184"/>
                    <a:pt x="10" y="184"/>
                  </a:cubicBezTo>
                  <a:cubicBezTo>
                    <a:pt x="13" y="180"/>
                    <a:pt x="16" y="176"/>
                    <a:pt x="19" y="172"/>
                  </a:cubicBezTo>
                  <a:cubicBezTo>
                    <a:pt x="19" y="172"/>
                    <a:pt x="19" y="172"/>
                    <a:pt x="19" y="172"/>
                  </a:cubicBezTo>
                  <a:cubicBezTo>
                    <a:pt x="19" y="170"/>
                    <a:pt x="19" y="169"/>
                    <a:pt x="19" y="168"/>
                  </a:cubicBezTo>
                  <a:close/>
                  <a:moveTo>
                    <a:pt x="79" y="115"/>
                  </a:moveTo>
                  <a:cubicBezTo>
                    <a:pt x="81" y="113"/>
                    <a:pt x="83" y="111"/>
                    <a:pt x="85" y="109"/>
                  </a:cubicBezTo>
                  <a:cubicBezTo>
                    <a:pt x="84" y="107"/>
                    <a:pt x="83" y="106"/>
                    <a:pt x="82" y="105"/>
                  </a:cubicBezTo>
                  <a:cubicBezTo>
                    <a:pt x="80" y="107"/>
                    <a:pt x="79" y="108"/>
                    <a:pt x="77" y="110"/>
                  </a:cubicBezTo>
                  <a:cubicBezTo>
                    <a:pt x="78" y="112"/>
                    <a:pt x="78" y="113"/>
                    <a:pt x="79" y="115"/>
                  </a:cubicBezTo>
                  <a:close/>
                  <a:moveTo>
                    <a:pt x="34" y="39"/>
                  </a:moveTo>
                  <a:cubicBezTo>
                    <a:pt x="34" y="39"/>
                    <a:pt x="34" y="39"/>
                    <a:pt x="34" y="40"/>
                  </a:cubicBezTo>
                  <a:cubicBezTo>
                    <a:pt x="32" y="42"/>
                    <a:pt x="29" y="45"/>
                    <a:pt x="27" y="48"/>
                  </a:cubicBezTo>
                  <a:cubicBezTo>
                    <a:pt x="26" y="49"/>
                    <a:pt x="26" y="50"/>
                    <a:pt x="26" y="51"/>
                  </a:cubicBezTo>
                  <a:cubicBezTo>
                    <a:pt x="30" y="48"/>
                    <a:pt x="33" y="45"/>
                    <a:pt x="37" y="43"/>
                  </a:cubicBezTo>
                  <a:cubicBezTo>
                    <a:pt x="36" y="41"/>
                    <a:pt x="35" y="40"/>
                    <a:pt x="34" y="39"/>
                  </a:cubicBezTo>
                  <a:close/>
                  <a:moveTo>
                    <a:pt x="51" y="48"/>
                  </a:moveTo>
                  <a:cubicBezTo>
                    <a:pt x="50" y="46"/>
                    <a:pt x="48" y="44"/>
                    <a:pt x="47" y="42"/>
                  </a:cubicBezTo>
                  <a:cubicBezTo>
                    <a:pt x="42" y="37"/>
                    <a:pt x="38" y="32"/>
                    <a:pt x="34" y="26"/>
                  </a:cubicBezTo>
                  <a:cubicBezTo>
                    <a:pt x="34" y="26"/>
                    <a:pt x="33" y="25"/>
                    <a:pt x="32" y="24"/>
                  </a:cubicBezTo>
                  <a:cubicBezTo>
                    <a:pt x="32" y="24"/>
                    <a:pt x="32" y="24"/>
                    <a:pt x="32" y="24"/>
                  </a:cubicBezTo>
                  <a:cubicBezTo>
                    <a:pt x="33" y="26"/>
                    <a:pt x="34" y="27"/>
                    <a:pt x="35" y="29"/>
                  </a:cubicBezTo>
                  <a:cubicBezTo>
                    <a:pt x="36" y="31"/>
                    <a:pt x="37" y="33"/>
                    <a:pt x="39" y="34"/>
                  </a:cubicBezTo>
                  <a:cubicBezTo>
                    <a:pt x="40" y="35"/>
                    <a:pt x="41" y="37"/>
                    <a:pt x="41" y="38"/>
                  </a:cubicBezTo>
                  <a:cubicBezTo>
                    <a:pt x="42" y="39"/>
                    <a:pt x="44" y="40"/>
                    <a:pt x="44" y="41"/>
                  </a:cubicBezTo>
                  <a:cubicBezTo>
                    <a:pt x="44" y="41"/>
                    <a:pt x="45" y="42"/>
                    <a:pt x="45" y="42"/>
                  </a:cubicBezTo>
                  <a:cubicBezTo>
                    <a:pt x="45" y="42"/>
                    <a:pt x="46" y="43"/>
                    <a:pt x="46" y="44"/>
                  </a:cubicBezTo>
                  <a:cubicBezTo>
                    <a:pt x="47" y="44"/>
                    <a:pt x="47" y="44"/>
                    <a:pt x="47" y="44"/>
                  </a:cubicBezTo>
                  <a:cubicBezTo>
                    <a:pt x="48" y="44"/>
                    <a:pt x="49" y="45"/>
                    <a:pt x="49" y="46"/>
                  </a:cubicBezTo>
                  <a:cubicBezTo>
                    <a:pt x="49" y="46"/>
                    <a:pt x="49" y="46"/>
                    <a:pt x="49" y="46"/>
                  </a:cubicBezTo>
                  <a:cubicBezTo>
                    <a:pt x="49" y="47"/>
                    <a:pt x="50" y="47"/>
                    <a:pt x="50" y="48"/>
                  </a:cubicBezTo>
                  <a:cubicBezTo>
                    <a:pt x="51" y="48"/>
                    <a:pt x="51" y="48"/>
                    <a:pt x="51" y="48"/>
                  </a:cubicBezTo>
                  <a:close/>
                  <a:moveTo>
                    <a:pt x="41" y="77"/>
                  </a:moveTo>
                  <a:cubicBezTo>
                    <a:pt x="41" y="77"/>
                    <a:pt x="41" y="77"/>
                    <a:pt x="41" y="77"/>
                  </a:cubicBezTo>
                  <a:cubicBezTo>
                    <a:pt x="37" y="80"/>
                    <a:pt x="34" y="83"/>
                    <a:pt x="30" y="86"/>
                  </a:cubicBezTo>
                  <a:cubicBezTo>
                    <a:pt x="30" y="87"/>
                    <a:pt x="30" y="87"/>
                    <a:pt x="30" y="87"/>
                  </a:cubicBezTo>
                  <a:cubicBezTo>
                    <a:pt x="30" y="88"/>
                    <a:pt x="30" y="89"/>
                    <a:pt x="30" y="90"/>
                  </a:cubicBezTo>
                  <a:cubicBezTo>
                    <a:pt x="31" y="90"/>
                    <a:pt x="31" y="90"/>
                    <a:pt x="31" y="89"/>
                  </a:cubicBezTo>
                  <a:cubicBezTo>
                    <a:pt x="34" y="86"/>
                    <a:pt x="37" y="83"/>
                    <a:pt x="39" y="81"/>
                  </a:cubicBezTo>
                  <a:cubicBezTo>
                    <a:pt x="40" y="80"/>
                    <a:pt x="41" y="78"/>
                    <a:pt x="41" y="77"/>
                  </a:cubicBezTo>
                  <a:close/>
                  <a:moveTo>
                    <a:pt x="42" y="83"/>
                  </a:moveTo>
                  <a:cubicBezTo>
                    <a:pt x="47" y="79"/>
                    <a:pt x="51" y="76"/>
                    <a:pt x="55" y="72"/>
                  </a:cubicBezTo>
                  <a:cubicBezTo>
                    <a:pt x="54" y="72"/>
                    <a:pt x="53" y="71"/>
                    <a:pt x="53" y="70"/>
                  </a:cubicBezTo>
                  <a:cubicBezTo>
                    <a:pt x="52" y="70"/>
                    <a:pt x="52" y="71"/>
                    <a:pt x="52" y="71"/>
                  </a:cubicBezTo>
                  <a:cubicBezTo>
                    <a:pt x="49" y="74"/>
                    <a:pt x="47" y="76"/>
                    <a:pt x="44" y="79"/>
                  </a:cubicBezTo>
                  <a:cubicBezTo>
                    <a:pt x="43" y="80"/>
                    <a:pt x="43" y="81"/>
                    <a:pt x="42" y="83"/>
                  </a:cubicBezTo>
                  <a:close/>
                  <a:moveTo>
                    <a:pt x="76" y="97"/>
                  </a:moveTo>
                  <a:cubicBezTo>
                    <a:pt x="76" y="98"/>
                    <a:pt x="75" y="98"/>
                    <a:pt x="75" y="99"/>
                  </a:cubicBezTo>
                  <a:cubicBezTo>
                    <a:pt x="74" y="99"/>
                    <a:pt x="74" y="99"/>
                    <a:pt x="74" y="100"/>
                  </a:cubicBezTo>
                  <a:cubicBezTo>
                    <a:pt x="75" y="102"/>
                    <a:pt x="75" y="104"/>
                    <a:pt x="75" y="106"/>
                  </a:cubicBezTo>
                  <a:cubicBezTo>
                    <a:pt x="75" y="106"/>
                    <a:pt x="76" y="106"/>
                    <a:pt x="76" y="106"/>
                  </a:cubicBezTo>
                  <a:cubicBezTo>
                    <a:pt x="77" y="105"/>
                    <a:pt x="79" y="104"/>
                    <a:pt x="80" y="102"/>
                  </a:cubicBezTo>
                  <a:cubicBezTo>
                    <a:pt x="79" y="101"/>
                    <a:pt x="78" y="99"/>
                    <a:pt x="76" y="97"/>
                  </a:cubicBezTo>
                  <a:close/>
                  <a:moveTo>
                    <a:pt x="37" y="91"/>
                  </a:moveTo>
                  <a:cubicBezTo>
                    <a:pt x="37" y="91"/>
                    <a:pt x="37" y="91"/>
                    <a:pt x="37" y="91"/>
                  </a:cubicBezTo>
                  <a:cubicBezTo>
                    <a:pt x="34" y="94"/>
                    <a:pt x="31" y="96"/>
                    <a:pt x="28" y="99"/>
                  </a:cubicBezTo>
                  <a:cubicBezTo>
                    <a:pt x="28" y="99"/>
                    <a:pt x="27" y="100"/>
                    <a:pt x="27" y="100"/>
                  </a:cubicBezTo>
                  <a:cubicBezTo>
                    <a:pt x="27" y="101"/>
                    <a:pt x="27" y="102"/>
                    <a:pt x="27" y="103"/>
                  </a:cubicBezTo>
                  <a:cubicBezTo>
                    <a:pt x="28" y="103"/>
                    <a:pt x="28" y="103"/>
                    <a:pt x="28" y="103"/>
                  </a:cubicBezTo>
                  <a:cubicBezTo>
                    <a:pt x="30" y="100"/>
                    <a:pt x="33" y="98"/>
                    <a:pt x="35" y="95"/>
                  </a:cubicBezTo>
                  <a:cubicBezTo>
                    <a:pt x="36" y="94"/>
                    <a:pt x="37" y="92"/>
                    <a:pt x="37" y="91"/>
                  </a:cubicBezTo>
                  <a:close/>
                  <a:moveTo>
                    <a:pt x="73" y="79"/>
                  </a:moveTo>
                  <a:cubicBezTo>
                    <a:pt x="74" y="79"/>
                    <a:pt x="74" y="80"/>
                    <a:pt x="74" y="80"/>
                  </a:cubicBezTo>
                  <a:cubicBezTo>
                    <a:pt x="77" y="84"/>
                    <a:pt x="80" y="88"/>
                    <a:pt x="84" y="92"/>
                  </a:cubicBezTo>
                  <a:cubicBezTo>
                    <a:pt x="84" y="92"/>
                    <a:pt x="84" y="93"/>
                    <a:pt x="84" y="93"/>
                  </a:cubicBezTo>
                  <a:cubicBezTo>
                    <a:pt x="85" y="93"/>
                    <a:pt x="86" y="93"/>
                    <a:pt x="86" y="94"/>
                  </a:cubicBezTo>
                  <a:cubicBezTo>
                    <a:pt x="86" y="93"/>
                    <a:pt x="86" y="93"/>
                    <a:pt x="87" y="93"/>
                  </a:cubicBezTo>
                  <a:cubicBezTo>
                    <a:pt x="82" y="88"/>
                    <a:pt x="78" y="83"/>
                    <a:pt x="74" y="78"/>
                  </a:cubicBezTo>
                  <a:cubicBezTo>
                    <a:pt x="74" y="79"/>
                    <a:pt x="74" y="79"/>
                    <a:pt x="73" y="79"/>
                  </a:cubicBezTo>
                  <a:close/>
                  <a:moveTo>
                    <a:pt x="58" y="92"/>
                  </a:moveTo>
                  <a:cubicBezTo>
                    <a:pt x="57" y="92"/>
                    <a:pt x="57" y="92"/>
                    <a:pt x="57" y="92"/>
                  </a:cubicBezTo>
                  <a:cubicBezTo>
                    <a:pt x="55" y="94"/>
                    <a:pt x="52" y="96"/>
                    <a:pt x="50" y="99"/>
                  </a:cubicBezTo>
                  <a:cubicBezTo>
                    <a:pt x="49" y="99"/>
                    <a:pt x="49" y="99"/>
                    <a:pt x="49" y="100"/>
                  </a:cubicBezTo>
                  <a:cubicBezTo>
                    <a:pt x="47" y="103"/>
                    <a:pt x="45" y="105"/>
                    <a:pt x="43" y="108"/>
                  </a:cubicBezTo>
                  <a:cubicBezTo>
                    <a:pt x="42" y="109"/>
                    <a:pt x="42" y="109"/>
                    <a:pt x="42" y="109"/>
                  </a:cubicBezTo>
                  <a:cubicBezTo>
                    <a:pt x="42" y="109"/>
                    <a:pt x="42" y="109"/>
                    <a:pt x="43" y="109"/>
                  </a:cubicBezTo>
                  <a:cubicBezTo>
                    <a:pt x="43" y="109"/>
                    <a:pt x="43" y="108"/>
                    <a:pt x="43" y="108"/>
                  </a:cubicBezTo>
                  <a:cubicBezTo>
                    <a:pt x="46" y="105"/>
                    <a:pt x="50" y="101"/>
                    <a:pt x="53" y="98"/>
                  </a:cubicBezTo>
                  <a:cubicBezTo>
                    <a:pt x="54" y="96"/>
                    <a:pt x="56" y="95"/>
                    <a:pt x="57" y="93"/>
                  </a:cubicBezTo>
                  <a:cubicBezTo>
                    <a:pt x="58" y="93"/>
                    <a:pt x="58" y="92"/>
                    <a:pt x="58" y="92"/>
                  </a:cubicBezTo>
                  <a:close/>
                  <a:moveTo>
                    <a:pt x="11" y="84"/>
                  </a:moveTo>
                  <a:cubicBezTo>
                    <a:pt x="11" y="84"/>
                    <a:pt x="11" y="84"/>
                    <a:pt x="11" y="84"/>
                  </a:cubicBezTo>
                  <a:cubicBezTo>
                    <a:pt x="11" y="85"/>
                    <a:pt x="11" y="86"/>
                    <a:pt x="11" y="87"/>
                  </a:cubicBezTo>
                  <a:cubicBezTo>
                    <a:pt x="10" y="91"/>
                    <a:pt x="10" y="96"/>
                    <a:pt x="10" y="100"/>
                  </a:cubicBezTo>
                  <a:cubicBezTo>
                    <a:pt x="9" y="106"/>
                    <a:pt x="9" y="112"/>
                    <a:pt x="9" y="118"/>
                  </a:cubicBezTo>
                  <a:cubicBezTo>
                    <a:pt x="9" y="118"/>
                    <a:pt x="9" y="119"/>
                    <a:pt x="9" y="119"/>
                  </a:cubicBezTo>
                  <a:cubicBezTo>
                    <a:pt x="9" y="119"/>
                    <a:pt x="9" y="119"/>
                    <a:pt x="9" y="119"/>
                  </a:cubicBezTo>
                  <a:cubicBezTo>
                    <a:pt x="10" y="108"/>
                    <a:pt x="11" y="96"/>
                    <a:pt x="11" y="84"/>
                  </a:cubicBezTo>
                  <a:close/>
                  <a:moveTo>
                    <a:pt x="38" y="96"/>
                  </a:moveTo>
                  <a:cubicBezTo>
                    <a:pt x="43" y="91"/>
                    <a:pt x="48" y="87"/>
                    <a:pt x="53" y="82"/>
                  </a:cubicBezTo>
                  <a:cubicBezTo>
                    <a:pt x="53" y="82"/>
                    <a:pt x="53" y="81"/>
                    <a:pt x="53" y="80"/>
                  </a:cubicBezTo>
                  <a:cubicBezTo>
                    <a:pt x="52" y="81"/>
                    <a:pt x="51" y="82"/>
                    <a:pt x="50" y="83"/>
                  </a:cubicBezTo>
                  <a:cubicBezTo>
                    <a:pt x="47" y="87"/>
                    <a:pt x="43" y="90"/>
                    <a:pt x="39" y="94"/>
                  </a:cubicBezTo>
                  <a:cubicBezTo>
                    <a:pt x="39" y="95"/>
                    <a:pt x="38" y="95"/>
                    <a:pt x="38" y="96"/>
                  </a:cubicBezTo>
                  <a:close/>
                  <a:moveTo>
                    <a:pt x="10" y="173"/>
                  </a:moveTo>
                  <a:cubicBezTo>
                    <a:pt x="10" y="173"/>
                    <a:pt x="10" y="173"/>
                    <a:pt x="10" y="173"/>
                  </a:cubicBezTo>
                  <a:cubicBezTo>
                    <a:pt x="11" y="172"/>
                    <a:pt x="12" y="170"/>
                    <a:pt x="12" y="169"/>
                  </a:cubicBezTo>
                  <a:cubicBezTo>
                    <a:pt x="13" y="169"/>
                    <a:pt x="13" y="169"/>
                    <a:pt x="13" y="168"/>
                  </a:cubicBezTo>
                  <a:cubicBezTo>
                    <a:pt x="12" y="166"/>
                    <a:pt x="12" y="163"/>
                    <a:pt x="12" y="160"/>
                  </a:cubicBezTo>
                  <a:cubicBezTo>
                    <a:pt x="11" y="160"/>
                    <a:pt x="11" y="160"/>
                    <a:pt x="11" y="159"/>
                  </a:cubicBezTo>
                  <a:cubicBezTo>
                    <a:pt x="10" y="159"/>
                    <a:pt x="10" y="158"/>
                    <a:pt x="11" y="158"/>
                  </a:cubicBezTo>
                  <a:cubicBezTo>
                    <a:pt x="11" y="157"/>
                    <a:pt x="11" y="157"/>
                    <a:pt x="11" y="157"/>
                  </a:cubicBezTo>
                  <a:cubicBezTo>
                    <a:pt x="11" y="155"/>
                    <a:pt x="11" y="154"/>
                    <a:pt x="11" y="152"/>
                  </a:cubicBezTo>
                  <a:cubicBezTo>
                    <a:pt x="11" y="152"/>
                    <a:pt x="11" y="152"/>
                    <a:pt x="11" y="152"/>
                  </a:cubicBezTo>
                  <a:cubicBezTo>
                    <a:pt x="10" y="159"/>
                    <a:pt x="10" y="166"/>
                    <a:pt x="10" y="173"/>
                  </a:cubicBezTo>
                  <a:close/>
                  <a:moveTo>
                    <a:pt x="26" y="68"/>
                  </a:moveTo>
                  <a:cubicBezTo>
                    <a:pt x="32" y="63"/>
                    <a:pt x="38" y="58"/>
                    <a:pt x="45" y="53"/>
                  </a:cubicBezTo>
                  <a:cubicBezTo>
                    <a:pt x="44" y="52"/>
                    <a:pt x="44" y="52"/>
                    <a:pt x="44" y="52"/>
                  </a:cubicBezTo>
                  <a:cubicBezTo>
                    <a:pt x="44" y="51"/>
                    <a:pt x="44" y="51"/>
                    <a:pt x="43" y="51"/>
                  </a:cubicBezTo>
                  <a:cubicBezTo>
                    <a:pt x="37" y="57"/>
                    <a:pt x="32" y="62"/>
                    <a:pt x="26" y="68"/>
                  </a:cubicBezTo>
                  <a:close/>
                  <a:moveTo>
                    <a:pt x="70" y="123"/>
                  </a:moveTo>
                  <a:cubicBezTo>
                    <a:pt x="69" y="122"/>
                    <a:pt x="68" y="121"/>
                    <a:pt x="67" y="120"/>
                  </a:cubicBezTo>
                  <a:cubicBezTo>
                    <a:pt x="66" y="122"/>
                    <a:pt x="65" y="123"/>
                    <a:pt x="63" y="125"/>
                  </a:cubicBezTo>
                  <a:cubicBezTo>
                    <a:pt x="62" y="126"/>
                    <a:pt x="62" y="126"/>
                    <a:pt x="63" y="127"/>
                  </a:cubicBezTo>
                  <a:cubicBezTo>
                    <a:pt x="64" y="127"/>
                    <a:pt x="64" y="127"/>
                    <a:pt x="65" y="127"/>
                  </a:cubicBezTo>
                  <a:cubicBezTo>
                    <a:pt x="67" y="126"/>
                    <a:pt x="68" y="125"/>
                    <a:pt x="70" y="123"/>
                  </a:cubicBezTo>
                  <a:close/>
                  <a:moveTo>
                    <a:pt x="40" y="46"/>
                  </a:moveTo>
                  <a:cubicBezTo>
                    <a:pt x="35" y="51"/>
                    <a:pt x="31" y="55"/>
                    <a:pt x="27" y="59"/>
                  </a:cubicBezTo>
                  <a:cubicBezTo>
                    <a:pt x="27" y="59"/>
                    <a:pt x="27" y="59"/>
                    <a:pt x="27" y="60"/>
                  </a:cubicBezTo>
                  <a:cubicBezTo>
                    <a:pt x="32" y="56"/>
                    <a:pt x="36" y="52"/>
                    <a:pt x="41" y="48"/>
                  </a:cubicBezTo>
                  <a:cubicBezTo>
                    <a:pt x="41" y="48"/>
                    <a:pt x="40" y="47"/>
                    <a:pt x="40" y="46"/>
                  </a:cubicBezTo>
                  <a:close/>
                  <a:moveTo>
                    <a:pt x="13" y="51"/>
                  </a:moveTo>
                  <a:cubicBezTo>
                    <a:pt x="13" y="51"/>
                    <a:pt x="13" y="51"/>
                    <a:pt x="13" y="51"/>
                  </a:cubicBezTo>
                  <a:cubicBezTo>
                    <a:pt x="13" y="52"/>
                    <a:pt x="12" y="52"/>
                    <a:pt x="12" y="53"/>
                  </a:cubicBezTo>
                  <a:cubicBezTo>
                    <a:pt x="12" y="58"/>
                    <a:pt x="11" y="64"/>
                    <a:pt x="11" y="69"/>
                  </a:cubicBezTo>
                  <a:cubicBezTo>
                    <a:pt x="11" y="73"/>
                    <a:pt x="11" y="77"/>
                    <a:pt x="10" y="81"/>
                  </a:cubicBezTo>
                  <a:cubicBezTo>
                    <a:pt x="10" y="81"/>
                    <a:pt x="10" y="82"/>
                    <a:pt x="10" y="82"/>
                  </a:cubicBezTo>
                  <a:cubicBezTo>
                    <a:pt x="11" y="81"/>
                    <a:pt x="11" y="81"/>
                    <a:pt x="11" y="80"/>
                  </a:cubicBezTo>
                  <a:cubicBezTo>
                    <a:pt x="12" y="75"/>
                    <a:pt x="12" y="70"/>
                    <a:pt x="12" y="65"/>
                  </a:cubicBezTo>
                  <a:cubicBezTo>
                    <a:pt x="12" y="60"/>
                    <a:pt x="13" y="55"/>
                    <a:pt x="13" y="51"/>
                  </a:cubicBezTo>
                  <a:close/>
                  <a:moveTo>
                    <a:pt x="40" y="60"/>
                  </a:moveTo>
                  <a:cubicBezTo>
                    <a:pt x="40" y="60"/>
                    <a:pt x="40" y="60"/>
                    <a:pt x="40" y="60"/>
                  </a:cubicBezTo>
                  <a:cubicBezTo>
                    <a:pt x="39" y="60"/>
                    <a:pt x="39" y="60"/>
                    <a:pt x="39" y="61"/>
                  </a:cubicBezTo>
                  <a:cubicBezTo>
                    <a:pt x="35" y="63"/>
                    <a:pt x="32" y="66"/>
                    <a:pt x="29" y="69"/>
                  </a:cubicBezTo>
                  <a:cubicBezTo>
                    <a:pt x="28" y="70"/>
                    <a:pt x="27" y="70"/>
                    <a:pt x="27" y="71"/>
                  </a:cubicBezTo>
                  <a:cubicBezTo>
                    <a:pt x="26" y="71"/>
                    <a:pt x="26" y="71"/>
                    <a:pt x="26" y="72"/>
                  </a:cubicBezTo>
                  <a:cubicBezTo>
                    <a:pt x="26" y="72"/>
                    <a:pt x="26" y="73"/>
                    <a:pt x="26" y="74"/>
                  </a:cubicBezTo>
                  <a:cubicBezTo>
                    <a:pt x="31" y="69"/>
                    <a:pt x="35" y="64"/>
                    <a:pt x="40" y="60"/>
                  </a:cubicBezTo>
                  <a:close/>
                  <a:moveTo>
                    <a:pt x="16" y="134"/>
                  </a:moveTo>
                  <a:cubicBezTo>
                    <a:pt x="16" y="134"/>
                    <a:pt x="16" y="134"/>
                    <a:pt x="15" y="134"/>
                  </a:cubicBezTo>
                  <a:cubicBezTo>
                    <a:pt x="15" y="135"/>
                    <a:pt x="14" y="136"/>
                    <a:pt x="13" y="137"/>
                  </a:cubicBezTo>
                  <a:cubicBezTo>
                    <a:pt x="13" y="137"/>
                    <a:pt x="13" y="137"/>
                    <a:pt x="13" y="138"/>
                  </a:cubicBezTo>
                  <a:cubicBezTo>
                    <a:pt x="13" y="140"/>
                    <a:pt x="13" y="141"/>
                    <a:pt x="13" y="143"/>
                  </a:cubicBezTo>
                  <a:cubicBezTo>
                    <a:pt x="13" y="143"/>
                    <a:pt x="13" y="144"/>
                    <a:pt x="13" y="144"/>
                  </a:cubicBezTo>
                  <a:cubicBezTo>
                    <a:pt x="13" y="143"/>
                    <a:pt x="14" y="143"/>
                    <a:pt x="14" y="142"/>
                  </a:cubicBezTo>
                  <a:cubicBezTo>
                    <a:pt x="16" y="141"/>
                    <a:pt x="16" y="140"/>
                    <a:pt x="16" y="138"/>
                  </a:cubicBezTo>
                  <a:cubicBezTo>
                    <a:pt x="16" y="137"/>
                    <a:pt x="16" y="137"/>
                    <a:pt x="16" y="136"/>
                  </a:cubicBezTo>
                  <a:cubicBezTo>
                    <a:pt x="16" y="135"/>
                    <a:pt x="16" y="135"/>
                    <a:pt x="16" y="134"/>
                  </a:cubicBezTo>
                  <a:close/>
                  <a:moveTo>
                    <a:pt x="73" y="77"/>
                  </a:moveTo>
                  <a:cubicBezTo>
                    <a:pt x="69" y="71"/>
                    <a:pt x="65" y="66"/>
                    <a:pt x="60" y="62"/>
                  </a:cubicBezTo>
                  <a:cubicBezTo>
                    <a:pt x="61" y="63"/>
                    <a:pt x="62" y="65"/>
                    <a:pt x="62" y="66"/>
                  </a:cubicBezTo>
                  <a:cubicBezTo>
                    <a:pt x="63" y="66"/>
                    <a:pt x="63" y="67"/>
                    <a:pt x="63" y="67"/>
                  </a:cubicBezTo>
                  <a:cubicBezTo>
                    <a:pt x="64" y="67"/>
                    <a:pt x="64" y="67"/>
                    <a:pt x="64" y="68"/>
                  </a:cubicBezTo>
                  <a:cubicBezTo>
                    <a:pt x="64" y="68"/>
                    <a:pt x="64" y="69"/>
                    <a:pt x="64" y="69"/>
                  </a:cubicBezTo>
                  <a:cubicBezTo>
                    <a:pt x="66" y="70"/>
                    <a:pt x="67" y="72"/>
                    <a:pt x="68" y="73"/>
                  </a:cubicBezTo>
                  <a:cubicBezTo>
                    <a:pt x="68" y="73"/>
                    <a:pt x="68" y="73"/>
                    <a:pt x="69" y="73"/>
                  </a:cubicBezTo>
                  <a:cubicBezTo>
                    <a:pt x="70" y="74"/>
                    <a:pt x="71" y="76"/>
                    <a:pt x="72" y="77"/>
                  </a:cubicBezTo>
                  <a:cubicBezTo>
                    <a:pt x="72" y="77"/>
                    <a:pt x="72" y="77"/>
                    <a:pt x="72" y="77"/>
                  </a:cubicBezTo>
                  <a:cubicBezTo>
                    <a:pt x="72" y="77"/>
                    <a:pt x="72" y="77"/>
                    <a:pt x="73" y="77"/>
                  </a:cubicBezTo>
                  <a:close/>
                  <a:moveTo>
                    <a:pt x="41" y="68"/>
                  </a:moveTo>
                  <a:cubicBezTo>
                    <a:pt x="41" y="68"/>
                    <a:pt x="41" y="68"/>
                    <a:pt x="41" y="67"/>
                  </a:cubicBezTo>
                  <a:cubicBezTo>
                    <a:pt x="36" y="71"/>
                    <a:pt x="32" y="75"/>
                    <a:pt x="27" y="80"/>
                  </a:cubicBezTo>
                  <a:cubicBezTo>
                    <a:pt x="28" y="80"/>
                    <a:pt x="28" y="80"/>
                    <a:pt x="29" y="81"/>
                  </a:cubicBezTo>
                  <a:cubicBezTo>
                    <a:pt x="33" y="76"/>
                    <a:pt x="37" y="72"/>
                    <a:pt x="41" y="68"/>
                  </a:cubicBezTo>
                  <a:close/>
                  <a:moveTo>
                    <a:pt x="26" y="56"/>
                  </a:moveTo>
                  <a:cubicBezTo>
                    <a:pt x="26" y="56"/>
                    <a:pt x="26" y="56"/>
                    <a:pt x="26" y="57"/>
                  </a:cubicBezTo>
                  <a:cubicBezTo>
                    <a:pt x="30" y="53"/>
                    <a:pt x="34" y="49"/>
                    <a:pt x="38" y="45"/>
                  </a:cubicBezTo>
                  <a:cubicBezTo>
                    <a:pt x="37" y="45"/>
                    <a:pt x="37" y="45"/>
                    <a:pt x="37" y="45"/>
                  </a:cubicBezTo>
                  <a:cubicBezTo>
                    <a:pt x="34" y="48"/>
                    <a:pt x="30" y="51"/>
                    <a:pt x="27" y="53"/>
                  </a:cubicBezTo>
                  <a:cubicBezTo>
                    <a:pt x="26" y="54"/>
                    <a:pt x="26" y="54"/>
                    <a:pt x="26" y="54"/>
                  </a:cubicBezTo>
                  <a:cubicBezTo>
                    <a:pt x="26" y="55"/>
                    <a:pt x="26" y="56"/>
                    <a:pt x="26" y="56"/>
                  </a:cubicBezTo>
                  <a:close/>
                  <a:moveTo>
                    <a:pt x="89" y="111"/>
                  </a:moveTo>
                  <a:cubicBezTo>
                    <a:pt x="89" y="111"/>
                    <a:pt x="89" y="111"/>
                    <a:pt x="89" y="111"/>
                  </a:cubicBezTo>
                  <a:cubicBezTo>
                    <a:pt x="90" y="110"/>
                    <a:pt x="92" y="110"/>
                    <a:pt x="93" y="109"/>
                  </a:cubicBezTo>
                  <a:cubicBezTo>
                    <a:pt x="94" y="109"/>
                    <a:pt x="94" y="108"/>
                    <a:pt x="94" y="108"/>
                  </a:cubicBezTo>
                  <a:cubicBezTo>
                    <a:pt x="94" y="106"/>
                    <a:pt x="93" y="105"/>
                    <a:pt x="92" y="103"/>
                  </a:cubicBezTo>
                  <a:cubicBezTo>
                    <a:pt x="91" y="106"/>
                    <a:pt x="90" y="108"/>
                    <a:pt x="89" y="110"/>
                  </a:cubicBezTo>
                  <a:cubicBezTo>
                    <a:pt x="89" y="110"/>
                    <a:pt x="89" y="111"/>
                    <a:pt x="89" y="111"/>
                  </a:cubicBezTo>
                  <a:close/>
                  <a:moveTo>
                    <a:pt x="62" y="113"/>
                  </a:moveTo>
                  <a:cubicBezTo>
                    <a:pt x="61" y="114"/>
                    <a:pt x="60" y="114"/>
                    <a:pt x="59" y="115"/>
                  </a:cubicBezTo>
                  <a:cubicBezTo>
                    <a:pt x="59" y="115"/>
                    <a:pt x="59" y="116"/>
                    <a:pt x="59" y="116"/>
                  </a:cubicBezTo>
                  <a:cubicBezTo>
                    <a:pt x="60" y="117"/>
                    <a:pt x="60" y="118"/>
                    <a:pt x="60" y="120"/>
                  </a:cubicBezTo>
                  <a:cubicBezTo>
                    <a:pt x="62" y="118"/>
                    <a:pt x="63" y="117"/>
                    <a:pt x="64" y="116"/>
                  </a:cubicBezTo>
                  <a:cubicBezTo>
                    <a:pt x="63" y="115"/>
                    <a:pt x="63" y="114"/>
                    <a:pt x="62" y="113"/>
                  </a:cubicBezTo>
                  <a:close/>
                  <a:moveTo>
                    <a:pt x="16" y="155"/>
                  </a:moveTo>
                  <a:cubicBezTo>
                    <a:pt x="16" y="156"/>
                    <a:pt x="16" y="156"/>
                    <a:pt x="16" y="156"/>
                  </a:cubicBezTo>
                  <a:cubicBezTo>
                    <a:pt x="15" y="157"/>
                    <a:pt x="14" y="158"/>
                    <a:pt x="14" y="158"/>
                  </a:cubicBezTo>
                  <a:cubicBezTo>
                    <a:pt x="13" y="159"/>
                    <a:pt x="14" y="160"/>
                    <a:pt x="14" y="162"/>
                  </a:cubicBezTo>
                  <a:cubicBezTo>
                    <a:pt x="14" y="163"/>
                    <a:pt x="14" y="165"/>
                    <a:pt x="14" y="166"/>
                  </a:cubicBezTo>
                  <a:cubicBezTo>
                    <a:pt x="16" y="165"/>
                    <a:pt x="16" y="165"/>
                    <a:pt x="16" y="164"/>
                  </a:cubicBezTo>
                  <a:cubicBezTo>
                    <a:pt x="16" y="162"/>
                    <a:pt x="16" y="161"/>
                    <a:pt x="16" y="159"/>
                  </a:cubicBezTo>
                  <a:cubicBezTo>
                    <a:pt x="16" y="158"/>
                    <a:pt x="16" y="157"/>
                    <a:pt x="16" y="155"/>
                  </a:cubicBezTo>
                  <a:close/>
                  <a:moveTo>
                    <a:pt x="13" y="132"/>
                  </a:moveTo>
                  <a:cubicBezTo>
                    <a:pt x="14" y="131"/>
                    <a:pt x="14" y="130"/>
                    <a:pt x="15" y="129"/>
                  </a:cubicBezTo>
                  <a:cubicBezTo>
                    <a:pt x="15" y="128"/>
                    <a:pt x="16" y="128"/>
                    <a:pt x="16" y="127"/>
                  </a:cubicBezTo>
                  <a:cubicBezTo>
                    <a:pt x="16" y="126"/>
                    <a:pt x="16" y="125"/>
                    <a:pt x="16" y="123"/>
                  </a:cubicBezTo>
                  <a:cubicBezTo>
                    <a:pt x="16" y="123"/>
                    <a:pt x="16" y="123"/>
                    <a:pt x="15" y="122"/>
                  </a:cubicBezTo>
                  <a:cubicBezTo>
                    <a:pt x="15" y="123"/>
                    <a:pt x="14" y="124"/>
                    <a:pt x="13" y="125"/>
                  </a:cubicBezTo>
                  <a:cubicBezTo>
                    <a:pt x="13" y="125"/>
                    <a:pt x="13" y="125"/>
                    <a:pt x="13" y="125"/>
                  </a:cubicBezTo>
                  <a:cubicBezTo>
                    <a:pt x="13" y="127"/>
                    <a:pt x="13" y="129"/>
                    <a:pt x="13" y="132"/>
                  </a:cubicBezTo>
                  <a:close/>
                  <a:moveTo>
                    <a:pt x="57" y="101"/>
                  </a:moveTo>
                  <a:cubicBezTo>
                    <a:pt x="58" y="100"/>
                    <a:pt x="59" y="99"/>
                    <a:pt x="61" y="98"/>
                  </a:cubicBezTo>
                  <a:cubicBezTo>
                    <a:pt x="60" y="97"/>
                    <a:pt x="60" y="96"/>
                    <a:pt x="59" y="95"/>
                  </a:cubicBezTo>
                  <a:cubicBezTo>
                    <a:pt x="58" y="96"/>
                    <a:pt x="56" y="98"/>
                    <a:pt x="55" y="99"/>
                  </a:cubicBezTo>
                  <a:cubicBezTo>
                    <a:pt x="56" y="100"/>
                    <a:pt x="56" y="100"/>
                    <a:pt x="57" y="101"/>
                  </a:cubicBezTo>
                  <a:close/>
                  <a:moveTo>
                    <a:pt x="84" y="99"/>
                  </a:moveTo>
                  <a:cubicBezTo>
                    <a:pt x="84" y="99"/>
                    <a:pt x="84" y="99"/>
                    <a:pt x="84" y="99"/>
                  </a:cubicBezTo>
                  <a:cubicBezTo>
                    <a:pt x="84" y="98"/>
                    <a:pt x="84" y="97"/>
                    <a:pt x="84" y="96"/>
                  </a:cubicBezTo>
                  <a:cubicBezTo>
                    <a:pt x="84" y="96"/>
                    <a:pt x="83" y="95"/>
                    <a:pt x="83" y="94"/>
                  </a:cubicBezTo>
                  <a:cubicBezTo>
                    <a:pt x="80" y="91"/>
                    <a:pt x="78" y="89"/>
                    <a:pt x="76" y="86"/>
                  </a:cubicBezTo>
                  <a:cubicBezTo>
                    <a:pt x="75" y="85"/>
                    <a:pt x="74" y="83"/>
                    <a:pt x="72" y="82"/>
                  </a:cubicBezTo>
                  <a:cubicBezTo>
                    <a:pt x="72" y="82"/>
                    <a:pt x="73" y="82"/>
                    <a:pt x="73" y="83"/>
                  </a:cubicBezTo>
                  <a:cubicBezTo>
                    <a:pt x="74" y="85"/>
                    <a:pt x="76" y="87"/>
                    <a:pt x="77" y="89"/>
                  </a:cubicBezTo>
                  <a:cubicBezTo>
                    <a:pt x="80" y="92"/>
                    <a:pt x="82" y="95"/>
                    <a:pt x="84" y="99"/>
                  </a:cubicBezTo>
                  <a:cubicBezTo>
                    <a:pt x="84" y="99"/>
                    <a:pt x="84" y="99"/>
                    <a:pt x="84" y="99"/>
                  </a:cubicBezTo>
                  <a:close/>
                  <a:moveTo>
                    <a:pt x="93" y="155"/>
                  </a:moveTo>
                  <a:cubicBezTo>
                    <a:pt x="95" y="153"/>
                    <a:pt x="96" y="151"/>
                    <a:pt x="98" y="149"/>
                  </a:cubicBezTo>
                  <a:cubicBezTo>
                    <a:pt x="98" y="149"/>
                    <a:pt x="98" y="148"/>
                    <a:pt x="98" y="148"/>
                  </a:cubicBezTo>
                  <a:cubicBezTo>
                    <a:pt x="99" y="147"/>
                    <a:pt x="99" y="147"/>
                    <a:pt x="98" y="146"/>
                  </a:cubicBezTo>
                  <a:cubicBezTo>
                    <a:pt x="96" y="149"/>
                    <a:pt x="93" y="151"/>
                    <a:pt x="91" y="154"/>
                  </a:cubicBezTo>
                  <a:cubicBezTo>
                    <a:pt x="92" y="154"/>
                    <a:pt x="92" y="154"/>
                    <a:pt x="93" y="155"/>
                  </a:cubicBezTo>
                  <a:close/>
                  <a:moveTo>
                    <a:pt x="14" y="108"/>
                  </a:moveTo>
                  <a:cubicBezTo>
                    <a:pt x="14" y="107"/>
                    <a:pt x="15" y="106"/>
                    <a:pt x="16" y="106"/>
                  </a:cubicBezTo>
                  <a:cubicBezTo>
                    <a:pt x="16" y="105"/>
                    <a:pt x="16" y="105"/>
                    <a:pt x="16" y="104"/>
                  </a:cubicBezTo>
                  <a:cubicBezTo>
                    <a:pt x="17" y="103"/>
                    <a:pt x="17" y="102"/>
                    <a:pt x="17" y="101"/>
                  </a:cubicBezTo>
                  <a:cubicBezTo>
                    <a:pt x="17" y="100"/>
                    <a:pt x="17" y="100"/>
                    <a:pt x="17" y="100"/>
                  </a:cubicBezTo>
                  <a:cubicBezTo>
                    <a:pt x="16" y="101"/>
                    <a:pt x="15" y="101"/>
                    <a:pt x="14" y="102"/>
                  </a:cubicBezTo>
                  <a:cubicBezTo>
                    <a:pt x="14" y="102"/>
                    <a:pt x="14" y="103"/>
                    <a:pt x="14" y="103"/>
                  </a:cubicBezTo>
                  <a:cubicBezTo>
                    <a:pt x="14" y="105"/>
                    <a:pt x="14" y="106"/>
                    <a:pt x="14" y="108"/>
                  </a:cubicBezTo>
                  <a:close/>
                  <a:moveTo>
                    <a:pt x="73" y="126"/>
                  </a:moveTo>
                  <a:cubicBezTo>
                    <a:pt x="72" y="125"/>
                    <a:pt x="72" y="125"/>
                    <a:pt x="72" y="126"/>
                  </a:cubicBezTo>
                  <a:cubicBezTo>
                    <a:pt x="70" y="128"/>
                    <a:pt x="68" y="130"/>
                    <a:pt x="66" y="132"/>
                  </a:cubicBezTo>
                  <a:cubicBezTo>
                    <a:pt x="65" y="133"/>
                    <a:pt x="65" y="133"/>
                    <a:pt x="66" y="135"/>
                  </a:cubicBezTo>
                  <a:cubicBezTo>
                    <a:pt x="69" y="132"/>
                    <a:pt x="70" y="129"/>
                    <a:pt x="73" y="126"/>
                  </a:cubicBezTo>
                  <a:close/>
                  <a:moveTo>
                    <a:pt x="13" y="154"/>
                  </a:moveTo>
                  <a:cubicBezTo>
                    <a:pt x="14" y="154"/>
                    <a:pt x="14" y="154"/>
                    <a:pt x="14" y="154"/>
                  </a:cubicBezTo>
                  <a:cubicBezTo>
                    <a:pt x="14" y="153"/>
                    <a:pt x="15" y="152"/>
                    <a:pt x="16" y="151"/>
                  </a:cubicBezTo>
                  <a:cubicBezTo>
                    <a:pt x="16" y="150"/>
                    <a:pt x="17" y="149"/>
                    <a:pt x="17" y="148"/>
                  </a:cubicBezTo>
                  <a:cubicBezTo>
                    <a:pt x="17" y="148"/>
                    <a:pt x="17" y="147"/>
                    <a:pt x="17" y="146"/>
                  </a:cubicBezTo>
                  <a:cubicBezTo>
                    <a:pt x="16" y="147"/>
                    <a:pt x="15" y="148"/>
                    <a:pt x="13" y="149"/>
                  </a:cubicBezTo>
                  <a:cubicBezTo>
                    <a:pt x="13" y="150"/>
                    <a:pt x="13" y="150"/>
                    <a:pt x="13" y="150"/>
                  </a:cubicBezTo>
                  <a:cubicBezTo>
                    <a:pt x="13" y="151"/>
                    <a:pt x="13" y="153"/>
                    <a:pt x="13" y="154"/>
                  </a:cubicBezTo>
                  <a:close/>
                  <a:moveTo>
                    <a:pt x="59" y="121"/>
                  </a:moveTo>
                  <a:cubicBezTo>
                    <a:pt x="58" y="120"/>
                    <a:pt x="58" y="119"/>
                    <a:pt x="57" y="117"/>
                  </a:cubicBezTo>
                  <a:cubicBezTo>
                    <a:pt x="56" y="119"/>
                    <a:pt x="55" y="120"/>
                    <a:pt x="54" y="121"/>
                  </a:cubicBezTo>
                  <a:cubicBezTo>
                    <a:pt x="54" y="122"/>
                    <a:pt x="55" y="123"/>
                    <a:pt x="56" y="124"/>
                  </a:cubicBezTo>
                  <a:cubicBezTo>
                    <a:pt x="57" y="123"/>
                    <a:pt x="58" y="122"/>
                    <a:pt x="59" y="121"/>
                  </a:cubicBezTo>
                  <a:close/>
                  <a:moveTo>
                    <a:pt x="17" y="66"/>
                  </a:moveTo>
                  <a:cubicBezTo>
                    <a:pt x="17" y="66"/>
                    <a:pt x="17" y="66"/>
                    <a:pt x="17" y="66"/>
                  </a:cubicBezTo>
                  <a:cubicBezTo>
                    <a:pt x="18" y="65"/>
                    <a:pt x="19" y="64"/>
                    <a:pt x="20" y="63"/>
                  </a:cubicBezTo>
                  <a:cubicBezTo>
                    <a:pt x="20" y="63"/>
                    <a:pt x="20" y="63"/>
                    <a:pt x="20" y="63"/>
                  </a:cubicBezTo>
                  <a:cubicBezTo>
                    <a:pt x="20" y="61"/>
                    <a:pt x="20" y="60"/>
                    <a:pt x="20" y="58"/>
                  </a:cubicBezTo>
                  <a:cubicBezTo>
                    <a:pt x="19" y="59"/>
                    <a:pt x="19" y="60"/>
                    <a:pt x="18" y="60"/>
                  </a:cubicBezTo>
                  <a:cubicBezTo>
                    <a:pt x="18" y="60"/>
                    <a:pt x="17" y="61"/>
                    <a:pt x="17" y="61"/>
                  </a:cubicBezTo>
                  <a:cubicBezTo>
                    <a:pt x="17" y="63"/>
                    <a:pt x="17" y="64"/>
                    <a:pt x="17" y="66"/>
                  </a:cubicBezTo>
                  <a:close/>
                  <a:moveTo>
                    <a:pt x="40" y="90"/>
                  </a:moveTo>
                  <a:cubicBezTo>
                    <a:pt x="44" y="86"/>
                    <a:pt x="48" y="82"/>
                    <a:pt x="52" y="78"/>
                  </a:cubicBezTo>
                  <a:cubicBezTo>
                    <a:pt x="52" y="78"/>
                    <a:pt x="51" y="78"/>
                    <a:pt x="51" y="78"/>
                  </a:cubicBezTo>
                  <a:cubicBezTo>
                    <a:pt x="48" y="81"/>
                    <a:pt x="45" y="84"/>
                    <a:pt x="42" y="86"/>
                  </a:cubicBezTo>
                  <a:cubicBezTo>
                    <a:pt x="41" y="87"/>
                    <a:pt x="40" y="89"/>
                    <a:pt x="40" y="90"/>
                  </a:cubicBezTo>
                  <a:close/>
                  <a:moveTo>
                    <a:pt x="18" y="88"/>
                  </a:moveTo>
                  <a:cubicBezTo>
                    <a:pt x="17" y="89"/>
                    <a:pt x="16" y="90"/>
                    <a:pt x="15" y="90"/>
                  </a:cubicBezTo>
                  <a:cubicBezTo>
                    <a:pt x="15" y="91"/>
                    <a:pt x="15" y="91"/>
                    <a:pt x="15" y="92"/>
                  </a:cubicBezTo>
                  <a:cubicBezTo>
                    <a:pt x="14" y="93"/>
                    <a:pt x="14" y="95"/>
                    <a:pt x="14" y="96"/>
                  </a:cubicBezTo>
                  <a:cubicBezTo>
                    <a:pt x="14" y="96"/>
                    <a:pt x="14" y="97"/>
                    <a:pt x="14" y="97"/>
                  </a:cubicBezTo>
                  <a:cubicBezTo>
                    <a:pt x="15" y="96"/>
                    <a:pt x="16" y="95"/>
                    <a:pt x="17" y="94"/>
                  </a:cubicBezTo>
                  <a:cubicBezTo>
                    <a:pt x="17" y="93"/>
                    <a:pt x="17" y="93"/>
                    <a:pt x="17" y="93"/>
                  </a:cubicBezTo>
                  <a:cubicBezTo>
                    <a:pt x="17" y="92"/>
                    <a:pt x="18" y="90"/>
                    <a:pt x="18" y="88"/>
                  </a:cubicBezTo>
                  <a:close/>
                  <a:moveTo>
                    <a:pt x="16" y="111"/>
                  </a:moveTo>
                  <a:cubicBezTo>
                    <a:pt x="16" y="111"/>
                    <a:pt x="16" y="111"/>
                    <a:pt x="16" y="111"/>
                  </a:cubicBezTo>
                  <a:cubicBezTo>
                    <a:pt x="15" y="112"/>
                    <a:pt x="14" y="112"/>
                    <a:pt x="13" y="113"/>
                  </a:cubicBezTo>
                  <a:cubicBezTo>
                    <a:pt x="13" y="113"/>
                    <a:pt x="13" y="114"/>
                    <a:pt x="13" y="114"/>
                  </a:cubicBezTo>
                  <a:cubicBezTo>
                    <a:pt x="13" y="115"/>
                    <a:pt x="13" y="117"/>
                    <a:pt x="13" y="119"/>
                  </a:cubicBezTo>
                  <a:cubicBezTo>
                    <a:pt x="13" y="119"/>
                    <a:pt x="13" y="119"/>
                    <a:pt x="13" y="119"/>
                  </a:cubicBezTo>
                  <a:cubicBezTo>
                    <a:pt x="14" y="118"/>
                    <a:pt x="14" y="118"/>
                    <a:pt x="14" y="118"/>
                  </a:cubicBezTo>
                  <a:cubicBezTo>
                    <a:pt x="15" y="117"/>
                    <a:pt x="16" y="116"/>
                    <a:pt x="16" y="114"/>
                  </a:cubicBezTo>
                  <a:cubicBezTo>
                    <a:pt x="16" y="113"/>
                    <a:pt x="16" y="112"/>
                    <a:pt x="16" y="111"/>
                  </a:cubicBezTo>
                  <a:close/>
                  <a:moveTo>
                    <a:pt x="18" y="54"/>
                  </a:moveTo>
                  <a:cubicBezTo>
                    <a:pt x="18" y="54"/>
                    <a:pt x="18" y="54"/>
                    <a:pt x="18" y="54"/>
                  </a:cubicBezTo>
                  <a:cubicBezTo>
                    <a:pt x="19" y="53"/>
                    <a:pt x="20" y="52"/>
                    <a:pt x="21" y="51"/>
                  </a:cubicBezTo>
                  <a:cubicBezTo>
                    <a:pt x="21" y="51"/>
                    <a:pt x="21" y="51"/>
                    <a:pt x="21" y="51"/>
                  </a:cubicBezTo>
                  <a:cubicBezTo>
                    <a:pt x="21" y="50"/>
                    <a:pt x="21" y="48"/>
                    <a:pt x="21" y="47"/>
                  </a:cubicBezTo>
                  <a:cubicBezTo>
                    <a:pt x="20" y="48"/>
                    <a:pt x="19" y="48"/>
                    <a:pt x="18" y="48"/>
                  </a:cubicBezTo>
                  <a:cubicBezTo>
                    <a:pt x="18" y="50"/>
                    <a:pt x="18" y="52"/>
                    <a:pt x="18" y="54"/>
                  </a:cubicBezTo>
                  <a:close/>
                  <a:moveTo>
                    <a:pt x="66" y="115"/>
                  </a:moveTo>
                  <a:cubicBezTo>
                    <a:pt x="67" y="114"/>
                    <a:pt x="67" y="113"/>
                    <a:pt x="68" y="113"/>
                  </a:cubicBezTo>
                  <a:cubicBezTo>
                    <a:pt x="67" y="111"/>
                    <a:pt x="67" y="110"/>
                    <a:pt x="66" y="109"/>
                  </a:cubicBezTo>
                  <a:cubicBezTo>
                    <a:pt x="65" y="109"/>
                    <a:pt x="64" y="110"/>
                    <a:pt x="63" y="111"/>
                  </a:cubicBezTo>
                  <a:cubicBezTo>
                    <a:pt x="64" y="112"/>
                    <a:pt x="65" y="113"/>
                    <a:pt x="66" y="115"/>
                  </a:cubicBezTo>
                  <a:close/>
                  <a:moveTo>
                    <a:pt x="26" y="183"/>
                  </a:moveTo>
                  <a:cubicBezTo>
                    <a:pt x="24" y="185"/>
                    <a:pt x="23" y="186"/>
                    <a:pt x="21" y="187"/>
                  </a:cubicBezTo>
                  <a:cubicBezTo>
                    <a:pt x="21" y="188"/>
                    <a:pt x="21" y="188"/>
                    <a:pt x="21" y="188"/>
                  </a:cubicBezTo>
                  <a:cubicBezTo>
                    <a:pt x="21" y="189"/>
                    <a:pt x="21" y="189"/>
                    <a:pt x="21" y="190"/>
                  </a:cubicBezTo>
                  <a:cubicBezTo>
                    <a:pt x="23" y="189"/>
                    <a:pt x="24" y="188"/>
                    <a:pt x="25" y="187"/>
                  </a:cubicBezTo>
                  <a:cubicBezTo>
                    <a:pt x="27" y="185"/>
                    <a:pt x="27" y="185"/>
                    <a:pt x="26" y="183"/>
                  </a:cubicBezTo>
                  <a:cubicBezTo>
                    <a:pt x="26" y="183"/>
                    <a:pt x="26" y="183"/>
                    <a:pt x="26" y="183"/>
                  </a:cubicBezTo>
                  <a:close/>
                  <a:moveTo>
                    <a:pt x="53" y="127"/>
                  </a:moveTo>
                  <a:cubicBezTo>
                    <a:pt x="52" y="126"/>
                    <a:pt x="52" y="125"/>
                    <a:pt x="52" y="124"/>
                  </a:cubicBezTo>
                  <a:cubicBezTo>
                    <a:pt x="50" y="125"/>
                    <a:pt x="49" y="127"/>
                    <a:pt x="48" y="128"/>
                  </a:cubicBezTo>
                  <a:cubicBezTo>
                    <a:pt x="49" y="129"/>
                    <a:pt x="49" y="129"/>
                    <a:pt x="50" y="130"/>
                  </a:cubicBezTo>
                  <a:cubicBezTo>
                    <a:pt x="51" y="129"/>
                    <a:pt x="52" y="128"/>
                    <a:pt x="53" y="127"/>
                  </a:cubicBezTo>
                  <a:close/>
                  <a:moveTo>
                    <a:pt x="19" y="79"/>
                  </a:moveTo>
                  <a:cubicBezTo>
                    <a:pt x="19" y="79"/>
                    <a:pt x="18" y="79"/>
                    <a:pt x="18" y="79"/>
                  </a:cubicBezTo>
                  <a:cubicBezTo>
                    <a:pt x="18" y="80"/>
                    <a:pt x="17" y="80"/>
                    <a:pt x="16" y="81"/>
                  </a:cubicBezTo>
                  <a:cubicBezTo>
                    <a:pt x="16" y="81"/>
                    <a:pt x="16" y="81"/>
                    <a:pt x="16" y="82"/>
                  </a:cubicBezTo>
                  <a:cubicBezTo>
                    <a:pt x="15" y="83"/>
                    <a:pt x="15" y="85"/>
                    <a:pt x="15" y="86"/>
                  </a:cubicBezTo>
                  <a:cubicBezTo>
                    <a:pt x="16" y="85"/>
                    <a:pt x="17" y="84"/>
                    <a:pt x="18" y="84"/>
                  </a:cubicBezTo>
                  <a:cubicBezTo>
                    <a:pt x="18" y="83"/>
                    <a:pt x="18" y="83"/>
                    <a:pt x="18" y="83"/>
                  </a:cubicBezTo>
                  <a:cubicBezTo>
                    <a:pt x="18" y="82"/>
                    <a:pt x="18" y="80"/>
                    <a:pt x="19" y="79"/>
                  </a:cubicBezTo>
                  <a:close/>
                  <a:moveTo>
                    <a:pt x="52" y="138"/>
                  </a:moveTo>
                  <a:cubicBezTo>
                    <a:pt x="50" y="139"/>
                    <a:pt x="49" y="140"/>
                    <a:pt x="48" y="142"/>
                  </a:cubicBezTo>
                  <a:cubicBezTo>
                    <a:pt x="48" y="142"/>
                    <a:pt x="48" y="142"/>
                    <a:pt x="48" y="142"/>
                  </a:cubicBezTo>
                  <a:cubicBezTo>
                    <a:pt x="48" y="143"/>
                    <a:pt x="48" y="143"/>
                    <a:pt x="48" y="144"/>
                  </a:cubicBezTo>
                  <a:cubicBezTo>
                    <a:pt x="50" y="143"/>
                    <a:pt x="51" y="141"/>
                    <a:pt x="53" y="140"/>
                  </a:cubicBezTo>
                  <a:cubicBezTo>
                    <a:pt x="52" y="139"/>
                    <a:pt x="52" y="138"/>
                    <a:pt x="52" y="138"/>
                  </a:cubicBezTo>
                  <a:close/>
                  <a:moveTo>
                    <a:pt x="24" y="147"/>
                  </a:moveTo>
                  <a:cubicBezTo>
                    <a:pt x="23" y="148"/>
                    <a:pt x="22" y="148"/>
                    <a:pt x="22" y="149"/>
                  </a:cubicBezTo>
                  <a:cubicBezTo>
                    <a:pt x="22" y="151"/>
                    <a:pt x="22" y="153"/>
                    <a:pt x="22" y="155"/>
                  </a:cubicBezTo>
                  <a:cubicBezTo>
                    <a:pt x="22" y="155"/>
                    <a:pt x="22" y="155"/>
                    <a:pt x="22" y="156"/>
                  </a:cubicBezTo>
                  <a:cubicBezTo>
                    <a:pt x="23" y="155"/>
                    <a:pt x="23" y="154"/>
                    <a:pt x="24" y="154"/>
                  </a:cubicBezTo>
                  <a:cubicBezTo>
                    <a:pt x="24" y="153"/>
                    <a:pt x="24" y="153"/>
                    <a:pt x="24" y="153"/>
                  </a:cubicBezTo>
                  <a:cubicBezTo>
                    <a:pt x="24" y="151"/>
                    <a:pt x="24" y="149"/>
                    <a:pt x="24" y="147"/>
                  </a:cubicBezTo>
                  <a:close/>
                  <a:moveTo>
                    <a:pt x="31" y="107"/>
                  </a:moveTo>
                  <a:cubicBezTo>
                    <a:pt x="31" y="107"/>
                    <a:pt x="31" y="107"/>
                    <a:pt x="31" y="107"/>
                  </a:cubicBezTo>
                  <a:cubicBezTo>
                    <a:pt x="30" y="108"/>
                    <a:pt x="29" y="109"/>
                    <a:pt x="28" y="110"/>
                  </a:cubicBezTo>
                  <a:cubicBezTo>
                    <a:pt x="28" y="110"/>
                    <a:pt x="27" y="110"/>
                    <a:pt x="27" y="110"/>
                  </a:cubicBezTo>
                  <a:cubicBezTo>
                    <a:pt x="27" y="112"/>
                    <a:pt x="27" y="113"/>
                    <a:pt x="27" y="114"/>
                  </a:cubicBezTo>
                  <a:cubicBezTo>
                    <a:pt x="28" y="114"/>
                    <a:pt x="28" y="114"/>
                    <a:pt x="28" y="114"/>
                  </a:cubicBezTo>
                  <a:cubicBezTo>
                    <a:pt x="29" y="113"/>
                    <a:pt x="30" y="112"/>
                    <a:pt x="30" y="110"/>
                  </a:cubicBezTo>
                  <a:cubicBezTo>
                    <a:pt x="30" y="110"/>
                    <a:pt x="30" y="109"/>
                    <a:pt x="30" y="108"/>
                  </a:cubicBezTo>
                  <a:cubicBezTo>
                    <a:pt x="31" y="108"/>
                    <a:pt x="31" y="107"/>
                    <a:pt x="31" y="107"/>
                  </a:cubicBezTo>
                  <a:close/>
                  <a:moveTo>
                    <a:pt x="26" y="40"/>
                  </a:moveTo>
                  <a:cubicBezTo>
                    <a:pt x="26" y="40"/>
                    <a:pt x="26" y="40"/>
                    <a:pt x="26" y="40"/>
                  </a:cubicBezTo>
                  <a:cubicBezTo>
                    <a:pt x="28" y="39"/>
                    <a:pt x="30" y="37"/>
                    <a:pt x="32" y="35"/>
                  </a:cubicBezTo>
                  <a:cubicBezTo>
                    <a:pt x="32" y="35"/>
                    <a:pt x="31" y="34"/>
                    <a:pt x="31" y="33"/>
                  </a:cubicBezTo>
                  <a:cubicBezTo>
                    <a:pt x="29" y="35"/>
                    <a:pt x="28" y="37"/>
                    <a:pt x="26" y="39"/>
                  </a:cubicBezTo>
                  <a:cubicBezTo>
                    <a:pt x="26" y="39"/>
                    <a:pt x="26" y="40"/>
                    <a:pt x="26" y="40"/>
                  </a:cubicBezTo>
                  <a:close/>
                  <a:moveTo>
                    <a:pt x="22" y="169"/>
                  </a:moveTo>
                  <a:cubicBezTo>
                    <a:pt x="23" y="168"/>
                    <a:pt x="23" y="167"/>
                    <a:pt x="24" y="165"/>
                  </a:cubicBezTo>
                  <a:cubicBezTo>
                    <a:pt x="25" y="164"/>
                    <a:pt x="24" y="163"/>
                    <a:pt x="24" y="161"/>
                  </a:cubicBezTo>
                  <a:cubicBezTo>
                    <a:pt x="23" y="162"/>
                    <a:pt x="23" y="163"/>
                    <a:pt x="22" y="164"/>
                  </a:cubicBezTo>
                  <a:cubicBezTo>
                    <a:pt x="22" y="164"/>
                    <a:pt x="22" y="165"/>
                    <a:pt x="22" y="165"/>
                  </a:cubicBezTo>
                  <a:cubicBezTo>
                    <a:pt x="22" y="166"/>
                    <a:pt x="22" y="167"/>
                    <a:pt x="22" y="169"/>
                  </a:cubicBezTo>
                  <a:close/>
                  <a:moveTo>
                    <a:pt x="76" y="117"/>
                  </a:moveTo>
                  <a:cubicBezTo>
                    <a:pt x="75" y="116"/>
                    <a:pt x="74" y="115"/>
                    <a:pt x="73" y="114"/>
                  </a:cubicBezTo>
                  <a:cubicBezTo>
                    <a:pt x="73" y="115"/>
                    <a:pt x="72" y="115"/>
                    <a:pt x="72" y="116"/>
                  </a:cubicBezTo>
                  <a:cubicBezTo>
                    <a:pt x="72" y="117"/>
                    <a:pt x="72" y="118"/>
                    <a:pt x="73" y="118"/>
                  </a:cubicBezTo>
                  <a:cubicBezTo>
                    <a:pt x="73" y="119"/>
                    <a:pt x="74" y="119"/>
                    <a:pt x="74" y="119"/>
                  </a:cubicBezTo>
                  <a:cubicBezTo>
                    <a:pt x="75" y="118"/>
                    <a:pt x="75" y="118"/>
                    <a:pt x="76" y="117"/>
                  </a:cubicBezTo>
                  <a:close/>
                  <a:moveTo>
                    <a:pt x="32" y="119"/>
                  </a:moveTo>
                  <a:cubicBezTo>
                    <a:pt x="33" y="118"/>
                    <a:pt x="39" y="110"/>
                    <a:pt x="39" y="109"/>
                  </a:cubicBezTo>
                  <a:cubicBezTo>
                    <a:pt x="37" y="111"/>
                    <a:pt x="35" y="113"/>
                    <a:pt x="33" y="115"/>
                  </a:cubicBezTo>
                  <a:cubicBezTo>
                    <a:pt x="33" y="115"/>
                    <a:pt x="33" y="115"/>
                    <a:pt x="33" y="116"/>
                  </a:cubicBezTo>
                  <a:cubicBezTo>
                    <a:pt x="32" y="117"/>
                    <a:pt x="32" y="118"/>
                    <a:pt x="32" y="119"/>
                  </a:cubicBezTo>
                  <a:close/>
                  <a:moveTo>
                    <a:pt x="23" y="27"/>
                  </a:moveTo>
                  <a:cubicBezTo>
                    <a:pt x="22" y="28"/>
                    <a:pt x="21" y="29"/>
                    <a:pt x="20" y="29"/>
                  </a:cubicBezTo>
                  <a:cubicBezTo>
                    <a:pt x="20" y="30"/>
                    <a:pt x="20" y="30"/>
                    <a:pt x="19" y="30"/>
                  </a:cubicBezTo>
                  <a:cubicBezTo>
                    <a:pt x="19" y="31"/>
                    <a:pt x="19" y="32"/>
                    <a:pt x="19" y="34"/>
                  </a:cubicBezTo>
                  <a:cubicBezTo>
                    <a:pt x="20" y="33"/>
                    <a:pt x="21" y="32"/>
                    <a:pt x="22" y="31"/>
                  </a:cubicBezTo>
                  <a:cubicBezTo>
                    <a:pt x="23" y="30"/>
                    <a:pt x="23" y="29"/>
                    <a:pt x="23" y="27"/>
                  </a:cubicBezTo>
                  <a:close/>
                  <a:moveTo>
                    <a:pt x="18" y="161"/>
                  </a:moveTo>
                  <a:cubicBezTo>
                    <a:pt x="19" y="160"/>
                    <a:pt x="20" y="159"/>
                    <a:pt x="20" y="157"/>
                  </a:cubicBezTo>
                  <a:cubicBezTo>
                    <a:pt x="20" y="156"/>
                    <a:pt x="20" y="154"/>
                    <a:pt x="20" y="152"/>
                  </a:cubicBezTo>
                  <a:cubicBezTo>
                    <a:pt x="20" y="152"/>
                    <a:pt x="20" y="152"/>
                    <a:pt x="20" y="152"/>
                  </a:cubicBezTo>
                  <a:cubicBezTo>
                    <a:pt x="19" y="152"/>
                    <a:pt x="19" y="153"/>
                    <a:pt x="19" y="154"/>
                  </a:cubicBezTo>
                  <a:cubicBezTo>
                    <a:pt x="19" y="156"/>
                    <a:pt x="18" y="158"/>
                    <a:pt x="18" y="161"/>
                  </a:cubicBezTo>
                  <a:close/>
                  <a:moveTo>
                    <a:pt x="20" y="123"/>
                  </a:moveTo>
                  <a:cubicBezTo>
                    <a:pt x="21" y="122"/>
                    <a:pt x="21" y="122"/>
                    <a:pt x="22" y="121"/>
                  </a:cubicBezTo>
                  <a:cubicBezTo>
                    <a:pt x="22" y="121"/>
                    <a:pt x="22" y="120"/>
                    <a:pt x="22" y="120"/>
                  </a:cubicBezTo>
                  <a:cubicBezTo>
                    <a:pt x="22" y="119"/>
                    <a:pt x="22" y="117"/>
                    <a:pt x="22" y="116"/>
                  </a:cubicBezTo>
                  <a:cubicBezTo>
                    <a:pt x="22" y="116"/>
                    <a:pt x="22" y="116"/>
                    <a:pt x="22" y="115"/>
                  </a:cubicBezTo>
                  <a:cubicBezTo>
                    <a:pt x="22" y="116"/>
                    <a:pt x="21" y="116"/>
                    <a:pt x="21" y="117"/>
                  </a:cubicBezTo>
                  <a:cubicBezTo>
                    <a:pt x="20" y="117"/>
                    <a:pt x="20" y="117"/>
                    <a:pt x="20" y="118"/>
                  </a:cubicBezTo>
                  <a:cubicBezTo>
                    <a:pt x="20" y="119"/>
                    <a:pt x="20" y="121"/>
                    <a:pt x="20" y="123"/>
                  </a:cubicBezTo>
                  <a:close/>
                  <a:moveTo>
                    <a:pt x="64" y="136"/>
                  </a:moveTo>
                  <a:cubicBezTo>
                    <a:pt x="64" y="136"/>
                    <a:pt x="64" y="135"/>
                    <a:pt x="64" y="135"/>
                  </a:cubicBezTo>
                  <a:cubicBezTo>
                    <a:pt x="63" y="136"/>
                    <a:pt x="61" y="137"/>
                    <a:pt x="60" y="138"/>
                  </a:cubicBezTo>
                  <a:cubicBezTo>
                    <a:pt x="59" y="139"/>
                    <a:pt x="59" y="139"/>
                    <a:pt x="60" y="141"/>
                  </a:cubicBezTo>
                  <a:cubicBezTo>
                    <a:pt x="62" y="139"/>
                    <a:pt x="63" y="138"/>
                    <a:pt x="64" y="136"/>
                  </a:cubicBezTo>
                  <a:close/>
                  <a:moveTo>
                    <a:pt x="13" y="196"/>
                  </a:moveTo>
                  <a:cubicBezTo>
                    <a:pt x="13" y="196"/>
                    <a:pt x="12" y="196"/>
                    <a:pt x="12" y="196"/>
                  </a:cubicBezTo>
                  <a:cubicBezTo>
                    <a:pt x="11" y="196"/>
                    <a:pt x="11" y="197"/>
                    <a:pt x="10" y="197"/>
                  </a:cubicBezTo>
                  <a:cubicBezTo>
                    <a:pt x="10" y="197"/>
                    <a:pt x="10" y="198"/>
                    <a:pt x="9" y="198"/>
                  </a:cubicBezTo>
                  <a:cubicBezTo>
                    <a:pt x="9" y="198"/>
                    <a:pt x="9" y="199"/>
                    <a:pt x="9" y="199"/>
                  </a:cubicBezTo>
                  <a:cubicBezTo>
                    <a:pt x="9" y="200"/>
                    <a:pt x="9" y="200"/>
                    <a:pt x="10" y="200"/>
                  </a:cubicBezTo>
                  <a:cubicBezTo>
                    <a:pt x="11" y="199"/>
                    <a:pt x="12" y="198"/>
                    <a:pt x="13" y="198"/>
                  </a:cubicBezTo>
                  <a:cubicBezTo>
                    <a:pt x="13" y="197"/>
                    <a:pt x="13" y="197"/>
                    <a:pt x="13" y="196"/>
                  </a:cubicBezTo>
                  <a:close/>
                  <a:moveTo>
                    <a:pt x="23" y="93"/>
                  </a:moveTo>
                  <a:cubicBezTo>
                    <a:pt x="23" y="94"/>
                    <a:pt x="22" y="94"/>
                    <a:pt x="22" y="95"/>
                  </a:cubicBezTo>
                  <a:cubicBezTo>
                    <a:pt x="21" y="95"/>
                    <a:pt x="21" y="95"/>
                    <a:pt x="21" y="95"/>
                  </a:cubicBezTo>
                  <a:cubicBezTo>
                    <a:pt x="21" y="97"/>
                    <a:pt x="21" y="98"/>
                    <a:pt x="21" y="100"/>
                  </a:cubicBezTo>
                  <a:cubicBezTo>
                    <a:pt x="22" y="99"/>
                    <a:pt x="23" y="98"/>
                    <a:pt x="23" y="98"/>
                  </a:cubicBezTo>
                  <a:cubicBezTo>
                    <a:pt x="23" y="98"/>
                    <a:pt x="23" y="97"/>
                    <a:pt x="23" y="97"/>
                  </a:cubicBezTo>
                  <a:cubicBezTo>
                    <a:pt x="23" y="96"/>
                    <a:pt x="23" y="95"/>
                    <a:pt x="23" y="93"/>
                  </a:cubicBezTo>
                  <a:close/>
                  <a:moveTo>
                    <a:pt x="19" y="189"/>
                  </a:moveTo>
                  <a:cubicBezTo>
                    <a:pt x="19" y="189"/>
                    <a:pt x="19" y="189"/>
                    <a:pt x="19" y="190"/>
                  </a:cubicBezTo>
                  <a:cubicBezTo>
                    <a:pt x="18" y="191"/>
                    <a:pt x="16" y="192"/>
                    <a:pt x="15" y="194"/>
                  </a:cubicBezTo>
                  <a:cubicBezTo>
                    <a:pt x="15" y="195"/>
                    <a:pt x="15" y="195"/>
                    <a:pt x="15" y="195"/>
                  </a:cubicBezTo>
                  <a:cubicBezTo>
                    <a:pt x="17" y="194"/>
                    <a:pt x="18" y="193"/>
                    <a:pt x="19" y="192"/>
                  </a:cubicBezTo>
                  <a:cubicBezTo>
                    <a:pt x="20" y="192"/>
                    <a:pt x="20" y="191"/>
                    <a:pt x="20" y="190"/>
                  </a:cubicBezTo>
                  <a:cubicBezTo>
                    <a:pt x="20" y="190"/>
                    <a:pt x="20" y="190"/>
                    <a:pt x="19" y="189"/>
                  </a:cubicBezTo>
                  <a:close/>
                  <a:moveTo>
                    <a:pt x="20" y="69"/>
                  </a:moveTo>
                  <a:cubicBezTo>
                    <a:pt x="19" y="69"/>
                    <a:pt x="19" y="70"/>
                    <a:pt x="18" y="70"/>
                  </a:cubicBezTo>
                  <a:cubicBezTo>
                    <a:pt x="17" y="70"/>
                    <a:pt x="16" y="72"/>
                    <a:pt x="16" y="73"/>
                  </a:cubicBezTo>
                  <a:cubicBezTo>
                    <a:pt x="16" y="74"/>
                    <a:pt x="16" y="74"/>
                    <a:pt x="16" y="75"/>
                  </a:cubicBezTo>
                  <a:cubicBezTo>
                    <a:pt x="17" y="74"/>
                    <a:pt x="18" y="73"/>
                    <a:pt x="18" y="73"/>
                  </a:cubicBezTo>
                  <a:cubicBezTo>
                    <a:pt x="19" y="72"/>
                    <a:pt x="20" y="70"/>
                    <a:pt x="20" y="69"/>
                  </a:cubicBezTo>
                  <a:close/>
                  <a:moveTo>
                    <a:pt x="50" y="94"/>
                  </a:moveTo>
                  <a:cubicBezTo>
                    <a:pt x="50" y="94"/>
                    <a:pt x="50" y="94"/>
                    <a:pt x="50" y="94"/>
                  </a:cubicBezTo>
                  <a:cubicBezTo>
                    <a:pt x="49" y="95"/>
                    <a:pt x="41" y="103"/>
                    <a:pt x="40" y="105"/>
                  </a:cubicBezTo>
                  <a:cubicBezTo>
                    <a:pt x="40" y="105"/>
                    <a:pt x="40" y="105"/>
                    <a:pt x="40" y="105"/>
                  </a:cubicBezTo>
                  <a:cubicBezTo>
                    <a:pt x="42" y="102"/>
                    <a:pt x="45" y="100"/>
                    <a:pt x="47" y="98"/>
                  </a:cubicBezTo>
                  <a:cubicBezTo>
                    <a:pt x="48" y="97"/>
                    <a:pt x="49" y="95"/>
                    <a:pt x="50" y="94"/>
                  </a:cubicBezTo>
                  <a:close/>
                  <a:moveTo>
                    <a:pt x="21" y="111"/>
                  </a:moveTo>
                  <a:cubicBezTo>
                    <a:pt x="21" y="110"/>
                    <a:pt x="22" y="110"/>
                    <a:pt x="22" y="109"/>
                  </a:cubicBezTo>
                  <a:cubicBezTo>
                    <a:pt x="22" y="109"/>
                    <a:pt x="23" y="108"/>
                    <a:pt x="23" y="108"/>
                  </a:cubicBezTo>
                  <a:cubicBezTo>
                    <a:pt x="23" y="107"/>
                    <a:pt x="23" y="105"/>
                    <a:pt x="23" y="104"/>
                  </a:cubicBezTo>
                  <a:cubicBezTo>
                    <a:pt x="23" y="104"/>
                    <a:pt x="23" y="104"/>
                    <a:pt x="23" y="104"/>
                  </a:cubicBezTo>
                  <a:cubicBezTo>
                    <a:pt x="22" y="104"/>
                    <a:pt x="22" y="105"/>
                    <a:pt x="21" y="106"/>
                  </a:cubicBezTo>
                  <a:cubicBezTo>
                    <a:pt x="21" y="106"/>
                    <a:pt x="21" y="106"/>
                    <a:pt x="21" y="106"/>
                  </a:cubicBezTo>
                  <a:cubicBezTo>
                    <a:pt x="21" y="108"/>
                    <a:pt x="21" y="109"/>
                    <a:pt x="21" y="111"/>
                  </a:cubicBezTo>
                  <a:close/>
                  <a:moveTo>
                    <a:pt x="35" y="149"/>
                  </a:moveTo>
                  <a:cubicBezTo>
                    <a:pt x="34" y="151"/>
                    <a:pt x="33" y="154"/>
                    <a:pt x="32" y="156"/>
                  </a:cubicBezTo>
                  <a:cubicBezTo>
                    <a:pt x="33" y="155"/>
                    <a:pt x="34" y="155"/>
                    <a:pt x="34" y="154"/>
                  </a:cubicBezTo>
                  <a:cubicBezTo>
                    <a:pt x="36" y="153"/>
                    <a:pt x="36" y="151"/>
                    <a:pt x="35" y="150"/>
                  </a:cubicBezTo>
                  <a:cubicBezTo>
                    <a:pt x="35" y="149"/>
                    <a:pt x="35" y="149"/>
                    <a:pt x="35" y="149"/>
                  </a:cubicBezTo>
                  <a:close/>
                  <a:moveTo>
                    <a:pt x="70" y="111"/>
                  </a:moveTo>
                  <a:cubicBezTo>
                    <a:pt x="70" y="111"/>
                    <a:pt x="71" y="111"/>
                    <a:pt x="71" y="110"/>
                  </a:cubicBezTo>
                  <a:cubicBezTo>
                    <a:pt x="70" y="109"/>
                    <a:pt x="69" y="107"/>
                    <a:pt x="68" y="105"/>
                  </a:cubicBezTo>
                  <a:cubicBezTo>
                    <a:pt x="68" y="106"/>
                    <a:pt x="68" y="106"/>
                    <a:pt x="67" y="107"/>
                  </a:cubicBezTo>
                  <a:cubicBezTo>
                    <a:pt x="68" y="108"/>
                    <a:pt x="69" y="110"/>
                    <a:pt x="70" y="111"/>
                  </a:cubicBezTo>
                  <a:close/>
                  <a:moveTo>
                    <a:pt x="20" y="135"/>
                  </a:moveTo>
                  <a:cubicBezTo>
                    <a:pt x="21" y="134"/>
                    <a:pt x="21" y="133"/>
                    <a:pt x="21" y="132"/>
                  </a:cubicBezTo>
                  <a:cubicBezTo>
                    <a:pt x="21" y="131"/>
                    <a:pt x="21" y="130"/>
                    <a:pt x="21" y="129"/>
                  </a:cubicBezTo>
                  <a:cubicBezTo>
                    <a:pt x="21" y="129"/>
                    <a:pt x="21" y="128"/>
                    <a:pt x="21" y="128"/>
                  </a:cubicBezTo>
                  <a:cubicBezTo>
                    <a:pt x="21" y="128"/>
                    <a:pt x="21" y="128"/>
                    <a:pt x="21" y="128"/>
                  </a:cubicBezTo>
                  <a:cubicBezTo>
                    <a:pt x="21" y="128"/>
                    <a:pt x="20" y="129"/>
                    <a:pt x="20" y="130"/>
                  </a:cubicBezTo>
                  <a:cubicBezTo>
                    <a:pt x="20" y="131"/>
                    <a:pt x="20" y="133"/>
                    <a:pt x="20" y="135"/>
                  </a:cubicBezTo>
                  <a:close/>
                  <a:moveTo>
                    <a:pt x="47" y="139"/>
                  </a:moveTo>
                  <a:cubicBezTo>
                    <a:pt x="48" y="138"/>
                    <a:pt x="49" y="137"/>
                    <a:pt x="50" y="136"/>
                  </a:cubicBezTo>
                  <a:cubicBezTo>
                    <a:pt x="50" y="135"/>
                    <a:pt x="50" y="135"/>
                    <a:pt x="49" y="134"/>
                  </a:cubicBezTo>
                  <a:cubicBezTo>
                    <a:pt x="49" y="134"/>
                    <a:pt x="48" y="135"/>
                    <a:pt x="48" y="135"/>
                  </a:cubicBezTo>
                  <a:cubicBezTo>
                    <a:pt x="46" y="137"/>
                    <a:pt x="46" y="137"/>
                    <a:pt x="47" y="139"/>
                  </a:cubicBezTo>
                  <a:cubicBezTo>
                    <a:pt x="47" y="139"/>
                    <a:pt x="47" y="139"/>
                    <a:pt x="47" y="139"/>
                  </a:cubicBezTo>
                  <a:close/>
                  <a:moveTo>
                    <a:pt x="49" y="113"/>
                  </a:moveTo>
                  <a:cubicBezTo>
                    <a:pt x="51" y="111"/>
                    <a:pt x="53" y="110"/>
                    <a:pt x="54" y="108"/>
                  </a:cubicBezTo>
                  <a:cubicBezTo>
                    <a:pt x="54" y="108"/>
                    <a:pt x="54" y="107"/>
                    <a:pt x="54" y="107"/>
                  </a:cubicBezTo>
                  <a:cubicBezTo>
                    <a:pt x="52" y="108"/>
                    <a:pt x="51" y="110"/>
                    <a:pt x="49" y="112"/>
                  </a:cubicBezTo>
                  <a:cubicBezTo>
                    <a:pt x="49" y="112"/>
                    <a:pt x="49" y="112"/>
                    <a:pt x="49" y="113"/>
                  </a:cubicBezTo>
                  <a:close/>
                  <a:moveTo>
                    <a:pt x="42" y="119"/>
                  </a:moveTo>
                  <a:cubicBezTo>
                    <a:pt x="42" y="119"/>
                    <a:pt x="42" y="119"/>
                    <a:pt x="42" y="119"/>
                  </a:cubicBezTo>
                  <a:cubicBezTo>
                    <a:pt x="42" y="119"/>
                    <a:pt x="42" y="119"/>
                    <a:pt x="43" y="119"/>
                  </a:cubicBezTo>
                  <a:cubicBezTo>
                    <a:pt x="44" y="117"/>
                    <a:pt x="46" y="117"/>
                    <a:pt x="48" y="115"/>
                  </a:cubicBezTo>
                  <a:cubicBezTo>
                    <a:pt x="47" y="114"/>
                    <a:pt x="47" y="114"/>
                    <a:pt x="47" y="113"/>
                  </a:cubicBezTo>
                  <a:cubicBezTo>
                    <a:pt x="45" y="115"/>
                    <a:pt x="43" y="117"/>
                    <a:pt x="42" y="119"/>
                  </a:cubicBezTo>
                  <a:close/>
                  <a:moveTo>
                    <a:pt x="64" y="89"/>
                  </a:moveTo>
                  <a:cubicBezTo>
                    <a:pt x="64" y="90"/>
                    <a:pt x="64" y="90"/>
                    <a:pt x="63" y="90"/>
                  </a:cubicBezTo>
                  <a:cubicBezTo>
                    <a:pt x="64" y="92"/>
                    <a:pt x="64" y="93"/>
                    <a:pt x="65" y="94"/>
                  </a:cubicBezTo>
                  <a:cubicBezTo>
                    <a:pt x="66" y="94"/>
                    <a:pt x="66" y="93"/>
                    <a:pt x="67" y="93"/>
                  </a:cubicBezTo>
                  <a:cubicBezTo>
                    <a:pt x="66" y="92"/>
                    <a:pt x="65" y="90"/>
                    <a:pt x="64" y="89"/>
                  </a:cubicBezTo>
                  <a:close/>
                  <a:moveTo>
                    <a:pt x="9" y="192"/>
                  </a:moveTo>
                  <a:cubicBezTo>
                    <a:pt x="10" y="192"/>
                    <a:pt x="10" y="191"/>
                    <a:pt x="10" y="191"/>
                  </a:cubicBezTo>
                  <a:cubicBezTo>
                    <a:pt x="11" y="190"/>
                    <a:pt x="11" y="190"/>
                    <a:pt x="11" y="189"/>
                  </a:cubicBezTo>
                  <a:cubicBezTo>
                    <a:pt x="11" y="189"/>
                    <a:pt x="12" y="188"/>
                    <a:pt x="12" y="188"/>
                  </a:cubicBezTo>
                  <a:cubicBezTo>
                    <a:pt x="12" y="188"/>
                    <a:pt x="12" y="188"/>
                    <a:pt x="13" y="188"/>
                  </a:cubicBezTo>
                  <a:cubicBezTo>
                    <a:pt x="12" y="187"/>
                    <a:pt x="12" y="187"/>
                    <a:pt x="12" y="186"/>
                  </a:cubicBezTo>
                  <a:cubicBezTo>
                    <a:pt x="10" y="188"/>
                    <a:pt x="9" y="189"/>
                    <a:pt x="9" y="192"/>
                  </a:cubicBezTo>
                  <a:close/>
                  <a:moveTo>
                    <a:pt x="32" y="147"/>
                  </a:moveTo>
                  <a:cubicBezTo>
                    <a:pt x="31" y="148"/>
                    <a:pt x="30" y="150"/>
                    <a:pt x="28" y="152"/>
                  </a:cubicBezTo>
                  <a:cubicBezTo>
                    <a:pt x="28" y="152"/>
                    <a:pt x="28" y="153"/>
                    <a:pt x="28" y="153"/>
                  </a:cubicBezTo>
                  <a:cubicBezTo>
                    <a:pt x="28" y="153"/>
                    <a:pt x="28" y="153"/>
                    <a:pt x="29" y="153"/>
                  </a:cubicBezTo>
                  <a:cubicBezTo>
                    <a:pt x="29" y="152"/>
                    <a:pt x="30" y="151"/>
                    <a:pt x="31" y="150"/>
                  </a:cubicBezTo>
                  <a:cubicBezTo>
                    <a:pt x="32" y="149"/>
                    <a:pt x="32" y="148"/>
                    <a:pt x="32" y="147"/>
                  </a:cubicBezTo>
                  <a:close/>
                  <a:moveTo>
                    <a:pt x="59" y="74"/>
                  </a:moveTo>
                  <a:cubicBezTo>
                    <a:pt x="59" y="75"/>
                    <a:pt x="60" y="76"/>
                    <a:pt x="60" y="77"/>
                  </a:cubicBezTo>
                  <a:cubicBezTo>
                    <a:pt x="61" y="77"/>
                    <a:pt x="61" y="76"/>
                    <a:pt x="62" y="76"/>
                  </a:cubicBezTo>
                  <a:cubicBezTo>
                    <a:pt x="61" y="75"/>
                    <a:pt x="61" y="74"/>
                    <a:pt x="60" y="73"/>
                  </a:cubicBezTo>
                  <a:cubicBezTo>
                    <a:pt x="60" y="73"/>
                    <a:pt x="59" y="74"/>
                    <a:pt x="59" y="74"/>
                  </a:cubicBezTo>
                  <a:close/>
                  <a:moveTo>
                    <a:pt x="26" y="32"/>
                  </a:moveTo>
                  <a:cubicBezTo>
                    <a:pt x="27" y="31"/>
                    <a:pt x="28" y="31"/>
                    <a:pt x="29" y="30"/>
                  </a:cubicBezTo>
                  <a:cubicBezTo>
                    <a:pt x="28" y="29"/>
                    <a:pt x="28" y="28"/>
                    <a:pt x="28" y="27"/>
                  </a:cubicBezTo>
                  <a:cubicBezTo>
                    <a:pt x="26" y="28"/>
                    <a:pt x="26" y="30"/>
                    <a:pt x="26" y="32"/>
                  </a:cubicBezTo>
                  <a:close/>
                  <a:moveTo>
                    <a:pt x="22" y="79"/>
                  </a:moveTo>
                  <a:cubicBezTo>
                    <a:pt x="24" y="78"/>
                    <a:pt x="24" y="76"/>
                    <a:pt x="24" y="74"/>
                  </a:cubicBezTo>
                  <a:cubicBezTo>
                    <a:pt x="23" y="74"/>
                    <a:pt x="22" y="75"/>
                    <a:pt x="22" y="76"/>
                  </a:cubicBezTo>
                  <a:cubicBezTo>
                    <a:pt x="22" y="77"/>
                    <a:pt x="22" y="78"/>
                    <a:pt x="22" y="79"/>
                  </a:cubicBezTo>
                  <a:close/>
                  <a:moveTo>
                    <a:pt x="55" y="68"/>
                  </a:moveTo>
                  <a:cubicBezTo>
                    <a:pt x="56" y="69"/>
                    <a:pt x="56" y="70"/>
                    <a:pt x="57" y="71"/>
                  </a:cubicBezTo>
                  <a:cubicBezTo>
                    <a:pt x="57" y="70"/>
                    <a:pt x="58" y="70"/>
                    <a:pt x="59" y="69"/>
                  </a:cubicBezTo>
                  <a:cubicBezTo>
                    <a:pt x="58" y="68"/>
                    <a:pt x="57" y="67"/>
                    <a:pt x="56" y="66"/>
                  </a:cubicBezTo>
                  <a:cubicBezTo>
                    <a:pt x="56" y="67"/>
                    <a:pt x="55" y="67"/>
                    <a:pt x="55" y="68"/>
                  </a:cubicBezTo>
                  <a:close/>
                  <a:moveTo>
                    <a:pt x="53" y="119"/>
                  </a:moveTo>
                  <a:cubicBezTo>
                    <a:pt x="54" y="118"/>
                    <a:pt x="55" y="116"/>
                    <a:pt x="56" y="115"/>
                  </a:cubicBezTo>
                  <a:cubicBezTo>
                    <a:pt x="57" y="115"/>
                    <a:pt x="56" y="114"/>
                    <a:pt x="56" y="114"/>
                  </a:cubicBezTo>
                  <a:cubicBezTo>
                    <a:pt x="55" y="115"/>
                    <a:pt x="53" y="117"/>
                    <a:pt x="52" y="118"/>
                  </a:cubicBezTo>
                  <a:cubicBezTo>
                    <a:pt x="52" y="118"/>
                    <a:pt x="52" y="119"/>
                    <a:pt x="53" y="119"/>
                  </a:cubicBezTo>
                  <a:close/>
                  <a:moveTo>
                    <a:pt x="22" y="88"/>
                  </a:moveTo>
                  <a:cubicBezTo>
                    <a:pt x="24" y="86"/>
                    <a:pt x="24" y="85"/>
                    <a:pt x="23" y="83"/>
                  </a:cubicBezTo>
                  <a:cubicBezTo>
                    <a:pt x="23" y="84"/>
                    <a:pt x="22" y="84"/>
                    <a:pt x="22" y="85"/>
                  </a:cubicBezTo>
                  <a:cubicBezTo>
                    <a:pt x="22" y="85"/>
                    <a:pt x="22" y="85"/>
                    <a:pt x="22" y="85"/>
                  </a:cubicBezTo>
                  <a:cubicBezTo>
                    <a:pt x="22" y="86"/>
                    <a:pt x="22" y="87"/>
                    <a:pt x="22" y="88"/>
                  </a:cubicBezTo>
                  <a:close/>
                  <a:moveTo>
                    <a:pt x="33" y="58"/>
                  </a:moveTo>
                  <a:cubicBezTo>
                    <a:pt x="33" y="58"/>
                    <a:pt x="33" y="58"/>
                    <a:pt x="33" y="57"/>
                  </a:cubicBezTo>
                  <a:cubicBezTo>
                    <a:pt x="31" y="59"/>
                    <a:pt x="29" y="61"/>
                    <a:pt x="27" y="63"/>
                  </a:cubicBezTo>
                  <a:cubicBezTo>
                    <a:pt x="26" y="63"/>
                    <a:pt x="26" y="64"/>
                    <a:pt x="26" y="65"/>
                  </a:cubicBezTo>
                  <a:cubicBezTo>
                    <a:pt x="29" y="62"/>
                    <a:pt x="31" y="60"/>
                    <a:pt x="33" y="58"/>
                  </a:cubicBezTo>
                  <a:close/>
                  <a:moveTo>
                    <a:pt x="52" y="134"/>
                  </a:moveTo>
                  <a:cubicBezTo>
                    <a:pt x="53" y="133"/>
                    <a:pt x="54" y="132"/>
                    <a:pt x="54" y="131"/>
                  </a:cubicBezTo>
                  <a:cubicBezTo>
                    <a:pt x="54" y="130"/>
                    <a:pt x="54" y="130"/>
                    <a:pt x="54" y="129"/>
                  </a:cubicBezTo>
                  <a:cubicBezTo>
                    <a:pt x="53" y="130"/>
                    <a:pt x="52" y="131"/>
                    <a:pt x="51" y="132"/>
                  </a:cubicBezTo>
                  <a:cubicBezTo>
                    <a:pt x="51" y="133"/>
                    <a:pt x="51" y="133"/>
                    <a:pt x="52" y="134"/>
                  </a:cubicBezTo>
                  <a:close/>
                  <a:moveTo>
                    <a:pt x="59" y="149"/>
                  </a:moveTo>
                  <a:cubicBezTo>
                    <a:pt x="59" y="149"/>
                    <a:pt x="59" y="149"/>
                    <a:pt x="59" y="149"/>
                  </a:cubicBezTo>
                  <a:cubicBezTo>
                    <a:pt x="59" y="149"/>
                    <a:pt x="60" y="148"/>
                    <a:pt x="60" y="148"/>
                  </a:cubicBezTo>
                  <a:cubicBezTo>
                    <a:pt x="61" y="147"/>
                    <a:pt x="62" y="146"/>
                    <a:pt x="64" y="144"/>
                  </a:cubicBezTo>
                  <a:cubicBezTo>
                    <a:pt x="64" y="144"/>
                    <a:pt x="65" y="143"/>
                    <a:pt x="65" y="143"/>
                  </a:cubicBezTo>
                  <a:cubicBezTo>
                    <a:pt x="66" y="142"/>
                    <a:pt x="66" y="142"/>
                    <a:pt x="65" y="142"/>
                  </a:cubicBezTo>
                  <a:cubicBezTo>
                    <a:pt x="65" y="142"/>
                    <a:pt x="65" y="142"/>
                    <a:pt x="65" y="142"/>
                  </a:cubicBezTo>
                  <a:cubicBezTo>
                    <a:pt x="63" y="144"/>
                    <a:pt x="61" y="146"/>
                    <a:pt x="59" y="148"/>
                  </a:cubicBezTo>
                  <a:cubicBezTo>
                    <a:pt x="59" y="148"/>
                    <a:pt x="59" y="149"/>
                    <a:pt x="59" y="149"/>
                  </a:cubicBezTo>
                  <a:close/>
                  <a:moveTo>
                    <a:pt x="63" y="102"/>
                  </a:moveTo>
                  <a:cubicBezTo>
                    <a:pt x="62" y="103"/>
                    <a:pt x="61" y="105"/>
                    <a:pt x="60" y="106"/>
                  </a:cubicBezTo>
                  <a:cubicBezTo>
                    <a:pt x="60" y="106"/>
                    <a:pt x="60" y="106"/>
                    <a:pt x="60" y="107"/>
                  </a:cubicBezTo>
                  <a:cubicBezTo>
                    <a:pt x="62" y="106"/>
                    <a:pt x="63" y="105"/>
                    <a:pt x="64" y="104"/>
                  </a:cubicBezTo>
                  <a:cubicBezTo>
                    <a:pt x="63" y="103"/>
                    <a:pt x="63" y="103"/>
                    <a:pt x="63" y="102"/>
                  </a:cubicBezTo>
                  <a:close/>
                  <a:moveTo>
                    <a:pt x="46" y="134"/>
                  </a:moveTo>
                  <a:cubicBezTo>
                    <a:pt x="47" y="133"/>
                    <a:pt x="47" y="133"/>
                    <a:pt x="48" y="132"/>
                  </a:cubicBezTo>
                  <a:cubicBezTo>
                    <a:pt x="47" y="131"/>
                    <a:pt x="47" y="130"/>
                    <a:pt x="47" y="130"/>
                  </a:cubicBezTo>
                  <a:cubicBezTo>
                    <a:pt x="45" y="131"/>
                    <a:pt x="45" y="131"/>
                    <a:pt x="46" y="134"/>
                  </a:cubicBezTo>
                  <a:close/>
                  <a:moveTo>
                    <a:pt x="51" y="116"/>
                  </a:moveTo>
                  <a:cubicBezTo>
                    <a:pt x="52" y="114"/>
                    <a:pt x="54" y="113"/>
                    <a:pt x="55" y="112"/>
                  </a:cubicBezTo>
                  <a:cubicBezTo>
                    <a:pt x="56" y="111"/>
                    <a:pt x="55" y="111"/>
                    <a:pt x="55" y="110"/>
                  </a:cubicBezTo>
                  <a:cubicBezTo>
                    <a:pt x="54" y="112"/>
                    <a:pt x="52" y="113"/>
                    <a:pt x="51" y="115"/>
                  </a:cubicBezTo>
                  <a:cubicBezTo>
                    <a:pt x="51" y="115"/>
                    <a:pt x="51" y="115"/>
                    <a:pt x="51" y="116"/>
                  </a:cubicBezTo>
                  <a:close/>
                  <a:moveTo>
                    <a:pt x="54" y="137"/>
                  </a:moveTo>
                  <a:cubicBezTo>
                    <a:pt x="55" y="137"/>
                    <a:pt x="55" y="136"/>
                    <a:pt x="56" y="136"/>
                  </a:cubicBezTo>
                  <a:cubicBezTo>
                    <a:pt x="56" y="135"/>
                    <a:pt x="56" y="134"/>
                    <a:pt x="55" y="133"/>
                  </a:cubicBezTo>
                  <a:cubicBezTo>
                    <a:pt x="54" y="134"/>
                    <a:pt x="54" y="135"/>
                    <a:pt x="53" y="136"/>
                  </a:cubicBezTo>
                  <a:cubicBezTo>
                    <a:pt x="53" y="136"/>
                    <a:pt x="53" y="136"/>
                    <a:pt x="54" y="137"/>
                  </a:cubicBezTo>
                  <a:close/>
                  <a:moveTo>
                    <a:pt x="43" y="147"/>
                  </a:moveTo>
                  <a:cubicBezTo>
                    <a:pt x="43" y="148"/>
                    <a:pt x="42" y="148"/>
                    <a:pt x="42" y="149"/>
                  </a:cubicBezTo>
                  <a:cubicBezTo>
                    <a:pt x="41" y="150"/>
                    <a:pt x="41" y="150"/>
                    <a:pt x="41" y="152"/>
                  </a:cubicBezTo>
                  <a:cubicBezTo>
                    <a:pt x="42" y="150"/>
                    <a:pt x="43" y="150"/>
                    <a:pt x="44" y="149"/>
                  </a:cubicBezTo>
                  <a:cubicBezTo>
                    <a:pt x="44" y="148"/>
                    <a:pt x="44" y="148"/>
                    <a:pt x="43" y="147"/>
                  </a:cubicBezTo>
                  <a:close/>
                  <a:moveTo>
                    <a:pt x="45" y="75"/>
                  </a:moveTo>
                  <a:cubicBezTo>
                    <a:pt x="47" y="73"/>
                    <a:pt x="49" y="71"/>
                    <a:pt x="50" y="69"/>
                  </a:cubicBezTo>
                  <a:cubicBezTo>
                    <a:pt x="50" y="69"/>
                    <a:pt x="50" y="69"/>
                    <a:pt x="50" y="70"/>
                  </a:cubicBezTo>
                  <a:cubicBezTo>
                    <a:pt x="48" y="71"/>
                    <a:pt x="47" y="72"/>
                    <a:pt x="46" y="73"/>
                  </a:cubicBezTo>
                  <a:cubicBezTo>
                    <a:pt x="45" y="73"/>
                    <a:pt x="45" y="74"/>
                    <a:pt x="45" y="75"/>
                  </a:cubicBezTo>
                  <a:close/>
                  <a:moveTo>
                    <a:pt x="59" y="78"/>
                  </a:moveTo>
                  <a:cubicBezTo>
                    <a:pt x="58" y="78"/>
                    <a:pt x="58" y="77"/>
                    <a:pt x="57" y="76"/>
                  </a:cubicBezTo>
                  <a:cubicBezTo>
                    <a:pt x="56" y="77"/>
                    <a:pt x="56" y="77"/>
                    <a:pt x="56" y="78"/>
                  </a:cubicBezTo>
                  <a:cubicBezTo>
                    <a:pt x="56" y="78"/>
                    <a:pt x="57" y="79"/>
                    <a:pt x="57" y="80"/>
                  </a:cubicBezTo>
                  <a:cubicBezTo>
                    <a:pt x="58" y="79"/>
                    <a:pt x="58" y="79"/>
                    <a:pt x="59" y="78"/>
                  </a:cubicBezTo>
                  <a:close/>
                  <a:moveTo>
                    <a:pt x="41" y="132"/>
                  </a:moveTo>
                  <a:cubicBezTo>
                    <a:pt x="43" y="130"/>
                    <a:pt x="43" y="130"/>
                    <a:pt x="42" y="128"/>
                  </a:cubicBezTo>
                  <a:cubicBezTo>
                    <a:pt x="42" y="128"/>
                    <a:pt x="41" y="129"/>
                    <a:pt x="41" y="129"/>
                  </a:cubicBezTo>
                  <a:cubicBezTo>
                    <a:pt x="41" y="130"/>
                    <a:pt x="41" y="131"/>
                    <a:pt x="41" y="132"/>
                  </a:cubicBezTo>
                  <a:close/>
                  <a:moveTo>
                    <a:pt x="64" y="79"/>
                  </a:moveTo>
                  <a:cubicBezTo>
                    <a:pt x="63" y="80"/>
                    <a:pt x="63" y="80"/>
                    <a:pt x="62" y="81"/>
                  </a:cubicBezTo>
                  <a:cubicBezTo>
                    <a:pt x="63" y="82"/>
                    <a:pt x="63" y="82"/>
                    <a:pt x="64" y="83"/>
                  </a:cubicBezTo>
                  <a:cubicBezTo>
                    <a:pt x="64" y="83"/>
                    <a:pt x="65" y="82"/>
                    <a:pt x="65" y="82"/>
                  </a:cubicBezTo>
                  <a:cubicBezTo>
                    <a:pt x="65" y="81"/>
                    <a:pt x="64" y="80"/>
                    <a:pt x="64" y="79"/>
                  </a:cubicBezTo>
                  <a:close/>
                  <a:moveTo>
                    <a:pt x="36" y="37"/>
                  </a:moveTo>
                  <a:cubicBezTo>
                    <a:pt x="37" y="39"/>
                    <a:pt x="37" y="40"/>
                    <a:pt x="38" y="41"/>
                  </a:cubicBezTo>
                  <a:cubicBezTo>
                    <a:pt x="39" y="41"/>
                    <a:pt x="39" y="41"/>
                    <a:pt x="39" y="41"/>
                  </a:cubicBezTo>
                  <a:cubicBezTo>
                    <a:pt x="39" y="39"/>
                    <a:pt x="37" y="37"/>
                    <a:pt x="36" y="37"/>
                  </a:cubicBezTo>
                  <a:cubicBezTo>
                    <a:pt x="36" y="37"/>
                    <a:pt x="36" y="37"/>
                    <a:pt x="36" y="37"/>
                  </a:cubicBezTo>
                  <a:close/>
                  <a:moveTo>
                    <a:pt x="42" y="142"/>
                  </a:moveTo>
                  <a:cubicBezTo>
                    <a:pt x="41" y="142"/>
                    <a:pt x="41" y="143"/>
                    <a:pt x="41" y="143"/>
                  </a:cubicBezTo>
                  <a:cubicBezTo>
                    <a:pt x="41" y="144"/>
                    <a:pt x="41" y="145"/>
                    <a:pt x="41" y="146"/>
                  </a:cubicBezTo>
                  <a:cubicBezTo>
                    <a:pt x="42" y="145"/>
                    <a:pt x="42" y="145"/>
                    <a:pt x="42" y="143"/>
                  </a:cubicBezTo>
                  <a:cubicBezTo>
                    <a:pt x="42" y="143"/>
                    <a:pt x="42" y="142"/>
                    <a:pt x="42" y="142"/>
                  </a:cubicBezTo>
                  <a:close/>
                  <a:moveTo>
                    <a:pt x="39" y="145"/>
                  </a:moveTo>
                  <a:cubicBezTo>
                    <a:pt x="38" y="146"/>
                    <a:pt x="37" y="146"/>
                    <a:pt x="37" y="147"/>
                  </a:cubicBezTo>
                  <a:cubicBezTo>
                    <a:pt x="37" y="148"/>
                    <a:pt x="38" y="149"/>
                    <a:pt x="38" y="150"/>
                  </a:cubicBezTo>
                  <a:cubicBezTo>
                    <a:pt x="38" y="149"/>
                    <a:pt x="39" y="149"/>
                    <a:pt x="39" y="148"/>
                  </a:cubicBezTo>
                  <a:cubicBezTo>
                    <a:pt x="39" y="147"/>
                    <a:pt x="39" y="146"/>
                    <a:pt x="39" y="145"/>
                  </a:cubicBezTo>
                  <a:close/>
                  <a:moveTo>
                    <a:pt x="61" y="93"/>
                  </a:moveTo>
                  <a:cubicBezTo>
                    <a:pt x="61" y="94"/>
                    <a:pt x="62" y="95"/>
                    <a:pt x="62" y="96"/>
                  </a:cubicBezTo>
                  <a:cubicBezTo>
                    <a:pt x="63" y="96"/>
                    <a:pt x="63" y="96"/>
                    <a:pt x="63" y="96"/>
                  </a:cubicBezTo>
                  <a:cubicBezTo>
                    <a:pt x="63" y="95"/>
                    <a:pt x="62" y="94"/>
                    <a:pt x="62" y="93"/>
                  </a:cubicBezTo>
                  <a:cubicBezTo>
                    <a:pt x="62" y="93"/>
                    <a:pt x="62" y="92"/>
                    <a:pt x="62" y="92"/>
                  </a:cubicBezTo>
                  <a:cubicBezTo>
                    <a:pt x="61" y="92"/>
                    <a:pt x="61" y="93"/>
                    <a:pt x="61" y="93"/>
                  </a:cubicBezTo>
                  <a:close/>
                  <a:moveTo>
                    <a:pt x="39" y="85"/>
                  </a:moveTo>
                  <a:cubicBezTo>
                    <a:pt x="37" y="86"/>
                    <a:pt x="33" y="90"/>
                    <a:pt x="33" y="91"/>
                  </a:cubicBezTo>
                  <a:cubicBezTo>
                    <a:pt x="35" y="89"/>
                    <a:pt x="36" y="88"/>
                    <a:pt x="38" y="86"/>
                  </a:cubicBezTo>
                  <a:cubicBezTo>
                    <a:pt x="38" y="86"/>
                    <a:pt x="39" y="85"/>
                    <a:pt x="39" y="85"/>
                  </a:cubicBezTo>
                  <a:close/>
                  <a:moveTo>
                    <a:pt x="60" y="84"/>
                  </a:moveTo>
                  <a:cubicBezTo>
                    <a:pt x="60" y="84"/>
                    <a:pt x="60" y="85"/>
                    <a:pt x="61" y="86"/>
                  </a:cubicBezTo>
                  <a:cubicBezTo>
                    <a:pt x="61" y="85"/>
                    <a:pt x="62" y="85"/>
                    <a:pt x="62" y="85"/>
                  </a:cubicBezTo>
                  <a:cubicBezTo>
                    <a:pt x="62" y="84"/>
                    <a:pt x="61" y="83"/>
                    <a:pt x="61" y="82"/>
                  </a:cubicBezTo>
                  <a:cubicBezTo>
                    <a:pt x="60" y="83"/>
                    <a:pt x="60" y="83"/>
                    <a:pt x="60" y="84"/>
                  </a:cubicBezTo>
                  <a:close/>
                  <a:moveTo>
                    <a:pt x="59" y="129"/>
                  </a:moveTo>
                  <a:cubicBezTo>
                    <a:pt x="60" y="130"/>
                    <a:pt x="60" y="131"/>
                    <a:pt x="61" y="131"/>
                  </a:cubicBezTo>
                  <a:cubicBezTo>
                    <a:pt x="62" y="130"/>
                    <a:pt x="61" y="129"/>
                    <a:pt x="61" y="127"/>
                  </a:cubicBezTo>
                  <a:cubicBezTo>
                    <a:pt x="60" y="128"/>
                    <a:pt x="60" y="129"/>
                    <a:pt x="59" y="129"/>
                  </a:cubicBezTo>
                  <a:close/>
                  <a:moveTo>
                    <a:pt x="43" y="140"/>
                  </a:moveTo>
                  <a:cubicBezTo>
                    <a:pt x="44" y="141"/>
                    <a:pt x="44" y="142"/>
                    <a:pt x="44" y="142"/>
                  </a:cubicBezTo>
                  <a:cubicBezTo>
                    <a:pt x="46" y="141"/>
                    <a:pt x="46" y="141"/>
                    <a:pt x="45" y="139"/>
                  </a:cubicBezTo>
                  <a:cubicBezTo>
                    <a:pt x="44" y="139"/>
                    <a:pt x="44" y="139"/>
                    <a:pt x="43" y="140"/>
                  </a:cubicBezTo>
                  <a:close/>
                  <a:moveTo>
                    <a:pt x="58" y="127"/>
                  </a:moveTo>
                  <a:cubicBezTo>
                    <a:pt x="58" y="126"/>
                    <a:pt x="59" y="126"/>
                    <a:pt x="60" y="125"/>
                  </a:cubicBezTo>
                  <a:cubicBezTo>
                    <a:pt x="60" y="125"/>
                    <a:pt x="60" y="124"/>
                    <a:pt x="59" y="124"/>
                  </a:cubicBezTo>
                  <a:cubicBezTo>
                    <a:pt x="59" y="125"/>
                    <a:pt x="58" y="125"/>
                    <a:pt x="57" y="126"/>
                  </a:cubicBezTo>
                  <a:cubicBezTo>
                    <a:pt x="57" y="127"/>
                    <a:pt x="57" y="127"/>
                    <a:pt x="58" y="127"/>
                  </a:cubicBezTo>
                  <a:close/>
                  <a:moveTo>
                    <a:pt x="6" y="112"/>
                  </a:moveTo>
                  <a:cubicBezTo>
                    <a:pt x="7" y="109"/>
                    <a:pt x="7" y="102"/>
                    <a:pt x="7" y="101"/>
                  </a:cubicBezTo>
                  <a:cubicBezTo>
                    <a:pt x="6" y="105"/>
                    <a:pt x="6" y="108"/>
                    <a:pt x="6" y="112"/>
                  </a:cubicBezTo>
                  <a:close/>
                  <a:moveTo>
                    <a:pt x="58" y="134"/>
                  </a:moveTo>
                  <a:cubicBezTo>
                    <a:pt x="59" y="134"/>
                    <a:pt x="59" y="133"/>
                    <a:pt x="59" y="133"/>
                  </a:cubicBezTo>
                  <a:cubicBezTo>
                    <a:pt x="59" y="132"/>
                    <a:pt x="58" y="132"/>
                    <a:pt x="58" y="131"/>
                  </a:cubicBezTo>
                  <a:cubicBezTo>
                    <a:pt x="57" y="132"/>
                    <a:pt x="57" y="132"/>
                    <a:pt x="57" y="132"/>
                  </a:cubicBezTo>
                  <a:cubicBezTo>
                    <a:pt x="57" y="133"/>
                    <a:pt x="58" y="133"/>
                    <a:pt x="58" y="134"/>
                  </a:cubicBezTo>
                  <a:close/>
                  <a:moveTo>
                    <a:pt x="2" y="190"/>
                  </a:moveTo>
                  <a:cubicBezTo>
                    <a:pt x="2" y="192"/>
                    <a:pt x="2" y="197"/>
                    <a:pt x="2" y="198"/>
                  </a:cubicBezTo>
                  <a:cubicBezTo>
                    <a:pt x="3" y="197"/>
                    <a:pt x="3" y="197"/>
                    <a:pt x="3" y="197"/>
                  </a:cubicBezTo>
                  <a:cubicBezTo>
                    <a:pt x="3" y="195"/>
                    <a:pt x="2" y="193"/>
                    <a:pt x="2" y="190"/>
                  </a:cubicBezTo>
                  <a:close/>
                  <a:moveTo>
                    <a:pt x="50" y="53"/>
                  </a:moveTo>
                  <a:cubicBezTo>
                    <a:pt x="51" y="53"/>
                    <a:pt x="52" y="54"/>
                    <a:pt x="53" y="55"/>
                  </a:cubicBezTo>
                  <a:cubicBezTo>
                    <a:pt x="53" y="56"/>
                    <a:pt x="53" y="55"/>
                    <a:pt x="54" y="55"/>
                  </a:cubicBezTo>
                  <a:cubicBezTo>
                    <a:pt x="53" y="54"/>
                    <a:pt x="52" y="53"/>
                    <a:pt x="51" y="52"/>
                  </a:cubicBezTo>
                  <a:cubicBezTo>
                    <a:pt x="51" y="52"/>
                    <a:pt x="51" y="52"/>
                    <a:pt x="50" y="53"/>
                  </a:cubicBezTo>
                  <a:close/>
                  <a:moveTo>
                    <a:pt x="62" y="123"/>
                  </a:moveTo>
                  <a:cubicBezTo>
                    <a:pt x="63" y="122"/>
                    <a:pt x="65" y="119"/>
                    <a:pt x="66" y="118"/>
                  </a:cubicBezTo>
                  <a:cubicBezTo>
                    <a:pt x="66" y="118"/>
                    <a:pt x="66" y="118"/>
                    <a:pt x="66" y="118"/>
                  </a:cubicBezTo>
                  <a:cubicBezTo>
                    <a:pt x="64" y="119"/>
                    <a:pt x="63" y="121"/>
                    <a:pt x="61" y="122"/>
                  </a:cubicBezTo>
                  <a:cubicBezTo>
                    <a:pt x="61" y="122"/>
                    <a:pt x="61" y="123"/>
                    <a:pt x="62" y="123"/>
                  </a:cubicBezTo>
                  <a:close/>
                  <a:moveTo>
                    <a:pt x="53" y="155"/>
                  </a:moveTo>
                  <a:cubicBezTo>
                    <a:pt x="53" y="155"/>
                    <a:pt x="53" y="155"/>
                    <a:pt x="53" y="155"/>
                  </a:cubicBezTo>
                  <a:cubicBezTo>
                    <a:pt x="54" y="154"/>
                    <a:pt x="56" y="152"/>
                    <a:pt x="57" y="151"/>
                  </a:cubicBezTo>
                  <a:cubicBezTo>
                    <a:pt x="58" y="151"/>
                    <a:pt x="58" y="150"/>
                    <a:pt x="58" y="150"/>
                  </a:cubicBezTo>
                  <a:cubicBezTo>
                    <a:pt x="57" y="150"/>
                    <a:pt x="57" y="150"/>
                    <a:pt x="57" y="150"/>
                  </a:cubicBezTo>
                  <a:cubicBezTo>
                    <a:pt x="56" y="152"/>
                    <a:pt x="54" y="153"/>
                    <a:pt x="53" y="155"/>
                  </a:cubicBezTo>
                  <a:close/>
                  <a:moveTo>
                    <a:pt x="27" y="44"/>
                  </a:moveTo>
                  <a:cubicBezTo>
                    <a:pt x="28" y="43"/>
                    <a:pt x="30" y="41"/>
                    <a:pt x="30" y="40"/>
                  </a:cubicBezTo>
                  <a:cubicBezTo>
                    <a:pt x="30" y="40"/>
                    <a:pt x="29" y="41"/>
                    <a:pt x="28" y="41"/>
                  </a:cubicBezTo>
                  <a:cubicBezTo>
                    <a:pt x="27" y="42"/>
                    <a:pt x="27" y="43"/>
                    <a:pt x="27" y="44"/>
                  </a:cubicBezTo>
                  <a:close/>
                  <a:moveTo>
                    <a:pt x="30" y="163"/>
                  </a:moveTo>
                  <a:cubicBezTo>
                    <a:pt x="30" y="163"/>
                    <a:pt x="30" y="163"/>
                    <a:pt x="30" y="163"/>
                  </a:cubicBezTo>
                  <a:cubicBezTo>
                    <a:pt x="30" y="163"/>
                    <a:pt x="31" y="163"/>
                    <a:pt x="31" y="162"/>
                  </a:cubicBezTo>
                  <a:cubicBezTo>
                    <a:pt x="32" y="161"/>
                    <a:pt x="33" y="160"/>
                    <a:pt x="34" y="159"/>
                  </a:cubicBezTo>
                  <a:cubicBezTo>
                    <a:pt x="34" y="159"/>
                    <a:pt x="34" y="158"/>
                    <a:pt x="34" y="158"/>
                  </a:cubicBezTo>
                  <a:cubicBezTo>
                    <a:pt x="32" y="160"/>
                    <a:pt x="31" y="162"/>
                    <a:pt x="30" y="163"/>
                  </a:cubicBezTo>
                  <a:close/>
                  <a:moveTo>
                    <a:pt x="66" y="87"/>
                  </a:moveTo>
                  <a:cubicBezTo>
                    <a:pt x="67" y="89"/>
                    <a:pt x="68" y="90"/>
                    <a:pt x="68" y="91"/>
                  </a:cubicBezTo>
                  <a:cubicBezTo>
                    <a:pt x="68" y="91"/>
                    <a:pt x="68" y="91"/>
                    <a:pt x="68" y="91"/>
                  </a:cubicBezTo>
                  <a:cubicBezTo>
                    <a:pt x="68" y="90"/>
                    <a:pt x="68" y="88"/>
                    <a:pt x="67" y="86"/>
                  </a:cubicBezTo>
                  <a:cubicBezTo>
                    <a:pt x="67" y="87"/>
                    <a:pt x="66" y="87"/>
                    <a:pt x="66" y="87"/>
                  </a:cubicBezTo>
                  <a:close/>
                  <a:moveTo>
                    <a:pt x="49" y="118"/>
                  </a:moveTo>
                  <a:cubicBezTo>
                    <a:pt x="48" y="118"/>
                    <a:pt x="47" y="118"/>
                    <a:pt x="47" y="119"/>
                  </a:cubicBezTo>
                  <a:cubicBezTo>
                    <a:pt x="46" y="119"/>
                    <a:pt x="46" y="120"/>
                    <a:pt x="46" y="120"/>
                  </a:cubicBezTo>
                  <a:cubicBezTo>
                    <a:pt x="45" y="121"/>
                    <a:pt x="45" y="121"/>
                    <a:pt x="45" y="122"/>
                  </a:cubicBezTo>
                  <a:cubicBezTo>
                    <a:pt x="46" y="121"/>
                    <a:pt x="47" y="119"/>
                    <a:pt x="49" y="118"/>
                  </a:cubicBezTo>
                  <a:close/>
                  <a:moveTo>
                    <a:pt x="69" y="99"/>
                  </a:moveTo>
                  <a:cubicBezTo>
                    <a:pt x="69" y="98"/>
                    <a:pt x="69" y="97"/>
                    <a:pt x="68" y="97"/>
                  </a:cubicBezTo>
                  <a:cubicBezTo>
                    <a:pt x="68" y="97"/>
                    <a:pt x="68" y="98"/>
                    <a:pt x="67" y="98"/>
                  </a:cubicBezTo>
                  <a:cubicBezTo>
                    <a:pt x="68" y="99"/>
                    <a:pt x="68" y="99"/>
                    <a:pt x="68" y="100"/>
                  </a:cubicBezTo>
                  <a:cubicBezTo>
                    <a:pt x="69" y="99"/>
                    <a:pt x="69" y="99"/>
                    <a:pt x="69" y="99"/>
                  </a:cubicBezTo>
                  <a:close/>
                  <a:moveTo>
                    <a:pt x="19" y="146"/>
                  </a:moveTo>
                  <a:cubicBezTo>
                    <a:pt x="20" y="145"/>
                    <a:pt x="21" y="144"/>
                    <a:pt x="20" y="143"/>
                  </a:cubicBezTo>
                  <a:cubicBezTo>
                    <a:pt x="20" y="143"/>
                    <a:pt x="20" y="143"/>
                    <a:pt x="19" y="143"/>
                  </a:cubicBezTo>
                  <a:cubicBezTo>
                    <a:pt x="19" y="144"/>
                    <a:pt x="19" y="145"/>
                    <a:pt x="19" y="146"/>
                  </a:cubicBezTo>
                  <a:close/>
                  <a:moveTo>
                    <a:pt x="33" y="31"/>
                  </a:moveTo>
                  <a:cubicBezTo>
                    <a:pt x="32" y="31"/>
                    <a:pt x="32" y="31"/>
                    <a:pt x="32" y="31"/>
                  </a:cubicBezTo>
                  <a:cubicBezTo>
                    <a:pt x="33" y="32"/>
                    <a:pt x="33" y="33"/>
                    <a:pt x="34" y="34"/>
                  </a:cubicBezTo>
                  <a:cubicBezTo>
                    <a:pt x="34" y="34"/>
                    <a:pt x="34" y="34"/>
                    <a:pt x="35" y="33"/>
                  </a:cubicBezTo>
                  <a:cubicBezTo>
                    <a:pt x="34" y="33"/>
                    <a:pt x="33" y="32"/>
                    <a:pt x="33" y="31"/>
                  </a:cubicBezTo>
                  <a:close/>
                  <a:moveTo>
                    <a:pt x="57" y="55"/>
                  </a:moveTo>
                  <a:cubicBezTo>
                    <a:pt x="57" y="55"/>
                    <a:pt x="57" y="55"/>
                    <a:pt x="57" y="55"/>
                  </a:cubicBezTo>
                  <a:cubicBezTo>
                    <a:pt x="56" y="53"/>
                    <a:pt x="54" y="51"/>
                    <a:pt x="53" y="50"/>
                  </a:cubicBezTo>
                  <a:cubicBezTo>
                    <a:pt x="53" y="50"/>
                    <a:pt x="52" y="50"/>
                    <a:pt x="53" y="50"/>
                  </a:cubicBezTo>
                  <a:cubicBezTo>
                    <a:pt x="54" y="52"/>
                    <a:pt x="56" y="53"/>
                    <a:pt x="57" y="55"/>
                  </a:cubicBezTo>
                  <a:close/>
                  <a:moveTo>
                    <a:pt x="69" y="118"/>
                  </a:moveTo>
                  <a:cubicBezTo>
                    <a:pt x="70" y="119"/>
                    <a:pt x="70" y="120"/>
                    <a:pt x="71" y="121"/>
                  </a:cubicBezTo>
                  <a:cubicBezTo>
                    <a:pt x="71" y="120"/>
                    <a:pt x="70" y="119"/>
                    <a:pt x="70" y="118"/>
                  </a:cubicBezTo>
                  <a:cubicBezTo>
                    <a:pt x="69" y="118"/>
                    <a:pt x="69" y="118"/>
                    <a:pt x="69" y="118"/>
                  </a:cubicBezTo>
                  <a:close/>
                  <a:moveTo>
                    <a:pt x="67" y="140"/>
                  </a:moveTo>
                  <a:cubicBezTo>
                    <a:pt x="68" y="140"/>
                    <a:pt x="71" y="137"/>
                    <a:pt x="71" y="136"/>
                  </a:cubicBezTo>
                  <a:cubicBezTo>
                    <a:pt x="69" y="137"/>
                    <a:pt x="67" y="139"/>
                    <a:pt x="67" y="140"/>
                  </a:cubicBezTo>
                  <a:close/>
                  <a:moveTo>
                    <a:pt x="24" y="15"/>
                  </a:moveTo>
                  <a:cubicBezTo>
                    <a:pt x="24" y="16"/>
                    <a:pt x="24" y="16"/>
                    <a:pt x="25" y="18"/>
                  </a:cubicBezTo>
                  <a:cubicBezTo>
                    <a:pt x="25" y="18"/>
                    <a:pt x="26" y="18"/>
                    <a:pt x="27" y="19"/>
                  </a:cubicBezTo>
                  <a:cubicBezTo>
                    <a:pt x="26" y="17"/>
                    <a:pt x="25" y="16"/>
                    <a:pt x="24" y="15"/>
                  </a:cubicBezTo>
                  <a:close/>
                  <a:moveTo>
                    <a:pt x="44" y="134"/>
                  </a:moveTo>
                  <a:cubicBezTo>
                    <a:pt x="44" y="134"/>
                    <a:pt x="44" y="134"/>
                    <a:pt x="43" y="134"/>
                  </a:cubicBezTo>
                  <a:cubicBezTo>
                    <a:pt x="43" y="135"/>
                    <a:pt x="42" y="136"/>
                    <a:pt x="43" y="137"/>
                  </a:cubicBezTo>
                  <a:cubicBezTo>
                    <a:pt x="43" y="137"/>
                    <a:pt x="44" y="136"/>
                    <a:pt x="44" y="136"/>
                  </a:cubicBezTo>
                  <a:cubicBezTo>
                    <a:pt x="44" y="135"/>
                    <a:pt x="44" y="135"/>
                    <a:pt x="44" y="134"/>
                  </a:cubicBezTo>
                  <a:close/>
                  <a:moveTo>
                    <a:pt x="28" y="123"/>
                  </a:moveTo>
                  <a:cubicBezTo>
                    <a:pt x="29" y="122"/>
                    <a:pt x="29" y="121"/>
                    <a:pt x="29" y="119"/>
                  </a:cubicBezTo>
                  <a:cubicBezTo>
                    <a:pt x="28" y="121"/>
                    <a:pt x="28" y="121"/>
                    <a:pt x="28" y="123"/>
                  </a:cubicBezTo>
                  <a:close/>
                  <a:moveTo>
                    <a:pt x="73" y="93"/>
                  </a:moveTo>
                  <a:cubicBezTo>
                    <a:pt x="73" y="93"/>
                    <a:pt x="72" y="93"/>
                    <a:pt x="72" y="93"/>
                  </a:cubicBezTo>
                  <a:cubicBezTo>
                    <a:pt x="73" y="94"/>
                    <a:pt x="73" y="95"/>
                    <a:pt x="73" y="95"/>
                  </a:cubicBezTo>
                  <a:cubicBezTo>
                    <a:pt x="73" y="95"/>
                    <a:pt x="74" y="95"/>
                    <a:pt x="74" y="94"/>
                  </a:cubicBezTo>
                  <a:cubicBezTo>
                    <a:pt x="74" y="94"/>
                    <a:pt x="73" y="93"/>
                    <a:pt x="73" y="93"/>
                  </a:cubicBezTo>
                  <a:close/>
                  <a:moveTo>
                    <a:pt x="65" y="102"/>
                  </a:moveTo>
                  <a:cubicBezTo>
                    <a:pt x="66" y="102"/>
                    <a:pt x="66" y="101"/>
                    <a:pt x="66" y="101"/>
                  </a:cubicBezTo>
                  <a:cubicBezTo>
                    <a:pt x="66" y="101"/>
                    <a:pt x="66" y="100"/>
                    <a:pt x="65" y="100"/>
                  </a:cubicBezTo>
                  <a:cubicBezTo>
                    <a:pt x="65" y="100"/>
                    <a:pt x="65" y="100"/>
                    <a:pt x="65" y="101"/>
                  </a:cubicBezTo>
                  <a:cubicBezTo>
                    <a:pt x="65" y="101"/>
                    <a:pt x="65" y="101"/>
                    <a:pt x="65" y="101"/>
                  </a:cubicBezTo>
                  <a:cubicBezTo>
                    <a:pt x="65" y="102"/>
                    <a:pt x="65" y="102"/>
                    <a:pt x="65" y="102"/>
                  </a:cubicBezTo>
                  <a:close/>
                  <a:moveTo>
                    <a:pt x="22" y="68"/>
                  </a:moveTo>
                  <a:cubicBezTo>
                    <a:pt x="24" y="67"/>
                    <a:pt x="24" y="67"/>
                    <a:pt x="23" y="66"/>
                  </a:cubicBezTo>
                  <a:cubicBezTo>
                    <a:pt x="22" y="66"/>
                    <a:pt x="22" y="67"/>
                    <a:pt x="22" y="68"/>
                  </a:cubicBezTo>
                  <a:close/>
                  <a:moveTo>
                    <a:pt x="21" y="39"/>
                  </a:moveTo>
                  <a:cubicBezTo>
                    <a:pt x="19" y="40"/>
                    <a:pt x="19" y="40"/>
                    <a:pt x="19" y="42"/>
                  </a:cubicBezTo>
                  <a:cubicBezTo>
                    <a:pt x="20" y="41"/>
                    <a:pt x="20" y="40"/>
                    <a:pt x="21" y="39"/>
                  </a:cubicBezTo>
                  <a:close/>
                  <a:moveTo>
                    <a:pt x="20" y="20"/>
                  </a:moveTo>
                  <a:cubicBezTo>
                    <a:pt x="20" y="20"/>
                    <a:pt x="20" y="20"/>
                    <a:pt x="20" y="20"/>
                  </a:cubicBezTo>
                  <a:cubicBezTo>
                    <a:pt x="21" y="20"/>
                    <a:pt x="22" y="19"/>
                    <a:pt x="23" y="18"/>
                  </a:cubicBezTo>
                  <a:cubicBezTo>
                    <a:pt x="23" y="18"/>
                    <a:pt x="23" y="18"/>
                    <a:pt x="23" y="17"/>
                  </a:cubicBezTo>
                  <a:cubicBezTo>
                    <a:pt x="22" y="18"/>
                    <a:pt x="21" y="19"/>
                    <a:pt x="20" y="20"/>
                  </a:cubicBezTo>
                  <a:close/>
                  <a:moveTo>
                    <a:pt x="58" y="107"/>
                  </a:moveTo>
                  <a:cubicBezTo>
                    <a:pt x="57" y="108"/>
                    <a:pt x="57" y="108"/>
                    <a:pt x="57" y="110"/>
                  </a:cubicBezTo>
                  <a:cubicBezTo>
                    <a:pt x="58" y="109"/>
                    <a:pt x="58" y="109"/>
                    <a:pt x="59" y="108"/>
                  </a:cubicBezTo>
                  <a:cubicBezTo>
                    <a:pt x="58" y="108"/>
                    <a:pt x="58" y="108"/>
                    <a:pt x="58" y="107"/>
                  </a:cubicBezTo>
                  <a:close/>
                  <a:moveTo>
                    <a:pt x="21" y="13"/>
                  </a:moveTo>
                  <a:cubicBezTo>
                    <a:pt x="20" y="14"/>
                    <a:pt x="20" y="15"/>
                    <a:pt x="20" y="16"/>
                  </a:cubicBezTo>
                  <a:cubicBezTo>
                    <a:pt x="20" y="15"/>
                    <a:pt x="21" y="15"/>
                    <a:pt x="21" y="14"/>
                  </a:cubicBezTo>
                  <a:cubicBezTo>
                    <a:pt x="21" y="14"/>
                    <a:pt x="21" y="14"/>
                    <a:pt x="21" y="13"/>
                  </a:cubicBezTo>
                  <a:close/>
                  <a:moveTo>
                    <a:pt x="22" y="160"/>
                  </a:moveTo>
                  <a:cubicBezTo>
                    <a:pt x="23" y="159"/>
                    <a:pt x="24" y="159"/>
                    <a:pt x="24" y="157"/>
                  </a:cubicBezTo>
                  <a:cubicBezTo>
                    <a:pt x="23" y="158"/>
                    <a:pt x="22" y="160"/>
                    <a:pt x="22" y="160"/>
                  </a:cubicBezTo>
                  <a:close/>
                  <a:moveTo>
                    <a:pt x="46" y="147"/>
                  </a:moveTo>
                  <a:cubicBezTo>
                    <a:pt x="47" y="146"/>
                    <a:pt x="46" y="145"/>
                    <a:pt x="46" y="144"/>
                  </a:cubicBezTo>
                  <a:cubicBezTo>
                    <a:pt x="45" y="145"/>
                    <a:pt x="45" y="145"/>
                    <a:pt x="46" y="147"/>
                  </a:cubicBezTo>
                  <a:close/>
                  <a:moveTo>
                    <a:pt x="60" y="110"/>
                  </a:moveTo>
                  <a:cubicBezTo>
                    <a:pt x="59" y="111"/>
                    <a:pt x="59" y="111"/>
                    <a:pt x="58" y="112"/>
                  </a:cubicBezTo>
                  <a:cubicBezTo>
                    <a:pt x="58" y="112"/>
                    <a:pt x="58" y="113"/>
                    <a:pt x="58" y="113"/>
                  </a:cubicBezTo>
                  <a:cubicBezTo>
                    <a:pt x="60" y="112"/>
                    <a:pt x="60" y="111"/>
                    <a:pt x="60" y="110"/>
                  </a:cubicBezTo>
                  <a:close/>
                  <a:moveTo>
                    <a:pt x="61" y="100"/>
                  </a:moveTo>
                  <a:cubicBezTo>
                    <a:pt x="60" y="102"/>
                    <a:pt x="58" y="103"/>
                    <a:pt x="58" y="103"/>
                  </a:cubicBezTo>
                  <a:cubicBezTo>
                    <a:pt x="59" y="103"/>
                    <a:pt x="61" y="101"/>
                    <a:pt x="61" y="100"/>
                  </a:cubicBezTo>
                  <a:close/>
                  <a:moveTo>
                    <a:pt x="56" y="88"/>
                  </a:moveTo>
                  <a:cubicBezTo>
                    <a:pt x="56" y="88"/>
                    <a:pt x="56" y="88"/>
                    <a:pt x="55" y="88"/>
                  </a:cubicBezTo>
                  <a:cubicBezTo>
                    <a:pt x="55" y="89"/>
                    <a:pt x="56" y="89"/>
                    <a:pt x="56" y="90"/>
                  </a:cubicBezTo>
                  <a:cubicBezTo>
                    <a:pt x="56" y="90"/>
                    <a:pt x="56" y="90"/>
                    <a:pt x="57" y="89"/>
                  </a:cubicBezTo>
                  <a:cubicBezTo>
                    <a:pt x="56" y="89"/>
                    <a:pt x="56" y="88"/>
                    <a:pt x="56" y="88"/>
                  </a:cubicBezTo>
                  <a:close/>
                  <a:moveTo>
                    <a:pt x="44" y="152"/>
                  </a:moveTo>
                  <a:cubicBezTo>
                    <a:pt x="45" y="152"/>
                    <a:pt x="45" y="152"/>
                    <a:pt x="46" y="151"/>
                  </a:cubicBezTo>
                  <a:cubicBezTo>
                    <a:pt x="45" y="150"/>
                    <a:pt x="45" y="151"/>
                    <a:pt x="44" y="152"/>
                  </a:cubicBezTo>
                  <a:close/>
                  <a:moveTo>
                    <a:pt x="58" y="85"/>
                  </a:moveTo>
                  <a:cubicBezTo>
                    <a:pt x="57" y="86"/>
                    <a:pt x="58" y="87"/>
                    <a:pt x="59" y="88"/>
                  </a:cubicBezTo>
                  <a:cubicBezTo>
                    <a:pt x="59" y="88"/>
                    <a:pt x="59" y="87"/>
                    <a:pt x="59" y="87"/>
                  </a:cubicBezTo>
                  <a:cubicBezTo>
                    <a:pt x="59" y="87"/>
                    <a:pt x="58" y="86"/>
                    <a:pt x="58" y="85"/>
                  </a:cubicBezTo>
                  <a:close/>
                  <a:moveTo>
                    <a:pt x="24" y="126"/>
                  </a:moveTo>
                  <a:cubicBezTo>
                    <a:pt x="24" y="128"/>
                    <a:pt x="24" y="129"/>
                    <a:pt x="24" y="130"/>
                  </a:cubicBezTo>
                  <a:cubicBezTo>
                    <a:pt x="24" y="130"/>
                    <a:pt x="24" y="130"/>
                    <a:pt x="24" y="130"/>
                  </a:cubicBezTo>
                  <a:cubicBezTo>
                    <a:pt x="24" y="129"/>
                    <a:pt x="24" y="128"/>
                    <a:pt x="24" y="126"/>
                  </a:cubicBezTo>
                  <a:close/>
                  <a:moveTo>
                    <a:pt x="41" y="120"/>
                  </a:moveTo>
                  <a:cubicBezTo>
                    <a:pt x="40" y="120"/>
                    <a:pt x="39" y="121"/>
                    <a:pt x="39" y="122"/>
                  </a:cubicBezTo>
                  <a:cubicBezTo>
                    <a:pt x="39" y="121"/>
                    <a:pt x="40" y="121"/>
                    <a:pt x="41" y="120"/>
                  </a:cubicBezTo>
                  <a:cubicBezTo>
                    <a:pt x="41" y="120"/>
                    <a:pt x="41" y="120"/>
                    <a:pt x="41" y="120"/>
                  </a:cubicBezTo>
                  <a:close/>
                  <a:moveTo>
                    <a:pt x="60" y="68"/>
                  </a:moveTo>
                  <a:cubicBezTo>
                    <a:pt x="60" y="67"/>
                    <a:pt x="59" y="66"/>
                    <a:pt x="58" y="66"/>
                  </a:cubicBezTo>
                  <a:cubicBezTo>
                    <a:pt x="60" y="67"/>
                    <a:pt x="60" y="68"/>
                    <a:pt x="60" y="68"/>
                  </a:cubicBezTo>
                  <a:close/>
                  <a:moveTo>
                    <a:pt x="43" y="47"/>
                  </a:moveTo>
                  <a:cubicBezTo>
                    <a:pt x="42" y="45"/>
                    <a:pt x="42" y="45"/>
                    <a:pt x="41" y="44"/>
                  </a:cubicBezTo>
                  <a:cubicBezTo>
                    <a:pt x="42" y="45"/>
                    <a:pt x="42" y="46"/>
                    <a:pt x="43" y="47"/>
                  </a:cubicBezTo>
                  <a:close/>
                  <a:moveTo>
                    <a:pt x="75" y="112"/>
                  </a:moveTo>
                  <a:cubicBezTo>
                    <a:pt x="75" y="112"/>
                    <a:pt x="75" y="113"/>
                    <a:pt x="76" y="113"/>
                  </a:cubicBezTo>
                  <a:cubicBezTo>
                    <a:pt x="76" y="113"/>
                    <a:pt x="76" y="114"/>
                    <a:pt x="76" y="114"/>
                  </a:cubicBezTo>
                  <a:cubicBezTo>
                    <a:pt x="76" y="114"/>
                    <a:pt x="76" y="114"/>
                    <a:pt x="76" y="114"/>
                  </a:cubicBezTo>
                  <a:cubicBezTo>
                    <a:pt x="76" y="113"/>
                    <a:pt x="76" y="113"/>
                    <a:pt x="75" y="112"/>
                  </a:cubicBezTo>
                  <a:close/>
                  <a:moveTo>
                    <a:pt x="50" y="146"/>
                  </a:moveTo>
                  <a:cubicBezTo>
                    <a:pt x="50" y="146"/>
                    <a:pt x="50" y="146"/>
                    <a:pt x="50" y="146"/>
                  </a:cubicBezTo>
                  <a:cubicBezTo>
                    <a:pt x="51" y="146"/>
                    <a:pt x="51" y="145"/>
                    <a:pt x="52" y="145"/>
                  </a:cubicBezTo>
                  <a:cubicBezTo>
                    <a:pt x="51" y="144"/>
                    <a:pt x="51" y="144"/>
                    <a:pt x="51" y="144"/>
                  </a:cubicBezTo>
                  <a:cubicBezTo>
                    <a:pt x="51" y="145"/>
                    <a:pt x="50" y="145"/>
                    <a:pt x="50" y="146"/>
                  </a:cubicBezTo>
                  <a:close/>
                  <a:moveTo>
                    <a:pt x="19" y="11"/>
                  </a:moveTo>
                  <a:cubicBezTo>
                    <a:pt x="19" y="11"/>
                    <a:pt x="19" y="11"/>
                    <a:pt x="18" y="11"/>
                  </a:cubicBezTo>
                  <a:cubicBezTo>
                    <a:pt x="18" y="11"/>
                    <a:pt x="18" y="12"/>
                    <a:pt x="18" y="12"/>
                  </a:cubicBezTo>
                  <a:cubicBezTo>
                    <a:pt x="19" y="12"/>
                    <a:pt x="19" y="12"/>
                    <a:pt x="19" y="12"/>
                  </a:cubicBezTo>
                  <a:cubicBezTo>
                    <a:pt x="19" y="12"/>
                    <a:pt x="19" y="11"/>
                    <a:pt x="19" y="11"/>
                  </a:cubicBezTo>
                  <a:close/>
                  <a:moveTo>
                    <a:pt x="47" y="123"/>
                  </a:moveTo>
                  <a:cubicBezTo>
                    <a:pt x="46" y="123"/>
                    <a:pt x="46" y="124"/>
                    <a:pt x="46" y="124"/>
                  </a:cubicBezTo>
                  <a:cubicBezTo>
                    <a:pt x="46" y="124"/>
                    <a:pt x="46" y="124"/>
                    <a:pt x="47" y="124"/>
                  </a:cubicBezTo>
                  <a:cubicBezTo>
                    <a:pt x="47" y="124"/>
                    <a:pt x="47" y="123"/>
                    <a:pt x="47" y="123"/>
                  </a:cubicBezTo>
                  <a:close/>
                  <a:moveTo>
                    <a:pt x="62" y="109"/>
                  </a:moveTo>
                  <a:cubicBezTo>
                    <a:pt x="62" y="109"/>
                    <a:pt x="62" y="109"/>
                    <a:pt x="62" y="109"/>
                  </a:cubicBezTo>
                  <a:cubicBezTo>
                    <a:pt x="63" y="108"/>
                    <a:pt x="63" y="108"/>
                    <a:pt x="64" y="107"/>
                  </a:cubicBezTo>
                  <a:cubicBezTo>
                    <a:pt x="63" y="107"/>
                    <a:pt x="62" y="108"/>
                    <a:pt x="62" y="109"/>
                  </a:cubicBezTo>
                  <a:close/>
                  <a:moveTo>
                    <a:pt x="24" y="140"/>
                  </a:moveTo>
                  <a:cubicBezTo>
                    <a:pt x="24" y="141"/>
                    <a:pt x="23" y="141"/>
                    <a:pt x="23" y="142"/>
                  </a:cubicBezTo>
                  <a:cubicBezTo>
                    <a:pt x="23" y="142"/>
                    <a:pt x="24" y="141"/>
                    <a:pt x="24" y="140"/>
                  </a:cubicBezTo>
                  <a:close/>
                  <a:moveTo>
                    <a:pt x="40" y="127"/>
                  </a:moveTo>
                  <a:cubicBezTo>
                    <a:pt x="41" y="126"/>
                    <a:pt x="41" y="125"/>
                    <a:pt x="41" y="125"/>
                  </a:cubicBezTo>
                  <a:cubicBezTo>
                    <a:pt x="41" y="125"/>
                    <a:pt x="40" y="126"/>
                    <a:pt x="40" y="127"/>
                  </a:cubicBezTo>
                  <a:close/>
                  <a:moveTo>
                    <a:pt x="22" y="34"/>
                  </a:moveTo>
                  <a:cubicBezTo>
                    <a:pt x="22" y="34"/>
                    <a:pt x="22" y="35"/>
                    <a:pt x="21" y="35"/>
                  </a:cubicBezTo>
                  <a:cubicBezTo>
                    <a:pt x="21" y="35"/>
                    <a:pt x="21" y="35"/>
                    <a:pt x="21" y="35"/>
                  </a:cubicBezTo>
                  <a:cubicBezTo>
                    <a:pt x="22" y="35"/>
                    <a:pt x="23" y="35"/>
                    <a:pt x="22" y="34"/>
                  </a:cubicBezTo>
                  <a:close/>
                  <a:moveTo>
                    <a:pt x="39" y="153"/>
                  </a:moveTo>
                  <a:cubicBezTo>
                    <a:pt x="38" y="153"/>
                    <a:pt x="38" y="154"/>
                    <a:pt x="39" y="154"/>
                  </a:cubicBezTo>
                  <a:cubicBezTo>
                    <a:pt x="39" y="154"/>
                    <a:pt x="39" y="153"/>
                    <a:pt x="39" y="153"/>
                  </a:cubicBezTo>
                  <a:close/>
                  <a:moveTo>
                    <a:pt x="44" y="126"/>
                  </a:moveTo>
                  <a:cubicBezTo>
                    <a:pt x="44" y="126"/>
                    <a:pt x="44" y="126"/>
                    <a:pt x="44" y="126"/>
                  </a:cubicBezTo>
                  <a:cubicBezTo>
                    <a:pt x="44" y="127"/>
                    <a:pt x="44" y="127"/>
                    <a:pt x="44" y="128"/>
                  </a:cubicBezTo>
                  <a:cubicBezTo>
                    <a:pt x="45" y="127"/>
                    <a:pt x="45" y="126"/>
                    <a:pt x="44" y="126"/>
                  </a:cubicBezTo>
                  <a:close/>
                  <a:moveTo>
                    <a:pt x="42" y="154"/>
                  </a:moveTo>
                  <a:cubicBezTo>
                    <a:pt x="41" y="155"/>
                    <a:pt x="41" y="155"/>
                    <a:pt x="41" y="156"/>
                  </a:cubicBezTo>
                  <a:cubicBezTo>
                    <a:pt x="42" y="155"/>
                    <a:pt x="42" y="155"/>
                    <a:pt x="42" y="154"/>
                  </a:cubicBezTo>
                  <a:close/>
                  <a:moveTo>
                    <a:pt x="33" y="101"/>
                  </a:moveTo>
                  <a:cubicBezTo>
                    <a:pt x="33" y="101"/>
                    <a:pt x="33" y="101"/>
                    <a:pt x="33" y="101"/>
                  </a:cubicBezTo>
                  <a:cubicBezTo>
                    <a:pt x="32" y="101"/>
                    <a:pt x="32" y="102"/>
                    <a:pt x="32" y="102"/>
                  </a:cubicBezTo>
                  <a:cubicBezTo>
                    <a:pt x="32" y="102"/>
                    <a:pt x="32" y="102"/>
                    <a:pt x="32" y="102"/>
                  </a:cubicBezTo>
                  <a:cubicBezTo>
                    <a:pt x="32" y="102"/>
                    <a:pt x="33" y="101"/>
                    <a:pt x="33" y="101"/>
                  </a:cubicBezTo>
                  <a:close/>
                  <a:moveTo>
                    <a:pt x="47" y="48"/>
                  </a:moveTo>
                  <a:cubicBezTo>
                    <a:pt x="48" y="49"/>
                    <a:pt x="48" y="50"/>
                    <a:pt x="49" y="50"/>
                  </a:cubicBezTo>
                  <a:cubicBezTo>
                    <a:pt x="48" y="49"/>
                    <a:pt x="48" y="49"/>
                    <a:pt x="47" y="48"/>
                  </a:cubicBezTo>
                  <a:close/>
                  <a:moveTo>
                    <a:pt x="60" y="89"/>
                  </a:moveTo>
                  <a:cubicBezTo>
                    <a:pt x="60" y="90"/>
                    <a:pt x="59" y="90"/>
                    <a:pt x="60" y="91"/>
                  </a:cubicBezTo>
                  <a:cubicBezTo>
                    <a:pt x="60" y="90"/>
                    <a:pt x="60" y="90"/>
                    <a:pt x="60" y="89"/>
                  </a:cubicBezTo>
                  <a:close/>
                  <a:moveTo>
                    <a:pt x="71" y="103"/>
                  </a:moveTo>
                  <a:cubicBezTo>
                    <a:pt x="70" y="104"/>
                    <a:pt x="70" y="104"/>
                    <a:pt x="71" y="105"/>
                  </a:cubicBezTo>
                  <a:cubicBezTo>
                    <a:pt x="71" y="104"/>
                    <a:pt x="71" y="104"/>
                    <a:pt x="71" y="103"/>
                  </a:cubicBezTo>
                  <a:close/>
                  <a:moveTo>
                    <a:pt x="55" y="57"/>
                  </a:moveTo>
                  <a:cubicBezTo>
                    <a:pt x="55" y="58"/>
                    <a:pt x="55" y="58"/>
                    <a:pt x="56" y="58"/>
                  </a:cubicBezTo>
                  <a:cubicBezTo>
                    <a:pt x="56" y="58"/>
                    <a:pt x="56" y="57"/>
                    <a:pt x="56" y="57"/>
                  </a:cubicBezTo>
                  <a:cubicBezTo>
                    <a:pt x="55" y="57"/>
                    <a:pt x="55" y="57"/>
                    <a:pt x="55" y="57"/>
                  </a:cubicBezTo>
                  <a:cubicBezTo>
                    <a:pt x="55" y="57"/>
                    <a:pt x="55" y="57"/>
                    <a:pt x="55" y="57"/>
                  </a:cubicBezTo>
                  <a:close/>
                  <a:moveTo>
                    <a:pt x="26" y="36"/>
                  </a:moveTo>
                  <a:cubicBezTo>
                    <a:pt x="26" y="35"/>
                    <a:pt x="27" y="35"/>
                    <a:pt x="27" y="34"/>
                  </a:cubicBezTo>
                  <a:cubicBezTo>
                    <a:pt x="27" y="34"/>
                    <a:pt x="27" y="34"/>
                    <a:pt x="27" y="34"/>
                  </a:cubicBezTo>
                  <a:cubicBezTo>
                    <a:pt x="26" y="34"/>
                    <a:pt x="26" y="35"/>
                    <a:pt x="26" y="36"/>
                  </a:cubicBezTo>
                  <a:close/>
                  <a:moveTo>
                    <a:pt x="56" y="106"/>
                  </a:moveTo>
                  <a:cubicBezTo>
                    <a:pt x="57" y="106"/>
                    <a:pt x="57" y="105"/>
                    <a:pt x="56" y="105"/>
                  </a:cubicBezTo>
                  <a:cubicBezTo>
                    <a:pt x="56" y="105"/>
                    <a:pt x="56" y="105"/>
                    <a:pt x="56" y="105"/>
                  </a:cubicBezTo>
                  <a:cubicBezTo>
                    <a:pt x="56" y="105"/>
                    <a:pt x="56" y="105"/>
                    <a:pt x="56" y="106"/>
                  </a:cubicBezTo>
                  <a:close/>
                  <a:moveTo>
                    <a:pt x="7" y="99"/>
                  </a:moveTo>
                  <a:cubicBezTo>
                    <a:pt x="7" y="99"/>
                    <a:pt x="7" y="99"/>
                    <a:pt x="7" y="99"/>
                  </a:cubicBezTo>
                  <a:cubicBezTo>
                    <a:pt x="7" y="99"/>
                    <a:pt x="7" y="99"/>
                    <a:pt x="7" y="98"/>
                  </a:cubicBezTo>
                  <a:cubicBezTo>
                    <a:pt x="7" y="98"/>
                    <a:pt x="7" y="98"/>
                    <a:pt x="7" y="98"/>
                  </a:cubicBezTo>
                  <a:cubicBezTo>
                    <a:pt x="7" y="99"/>
                    <a:pt x="7" y="99"/>
                    <a:pt x="7" y="99"/>
                  </a:cubicBezTo>
                  <a:close/>
                  <a:moveTo>
                    <a:pt x="4" y="173"/>
                  </a:moveTo>
                  <a:cubicBezTo>
                    <a:pt x="4" y="173"/>
                    <a:pt x="4" y="173"/>
                    <a:pt x="4" y="173"/>
                  </a:cubicBezTo>
                  <a:cubicBezTo>
                    <a:pt x="4" y="173"/>
                    <a:pt x="4" y="174"/>
                    <a:pt x="4" y="174"/>
                  </a:cubicBezTo>
                  <a:cubicBezTo>
                    <a:pt x="4" y="174"/>
                    <a:pt x="4" y="174"/>
                    <a:pt x="4" y="174"/>
                  </a:cubicBezTo>
                  <a:cubicBezTo>
                    <a:pt x="4" y="174"/>
                    <a:pt x="4" y="173"/>
                    <a:pt x="4" y="173"/>
                  </a:cubicBezTo>
                  <a:close/>
                  <a:moveTo>
                    <a:pt x="63" y="87"/>
                  </a:moveTo>
                  <a:cubicBezTo>
                    <a:pt x="63" y="87"/>
                    <a:pt x="63" y="87"/>
                    <a:pt x="63" y="87"/>
                  </a:cubicBezTo>
                  <a:cubicBezTo>
                    <a:pt x="62" y="87"/>
                    <a:pt x="62" y="87"/>
                    <a:pt x="62" y="88"/>
                  </a:cubicBezTo>
                  <a:cubicBezTo>
                    <a:pt x="62" y="88"/>
                    <a:pt x="63" y="88"/>
                    <a:pt x="63" y="87"/>
                  </a:cubicBezTo>
                  <a:close/>
                  <a:moveTo>
                    <a:pt x="36" y="142"/>
                  </a:moveTo>
                  <a:cubicBezTo>
                    <a:pt x="36" y="142"/>
                    <a:pt x="36" y="142"/>
                    <a:pt x="37" y="142"/>
                  </a:cubicBezTo>
                  <a:cubicBezTo>
                    <a:pt x="37" y="142"/>
                    <a:pt x="37" y="142"/>
                    <a:pt x="37" y="141"/>
                  </a:cubicBezTo>
                  <a:cubicBezTo>
                    <a:pt x="37" y="141"/>
                    <a:pt x="37" y="141"/>
                    <a:pt x="37" y="141"/>
                  </a:cubicBezTo>
                  <a:cubicBezTo>
                    <a:pt x="37" y="141"/>
                    <a:pt x="36" y="142"/>
                    <a:pt x="36" y="142"/>
                  </a:cubicBezTo>
                  <a:close/>
                  <a:moveTo>
                    <a:pt x="58" y="142"/>
                  </a:moveTo>
                  <a:cubicBezTo>
                    <a:pt x="58" y="142"/>
                    <a:pt x="58" y="142"/>
                    <a:pt x="58" y="142"/>
                  </a:cubicBezTo>
                  <a:cubicBezTo>
                    <a:pt x="58" y="142"/>
                    <a:pt x="58" y="142"/>
                    <a:pt x="58" y="141"/>
                  </a:cubicBezTo>
                  <a:cubicBezTo>
                    <a:pt x="58" y="141"/>
                    <a:pt x="58" y="141"/>
                    <a:pt x="57" y="142"/>
                  </a:cubicBezTo>
                  <a:cubicBezTo>
                    <a:pt x="58" y="142"/>
                    <a:pt x="58" y="142"/>
                    <a:pt x="58" y="142"/>
                  </a:cubicBezTo>
                  <a:close/>
                  <a:moveTo>
                    <a:pt x="28" y="181"/>
                  </a:moveTo>
                  <a:cubicBezTo>
                    <a:pt x="28" y="181"/>
                    <a:pt x="28" y="181"/>
                    <a:pt x="28" y="181"/>
                  </a:cubicBezTo>
                  <a:cubicBezTo>
                    <a:pt x="27" y="182"/>
                    <a:pt x="27" y="182"/>
                    <a:pt x="27" y="182"/>
                  </a:cubicBezTo>
                  <a:cubicBezTo>
                    <a:pt x="27" y="182"/>
                    <a:pt x="28" y="182"/>
                    <a:pt x="28" y="182"/>
                  </a:cubicBezTo>
                  <a:cubicBezTo>
                    <a:pt x="28" y="182"/>
                    <a:pt x="28" y="182"/>
                    <a:pt x="28" y="181"/>
                  </a:cubicBezTo>
                  <a:close/>
                  <a:moveTo>
                    <a:pt x="6" y="190"/>
                  </a:moveTo>
                  <a:cubicBezTo>
                    <a:pt x="6" y="190"/>
                    <a:pt x="6" y="190"/>
                    <a:pt x="6" y="190"/>
                  </a:cubicBezTo>
                  <a:cubicBezTo>
                    <a:pt x="6" y="191"/>
                    <a:pt x="7" y="191"/>
                    <a:pt x="7" y="191"/>
                  </a:cubicBezTo>
                  <a:cubicBezTo>
                    <a:pt x="7" y="191"/>
                    <a:pt x="7" y="191"/>
                    <a:pt x="7" y="191"/>
                  </a:cubicBezTo>
                  <a:cubicBezTo>
                    <a:pt x="7" y="190"/>
                    <a:pt x="7" y="190"/>
                    <a:pt x="6" y="190"/>
                  </a:cubicBezTo>
                  <a:close/>
                  <a:moveTo>
                    <a:pt x="27" y="21"/>
                  </a:moveTo>
                  <a:cubicBezTo>
                    <a:pt x="27" y="20"/>
                    <a:pt x="27" y="20"/>
                    <a:pt x="27" y="20"/>
                  </a:cubicBezTo>
                  <a:cubicBezTo>
                    <a:pt x="27" y="20"/>
                    <a:pt x="27" y="20"/>
                    <a:pt x="27" y="21"/>
                  </a:cubicBezTo>
                  <a:close/>
                  <a:moveTo>
                    <a:pt x="68" y="116"/>
                  </a:moveTo>
                  <a:cubicBezTo>
                    <a:pt x="68" y="116"/>
                    <a:pt x="68" y="116"/>
                    <a:pt x="68" y="116"/>
                  </a:cubicBezTo>
                  <a:cubicBezTo>
                    <a:pt x="68" y="116"/>
                    <a:pt x="68" y="116"/>
                    <a:pt x="68" y="116"/>
                  </a:cubicBezTo>
                  <a:cubicBezTo>
                    <a:pt x="68" y="116"/>
                    <a:pt x="68" y="116"/>
                    <a:pt x="68" y="116"/>
                  </a:cubicBezTo>
                  <a:cubicBezTo>
                    <a:pt x="68" y="116"/>
                    <a:pt x="68" y="116"/>
                    <a:pt x="68" y="116"/>
                  </a:cubicBezTo>
                  <a:close/>
                </a:path>
              </a:pathLst>
            </a:custGeom>
            <a:solidFill>
              <a:srgbClr val="CBCBCB"/>
            </a:solidFill>
            <a:ln w="9525">
              <a:noFill/>
            </a:ln>
          </p:spPr>
          <p:txBody>
            <a:bodyPr/>
            <a:p>
              <a:endParaRPr lang="zh-CN" altLang="en-US" sz="2400"/>
            </a:p>
          </p:txBody>
        </p:sp>
      </p:grpSp>
      <p:sp>
        <p:nvSpPr>
          <p:cNvPr id="41" name="Rectangle 4"/>
          <p:cNvSpPr txBox="1"/>
          <p:nvPr/>
        </p:nvSpPr>
        <p:spPr>
          <a:xfrm>
            <a:off x="-8467" y="7101417"/>
            <a:ext cx="12200467" cy="361949"/>
          </a:xfrm>
          <a:prstGeom prst="rect">
            <a:avLst/>
          </a:prstGeom>
          <a:noFill/>
          <a:ln w="9525">
            <a:noFill/>
          </a:ln>
        </p:spPr>
        <p:txBody>
          <a:bodyPr wrap="square" lIns="68544" tIns="34272" rIns="68544" bIns="34272" anchor="ctr" anchorCtr="0"/>
          <a:p>
            <a:pPr>
              <a:buNone/>
            </a:pPr>
            <a:endParaRPr lang="zh-CN" altLang="zh-CN" sz="2665" b="1" dirty="0">
              <a:solidFill>
                <a:srgbClr val="FF0000"/>
              </a:solidFill>
              <a:latin typeface="微软雅黑" panose="020B0503020204020204" charset="-122"/>
              <a:ea typeface="微软雅黑" panose="020B0503020204020204" charset="-122"/>
            </a:endParaRPr>
          </a:p>
        </p:txBody>
      </p:sp>
      <p:sp>
        <p:nvSpPr>
          <p:cNvPr id="7" name="矩形 17"/>
          <p:cNvSpPr>
            <a:spLocks noChangeArrowheads="1"/>
          </p:cNvSpPr>
          <p:nvPr/>
        </p:nvSpPr>
        <p:spPr bwMode="auto">
          <a:xfrm>
            <a:off x="587375" y="5123815"/>
            <a:ext cx="683768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2556" tIns="81277" rIns="162556" bIns="81277">
            <a:spAutoFit/>
            <a:scene3d>
              <a:camera prst="orthographicFront"/>
              <a:lightRig rig="soft" dir="t">
                <a:rot lat="0" lon="0" rev="15600000"/>
              </a:lightRig>
            </a:scene3d>
            <a:sp3d extrusionH="57150" prstMaterial="softEdge">
              <a:bevelT w="25400" h="38100"/>
            </a:sp3d>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l" eaLnBrk="1" fontAlgn="auto" hangingPunct="1">
              <a:spcBef>
                <a:spcPct val="0"/>
              </a:spcBef>
              <a:buFontTx/>
              <a:buNone/>
            </a:pPr>
            <a:r>
              <a:rPr lang="zh-CN" altLang="en-US" sz="2400" b="1" u="sng" strike="noStrike" noProof="1" dirty="0">
                <a:solidFill>
                  <a:srgbClr val="FF0000"/>
                </a:solidFill>
                <a:effectLst/>
                <a:latin typeface="方正稚艺简体" charset="-122"/>
                <a:ea typeface="方正稚艺简体" charset="-122"/>
                <a:cs typeface="+mn-cs"/>
                <a:sym typeface="+mn-ea"/>
              </a:rPr>
              <a:t>指向高阶思维发展的小学语文学程建构的研究</a:t>
            </a:r>
            <a:endParaRPr lang="zh-CN" altLang="en-US" sz="2400" b="1" u="sng" strike="noStrike" noProof="1" dirty="0">
              <a:solidFill>
                <a:srgbClr val="FF0000"/>
              </a:solidFill>
              <a:effectLst/>
              <a:latin typeface="方正稚艺简体" charset="-122"/>
              <a:ea typeface="方正稚艺简体" charset="-122"/>
              <a:cs typeface="+mn-cs"/>
              <a:sym typeface="+mn-ea"/>
            </a:endParaRPr>
          </a:p>
        </p:txBody>
      </p:sp>
      <p:sp>
        <p:nvSpPr>
          <p:cNvPr id="8" name="文本框 7"/>
          <p:cNvSpPr txBox="1"/>
          <p:nvPr/>
        </p:nvSpPr>
        <p:spPr>
          <a:xfrm>
            <a:off x="6613145" y="509140"/>
            <a:ext cx="5259450" cy="646331"/>
          </a:xfrm>
          <a:prstGeom prst="rect">
            <a:avLst/>
          </a:prstGeom>
          <a:noFill/>
        </p:spPr>
        <p:txBody>
          <a:bodyPr wrap="square" rtlCol="0">
            <a:spAutoFit/>
          </a:bodyPr>
          <a:p>
            <a:r>
              <a:rPr lang="zh-CN" altLang="en-US"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二、概念与界定</a:t>
            </a:r>
            <a:endParaRPr lang="zh-CN" altLang="en-US" sz="3600" b="1" dirty="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pic>
        <p:nvPicPr>
          <p:cNvPr id="85" name="图片 84"/>
          <p:cNvPicPr>
            <a:picLocks noChangeAspect="1"/>
          </p:cNvPicPr>
          <p:nvPr/>
        </p:nvPicPr>
        <p:blipFill rotWithShape="1">
          <a:blip r:embed="rId1" cstate="print">
            <a:extLst>
              <a:ext uri="{28A0092B-C50C-407E-A947-70E740481C1C}">
                <a14:useLocalDpi xmlns:a14="http://schemas.microsoft.com/office/drawing/2010/main" val="0"/>
              </a:ext>
            </a:extLst>
          </a:blip>
          <a:srcRect l="1" t="-412" r="-1087" b="69994"/>
          <a:stretch>
            <a:fillRect/>
          </a:stretch>
        </p:blipFill>
        <p:spPr>
          <a:xfrm flipH="1" flipV="1">
            <a:off x="9706610" y="13335"/>
            <a:ext cx="2485126" cy="1121869"/>
          </a:xfrm>
          <a:prstGeom prst="rect">
            <a:avLst/>
          </a:prstGeom>
        </p:spPr>
      </p:pic>
      <p:pic>
        <p:nvPicPr>
          <p:cNvPr id="76" name="图片 75"/>
          <p:cNvPicPr>
            <a:picLocks noChangeAspect="1"/>
          </p:cNvPicPr>
          <p:nvPr/>
        </p:nvPicPr>
        <p:blipFill rotWithShape="1">
          <a:blip r:embed="rId2" cstate="print">
            <a:extLst>
              <a:ext uri="{28A0092B-C50C-407E-A947-70E740481C1C}">
                <a14:useLocalDpi xmlns:a14="http://schemas.microsoft.com/office/drawing/2010/main" val="0"/>
              </a:ext>
            </a:extLst>
          </a:blip>
          <a:srcRect r="43820" b="60350"/>
          <a:stretch>
            <a:fillRect/>
          </a:stretch>
        </p:blipFill>
        <p:spPr>
          <a:xfrm>
            <a:off x="10810845" y="5395697"/>
            <a:ext cx="1381155" cy="1462303"/>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rot="0">
            <a:off x="0" y="0"/>
            <a:ext cx="12192000" cy="6858000"/>
            <a:chOff x="0" y="-1"/>
            <a:chExt cx="12191999" cy="6858001"/>
          </a:xfrm>
        </p:grpSpPr>
        <p:pic>
          <p:nvPicPr>
            <p:cNvPr id="76" name="图片 75"/>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810844" y="5395697"/>
              <a:ext cx="1381155" cy="1462303"/>
            </a:xfrm>
            <a:prstGeom prst="rect">
              <a:avLst/>
            </a:prstGeom>
          </p:spPr>
        </p:pic>
        <p:pic>
          <p:nvPicPr>
            <p:cNvPr id="85" name="图片 84"/>
            <p:cNvPicPr>
              <a:picLocks noChangeAspect="1"/>
            </p:cNvPicPr>
            <p:nvPr/>
          </p:nvPicPr>
          <p:blipFill rotWithShape="1">
            <a:blip r:embed="rId2" cstate="print">
              <a:extLst>
                <a:ext uri="{28A0092B-C50C-407E-A947-70E740481C1C}">
                  <a14:useLocalDpi xmlns:a14="http://schemas.microsoft.com/office/drawing/2010/main" val="0"/>
                </a:ext>
              </a:extLst>
            </a:blip>
            <a:srcRect l="1" t="-412" r="-1087" b="69994"/>
            <a:stretch>
              <a:fillRect/>
            </a:stretch>
          </p:blipFill>
          <p:spPr>
            <a:xfrm flipH="1" flipV="1">
              <a:off x="0" y="-1"/>
              <a:ext cx="2485126" cy="1121869"/>
            </a:xfrm>
            <a:prstGeom prst="rect">
              <a:avLst/>
            </a:prstGeom>
          </p:spPr>
        </p:pic>
        <p:pic>
          <p:nvPicPr>
            <p:cNvPr id="86" name="图片 85"/>
            <p:cNvPicPr>
              <a:picLocks noChangeAspect="1"/>
            </p:cNvPicPr>
            <p:nvPr/>
          </p:nvPicPr>
          <p:blipFill rotWithShape="1">
            <a:blip r:embed="rId3" cstate="print">
              <a:extLst>
                <a:ext uri="{28A0092B-C50C-407E-A947-70E740481C1C}">
                  <a14:useLocalDpi xmlns:a14="http://schemas.microsoft.com/office/drawing/2010/main" val="0"/>
                </a:ext>
              </a:extLst>
            </a:blip>
            <a:srcRect l="28361" t="16833" r="45730" b="61637"/>
            <a:stretch>
              <a:fillRect/>
            </a:stretch>
          </p:blipFill>
          <p:spPr>
            <a:xfrm flipH="1" flipV="1">
              <a:off x="11406364" y="4601631"/>
              <a:ext cx="636952" cy="794066"/>
            </a:xfrm>
            <a:prstGeom prst="rect">
              <a:avLst/>
            </a:prstGeom>
          </p:spPr>
        </p:pic>
      </p:grpSp>
      <p:sp>
        <p:nvSpPr>
          <p:cNvPr id="5" name="文本框 4"/>
          <p:cNvSpPr txBox="1"/>
          <p:nvPr/>
        </p:nvSpPr>
        <p:spPr>
          <a:xfrm>
            <a:off x="1699515" y="559305"/>
            <a:ext cx="5259450" cy="646331"/>
          </a:xfrm>
          <a:prstGeom prst="rect">
            <a:avLst/>
          </a:prstGeom>
          <a:noFill/>
        </p:spPr>
        <p:txBody>
          <a:bodyPr wrap="square" rtlCol="0">
            <a:spAutoFit/>
          </a:bodyPr>
          <a:p>
            <a:r>
              <a:rPr lang="zh-CN" altLang="en-US"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三、目标与内容</a:t>
            </a:r>
            <a:endParaRPr lang="zh-CN" altLang="en-US" sz="3600" b="1" dirty="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grpSp>
        <p:nvGrpSpPr>
          <p:cNvPr id="3" name="组合 2"/>
          <p:cNvGrpSpPr/>
          <p:nvPr/>
        </p:nvGrpSpPr>
        <p:grpSpPr>
          <a:xfrm>
            <a:off x="1983105" y="2179955"/>
            <a:ext cx="8007350" cy="3215640"/>
            <a:chOff x="4546" y="3938"/>
            <a:chExt cx="12610" cy="5064"/>
          </a:xfrm>
        </p:grpSpPr>
        <p:sp>
          <p:nvSpPr>
            <p:cNvPr id="21" name="Oval 15"/>
            <p:cNvSpPr>
              <a:spLocks noChangeArrowheads="1"/>
            </p:cNvSpPr>
            <p:nvPr/>
          </p:nvSpPr>
          <p:spPr bwMode="auto">
            <a:xfrm>
              <a:off x="4546" y="5693"/>
              <a:ext cx="1824" cy="1828"/>
            </a:xfrm>
            <a:prstGeom prst="ellipse">
              <a:avLst/>
            </a:prstGeom>
            <a:noFill/>
            <a:ln w="127000">
              <a:solidFill>
                <a:srgbClr val="105EA2"/>
              </a:solidFill>
              <a:round/>
            </a:ln>
            <a:effectLst/>
          </p:spPr>
          <p:txBody>
            <a:bodyPr vert="horz" wrap="square" lIns="96435" tIns="48218" rIns="96435" bIns="48218" numCol="1" anchor="ctr" anchorCtr="0" compatLnSpc="1"/>
            <a:p>
              <a:pPr algn="ctr"/>
              <a:r>
                <a:rPr lang="zh-CN" altLang="en-US" sz="2110" b="1" dirty="0" smtClean="0">
                  <a:solidFill>
                    <a:schemeClr val="tx1">
                      <a:lumMod val="65000"/>
                      <a:lumOff val="35000"/>
                    </a:schemeClr>
                  </a:solidFill>
                  <a:latin typeface="微软雅黑" panose="020B0503020204020204" charset="-122"/>
                  <a:ea typeface="微软雅黑" panose="020B0503020204020204" charset="-122"/>
                </a:rPr>
                <a:t>通过研究</a:t>
              </a:r>
              <a:endParaRPr lang="zh-CN" altLang="en-US" sz="2110" b="1" dirty="0">
                <a:solidFill>
                  <a:schemeClr val="tx1">
                    <a:lumMod val="65000"/>
                    <a:lumOff val="35000"/>
                  </a:schemeClr>
                </a:solidFill>
                <a:latin typeface="微软雅黑" panose="020B0503020204020204" charset="-122"/>
                <a:ea typeface="微软雅黑" panose="020B0503020204020204" charset="-122"/>
              </a:endParaRPr>
            </a:p>
          </p:txBody>
        </p:sp>
        <p:sp>
          <p:nvSpPr>
            <p:cNvPr id="23" name="Shape 1319"/>
            <p:cNvSpPr/>
            <p:nvPr/>
          </p:nvSpPr>
          <p:spPr>
            <a:xfrm flipV="1">
              <a:off x="6597" y="6511"/>
              <a:ext cx="1043" cy="5"/>
            </a:xfrm>
            <a:prstGeom prst="line">
              <a:avLst/>
            </a:prstGeom>
            <a:ln w="12700">
              <a:solidFill>
                <a:schemeClr val="accent3">
                  <a:lumMod val="75000"/>
                </a:schemeClr>
              </a:solidFill>
              <a:prstDash val="sysDash"/>
              <a:miter lim="400000"/>
              <a:headEnd type="none" w="med" len="med"/>
              <a:tailEnd type="triangle" w="med" len="med"/>
            </a:ln>
          </p:spPr>
          <p:txBody>
            <a:bodyPr lIns="38100" tIns="38100" rIns="38100" bIns="38100" anchor="ctr"/>
            <a:p>
              <a:pPr lvl="0">
                <a:defRPr sz="3200">
                  <a:solidFill>
                    <a:srgbClr val="000000"/>
                  </a:solidFill>
                  <a:latin typeface="+mn-lt"/>
                  <a:ea typeface="+mn-ea"/>
                  <a:cs typeface="+mn-cs"/>
                  <a:sym typeface="Helvetica Light"/>
                </a:defRPr>
              </a:pPr>
              <a:endParaRPr>
                <a:latin typeface="微软雅黑" panose="020B0503020204020204" charset="-122"/>
                <a:ea typeface="微软雅黑" panose="020B0503020204020204" charset="-122"/>
              </a:endParaRPr>
            </a:p>
          </p:txBody>
        </p:sp>
        <p:sp>
          <p:nvSpPr>
            <p:cNvPr id="24" name="圆角矩形 23"/>
            <p:cNvSpPr/>
            <p:nvPr/>
          </p:nvSpPr>
          <p:spPr>
            <a:xfrm>
              <a:off x="7640" y="5074"/>
              <a:ext cx="9517" cy="82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1" rIns="68584" bIns="34291" rtlCol="0" anchor="ctr"/>
            <a:p>
              <a:pPr algn="ctr"/>
              <a:r>
                <a:rPr lang="zh-CN" altLang="en-US" dirty="0" smtClean="0">
                  <a:latin typeface="+mn-ea"/>
                  <a:sym typeface="+mn-ea"/>
                </a:rPr>
                <a:t>建构培养高阶思维的语文学程</a:t>
              </a:r>
              <a:endParaRPr lang="zh-CN" altLang="en-US" dirty="0" smtClean="0">
                <a:latin typeface="+mn-ea"/>
                <a:sym typeface="+mn-ea"/>
              </a:endParaRPr>
            </a:p>
          </p:txBody>
        </p:sp>
        <p:sp>
          <p:nvSpPr>
            <p:cNvPr id="25" name="圆角矩形 24"/>
            <p:cNvSpPr/>
            <p:nvPr/>
          </p:nvSpPr>
          <p:spPr>
            <a:xfrm>
              <a:off x="7640" y="6102"/>
              <a:ext cx="9517" cy="82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1" rIns="68584" bIns="34291" rtlCol="0" anchor="ctr"/>
            <a:p>
              <a:pPr algn="ctr"/>
              <a:r>
                <a:rPr lang="zh-CN" altLang="en-US" dirty="0" smtClean="0">
                  <a:latin typeface="+mn-ea"/>
                  <a:sym typeface="+mn-ea"/>
                </a:rPr>
                <a:t>提炼培养高阶思维的小语学程建构的课堂教学模式</a:t>
              </a:r>
              <a:endParaRPr lang="zh-CN" altLang="en-US" dirty="0" smtClean="0">
                <a:latin typeface="+mn-ea"/>
                <a:sym typeface="+mn-ea"/>
              </a:endParaRPr>
            </a:p>
          </p:txBody>
        </p:sp>
        <p:sp>
          <p:nvSpPr>
            <p:cNvPr id="26" name="圆角矩形 25"/>
            <p:cNvSpPr/>
            <p:nvPr/>
          </p:nvSpPr>
          <p:spPr>
            <a:xfrm>
              <a:off x="7640" y="7140"/>
              <a:ext cx="9517" cy="82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1" rIns="68584" bIns="34291" rtlCol="0" anchor="ctr"/>
            <a:p>
              <a:pPr algn="ctr"/>
              <a:r>
                <a:rPr lang="zh-CN" altLang="en-US" dirty="0" smtClean="0">
                  <a:latin typeface="+mn-ea"/>
                  <a:sym typeface="+mn-ea"/>
                </a:rPr>
                <a:t>形成培养高阶思维能力的基本样态</a:t>
              </a:r>
              <a:endParaRPr lang="zh-CN" altLang="en-US" dirty="0" smtClean="0">
                <a:latin typeface="+mn-ea"/>
                <a:sym typeface="+mn-ea"/>
              </a:endParaRPr>
            </a:p>
          </p:txBody>
        </p:sp>
        <p:sp>
          <p:nvSpPr>
            <p:cNvPr id="27" name="圆角矩形 26"/>
            <p:cNvSpPr/>
            <p:nvPr/>
          </p:nvSpPr>
          <p:spPr>
            <a:xfrm>
              <a:off x="7640" y="8180"/>
              <a:ext cx="9517" cy="82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1" rIns="68584" bIns="34291" rtlCol="0" anchor="ctr"/>
            <a:p>
              <a:pPr algn="ctr"/>
              <a:r>
                <a:rPr lang="zh-CN" altLang="en-US" dirty="0" smtClean="0">
                  <a:latin typeface="+mn-ea"/>
                </a:rPr>
                <a:t>研制与“课程建构，培养高阶思维”相匹配的评价体系</a:t>
              </a:r>
              <a:endParaRPr lang="zh-CN" altLang="en-US" dirty="0" smtClean="0">
                <a:latin typeface="+mn-ea"/>
              </a:endParaRPr>
            </a:p>
          </p:txBody>
        </p:sp>
        <p:sp>
          <p:nvSpPr>
            <p:cNvPr id="4" name="圆角矩形 3"/>
            <p:cNvSpPr/>
            <p:nvPr/>
          </p:nvSpPr>
          <p:spPr>
            <a:xfrm>
              <a:off x="7640" y="3938"/>
              <a:ext cx="9517" cy="82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1" rIns="68584" bIns="34291" rtlCol="0" anchor="ctr"/>
            <a:p>
              <a:pPr algn="ctr"/>
              <a:r>
                <a:rPr lang="zh-CN" altLang="en-US" dirty="0" smtClean="0">
                  <a:latin typeface="+mn-ea"/>
                </a:rPr>
                <a:t>理清学程建构、培养高阶思维的价值和内涵</a:t>
              </a:r>
              <a:endParaRPr lang="zh-CN" altLang="en-US" dirty="0" smtClean="0">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192000" cy="6858000"/>
            <a:chOff x="0" y="0"/>
            <a:chExt cx="12192000" cy="685800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4571570" cy="6858000"/>
            </a:xfrm>
            <a:prstGeom prst="rect">
              <a:avLst/>
            </a:prstGeom>
          </p:spPr>
        </p:pic>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4571570" y="0"/>
              <a:ext cx="4571570" cy="6858000"/>
            </a:xfrm>
            <a:prstGeom prst="rect">
              <a:avLst/>
            </a:prstGeom>
          </p:spPr>
        </p:pic>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33308" b="23523"/>
            <a:stretch>
              <a:fillRect/>
            </a:stretch>
          </p:blipFill>
          <p:spPr>
            <a:xfrm>
              <a:off x="9143140" y="1613210"/>
              <a:ext cx="3048860" cy="5244790"/>
            </a:xfrm>
            <a:prstGeom prst="rect">
              <a:avLst/>
            </a:prstGeom>
          </p:spPr>
        </p:pic>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t="73442" r="37130"/>
            <a:stretch>
              <a:fillRect/>
            </a:stretch>
          </p:blipFill>
          <p:spPr>
            <a:xfrm>
              <a:off x="9317842" y="0"/>
              <a:ext cx="2874158" cy="1821366"/>
            </a:xfrm>
            <a:prstGeom prst="rect">
              <a:avLst/>
            </a:prstGeom>
          </p:spPr>
        </p:pic>
      </p:grpSp>
      <p:sp>
        <p:nvSpPr>
          <p:cNvPr id="8" name="任意多边形: 形状 7"/>
          <p:cNvSpPr/>
          <p:nvPr/>
        </p:nvSpPr>
        <p:spPr>
          <a:xfrm rot="5400000">
            <a:off x="4037245" y="87289"/>
            <a:ext cx="4117510" cy="7414678"/>
          </a:xfrm>
          <a:custGeom>
            <a:avLst/>
            <a:gdLst>
              <a:gd name="connsiteX0" fmla="*/ 0 w 5792403"/>
              <a:gd name="connsiteY0" fmla="*/ 10180223 h 10430771"/>
              <a:gd name="connsiteX1" fmla="*/ 0 w 5792403"/>
              <a:gd name="connsiteY1" fmla="*/ 916714 h 10430771"/>
              <a:gd name="connsiteX2" fmla="*/ 916714 w 5792403"/>
              <a:gd name="connsiteY2" fmla="*/ 0 h 10430771"/>
              <a:gd name="connsiteX3" fmla="*/ 4717692 w 5792403"/>
              <a:gd name="connsiteY3" fmla="*/ 0 h 10430771"/>
              <a:gd name="connsiteX4" fmla="*/ 4968240 w 5792403"/>
              <a:gd name="connsiteY4" fmla="*/ 250548 h 10430771"/>
              <a:gd name="connsiteX5" fmla="*/ 4968240 w 5792403"/>
              <a:gd name="connsiteY5" fmla="*/ 8536806 h 10430771"/>
              <a:gd name="connsiteX6" fmla="*/ 5792403 w 5792403"/>
              <a:gd name="connsiteY6" fmla="*/ 9360969 h 10430771"/>
              <a:gd name="connsiteX7" fmla="*/ 4968240 w 5792403"/>
              <a:gd name="connsiteY7" fmla="*/ 9360969 h 10430771"/>
              <a:gd name="connsiteX8" fmla="*/ 4968240 w 5792403"/>
              <a:gd name="connsiteY8" fmla="*/ 10180223 h 10430771"/>
              <a:gd name="connsiteX9" fmla="*/ 4717692 w 5792403"/>
              <a:gd name="connsiteY9" fmla="*/ 10430771 h 10430771"/>
              <a:gd name="connsiteX10" fmla="*/ 250548 w 5792403"/>
              <a:gd name="connsiteY10" fmla="*/ 10430771 h 10430771"/>
              <a:gd name="connsiteX11" fmla="*/ 0 w 5792403"/>
              <a:gd name="connsiteY11" fmla="*/ 10180223 h 1043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2403" h="10430771">
                <a:moveTo>
                  <a:pt x="0" y="10180223"/>
                </a:moveTo>
                <a:lnTo>
                  <a:pt x="0" y="916714"/>
                </a:lnTo>
                <a:lnTo>
                  <a:pt x="916714" y="0"/>
                </a:lnTo>
                <a:lnTo>
                  <a:pt x="4717692" y="0"/>
                </a:lnTo>
                <a:cubicBezTo>
                  <a:pt x="4856066" y="0"/>
                  <a:pt x="4968240" y="112174"/>
                  <a:pt x="4968240" y="250548"/>
                </a:cubicBezTo>
                <a:lnTo>
                  <a:pt x="4968240" y="8536806"/>
                </a:lnTo>
                <a:lnTo>
                  <a:pt x="5792403" y="9360969"/>
                </a:lnTo>
                <a:lnTo>
                  <a:pt x="4968240" y="9360969"/>
                </a:lnTo>
                <a:lnTo>
                  <a:pt x="4968240" y="10180223"/>
                </a:lnTo>
                <a:cubicBezTo>
                  <a:pt x="4968240" y="10318597"/>
                  <a:pt x="4856066" y="10430771"/>
                  <a:pt x="4717692" y="10430771"/>
                </a:cubicBezTo>
                <a:lnTo>
                  <a:pt x="250548" y="10430771"/>
                </a:lnTo>
                <a:cubicBezTo>
                  <a:pt x="112174" y="10430771"/>
                  <a:pt x="0" y="10318597"/>
                  <a:pt x="0" y="10180223"/>
                </a:cubicBezTo>
                <a:close/>
              </a:path>
            </a:pathLst>
          </a:custGeom>
          <a:solidFill>
            <a:schemeClr val="bg1"/>
          </a:solidFill>
          <a:ln w="63500">
            <a:solidFill>
              <a:schemeClr val="accent3"/>
            </a:solidFill>
          </a:ln>
          <a:effectLst>
            <a:outerShdw blurRad="1270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文本框 8"/>
          <p:cNvSpPr txBox="1"/>
          <p:nvPr/>
        </p:nvSpPr>
        <p:spPr>
          <a:xfrm>
            <a:off x="2771140" y="3408680"/>
            <a:ext cx="6650355" cy="2306955"/>
          </a:xfrm>
          <a:prstGeom prst="rect">
            <a:avLst/>
          </a:prstGeom>
          <a:noFill/>
        </p:spPr>
        <p:txBody>
          <a:bodyPr wrap="square" rtlCol="0">
            <a:spAutoFit/>
          </a:bodyPr>
          <a:lstStyle/>
          <a:p>
            <a:pPr algn="r"/>
            <a:r>
              <a:rPr lang="ko-KR" altLang="en-US" sz="7200" b="1">
                <a:latin typeface="楷体" panose="02010609060101010101" charset="-122"/>
                <a:ea typeface="楷体" panose="02010609060101010101" charset="-122"/>
                <a:sym typeface="Gulim" panose="020B0600000101010101" pitchFamily="34" charset="-127"/>
              </a:rPr>
              <a:t>研究过程与方法</a:t>
            </a:r>
            <a:endParaRPr lang="zh-CN" altLang="en-US" sz="7200" b="1">
              <a:solidFill>
                <a:srgbClr val="E8B161"/>
              </a:solidFill>
              <a:latin typeface="宋体" panose="02010600030101010101" pitchFamily="2" charset="-122"/>
              <a:ea typeface="宋体" panose="02010600030101010101" pitchFamily="2" charset="-122"/>
              <a:sym typeface="微软雅黑" panose="020B0503020204020204" charset="-122"/>
            </a:endParaRPr>
          </a:p>
          <a:p>
            <a:pPr algn="r"/>
            <a:endParaRPr lang="zh-CN" altLang="en-US" sz="7200" dirty="0">
              <a:solidFill>
                <a:srgbClr val="E6715B"/>
              </a:solidFill>
              <a:latin typeface="思源黑体 CN Heavy" panose="020B0A00000000000000" pitchFamily="34" charset="-122"/>
              <a:ea typeface="思源黑体 CN Heavy" panose="020B0A00000000000000" pitchFamily="34" charset="-122"/>
              <a:sym typeface="字魂59号-创粗黑" panose="00000500000000000000" pitchFamily="2" charset="-122"/>
            </a:endParaRPr>
          </a:p>
        </p:txBody>
      </p:sp>
      <p:sp>
        <p:nvSpPr>
          <p:cNvPr id="11" name="矩形 10"/>
          <p:cNvSpPr/>
          <p:nvPr/>
        </p:nvSpPr>
        <p:spPr>
          <a:xfrm>
            <a:off x="5708844" y="2352154"/>
            <a:ext cx="2185005" cy="789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4400" i="1" dirty="0">
                <a:solidFill>
                  <a:schemeClr val="tx1"/>
                </a:solidFill>
                <a:latin typeface="思源黑体 CN Normal" panose="020B0400000000000000" pitchFamily="34" charset="-122"/>
                <a:ea typeface="思源黑体 CN Normal" panose="020B0400000000000000" pitchFamily="34" charset="-122"/>
                <a:sym typeface="字魂59号-创粗黑" panose="00000500000000000000" pitchFamily="2" charset="-122"/>
              </a:rPr>
              <a:t>PART</a:t>
            </a:r>
            <a:endParaRPr lang="zh-CN" altLang="en-US" sz="4400" i="1" dirty="0">
              <a:solidFill>
                <a:schemeClr val="tx1"/>
              </a:solidFill>
              <a:latin typeface="思源黑体 CN Normal" panose="020B0400000000000000" pitchFamily="34" charset="-122"/>
              <a:ea typeface="思源黑体 CN Normal" panose="020B0400000000000000" pitchFamily="34" charset="-122"/>
              <a:sym typeface="字魂59号-创粗黑" panose="00000500000000000000" pitchFamily="2" charset="-122"/>
            </a:endParaRPr>
          </a:p>
        </p:txBody>
      </p:sp>
      <p:grpSp>
        <p:nvGrpSpPr>
          <p:cNvPr id="12" name="组合 11"/>
          <p:cNvGrpSpPr/>
          <p:nvPr/>
        </p:nvGrpSpPr>
        <p:grpSpPr>
          <a:xfrm>
            <a:off x="8265223" y="2123461"/>
            <a:ext cx="908211" cy="930182"/>
            <a:chOff x="10225728" y="2441619"/>
            <a:chExt cx="942975" cy="930182"/>
          </a:xfrm>
        </p:grpSpPr>
        <p:sp>
          <p:nvSpPr>
            <p:cNvPr id="13" name="对话气泡: 椭圆形 12"/>
            <p:cNvSpPr/>
            <p:nvPr/>
          </p:nvSpPr>
          <p:spPr>
            <a:xfrm>
              <a:off x="10225728" y="2441619"/>
              <a:ext cx="942975" cy="930182"/>
            </a:xfrm>
            <a:prstGeom prst="wedgeEllipseCallout">
              <a:avLst>
                <a:gd name="adj1" fmla="val -49116"/>
                <a:gd name="adj2" fmla="val 471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CDD85"/>
                </a:solidFill>
                <a:latin typeface="思源黑体 CN Medium" panose="020B0600000000000000" pitchFamily="34" charset="-122"/>
                <a:ea typeface="思源黑体 CN Medium" panose="020B0600000000000000" pitchFamily="34" charset="-122"/>
              </a:endParaRPr>
            </a:p>
          </p:txBody>
        </p:sp>
        <p:sp>
          <p:nvSpPr>
            <p:cNvPr id="14" name="矩形 13"/>
            <p:cNvSpPr/>
            <p:nvPr/>
          </p:nvSpPr>
          <p:spPr>
            <a:xfrm>
              <a:off x="10449891" y="2575496"/>
              <a:ext cx="494648" cy="707886"/>
            </a:xfrm>
            <a:prstGeom prst="rect">
              <a:avLst/>
            </a:prstGeom>
          </p:spPr>
          <p:txBody>
            <a:bodyPr wrap="none">
              <a:spAutoFit/>
            </a:bodyPr>
            <a:lstStyle/>
            <a:p>
              <a:pPr algn="ctr"/>
              <a:r>
                <a:rPr lang="en-US" altLang="zh-CN" sz="4000" dirty="0">
                  <a:solidFill>
                    <a:schemeClr val="bg1"/>
                  </a:solidFill>
                  <a:latin typeface="思源黑体 CN Medium" panose="020B0600000000000000" pitchFamily="34" charset="-122"/>
                  <a:ea typeface="思源黑体 CN Medium" panose="020B0600000000000000" pitchFamily="34" charset="-122"/>
                </a:rPr>
                <a:t>2</a:t>
              </a:r>
              <a:endParaRPr lang="zh-CN" altLang="en-US" sz="4000" dirty="0">
                <a:solidFill>
                  <a:schemeClr val="bg1"/>
                </a:solidFill>
                <a:latin typeface="思源黑体 CN Medium" panose="020B0600000000000000" pitchFamily="34" charset="-122"/>
                <a:ea typeface="思源黑体 CN Medium" panose="020B06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文本框 4"/>
          <p:cNvSpPr txBox="1"/>
          <p:nvPr/>
        </p:nvSpPr>
        <p:spPr>
          <a:xfrm>
            <a:off x="2617725" y="593595"/>
            <a:ext cx="5259450" cy="645160"/>
          </a:xfrm>
          <a:prstGeom prst="rect">
            <a:avLst/>
          </a:prstGeom>
          <a:noFill/>
        </p:spPr>
        <p:txBody>
          <a:bodyPr wrap="square" rtlCol="0">
            <a:spAutoFit/>
          </a:bodyPr>
          <a:lstStyle/>
          <a:p>
            <a:r>
              <a:rPr lang="zh-CN" altLang="en-US"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一、研究历程的概述</a:t>
            </a:r>
            <a:endParaRPr lang="zh-CN" altLang="en-US" sz="3600" b="1" dirty="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graphicFrame>
        <p:nvGraphicFramePr>
          <p:cNvPr id="10" name="图表 9"/>
          <p:cNvGraphicFramePr/>
          <p:nvPr/>
        </p:nvGraphicFramePr>
        <p:xfrm>
          <a:off x="3004185" y="1338203"/>
          <a:ext cx="2509203" cy="1683221"/>
        </p:xfrm>
        <a:graphic>
          <a:graphicData uri="http://schemas.openxmlformats.org/drawingml/2006/chart">
            <c:chart xmlns:c="http://schemas.openxmlformats.org/drawingml/2006/chart" xmlns:r="http://schemas.openxmlformats.org/officeDocument/2006/relationships" r:id="rId1"/>
          </a:graphicData>
        </a:graphic>
      </p:graphicFrame>
      <p:sp>
        <p:nvSpPr>
          <p:cNvPr id="13" name="文本框 30"/>
          <p:cNvSpPr txBox="1"/>
          <p:nvPr/>
        </p:nvSpPr>
        <p:spPr>
          <a:xfrm>
            <a:off x="3752851" y="1990593"/>
            <a:ext cx="1102994" cy="337185"/>
          </a:xfrm>
          <a:prstGeom prst="rect">
            <a:avLst/>
          </a:prstGeom>
          <a:noFill/>
        </p:spPr>
        <p:txBody>
          <a:bodyPr wrap="square" rtlCol="0">
            <a:spAutoFit/>
          </a:bodyPr>
          <a:lstStyle/>
          <a:p>
            <a:r>
              <a:rPr lang="zh-CN" altLang="en-US" sz="1600" b="1" dirty="0" smtClean="0">
                <a:latin typeface="微软雅黑" panose="020B0503020204020204" charset="-122"/>
                <a:ea typeface="微软雅黑" panose="020B0503020204020204" charset="-122"/>
              </a:rPr>
              <a:t>启动阶段</a:t>
            </a:r>
            <a:endParaRPr lang="zh-CN" altLang="en-US" sz="1600" b="1" dirty="0">
              <a:latin typeface="微软雅黑" panose="020B0503020204020204" charset="-122"/>
              <a:ea typeface="微软雅黑" panose="020B0503020204020204" charset="-122"/>
            </a:endParaRPr>
          </a:p>
        </p:txBody>
      </p:sp>
      <p:sp>
        <p:nvSpPr>
          <p:cNvPr id="16" name="文本框 18"/>
          <p:cNvSpPr txBox="1"/>
          <p:nvPr/>
        </p:nvSpPr>
        <p:spPr>
          <a:xfrm>
            <a:off x="5038362" y="1736565"/>
            <a:ext cx="5528038" cy="829945"/>
          </a:xfrm>
          <a:prstGeom prst="rect">
            <a:avLst/>
          </a:prstGeom>
          <a:noFill/>
        </p:spPr>
        <p:txBody>
          <a:bodyPr vert="horz" wrap="square" rtlCol="0">
            <a:spAutoFit/>
          </a:bodyPr>
          <a:lstStyle/>
          <a:p>
            <a:r>
              <a:rPr lang="zh-CN" altLang="en-US" sz="1600" b="1" dirty="0" smtClean="0">
                <a:latin typeface="+mn-ea"/>
              </a:rPr>
              <a:t>启动阶段（</a:t>
            </a:r>
            <a:r>
              <a:rPr sz="1600" b="1" dirty="0" smtClean="0">
                <a:latin typeface="+mn-ea"/>
              </a:rPr>
              <a:t>2020年6月—2020年 8月</a:t>
            </a:r>
            <a:r>
              <a:rPr lang="zh-CN" altLang="en-US" sz="1600" b="1" dirty="0" smtClean="0">
                <a:latin typeface="+mn-ea"/>
              </a:rPr>
              <a:t>）</a:t>
            </a:r>
            <a:endParaRPr lang="zh-CN" altLang="en-US" sz="1600" dirty="0" smtClean="0">
              <a:latin typeface="+mn-ea"/>
            </a:endParaRPr>
          </a:p>
          <a:p>
            <a:r>
              <a:rPr lang="zh-CN" altLang="en-US" sz="1600" dirty="0" smtClean="0">
                <a:latin typeface="+mn-ea"/>
              </a:rPr>
              <a:t>    查阅资料、确定课题；调查分析，形成方案；启动课题、明确分工；构建网站、方案探讨。</a:t>
            </a:r>
            <a:endParaRPr lang="zh-CN" altLang="en-US" sz="1600" dirty="0">
              <a:latin typeface="+mn-ea"/>
            </a:endParaRPr>
          </a:p>
        </p:txBody>
      </p:sp>
      <p:graphicFrame>
        <p:nvGraphicFramePr>
          <p:cNvPr id="18" name="图表 17"/>
          <p:cNvGraphicFramePr/>
          <p:nvPr/>
        </p:nvGraphicFramePr>
        <p:xfrm>
          <a:off x="3004261" y="2972933"/>
          <a:ext cx="2509203" cy="1683221"/>
        </p:xfrm>
        <a:graphic>
          <a:graphicData uri="http://schemas.openxmlformats.org/drawingml/2006/chart">
            <c:chart xmlns:c="http://schemas.openxmlformats.org/drawingml/2006/chart" xmlns:r="http://schemas.openxmlformats.org/officeDocument/2006/relationships" r:id="rId2"/>
          </a:graphicData>
        </a:graphic>
      </p:graphicFrame>
      <p:sp>
        <p:nvSpPr>
          <p:cNvPr id="20" name="文本框 31"/>
          <p:cNvSpPr txBox="1"/>
          <p:nvPr/>
        </p:nvSpPr>
        <p:spPr>
          <a:xfrm>
            <a:off x="3759664" y="3625323"/>
            <a:ext cx="1137456" cy="337185"/>
          </a:xfrm>
          <a:prstGeom prst="rect">
            <a:avLst/>
          </a:prstGeom>
          <a:noFill/>
        </p:spPr>
        <p:txBody>
          <a:bodyPr wrap="square" rtlCol="0">
            <a:spAutoFit/>
          </a:bodyPr>
          <a:lstStyle/>
          <a:p>
            <a:r>
              <a:rPr lang="zh-CN" altLang="en-US" sz="1600" b="1" dirty="0" smtClean="0">
                <a:latin typeface="微软雅黑" panose="020B0503020204020204" charset="-122"/>
                <a:ea typeface="微软雅黑" panose="020B0503020204020204" charset="-122"/>
              </a:rPr>
              <a:t>实施阶段</a:t>
            </a:r>
            <a:endParaRPr lang="zh-CN" altLang="en-US" sz="1600" b="1" dirty="0">
              <a:latin typeface="微软雅黑" panose="020B0503020204020204" charset="-122"/>
              <a:ea typeface="微软雅黑" panose="020B0503020204020204" charset="-122"/>
            </a:endParaRPr>
          </a:p>
        </p:txBody>
      </p:sp>
      <p:sp>
        <p:nvSpPr>
          <p:cNvPr id="24" name="文本框 20"/>
          <p:cNvSpPr txBox="1"/>
          <p:nvPr/>
        </p:nvSpPr>
        <p:spPr>
          <a:xfrm>
            <a:off x="5041477" y="3266916"/>
            <a:ext cx="5461423" cy="1322070"/>
          </a:xfrm>
          <a:prstGeom prst="rect">
            <a:avLst/>
          </a:prstGeom>
          <a:noFill/>
        </p:spPr>
        <p:txBody>
          <a:bodyPr vert="horz" wrap="square" rtlCol="0">
            <a:spAutoFit/>
          </a:bodyPr>
          <a:lstStyle/>
          <a:p>
            <a:r>
              <a:rPr lang="zh-CN" altLang="en-US" sz="1600" b="1" dirty="0" smtClean="0">
                <a:latin typeface="+mn-ea"/>
              </a:rPr>
              <a:t>实施阶段（</a:t>
            </a:r>
            <a:r>
              <a:rPr sz="1600" b="1" dirty="0" smtClean="0">
                <a:latin typeface="+mn-ea"/>
              </a:rPr>
              <a:t>2020年9月—2022年1月</a:t>
            </a:r>
            <a:r>
              <a:rPr lang="zh-CN" altLang="en-US" sz="1600" b="1" dirty="0" smtClean="0">
                <a:latin typeface="+mn-ea"/>
              </a:rPr>
              <a:t>）</a:t>
            </a:r>
            <a:endParaRPr lang="zh-CN" altLang="en-US" sz="1600" dirty="0" smtClean="0">
              <a:latin typeface="+mn-ea"/>
            </a:endParaRPr>
          </a:p>
          <a:p>
            <a:r>
              <a:rPr lang="zh-CN" altLang="en-US" sz="1600" dirty="0" smtClean="0">
                <a:latin typeface="+mn-ea"/>
              </a:rPr>
              <a:t>    分层推进、扎实研究。及时总结，定期交流，积累过程资料，梳理、提炼高阶思维取向下小学语文课堂教学的基本结构，形成课程建构，培养高阶思维能力的基本样态。形成学程建构、培养高阶思维的整体评价体系和标准。</a:t>
            </a:r>
            <a:endParaRPr lang="zh-CN" altLang="en-US" sz="1600" dirty="0">
              <a:latin typeface="+mn-ea"/>
            </a:endParaRPr>
          </a:p>
        </p:txBody>
      </p:sp>
      <p:graphicFrame>
        <p:nvGraphicFramePr>
          <p:cNvPr id="26" name="图表 25"/>
          <p:cNvGraphicFramePr/>
          <p:nvPr/>
        </p:nvGraphicFramePr>
        <p:xfrm>
          <a:off x="3015297" y="4614803"/>
          <a:ext cx="2509203" cy="1683221"/>
        </p:xfrm>
        <a:graphic>
          <a:graphicData uri="http://schemas.openxmlformats.org/drawingml/2006/chart">
            <c:chart xmlns:c="http://schemas.openxmlformats.org/drawingml/2006/chart" xmlns:r="http://schemas.openxmlformats.org/officeDocument/2006/relationships" r:id="rId3"/>
          </a:graphicData>
        </a:graphic>
      </p:graphicFrame>
      <p:sp>
        <p:nvSpPr>
          <p:cNvPr id="27" name="文本框 32"/>
          <p:cNvSpPr txBox="1"/>
          <p:nvPr/>
        </p:nvSpPr>
        <p:spPr>
          <a:xfrm>
            <a:off x="3766357" y="5271735"/>
            <a:ext cx="1020908" cy="337185"/>
          </a:xfrm>
          <a:prstGeom prst="rect">
            <a:avLst/>
          </a:prstGeom>
          <a:noFill/>
        </p:spPr>
        <p:txBody>
          <a:bodyPr wrap="square" rtlCol="0">
            <a:spAutoFit/>
          </a:bodyPr>
          <a:lstStyle/>
          <a:p>
            <a:r>
              <a:rPr lang="zh-CN" altLang="en-US" sz="1600" b="1" dirty="0" smtClean="0">
                <a:latin typeface="微软雅黑" panose="020B0503020204020204" charset="-122"/>
                <a:ea typeface="微软雅黑" panose="020B0503020204020204" charset="-122"/>
              </a:rPr>
              <a:t>总结阶段</a:t>
            </a:r>
            <a:endParaRPr lang="zh-CN" altLang="en-US" sz="1600" b="1" dirty="0">
              <a:latin typeface="微软雅黑" panose="020B0503020204020204" charset="-122"/>
              <a:ea typeface="微软雅黑" panose="020B0503020204020204" charset="-122"/>
            </a:endParaRPr>
          </a:p>
        </p:txBody>
      </p:sp>
      <p:sp>
        <p:nvSpPr>
          <p:cNvPr id="28" name="文本框 21"/>
          <p:cNvSpPr txBox="1"/>
          <p:nvPr/>
        </p:nvSpPr>
        <p:spPr>
          <a:xfrm>
            <a:off x="5038775" y="4993248"/>
            <a:ext cx="5476825" cy="829945"/>
          </a:xfrm>
          <a:prstGeom prst="rect">
            <a:avLst/>
          </a:prstGeom>
          <a:noFill/>
        </p:spPr>
        <p:txBody>
          <a:bodyPr vert="horz" wrap="square" rtlCol="0">
            <a:spAutoFit/>
          </a:bodyPr>
          <a:lstStyle/>
          <a:p>
            <a:r>
              <a:rPr lang="zh-CN" altLang="en-US" sz="1600" b="1" dirty="0" smtClean="0">
                <a:latin typeface="+mn-ea"/>
              </a:rPr>
              <a:t>总结阶段（</a:t>
            </a:r>
            <a:r>
              <a:rPr sz="1600" b="1" dirty="0" smtClean="0">
                <a:latin typeface="+mn-ea"/>
              </a:rPr>
              <a:t>2022年2月—2023年 5月</a:t>
            </a:r>
            <a:r>
              <a:rPr lang="zh-CN" altLang="en-US" sz="1600" b="1" dirty="0" smtClean="0">
                <a:latin typeface="+mn-ea"/>
              </a:rPr>
              <a:t>）</a:t>
            </a:r>
            <a:endParaRPr lang="zh-CN" altLang="en-US" sz="1600" dirty="0" smtClean="0">
              <a:latin typeface="+mn-ea"/>
            </a:endParaRPr>
          </a:p>
          <a:p>
            <a:r>
              <a:rPr lang="zh-CN" altLang="en-US" sz="1600" dirty="0" smtClean="0">
                <a:latin typeface="+mn-ea"/>
              </a:rPr>
              <a:t>    整理成果、汇编成册；专家指导、成果展示；回顾反思、部署前行。</a:t>
            </a:r>
            <a:endParaRPr lang="zh-CN" altLang="en-US" sz="1600" dirty="0">
              <a:latin typeface="+mn-ea"/>
            </a:endParaRPr>
          </a:p>
        </p:txBody>
      </p:sp>
      <p:pic>
        <p:nvPicPr>
          <p:cNvPr id="44" name="图片 43"/>
          <p:cNvPicPr>
            <a:picLocks noChangeAspect="1"/>
          </p:cNvPicPr>
          <p:nvPr/>
        </p:nvPicPr>
        <p:blipFill rotWithShape="1">
          <a:blip r:embed="rId4" cstate="print">
            <a:extLst>
              <a:ext uri="{28A0092B-C50C-407E-A947-70E740481C1C}">
                <a14:useLocalDpi xmlns:a14="http://schemas.microsoft.com/office/drawing/2010/main" val="0"/>
              </a:ext>
            </a:extLst>
          </a:blip>
          <a:srcRect l="1" t="-412" r="-1087" b="69994"/>
          <a:stretch>
            <a:fillRect/>
          </a:stretch>
        </p:blipFill>
        <p:spPr>
          <a:xfrm flipH="1" flipV="1">
            <a:off x="0" y="-1"/>
            <a:ext cx="2485126" cy="1121869"/>
          </a:xfrm>
          <a:prstGeom prst="rect">
            <a:avLst/>
          </a:prstGeom>
        </p:spPr>
      </p:pic>
      <p:pic>
        <p:nvPicPr>
          <p:cNvPr id="37" name="图片 36"/>
          <p:cNvPicPr>
            <a:picLocks noChangeAspect="1"/>
          </p:cNvPicPr>
          <p:nvPr/>
        </p:nvPicPr>
        <p:blipFill rotWithShape="1">
          <a:blip r:embed="rId5" cstate="print">
            <a:extLst>
              <a:ext uri="{28A0092B-C50C-407E-A947-70E740481C1C}">
                <a14:useLocalDpi xmlns:a14="http://schemas.microsoft.com/office/drawing/2010/main" val="0"/>
              </a:ext>
            </a:extLst>
          </a:blip>
          <a:srcRect r="43820" b="60350"/>
          <a:stretch>
            <a:fillRect/>
          </a:stretch>
        </p:blipFill>
        <p:spPr>
          <a:xfrm>
            <a:off x="10810844" y="5395697"/>
            <a:ext cx="1381155" cy="1462303"/>
          </a:xfrm>
          <a:prstGeom prst="rect">
            <a:avLst/>
          </a:prstGeom>
        </p:spPr>
      </p:pic>
      <p:pic>
        <p:nvPicPr>
          <p:cNvPr id="45" name="图片 44"/>
          <p:cNvPicPr>
            <a:picLocks noChangeAspect="1"/>
          </p:cNvPicPr>
          <p:nvPr/>
        </p:nvPicPr>
        <p:blipFill rotWithShape="1">
          <a:blip r:embed="rId6" cstate="print">
            <a:extLst>
              <a:ext uri="{28A0092B-C50C-407E-A947-70E740481C1C}">
                <a14:useLocalDpi xmlns:a14="http://schemas.microsoft.com/office/drawing/2010/main" val="0"/>
              </a:ext>
            </a:extLst>
          </a:blip>
          <a:srcRect l="28361" t="16833" r="45730" b="61637"/>
          <a:stretch>
            <a:fillRect/>
          </a:stretch>
        </p:blipFill>
        <p:spPr>
          <a:xfrm flipH="1" flipV="1">
            <a:off x="11406364" y="4601631"/>
            <a:ext cx="636952" cy="7940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strVal val="#ppt_x"/>
                                          </p:val>
                                        </p:tav>
                                        <p:tav tm="100000">
                                          <p:val>
                                            <p:strVal val="#ppt_x"/>
                                          </p:val>
                                        </p:tav>
                                      </p:tavLst>
                                    </p:anim>
                                    <p:anim calcmode="lin" valueType="num">
                                      <p:cBhvr>
                                        <p:cTn id="20" dur="500" fill="hold"/>
                                        <p:tgtEl>
                                          <p:spTgt spid="20"/>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3" grpId="0"/>
      <p:bldP spid="16" grpId="0"/>
      <p:bldGraphic spid="18" grpId="0">
        <p:bldAsOne/>
      </p:bldGraphic>
      <p:bldP spid="20" grpId="0"/>
      <p:bldP spid="24" grpId="0"/>
      <p:bldGraphic spid="26" grpId="0">
        <p:bldAsOne/>
      </p:bldGraphic>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966474" y="2656755"/>
            <a:ext cx="800219" cy="830997"/>
          </a:xfrm>
          <a:prstGeom prst="rect">
            <a:avLst/>
          </a:prstGeom>
        </p:spPr>
        <p:txBody>
          <a:bodyPr wrap="none">
            <a:spAutoFit/>
          </a:bodyPr>
          <a:lstStyle/>
          <a:p>
            <a:r>
              <a:rPr lang="uk-UA" sz="48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endParaRPr lang="uk-UA" sz="48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7" name="Rectangle 16"/>
          <p:cNvSpPr/>
          <p:nvPr/>
        </p:nvSpPr>
        <p:spPr>
          <a:xfrm>
            <a:off x="9966612" y="4541983"/>
            <a:ext cx="800219" cy="830997"/>
          </a:xfrm>
          <a:prstGeom prst="rect">
            <a:avLst/>
          </a:prstGeom>
        </p:spPr>
        <p:txBody>
          <a:bodyPr wrap="none">
            <a:spAutoFit/>
          </a:bodyPr>
          <a:lstStyle/>
          <a:p>
            <a:r>
              <a:rPr lang="uk-UA" sz="48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endParaRPr lang="uk-UA" sz="48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nvGrpSpPr>
          <p:cNvPr id="35" name="组合 34"/>
          <p:cNvGrpSpPr/>
          <p:nvPr/>
        </p:nvGrpSpPr>
        <p:grpSpPr>
          <a:xfrm rot="0">
            <a:off x="0" y="0"/>
            <a:ext cx="12192000" cy="6858000"/>
            <a:chOff x="0" y="-1"/>
            <a:chExt cx="12191999" cy="6858001"/>
          </a:xfrm>
        </p:grpSpPr>
        <p:pic>
          <p:nvPicPr>
            <p:cNvPr id="37" name="图片 36"/>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810844" y="5395697"/>
              <a:ext cx="1381155" cy="1462303"/>
            </a:xfrm>
            <a:prstGeom prst="rect">
              <a:avLst/>
            </a:prstGeom>
          </p:spPr>
        </p:pic>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l="1" t="-412" r="-1087" b="69994"/>
            <a:stretch>
              <a:fillRect/>
            </a:stretch>
          </p:blipFill>
          <p:spPr>
            <a:xfrm flipH="1" flipV="1">
              <a:off x="0" y="-1"/>
              <a:ext cx="2485126" cy="1121869"/>
            </a:xfrm>
            <a:prstGeom prst="rect">
              <a:avLst/>
            </a:prstGeom>
          </p:spPr>
        </p:pic>
        <p:pic>
          <p:nvPicPr>
            <p:cNvPr id="45" name="图片 44"/>
            <p:cNvPicPr>
              <a:picLocks noChangeAspect="1"/>
            </p:cNvPicPr>
            <p:nvPr/>
          </p:nvPicPr>
          <p:blipFill rotWithShape="1">
            <a:blip r:embed="rId3" cstate="print">
              <a:extLst>
                <a:ext uri="{28A0092B-C50C-407E-A947-70E740481C1C}">
                  <a14:useLocalDpi xmlns:a14="http://schemas.microsoft.com/office/drawing/2010/main" val="0"/>
                </a:ext>
              </a:extLst>
            </a:blip>
            <a:srcRect l="28361" t="16833" r="45730" b="61637"/>
            <a:stretch>
              <a:fillRect/>
            </a:stretch>
          </p:blipFill>
          <p:spPr>
            <a:xfrm flipH="1" flipV="1">
              <a:off x="11406364" y="4601631"/>
              <a:ext cx="636952" cy="794066"/>
            </a:xfrm>
            <a:prstGeom prst="rect">
              <a:avLst/>
            </a:prstGeom>
          </p:spPr>
        </p:pic>
        <p:pic>
          <p:nvPicPr>
            <p:cNvPr id="67" name="图片 66"/>
            <p:cNvPicPr>
              <a:picLocks noChangeAspect="1"/>
            </p:cNvPicPr>
            <p:nvPr/>
          </p:nvPicPr>
          <p:blipFill rotWithShape="1">
            <a:blip r:embed="rId1" cstate="print">
              <a:extLst>
                <a:ext uri="{28A0092B-C50C-407E-A947-70E740481C1C}">
                  <a14:useLocalDpi xmlns:a14="http://schemas.microsoft.com/office/drawing/2010/main" val="0"/>
                </a:ext>
              </a:extLst>
            </a:blip>
            <a:srcRect r="43820" b="60350"/>
            <a:stretch>
              <a:fillRect/>
            </a:stretch>
          </p:blipFill>
          <p:spPr>
            <a:xfrm>
              <a:off x="10796874" y="5372837"/>
              <a:ext cx="1381155" cy="1462303"/>
            </a:xfrm>
            <a:prstGeom prst="rect">
              <a:avLst/>
            </a:prstGeom>
          </p:spPr>
        </p:pic>
        <p:pic>
          <p:nvPicPr>
            <p:cNvPr id="68" name="图片 67"/>
            <p:cNvPicPr>
              <a:picLocks noChangeAspect="1"/>
            </p:cNvPicPr>
            <p:nvPr/>
          </p:nvPicPr>
          <p:blipFill rotWithShape="1">
            <a:blip r:embed="rId3" cstate="print">
              <a:extLst>
                <a:ext uri="{28A0092B-C50C-407E-A947-70E740481C1C}">
                  <a14:useLocalDpi xmlns:a14="http://schemas.microsoft.com/office/drawing/2010/main" val="0"/>
                </a:ext>
              </a:extLst>
            </a:blip>
            <a:srcRect l="28361" t="16833" r="45730" b="61637"/>
            <a:stretch>
              <a:fillRect/>
            </a:stretch>
          </p:blipFill>
          <p:spPr>
            <a:xfrm flipH="1" flipV="1">
              <a:off x="11392394" y="4578771"/>
              <a:ext cx="636952" cy="794066"/>
            </a:xfrm>
            <a:prstGeom prst="rect">
              <a:avLst/>
            </a:prstGeom>
          </p:spPr>
        </p:pic>
      </p:grpSp>
      <p:sp>
        <p:nvSpPr>
          <p:cNvPr id="5" name="文本框 4"/>
          <p:cNvSpPr txBox="1"/>
          <p:nvPr/>
        </p:nvSpPr>
        <p:spPr>
          <a:xfrm>
            <a:off x="2586610" y="475485"/>
            <a:ext cx="5259450" cy="646331"/>
          </a:xfrm>
          <a:prstGeom prst="rect">
            <a:avLst/>
          </a:prstGeom>
          <a:noFill/>
        </p:spPr>
        <p:txBody>
          <a:bodyPr wrap="square" rtlCol="0">
            <a:spAutoFit/>
          </a:bodyPr>
          <a:p>
            <a:r>
              <a:rPr lang="zh-CN" altLang="en-US" sz="3600" b="1" dirty="0" smtClean="0">
                <a:solidFill>
                  <a:schemeClr val="accent5">
                    <a:lumMod val="50000"/>
                  </a:schemeClr>
                </a:solidFill>
                <a:latin typeface="Arial" panose="020B0604020202020204" pitchFamily="34" charset="0"/>
                <a:ea typeface="微软雅黑" panose="020B0503020204020204" charset="-122"/>
                <a:sym typeface="Arial" panose="020B0604020202020204" pitchFamily="34" charset="0"/>
              </a:rPr>
              <a:t>二、研究方法</a:t>
            </a:r>
            <a:endParaRPr lang="zh-CN" altLang="en-US" sz="3600" b="1" dirty="0">
              <a:solidFill>
                <a:schemeClr val="accent5">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3" name="矩形 14"/>
          <p:cNvSpPr/>
          <p:nvPr/>
        </p:nvSpPr>
        <p:spPr>
          <a:xfrm>
            <a:off x="5349262" y="242888"/>
            <a:ext cx="2967181" cy="734110"/>
          </a:xfrm>
          <a:custGeom>
            <a:avLst/>
            <a:gdLst>
              <a:gd name="connsiteX0" fmla="*/ 0 w 3638550"/>
              <a:gd name="connsiteY0" fmla="*/ 0 h 1076095"/>
              <a:gd name="connsiteX1" fmla="*/ 3638550 w 3638550"/>
              <a:gd name="connsiteY1" fmla="*/ 0 h 1076095"/>
              <a:gd name="connsiteX2" fmla="*/ 3638550 w 3638550"/>
              <a:gd name="connsiteY2" fmla="*/ 1076095 h 1076095"/>
              <a:gd name="connsiteX3" fmla="*/ 0 w 3638550"/>
              <a:gd name="connsiteY3" fmla="*/ 1076095 h 1076095"/>
              <a:gd name="connsiteX4" fmla="*/ 0 w 3638550"/>
              <a:gd name="connsiteY4" fmla="*/ 0 h 1076095"/>
              <a:gd name="connsiteX0-1" fmla="*/ 0 w 3638550"/>
              <a:gd name="connsiteY0-2" fmla="*/ 0 h 1076095"/>
              <a:gd name="connsiteX1-3" fmla="*/ 3524250 w 3638550"/>
              <a:gd name="connsiteY1-4" fmla="*/ 152400 h 1076095"/>
              <a:gd name="connsiteX2-5" fmla="*/ 3638550 w 3638550"/>
              <a:gd name="connsiteY2-6" fmla="*/ 1076095 h 1076095"/>
              <a:gd name="connsiteX3-7" fmla="*/ 0 w 3638550"/>
              <a:gd name="connsiteY3-8" fmla="*/ 1076095 h 1076095"/>
              <a:gd name="connsiteX4-9" fmla="*/ 0 w 3638550"/>
              <a:gd name="connsiteY4-10" fmla="*/ 0 h 1076095"/>
              <a:gd name="connsiteX0-11" fmla="*/ 0 w 3543300"/>
              <a:gd name="connsiteY0-12" fmla="*/ 0 h 1076095"/>
              <a:gd name="connsiteX1-13" fmla="*/ 3524250 w 3543300"/>
              <a:gd name="connsiteY1-14" fmla="*/ 152400 h 1076095"/>
              <a:gd name="connsiteX2-15" fmla="*/ 3543300 w 3543300"/>
              <a:gd name="connsiteY2-16" fmla="*/ 1018945 h 1076095"/>
              <a:gd name="connsiteX3-17" fmla="*/ 0 w 3543300"/>
              <a:gd name="connsiteY3-18" fmla="*/ 1076095 h 1076095"/>
              <a:gd name="connsiteX4-19" fmla="*/ 0 w 3543300"/>
              <a:gd name="connsiteY4-20" fmla="*/ 0 h 10760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43300" h="1076095">
                <a:moveTo>
                  <a:pt x="0" y="0"/>
                </a:moveTo>
                <a:lnTo>
                  <a:pt x="3524250" y="152400"/>
                </a:lnTo>
                <a:lnTo>
                  <a:pt x="3543300" y="1018945"/>
                </a:lnTo>
                <a:lnTo>
                  <a:pt x="0" y="1076095"/>
                </a:lnTo>
                <a:lnTo>
                  <a:pt x="0" y="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nvGrpSpPr>
          <p:cNvPr id="57" name="组合 56"/>
          <p:cNvGrpSpPr/>
          <p:nvPr/>
        </p:nvGrpSpPr>
        <p:grpSpPr>
          <a:xfrm>
            <a:off x="3992880" y="1746885"/>
            <a:ext cx="4708525" cy="734060"/>
            <a:chOff x="6288" y="2751"/>
            <a:chExt cx="7415" cy="1156"/>
          </a:xfrm>
        </p:grpSpPr>
        <p:sp>
          <p:nvSpPr>
            <p:cNvPr id="55" name="矩形 54"/>
            <p:cNvSpPr>
              <a:spLocks noChangeArrowheads="1"/>
            </p:cNvSpPr>
            <p:nvPr/>
          </p:nvSpPr>
          <p:spPr bwMode="auto">
            <a:xfrm>
              <a:off x="6813" y="2942"/>
              <a:ext cx="6890"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marL="0" marR="0" lvl="0" indent="0" algn="l" defTabSz="914400" rtl="0" eaLnBrk="0" fontAlgn="auto" latinLnBrk="0" hangingPunct="0">
                <a:lnSpc>
                  <a:spcPct val="100000"/>
                </a:lnSpc>
                <a:spcBef>
                  <a:spcPts val="0"/>
                </a:spcBef>
                <a:spcAft>
                  <a:spcPts val="0"/>
                </a:spcAft>
                <a:buClrTx/>
                <a:buSzTx/>
                <a:buFontTx/>
                <a:buNone/>
                <a:defRPr/>
              </a:pPr>
              <a:r>
                <a:rPr lang="zh-CN" altLang="en-US" sz="2800" dirty="0">
                  <a:ln w="12700" cmpd="sng">
                    <a:solidFill>
                      <a:schemeClr val="accent4"/>
                    </a:solidFill>
                    <a:prstDash val="solid"/>
                  </a:ln>
                  <a:solidFill>
                    <a:srgbClr val="FFC000"/>
                  </a:solidFill>
                  <a:effectLst/>
                  <a:latin typeface="新蒂小丸子小学版" pitchFamily="66" charset="-122"/>
                  <a:ea typeface="新蒂小丸子小学版" pitchFamily="66" charset="-122"/>
                  <a:sym typeface="+mn-ea"/>
                </a:rPr>
                <a:t>文献研究法</a:t>
              </a:r>
              <a:endParaRPr lang="zh-CN" altLang="en-US" sz="2800" strike="noStrike" noProof="1" dirty="0">
                <a:ln w="12700" cmpd="sng">
                  <a:solidFill>
                    <a:schemeClr val="accent4"/>
                  </a:solidFill>
                  <a:prstDash val="solid"/>
                </a:ln>
                <a:solidFill>
                  <a:srgbClr val="FFC000"/>
                </a:solidFill>
                <a:effectLst/>
                <a:latin typeface="新蒂小丸子小学版" pitchFamily="66" charset="-122"/>
                <a:ea typeface="新蒂小丸子小学版" pitchFamily="66" charset="-122"/>
                <a:sym typeface="+mn-ea"/>
              </a:endParaRPr>
            </a:p>
          </p:txBody>
        </p:sp>
        <p:sp>
          <p:nvSpPr>
            <p:cNvPr id="56" name="矩形 14"/>
            <p:cNvSpPr/>
            <p:nvPr/>
          </p:nvSpPr>
          <p:spPr>
            <a:xfrm>
              <a:off x="6288" y="2751"/>
              <a:ext cx="4673" cy="1156"/>
            </a:xfrm>
            <a:custGeom>
              <a:avLst/>
              <a:gdLst>
                <a:gd name="connsiteX0" fmla="*/ 0 w 3638550"/>
                <a:gd name="connsiteY0" fmla="*/ 0 h 1076095"/>
                <a:gd name="connsiteX1" fmla="*/ 3638550 w 3638550"/>
                <a:gd name="connsiteY1" fmla="*/ 0 h 1076095"/>
                <a:gd name="connsiteX2" fmla="*/ 3638550 w 3638550"/>
                <a:gd name="connsiteY2" fmla="*/ 1076095 h 1076095"/>
                <a:gd name="connsiteX3" fmla="*/ 0 w 3638550"/>
                <a:gd name="connsiteY3" fmla="*/ 1076095 h 1076095"/>
                <a:gd name="connsiteX4" fmla="*/ 0 w 3638550"/>
                <a:gd name="connsiteY4" fmla="*/ 0 h 1076095"/>
                <a:gd name="connsiteX0-1" fmla="*/ 0 w 3638550"/>
                <a:gd name="connsiteY0-2" fmla="*/ 0 h 1076095"/>
                <a:gd name="connsiteX1-3" fmla="*/ 3524250 w 3638550"/>
                <a:gd name="connsiteY1-4" fmla="*/ 152400 h 1076095"/>
                <a:gd name="connsiteX2-5" fmla="*/ 3638550 w 3638550"/>
                <a:gd name="connsiteY2-6" fmla="*/ 1076095 h 1076095"/>
                <a:gd name="connsiteX3-7" fmla="*/ 0 w 3638550"/>
                <a:gd name="connsiteY3-8" fmla="*/ 1076095 h 1076095"/>
                <a:gd name="connsiteX4-9" fmla="*/ 0 w 3638550"/>
                <a:gd name="connsiteY4-10" fmla="*/ 0 h 1076095"/>
                <a:gd name="connsiteX0-11" fmla="*/ 0 w 3543300"/>
                <a:gd name="connsiteY0-12" fmla="*/ 0 h 1076095"/>
                <a:gd name="connsiteX1-13" fmla="*/ 3524250 w 3543300"/>
                <a:gd name="connsiteY1-14" fmla="*/ 152400 h 1076095"/>
                <a:gd name="connsiteX2-15" fmla="*/ 3543300 w 3543300"/>
                <a:gd name="connsiteY2-16" fmla="*/ 1018945 h 1076095"/>
                <a:gd name="connsiteX3-17" fmla="*/ 0 w 3543300"/>
                <a:gd name="connsiteY3-18" fmla="*/ 1076095 h 1076095"/>
                <a:gd name="connsiteX4-19" fmla="*/ 0 w 3543300"/>
                <a:gd name="connsiteY4-20" fmla="*/ 0 h 10760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43300" h="1076095">
                  <a:moveTo>
                    <a:pt x="0" y="0"/>
                  </a:moveTo>
                  <a:lnTo>
                    <a:pt x="3524250" y="152400"/>
                  </a:lnTo>
                  <a:lnTo>
                    <a:pt x="3543300" y="1018945"/>
                  </a:lnTo>
                  <a:lnTo>
                    <a:pt x="0" y="1076095"/>
                  </a:lnTo>
                  <a:lnTo>
                    <a:pt x="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58" name="组合 57"/>
          <p:cNvGrpSpPr/>
          <p:nvPr/>
        </p:nvGrpSpPr>
        <p:grpSpPr>
          <a:xfrm>
            <a:off x="4478655" y="2967990"/>
            <a:ext cx="4708525" cy="734060"/>
            <a:chOff x="6288" y="2751"/>
            <a:chExt cx="7415" cy="1156"/>
          </a:xfrm>
        </p:grpSpPr>
        <p:sp>
          <p:nvSpPr>
            <p:cNvPr id="59" name="矩形 58"/>
            <p:cNvSpPr>
              <a:spLocks noChangeArrowheads="1"/>
            </p:cNvSpPr>
            <p:nvPr/>
          </p:nvSpPr>
          <p:spPr bwMode="auto">
            <a:xfrm>
              <a:off x="6813" y="2942"/>
              <a:ext cx="6890"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marL="0" marR="0" lvl="0" indent="0" algn="l" defTabSz="914400" rtl="0" eaLnBrk="0" fontAlgn="auto" latinLnBrk="0" hangingPunct="0">
                <a:lnSpc>
                  <a:spcPct val="100000"/>
                </a:lnSpc>
                <a:spcBef>
                  <a:spcPts val="0"/>
                </a:spcBef>
                <a:spcAft>
                  <a:spcPts val="0"/>
                </a:spcAft>
                <a:buClrTx/>
                <a:buSzTx/>
                <a:buFontTx/>
                <a:buNone/>
                <a:defRPr/>
              </a:pPr>
              <a:r>
                <a:rPr lang="zh-CN" altLang="en-US" sz="2800" dirty="0">
                  <a:ln w="12700" cmpd="sng">
                    <a:solidFill>
                      <a:schemeClr val="accent4"/>
                    </a:solidFill>
                    <a:prstDash val="solid"/>
                  </a:ln>
                  <a:solidFill>
                    <a:srgbClr val="FFC000"/>
                  </a:solidFill>
                  <a:effectLst/>
                  <a:latin typeface="新蒂小丸子小学版" pitchFamily="66" charset="-122"/>
                  <a:ea typeface="新蒂小丸子小学版" pitchFamily="66" charset="-122"/>
                  <a:sym typeface="+mn-ea"/>
                </a:rPr>
                <a:t>调查研究法</a:t>
              </a:r>
              <a:endParaRPr lang="zh-CN" altLang="en-US" sz="2800" dirty="0">
                <a:ln w="12700" cmpd="sng">
                  <a:solidFill>
                    <a:schemeClr val="accent4"/>
                  </a:solidFill>
                  <a:prstDash val="solid"/>
                </a:ln>
                <a:solidFill>
                  <a:srgbClr val="FFC000"/>
                </a:solidFill>
                <a:effectLst/>
                <a:latin typeface="新蒂小丸子小学版" pitchFamily="66" charset="-122"/>
                <a:ea typeface="新蒂小丸子小学版" pitchFamily="66" charset="-122"/>
                <a:sym typeface="+mn-ea"/>
              </a:endParaRPr>
            </a:p>
          </p:txBody>
        </p:sp>
        <p:sp>
          <p:nvSpPr>
            <p:cNvPr id="60" name="矩形 14"/>
            <p:cNvSpPr/>
            <p:nvPr/>
          </p:nvSpPr>
          <p:spPr>
            <a:xfrm>
              <a:off x="6288" y="2751"/>
              <a:ext cx="4673" cy="1156"/>
            </a:xfrm>
            <a:custGeom>
              <a:avLst/>
              <a:gdLst>
                <a:gd name="connsiteX0" fmla="*/ 0 w 3638550"/>
                <a:gd name="connsiteY0" fmla="*/ 0 h 1076095"/>
                <a:gd name="connsiteX1" fmla="*/ 3638550 w 3638550"/>
                <a:gd name="connsiteY1" fmla="*/ 0 h 1076095"/>
                <a:gd name="connsiteX2" fmla="*/ 3638550 w 3638550"/>
                <a:gd name="connsiteY2" fmla="*/ 1076095 h 1076095"/>
                <a:gd name="connsiteX3" fmla="*/ 0 w 3638550"/>
                <a:gd name="connsiteY3" fmla="*/ 1076095 h 1076095"/>
                <a:gd name="connsiteX4" fmla="*/ 0 w 3638550"/>
                <a:gd name="connsiteY4" fmla="*/ 0 h 1076095"/>
                <a:gd name="connsiteX0-1" fmla="*/ 0 w 3638550"/>
                <a:gd name="connsiteY0-2" fmla="*/ 0 h 1076095"/>
                <a:gd name="connsiteX1-3" fmla="*/ 3524250 w 3638550"/>
                <a:gd name="connsiteY1-4" fmla="*/ 152400 h 1076095"/>
                <a:gd name="connsiteX2-5" fmla="*/ 3638550 w 3638550"/>
                <a:gd name="connsiteY2-6" fmla="*/ 1076095 h 1076095"/>
                <a:gd name="connsiteX3-7" fmla="*/ 0 w 3638550"/>
                <a:gd name="connsiteY3-8" fmla="*/ 1076095 h 1076095"/>
                <a:gd name="connsiteX4-9" fmla="*/ 0 w 3638550"/>
                <a:gd name="connsiteY4-10" fmla="*/ 0 h 1076095"/>
                <a:gd name="connsiteX0-11" fmla="*/ 0 w 3543300"/>
                <a:gd name="connsiteY0-12" fmla="*/ 0 h 1076095"/>
                <a:gd name="connsiteX1-13" fmla="*/ 3524250 w 3543300"/>
                <a:gd name="connsiteY1-14" fmla="*/ 152400 h 1076095"/>
                <a:gd name="connsiteX2-15" fmla="*/ 3543300 w 3543300"/>
                <a:gd name="connsiteY2-16" fmla="*/ 1018945 h 1076095"/>
                <a:gd name="connsiteX3-17" fmla="*/ 0 w 3543300"/>
                <a:gd name="connsiteY3-18" fmla="*/ 1076095 h 1076095"/>
                <a:gd name="connsiteX4-19" fmla="*/ 0 w 3543300"/>
                <a:gd name="connsiteY4-20" fmla="*/ 0 h 10760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43300" h="1076095">
                  <a:moveTo>
                    <a:pt x="0" y="0"/>
                  </a:moveTo>
                  <a:lnTo>
                    <a:pt x="3524250" y="152400"/>
                  </a:lnTo>
                  <a:lnTo>
                    <a:pt x="3543300" y="1018945"/>
                  </a:lnTo>
                  <a:lnTo>
                    <a:pt x="0" y="1076095"/>
                  </a:lnTo>
                  <a:lnTo>
                    <a:pt x="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61" name="组合 60"/>
          <p:cNvGrpSpPr/>
          <p:nvPr/>
        </p:nvGrpSpPr>
        <p:grpSpPr>
          <a:xfrm>
            <a:off x="3354070" y="3999865"/>
            <a:ext cx="4708525" cy="734060"/>
            <a:chOff x="6288" y="2751"/>
            <a:chExt cx="7415" cy="1156"/>
          </a:xfrm>
        </p:grpSpPr>
        <p:sp>
          <p:nvSpPr>
            <p:cNvPr id="62" name="矩形 61"/>
            <p:cNvSpPr>
              <a:spLocks noChangeArrowheads="1"/>
            </p:cNvSpPr>
            <p:nvPr/>
          </p:nvSpPr>
          <p:spPr bwMode="auto">
            <a:xfrm>
              <a:off x="6813" y="2942"/>
              <a:ext cx="6890"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marL="0" marR="0" lvl="0" indent="0" algn="l" defTabSz="914400" rtl="0" eaLnBrk="0" fontAlgn="auto" latinLnBrk="0" hangingPunct="0">
                <a:lnSpc>
                  <a:spcPct val="100000"/>
                </a:lnSpc>
                <a:spcBef>
                  <a:spcPts val="0"/>
                </a:spcBef>
                <a:spcAft>
                  <a:spcPts val="0"/>
                </a:spcAft>
                <a:buClrTx/>
                <a:buSzTx/>
                <a:buFontTx/>
                <a:buNone/>
                <a:defRPr/>
              </a:pPr>
              <a:r>
                <a:rPr lang="zh-CN" altLang="en-US" sz="2800" dirty="0">
                  <a:ln w="12700" cmpd="sng">
                    <a:solidFill>
                      <a:schemeClr val="accent4"/>
                    </a:solidFill>
                    <a:prstDash val="solid"/>
                  </a:ln>
                  <a:solidFill>
                    <a:srgbClr val="FFC000"/>
                  </a:solidFill>
                  <a:effectLst/>
                  <a:latin typeface="新蒂小丸子小学版" pitchFamily="66" charset="-122"/>
                  <a:ea typeface="新蒂小丸子小学版" pitchFamily="66" charset="-122"/>
                  <a:sym typeface="+mn-ea"/>
                </a:rPr>
                <a:t>案例研究法</a:t>
              </a:r>
              <a:endParaRPr lang="zh-CN" altLang="en-US" sz="2800" dirty="0">
                <a:ln w="12700" cmpd="sng">
                  <a:solidFill>
                    <a:schemeClr val="accent4"/>
                  </a:solidFill>
                  <a:prstDash val="solid"/>
                </a:ln>
                <a:solidFill>
                  <a:srgbClr val="FFC000"/>
                </a:solidFill>
                <a:effectLst/>
                <a:latin typeface="新蒂小丸子小学版" pitchFamily="66" charset="-122"/>
                <a:ea typeface="新蒂小丸子小学版" pitchFamily="66" charset="-122"/>
                <a:sym typeface="+mn-ea"/>
              </a:endParaRPr>
            </a:p>
          </p:txBody>
        </p:sp>
        <p:sp>
          <p:nvSpPr>
            <p:cNvPr id="63" name="矩形 14"/>
            <p:cNvSpPr/>
            <p:nvPr/>
          </p:nvSpPr>
          <p:spPr>
            <a:xfrm>
              <a:off x="6288" y="2751"/>
              <a:ext cx="4673" cy="1156"/>
            </a:xfrm>
            <a:custGeom>
              <a:avLst/>
              <a:gdLst>
                <a:gd name="connsiteX0" fmla="*/ 0 w 3638550"/>
                <a:gd name="connsiteY0" fmla="*/ 0 h 1076095"/>
                <a:gd name="connsiteX1" fmla="*/ 3638550 w 3638550"/>
                <a:gd name="connsiteY1" fmla="*/ 0 h 1076095"/>
                <a:gd name="connsiteX2" fmla="*/ 3638550 w 3638550"/>
                <a:gd name="connsiteY2" fmla="*/ 1076095 h 1076095"/>
                <a:gd name="connsiteX3" fmla="*/ 0 w 3638550"/>
                <a:gd name="connsiteY3" fmla="*/ 1076095 h 1076095"/>
                <a:gd name="connsiteX4" fmla="*/ 0 w 3638550"/>
                <a:gd name="connsiteY4" fmla="*/ 0 h 1076095"/>
                <a:gd name="connsiteX0-1" fmla="*/ 0 w 3638550"/>
                <a:gd name="connsiteY0-2" fmla="*/ 0 h 1076095"/>
                <a:gd name="connsiteX1-3" fmla="*/ 3524250 w 3638550"/>
                <a:gd name="connsiteY1-4" fmla="*/ 152400 h 1076095"/>
                <a:gd name="connsiteX2-5" fmla="*/ 3638550 w 3638550"/>
                <a:gd name="connsiteY2-6" fmla="*/ 1076095 h 1076095"/>
                <a:gd name="connsiteX3-7" fmla="*/ 0 w 3638550"/>
                <a:gd name="connsiteY3-8" fmla="*/ 1076095 h 1076095"/>
                <a:gd name="connsiteX4-9" fmla="*/ 0 w 3638550"/>
                <a:gd name="connsiteY4-10" fmla="*/ 0 h 1076095"/>
                <a:gd name="connsiteX0-11" fmla="*/ 0 w 3543300"/>
                <a:gd name="connsiteY0-12" fmla="*/ 0 h 1076095"/>
                <a:gd name="connsiteX1-13" fmla="*/ 3524250 w 3543300"/>
                <a:gd name="connsiteY1-14" fmla="*/ 152400 h 1076095"/>
                <a:gd name="connsiteX2-15" fmla="*/ 3543300 w 3543300"/>
                <a:gd name="connsiteY2-16" fmla="*/ 1018945 h 1076095"/>
                <a:gd name="connsiteX3-17" fmla="*/ 0 w 3543300"/>
                <a:gd name="connsiteY3-18" fmla="*/ 1076095 h 1076095"/>
                <a:gd name="connsiteX4-19" fmla="*/ 0 w 3543300"/>
                <a:gd name="connsiteY4-20" fmla="*/ 0 h 10760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43300" h="1076095">
                  <a:moveTo>
                    <a:pt x="0" y="0"/>
                  </a:moveTo>
                  <a:lnTo>
                    <a:pt x="3524250" y="152400"/>
                  </a:lnTo>
                  <a:lnTo>
                    <a:pt x="3543300" y="1018945"/>
                  </a:lnTo>
                  <a:lnTo>
                    <a:pt x="0" y="1076095"/>
                  </a:lnTo>
                  <a:lnTo>
                    <a:pt x="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64" name="组合 63"/>
          <p:cNvGrpSpPr/>
          <p:nvPr/>
        </p:nvGrpSpPr>
        <p:grpSpPr>
          <a:xfrm>
            <a:off x="4008120" y="5062220"/>
            <a:ext cx="4708525" cy="734060"/>
            <a:chOff x="6288" y="2751"/>
            <a:chExt cx="7415" cy="1156"/>
          </a:xfrm>
        </p:grpSpPr>
        <p:sp>
          <p:nvSpPr>
            <p:cNvPr id="65" name="矩形 64"/>
            <p:cNvSpPr>
              <a:spLocks noChangeArrowheads="1"/>
            </p:cNvSpPr>
            <p:nvPr/>
          </p:nvSpPr>
          <p:spPr bwMode="auto">
            <a:xfrm>
              <a:off x="6813" y="2942"/>
              <a:ext cx="6890"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marL="0" marR="0" lvl="0" indent="0" algn="l" defTabSz="914400" rtl="0" eaLnBrk="0" fontAlgn="auto" latinLnBrk="0" hangingPunct="0">
                <a:lnSpc>
                  <a:spcPct val="100000"/>
                </a:lnSpc>
                <a:spcBef>
                  <a:spcPts val="0"/>
                </a:spcBef>
                <a:spcAft>
                  <a:spcPts val="0"/>
                </a:spcAft>
                <a:buClrTx/>
                <a:buSzTx/>
                <a:buFontTx/>
                <a:buNone/>
                <a:defRPr/>
              </a:pPr>
              <a:r>
                <a:rPr lang="zh-CN" altLang="en-US" sz="2800" dirty="0">
                  <a:ln w="12700" cmpd="sng">
                    <a:solidFill>
                      <a:schemeClr val="accent4"/>
                    </a:solidFill>
                    <a:prstDash val="solid"/>
                  </a:ln>
                  <a:solidFill>
                    <a:srgbClr val="FFC000"/>
                  </a:solidFill>
                  <a:effectLst/>
                  <a:latin typeface="新蒂小丸子小学版" pitchFamily="66" charset="-122"/>
                  <a:ea typeface="新蒂小丸子小学版" pitchFamily="66" charset="-122"/>
                  <a:sym typeface="+mn-ea"/>
                </a:rPr>
                <a:t>行动研究法</a:t>
              </a:r>
              <a:endParaRPr lang="zh-CN" altLang="en-US" sz="2800" dirty="0">
                <a:ln w="12700" cmpd="sng">
                  <a:solidFill>
                    <a:schemeClr val="accent4"/>
                  </a:solidFill>
                  <a:prstDash val="solid"/>
                </a:ln>
                <a:solidFill>
                  <a:srgbClr val="FFC000"/>
                </a:solidFill>
                <a:effectLst/>
                <a:latin typeface="新蒂小丸子小学版" pitchFamily="66" charset="-122"/>
                <a:ea typeface="新蒂小丸子小学版" pitchFamily="66" charset="-122"/>
                <a:sym typeface="+mn-ea"/>
              </a:endParaRPr>
            </a:p>
          </p:txBody>
        </p:sp>
        <p:sp>
          <p:nvSpPr>
            <p:cNvPr id="66" name="矩形 14"/>
            <p:cNvSpPr/>
            <p:nvPr/>
          </p:nvSpPr>
          <p:spPr>
            <a:xfrm>
              <a:off x="6288" y="2751"/>
              <a:ext cx="4673" cy="1156"/>
            </a:xfrm>
            <a:custGeom>
              <a:avLst/>
              <a:gdLst>
                <a:gd name="connsiteX0" fmla="*/ 0 w 3638550"/>
                <a:gd name="connsiteY0" fmla="*/ 0 h 1076095"/>
                <a:gd name="connsiteX1" fmla="*/ 3638550 w 3638550"/>
                <a:gd name="connsiteY1" fmla="*/ 0 h 1076095"/>
                <a:gd name="connsiteX2" fmla="*/ 3638550 w 3638550"/>
                <a:gd name="connsiteY2" fmla="*/ 1076095 h 1076095"/>
                <a:gd name="connsiteX3" fmla="*/ 0 w 3638550"/>
                <a:gd name="connsiteY3" fmla="*/ 1076095 h 1076095"/>
                <a:gd name="connsiteX4" fmla="*/ 0 w 3638550"/>
                <a:gd name="connsiteY4" fmla="*/ 0 h 1076095"/>
                <a:gd name="connsiteX0-1" fmla="*/ 0 w 3638550"/>
                <a:gd name="connsiteY0-2" fmla="*/ 0 h 1076095"/>
                <a:gd name="connsiteX1-3" fmla="*/ 3524250 w 3638550"/>
                <a:gd name="connsiteY1-4" fmla="*/ 152400 h 1076095"/>
                <a:gd name="connsiteX2-5" fmla="*/ 3638550 w 3638550"/>
                <a:gd name="connsiteY2-6" fmla="*/ 1076095 h 1076095"/>
                <a:gd name="connsiteX3-7" fmla="*/ 0 w 3638550"/>
                <a:gd name="connsiteY3-8" fmla="*/ 1076095 h 1076095"/>
                <a:gd name="connsiteX4-9" fmla="*/ 0 w 3638550"/>
                <a:gd name="connsiteY4-10" fmla="*/ 0 h 1076095"/>
                <a:gd name="connsiteX0-11" fmla="*/ 0 w 3543300"/>
                <a:gd name="connsiteY0-12" fmla="*/ 0 h 1076095"/>
                <a:gd name="connsiteX1-13" fmla="*/ 3524250 w 3543300"/>
                <a:gd name="connsiteY1-14" fmla="*/ 152400 h 1076095"/>
                <a:gd name="connsiteX2-15" fmla="*/ 3543300 w 3543300"/>
                <a:gd name="connsiteY2-16" fmla="*/ 1018945 h 1076095"/>
                <a:gd name="connsiteX3-17" fmla="*/ 0 w 3543300"/>
                <a:gd name="connsiteY3-18" fmla="*/ 1076095 h 1076095"/>
                <a:gd name="connsiteX4-19" fmla="*/ 0 w 3543300"/>
                <a:gd name="connsiteY4-20" fmla="*/ 0 h 10760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43300" h="1076095">
                  <a:moveTo>
                    <a:pt x="0" y="0"/>
                  </a:moveTo>
                  <a:lnTo>
                    <a:pt x="3524250" y="152400"/>
                  </a:lnTo>
                  <a:lnTo>
                    <a:pt x="3543300" y="1018945"/>
                  </a:lnTo>
                  <a:lnTo>
                    <a:pt x="0" y="1076095"/>
                  </a:lnTo>
                  <a:lnTo>
                    <a:pt x="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5740,&quot;width&quot;:4990.604825008494}"/>
</p:tagLst>
</file>

<file path=ppt/tags/tag2.xml><?xml version="1.0" encoding="utf-8"?>
<p:tagLst xmlns:p="http://schemas.openxmlformats.org/presentationml/2006/main">
  <p:tag name="KSO_WM_UNIT_PLACING_PICTURE_USER_VIEWPORT" val="{&quot;height&quot;:4835,&quot;width&quot;:6872}"/>
</p:tagLst>
</file>

<file path=ppt/tags/tag3.xml><?xml version="1.0" encoding="utf-8"?>
<p:tagLst xmlns:p="http://schemas.openxmlformats.org/presentationml/2006/main">
  <p:tag name="KSO_WM_UNIT_PLACING_PICTURE_USER_VIEWPORT" val="{&quot;height&quot;:4744,&quot;width&quot;:7735}"/>
</p:tagLst>
</file>

<file path=ppt/tags/tag4.xml><?xml version="1.0" encoding="utf-8"?>
<p:tagLst xmlns:p="http://schemas.openxmlformats.org/presentationml/2006/main">
  <p:tag name="KSO_WM_UNIT_PLACING_PICTURE_USER_VIEWPORT" val="{&quot;height&quot;:4744,&quot;width&quot;:7735}"/>
</p:tagLst>
</file>

<file path=ppt/tags/tag5.xml><?xml version="1.0" encoding="utf-8"?>
<p:tagLst xmlns:p="http://schemas.openxmlformats.org/presentationml/2006/main">
  <p:tag name="KSO_WM_UNIT_TABLE_BEAUTIFY" val="smartTable{eecaa833-fe3a-444f-96b5-510d2f355c55}"/>
  <p:tag name="TABLE_ENDDRAG_ORIGIN_RECT" val="567*231"/>
  <p:tag name="TABLE_ENDDRAG_RECT" val="153*98*567*231"/>
</p:tagLst>
</file>

<file path=ppt/tags/tag6.xml><?xml version="1.0" encoding="utf-8"?>
<p:tagLst xmlns:p="http://schemas.openxmlformats.org/presentationml/2006/main">
  <p:tag name="KSO_WM_UNIT_TABLE_BEAUTIFY" val="smartTable{108be15f-b6f1-4851-b096-0e10fb9995c9}"/>
</p:tagLst>
</file>

<file path=ppt/tags/tag7.xml><?xml version="1.0" encoding="utf-8"?>
<p:tagLst xmlns:p="http://schemas.openxmlformats.org/presentationml/2006/main">
  <p:tag name="ISPRING_PRESENTATION_TITLE" val="1079"/>
</p:tagLst>
</file>

<file path=ppt/theme/theme1.xml><?xml version="1.0" encoding="utf-8"?>
<a:theme xmlns:a="http://schemas.openxmlformats.org/drawingml/2006/main" name="Office 主题">
  <a:themeElements>
    <a:clrScheme name="Office">
      <a:dk1>
        <a:srgbClr val="000000"/>
      </a:dk1>
      <a:lt1>
        <a:srgbClr val="FFFFFF"/>
      </a:lt1>
      <a:dk2>
        <a:srgbClr val="E6715B"/>
      </a:dk2>
      <a:lt2>
        <a:srgbClr val="E7E6E6"/>
      </a:lt2>
      <a:accent1>
        <a:srgbClr val="E6715B"/>
      </a:accent1>
      <a:accent2>
        <a:srgbClr val="F2C96B"/>
      </a:accent2>
      <a:accent3>
        <a:srgbClr val="B0DBE0"/>
      </a:accent3>
      <a:accent4>
        <a:srgbClr val="949494"/>
      </a:accent4>
      <a:accent5>
        <a:srgbClr val="E6715B"/>
      </a:accent5>
      <a:accent6>
        <a:srgbClr val="F2C96B"/>
      </a:accent6>
      <a:hlink>
        <a:srgbClr val="B0DBE0"/>
      </a:hlink>
      <a:folHlink>
        <a:srgbClr val="949494"/>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3696</Words>
  <Application>WPS 演示</Application>
  <PresentationFormat>宽屏</PresentationFormat>
  <Paragraphs>544</Paragraphs>
  <Slides>37</Slides>
  <Notes>29</Notes>
  <HiddenSlides>0</HiddenSlides>
  <MMClips>0</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37</vt:i4>
      </vt:variant>
    </vt:vector>
  </HeadingPairs>
  <TitlesOfParts>
    <vt:vector size="69" baseType="lpstr">
      <vt:lpstr>Arial</vt:lpstr>
      <vt:lpstr>宋体</vt:lpstr>
      <vt:lpstr>Wingdings</vt:lpstr>
      <vt:lpstr>思源黑体 CN Medium</vt:lpstr>
      <vt:lpstr>黑体</vt:lpstr>
      <vt:lpstr>华文行楷</vt:lpstr>
      <vt:lpstr>微软雅黑</vt:lpstr>
      <vt:lpstr>楷体</vt:lpstr>
      <vt:lpstr>Gulim</vt:lpstr>
      <vt:lpstr>Malgun Gothic</vt:lpstr>
      <vt:lpstr>思源黑体 CN Heavy</vt:lpstr>
      <vt:lpstr>字魂59号-创粗黑</vt:lpstr>
      <vt:lpstr>思源黑体 CN Normal</vt:lpstr>
      <vt:lpstr>Calibri</vt:lpstr>
      <vt:lpstr>方正稚艺简体</vt:lpstr>
      <vt:lpstr>迷你简卡通</vt:lpstr>
      <vt:lpstr>Helvetica Light</vt:lpstr>
      <vt:lpstr>新蒂小丸子小学版</vt:lpstr>
      <vt:lpstr>Playfair Display Black</vt:lpstr>
      <vt:lpstr>Segoe Print</vt:lpstr>
      <vt:lpstr>Arial Unicode MS</vt:lpstr>
      <vt:lpstr>等线</vt:lpstr>
      <vt:lpstr>Times New Roman</vt:lpstr>
      <vt:lpstr>Times New Roman</vt:lpstr>
      <vt:lpstr>楷体_GB2312</vt:lpstr>
      <vt:lpstr>HY얕은샘물M</vt:lpstr>
      <vt:lpstr>Sinkin Sans 400 Regular</vt:lpstr>
      <vt:lpstr>Franklin Gothic Medium</vt:lpstr>
      <vt:lpstr>Times New Roman</vt:lpstr>
      <vt:lpstr>时尚中黑简体</vt:lpstr>
      <vt:lpstr>新宋体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2.5尊重行为文化的实践研究促进了学校办学水平的提升 </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1079</dc:title>
  <dc:creator/>
  <cp:lastModifiedBy>admin</cp:lastModifiedBy>
  <cp:revision>25</cp:revision>
  <dcterms:created xsi:type="dcterms:W3CDTF">2021-12-22T11:54:00Z</dcterms:created>
  <dcterms:modified xsi:type="dcterms:W3CDTF">2022-03-20T08:46:20Z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70C1E0E485914764BB3328692934A20A</vt:lpwstr>
  </property>
  <property fmtid="{D5CDD505-2E9C-101B-9397-08002B2CF9AE}" pid="3" name="KSOProductBuildVer">
    <vt:lpwstr>2052-11.1.0.11365</vt:lpwstr>
  </property>
</Properties>
</file>