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heme/theme2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1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456" r:id="rId2"/>
    <p:sldId id="256" r:id="rId3"/>
    <p:sldId id="365" r:id="rId4"/>
    <p:sldId id="460" r:id="rId5"/>
    <p:sldId id="454" r:id="rId6"/>
    <p:sldId id="425" r:id="rId7"/>
    <p:sldId id="282" r:id="rId8"/>
    <p:sldId id="265" r:id="rId9"/>
    <p:sldId id="304" r:id="rId10"/>
    <p:sldId id="284" r:id="rId11"/>
    <p:sldId id="285" r:id="rId12"/>
    <p:sldId id="286" r:id="rId13"/>
    <p:sldId id="305" r:id="rId14"/>
    <p:sldId id="287" r:id="rId15"/>
    <p:sldId id="322" r:id="rId16"/>
    <p:sldId id="431" r:id="rId17"/>
    <p:sldId id="312" r:id="rId18"/>
    <p:sldId id="264" r:id="rId19"/>
    <p:sldId id="314" r:id="rId20"/>
    <p:sldId id="457" r:id="rId21"/>
    <p:sldId id="317" r:id="rId22"/>
    <p:sldId id="417" r:id="rId23"/>
    <p:sldId id="461" r:id="rId24"/>
    <p:sldId id="371" r:id="rId25"/>
    <p:sldId id="259" r:id="rId26"/>
    <p:sldId id="458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-112" y="-192"/>
      </p:cViewPr>
      <p:guideLst>
        <p:guide orient="horz" pos="215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tags" Target="tags/tag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4" Type="http://schemas.openxmlformats.org/officeDocument/2006/relationships/tags" Target="../tags/tag75.xml"/><Relationship Id="rId5" Type="http://schemas.openxmlformats.org/officeDocument/2006/relationships/tags" Target="../tags/tag76.xml"/><Relationship Id="rId6" Type="http://schemas.openxmlformats.org/officeDocument/2006/relationships/tags" Target="../tags/tag77.xml"/><Relationship Id="rId7" Type="http://schemas.openxmlformats.org/officeDocument/2006/relationships/tags" Target="../tags/tag78.xml"/><Relationship Id="rId1" Type="http://schemas.openxmlformats.org/officeDocument/2006/relationships/theme" Target="../theme/theme2.xml"/><Relationship Id="rId2" Type="http://schemas.openxmlformats.org/officeDocument/2006/relationships/tags" Target="../tags/tag7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23/3/30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97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marL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 u="none" baseline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9A0DB2DC-4C9A-4742-B13C-FB6460FD3503}" type="slidenum">
              <a:rPr lang="en-US" altLang="zh-CN" sz="1200" u="none" baseline="0">
                <a:solidFill>
                  <a:srgbClr val="000000"/>
                </a:solidFill>
                <a:effectLst/>
                <a:ea typeface="宋体" panose="02010600030101010101" pitchFamily="2" charset="-122"/>
              </a:rPr>
              <a:t>23</a:t>
            </a:fld>
            <a:endParaRPr lang="en-US" altLang="zh-CN" sz="1200" u="none" baseline="0">
              <a:solidFill>
                <a:srgbClr val="000000"/>
              </a:solidFill>
              <a:effectLst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4" Type="http://schemas.openxmlformats.org/officeDocument/2006/relationships/tags" Target="../tags/tag11.xml"/><Relationship Id="rId5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4" Type="http://schemas.openxmlformats.org/officeDocument/2006/relationships/tags" Target="../tags/tag59.xml"/><Relationship Id="rId5" Type="http://schemas.openxmlformats.org/officeDocument/2006/relationships/tags" Target="../tags/tag60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2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4" Type="http://schemas.openxmlformats.org/officeDocument/2006/relationships/tags" Target="../tags/tag64.xml"/><Relationship Id="rId5" Type="http://schemas.openxmlformats.org/officeDocument/2006/relationships/tags" Target="../tags/tag65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2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4" Type="http://schemas.openxmlformats.org/officeDocument/2006/relationships/tags" Target="../tags/tag69.xml"/><Relationship Id="rId5" Type="http://schemas.openxmlformats.org/officeDocument/2006/relationships/tags" Target="../tags/tag70.xml"/><Relationship Id="rId6" Type="http://schemas.openxmlformats.org/officeDocument/2006/relationships/tags" Target="../tags/tag71.xml"/><Relationship Id="rId7" Type="http://schemas.openxmlformats.org/officeDocument/2006/relationships/tags" Target="../tags/tag72.xml"/><Relationship Id="rId8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2" Type="http://schemas.openxmlformats.org/officeDocument/2006/relationships/tags" Target="../tags/tag6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4" Type="http://schemas.openxmlformats.org/officeDocument/2006/relationships/tags" Target="../tags/tag21.xml"/><Relationship Id="rId5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2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4" Type="http://schemas.openxmlformats.org/officeDocument/2006/relationships/tags" Target="../tags/tag26.xml"/><Relationship Id="rId5" Type="http://schemas.openxmlformats.org/officeDocument/2006/relationships/tags" Target="../tags/tag27.xml"/><Relationship Id="rId6" Type="http://schemas.openxmlformats.org/officeDocument/2006/relationships/tags" Target="../tags/tag28.xml"/><Relationship Id="rId7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4" Type="http://schemas.openxmlformats.org/officeDocument/2006/relationships/tags" Target="../tags/tag32.xml"/><Relationship Id="rId5" Type="http://schemas.openxmlformats.org/officeDocument/2006/relationships/tags" Target="../tags/tag33.xml"/><Relationship Id="rId6" Type="http://schemas.openxmlformats.org/officeDocument/2006/relationships/tags" Target="../tags/tag34.xml"/><Relationship Id="rId7" Type="http://schemas.openxmlformats.org/officeDocument/2006/relationships/tags" Target="../tags/tag35.xml"/><Relationship Id="rId8" Type="http://schemas.openxmlformats.org/officeDocument/2006/relationships/tags" Target="../tags/tag36.xml"/><Relationship Id="rId9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2" Type="http://schemas.openxmlformats.org/officeDocument/2006/relationships/tags" Target="../tags/tag3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4" Type="http://schemas.openxmlformats.org/officeDocument/2006/relationships/tags" Target="../tags/tag40.xml"/><Relationship Id="rId5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2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4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2" Type="http://schemas.openxmlformats.org/officeDocument/2006/relationships/tags" Target="../tags/tag4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4" Type="http://schemas.openxmlformats.org/officeDocument/2006/relationships/tags" Target="../tags/tag47.xml"/><Relationship Id="rId5" Type="http://schemas.openxmlformats.org/officeDocument/2006/relationships/tags" Target="../tags/tag48.xml"/><Relationship Id="rId6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2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4" Type="http://schemas.openxmlformats.org/officeDocument/2006/relationships/tags" Target="../tags/tag53.xml"/><Relationship Id="rId5" Type="http://schemas.openxmlformats.org/officeDocument/2006/relationships/tags" Target="../tags/tag54.xml"/><Relationship Id="rId6" Type="http://schemas.openxmlformats.org/officeDocument/2006/relationships/tags" Target="../tags/tag55.xml"/><Relationship Id="rId7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2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002C9-A7DE-4261-9C30-B29E8BA32571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23/3/30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23/3/30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23/3/30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23/3/30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21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tags" Target="../tags/tag2.xml"/><Relationship Id="rId15" Type="http://schemas.openxmlformats.org/officeDocument/2006/relationships/tags" Target="../tags/tag3.xml"/><Relationship Id="rId16" Type="http://schemas.openxmlformats.org/officeDocument/2006/relationships/tags" Target="../tags/tag4.xml"/><Relationship Id="rId17" Type="http://schemas.openxmlformats.org/officeDocument/2006/relationships/tags" Target="../tags/tag5.xml"/><Relationship Id="rId18" Type="http://schemas.openxmlformats.org/officeDocument/2006/relationships/tags" Target="../tags/tag6.xml"/><Relationship Id="rId19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23/3/30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tags" Target="../tags/tag150.xml"/><Relationship Id="rId1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2" Type="http://schemas.openxmlformats.org/officeDocument/2006/relationships/tags" Target="../tags/tag141.xml"/><Relationship Id="rId3" Type="http://schemas.openxmlformats.org/officeDocument/2006/relationships/tags" Target="../tags/tag142.xml"/><Relationship Id="rId4" Type="http://schemas.openxmlformats.org/officeDocument/2006/relationships/tags" Target="../tags/tag143.xml"/><Relationship Id="rId5" Type="http://schemas.openxmlformats.org/officeDocument/2006/relationships/tags" Target="../tags/tag144.xml"/><Relationship Id="rId6" Type="http://schemas.openxmlformats.org/officeDocument/2006/relationships/tags" Target="../tags/tag145.xml"/><Relationship Id="rId7" Type="http://schemas.openxmlformats.org/officeDocument/2006/relationships/tags" Target="../tags/tag146.xml"/><Relationship Id="rId8" Type="http://schemas.openxmlformats.org/officeDocument/2006/relationships/tags" Target="../tags/tag147.xml"/><Relationship Id="rId9" Type="http://schemas.openxmlformats.org/officeDocument/2006/relationships/tags" Target="../tags/tag148.xml"/><Relationship Id="rId10" Type="http://schemas.openxmlformats.org/officeDocument/2006/relationships/tags" Target="../tags/tag1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4" Type="http://schemas.openxmlformats.org/officeDocument/2006/relationships/tags" Target="../tags/tag154.xml"/><Relationship Id="rId5" Type="http://schemas.openxmlformats.org/officeDocument/2006/relationships/tags" Target="../tags/tag155.xml"/><Relationship Id="rId6" Type="http://schemas.openxmlformats.org/officeDocument/2006/relationships/tags" Target="../tags/tag156.xml"/><Relationship Id="rId7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2" Type="http://schemas.openxmlformats.org/officeDocument/2006/relationships/tags" Target="../tags/tag1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4" Type="http://schemas.openxmlformats.org/officeDocument/2006/relationships/tags" Target="../tags/tag160.xml"/><Relationship Id="rId5" Type="http://schemas.openxmlformats.org/officeDocument/2006/relationships/tags" Target="../tags/tag161.xml"/><Relationship Id="rId6" Type="http://schemas.openxmlformats.org/officeDocument/2006/relationships/tags" Target="../tags/tag162.xml"/><Relationship Id="rId7" Type="http://schemas.openxmlformats.org/officeDocument/2006/relationships/tags" Target="../tags/tag163.xml"/><Relationship Id="rId8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2" Type="http://schemas.openxmlformats.org/officeDocument/2006/relationships/tags" Target="../tags/tag1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4" Type="http://schemas.openxmlformats.org/officeDocument/2006/relationships/tags" Target="../tags/tag167.xml"/><Relationship Id="rId5" Type="http://schemas.openxmlformats.org/officeDocument/2006/relationships/tags" Target="../tags/tag168.xml"/><Relationship Id="rId6" Type="http://schemas.openxmlformats.org/officeDocument/2006/relationships/tags" Target="../tags/tag169.xml"/><Relationship Id="rId7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2" Type="http://schemas.openxmlformats.org/officeDocument/2006/relationships/tags" Target="../tags/tag16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20" Type="http://schemas.openxmlformats.org/officeDocument/2006/relationships/slideLayout" Target="../slideLayouts/slideLayout7.xml"/><Relationship Id="rId10" Type="http://schemas.openxmlformats.org/officeDocument/2006/relationships/tags" Target="../tags/tag179.xml"/><Relationship Id="rId11" Type="http://schemas.openxmlformats.org/officeDocument/2006/relationships/tags" Target="../tags/tag180.xml"/><Relationship Id="rId12" Type="http://schemas.openxmlformats.org/officeDocument/2006/relationships/tags" Target="../tags/tag181.xml"/><Relationship Id="rId13" Type="http://schemas.openxmlformats.org/officeDocument/2006/relationships/tags" Target="../tags/tag182.xml"/><Relationship Id="rId14" Type="http://schemas.openxmlformats.org/officeDocument/2006/relationships/tags" Target="../tags/tag183.xml"/><Relationship Id="rId15" Type="http://schemas.openxmlformats.org/officeDocument/2006/relationships/tags" Target="../tags/tag184.xml"/><Relationship Id="rId16" Type="http://schemas.openxmlformats.org/officeDocument/2006/relationships/tags" Target="../tags/tag185.xml"/><Relationship Id="rId17" Type="http://schemas.openxmlformats.org/officeDocument/2006/relationships/tags" Target="../tags/tag186.xml"/><Relationship Id="rId18" Type="http://schemas.openxmlformats.org/officeDocument/2006/relationships/tags" Target="../tags/tag187.xml"/><Relationship Id="rId19" Type="http://schemas.openxmlformats.org/officeDocument/2006/relationships/tags" Target="../tags/tag188.xml"/><Relationship Id="rId1" Type="http://schemas.openxmlformats.org/officeDocument/2006/relationships/tags" Target="../tags/tag170.xml"/><Relationship Id="rId2" Type="http://schemas.openxmlformats.org/officeDocument/2006/relationships/tags" Target="../tags/tag171.xml"/><Relationship Id="rId3" Type="http://schemas.openxmlformats.org/officeDocument/2006/relationships/tags" Target="../tags/tag172.xml"/><Relationship Id="rId4" Type="http://schemas.openxmlformats.org/officeDocument/2006/relationships/tags" Target="../tags/tag173.xml"/><Relationship Id="rId5" Type="http://schemas.openxmlformats.org/officeDocument/2006/relationships/tags" Target="../tags/tag174.xml"/><Relationship Id="rId6" Type="http://schemas.openxmlformats.org/officeDocument/2006/relationships/tags" Target="../tags/tag175.xml"/><Relationship Id="rId7" Type="http://schemas.openxmlformats.org/officeDocument/2006/relationships/tags" Target="../tags/tag176.xml"/><Relationship Id="rId8" Type="http://schemas.openxmlformats.org/officeDocument/2006/relationships/tags" Target="../tags/tag17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4" Type="http://schemas.openxmlformats.org/officeDocument/2006/relationships/tags" Target="../tags/tag192.xml"/><Relationship Id="rId5" Type="http://schemas.openxmlformats.org/officeDocument/2006/relationships/tags" Target="../tags/tag193.xml"/><Relationship Id="rId6" Type="http://schemas.openxmlformats.org/officeDocument/2006/relationships/tags" Target="../tags/tag194.xml"/><Relationship Id="rId7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2" Type="http://schemas.openxmlformats.org/officeDocument/2006/relationships/tags" Target="../tags/tag1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4" Type="http://schemas.openxmlformats.org/officeDocument/2006/relationships/tags" Target="../tags/tag198.xml"/><Relationship Id="rId5" Type="http://schemas.openxmlformats.org/officeDocument/2006/relationships/tags" Target="../tags/tag199.xml"/><Relationship Id="rId6" Type="http://schemas.openxmlformats.org/officeDocument/2006/relationships/tags" Target="../tags/tag200.xml"/><Relationship Id="rId7" Type="http://schemas.openxmlformats.org/officeDocument/2006/relationships/tags" Target="../tags/tag201.xml"/><Relationship Id="rId8" Type="http://schemas.openxmlformats.org/officeDocument/2006/relationships/tags" Target="../tags/tag202.xml"/><Relationship Id="rId9" Type="http://schemas.openxmlformats.org/officeDocument/2006/relationships/slideLayout" Target="../slideLayouts/slideLayout7.xml"/><Relationship Id="rId1" Type="http://schemas.openxmlformats.org/officeDocument/2006/relationships/tags" Target="../tags/tag195.xml"/><Relationship Id="rId2" Type="http://schemas.openxmlformats.org/officeDocument/2006/relationships/tags" Target="../tags/tag19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4" Type="http://schemas.openxmlformats.org/officeDocument/2006/relationships/tags" Target="../tags/tag206.xml"/><Relationship Id="rId5" Type="http://schemas.openxmlformats.org/officeDocument/2006/relationships/tags" Target="../tags/tag207.xml"/><Relationship Id="rId6" Type="http://schemas.openxmlformats.org/officeDocument/2006/relationships/tags" Target="../tags/tag208.xml"/><Relationship Id="rId7" Type="http://schemas.openxmlformats.org/officeDocument/2006/relationships/tags" Target="../tags/tag209.xml"/><Relationship Id="rId8" Type="http://schemas.openxmlformats.org/officeDocument/2006/relationships/slideLayout" Target="../slideLayouts/slideLayout7.xml"/><Relationship Id="rId1" Type="http://schemas.openxmlformats.org/officeDocument/2006/relationships/tags" Target="../tags/tag203.xml"/><Relationship Id="rId2" Type="http://schemas.openxmlformats.org/officeDocument/2006/relationships/tags" Target="../tags/tag20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4" Type="http://schemas.openxmlformats.org/officeDocument/2006/relationships/tags" Target="../tags/tag213.xml"/><Relationship Id="rId5" Type="http://schemas.openxmlformats.org/officeDocument/2006/relationships/tags" Target="../tags/tag214.xml"/><Relationship Id="rId6" Type="http://schemas.openxmlformats.org/officeDocument/2006/relationships/slideLayout" Target="../slideLayouts/slideLayout7.xml"/><Relationship Id="rId1" Type="http://schemas.openxmlformats.org/officeDocument/2006/relationships/tags" Target="../tags/tag210.xml"/><Relationship Id="rId2" Type="http://schemas.openxmlformats.org/officeDocument/2006/relationships/tags" Target="../tags/tag2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4" Type="http://schemas.openxmlformats.org/officeDocument/2006/relationships/tags" Target="../tags/tag218.xml"/><Relationship Id="rId5" Type="http://schemas.openxmlformats.org/officeDocument/2006/relationships/tags" Target="../tags/tag219.xml"/><Relationship Id="rId6" Type="http://schemas.openxmlformats.org/officeDocument/2006/relationships/tags" Target="../tags/tag220.xml"/><Relationship Id="rId7" Type="http://schemas.openxmlformats.org/officeDocument/2006/relationships/tags" Target="../tags/tag221.xml"/><Relationship Id="rId8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2" Type="http://schemas.openxmlformats.org/officeDocument/2006/relationships/tags" Target="../tags/tag2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1" Type="http://schemas.openxmlformats.org/officeDocument/2006/relationships/tags" Target="../tags/tag80.xml"/><Relationship Id="rId2" Type="http://schemas.openxmlformats.org/officeDocument/2006/relationships/tags" Target="../tags/tag8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222.x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1" Type="http://schemas.openxmlformats.org/officeDocument/2006/relationships/tags" Target="../tags/tag223.xml"/><Relationship Id="rId2" Type="http://schemas.openxmlformats.org/officeDocument/2006/relationships/tags" Target="../tags/tag224.xml"/><Relationship Id="rId3" Type="http://schemas.openxmlformats.org/officeDocument/2006/relationships/tags" Target="../tags/tag225.xml"/><Relationship Id="rId4" Type="http://schemas.openxmlformats.org/officeDocument/2006/relationships/tags" Target="../tags/tag226.xml"/><Relationship Id="rId5" Type="http://schemas.openxmlformats.org/officeDocument/2006/relationships/tags" Target="../tags/tag227.xml"/><Relationship Id="rId6" Type="http://schemas.openxmlformats.org/officeDocument/2006/relationships/tags" Target="../tags/tag228.xml"/><Relationship Id="rId7" Type="http://schemas.openxmlformats.org/officeDocument/2006/relationships/tags" Target="../tags/tag229.xml"/><Relationship Id="rId8" Type="http://schemas.openxmlformats.org/officeDocument/2006/relationships/tags" Target="../tags/tag230.xml"/><Relationship Id="rId9" Type="http://schemas.openxmlformats.org/officeDocument/2006/relationships/tags" Target="../tags/tag231.xml"/><Relationship Id="rId10" Type="http://schemas.openxmlformats.org/officeDocument/2006/relationships/tags" Target="../tags/tag23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tags" Target="../tags/tag243.xml"/><Relationship Id="rId12" Type="http://schemas.openxmlformats.org/officeDocument/2006/relationships/tags" Target="../tags/tag244.xml"/><Relationship Id="rId13" Type="http://schemas.openxmlformats.org/officeDocument/2006/relationships/tags" Target="../tags/tag245.xml"/><Relationship Id="rId14" Type="http://schemas.openxmlformats.org/officeDocument/2006/relationships/tags" Target="../tags/tag246.xml"/><Relationship Id="rId15" Type="http://schemas.openxmlformats.org/officeDocument/2006/relationships/slideLayout" Target="../slideLayouts/slideLayout7.xml"/><Relationship Id="rId16" Type="http://schemas.openxmlformats.org/officeDocument/2006/relationships/image" Target="../media/image12.jpeg"/><Relationship Id="rId17" Type="http://schemas.openxmlformats.org/officeDocument/2006/relationships/image" Target="../media/image13.jpeg"/><Relationship Id="rId18" Type="http://schemas.openxmlformats.org/officeDocument/2006/relationships/image" Target="../media/image14.jpeg"/><Relationship Id="rId1" Type="http://schemas.openxmlformats.org/officeDocument/2006/relationships/tags" Target="../tags/tag233.xml"/><Relationship Id="rId2" Type="http://schemas.openxmlformats.org/officeDocument/2006/relationships/tags" Target="../tags/tag234.xml"/><Relationship Id="rId3" Type="http://schemas.openxmlformats.org/officeDocument/2006/relationships/tags" Target="../tags/tag235.xml"/><Relationship Id="rId4" Type="http://schemas.openxmlformats.org/officeDocument/2006/relationships/tags" Target="../tags/tag236.xml"/><Relationship Id="rId5" Type="http://schemas.openxmlformats.org/officeDocument/2006/relationships/tags" Target="../tags/tag237.xml"/><Relationship Id="rId6" Type="http://schemas.openxmlformats.org/officeDocument/2006/relationships/tags" Target="../tags/tag238.xml"/><Relationship Id="rId7" Type="http://schemas.openxmlformats.org/officeDocument/2006/relationships/tags" Target="../tags/tag239.xml"/><Relationship Id="rId8" Type="http://schemas.openxmlformats.org/officeDocument/2006/relationships/tags" Target="../tags/tag240.xml"/><Relationship Id="rId9" Type="http://schemas.openxmlformats.org/officeDocument/2006/relationships/tags" Target="../tags/tag241.xml"/><Relationship Id="rId10" Type="http://schemas.openxmlformats.org/officeDocument/2006/relationships/tags" Target="../tags/tag2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5.jpeg"/><Relationship Id="rId5" Type="http://schemas.openxmlformats.org/officeDocument/2006/relationships/hyperlink" Target="http://pics.skyhits.com/HtmlPage/2005-07-26/XZ_6472_1.htm" TargetMode="External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" Type="http://schemas.openxmlformats.org/officeDocument/2006/relationships/tags" Target="../tags/tag247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48.xml"/><Relationship Id="rId2" Type="http://schemas.openxmlformats.org/officeDocument/2006/relationships/tags" Target="../tags/tag249.xml"/><Relationship Id="rId3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250.xml"/><Relationship Id="rId2" Type="http://schemas.openxmlformats.org/officeDocument/2006/relationships/tags" Target="../tags/tag251.xml"/><Relationship Id="rId3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4" Type="http://schemas.openxmlformats.org/officeDocument/2006/relationships/tags" Target="../tags/tag85.xml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" Type="http://schemas.openxmlformats.org/officeDocument/2006/relationships/tags" Target="../tags/tag82.xml"/><Relationship Id="rId2" Type="http://schemas.openxmlformats.org/officeDocument/2006/relationships/tags" Target="../tags/tag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openxmlformats.org/officeDocument/2006/relationships/tags" Target="../tags/tag86.xml"/><Relationship Id="rId2" Type="http://schemas.openxmlformats.org/officeDocument/2006/relationships/tags" Target="../tags/tag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4" Type="http://schemas.openxmlformats.org/officeDocument/2006/relationships/tags" Target="../tags/tag91.xm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tags" Target="../tags/tag88.xml"/><Relationship Id="rId2" Type="http://schemas.openxmlformats.org/officeDocument/2006/relationships/tags" Target="../tags/tag89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tags" Target="../tags/tag102.xml"/><Relationship Id="rId12" Type="http://schemas.openxmlformats.org/officeDocument/2006/relationships/tags" Target="../tags/tag103.xml"/><Relationship Id="rId13" Type="http://schemas.openxmlformats.org/officeDocument/2006/relationships/tags" Target="../tags/tag104.xml"/><Relationship Id="rId14" Type="http://schemas.openxmlformats.org/officeDocument/2006/relationships/slideLayout" Target="../slideLayouts/slideLayout12.xml"/><Relationship Id="rId15" Type="http://schemas.openxmlformats.org/officeDocument/2006/relationships/image" Target="../media/image7.png"/><Relationship Id="rId16" Type="http://schemas.openxmlformats.org/officeDocument/2006/relationships/image" Target="../media/image8.png"/><Relationship Id="rId17" Type="http://schemas.openxmlformats.org/officeDocument/2006/relationships/image" Target="../media/image9.jpeg"/><Relationship Id="rId18" Type="http://schemas.openxmlformats.org/officeDocument/2006/relationships/image" Target="../media/image10.png"/><Relationship Id="rId19" Type="http://schemas.openxmlformats.org/officeDocument/2006/relationships/image" Target="../media/image6.png"/><Relationship Id="rId1" Type="http://schemas.openxmlformats.org/officeDocument/2006/relationships/tags" Target="../tags/tag92.xml"/><Relationship Id="rId2" Type="http://schemas.openxmlformats.org/officeDocument/2006/relationships/tags" Target="../tags/tag93.xml"/><Relationship Id="rId3" Type="http://schemas.openxmlformats.org/officeDocument/2006/relationships/tags" Target="../tags/tag94.xml"/><Relationship Id="rId4" Type="http://schemas.openxmlformats.org/officeDocument/2006/relationships/tags" Target="../tags/tag95.xml"/><Relationship Id="rId5" Type="http://schemas.openxmlformats.org/officeDocument/2006/relationships/tags" Target="../tags/tag96.xml"/><Relationship Id="rId6" Type="http://schemas.openxmlformats.org/officeDocument/2006/relationships/tags" Target="../tags/tag97.xml"/><Relationship Id="rId7" Type="http://schemas.openxmlformats.org/officeDocument/2006/relationships/tags" Target="../tags/tag98.xml"/><Relationship Id="rId8" Type="http://schemas.openxmlformats.org/officeDocument/2006/relationships/tags" Target="../tags/tag99.xml"/><Relationship Id="rId9" Type="http://schemas.openxmlformats.org/officeDocument/2006/relationships/tags" Target="../tags/tag100.xml"/><Relationship Id="rId10" Type="http://schemas.openxmlformats.org/officeDocument/2006/relationships/tags" Target="../tags/tag10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4" Type="http://schemas.openxmlformats.org/officeDocument/2006/relationships/tags" Target="../tags/tag108.xml"/><Relationship Id="rId5" Type="http://schemas.openxmlformats.org/officeDocument/2006/relationships/tags" Target="../tags/tag109.xml"/><Relationship Id="rId6" Type="http://schemas.openxmlformats.org/officeDocument/2006/relationships/tags" Target="../tags/tag110.xml"/><Relationship Id="rId7" Type="http://schemas.openxmlformats.org/officeDocument/2006/relationships/tags" Target="../tags/tag111.xml"/><Relationship Id="rId8" Type="http://schemas.openxmlformats.org/officeDocument/2006/relationships/tags" Target="../tags/tag112.xml"/><Relationship Id="rId9" Type="http://schemas.openxmlformats.org/officeDocument/2006/relationships/tags" Target="../tags/tag113.xml"/><Relationship Id="rId10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" Type="http://schemas.openxmlformats.org/officeDocument/2006/relationships/tags" Target="../tags/tag105.xml"/><Relationship Id="rId2" Type="http://schemas.openxmlformats.org/officeDocument/2006/relationships/tags" Target="../tags/tag106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tags" Target="../tags/tag124.xml"/><Relationship Id="rId1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2" Type="http://schemas.openxmlformats.org/officeDocument/2006/relationships/tags" Target="../tags/tag115.xml"/><Relationship Id="rId3" Type="http://schemas.openxmlformats.org/officeDocument/2006/relationships/tags" Target="../tags/tag116.xml"/><Relationship Id="rId4" Type="http://schemas.openxmlformats.org/officeDocument/2006/relationships/tags" Target="../tags/tag117.xml"/><Relationship Id="rId5" Type="http://schemas.openxmlformats.org/officeDocument/2006/relationships/tags" Target="../tags/tag118.xml"/><Relationship Id="rId6" Type="http://schemas.openxmlformats.org/officeDocument/2006/relationships/tags" Target="../tags/tag119.xml"/><Relationship Id="rId7" Type="http://schemas.openxmlformats.org/officeDocument/2006/relationships/tags" Target="../tags/tag120.xml"/><Relationship Id="rId8" Type="http://schemas.openxmlformats.org/officeDocument/2006/relationships/tags" Target="../tags/tag121.xml"/><Relationship Id="rId9" Type="http://schemas.openxmlformats.org/officeDocument/2006/relationships/tags" Target="../tags/tag122.xml"/><Relationship Id="rId10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tags" Target="../tags/tag135.xml"/><Relationship Id="rId12" Type="http://schemas.openxmlformats.org/officeDocument/2006/relationships/tags" Target="../tags/tag136.xml"/><Relationship Id="rId13" Type="http://schemas.openxmlformats.org/officeDocument/2006/relationships/tags" Target="../tags/tag137.xml"/><Relationship Id="rId14" Type="http://schemas.openxmlformats.org/officeDocument/2006/relationships/tags" Target="../tags/tag138.xml"/><Relationship Id="rId15" Type="http://schemas.openxmlformats.org/officeDocument/2006/relationships/tags" Target="../tags/tag139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2" Type="http://schemas.openxmlformats.org/officeDocument/2006/relationships/tags" Target="../tags/tag126.xml"/><Relationship Id="rId3" Type="http://schemas.openxmlformats.org/officeDocument/2006/relationships/tags" Target="../tags/tag127.xml"/><Relationship Id="rId4" Type="http://schemas.openxmlformats.org/officeDocument/2006/relationships/tags" Target="../tags/tag128.xml"/><Relationship Id="rId5" Type="http://schemas.openxmlformats.org/officeDocument/2006/relationships/tags" Target="../tags/tag129.xml"/><Relationship Id="rId6" Type="http://schemas.openxmlformats.org/officeDocument/2006/relationships/tags" Target="../tags/tag130.xml"/><Relationship Id="rId7" Type="http://schemas.openxmlformats.org/officeDocument/2006/relationships/tags" Target="../tags/tag131.xml"/><Relationship Id="rId8" Type="http://schemas.openxmlformats.org/officeDocument/2006/relationships/tags" Target="../tags/tag132.xml"/><Relationship Id="rId9" Type="http://schemas.openxmlformats.org/officeDocument/2006/relationships/tags" Target="../tags/tag133.xml"/><Relationship Id="rId10" Type="http://schemas.openxmlformats.org/officeDocument/2006/relationships/tags" Target="../tags/tag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v_0_20220327095647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7411" b="27900"/>
          <a:stretch/>
        </p:blipFill>
        <p:spPr>
          <a:xfrm>
            <a:off x="1621322" y="148609"/>
            <a:ext cx="8952087" cy="64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64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9880" y="1593215"/>
            <a:ext cx="11525110" cy="2632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ts val="5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Suddenly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, they heard a whisper from the bushes behind the tree. 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They turned around but saw nothing. “Is anybody there?” Millie 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asked.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Nobody </a:t>
            </a:r>
            <a:r>
              <a:rPr lang="en-US" altLang="zh-CN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replied.</a:t>
            </a:r>
            <a:r>
              <a:rPr lang="en-US" altLang="zh-CN" sz="3200" b="1" dirty="0" err="1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That</a:t>
            </a:r>
            <a:r>
              <a:rPr lang="en-US" altLang="zh-CN" sz="3200" b="1" dirty="0" err="1">
                <a:latin typeface="Times New Roman" panose="02020603050405020304" charset="0"/>
                <a:cs typeface="Times New Roman" panose="02020603050405020304" charset="0"/>
              </a:rPr>
              <a:t>'s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 strange,” the two girls were very </a:t>
            </a:r>
            <a:endParaRPr lang="en-US" altLang="zh-CN" sz="32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5000"/>
              </a:lnSpc>
            </a:pP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afraid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They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left the park quickly.</a:t>
            </a:r>
          </a:p>
        </p:txBody>
      </p:sp>
      <p:sp>
        <p:nvSpPr>
          <p:cNvPr id="3" name="云形标注 2"/>
          <p:cNvSpPr/>
          <p:nvPr>
            <p:custDataLst>
              <p:tags r:id="rId2"/>
            </p:custDataLst>
          </p:nvPr>
        </p:nvSpPr>
        <p:spPr>
          <a:xfrm>
            <a:off x="5921309" y="3830320"/>
            <a:ext cx="5228590" cy="3027680"/>
          </a:xfrm>
          <a:prstGeom prst="cloudCallout">
            <a:avLst>
              <a:gd name="adj1" fmla="val -66808"/>
              <a:gd name="adj2" fmla="val -55138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latin typeface="Times New Roman" panose="02020603050405020304" charset="0"/>
                <a:cs typeface="Times New Roman" panose="02020603050405020304" charset="0"/>
              </a:rPr>
              <a:t>What does “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that</a:t>
            </a:r>
            <a:r>
              <a:rPr lang="en-US" altLang="zh-CN" sz="4000" b="1">
                <a:latin typeface="Times New Roman" panose="02020603050405020304" charset="0"/>
                <a:cs typeface="Times New Roman" panose="02020603050405020304" charset="0"/>
              </a:rPr>
              <a:t>” refer to?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zh-CN" sz="4000" b="1">
                <a:latin typeface="Times New Roman" panose="02020603050405020304" charset="0"/>
                <a:cs typeface="Times New Roman" panose="02020603050405020304" charset="0"/>
              </a:rPr>
              <a:t>that </a:t>
            </a:r>
            <a:r>
              <a:rPr lang="zh-CN" altLang="en-US" sz="36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指什么</a:t>
            </a:r>
            <a:r>
              <a:rPr lang="en-US" altLang="zh-CN" sz="36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)</a:t>
            </a: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349885" y="2308860"/>
            <a:ext cx="11369040" cy="2984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>
            <a:off x="349885" y="2978785"/>
            <a:ext cx="6561455" cy="1651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5"/>
            </p:custDataLst>
          </p:nvPr>
        </p:nvCxnSpPr>
        <p:spPr>
          <a:xfrm flipV="1">
            <a:off x="386080" y="3553123"/>
            <a:ext cx="4004999" cy="32722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6"/>
            </p:custDataLst>
          </p:nvPr>
        </p:nvCxnSpPr>
        <p:spPr>
          <a:xfrm>
            <a:off x="7162165" y="2978785"/>
            <a:ext cx="4537075" cy="1651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-7620" y="1725295"/>
            <a:ext cx="476250" cy="5835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90DBD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14605" y="2352040"/>
            <a:ext cx="454025" cy="583565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B</a:t>
            </a: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6708140" y="2323465"/>
            <a:ext cx="454025" cy="5835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4" name="云形标注 3"/>
          <p:cNvSpPr/>
          <p:nvPr>
            <p:custDataLst>
              <p:tags r:id="rId10"/>
            </p:custDataLst>
          </p:nvPr>
        </p:nvSpPr>
        <p:spPr>
          <a:xfrm>
            <a:off x="5847246" y="4688713"/>
            <a:ext cx="5833745" cy="1056640"/>
          </a:xfrm>
          <a:prstGeom prst="cloudCallout">
            <a:avLst>
              <a:gd name="adj1" fmla="val -100734"/>
              <a:gd name="adj2" fmla="val -92127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Where did they go?</a:t>
            </a:r>
            <a:endParaRPr lang="en-US" altLang="zh-CN" sz="36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68580" y="62230"/>
            <a:ext cx="4161790" cy="583565"/>
          </a:xfrm>
          <a:prstGeom prst="rect">
            <a:avLst/>
          </a:prstGeom>
          <a:solidFill>
            <a:srgbClr val="F7FD9D"/>
          </a:solidFill>
          <a:extLst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Read Line 3-Line 7.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11" grpId="0" animBg="1"/>
      <p:bldP spid="12" grpId="0" animBg="1"/>
      <p:bldP spid="1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416138" y="2080031"/>
            <a:ext cx="579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n </a:t>
            </a:r>
            <a:r>
              <a:rPr lang="en-US" altLang="zh-CN" sz="2800" dirty="0">
                <a:solidFill>
                  <a:srgbClr val="FF0000"/>
                </a:solidFill>
                <a:latin typeface="Comic Sans MS"/>
                <a:cs typeface="Comic Sans MS"/>
              </a:rPr>
              <a:t>their way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home. </a:t>
            </a:r>
            <a:endParaRPr lang="en-US" altLang="zh-CN" sz="2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526745" y="3159085"/>
            <a:ext cx="436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/>
                <a:cs typeface="Comic Sans MS"/>
                <a:sym typeface="+mn-ea"/>
              </a:rPr>
              <a:t>Millie,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/>
                <a:cs typeface="Comic Sans MS"/>
                <a:sym typeface="+mn-ea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/>
                <a:cs typeface="Comic Sans MS"/>
                <a:sym typeface="+mn-ea"/>
              </a:rPr>
              <a:t>Amy and</a:t>
            </a:r>
            <a:r>
              <a:rPr lang="zh-CN" altLang="zh-CN" sz="2800" dirty="0" smtClean="0">
                <a:solidFill>
                  <a:srgbClr val="FF0000"/>
                </a:solidFill>
                <a:latin typeface="Comic Sans MS"/>
                <a:cs typeface="Comic Sans MS"/>
                <a:sym typeface="+mn-ea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Andy.</a:t>
            </a:r>
            <a:endParaRPr lang="en-US" altLang="zh-CN" sz="2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472700" y="4442537"/>
            <a:ext cx="5444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/>
                <a:cs typeface="Comic Sans MS"/>
              </a:rPr>
              <a:t>Millie told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Andy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everything.</a:t>
            </a:r>
            <a:endParaRPr lang="en-US" altLang="zh-CN" sz="2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414411" y="5668006"/>
            <a:ext cx="359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he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was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still afraid</a:t>
            </a:r>
            <a:r>
              <a:rPr lang="en-US" altLang="zh-CN" sz="2800" dirty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0" y="0"/>
            <a:ext cx="362331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Comic Sans MS" panose="030F0702030302020204" pitchFamily="66" charset="0"/>
                <a:cs typeface="Comic Sans MS" panose="030F0702030302020204" pitchFamily="66" charset="0"/>
              </a:rPr>
              <a:t>Careful reading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3732530" y="795020"/>
            <a:ext cx="4161790" cy="583565"/>
          </a:xfrm>
          <a:prstGeom prst="rect">
            <a:avLst/>
          </a:prstGeom>
          <a:solidFill>
            <a:srgbClr val="F7FD9D"/>
          </a:solidFill>
          <a:extLst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Read Line 7-Line 9.</a:t>
            </a:r>
          </a:p>
        </p:txBody>
      </p:sp>
      <p:sp>
        <p:nvSpPr>
          <p:cNvPr id="4" name="矩形 3"/>
          <p:cNvSpPr/>
          <p:nvPr/>
        </p:nvSpPr>
        <p:spPr>
          <a:xfrm>
            <a:off x="987161" y="1542077"/>
            <a:ext cx="4151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090DBD"/>
                </a:solidFill>
                <a:latin typeface="Comic Sans MS"/>
                <a:cs typeface="Comic Sans MS"/>
              </a:rPr>
              <a:t>1.</a:t>
            </a:r>
            <a:r>
              <a:rPr lang="zh-CN" altLang="en-US" sz="2800" dirty="0" smtClean="0">
                <a:solidFill>
                  <a:srgbClr val="090DBD"/>
                </a:solidFill>
                <a:latin typeface="Comic Sans MS"/>
                <a:cs typeface="Comic Sans MS"/>
              </a:rPr>
              <a:t> </a:t>
            </a:r>
            <a:r>
              <a:rPr lang="en-US" altLang="zh-CN" sz="2800" dirty="0" smtClean="0">
                <a:solidFill>
                  <a:srgbClr val="090DBD"/>
                </a:solidFill>
                <a:latin typeface="Comic Sans MS"/>
                <a:cs typeface="Comic Sans MS"/>
              </a:rPr>
              <a:t>Where </a:t>
            </a:r>
            <a:r>
              <a:rPr lang="en-US" altLang="zh-CN" sz="2800" dirty="0">
                <a:latin typeface="Comic Sans MS"/>
                <a:cs typeface="Comic Sans MS"/>
              </a:rPr>
              <a:t>did it happen?</a:t>
            </a:r>
          </a:p>
        </p:txBody>
      </p:sp>
      <p:sp>
        <p:nvSpPr>
          <p:cNvPr id="6" name="矩形 5"/>
          <p:cNvSpPr/>
          <p:nvPr/>
        </p:nvSpPr>
        <p:spPr>
          <a:xfrm>
            <a:off x="990744" y="2582345"/>
            <a:ext cx="3319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090DBD"/>
                </a:solidFill>
                <a:latin typeface="Comic Sans MS"/>
                <a:cs typeface="Comic Sans MS"/>
              </a:rPr>
              <a:t>2.</a:t>
            </a:r>
            <a:r>
              <a:rPr lang="zh-CN" altLang="en-US" sz="2800" dirty="0" smtClean="0">
                <a:solidFill>
                  <a:srgbClr val="090DBD"/>
                </a:solidFill>
                <a:latin typeface="Comic Sans MS"/>
                <a:cs typeface="Comic Sans MS"/>
              </a:rPr>
              <a:t> </a:t>
            </a:r>
            <a:r>
              <a:rPr lang="en-US" altLang="zh-CN" sz="2800" dirty="0" smtClean="0">
                <a:solidFill>
                  <a:srgbClr val="090DBD"/>
                </a:solidFill>
                <a:latin typeface="Comic Sans MS"/>
                <a:cs typeface="Comic Sans MS"/>
              </a:rPr>
              <a:t>Who </a:t>
            </a:r>
            <a:r>
              <a:rPr lang="en-US" altLang="zh-CN" sz="2800" dirty="0">
                <a:latin typeface="Comic Sans MS"/>
                <a:cs typeface="Comic Sans MS"/>
              </a:rPr>
              <a:t>was there?</a:t>
            </a:r>
          </a:p>
        </p:txBody>
      </p:sp>
      <p:sp>
        <p:nvSpPr>
          <p:cNvPr id="10" name="矩形 9"/>
          <p:cNvSpPr/>
          <p:nvPr/>
        </p:nvSpPr>
        <p:spPr>
          <a:xfrm>
            <a:off x="969284" y="3757711"/>
            <a:ext cx="3897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090DBD"/>
                </a:solidFill>
                <a:latin typeface="Comic Sans MS"/>
                <a:cs typeface="Comic Sans MS"/>
              </a:rPr>
              <a:t>3.</a:t>
            </a:r>
            <a:r>
              <a:rPr lang="zh-CN" altLang="en-US" sz="2800" dirty="0" smtClean="0">
                <a:solidFill>
                  <a:srgbClr val="090DBD"/>
                </a:solidFill>
                <a:latin typeface="Comic Sans MS"/>
                <a:cs typeface="Comic Sans MS"/>
              </a:rPr>
              <a:t> </a:t>
            </a:r>
            <a:r>
              <a:rPr lang="en-US" altLang="zh-CN" sz="2800" dirty="0" smtClean="0">
                <a:solidFill>
                  <a:srgbClr val="090DBD"/>
                </a:solidFill>
                <a:latin typeface="Comic Sans MS"/>
                <a:cs typeface="Comic Sans MS"/>
              </a:rPr>
              <a:t>What </a:t>
            </a:r>
            <a:r>
              <a:rPr lang="en-US" altLang="zh-CN" sz="2800" dirty="0">
                <a:latin typeface="Comic Sans MS"/>
                <a:cs typeface="Comic Sans MS"/>
              </a:rPr>
              <a:t>did they do？</a:t>
            </a:r>
          </a:p>
        </p:txBody>
      </p:sp>
      <p:sp>
        <p:nvSpPr>
          <p:cNvPr id="13" name="矩形 12"/>
          <p:cNvSpPr/>
          <p:nvPr/>
        </p:nvSpPr>
        <p:spPr>
          <a:xfrm>
            <a:off x="985612" y="4987120"/>
            <a:ext cx="3929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090DBD"/>
                </a:solidFill>
                <a:latin typeface="Comic Sans MS"/>
                <a:cs typeface="Comic Sans MS"/>
              </a:rPr>
              <a:t>4.</a:t>
            </a:r>
            <a:r>
              <a:rPr lang="zh-CN" altLang="en-US" sz="2800" dirty="0" smtClean="0">
                <a:solidFill>
                  <a:srgbClr val="090DBD"/>
                </a:solidFill>
                <a:latin typeface="Comic Sans MS"/>
                <a:cs typeface="Comic Sans MS"/>
              </a:rPr>
              <a:t> </a:t>
            </a:r>
            <a:r>
              <a:rPr lang="en-US" altLang="zh-CN" sz="2800" dirty="0" smtClean="0">
                <a:solidFill>
                  <a:srgbClr val="090DBD"/>
                </a:solidFill>
                <a:latin typeface="Comic Sans MS"/>
                <a:cs typeface="Comic Sans MS"/>
              </a:rPr>
              <a:t>How </a:t>
            </a:r>
            <a:r>
              <a:rPr lang="en-US" altLang="zh-CN" sz="2800" dirty="0">
                <a:latin typeface="Comic Sans MS"/>
                <a:cs typeface="Comic Sans MS"/>
              </a:rPr>
              <a:t>did Millie feel?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313832" y="1932305"/>
            <a:ext cx="9734550" cy="2656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5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On their way home, they met Andy.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 “What happened?” Andy asked.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“There is a ghost in the park  ” Millie </a:t>
            </a:r>
            <a:r>
              <a:rPr lang="en-US" altLang="zh-CN" sz="3200" b="1" dirty="0" err="1">
                <a:latin typeface="Times New Roman" panose="02020603050405020304" charset="0"/>
                <a:cs typeface="Times New Roman" panose="02020603050405020304" charset="0"/>
              </a:rPr>
              <a:t>said.Then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 she told Andy everything.</a:t>
            </a:r>
          </a:p>
        </p:txBody>
      </p:sp>
      <p:cxnSp>
        <p:nvCxnSpPr>
          <p:cNvPr id="8" name="直接连接符 7"/>
          <p:cNvCxnSpPr/>
          <p:nvPr>
            <p:custDataLst>
              <p:tags r:id="rId2"/>
            </p:custDataLst>
          </p:nvPr>
        </p:nvCxnSpPr>
        <p:spPr>
          <a:xfrm flipV="1">
            <a:off x="1513205" y="3925570"/>
            <a:ext cx="5282565" cy="1524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6330950" y="3342005"/>
            <a:ext cx="3213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!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9690" y="118745"/>
            <a:ext cx="4161790" cy="583565"/>
          </a:xfrm>
          <a:prstGeom prst="rect">
            <a:avLst/>
          </a:prstGeom>
          <a:solidFill>
            <a:srgbClr val="F7FD9D"/>
          </a:solidFill>
          <a:extLst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Read Line 7-Line 9.</a:t>
            </a:r>
          </a:p>
        </p:txBody>
      </p:sp>
      <p:sp>
        <p:nvSpPr>
          <p:cNvPr id="3" name="云形标注 2"/>
          <p:cNvSpPr/>
          <p:nvPr>
            <p:custDataLst>
              <p:tags r:id="rId5"/>
            </p:custDataLst>
          </p:nvPr>
        </p:nvSpPr>
        <p:spPr>
          <a:xfrm>
            <a:off x="2936485" y="2805774"/>
            <a:ext cx="7420610" cy="3629660"/>
          </a:xfrm>
          <a:prstGeom prst="cloudCallout">
            <a:avLst>
              <a:gd name="adj1" fmla="val -57752"/>
              <a:gd name="adj2" fmla="val -53481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charset="0"/>
                <a:cs typeface="Times New Roman" panose="02020603050405020304" charset="0"/>
              </a:rPr>
              <a:t>Which sentence</a:t>
            </a:r>
            <a:r>
              <a:rPr lang="zh-CN" altLang="en-US" sz="3200" b="1" dirty="0"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</a:rPr>
              <a:t>（句子）</a:t>
            </a:r>
            <a:r>
              <a:rPr lang="en-US" altLang="zh-CN" sz="4000" b="1" dirty="0">
                <a:latin typeface="Times New Roman" panose="02020603050405020304" charset="0"/>
                <a:cs typeface="Times New Roman" panose="02020603050405020304" charset="0"/>
              </a:rPr>
              <a:t> shows that Millie was still afraid?</a:t>
            </a:r>
          </a:p>
        </p:txBody>
      </p:sp>
      <p:sp>
        <p:nvSpPr>
          <p:cNvPr id="5" name="云形标注 4"/>
          <p:cNvSpPr/>
          <p:nvPr>
            <p:custDataLst>
              <p:tags r:id="rId6"/>
            </p:custDataLst>
          </p:nvPr>
        </p:nvSpPr>
        <p:spPr>
          <a:xfrm>
            <a:off x="2310840" y="2766910"/>
            <a:ext cx="7420610" cy="3629660"/>
          </a:xfrm>
          <a:prstGeom prst="cloudCallout">
            <a:avLst>
              <a:gd name="adj1" fmla="val -50561"/>
              <a:gd name="adj2" fmla="val -48662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charset="0"/>
                <a:cs typeface="Times New Roman" panose="02020603050405020304" charset="0"/>
              </a:rPr>
              <a:t>Can you read it with emotion?</a:t>
            </a:r>
          </a:p>
          <a:p>
            <a:pPr algn="ctr"/>
            <a:r>
              <a:rPr lang="en-US" altLang="zh-CN" sz="4000" b="1" dirty="0"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</a:rPr>
              <a:t>(</a:t>
            </a:r>
            <a:r>
              <a:rPr lang="zh-CN" altLang="en-US" sz="4000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有感情地朗读</a:t>
            </a:r>
            <a:r>
              <a:rPr lang="en-US" altLang="zh-CN" sz="4000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)</a:t>
            </a:r>
          </a:p>
        </p:txBody>
      </p:sp>
      <p:sp>
        <p:nvSpPr>
          <p:cNvPr id="7" name="云形标注 6"/>
          <p:cNvSpPr/>
          <p:nvPr>
            <p:custDataLst>
              <p:tags r:id="rId7"/>
            </p:custDataLst>
          </p:nvPr>
        </p:nvSpPr>
        <p:spPr>
          <a:xfrm>
            <a:off x="2325896" y="2567273"/>
            <a:ext cx="7420610" cy="3629660"/>
          </a:xfrm>
          <a:prstGeom prst="cloudCallout">
            <a:avLst>
              <a:gd name="adj1" fmla="val -50561"/>
              <a:gd name="adj2" fmla="val -48662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Did Andy go to the park to find it out?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3" animBg="1"/>
      <p:bldP spid="3" grpId="4" animBg="1"/>
      <p:bldP spid="5" grpId="3" animBg="1"/>
      <p:bldP spid="5" grpId="4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62331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Comic Sans MS" panose="030F0702030302020204" pitchFamily="66" charset="0"/>
                <a:cs typeface="Comic Sans MS" panose="030F0702030302020204" pitchFamily="66" charset="0"/>
              </a:rPr>
              <a:t>Careful reading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3732530" y="795020"/>
            <a:ext cx="4500245" cy="583565"/>
          </a:xfrm>
          <a:prstGeom prst="rect">
            <a:avLst/>
          </a:prstGeom>
          <a:solidFill>
            <a:srgbClr val="F7FD9D"/>
          </a:solidFill>
          <a:extLst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Read Line 9-Line 13.</a:t>
            </a:r>
          </a:p>
        </p:txBody>
      </p:sp>
      <p:sp>
        <p:nvSpPr>
          <p:cNvPr id="4" name="矩形 3"/>
          <p:cNvSpPr/>
          <p:nvPr/>
        </p:nvSpPr>
        <p:spPr>
          <a:xfrm>
            <a:off x="702573" y="2119518"/>
            <a:ext cx="10430501" cy="323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920"/>
              </a:lnSpc>
            </a:pPr>
            <a:r>
              <a:rPr lang="en-US" altLang="zh-CN" sz="3600" b="1" dirty="0" smtClean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Millie and Amy  ____ </a:t>
            </a:r>
            <a:r>
              <a:rPr lang="en-US" altLang="zh-CN" sz="3600" b="1" dirty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Andy on the way and told him  </a:t>
            </a:r>
            <a:r>
              <a:rPr lang="en-US" altLang="zh-CN" sz="3600" b="1" dirty="0" smtClean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_______. He </a:t>
            </a:r>
            <a:r>
              <a:rPr lang="en-US" altLang="zh-CN" sz="3600" b="1" dirty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wanted to help </a:t>
            </a:r>
            <a:r>
              <a:rPr lang="en-US" altLang="zh-CN" sz="3600" b="1" dirty="0" smtClean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them, so </a:t>
            </a:r>
            <a:r>
              <a:rPr lang="en-US" altLang="zh-CN" sz="3600" b="1" dirty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he went back to the park</a:t>
            </a:r>
            <a:r>
              <a:rPr lang="en-US" altLang="zh-CN" sz="3600" b="1" dirty="0" smtClean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. He </a:t>
            </a:r>
            <a:r>
              <a:rPr lang="en-US" altLang="zh-CN" sz="3600" b="1" dirty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smtClean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______ </a:t>
            </a:r>
            <a:r>
              <a:rPr lang="en-US" altLang="zh-CN" sz="3600" b="1" dirty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carefully. At last</a:t>
            </a:r>
            <a:r>
              <a:rPr lang="en-US" altLang="zh-CN" sz="3600" b="1" dirty="0" smtClean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, he </a:t>
            </a:r>
            <a:r>
              <a:rPr lang="en-US" altLang="zh-CN" sz="3600" b="1" dirty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found a little cat in the bushes. It was very </a:t>
            </a:r>
            <a:r>
              <a:rPr lang="en-US" altLang="zh-CN" sz="3600" b="1" dirty="0" smtClean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____</a:t>
            </a:r>
            <a:r>
              <a:rPr lang="en-US" altLang="zh-CN" sz="3600" b="1" dirty="0">
                <a:solidFill>
                  <a:srgbClr val="333300"/>
                </a:solidFill>
                <a:latin typeface="Comic Sans MS" panose="030F0702030302020204" pitchFamily="66" charset="0"/>
                <a:ea typeface="华文彩云" panose="02010800040101010101" pitchFamily="2" charset="-122"/>
              </a:rPr>
              <a:t>. </a:t>
            </a:r>
            <a:endParaRPr lang="zh-CN" altLang="en-US" sz="3600" dirty="0"/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4592297" y="2178522"/>
            <a:ext cx="136606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met</a:t>
            </a:r>
            <a:endParaRPr lang="en-US" altLang="zh-CN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2677512" y="2803771"/>
            <a:ext cx="359159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everything</a:t>
            </a:r>
            <a:endParaRPr lang="en-US" altLang="zh-CN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8379160" y="3398210"/>
            <a:ext cx="2551249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searched</a:t>
            </a:r>
            <a:endParaRPr lang="en-US" altLang="zh-CN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6228578" y="4668147"/>
            <a:ext cx="140478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b="1" dirty="0">
                <a:solidFill>
                  <a:srgbClr val="FF0000"/>
                </a:solidFill>
                <a:latin typeface="Comic Sans MS"/>
                <a:cs typeface="Comic Sans MS"/>
              </a:rPr>
              <a:t>w</a:t>
            </a:r>
            <a:r>
              <a:rPr lang="en-US" altLang="zh-CN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eak</a:t>
            </a:r>
            <a:endParaRPr lang="en-US" altLang="zh-CN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213485" y="1196975"/>
            <a:ext cx="9533255" cy="39382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ts val="5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“What's it?” Andy wondered. He went to the park , 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stood beside the tree and listened carefully. 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Then he heard the whisper! He searched the bushes.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“Here it is,” Andy said to himself. He found a little cat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 in the bushes. It was very weak. When it miaowed, 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it sounded like a whisper.</a:t>
            </a:r>
          </a:p>
        </p:txBody>
      </p:sp>
      <p:cxnSp>
        <p:nvCxnSpPr>
          <p:cNvPr id="8" name="直接连接符 7"/>
          <p:cNvCxnSpPr/>
          <p:nvPr>
            <p:custDataLst>
              <p:tags r:id="rId2"/>
            </p:custDataLst>
          </p:nvPr>
        </p:nvCxnSpPr>
        <p:spPr>
          <a:xfrm flipV="1">
            <a:off x="6520180" y="1972945"/>
            <a:ext cx="3844290" cy="698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 flipV="1">
            <a:off x="1213485" y="2501265"/>
            <a:ext cx="3680460" cy="1397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4"/>
            </p:custDataLst>
          </p:nvPr>
        </p:nvCxnSpPr>
        <p:spPr>
          <a:xfrm flipV="1">
            <a:off x="5610860" y="2491105"/>
            <a:ext cx="3164840" cy="825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5"/>
            </p:custDataLst>
          </p:nvPr>
        </p:nvCxnSpPr>
        <p:spPr>
          <a:xfrm flipV="1">
            <a:off x="1213485" y="3178175"/>
            <a:ext cx="4864735" cy="3111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6"/>
            </p:custDataLst>
          </p:nvPr>
        </p:nvCxnSpPr>
        <p:spPr>
          <a:xfrm flipV="1">
            <a:off x="6192520" y="3148330"/>
            <a:ext cx="4255770" cy="2095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7"/>
            </p:custDataLst>
          </p:nvPr>
        </p:nvCxnSpPr>
        <p:spPr>
          <a:xfrm>
            <a:off x="7174230" y="3816350"/>
            <a:ext cx="3691890" cy="889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8"/>
            </p:custDataLst>
          </p:nvPr>
        </p:nvCxnSpPr>
        <p:spPr>
          <a:xfrm flipV="1">
            <a:off x="1240790" y="4442460"/>
            <a:ext cx="2518410" cy="1968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9"/>
            </p:custDataLst>
          </p:nvPr>
        </p:nvCxnSpPr>
        <p:spPr>
          <a:xfrm>
            <a:off x="3918585" y="4451985"/>
            <a:ext cx="6333490" cy="698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10"/>
            </p:custDataLst>
          </p:nvPr>
        </p:nvCxnSpPr>
        <p:spPr>
          <a:xfrm flipV="1">
            <a:off x="1210945" y="5029835"/>
            <a:ext cx="4519295" cy="1968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79375" y="29845"/>
            <a:ext cx="4500245" cy="583565"/>
          </a:xfrm>
          <a:prstGeom prst="rect">
            <a:avLst/>
          </a:prstGeom>
          <a:solidFill>
            <a:srgbClr val="F7FD9D"/>
          </a:solidFill>
          <a:extLst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Read Line 9-Line 13.</a:t>
            </a:r>
          </a:p>
        </p:txBody>
      </p:sp>
      <p:sp>
        <p:nvSpPr>
          <p:cNvPr id="26" name="椭圆 25"/>
          <p:cNvSpPr/>
          <p:nvPr>
            <p:custDataLst>
              <p:tags r:id="rId12"/>
            </p:custDataLst>
          </p:nvPr>
        </p:nvSpPr>
        <p:spPr>
          <a:xfrm>
            <a:off x="8034655" y="3086100"/>
            <a:ext cx="735965" cy="758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>
            <p:custDataLst>
              <p:tags r:id="rId13"/>
            </p:custDataLst>
          </p:nvPr>
        </p:nvSpPr>
        <p:spPr>
          <a:xfrm>
            <a:off x="6909435" y="2450465"/>
            <a:ext cx="735965" cy="758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>
            <p:custDataLst>
              <p:tags r:id="rId14"/>
            </p:custDataLst>
          </p:nvPr>
        </p:nvSpPr>
        <p:spPr>
          <a:xfrm>
            <a:off x="2888615" y="2442210"/>
            <a:ext cx="735965" cy="758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>
            <p:custDataLst>
              <p:tags r:id="rId15"/>
            </p:custDataLst>
          </p:nvPr>
        </p:nvSpPr>
        <p:spPr>
          <a:xfrm>
            <a:off x="5784215" y="1742440"/>
            <a:ext cx="735965" cy="758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>
            <p:custDataLst>
              <p:tags r:id="rId16"/>
            </p:custDataLst>
          </p:nvPr>
        </p:nvSpPr>
        <p:spPr>
          <a:xfrm>
            <a:off x="1410970" y="1756410"/>
            <a:ext cx="735965" cy="758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>
            <p:custDataLst>
              <p:tags r:id="rId17"/>
            </p:custDataLst>
          </p:nvPr>
        </p:nvSpPr>
        <p:spPr>
          <a:xfrm>
            <a:off x="7174230" y="1221105"/>
            <a:ext cx="735965" cy="758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云形标注 1"/>
          <p:cNvSpPr/>
          <p:nvPr>
            <p:custDataLst>
              <p:tags r:id="rId18"/>
            </p:custDataLst>
          </p:nvPr>
        </p:nvSpPr>
        <p:spPr>
          <a:xfrm>
            <a:off x="2347230" y="2018860"/>
            <a:ext cx="7420610" cy="2296795"/>
          </a:xfrm>
          <a:prstGeom prst="cloudCallout">
            <a:avLst>
              <a:gd name="adj1" fmla="val -50561"/>
              <a:gd name="adj2" fmla="val -48662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Why </a:t>
            </a:r>
            <a:r>
              <a:rPr lang="en-US" altLang="zh-CN" sz="4000" b="1" dirty="0" smtClean="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did they mistake(</a:t>
            </a:r>
            <a:r>
              <a:rPr lang="zh-CN" altLang="en-US" sz="4000" b="1" dirty="0" smtClean="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误认为</a:t>
            </a:r>
            <a:r>
              <a:rPr lang="en-US" altLang="zh-CN" sz="4000" b="1" dirty="0" smtClean="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) a little cat for a ghost?</a:t>
            </a:r>
            <a:endParaRPr lang="en-US" altLang="zh-CN" sz="4000" b="1" dirty="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7" name="云形标注 6"/>
          <p:cNvSpPr/>
          <p:nvPr>
            <p:custDataLst>
              <p:tags r:id="rId19"/>
            </p:custDataLst>
          </p:nvPr>
        </p:nvSpPr>
        <p:spPr>
          <a:xfrm>
            <a:off x="4251458" y="1932524"/>
            <a:ext cx="7420610" cy="2464435"/>
          </a:xfrm>
          <a:prstGeom prst="cloudCallout">
            <a:avLst>
              <a:gd name="adj1" fmla="val -50561"/>
              <a:gd name="adj2" fmla="val -48662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How did Andy find out the ghost 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  <p:bldP spid="2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213485" y="1196975"/>
            <a:ext cx="9443085" cy="39382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ts val="5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“What's it?” Andy wondered. He went to the park , 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stood beside the tree and listened carefully. 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Then he heard the whisper   He searched the bushes.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“Here it is,” Andy said to himself. he found a little cat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 in the bushes. It was very weak. When it miaoed, 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it sounded like a whisper.</a:t>
            </a:r>
          </a:p>
        </p:txBody>
      </p:sp>
      <p:sp>
        <p:nvSpPr>
          <p:cNvPr id="7" name="云形标注 6"/>
          <p:cNvSpPr/>
          <p:nvPr>
            <p:custDataLst>
              <p:tags r:id="rId2"/>
            </p:custDataLst>
          </p:nvPr>
        </p:nvSpPr>
        <p:spPr>
          <a:xfrm>
            <a:off x="4771390" y="3653874"/>
            <a:ext cx="7420610" cy="2358175"/>
          </a:xfrm>
          <a:prstGeom prst="cloudCallout">
            <a:avLst>
              <a:gd name="adj1" fmla="val -42232"/>
              <a:gd name="adj2" fmla="val -66119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How did he feel when he heard the whisper?</a:t>
            </a:r>
          </a:p>
        </p:txBody>
      </p: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 flipV="1">
            <a:off x="1375410" y="3151505"/>
            <a:ext cx="4598035" cy="1841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937250" y="2586355"/>
            <a:ext cx="3181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!</a:t>
            </a:r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79375" y="29845"/>
            <a:ext cx="4500245" cy="583565"/>
          </a:xfrm>
          <a:prstGeom prst="rect">
            <a:avLst/>
          </a:prstGeom>
          <a:solidFill>
            <a:srgbClr val="F7FD9D"/>
          </a:solidFill>
          <a:extLst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Read Line 9-Line 13.</a:t>
            </a:r>
          </a:p>
        </p:txBody>
      </p:sp>
      <p:sp>
        <p:nvSpPr>
          <p:cNvPr id="9" name="云形标注 8"/>
          <p:cNvSpPr/>
          <p:nvPr>
            <p:custDataLst>
              <p:tags r:id="rId6"/>
            </p:custDataLst>
          </p:nvPr>
        </p:nvSpPr>
        <p:spPr>
          <a:xfrm>
            <a:off x="5196470" y="0"/>
            <a:ext cx="6995529" cy="2182166"/>
          </a:xfrm>
          <a:prstGeom prst="cloudCallout">
            <a:avLst>
              <a:gd name="adj1" fmla="val -63682"/>
              <a:gd name="adj2" fmla="val 17826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Did Andy go to the park with anybody or alone(</a:t>
            </a:r>
            <a:r>
              <a:rPr lang="zh-CN" altLang="en-US" sz="4000" b="1" dirty="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独自</a:t>
            </a:r>
            <a:r>
              <a:rPr lang="en-US" altLang="zh-CN" sz="4000" b="1" dirty="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) ? </a:t>
            </a:r>
          </a:p>
        </p:txBody>
      </p:sp>
      <p:sp>
        <p:nvSpPr>
          <p:cNvPr id="10" name="矩形 9"/>
          <p:cNvSpPr/>
          <p:nvPr/>
        </p:nvSpPr>
        <p:spPr>
          <a:xfrm>
            <a:off x="2458313" y="6105111"/>
            <a:ext cx="8950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He was not afraid and wanted to find out the truth.</a:t>
            </a:r>
            <a:endParaRPr lang="en-US" altLang="zh-CN" sz="2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1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62933263"/>
              </p:ext>
            </p:extLst>
          </p:nvPr>
        </p:nvGraphicFramePr>
        <p:xfrm>
          <a:off x="989330" y="1672590"/>
          <a:ext cx="10587568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460"/>
                <a:gridCol w="1778444"/>
                <a:gridCol w="1842135"/>
                <a:gridCol w="3016885"/>
                <a:gridCol w="1920644"/>
              </a:tblGrid>
              <a:tr h="15544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When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did it happen?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Where 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did it happen?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Who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was there?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What 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did he do？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How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did he feel?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46304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endParaRPr lang="en-US" altLang="zh-CN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Next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altLang="zh-CN" sz="32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In </a:t>
                      </a: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the park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en-US" altLang="zh-CN" sz="32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endParaRPr lang="en-US" altLang="zh-CN" sz="32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endParaRPr lang="en-US" altLang="zh-CN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ClrTx/>
                        <a:buSzTx/>
                        <a:buNone/>
                      </a:pPr>
                      <a:endParaRPr lang="en-US" altLang="zh-CN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Andy </a:t>
                      </a: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felt ________ </a:t>
                      </a:r>
                      <a:endParaRPr lang="en-US" altLang="zh-CN" sz="3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146040" y="3773805"/>
            <a:ext cx="11315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Andy</a:t>
            </a:r>
            <a:endParaRPr lang="en-US" altLang="zh-CN" sz="3200"/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564630" y="3589020"/>
            <a:ext cx="310705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He found out the</a:t>
            </a:r>
          </a:p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________ 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831965" y="3958590"/>
            <a:ext cx="11087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ghost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0" y="68580"/>
            <a:ext cx="4500245" cy="583565"/>
          </a:xfrm>
          <a:prstGeom prst="rect">
            <a:avLst/>
          </a:prstGeom>
          <a:solidFill>
            <a:srgbClr val="F7FD9D"/>
          </a:solidFill>
          <a:extLst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Read Line 9-Line 13.</a:t>
            </a: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9666605" y="3300956"/>
            <a:ext cx="19100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altLang="zh-CN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not afraid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9671685" y="4214131"/>
            <a:ext cx="12446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and ...</a:t>
            </a:r>
          </a:p>
        </p:txBody>
      </p:sp>
      <p:sp>
        <p:nvSpPr>
          <p:cNvPr id="4" name="云形标注 3"/>
          <p:cNvSpPr/>
          <p:nvPr>
            <p:custDataLst>
              <p:tags r:id="rId8"/>
            </p:custDataLst>
          </p:nvPr>
        </p:nvSpPr>
        <p:spPr>
          <a:xfrm>
            <a:off x="1316990" y="5266055"/>
            <a:ext cx="7467600" cy="1210945"/>
          </a:xfrm>
          <a:prstGeom prst="cloudCallout">
            <a:avLst>
              <a:gd name="adj1" fmla="val -53231"/>
              <a:gd name="adj2" fmla="val -81515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Where did they take </a:t>
            </a:r>
          </a:p>
          <a:p>
            <a:pPr algn="ctr"/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the little cat to?</a:t>
            </a:r>
            <a:endParaRPr lang="en-US" sz="36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15035" y="1598295"/>
          <a:ext cx="10488104" cy="2723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195"/>
                <a:gridCol w="1816100"/>
                <a:gridCol w="3420554"/>
                <a:gridCol w="2929255"/>
              </a:tblGrid>
              <a:tr h="1169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When 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did it happen?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Who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was there?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What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did they do？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How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did Millie and Amy feel?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46304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endParaRPr lang="en-US" altLang="zh-CN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At last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en-US" altLang="zh-CN" sz="32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endParaRPr lang="en-US" altLang="zh-CN" sz="32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endParaRPr lang="en-US" altLang="zh-CN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ClrTx/>
                        <a:buSzTx/>
                        <a:buNone/>
                      </a:pPr>
                      <a:endParaRPr lang="en-US" altLang="zh-CN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Millie and Amy  felt ________</a:t>
                      </a:r>
                      <a:endParaRPr lang="en-US" altLang="zh-CN" sz="32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235325" y="2753360"/>
            <a:ext cx="186563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Millie、</a:t>
            </a:r>
          </a:p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Amy </a:t>
            </a:r>
          </a:p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and Andy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213985" y="3047365"/>
            <a:ext cx="301879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They took it to</a:t>
            </a:r>
          </a:p>
          <a:p>
            <a:r>
              <a:rPr lang="en-US" altLang="zh-CN" sz="3200"/>
              <a:t>______________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213985" y="3540125"/>
            <a:ext cx="32073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animal center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9296400" y="3246120"/>
            <a:ext cx="18313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surprised</a:t>
            </a: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0" y="0"/>
            <a:ext cx="362331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Comic Sans MS" panose="030F0702030302020204" pitchFamily="66" charset="0"/>
                <a:cs typeface="Comic Sans MS" panose="030F0702030302020204" pitchFamily="66" charset="0"/>
              </a:rPr>
              <a:t>Careful reading</a:t>
            </a: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3732530" y="795020"/>
            <a:ext cx="5171227" cy="583565"/>
          </a:xfrm>
          <a:prstGeom prst="rect">
            <a:avLst/>
          </a:prstGeom>
          <a:solidFill>
            <a:srgbClr val="F7FD9D"/>
          </a:solidFill>
          <a:extLst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Read Line 14-Line 16.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79170" y="1756410"/>
            <a:ext cx="10567716" cy="1991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ts val="5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“This is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the ghost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in the park,” Andy said. 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Millie and Amy were very surprised— it was a little cat</a:t>
            </a:r>
          </a:p>
          <a:p>
            <a:pPr fontAlgn="auto">
              <a:lnSpc>
                <a:spcPts val="5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 Later that day, they took  the little cat to the animal center.</a:t>
            </a:r>
          </a:p>
        </p:txBody>
      </p:sp>
      <p:cxnSp>
        <p:nvCxnSpPr>
          <p:cNvPr id="8" name="直接连接符 7"/>
          <p:cNvCxnSpPr/>
          <p:nvPr>
            <p:custDataLst>
              <p:tags r:id="rId2"/>
            </p:custDataLst>
          </p:nvPr>
        </p:nvCxnSpPr>
        <p:spPr>
          <a:xfrm>
            <a:off x="7813040" y="3150870"/>
            <a:ext cx="3104515" cy="1397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云形标注 2"/>
          <p:cNvSpPr/>
          <p:nvPr>
            <p:custDataLst>
              <p:tags r:id="rId3"/>
            </p:custDataLst>
          </p:nvPr>
        </p:nvSpPr>
        <p:spPr>
          <a:xfrm>
            <a:off x="2465070" y="3142615"/>
            <a:ext cx="7788910" cy="3004820"/>
          </a:xfrm>
          <a:prstGeom prst="cloudCallout">
            <a:avLst>
              <a:gd name="adj1" fmla="val -50561"/>
              <a:gd name="adj2" fmla="val -48662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Which sentence</a:t>
            </a:r>
            <a:r>
              <a:rPr lang="zh-CN" altLang="en-US" sz="3600" b="1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（句子）</a:t>
            </a:r>
            <a:r>
              <a:rPr lang="en-US" altLang="zh-CN" sz="3600" b="1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 </a:t>
            </a:r>
            <a:r>
              <a:rPr lang="en-US" altLang="zh-CN" sz="4000" b="1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shows that they were surprised?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0655300" y="2520950"/>
            <a:ext cx="3771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!</a:t>
            </a: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0" y="78105"/>
            <a:ext cx="5269295" cy="583565"/>
          </a:xfrm>
          <a:prstGeom prst="rect">
            <a:avLst/>
          </a:prstGeom>
          <a:solidFill>
            <a:srgbClr val="F7FD9D"/>
          </a:solidFill>
          <a:extLst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Read Line 14-Line 16.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79170" y="1756410"/>
            <a:ext cx="10567716" cy="2005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ts val="504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“This is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the</a:t>
            </a:r>
            <a:r>
              <a:rPr lang="zh-CN" alt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ghost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in the park,” Andy said. </a:t>
            </a:r>
          </a:p>
          <a:p>
            <a:pPr fontAlgn="auto">
              <a:lnSpc>
                <a:spcPts val="504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Millie and Amy were very surprised— it was a little cat!</a:t>
            </a:r>
          </a:p>
          <a:p>
            <a:pPr fontAlgn="auto">
              <a:lnSpc>
                <a:spcPts val="504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 Later that day, they took  the little cat to the animal center.</a:t>
            </a:r>
          </a:p>
        </p:txBody>
      </p:sp>
      <p:sp>
        <p:nvSpPr>
          <p:cNvPr id="3" name="云形标注 2"/>
          <p:cNvSpPr/>
          <p:nvPr>
            <p:custDataLst>
              <p:tags r:id="rId2"/>
            </p:custDataLst>
          </p:nvPr>
        </p:nvSpPr>
        <p:spPr>
          <a:xfrm>
            <a:off x="2500630" y="2325370"/>
            <a:ext cx="7420610" cy="3081655"/>
          </a:xfrm>
          <a:prstGeom prst="cloudCallout">
            <a:avLst>
              <a:gd name="adj1" fmla="val -50561"/>
              <a:gd name="adj2" fmla="val -48662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Why did they take it to the animal center?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79170" y="4685030"/>
            <a:ext cx="818134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Because it was very ________ (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weak / strong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), </a:t>
            </a:r>
          </a:p>
          <a:p>
            <a:pPr algn="l">
              <a:buClrTx/>
              <a:buSzTx/>
              <a:buNone/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and the animal center can take good care of it.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4894580" y="4685030"/>
            <a:ext cx="10858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weak</a:t>
            </a:r>
            <a:endParaRPr lang="en-US" altLang="zh-CN" sz="3200"/>
          </a:p>
        </p:txBody>
      </p:sp>
      <p:sp>
        <p:nvSpPr>
          <p:cNvPr id="15" name="云形标注 14"/>
          <p:cNvSpPr/>
          <p:nvPr>
            <p:custDataLst>
              <p:tags r:id="rId5"/>
            </p:custDataLst>
          </p:nvPr>
        </p:nvSpPr>
        <p:spPr>
          <a:xfrm>
            <a:off x="1591945" y="2915920"/>
            <a:ext cx="9239250" cy="1907140"/>
          </a:xfrm>
          <a:prstGeom prst="cloudCallout">
            <a:avLst>
              <a:gd name="adj1" fmla="val -50561"/>
              <a:gd name="adj2" fmla="val -48662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What can we learn from them?What do you think of them?</a:t>
            </a:r>
            <a:endParaRPr lang="en-US" altLang="zh-CN" sz="32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0" y="78105"/>
            <a:ext cx="5147696" cy="583565"/>
          </a:xfrm>
          <a:prstGeom prst="rect">
            <a:avLst/>
          </a:prstGeom>
          <a:solidFill>
            <a:srgbClr val="F7FD9D"/>
          </a:solidFill>
          <a:extLst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Read Line 14-Line 16.</a:t>
            </a:r>
          </a:p>
        </p:txBody>
      </p:sp>
      <p:sp>
        <p:nvSpPr>
          <p:cNvPr id="5" name="云形标注 4"/>
          <p:cNvSpPr/>
          <p:nvPr>
            <p:custDataLst>
              <p:tags r:id="rId7"/>
            </p:custDataLst>
          </p:nvPr>
        </p:nvSpPr>
        <p:spPr>
          <a:xfrm>
            <a:off x="2500630" y="2131695"/>
            <a:ext cx="7420610" cy="3629660"/>
          </a:xfrm>
          <a:prstGeom prst="cloudCallout">
            <a:avLst>
              <a:gd name="adj1" fmla="val -50561"/>
              <a:gd name="adj2" fmla="val -48662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We should be kind to the animals, </a:t>
            </a:r>
            <a:r>
              <a:rPr lang="en-US" altLang="zh-CN" sz="4000" b="1" dirty="0" smtClean="0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never hurt or kill them.</a:t>
            </a:r>
            <a:endParaRPr lang="en-US" altLang="zh-CN" sz="4000" b="1" dirty="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  <a:p>
            <a:pPr algn="ctr"/>
            <a:endParaRPr lang="en-US" altLang="zh-CN" sz="4000" b="1" dirty="0">
              <a:latin typeface="Times New Roman" panose="02020603050405020304" charset="0"/>
              <a:ea typeface="华文宋体" panose="0201060004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9" grpId="0"/>
      <p:bldP spid="15" grpId="0" animBg="1"/>
      <p:bldP spid="15" grpId="1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75406"/>
          </a:xfrm>
          <a:prstGeom prst="rect">
            <a:avLst/>
          </a:prstGeom>
        </p:spPr>
      </p:pic>
      <p:sp>
        <p:nvSpPr>
          <p:cNvPr id="5127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92655" y="2467468"/>
            <a:ext cx="7806055" cy="922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5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Unit 5</a:t>
            </a:r>
            <a:r>
              <a:rPr lang="en-US" altLang="zh-CN" sz="5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5400" b="1" dirty="0">
                <a:latin typeface="Comic Sans MS" panose="030F0702030302020204" pitchFamily="66" charset="0"/>
                <a:ea typeface="宋体" panose="02010600030101010101" pitchFamily="2" charset="-122"/>
              </a:rPr>
              <a:t>Amazing</a:t>
            </a:r>
            <a:r>
              <a:rPr lang="en-US" altLang="zh-CN" sz="54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things</a:t>
            </a:r>
          </a:p>
        </p:txBody>
      </p:sp>
      <p:sp>
        <p:nvSpPr>
          <p:cNvPr id="6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23252" y="4032698"/>
            <a:ext cx="3091536" cy="922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5400" b="1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Reading</a:t>
            </a:r>
            <a:endParaRPr lang="en-US" altLang="zh-CN" sz="54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688877" cy="5835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Discuss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9062" y="851127"/>
            <a:ext cx="104440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latin typeface="Comic Sans MS"/>
                <a:cs typeface="Comic Sans MS"/>
              </a:rPr>
              <a:t>How</a:t>
            </a:r>
            <a:r>
              <a:rPr kumimoji="1" lang="zh-CN" altLang="en-US" sz="3200" b="1" dirty="0" smtClean="0">
                <a:latin typeface="Comic Sans MS"/>
                <a:cs typeface="Comic Sans MS"/>
              </a:rPr>
              <a:t> </a:t>
            </a:r>
            <a:r>
              <a:rPr kumimoji="1" lang="en-US" altLang="zh-CN" sz="3200" b="1" dirty="0" smtClean="0">
                <a:latin typeface="Comic Sans MS"/>
                <a:cs typeface="Comic Sans MS"/>
              </a:rPr>
              <a:t>did they feel at first?</a:t>
            </a:r>
            <a:r>
              <a:rPr kumimoji="1" lang="zh-CN" altLang="en-US" sz="3200" b="1" dirty="0" smtClean="0">
                <a:latin typeface="Comic Sans MS"/>
                <a:cs typeface="Comic Sans MS"/>
              </a:rPr>
              <a:t> </a:t>
            </a:r>
            <a:r>
              <a:rPr kumimoji="1" lang="en-US" altLang="zh-CN" sz="3200" b="1" dirty="0" smtClean="0">
                <a:latin typeface="Comic Sans MS"/>
                <a:cs typeface="Comic Sans MS"/>
              </a:rPr>
              <a:t>Then</a:t>
            </a:r>
            <a:r>
              <a:rPr kumimoji="1" lang="en-US" altLang="zh-CN" sz="3200" b="1" dirty="0">
                <a:latin typeface="Comic Sans MS"/>
                <a:cs typeface="Comic Sans MS"/>
              </a:rPr>
              <a:t>?</a:t>
            </a:r>
            <a:r>
              <a:rPr kumimoji="1" lang="zh-CN" altLang="en-US" sz="3200" b="1" dirty="0" smtClean="0">
                <a:latin typeface="Comic Sans MS"/>
                <a:cs typeface="Comic Sans MS"/>
              </a:rPr>
              <a:t> </a:t>
            </a:r>
            <a:r>
              <a:rPr kumimoji="1" lang="en-US" altLang="zh-CN" sz="3200" b="1" dirty="0" smtClean="0">
                <a:latin typeface="Comic Sans MS"/>
                <a:cs typeface="Comic Sans MS"/>
              </a:rPr>
              <a:t>At last</a:t>
            </a:r>
            <a:r>
              <a:rPr kumimoji="1" lang="en-US" altLang="zh-CN" sz="3200" b="1" dirty="0">
                <a:latin typeface="Comic Sans MS"/>
                <a:cs typeface="Comic Sans MS"/>
              </a:rPr>
              <a:t>?</a:t>
            </a:r>
            <a:r>
              <a:rPr kumimoji="1" lang="en-US" altLang="zh-CN" sz="3200" b="1" dirty="0" smtClean="0">
                <a:latin typeface="Comic Sans MS"/>
                <a:cs typeface="Comic Sans MS"/>
              </a:rPr>
              <a:t> </a:t>
            </a:r>
            <a:endParaRPr kumimoji="1" lang="zh-CN" altLang="en-US" sz="3200" b="1" dirty="0">
              <a:latin typeface="Comic Sans MS"/>
              <a:cs typeface="Comic Sans M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740936"/>
              </p:ext>
            </p:extLst>
          </p:nvPr>
        </p:nvGraphicFramePr>
        <p:xfrm>
          <a:off x="445863" y="1810336"/>
          <a:ext cx="10781787" cy="4769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3929"/>
                <a:gridCol w="3593929"/>
                <a:gridCol w="3593929"/>
              </a:tblGrid>
              <a:tr h="1192255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Millie and Amy</a:t>
                      </a:r>
                      <a:endParaRPr kumimoji="1" lang="zh-CN" altLang="en-US" sz="3200" b="1" dirty="0" smtClean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Andy</a:t>
                      </a:r>
                      <a:endParaRPr kumimoji="1" lang="zh-CN" altLang="en-US" sz="3200" b="1" dirty="0" smtClean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1192255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zh-CN" sz="3200" b="1" dirty="0" smtClean="0">
                          <a:latin typeface="Comic Sans MS"/>
                          <a:cs typeface="Comic Sans MS"/>
                        </a:rPr>
                        <a:t>A</a:t>
                      </a:r>
                      <a:r>
                        <a:rPr kumimoji="1" lang="en-US" altLang="zh-CN" sz="3200" b="1" dirty="0" smtClean="0">
                          <a:latin typeface="Comic Sans MS"/>
                          <a:cs typeface="Comic Sans MS"/>
                        </a:rPr>
                        <a:t>t first</a:t>
                      </a:r>
                      <a:endParaRPr lang="zh-CN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119225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3200" b="1" dirty="0" smtClean="0">
                          <a:latin typeface="Comic Sans MS"/>
                          <a:cs typeface="Comic Sans MS"/>
                        </a:rPr>
                        <a:t>Then</a:t>
                      </a:r>
                      <a:endParaRPr lang="zh-CN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119225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3200" b="1" dirty="0" smtClean="0">
                          <a:latin typeface="Comic Sans MS"/>
                          <a:cs typeface="Comic Sans MS"/>
                        </a:rPr>
                        <a:t>At last</a:t>
                      </a:r>
                      <a:endParaRPr lang="zh-CN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5016365" y="3313732"/>
            <a:ext cx="15770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Afraid</a:t>
            </a:r>
            <a:endParaRPr kumimoji="1" lang="zh-CN" altLang="en-US" sz="3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47789" y="4519910"/>
            <a:ext cx="28102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Very afraid</a:t>
            </a:r>
            <a:endParaRPr kumimoji="1" lang="zh-CN" altLang="en-US" sz="3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04498" y="5722297"/>
            <a:ext cx="27157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Surprised</a:t>
            </a:r>
            <a:endParaRPr kumimoji="1" lang="zh-CN" altLang="en-US" sz="3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33776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0C43890B-3FBE-404C-B1C0-3A9445F2BD2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rcRect l="62911" t="43713" r="13182" b="47065"/>
          <a:stretch>
            <a:fillRect/>
          </a:stretch>
        </p:blipFill>
        <p:spPr>
          <a:xfrm>
            <a:off x="1887520" y="1907975"/>
            <a:ext cx="7975991" cy="15659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7725410" y="3531870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657215" y="3531870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293735" y="3911600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128000" y="4361815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zh-CN" altLang="en-US" sz="2400" b="1">
              <a:solidFill>
                <a:srgbClr val="090DBD"/>
              </a:solidFill>
              <a:latin typeface="华文宋体" panose="02010600040101010101" charset="-122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9754235" y="316230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/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9839325" y="3622675"/>
            <a:ext cx="309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9838690" y="4371975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zh-CN" altLang="en-US" sz="2400" b="1">
              <a:solidFill>
                <a:srgbClr val="090DBD"/>
              </a:solidFill>
              <a:latin typeface="华文宋体" panose="02010600040101010101" charset="-122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3958244" y="2286903"/>
            <a:ext cx="1648825" cy="7393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cat</a:t>
            </a:r>
          </a:p>
        </p:txBody>
      </p:sp>
      <p:sp>
        <p:nvSpPr>
          <p:cNvPr id="19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0" y="0"/>
            <a:ext cx="12192000" cy="5835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Discuss:Can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we change the title into “The cat in the park”?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70128" y="4282661"/>
            <a:ext cx="10444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latin typeface="Comic Sans MS"/>
                <a:cs typeface="Comic Sans MS"/>
              </a:rPr>
              <a:t>The “ghost” makes the article more attractive(</a:t>
            </a:r>
            <a:r>
              <a:rPr kumimoji="1" lang="en-US" altLang="en-US" sz="3200" b="1" dirty="0" smtClean="0">
                <a:latin typeface="Comic Sans MS"/>
                <a:cs typeface="Comic Sans MS"/>
              </a:rPr>
              <a:t>有吸引力的</a:t>
            </a:r>
            <a:r>
              <a:rPr kumimoji="1" lang="en-US" altLang="zh-CN" sz="3200" b="1" dirty="0" smtClean="0">
                <a:latin typeface="Comic Sans MS"/>
                <a:cs typeface="Comic Sans MS"/>
              </a:rPr>
              <a:t>).</a:t>
            </a:r>
            <a:endParaRPr kumimoji="1" lang="zh-CN" altLang="en-US" sz="3200" b="1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文本框 19459"/>
          <p:cNvSpPr txBox="1"/>
          <p:nvPr>
            <p:custDataLst>
              <p:tags r:id="rId1"/>
            </p:custDataLst>
          </p:nvPr>
        </p:nvSpPr>
        <p:spPr>
          <a:xfrm>
            <a:off x="380365" y="1215708"/>
            <a:ext cx="92964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First, ____________________________________.</a:t>
            </a:r>
          </a:p>
        </p:txBody>
      </p:sp>
      <p:sp>
        <p:nvSpPr>
          <p:cNvPr id="19461" name="文本框 19460"/>
          <p:cNvSpPr txBox="1"/>
          <p:nvPr>
            <p:custDataLst>
              <p:tags r:id="rId2"/>
            </p:custDataLst>
          </p:nvPr>
        </p:nvSpPr>
        <p:spPr>
          <a:xfrm>
            <a:off x="380365" y="1895158"/>
            <a:ext cx="10496000" cy="58477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rgbClr val="FF0066"/>
                </a:solidFill>
                <a:latin typeface="Times New Roman" panose="02020603050405020304" charset="0"/>
                <a:ea typeface="宋体" panose="02010600030101010101" pitchFamily="2" charset="-122"/>
              </a:rPr>
              <a:t>Next, </a:t>
            </a:r>
            <a:r>
              <a:rPr lang="en-US" altLang="zh-CN" sz="3200" b="1" dirty="0" smtClean="0">
                <a:solidFill>
                  <a:srgbClr val="FF0066"/>
                </a:solidFill>
                <a:latin typeface="Times New Roman" panose="02020603050405020304" charset="0"/>
                <a:ea typeface="宋体" panose="02010600030101010101" pitchFamily="2" charset="-122"/>
              </a:rPr>
              <a:t>__________________________________________</a:t>
            </a:r>
            <a:r>
              <a:rPr lang="en-US" altLang="zh-CN" sz="3200" b="1" dirty="0">
                <a:solidFill>
                  <a:srgbClr val="FF0066"/>
                </a:solidFill>
                <a:latin typeface="Times New Roman" panose="02020603050405020304" charset="0"/>
                <a:ea typeface="宋体" panose="02010600030101010101" pitchFamily="2" charset="-122"/>
              </a:rPr>
              <a:t>.</a:t>
            </a:r>
          </a:p>
        </p:txBody>
      </p:sp>
      <p:sp>
        <p:nvSpPr>
          <p:cNvPr id="19462" name="文本框 19461"/>
          <p:cNvSpPr txBox="1"/>
          <p:nvPr>
            <p:custDataLst>
              <p:tags r:id="rId3"/>
            </p:custDataLst>
          </p:nvPr>
        </p:nvSpPr>
        <p:spPr>
          <a:xfrm>
            <a:off x="380365" y="2703830"/>
            <a:ext cx="93726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rgbClr val="00CC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Then, ____________________________________.</a:t>
            </a:r>
          </a:p>
        </p:txBody>
      </p:sp>
      <p:sp>
        <p:nvSpPr>
          <p:cNvPr id="19463" name="文本框 19462"/>
          <p:cNvSpPr txBox="1"/>
          <p:nvPr>
            <p:custDataLst>
              <p:tags r:id="rId4"/>
            </p:custDataLst>
          </p:nvPr>
        </p:nvSpPr>
        <p:spPr>
          <a:xfrm>
            <a:off x="243198" y="3437080"/>
            <a:ext cx="11387727" cy="58477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rgbClr val="FF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Afterwards, </a:t>
            </a:r>
            <a:r>
              <a:rPr lang="en-US" altLang="zh-CN" sz="3200" b="1" dirty="0" smtClean="0">
                <a:solidFill>
                  <a:srgbClr val="FF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 __________________________________________.</a:t>
            </a:r>
            <a:endParaRPr lang="en-US" altLang="zh-CN" sz="3200" b="1" dirty="0">
              <a:solidFill>
                <a:srgbClr val="FF00FF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9464" name="文本框 19463"/>
          <p:cNvSpPr txBox="1"/>
          <p:nvPr>
            <p:custDataLst>
              <p:tags r:id="rId5"/>
            </p:custDataLst>
          </p:nvPr>
        </p:nvSpPr>
        <p:spPr>
          <a:xfrm>
            <a:off x="-148621" y="4228465"/>
            <a:ext cx="12192000" cy="58477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rgbClr val="CC0099"/>
                </a:solidFill>
                <a:latin typeface="Times New Roman" panose="02020603050405020304" charset="0"/>
                <a:ea typeface="宋体" panose="02010600030101010101" pitchFamily="2" charset="-122"/>
              </a:rPr>
              <a:t>Finally, </a:t>
            </a:r>
            <a:r>
              <a:rPr lang="en-US" altLang="zh-CN" sz="3200" b="1" dirty="0" smtClean="0">
                <a:solidFill>
                  <a:srgbClr val="CC0099"/>
                </a:solidFill>
                <a:latin typeface="Times New Roman" panose="02020603050405020304" charset="0"/>
                <a:ea typeface="宋体" panose="02010600030101010101" pitchFamily="2" charset="-122"/>
              </a:rPr>
              <a:t>____________________________________________</a:t>
            </a:r>
            <a:r>
              <a:rPr lang="en-US" altLang="zh-CN" sz="3200" b="1" dirty="0">
                <a:solidFill>
                  <a:srgbClr val="CC0099"/>
                </a:solidFill>
                <a:latin typeface="Times New Roman" panose="02020603050405020304" charset="0"/>
                <a:ea typeface="宋体" panose="02010600030101010101" pitchFamily="2" charset="-122"/>
              </a:rPr>
              <a:t>.</a:t>
            </a:r>
          </a:p>
        </p:txBody>
      </p:sp>
      <p:sp>
        <p:nvSpPr>
          <p:cNvPr id="19466" name="文本框 19465"/>
          <p:cNvSpPr txBox="1"/>
          <p:nvPr>
            <p:custDataLst>
              <p:tags r:id="rId6"/>
            </p:custDataLst>
          </p:nvPr>
        </p:nvSpPr>
        <p:spPr>
          <a:xfrm>
            <a:off x="1745615" y="1217295"/>
            <a:ext cx="37388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went → sat→ heard  </a:t>
            </a:r>
            <a:endParaRPr lang="en-US" altLang="zh-CN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9469" name="文本框 19468"/>
          <p:cNvSpPr txBox="1"/>
          <p:nvPr>
            <p:custDataLst>
              <p:tags r:id="rId7"/>
            </p:custDataLst>
          </p:nvPr>
        </p:nvSpPr>
        <p:spPr>
          <a:xfrm>
            <a:off x="1844040" y="2683510"/>
            <a:ext cx="77190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met→ asked → said → told → wondered → went </a:t>
            </a:r>
            <a:endParaRPr lang="en-US" altLang="zh-CN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9470" name="文本框 19469"/>
          <p:cNvSpPr txBox="1"/>
          <p:nvPr>
            <p:custDataLst>
              <p:tags r:id="rId8"/>
            </p:custDataLst>
          </p:nvPr>
        </p:nvSpPr>
        <p:spPr>
          <a:xfrm>
            <a:off x="2310765" y="3489960"/>
            <a:ext cx="92182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stood → listened → heard →searched →said → found</a:t>
            </a:r>
            <a:endParaRPr lang="en-US" altLang="zh-CN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9471" name="文本框 19470"/>
          <p:cNvSpPr txBox="1"/>
          <p:nvPr>
            <p:custDataLst>
              <p:tags r:id="rId9"/>
            </p:custDataLst>
          </p:nvPr>
        </p:nvSpPr>
        <p:spPr>
          <a:xfrm>
            <a:off x="1993265" y="4296410"/>
            <a:ext cx="10604500" cy="4781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indent="0" fontAlgn="base">
              <a:lnSpc>
                <a:spcPct val="90000"/>
              </a:lnSpc>
              <a:buFont typeface="Wingdings" panose="05000000000000000000" charset="0"/>
              <a:buNone/>
            </a:pP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maiowed → sounded → picked → went →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were surprised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→ took</a:t>
            </a:r>
            <a:endParaRPr lang="en-US" altLang="zh-CN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4580" name="图片 58369" descr="03turn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991350" y="4867910"/>
            <a:ext cx="1728470" cy="1983740"/>
          </a:xfrm>
          <a:prstGeom prst="rect">
            <a:avLst/>
          </a:prstGeom>
          <a:noFill/>
          <a:ln w="63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4581" name="图片 58373" descr="01turn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775700" y="4866640"/>
            <a:ext cx="1626235" cy="1985010"/>
          </a:xfrm>
          <a:prstGeom prst="rect">
            <a:avLst/>
          </a:prstGeom>
          <a:noFill/>
          <a:ln w="63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4582" name="图片 31761" descr="02turn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457815" y="4864735"/>
            <a:ext cx="1734185" cy="1986915"/>
          </a:xfrm>
          <a:prstGeom prst="rect">
            <a:avLst/>
          </a:prstGeom>
          <a:noFill/>
          <a:ln w="63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1843723" y="1877060"/>
            <a:ext cx="86137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turned → saw → asked → replied →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were afraid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→ left</a:t>
            </a:r>
            <a:endParaRPr lang="en-US" altLang="zh-CN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0" y="-4445"/>
            <a:ext cx="11670665" cy="5950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Retell</a:t>
            </a:r>
            <a:r>
              <a:rPr lang="en-US" altLang="zh-CN" sz="28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: Please retell the story according to the following words. 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/>
      <p:bldP spid="19469" grpId="0"/>
      <p:bldP spid="19470" grpId="0"/>
      <p:bldP spid="19471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7557770" y="4170045"/>
            <a:ext cx="4429760" cy="2584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12294" name="Picture 6" descr="Rea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505" y="335915"/>
            <a:ext cx="1944688" cy="1873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10" descr="20050726195806287739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85" y="2610485"/>
            <a:ext cx="1905000" cy="142716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2300" name="Line 13"/>
          <p:cNvCxnSpPr/>
          <p:nvPr/>
        </p:nvCxnSpPr>
        <p:spPr>
          <a:xfrm>
            <a:off x="4079875" y="1268413"/>
            <a:ext cx="1008063" cy="0"/>
          </a:xfrm>
          <a:prstGeom prst="line">
            <a:avLst/>
          </a:prstGeom>
          <a:ln w="9525">
            <a:noFill/>
          </a:ln>
        </p:spPr>
      </p:cxnSp>
      <p:cxnSp>
        <p:nvCxnSpPr>
          <p:cNvPr id="12301" name="Line 14"/>
          <p:cNvCxnSpPr/>
          <p:nvPr/>
        </p:nvCxnSpPr>
        <p:spPr>
          <a:xfrm>
            <a:off x="2641366" y="1403513"/>
            <a:ext cx="1150937" cy="0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cxnSp>
      <p:cxnSp>
        <p:nvCxnSpPr>
          <p:cNvPr id="12302" name="Line 15"/>
          <p:cNvCxnSpPr/>
          <p:nvPr/>
        </p:nvCxnSpPr>
        <p:spPr>
          <a:xfrm>
            <a:off x="7238048" y="1180148"/>
            <a:ext cx="1150937" cy="0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cxnSp>
      <p:cxnSp>
        <p:nvCxnSpPr>
          <p:cNvPr id="12303" name="Line 16"/>
          <p:cNvCxnSpPr/>
          <p:nvPr/>
        </p:nvCxnSpPr>
        <p:spPr>
          <a:xfrm flipH="1">
            <a:off x="1400810" y="4088765"/>
            <a:ext cx="15240" cy="862965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cxnSp>
      <p:cxnSp>
        <p:nvCxnSpPr>
          <p:cNvPr id="12304" name="Line 17"/>
          <p:cNvCxnSpPr/>
          <p:nvPr/>
        </p:nvCxnSpPr>
        <p:spPr>
          <a:xfrm flipH="1">
            <a:off x="9550718" y="2184083"/>
            <a:ext cx="0" cy="936625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cxnSp>
      <p:cxnSp>
        <p:nvCxnSpPr>
          <p:cNvPr id="12305" name="Line 18"/>
          <p:cNvCxnSpPr/>
          <p:nvPr/>
        </p:nvCxnSpPr>
        <p:spPr>
          <a:xfrm flipH="1">
            <a:off x="3105785" y="3877945"/>
            <a:ext cx="1223963" cy="0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cxnSp>
      <p:cxnSp>
        <p:nvCxnSpPr>
          <p:cNvPr id="12306" name="Line 19"/>
          <p:cNvCxnSpPr/>
          <p:nvPr/>
        </p:nvCxnSpPr>
        <p:spPr>
          <a:xfrm flipH="1">
            <a:off x="6700520" y="3939540"/>
            <a:ext cx="1439863" cy="1588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cxnSp>
      <p:sp>
        <p:nvSpPr>
          <p:cNvPr id="12307" name="Text Box 20"/>
          <p:cNvSpPr/>
          <p:nvPr/>
        </p:nvSpPr>
        <p:spPr>
          <a:xfrm>
            <a:off x="1717358" y="1773238"/>
            <a:ext cx="27368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went to</a:t>
            </a:r>
          </a:p>
        </p:txBody>
      </p:sp>
      <p:sp>
        <p:nvSpPr>
          <p:cNvPr id="12308" name="Text Box 21"/>
          <p:cNvSpPr/>
          <p:nvPr/>
        </p:nvSpPr>
        <p:spPr>
          <a:xfrm>
            <a:off x="4763135" y="1773555"/>
            <a:ext cx="266541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sat</a:t>
            </a:r>
          </a:p>
        </p:txBody>
      </p:sp>
      <p:sp>
        <p:nvSpPr>
          <p:cNvPr id="12309" name="Text Box 22"/>
          <p:cNvSpPr/>
          <p:nvPr/>
        </p:nvSpPr>
        <p:spPr>
          <a:xfrm>
            <a:off x="7092633" y="1447483"/>
            <a:ext cx="14414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heard</a:t>
            </a:r>
          </a:p>
        </p:txBody>
      </p:sp>
      <p:sp>
        <p:nvSpPr>
          <p:cNvPr id="12310" name="Text Box 23"/>
          <p:cNvSpPr/>
          <p:nvPr/>
        </p:nvSpPr>
        <p:spPr>
          <a:xfrm>
            <a:off x="8542020" y="4951730"/>
            <a:ext cx="23399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met Andy</a:t>
            </a:r>
            <a:r>
              <a:rPr lang="en-US" altLang="zh-CN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311" name="Text Box 24"/>
          <p:cNvSpPr/>
          <p:nvPr/>
        </p:nvSpPr>
        <p:spPr>
          <a:xfrm>
            <a:off x="4872355" y="4368165"/>
            <a:ext cx="20161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</a:p>
        </p:txBody>
      </p:sp>
      <p:sp>
        <p:nvSpPr>
          <p:cNvPr id="12312" name="Text Box 25"/>
          <p:cNvSpPr/>
          <p:nvPr/>
        </p:nvSpPr>
        <p:spPr>
          <a:xfrm>
            <a:off x="2566988" y="2940368"/>
            <a:ext cx="25209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was weak</a:t>
            </a:r>
          </a:p>
        </p:txBody>
      </p:sp>
      <p:sp>
        <p:nvSpPr>
          <p:cNvPr id="12313" name="Text Box 26"/>
          <p:cNvSpPr/>
          <p:nvPr/>
        </p:nvSpPr>
        <p:spPr>
          <a:xfrm>
            <a:off x="2933383" y="5906770"/>
            <a:ext cx="26638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took---to</a:t>
            </a:r>
          </a:p>
        </p:txBody>
      </p:sp>
      <p:sp>
        <p:nvSpPr>
          <p:cNvPr id="12314" name="Text Box 27"/>
          <p:cNvSpPr/>
          <p:nvPr/>
        </p:nvSpPr>
        <p:spPr>
          <a:xfrm>
            <a:off x="9890125" y="2356803"/>
            <a:ext cx="14414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zh-CN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53" y="700684"/>
            <a:ext cx="1874520" cy="15163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2530" y="442025"/>
            <a:ext cx="2108835" cy="13855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4400" y="3206750"/>
            <a:ext cx="2703830" cy="14681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705" y="5085080"/>
            <a:ext cx="2372995" cy="1511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2355" y="2628900"/>
            <a:ext cx="1828165" cy="173926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270220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Act it out</a:t>
            </a:r>
            <a:endParaRPr lang="en-US" altLang="zh-CN" sz="36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81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594485" y="1542965"/>
            <a:ext cx="11308717" cy="3366770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buFontTx/>
              <a:buNone/>
            </a:pPr>
            <a:r>
              <a:rPr lang="en-US" altLang="zh-CN" sz="36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There is no ghost in the world.</a:t>
            </a:r>
          </a:p>
          <a:p>
            <a:pPr>
              <a:lnSpc>
                <a:spcPct val="160000"/>
              </a:lnSpc>
              <a:buFontTx/>
              <a:buNone/>
            </a:pPr>
            <a:r>
              <a:rPr lang="en-US" altLang="zh-CN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Try to be a brave(</a:t>
            </a:r>
            <a:r>
              <a:rPr lang="zh-CN" alt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勇敢的</a:t>
            </a:r>
            <a:r>
              <a:rPr lang="en-US" altLang="zh-CN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) person.</a:t>
            </a:r>
            <a:endParaRPr lang="en-US" altLang="zh-CN" sz="3600" b="1" dirty="0" smtClean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>
              <a:lnSpc>
                <a:spcPct val="160000"/>
              </a:lnSpc>
              <a:buFontTx/>
              <a:buNone/>
            </a:pPr>
            <a:r>
              <a:rPr lang="en-US" altLang="zh-CN" sz="3600" b="1" dirty="0" smtClean="0">
                <a:solidFill>
                  <a:srgbClr val="FF9933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We should love animals</a:t>
            </a:r>
            <a:r>
              <a:rPr lang="zh-CN" altLang="en-US" sz="3600" b="1" dirty="0" smtClean="0">
                <a:solidFill>
                  <a:srgbClr val="FF9933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600" b="1" dirty="0" smtClean="0">
                <a:solidFill>
                  <a:srgbClr val="FF9933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and be kind to everyone.</a:t>
            </a:r>
            <a:endParaRPr lang="en-US" altLang="zh-CN" sz="3600" b="1" dirty="0" smtClean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8906510" cy="5835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What can you learn from the article(</a:t>
            </a:r>
            <a:r>
              <a:rPr lang="zh-CN" alt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文章</a:t>
            </a:r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)</a:t>
            </a:r>
            <a:r>
              <a:rPr lang="zh-CN" alt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？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65175" y="2026285"/>
            <a:ext cx="1108583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6000"/>
              </a:lnSpc>
            </a:pPr>
            <a:r>
              <a:rPr lang="en-US" altLang="zh-CN" sz="4000" b="1">
                <a:latin typeface="Times New Roman" panose="02020603050405020304" charset="0"/>
                <a:cs typeface="Times New Roman" panose="02020603050405020304" charset="0"/>
              </a:rPr>
              <a:t>Write a short article about one of your amazing  experiences.</a:t>
            </a:r>
            <a:r>
              <a:rPr lang="en-US" altLang="zh-CN" sz="4000" b="1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(</a:t>
            </a:r>
            <a:r>
              <a:rPr lang="zh-CN" altLang="en-US" sz="4000" b="1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经历</a:t>
            </a:r>
            <a:r>
              <a:rPr lang="en-US" altLang="zh-CN" sz="4000" b="1"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</a:rPr>
              <a:t>)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0" y="-4445"/>
            <a:ext cx="2623820" cy="7556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36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Homework.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67487" y="2513096"/>
            <a:ext cx="62926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  <a:buFontTx/>
              <a:buNone/>
            </a:pPr>
            <a:r>
              <a:rPr lang="en-US" altLang="zh-CN" sz="40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Thank you for listening !</a:t>
            </a:r>
            <a:endParaRPr lang="en-US" altLang="zh-CN" sz="4000" b="1" dirty="0">
              <a:solidFill>
                <a:srgbClr val="0000FF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821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71781" y="2385269"/>
            <a:ext cx="1923517" cy="6924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a</a:t>
            </a:r>
            <a:r>
              <a:rPr lang="zh-CN" altLang="en-US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ghost</a:t>
            </a:r>
            <a:endParaRPr lang="zh-CN" altLang="zh-CN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11651" t="21028" r="10114" b="17945"/>
          <a:stretch>
            <a:fillRect/>
          </a:stretch>
        </p:blipFill>
        <p:spPr>
          <a:xfrm>
            <a:off x="269059" y="1136484"/>
            <a:ext cx="7582766" cy="460102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36480" y="3232040"/>
            <a:ext cx="1812290" cy="700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zh-CN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[ɡəʊst] 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0" y="0"/>
            <a:ext cx="204089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Lead-in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文本框 20481"/>
          <p:cNvSpPr/>
          <p:nvPr/>
        </p:nvSpPr>
        <p:spPr>
          <a:xfrm>
            <a:off x="1919288" y="3500438"/>
            <a:ext cx="8280400" cy="635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4D4D4D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1. Are there any ghosts in the world?</a:t>
            </a:r>
            <a:endParaRPr lang="en-US" altLang="zh-CN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3059" name="文本框 20482"/>
          <p:cNvSpPr/>
          <p:nvPr/>
        </p:nvSpPr>
        <p:spPr>
          <a:xfrm>
            <a:off x="1919288" y="4221163"/>
            <a:ext cx="6840537" cy="635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4D4D4D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2. Are you afraid of ghosts?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3060" name="文本框 20483"/>
          <p:cNvSpPr/>
          <p:nvPr/>
        </p:nvSpPr>
        <p:spPr>
          <a:xfrm>
            <a:off x="1919288" y="4941888"/>
            <a:ext cx="8496300" cy="635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4D4D4D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3. Do you like reading ghost stories?</a:t>
            </a:r>
            <a:endParaRPr lang="en-US" altLang="zh-CN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3061" name="文本框 20484"/>
          <p:cNvSpPr/>
          <p:nvPr/>
        </p:nvSpPr>
        <p:spPr>
          <a:xfrm>
            <a:off x="1774825" y="4941888"/>
            <a:ext cx="67691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3200" b="1">
              <a:solidFill>
                <a:srgbClr val="5F5F5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11651" t="21028" r="10114" b="17945"/>
          <a:stretch>
            <a:fillRect/>
          </a:stretch>
        </p:blipFill>
        <p:spPr>
          <a:xfrm>
            <a:off x="3322548" y="295834"/>
            <a:ext cx="5027258" cy="3050408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0" y="0"/>
            <a:ext cx="204089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Lead-in</a:t>
            </a:r>
          </a:p>
        </p:txBody>
      </p:sp>
    </p:spTree>
    <p:extLst>
      <p:ext uri="{BB962C8B-B14F-4D97-AF65-F5344CB8AC3E}">
        <p14:creationId xmlns:p14="http://schemas.microsoft.com/office/powerpoint/2010/main" val="43318338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 fill="hold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 fill="hold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 fill="hold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/>
      <p:bldP spid="173059" grpId="0"/>
      <p:bldP spid="1730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83589" t="19583" r="3323" b="50324"/>
          <a:stretch>
            <a:fillRect/>
          </a:stretch>
        </p:blipFill>
        <p:spPr>
          <a:xfrm>
            <a:off x="209334" y="978117"/>
            <a:ext cx="3244177" cy="539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0C43890B-3FBE-404C-B1C0-3A9445F2BD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62911" t="43713" r="13182" b="47065"/>
          <a:stretch>
            <a:fillRect/>
          </a:stretch>
        </p:blipFill>
        <p:spPr>
          <a:xfrm>
            <a:off x="3630441" y="1124397"/>
            <a:ext cx="7975991" cy="15659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文本框 14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6187009D-8C70-4B2D-A8DC-0B1D34CA938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77838" y="2949494"/>
            <a:ext cx="83674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en-US" altLang="zh-CN" sz="3600" b="1" dirty="0">
                <a:solidFill>
                  <a:schemeClr val="tx1"/>
                </a:solidFill>
                <a:latin typeface="Calibri"/>
                <a:cs typeface="Calibri" panose="020F0502020204030204" charset="0"/>
              </a:rPr>
              <a:t>What can you know from the picture and the title (</a:t>
            </a:r>
            <a:r>
              <a:rPr lang="zh-CN" altLang="en-US" sz="3600" b="1" dirty="0">
                <a:solidFill>
                  <a:schemeClr val="tx1"/>
                </a:solidFill>
                <a:latin typeface="Calibri"/>
                <a:cs typeface="Calibri" panose="020F0502020204030204" charset="0"/>
              </a:rPr>
              <a:t>标题</a:t>
            </a:r>
            <a:r>
              <a:rPr lang="en-US" altLang="zh-CN" sz="3600" b="1" dirty="0">
                <a:solidFill>
                  <a:schemeClr val="tx1"/>
                </a:solidFill>
                <a:latin typeface="Calibri"/>
                <a:cs typeface="Calibri" panose="020F0502020204030204" charset="0"/>
              </a:rPr>
              <a:t>)?</a:t>
            </a:r>
          </a:p>
          <a:p>
            <a:pPr marL="571500" indent="-571500">
              <a:buFont typeface="Wingdings" panose="05000000000000000000" pitchFamily="2" charset="2"/>
              <a:buChar char="u"/>
            </a:pPr>
            <a:endParaRPr lang="en-US" altLang="zh-CN" sz="3600" b="1" dirty="0">
              <a:solidFill>
                <a:schemeClr val="tx1"/>
              </a:solidFill>
              <a:latin typeface="Calibri"/>
              <a:cs typeface="Calibri" panose="020F0502020204030204" charset="0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en-US" altLang="zh-CN" sz="3600" b="1" dirty="0">
                <a:solidFill>
                  <a:schemeClr val="tx1"/>
                </a:solidFill>
                <a:latin typeface="Calibri"/>
                <a:cs typeface="Calibri" panose="020F0502020204030204" charset="0"/>
              </a:rPr>
              <a:t>What might happen (</a:t>
            </a:r>
            <a:r>
              <a:rPr lang="zh-CN" altLang="en-US" sz="3600" b="1" dirty="0">
                <a:solidFill>
                  <a:schemeClr val="tx1"/>
                </a:solidFill>
                <a:latin typeface="Calibri"/>
                <a:cs typeface="Calibri" panose="020F0502020204030204" charset="0"/>
              </a:rPr>
              <a:t>发生</a:t>
            </a:r>
            <a:r>
              <a:rPr lang="en-US" altLang="zh-CN" sz="3600" b="1" dirty="0">
                <a:solidFill>
                  <a:schemeClr val="tx1"/>
                </a:solidFill>
                <a:latin typeface="Calibri"/>
                <a:cs typeface="Calibri" panose="020F0502020204030204" charset="0"/>
              </a:rPr>
              <a:t>) in the story?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-1" y="0"/>
            <a:ext cx="599929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cs typeface="Calibri" panose="020F0502020204030204" charset="0"/>
              </a:rPr>
              <a:t>Predict (</a:t>
            </a:r>
            <a:r>
              <a:rPr lang="zh-CN" altLang="en-US" sz="3600" b="1" dirty="0" smtClean="0">
                <a:solidFill>
                  <a:srgbClr val="000000"/>
                </a:solidFill>
                <a:cs typeface="Calibri" panose="020F0502020204030204" charset="0"/>
              </a:rPr>
              <a:t>预测</a:t>
            </a:r>
            <a:r>
              <a:rPr lang="en-US" altLang="zh-CN" sz="3600" b="1" dirty="0" smtClean="0">
                <a:solidFill>
                  <a:srgbClr val="000000"/>
                </a:solidFill>
                <a:cs typeface="Calibri" panose="020F0502020204030204" charset="0"/>
              </a:rPr>
              <a:t>) </a:t>
            </a:r>
            <a:r>
              <a:rPr lang="en-US" altLang="zh-CN" sz="3600" b="1" dirty="0">
                <a:solidFill>
                  <a:srgbClr val="000000"/>
                </a:solidFill>
                <a:cs typeface="Calibri" panose="020F0502020204030204" charset="0"/>
              </a:rPr>
              <a:t>before reading</a:t>
            </a:r>
          </a:p>
        </p:txBody>
      </p:sp>
    </p:spTree>
    <p:extLst>
      <p:ext uri="{BB962C8B-B14F-4D97-AF65-F5344CB8AC3E}">
        <p14:creationId xmlns:p14="http://schemas.microsoft.com/office/powerpoint/2010/main" val="38729862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053320" y="1566545"/>
            <a:ext cx="2138680" cy="26168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rcRect l="22308" t="5733" r="23521" b="85146"/>
          <a:stretch>
            <a:fillRect/>
          </a:stretch>
        </p:blipFill>
        <p:spPr>
          <a:xfrm>
            <a:off x="7037705" y="0"/>
            <a:ext cx="5217160" cy="1144270"/>
          </a:xfrm>
          <a:prstGeom prst="rect">
            <a:avLst/>
          </a:prstGeom>
        </p:spPr>
      </p:pic>
      <p:sp>
        <p:nvSpPr>
          <p:cNvPr id="19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510" y="1463040"/>
            <a:ext cx="1017841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charset="0"/>
              </a:rPr>
              <a:t>Read the story quickly and answer the questions.</a:t>
            </a:r>
            <a:endParaRPr lang="en-US" sz="3600" b="1" dirty="0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pic>
        <p:nvPicPr>
          <p:cNvPr id="8194" name="Picture 2" descr="Image13 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667240" y="4149725"/>
            <a:ext cx="2447925" cy="2656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0" y="0"/>
            <a:ext cx="300694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zh-CN" sz="3600" b="1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F</a:t>
            </a:r>
            <a:r>
              <a:rPr lang="en-US" altLang="zh-CN" sz="3600" b="1" dirty="0" err="1" smtClean="0">
                <a:latin typeface="Comic Sans MS" panose="030F0702030302020204" pitchFamily="66" charset="0"/>
                <a:cs typeface="Comic Sans MS" panose="030F0702030302020204" pitchFamily="66" charset="0"/>
              </a:rPr>
              <a:t>ast</a:t>
            </a:r>
            <a:r>
              <a:rPr lang="en-US" altLang="zh-CN" sz="3600" b="1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 reading</a:t>
            </a:r>
            <a:endParaRPr lang="en-US" altLang="zh-CN" sz="36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6" name="流程图: 可选过程 15"/>
          <p:cNvSpPr/>
          <p:nvPr>
            <p:custDataLst>
              <p:tags r:id="rId6"/>
            </p:custDataLst>
          </p:nvPr>
        </p:nvSpPr>
        <p:spPr>
          <a:xfrm>
            <a:off x="3257052" y="5728860"/>
            <a:ext cx="3863251" cy="611505"/>
          </a:xfrm>
          <a:prstGeom prst="flowChartAlternateProcess">
            <a:avLst/>
          </a:prstGeom>
          <a:solidFill>
            <a:srgbClr val="090DBD"/>
          </a:solidFill>
          <a:ln>
            <a:solidFill>
              <a:srgbClr val="BBE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</a:t>
            </a:r>
            <a:r>
              <a:rPr lang="zh-CN" altLang="en-US" sz="40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0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happened</a:t>
            </a:r>
            <a:r>
              <a:rPr lang="en-US" altLang="zh-CN" sz="36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 sz="3600" dirty="0"/>
          </a:p>
        </p:txBody>
      </p:sp>
      <p:sp>
        <p:nvSpPr>
          <p:cNvPr id="18" name="流程图: 可选过程 17"/>
          <p:cNvSpPr/>
          <p:nvPr>
            <p:custDataLst>
              <p:tags r:id="rId7"/>
            </p:custDataLst>
          </p:nvPr>
        </p:nvSpPr>
        <p:spPr>
          <a:xfrm>
            <a:off x="1648381" y="2456168"/>
            <a:ext cx="2248972" cy="611505"/>
          </a:xfrm>
          <a:prstGeom prst="flowChartAlternateProcess">
            <a:avLst/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When</a:t>
            </a:r>
            <a:endParaRPr lang="zh-CN" altLang="en-US" sz="3600" dirty="0"/>
          </a:p>
        </p:txBody>
      </p:sp>
      <p:sp>
        <p:nvSpPr>
          <p:cNvPr id="20" name="流程图: 可选过程 19"/>
          <p:cNvSpPr/>
          <p:nvPr>
            <p:custDataLst>
              <p:tags r:id="rId8"/>
            </p:custDataLst>
          </p:nvPr>
        </p:nvSpPr>
        <p:spPr>
          <a:xfrm>
            <a:off x="7049207" y="2409463"/>
            <a:ext cx="2248972" cy="611505"/>
          </a:xfrm>
          <a:prstGeom prst="flowChartAlternateProcess">
            <a:avLst/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Who</a:t>
            </a:r>
            <a:endParaRPr lang="zh-CN" altLang="en-US" sz="3600" dirty="0"/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0" y="5193404"/>
            <a:ext cx="1518070" cy="16645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2C0DA2D4-BBA0-4A27-8949-5AB9945DB7E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rcRect l="62911" t="43713" r="13182" b="47065"/>
          <a:stretch>
            <a:fillRect/>
          </a:stretch>
        </p:blipFill>
        <p:spPr>
          <a:xfrm>
            <a:off x="2625003" y="3791188"/>
            <a:ext cx="5248759" cy="12127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3" name="直线连接符 2"/>
          <p:cNvCxnSpPr/>
          <p:nvPr/>
        </p:nvCxnSpPr>
        <p:spPr>
          <a:xfrm>
            <a:off x="2890173" y="3197237"/>
            <a:ext cx="359997" cy="4525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H="1">
            <a:off x="7604947" y="3174446"/>
            <a:ext cx="312966" cy="4607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直线连接符 20"/>
          <p:cNvCxnSpPr/>
          <p:nvPr/>
        </p:nvCxnSpPr>
        <p:spPr>
          <a:xfrm>
            <a:off x="5159112" y="5232941"/>
            <a:ext cx="8165" cy="4461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3DE897E0-4F99-41EE-9C46-1EE4F4B9DFF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13410" y="2441292"/>
            <a:ext cx="4769396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en-US" altLang="zh-CN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ne </a:t>
            </a:r>
            <a:r>
              <a:rPr lang="en-US" altLang="zh-CN" sz="3600" b="1" dirty="0">
                <a:solidFill>
                  <a:srgbClr val="FF0000"/>
                </a:solidFill>
                <a:latin typeface="Comic Sans MS"/>
                <a:cs typeface="Comic Sans MS"/>
              </a:rPr>
              <a:t>Sunday morning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3DE897E0-4F99-41EE-9C46-1EE4F4B9DFF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529775" y="2377533"/>
            <a:ext cx="496828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mic Sans MS"/>
                <a:cs typeface="Comic Sans MS"/>
              </a:rPr>
              <a:t>Millie, Amy </a:t>
            </a:r>
            <a:r>
              <a:rPr lang="en-US" altLang="zh-CN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and</a:t>
            </a:r>
            <a:r>
              <a:rPr lang="zh-CN" altLang="en-US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Andy </a:t>
            </a:r>
            <a:endParaRPr lang="en-US" altLang="zh-CN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a16="http://schemas.microsoft.com/office/drawing/2014/main" id="{3DE897E0-4F99-41EE-9C46-1EE4F4B9DFF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760017" y="5728005"/>
            <a:ext cx="495477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They met a “ghost”.</a:t>
            </a:r>
            <a:endParaRPr lang="en-US" altLang="zh-CN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853555" y="4507865"/>
            <a:ext cx="499300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C: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Millie and Amy heard </a:t>
            </a:r>
          </a:p>
          <a:p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the ghost in the park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853555" y="1777365"/>
            <a:ext cx="44500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A:</a:t>
            </a:r>
            <a:r>
              <a:rPr lang="en-US" altLang="zh-CN" sz="3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Andy helped them </a:t>
            </a:r>
          </a:p>
          <a:p>
            <a:pPr algn="l">
              <a:buClrTx/>
              <a:buSzTx/>
              <a:buNone/>
            </a:pPr>
            <a:r>
              <a:rPr lang="en-US" altLang="zh-CN" sz="3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find out the ghost.</a:t>
            </a:r>
            <a:endParaRPr lang="en-US" altLang="zh-CN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853555" y="3053080"/>
            <a:ext cx="50850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B: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>
                <a:latin typeface="Times New Roman" panose="02020603050405020304" charset="0"/>
                <a:cs typeface="Times New Roman" panose="02020603050405020304" charset="0"/>
              </a:rPr>
              <a:t>They took the little cat </a:t>
            </a:r>
          </a:p>
          <a:p>
            <a:pPr algn="l">
              <a:buClrTx/>
              <a:buSzTx/>
              <a:buNone/>
            </a:pPr>
            <a:r>
              <a:rPr lang="en-US" altLang="zh-CN" sz="3600" b="1" dirty="0">
                <a:latin typeface="Times New Roman" panose="02020603050405020304" charset="0"/>
                <a:cs typeface="Times New Roman" panose="02020603050405020304" charset="0"/>
              </a:rPr>
              <a:t>to the animal center.</a:t>
            </a:r>
          </a:p>
        </p:txBody>
      </p:sp>
      <p:sp>
        <p:nvSpPr>
          <p:cNvPr id="119811" name="矩形 119810"/>
          <p:cNvSpPr/>
          <p:nvPr>
            <p:custDataLst>
              <p:tags r:id="rId4"/>
            </p:custDataLst>
          </p:nvPr>
        </p:nvSpPr>
        <p:spPr>
          <a:xfrm>
            <a:off x="486093" y="1325245"/>
            <a:ext cx="8604250" cy="42024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>
              <a:lnSpc>
                <a:spcPct val="120000"/>
              </a:lnSpc>
              <a:buClr>
                <a:srgbClr val="009999"/>
              </a:buClr>
              <a:buSzPct val="90000"/>
              <a:buFont typeface="Wingdings" panose="05000000000000000000" pitchFamily="2" charset="2"/>
              <a:buNone/>
            </a:pPr>
            <a:endParaRPr lang="en-US" altLang="zh-CN" sz="3600" dirty="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charset="0"/>
            </a:endParaRPr>
          </a:p>
          <a:p>
            <a:pPr fontAlgn="auto">
              <a:lnSpc>
                <a:spcPts val="3840"/>
              </a:lnSpc>
              <a:buClr>
                <a:srgbClr val="009999"/>
              </a:buClr>
              <a:buSzPct val="90000"/>
              <a:buFont typeface="Wingdings" panose="05000000000000000000" pitchFamily="2" charset="2"/>
              <a:buBlip>
                <a:blip r:embed="rId11"/>
              </a:buBlip>
            </a:pPr>
            <a:r>
              <a:rPr lang="en-US" altLang="zh-CN" sz="3600" dirty="0">
                <a:solidFill>
                  <a:srgbClr val="00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</a:rPr>
              <a:t>Part 1</a:t>
            </a:r>
            <a:r>
              <a:rPr lang="en-US" altLang="zh-CN" sz="32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</a:rPr>
              <a:t>  </a:t>
            </a: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</a:rPr>
              <a:t>Line 1--- Line 7</a:t>
            </a:r>
          </a:p>
          <a:p>
            <a:pPr indent="0" fontAlgn="auto">
              <a:lnSpc>
                <a:spcPts val="3840"/>
              </a:lnSpc>
              <a:buClr>
                <a:srgbClr val="009999"/>
              </a:buClr>
              <a:buSzPct val="90000"/>
              <a:buFont typeface="Wingdings" panose="05000000000000000000" pitchFamily="2" charset="2"/>
              <a:buNone/>
            </a:pPr>
            <a:endParaRPr lang="en-US" altLang="zh-CN" sz="3200" b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charset="0"/>
            </a:endParaRPr>
          </a:p>
          <a:p>
            <a:pPr indent="0" fontAlgn="auto">
              <a:lnSpc>
                <a:spcPts val="3840"/>
              </a:lnSpc>
              <a:buClr>
                <a:srgbClr val="009999"/>
              </a:buClr>
              <a:buSzPct val="90000"/>
              <a:buFont typeface="Wingdings" panose="05000000000000000000" pitchFamily="2" charset="2"/>
              <a:buNone/>
            </a:pPr>
            <a:endParaRPr lang="en-US" altLang="zh-CN" sz="3200" b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charset="0"/>
            </a:endParaRPr>
          </a:p>
          <a:p>
            <a:pPr fontAlgn="auto">
              <a:lnSpc>
                <a:spcPts val="3840"/>
              </a:lnSpc>
              <a:buClr>
                <a:srgbClr val="009999"/>
              </a:buClr>
              <a:buSzPct val="90000"/>
              <a:buFont typeface="Wingdings" panose="05000000000000000000" pitchFamily="2" charset="2"/>
              <a:buBlip>
                <a:blip r:embed="rId11"/>
              </a:buBlip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</a:rPr>
              <a:t> Part 2</a:t>
            </a:r>
            <a:r>
              <a:rPr lang="en-US" altLang="zh-CN" sz="32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</a:rPr>
              <a:t>  </a:t>
            </a: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</a:rPr>
              <a:t>Line 8--- Line 13</a:t>
            </a:r>
          </a:p>
          <a:p>
            <a:pPr indent="0" fontAlgn="auto">
              <a:lnSpc>
                <a:spcPts val="3840"/>
              </a:lnSpc>
              <a:buClr>
                <a:srgbClr val="009999"/>
              </a:buClr>
              <a:buSzPct val="90000"/>
              <a:buFont typeface="Wingdings" panose="05000000000000000000" pitchFamily="2" charset="2"/>
              <a:buNone/>
            </a:pPr>
            <a:endParaRPr lang="en-US" altLang="zh-CN" sz="3600" b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charset="0"/>
            </a:endParaRPr>
          </a:p>
          <a:p>
            <a:pPr indent="0" fontAlgn="auto">
              <a:lnSpc>
                <a:spcPts val="3840"/>
              </a:lnSpc>
              <a:buClr>
                <a:srgbClr val="009999"/>
              </a:buClr>
              <a:buSzPct val="90000"/>
              <a:buFont typeface="Wingdings" panose="05000000000000000000" pitchFamily="2" charset="2"/>
              <a:buNone/>
            </a:pPr>
            <a:endParaRPr lang="en-US" altLang="zh-CN" sz="3200" b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charset="0"/>
            </a:endParaRPr>
          </a:p>
          <a:p>
            <a:pPr fontAlgn="auto">
              <a:lnSpc>
                <a:spcPts val="3840"/>
              </a:lnSpc>
              <a:buClr>
                <a:srgbClr val="009999"/>
              </a:buClr>
              <a:buSzPct val="90000"/>
              <a:buFont typeface="Wingdings" panose="05000000000000000000" pitchFamily="2" charset="2"/>
              <a:buBlip>
                <a:blip r:embed="rId11"/>
              </a:buBlip>
            </a:pPr>
            <a:r>
              <a:rPr lang="en-US" altLang="zh-CN" sz="32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</a:rPr>
              <a:t>Part 3</a:t>
            </a:r>
            <a:r>
              <a:rPr lang="en-US" altLang="zh-CN" sz="32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</a:rPr>
              <a:t>  </a:t>
            </a: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</a:rPr>
              <a:t>Line 14--- Line 16</a:t>
            </a:r>
          </a:p>
        </p:txBody>
      </p:sp>
      <p:cxnSp>
        <p:nvCxnSpPr>
          <p:cNvPr id="8" name="直接连接符 7"/>
          <p:cNvCxnSpPr/>
          <p:nvPr>
            <p:custDataLst>
              <p:tags r:id="rId5"/>
            </p:custDataLst>
          </p:nvPr>
        </p:nvCxnSpPr>
        <p:spPr>
          <a:xfrm>
            <a:off x="5231765" y="2336165"/>
            <a:ext cx="1783080" cy="251142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6"/>
            </p:custDataLst>
          </p:nvPr>
        </p:nvCxnSpPr>
        <p:spPr>
          <a:xfrm flipV="1">
            <a:off x="5467350" y="2259330"/>
            <a:ext cx="1488440" cy="152781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7"/>
            </p:custDataLst>
          </p:nvPr>
        </p:nvCxnSpPr>
        <p:spPr>
          <a:xfrm flipV="1">
            <a:off x="5467350" y="3509010"/>
            <a:ext cx="1459230" cy="159321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-1" y="0"/>
            <a:ext cx="267518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Main ideas</a:t>
            </a:r>
            <a:endParaRPr lang="en-US" altLang="zh-CN" sz="36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-1" y="642737"/>
            <a:ext cx="12056980" cy="584776"/>
          </a:xfrm>
          <a:prstGeom prst="rect">
            <a:avLst/>
          </a:prstGeom>
          <a:solidFill>
            <a:srgbClr val="F7FD9D"/>
          </a:solidFill>
          <a:extLst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</a:t>
            </a:r>
            <a:r>
              <a:rPr lang="en-US" sz="32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ead </a:t>
            </a:r>
            <a:r>
              <a:rPr lang="en-US" sz="3200" b="1" dirty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the </a:t>
            </a:r>
            <a:r>
              <a:rPr lang="en-US" sz="32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sto</a:t>
            </a:r>
            <a:r>
              <a:rPr lang="en-US" sz="32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ry </a:t>
            </a:r>
            <a:r>
              <a:rPr lang="en-US" sz="3200" b="1" dirty="0" err="1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again,and</a:t>
            </a:r>
            <a:r>
              <a:rPr lang="en-US" sz="32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m</a:t>
            </a:r>
            <a:r>
              <a:rPr lang="en-US" altLang="zh-CN" sz="3200" b="1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atch </a:t>
            </a:r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the main ideas. 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198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03835" y="1553845"/>
          <a:ext cx="11765915" cy="2343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675"/>
                <a:gridCol w="2521585"/>
                <a:gridCol w="2153920"/>
                <a:gridCol w="3025140"/>
                <a:gridCol w="1839595"/>
              </a:tblGrid>
              <a:tr h="13658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When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did it happen?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Where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did it happen?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Who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was there?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What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did they do？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32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How</a:t>
                      </a:r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did they feel?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97726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32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03835" y="2891155"/>
            <a:ext cx="231775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One Sunday  </a:t>
            </a:r>
          </a:p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morning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21585" y="2891155"/>
            <a:ext cx="229489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At Sunshine</a:t>
            </a:r>
          </a:p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Park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5118100" y="2891155"/>
            <a:ext cx="195580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Millie and </a:t>
            </a:r>
          </a:p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Amy</a:t>
            </a: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7204710" y="2891155"/>
            <a:ext cx="293052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Sat down under </a:t>
            </a:r>
          </a:p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big tree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0" y="0"/>
            <a:ext cx="362331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Comic Sans MS" panose="030F0702030302020204" pitchFamily="66" charset="0"/>
                <a:cs typeface="Comic Sans MS" panose="030F0702030302020204" pitchFamily="66" charset="0"/>
              </a:rPr>
              <a:t>Careful reading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3732530" y="795020"/>
            <a:ext cx="4161790" cy="583565"/>
          </a:xfrm>
          <a:prstGeom prst="rect">
            <a:avLst/>
          </a:prstGeom>
          <a:solidFill>
            <a:srgbClr val="F7FD9D"/>
          </a:solidFill>
          <a:extLst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Read Line 1-Line 2.</a:t>
            </a: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3074670" y="5245735"/>
            <a:ext cx="1555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>
                <a:solidFill>
                  <a:schemeClr val="l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afraid</a:t>
            </a:r>
            <a:r>
              <a:rPr lang="en-US" altLang="zh-CN" sz="3600" b="1">
                <a:solidFill>
                  <a:schemeClr val="lt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 ？</a:t>
            </a:r>
            <a:endParaRPr lang="en-US" altLang="zh-CN" sz="3600" b="1">
              <a:solidFill>
                <a:schemeClr val="l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5117783" y="5245735"/>
            <a:ext cx="3510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b="1">
                <a:solidFill>
                  <a:schemeClr val="l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relaxed(</a:t>
            </a:r>
            <a:r>
              <a:rPr lang="en-US" altLang="zh-CN" sz="3600" b="1">
                <a:solidFill>
                  <a:schemeClr val="lt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放松的)</a:t>
            </a:r>
            <a:r>
              <a:rPr lang="en-US" altLang="zh-CN" sz="3600" b="1">
                <a:solidFill>
                  <a:schemeClr val="l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  <a:endParaRPr lang="en-US" altLang="zh-CN" sz="3600" b="1">
              <a:solidFill>
                <a:schemeClr val="l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10266045" y="3072765"/>
            <a:ext cx="15694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2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elaxed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云形标注 16"/>
          <p:cNvSpPr/>
          <p:nvPr>
            <p:custDataLst>
              <p:tags r:id="rId11"/>
            </p:custDataLst>
          </p:nvPr>
        </p:nvSpPr>
        <p:spPr>
          <a:xfrm>
            <a:off x="2364105" y="4494530"/>
            <a:ext cx="6898640" cy="1284605"/>
          </a:xfrm>
          <a:prstGeom prst="cloudCallout">
            <a:avLst>
              <a:gd name="adj1" fmla="val -60079"/>
              <a:gd name="adj2" fmla="val -89693"/>
            </a:avLst>
          </a:prstGeom>
          <a:solidFill>
            <a:srgbClr val="090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What happened later?</a:t>
            </a:r>
            <a:endParaRPr lang="en-US" altLang="zh-CN" sz="36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1"/>
      <p:bldP spid="16" grpId="1"/>
      <p:bldP spid="14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17550" y="1553845"/>
          <a:ext cx="11324590" cy="4287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985"/>
                <a:gridCol w="1903730"/>
                <a:gridCol w="1624965"/>
                <a:gridCol w="4120515"/>
                <a:gridCol w="1890395"/>
              </a:tblGrid>
              <a:tr h="125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When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did it happen?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8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Where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did it happen?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8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Who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was there?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8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What 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did they do？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800">
                          <a:solidFill>
                            <a:srgbClr val="090DBD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How </a:t>
                      </a: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did they feel?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9159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195070" y="3402965"/>
            <a:ext cx="10325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Later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480310" y="3297555"/>
            <a:ext cx="202946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At Sunshine</a:t>
            </a:r>
          </a:p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 Park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4392295" y="3372485"/>
            <a:ext cx="173482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Millie and </a:t>
            </a:r>
          </a:p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Amy</a:t>
            </a: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977890" y="2977515"/>
            <a:ext cx="409448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Heard_______________</a:t>
            </a:r>
          </a:p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______________________ </a:t>
            </a: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0147300" y="3587750"/>
            <a:ext cx="18719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very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 afraid</a:t>
            </a:r>
            <a:endParaRPr lang="en-US" altLang="zh-CN" sz="2800"/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6038850" y="3747135"/>
            <a:ext cx="380746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________________but</a:t>
            </a:r>
          </a:p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______________</a:t>
            </a: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6038850" y="4602480"/>
            <a:ext cx="334708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3.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 They ___________</a:t>
            </a:r>
          </a:p>
          <a:p>
            <a:pPr algn="l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quickly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7308850" y="2880995"/>
            <a:ext cx="250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whisper</a:t>
            </a:r>
            <a:r>
              <a:rPr lang="en-US" altLang="zh-CN" sz="2800" b="1" dirty="0" smtClean="0">
                <a:solidFill>
                  <a:srgbClr val="090DBD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from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6049010" y="3372485"/>
            <a:ext cx="4188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bushes</a:t>
            </a:r>
            <a:r>
              <a:rPr lang="en-US" altLang="zh-CN" sz="2800" b="1" dirty="0" smtClean="0">
                <a:solidFill>
                  <a:srgbClr val="090DBD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behind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tree</a:t>
            </a: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6637802" y="3772529"/>
            <a:ext cx="24841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Turned around</a:t>
            </a: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6532880" y="4140835"/>
            <a:ext cx="20097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saw nothing</a:t>
            </a:r>
          </a:p>
        </p:txBody>
      </p: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7308850" y="4602480"/>
            <a:ext cx="244094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left the park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</a:p>
          <a:p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3895090" y="715645"/>
            <a:ext cx="4161790" cy="583565"/>
          </a:xfrm>
          <a:prstGeom prst="rect">
            <a:avLst/>
          </a:prstGeom>
          <a:solidFill>
            <a:srgbClr val="F7FD9D"/>
          </a:solidFill>
          <a:extLst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en-US" sz="32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Read Line 3-Line 7.</a:t>
            </a: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0" y="0"/>
            <a:ext cx="362331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Comic Sans MS" panose="030F0702030302020204" pitchFamily="66" charset="0"/>
                <a:cs typeface="Comic Sans MS" panose="030F0702030302020204" pitchFamily="66" charset="0"/>
              </a:rPr>
              <a:t>Careful reading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  <p:tag name="KSO_WM_UNIT_TABLE_BEAUTIFY" val="smartTable{238bce24-2554-4e86-9720-09d9920dac41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  <p:tag name="KSO_WM_UNIT_TABLE_BEAUTIFY" val="smartTable{bfed8001-7dee-4065-8434-a02fd0cb184b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3289*4319*721*721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1297</Words>
  <Application>Microsoft Macintosh PowerPoint</Application>
  <PresentationFormat>自定义</PresentationFormat>
  <Paragraphs>237</Paragraphs>
  <Slides>26</Slides>
  <Notes>1</Notes>
  <HiddenSlides>2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周 凌骊</cp:lastModifiedBy>
  <cp:revision>46</cp:revision>
  <cp:lastPrinted>2022-11-28T22:09:48Z</cp:lastPrinted>
  <dcterms:created xsi:type="dcterms:W3CDTF">2022-11-28T22:09:48Z</dcterms:created>
  <dcterms:modified xsi:type="dcterms:W3CDTF">2023-03-30T09:44:34Z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