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8"/>
  </p:notesMasterIdLst>
  <p:sldIdLst>
    <p:sldId id="256" r:id="rId4"/>
    <p:sldId id="264" r:id="rId5"/>
    <p:sldId id="259" r:id="rId6"/>
    <p:sldId id="265" r:id="rId7"/>
    <p:sldId id="266" r:id="rId9"/>
    <p:sldId id="272" r:id="rId10"/>
    <p:sldId id="267" r:id="rId11"/>
    <p:sldId id="268" r:id="rId12"/>
    <p:sldId id="270" r:id="rId13"/>
    <p:sldId id="269" r:id="rId14"/>
    <p:sldId id="271" r:id="rId1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60"/>
        <p:guide pos="2881"/>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notesMaster" Target="notesMasters/notes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421D011-EC35-498F-ADE3-3197FF1A64D5}"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421D011-EC35-498F-ADE3-3197FF1A64D5}"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image" Target="../media/image2.png"/><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1.jpeg"/><Relationship Id="rId14" Type="http://schemas.openxmlformats.org/officeDocument/2006/relationships/tags" Target="../tags/tag11.xml"/><Relationship Id="rId13" Type="http://schemas.openxmlformats.org/officeDocument/2006/relationships/tags" Target="../tags/tag10.xml"/><Relationship Id="rId12" Type="http://schemas.openxmlformats.org/officeDocument/2006/relationships/tags" Target="../tags/tag9.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82.xml"/><Relationship Id="rId8" Type="http://schemas.openxmlformats.org/officeDocument/2006/relationships/tags" Target="../tags/tag81.xml"/><Relationship Id="rId7" Type="http://schemas.openxmlformats.org/officeDocument/2006/relationships/image" Target="../media/image5.png"/><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image" Target="../media/image4.jpeg"/><Relationship Id="rId3" Type="http://schemas.openxmlformats.org/officeDocument/2006/relationships/tags" Target="../tags/tag78.xml"/><Relationship Id="rId2" Type="http://schemas.openxmlformats.org/officeDocument/2006/relationships/tags" Target="../tags/tag77.xml"/><Relationship Id="rId11" Type="http://schemas.openxmlformats.org/officeDocument/2006/relationships/tags" Target="../tags/tag84.xml"/><Relationship Id="rId10" Type="http://schemas.openxmlformats.org/officeDocument/2006/relationships/tags" Target="../tags/tag8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image" Target="../media/image2.png"/><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image" Target="../media/image1.jpeg"/><Relationship Id="rId10" Type="http://schemas.openxmlformats.org/officeDocument/2006/relationships/tags" Target="../tags/tag91.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image" Target="../media/image3.png"/><Relationship Id="rId10" Type="http://schemas.openxmlformats.org/officeDocument/2006/relationships/tags" Target="../tags/tag99.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104.xml"/><Relationship Id="rId6" Type="http://schemas.openxmlformats.org/officeDocument/2006/relationships/tags" Target="../tags/tag103.xml"/><Relationship Id="rId5" Type="http://schemas.openxmlformats.org/officeDocument/2006/relationships/tags" Target="../tags/tag102.xml"/><Relationship Id="rId4" Type="http://schemas.openxmlformats.org/officeDocument/2006/relationships/tags" Target="../tags/tag101.xml"/><Relationship Id="rId3" Type="http://schemas.openxmlformats.org/officeDocument/2006/relationships/tags" Target="../tags/tag100.xm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image" Target="../media/image3.png"/><Relationship Id="rId11" Type="http://schemas.openxmlformats.org/officeDocument/2006/relationships/image" Target="../media/image5.png"/><Relationship Id="rId10" Type="http://schemas.openxmlformats.org/officeDocument/2006/relationships/tags" Target="../tags/tag112.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19.xml"/><Relationship Id="rId8" Type="http://schemas.openxmlformats.org/officeDocument/2006/relationships/tags" Target="../tags/tag118.xml"/><Relationship Id="rId7" Type="http://schemas.openxmlformats.org/officeDocument/2006/relationships/tags" Target="../tags/tag117.xml"/><Relationship Id="rId6" Type="http://schemas.openxmlformats.org/officeDocument/2006/relationships/tags" Target="../tags/tag116.xml"/><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image" Target="../media/image3.png"/><Relationship Id="rId11" Type="http://schemas.openxmlformats.org/officeDocument/2006/relationships/image" Target="../media/image5.png"/><Relationship Id="rId10" Type="http://schemas.openxmlformats.org/officeDocument/2006/relationships/tags" Target="../tags/tag120.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27.xml"/><Relationship Id="rId8" Type="http://schemas.openxmlformats.org/officeDocument/2006/relationships/tags" Target="../tags/tag126.xml"/><Relationship Id="rId7" Type="http://schemas.openxmlformats.org/officeDocument/2006/relationships/tags" Target="../tags/tag125.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3" Type="http://schemas.openxmlformats.org/officeDocument/2006/relationships/tags" Target="../tags/tag121.xml"/><Relationship Id="rId2" Type="http://schemas.openxmlformats.org/officeDocument/2006/relationships/image" Target="../media/image3.png"/><Relationship Id="rId10" Type="http://schemas.openxmlformats.org/officeDocument/2006/relationships/tags" Target="../tags/tag128.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35.xml"/><Relationship Id="rId8" Type="http://schemas.openxmlformats.org/officeDocument/2006/relationships/tags" Target="../tags/tag134.xml"/><Relationship Id="rId7" Type="http://schemas.openxmlformats.org/officeDocument/2006/relationships/tags" Target="../tags/tag133.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 Id="rId3" Type="http://schemas.openxmlformats.org/officeDocument/2006/relationships/tags" Target="../tags/tag129.xml"/><Relationship Id="rId2" Type="http://schemas.openxmlformats.org/officeDocument/2006/relationships/image" Target="../media/image3.png"/><Relationship Id="rId11" Type="http://schemas.openxmlformats.org/officeDocument/2006/relationships/tags" Target="../tags/tag137.xml"/><Relationship Id="rId10" Type="http://schemas.openxmlformats.org/officeDocument/2006/relationships/tags" Target="../tags/tag136.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44.xml"/><Relationship Id="rId8" Type="http://schemas.openxmlformats.org/officeDocument/2006/relationships/tags" Target="../tags/tag143.xml"/><Relationship Id="rId7" Type="http://schemas.openxmlformats.org/officeDocument/2006/relationships/tags" Target="../tags/tag142.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 Id="rId3" Type="http://schemas.openxmlformats.org/officeDocument/2006/relationships/tags" Target="../tags/tag138.xml"/><Relationship Id="rId2" Type="http://schemas.openxmlformats.org/officeDocument/2006/relationships/image" Target="../media/image1.jpeg"/><Relationship Id="rId10"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image" Target="../media/image2.png"/><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image" Target="../media/image1.jpeg"/><Relationship Id="rId14" Type="http://schemas.openxmlformats.org/officeDocument/2006/relationships/tags" Target="../tags/tag161.xml"/><Relationship Id="rId13" Type="http://schemas.openxmlformats.org/officeDocument/2006/relationships/tags" Target="../tags/tag160.xml"/><Relationship Id="rId12" Type="http://schemas.openxmlformats.org/officeDocument/2006/relationships/tags" Target="../tags/tag159.xml"/><Relationship Id="rId11" Type="http://schemas.openxmlformats.org/officeDocument/2006/relationships/tags" Target="../tags/tag158.xml"/><Relationship Id="rId10" Type="http://schemas.openxmlformats.org/officeDocument/2006/relationships/tags" Target="../tags/tag15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7" Type="http://schemas.openxmlformats.org/officeDocument/2006/relationships/tags" Target="../tags/tag166.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3" Type="http://schemas.openxmlformats.org/officeDocument/2006/relationships/tags" Target="../tags/tag162.xml"/><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image" Target="../media/image1.jpeg"/><Relationship Id="rId10" Type="http://schemas.openxmlformats.org/officeDocument/2006/relationships/tags" Target="../tags/tag17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80.xml"/><Relationship Id="rId8" Type="http://schemas.openxmlformats.org/officeDocument/2006/relationships/tags" Target="../tags/tag179.xml"/><Relationship Id="rId7" Type="http://schemas.openxmlformats.org/officeDocument/2006/relationships/image" Target="../media/image5.png"/><Relationship Id="rId6" Type="http://schemas.openxmlformats.org/officeDocument/2006/relationships/tags" Target="../tags/tag178.xml"/><Relationship Id="rId5" Type="http://schemas.openxmlformats.org/officeDocument/2006/relationships/tags" Target="../tags/tag177.xml"/><Relationship Id="rId4" Type="http://schemas.openxmlformats.org/officeDocument/2006/relationships/image" Target="../media/image4.jpeg"/><Relationship Id="rId3" Type="http://schemas.openxmlformats.org/officeDocument/2006/relationships/tags" Target="../tags/tag176.xml"/><Relationship Id="rId2" Type="http://schemas.openxmlformats.org/officeDocument/2006/relationships/tags" Target="../tags/tag175.xml"/><Relationship Id="rId13" Type="http://schemas.openxmlformats.org/officeDocument/2006/relationships/tags" Target="../tags/tag184.xml"/><Relationship Id="rId12" Type="http://schemas.openxmlformats.org/officeDocument/2006/relationships/tags" Target="../tags/tag183.xml"/><Relationship Id="rId11" Type="http://schemas.openxmlformats.org/officeDocument/2006/relationships/tags" Target="../tags/tag182.xml"/><Relationship Id="rId10" Type="http://schemas.openxmlformats.org/officeDocument/2006/relationships/tags" Target="../tags/tag18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90.xml"/><Relationship Id="rId8" Type="http://schemas.openxmlformats.org/officeDocument/2006/relationships/tags" Target="../tags/tag189.xml"/><Relationship Id="rId7" Type="http://schemas.openxmlformats.org/officeDocument/2006/relationships/image" Target="../media/image5.png"/><Relationship Id="rId6" Type="http://schemas.openxmlformats.org/officeDocument/2006/relationships/tags" Target="../tags/tag188.xml"/><Relationship Id="rId5" Type="http://schemas.openxmlformats.org/officeDocument/2006/relationships/tags" Target="../tags/tag187.xml"/><Relationship Id="rId4" Type="http://schemas.openxmlformats.org/officeDocument/2006/relationships/image" Target="../media/image4.jpeg"/><Relationship Id="rId3" Type="http://schemas.openxmlformats.org/officeDocument/2006/relationships/tags" Target="../tags/tag186.xml"/><Relationship Id="rId2" Type="http://schemas.openxmlformats.org/officeDocument/2006/relationships/tags" Target="../tags/tag185.xml"/><Relationship Id="rId15" Type="http://schemas.openxmlformats.org/officeDocument/2006/relationships/tags" Target="../tags/tag196.xml"/><Relationship Id="rId14" Type="http://schemas.openxmlformats.org/officeDocument/2006/relationships/tags" Target="../tags/tag195.xml"/><Relationship Id="rId13" Type="http://schemas.openxmlformats.org/officeDocument/2006/relationships/tags" Target="../tags/tag194.xml"/><Relationship Id="rId12" Type="http://schemas.openxmlformats.org/officeDocument/2006/relationships/tags" Target="../tags/tag193.xml"/><Relationship Id="rId11" Type="http://schemas.openxmlformats.org/officeDocument/2006/relationships/tags" Target="../tags/tag192.xml"/><Relationship Id="rId10" Type="http://schemas.openxmlformats.org/officeDocument/2006/relationships/tags" Target="../tags/tag19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02.xml"/><Relationship Id="rId8" Type="http://schemas.openxmlformats.org/officeDocument/2006/relationships/tags" Target="../tags/tag201.xml"/><Relationship Id="rId7" Type="http://schemas.openxmlformats.org/officeDocument/2006/relationships/image" Target="../media/image5.png"/><Relationship Id="rId6" Type="http://schemas.openxmlformats.org/officeDocument/2006/relationships/tags" Target="../tags/tag200.xml"/><Relationship Id="rId5" Type="http://schemas.openxmlformats.org/officeDocument/2006/relationships/tags" Target="../tags/tag199.xml"/><Relationship Id="rId4" Type="http://schemas.openxmlformats.org/officeDocument/2006/relationships/image" Target="../media/image4.jpeg"/><Relationship Id="rId3" Type="http://schemas.openxmlformats.org/officeDocument/2006/relationships/tags" Target="../tags/tag198.xml"/><Relationship Id="rId2" Type="http://schemas.openxmlformats.org/officeDocument/2006/relationships/tags" Target="../tags/tag197.xml"/><Relationship Id="rId11" Type="http://schemas.openxmlformats.org/officeDocument/2006/relationships/tags" Target="../tags/tag204.xml"/><Relationship Id="rId10" Type="http://schemas.openxmlformats.org/officeDocument/2006/relationships/tags" Target="../tags/tag203.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213.xml"/><Relationship Id="rId8" Type="http://schemas.openxmlformats.org/officeDocument/2006/relationships/tags" Target="../tags/tag212.xml"/><Relationship Id="rId7" Type="http://schemas.openxmlformats.org/officeDocument/2006/relationships/image" Target="../media/image5.png"/><Relationship Id="rId6" Type="http://schemas.openxmlformats.org/officeDocument/2006/relationships/tags" Target="../tags/tag211.xml"/><Relationship Id="rId5" Type="http://schemas.openxmlformats.org/officeDocument/2006/relationships/tags" Target="../tags/tag210.xml"/><Relationship Id="rId4" Type="http://schemas.openxmlformats.org/officeDocument/2006/relationships/image" Target="../media/image4.jpeg"/><Relationship Id="rId3" Type="http://schemas.openxmlformats.org/officeDocument/2006/relationships/tags" Target="../tags/tag209.xml"/><Relationship Id="rId2" Type="http://schemas.openxmlformats.org/officeDocument/2006/relationships/tags" Target="../tags/tag208.xml"/><Relationship Id="rId13" Type="http://schemas.openxmlformats.org/officeDocument/2006/relationships/tags" Target="../tags/tag217.xml"/><Relationship Id="rId12" Type="http://schemas.openxmlformats.org/officeDocument/2006/relationships/tags" Target="../tags/tag216.xml"/><Relationship Id="rId11" Type="http://schemas.openxmlformats.org/officeDocument/2006/relationships/tags" Target="../tags/tag215.xml"/><Relationship Id="rId10" Type="http://schemas.openxmlformats.org/officeDocument/2006/relationships/tags" Target="../tags/tag214.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23.xml"/><Relationship Id="rId8" Type="http://schemas.openxmlformats.org/officeDocument/2006/relationships/tags" Target="../tags/tag222.xml"/><Relationship Id="rId7" Type="http://schemas.openxmlformats.org/officeDocument/2006/relationships/image" Target="../media/image5.png"/><Relationship Id="rId6" Type="http://schemas.openxmlformats.org/officeDocument/2006/relationships/tags" Target="../tags/tag221.xml"/><Relationship Id="rId5" Type="http://schemas.openxmlformats.org/officeDocument/2006/relationships/tags" Target="../tags/tag220.xml"/><Relationship Id="rId4" Type="http://schemas.openxmlformats.org/officeDocument/2006/relationships/image" Target="../media/image4.jpeg"/><Relationship Id="rId3" Type="http://schemas.openxmlformats.org/officeDocument/2006/relationships/tags" Target="../tags/tag219.xml"/><Relationship Id="rId2" Type="http://schemas.openxmlformats.org/officeDocument/2006/relationships/tags" Target="../tags/tag218.xml"/><Relationship Id="rId12" Type="http://schemas.openxmlformats.org/officeDocument/2006/relationships/tags" Target="../tags/tag226.xml"/><Relationship Id="rId11" Type="http://schemas.openxmlformats.org/officeDocument/2006/relationships/tags" Target="../tags/tag225.xml"/><Relationship Id="rId10" Type="http://schemas.openxmlformats.org/officeDocument/2006/relationships/tags" Target="../tags/tag22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232.xml"/><Relationship Id="rId8" Type="http://schemas.openxmlformats.org/officeDocument/2006/relationships/tags" Target="../tags/tag231.xml"/><Relationship Id="rId7" Type="http://schemas.openxmlformats.org/officeDocument/2006/relationships/image" Target="../media/image5.png"/><Relationship Id="rId6" Type="http://schemas.openxmlformats.org/officeDocument/2006/relationships/tags" Target="../tags/tag230.xml"/><Relationship Id="rId5" Type="http://schemas.openxmlformats.org/officeDocument/2006/relationships/tags" Target="../tags/tag229.xml"/><Relationship Id="rId4" Type="http://schemas.openxmlformats.org/officeDocument/2006/relationships/image" Target="../media/image4.jpeg"/><Relationship Id="rId3" Type="http://schemas.openxmlformats.org/officeDocument/2006/relationships/tags" Target="../tags/tag228.xml"/><Relationship Id="rId2" Type="http://schemas.openxmlformats.org/officeDocument/2006/relationships/tags" Target="../tags/tag227.xml"/><Relationship Id="rId11" Type="http://schemas.openxmlformats.org/officeDocument/2006/relationships/tags" Target="../tags/tag234.xml"/><Relationship Id="rId10" Type="http://schemas.openxmlformats.org/officeDocument/2006/relationships/tags" Target="../tags/tag233.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40.xml"/><Relationship Id="rId8" Type="http://schemas.openxmlformats.org/officeDocument/2006/relationships/tags" Target="../tags/tag239.xml"/><Relationship Id="rId7" Type="http://schemas.openxmlformats.org/officeDocument/2006/relationships/tags" Target="../tags/tag238.xml"/><Relationship Id="rId6" Type="http://schemas.openxmlformats.org/officeDocument/2006/relationships/image" Target="../media/image2.png"/><Relationship Id="rId5" Type="http://schemas.openxmlformats.org/officeDocument/2006/relationships/tags" Target="../tags/tag237.xml"/><Relationship Id="rId4" Type="http://schemas.openxmlformats.org/officeDocument/2006/relationships/tags" Target="../tags/tag236.xml"/><Relationship Id="rId3" Type="http://schemas.openxmlformats.org/officeDocument/2006/relationships/tags" Target="../tags/tag235.xml"/><Relationship Id="rId2" Type="http://schemas.openxmlformats.org/officeDocument/2006/relationships/image" Target="../media/image1.jpeg"/><Relationship Id="rId10" Type="http://schemas.openxmlformats.org/officeDocument/2006/relationships/tags" Target="../tags/tag24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3.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image" Target="../media/image1.jpeg"/><Relationship Id="rId10" Type="http://schemas.openxmlformats.org/officeDocument/2006/relationships/tags" Target="../tags/tag24.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248.xml"/><Relationship Id="rId8" Type="http://schemas.openxmlformats.org/officeDocument/2006/relationships/tags" Target="../tags/tag247.xml"/><Relationship Id="rId7" Type="http://schemas.openxmlformats.org/officeDocument/2006/relationships/tags" Target="../tags/tag246.xml"/><Relationship Id="rId6" Type="http://schemas.openxmlformats.org/officeDocument/2006/relationships/tags" Target="../tags/tag245.xml"/><Relationship Id="rId5" Type="http://schemas.openxmlformats.org/officeDocument/2006/relationships/tags" Target="../tags/tag244.xml"/><Relationship Id="rId4" Type="http://schemas.openxmlformats.org/officeDocument/2006/relationships/tags" Target="../tags/tag243.xml"/><Relationship Id="rId3" Type="http://schemas.openxmlformats.org/officeDocument/2006/relationships/tags" Target="../tags/tag242.xml"/><Relationship Id="rId2" Type="http://schemas.openxmlformats.org/officeDocument/2006/relationships/image" Target="../media/image3.png"/><Relationship Id="rId10" Type="http://schemas.openxmlformats.org/officeDocument/2006/relationships/tags" Target="../tags/tag249.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7" Type="http://schemas.openxmlformats.org/officeDocument/2006/relationships/tags" Target="../tags/tag254.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 Id="rId3" Type="http://schemas.openxmlformats.org/officeDocument/2006/relationships/tags" Target="../tags/tag250.xml"/><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61.xml"/><Relationship Id="rId8" Type="http://schemas.openxmlformats.org/officeDocument/2006/relationships/tags" Target="../tags/tag260.xml"/><Relationship Id="rId7" Type="http://schemas.openxmlformats.org/officeDocument/2006/relationships/tags" Target="../tags/tag259.xml"/><Relationship Id="rId6" Type="http://schemas.openxmlformats.org/officeDocument/2006/relationships/tags" Target="../tags/tag258.xml"/><Relationship Id="rId5" Type="http://schemas.openxmlformats.org/officeDocument/2006/relationships/tags" Target="../tags/tag257.xml"/><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image" Target="../media/image3.png"/><Relationship Id="rId11" Type="http://schemas.openxmlformats.org/officeDocument/2006/relationships/image" Target="../media/image5.png"/><Relationship Id="rId10" Type="http://schemas.openxmlformats.org/officeDocument/2006/relationships/tags" Target="../tags/tag262.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269.xml"/><Relationship Id="rId8" Type="http://schemas.openxmlformats.org/officeDocument/2006/relationships/tags" Target="../tags/tag268.xml"/><Relationship Id="rId7" Type="http://schemas.openxmlformats.org/officeDocument/2006/relationships/tags" Target="../tags/tag267.xml"/><Relationship Id="rId6" Type="http://schemas.openxmlformats.org/officeDocument/2006/relationships/tags" Target="../tags/tag266.xml"/><Relationship Id="rId5" Type="http://schemas.openxmlformats.org/officeDocument/2006/relationships/tags" Target="../tags/tag265.xml"/><Relationship Id="rId4" Type="http://schemas.openxmlformats.org/officeDocument/2006/relationships/tags" Target="../tags/tag264.xml"/><Relationship Id="rId3" Type="http://schemas.openxmlformats.org/officeDocument/2006/relationships/tags" Target="../tags/tag263.xml"/><Relationship Id="rId2" Type="http://schemas.openxmlformats.org/officeDocument/2006/relationships/image" Target="../media/image3.png"/><Relationship Id="rId11" Type="http://schemas.openxmlformats.org/officeDocument/2006/relationships/image" Target="../media/image5.png"/><Relationship Id="rId10" Type="http://schemas.openxmlformats.org/officeDocument/2006/relationships/tags" Target="../tags/tag270.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277.xml"/><Relationship Id="rId8" Type="http://schemas.openxmlformats.org/officeDocument/2006/relationships/tags" Target="../tags/tag276.xml"/><Relationship Id="rId7" Type="http://schemas.openxmlformats.org/officeDocument/2006/relationships/tags" Target="../tags/tag275.xml"/><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 Id="rId3" Type="http://schemas.openxmlformats.org/officeDocument/2006/relationships/tags" Target="../tags/tag271.xml"/><Relationship Id="rId2" Type="http://schemas.openxmlformats.org/officeDocument/2006/relationships/image" Target="../media/image3.png"/><Relationship Id="rId10" Type="http://schemas.openxmlformats.org/officeDocument/2006/relationships/tags" Target="../tags/tag278.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285.xml"/><Relationship Id="rId8" Type="http://schemas.openxmlformats.org/officeDocument/2006/relationships/tags" Target="../tags/tag284.xml"/><Relationship Id="rId7" Type="http://schemas.openxmlformats.org/officeDocument/2006/relationships/tags" Target="../tags/tag283.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image" Target="../media/image3.png"/><Relationship Id="rId11" Type="http://schemas.openxmlformats.org/officeDocument/2006/relationships/tags" Target="../tags/tag287.xml"/><Relationship Id="rId10" Type="http://schemas.openxmlformats.org/officeDocument/2006/relationships/tags" Target="../tags/tag286.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294.xml"/><Relationship Id="rId8" Type="http://schemas.openxmlformats.org/officeDocument/2006/relationships/tags" Target="../tags/tag293.xml"/><Relationship Id="rId7" Type="http://schemas.openxmlformats.org/officeDocument/2006/relationships/tags" Target="../tags/tag292.xml"/><Relationship Id="rId6" Type="http://schemas.openxmlformats.org/officeDocument/2006/relationships/tags" Target="../tags/tag291.xml"/><Relationship Id="rId5" Type="http://schemas.openxmlformats.org/officeDocument/2006/relationships/tags" Target="../tags/tag290.xml"/><Relationship Id="rId4" Type="http://schemas.openxmlformats.org/officeDocument/2006/relationships/tags" Target="../tags/tag289.xml"/><Relationship Id="rId3" Type="http://schemas.openxmlformats.org/officeDocument/2006/relationships/tags" Target="../tags/tag288.xml"/><Relationship Id="rId2" Type="http://schemas.openxmlformats.org/officeDocument/2006/relationships/image" Target="../media/image1.jpeg"/><Relationship Id="rId10"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image" Target="../media/image5.png"/><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image" Target="../media/image4.jpeg"/><Relationship Id="rId3" Type="http://schemas.openxmlformats.org/officeDocument/2006/relationships/tags" Target="../tags/tag26.xml"/><Relationship Id="rId2" Type="http://schemas.openxmlformats.org/officeDocument/2006/relationships/tags" Target="../tags/tag25.xml"/><Relationship Id="rId13" Type="http://schemas.openxmlformats.org/officeDocument/2006/relationships/tags" Target="../tags/tag34.xml"/><Relationship Id="rId12" Type="http://schemas.openxmlformats.org/officeDocument/2006/relationships/tags" Target="../tags/tag33.xml"/><Relationship Id="rId11" Type="http://schemas.openxmlformats.org/officeDocument/2006/relationships/tags" Target="../tags/tag32.xml"/><Relationship Id="rId10" Type="http://schemas.openxmlformats.org/officeDocument/2006/relationships/tags" Target="../tags/tag3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0.xml"/><Relationship Id="rId8" Type="http://schemas.openxmlformats.org/officeDocument/2006/relationships/tags" Target="../tags/tag39.xml"/><Relationship Id="rId7" Type="http://schemas.openxmlformats.org/officeDocument/2006/relationships/image" Target="../media/image5.png"/><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image" Target="../media/image4.jpeg"/><Relationship Id="rId3" Type="http://schemas.openxmlformats.org/officeDocument/2006/relationships/tags" Target="../tags/tag36.xml"/><Relationship Id="rId2" Type="http://schemas.openxmlformats.org/officeDocument/2006/relationships/tags" Target="../tags/tag35.xml"/><Relationship Id="rId15" Type="http://schemas.openxmlformats.org/officeDocument/2006/relationships/tags" Target="../tags/tag46.xml"/><Relationship Id="rId14" Type="http://schemas.openxmlformats.org/officeDocument/2006/relationships/tags" Target="../tags/tag45.xml"/><Relationship Id="rId13" Type="http://schemas.openxmlformats.org/officeDocument/2006/relationships/tags" Target="../tags/tag44.xml"/><Relationship Id="rId12" Type="http://schemas.openxmlformats.org/officeDocument/2006/relationships/tags" Target="../tags/tag43.xml"/><Relationship Id="rId11" Type="http://schemas.openxmlformats.org/officeDocument/2006/relationships/tags" Target="../tags/tag42.xml"/><Relationship Id="rId10" Type="http://schemas.openxmlformats.org/officeDocument/2006/relationships/tags" Target="../tags/tag4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image" Target="../media/image5.png"/><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image" Target="../media/image4.jpeg"/><Relationship Id="rId3" Type="http://schemas.openxmlformats.org/officeDocument/2006/relationships/tags" Target="../tags/tag48.xml"/><Relationship Id="rId2" Type="http://schemas.openxmlformats.org/officeDocument/2006/relationships/tags" Target="../tags/tag47.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tags" Target="../tags/tag62.xml"/><Relationship Id="rId7" Type="http://schemas.openxmlformats.org/officeDocument/2006/relationships/image" Target="../media/image5.png"/><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image" Target="../media/image4.jpeg"/><Relationship Id="rId3" Type="http://schemas.openxmlformats.org/officeDocument/2006/relationships/tags" Target="../tags/tag59.xml"/><Relationship Id="rId2" Type="http://schemas.openxmlformats.org/officeDocument/2006/relationships/tags" Target="../tags/tag58.xml"/><Relationship Id="rId13" Type="http://schemas.openxmlformats.org/officeDocument/2006/relationships/tags" Target="../tags/tag67.xml"/><Relationship Id="rId12" Type="http://schemas.openxmlformats.org/officeDocument/2006/relationships/tags" Target="../tags/tag66.xml"/><Relationship Id="rId11" Type="http://schemas.openxmlformats.org/officeDocument/2006/relationships/tags" Target="../tags/tag65.xml"/><Relationship Id="rId10" Type="http://schemas.openxmlformats.org/officeDocument/2006/relationships/tags" Target="../tags/tag64.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73.xml"/><Relationship Id="rId8" Type="http://schemas.openxmlformats.org/officeDocument/2006/relationships/tags" Target="../tags/tag72.xml"/><Relationship Id="rId7" Type="http://schemas.openxmlformats.org/officeDocument/2006/relationships/image" Target="../media/image5.png"/><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image" Target="../media/image4.jpeg"/><Relationship Id="rId3" Type="http://schemas.openxmlformats.org/officeDocument/2006/relationships/tags" Target="../tags/tag69.xml"/><Relationship Id="rId2" Type="http://schemas.openxmlformats.org/officeDocument/2006/relationships/tags" Target="../tags/tag68.xml"/><Relationship Id="rId12" Type="http://schemas.openxmlformats.org/officeDocument/2006/relationships/tags" Target="../tags/tag76.xml"/><Relationship Id="rId11" Type="http://schemas.openxmlformats.org/officeDocument/2006/relationships/tags" Target="../tags/tag75.xml"/><Relationship Id="rId10" Type="http://schemas.openxmlformats.org/officeDocument/2006/relationships/tags" Target="../tags/tag74.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
        <p:nvSpPr>
          <p:cNvPr id="7" name="矩形 6"/>
          <p:cNvSpPr/>
          <p:nvPr>
            <p:custDataLst>
              <p:tags r:id="rId6"/>
            </p:custDataLst>
          </p:nvPr>
        </p:nvSpPr>
        <p:spPr>
          <a:xfrm>
            <a:off x="2052707" y="2026057"/>
            <a:ext cx="5356888" cy="2764031"/>
          </a:xfrm>
          <a:prstGeom prst="rect">
            <a:avLst/>
          </a:prstGeom>
          <a:noFill/>
          <a:ln w="762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矩形 7"/>
          <p:cNvSpPr/>
          <p:nvPr>
            <p:custDataLst>
              <p:tags r:id="rId7"/>
            </p:custDataLst>
          </p:nvPr>
        </p:nvSpPr>
        <p:spPr>
          <a:xfrm rot="21430005">
            <a:off x="2178911" y="2025417"/>
            <a:ext cx="5143238" cy="2839247"/>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pic>
        <p:nvPicPr>
          <p:cNvPr id="10" name="图片 9"/>
          <p:cNvPicPr>
            <a:picLocks noChangeAspect="1"/>
          </p:cNvPicPr>
          <p:nvPr>
            <p:custDataLst>
              <p:tags r:id="rId8"/>
            </p:custDataLst>
          </p:nvPr>
        </p:nvPicPr>
        <p:blipFill rotWithShape="1">
          <a:blip r:embed="rId9" cstate="email"/>
          <a:srcRect/>
          <a:stretch>
            <a:fillRect/>
          </a:stretch>
        </p:blipFill>
        <p:spPr>
          <a:xfrm>
            <a:off x="73649" y="-42441"/>
            <a:ext cx="3326131" cy="3535680"/>
          </a:xfrm>
          <a:prstGeom prst="rect">
            <a:avLst/>
          </a:prstGeom>
        </p:spPr>
      </p:pic>
      <p:cxnSp>
        <p:nvCxnSpPr>
          <p:cNvPr id="14" name="直接连接符 13"/>
          <p:cNvCxnSpPr/>
          <p:nvPr>
            <p:custDataLst>
              <p:tags r:id="rId10"/>
            </p:custDataLst>
          </p:nvPr>
        </p:nvCxnSpPr>
        <p:spPr>
          <a:xfrm>
            <a:off x="4671014" y="4118039"/>
            <a:ext cx="328613"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副标题 2"/>
          <p:cNvSpPr>
            <a:spLocks noGrp="1"/>
          </p:cNvSpPr>
          <p:nvPr>
            <p:ph type="subTitle" idx="1" hasCustomPrompt="1"/>
            <p:custDataLst>
              <p:tags r:id="rId11"/>
            </p:custDataLst>
          </p:nvPr>
        </p:nvSpPr>
        <p:spPr>
          <a:xfrm>
            <a:off x="3274194" y="3575336"/>
            <a:ext cx="3121200" cy="496800"/>
          </a:xfrm>
        </p:spPr>
        <p:txBody>
          <a:bodyPr lIns="90000" tIns="46800" rIns="90000" bIns="46800" anchor="t">
            <a:normAutofit/>
          </a:bodyPr>
          <a:lstStyle>
            <a:lvl1pPr marL="0" indent="0" algn="ctr" eaLnBrk="1" fontAlgn="auto" latinLnBrk="0" hangingPunct="1">
              <a:lnSpc>
                <a:spcPct val="100000"/>
              </a:lnSpc>
              <a:buFont typeface="Arial" panose="020B0604020202020204" pitchFamily="34" charset="0"/>
              <a:buNone/>
              <a:defRPr sz="15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2" name="标题 1"/>
          <p:cNvSpPr>
            <a:spLocks noGrp="1"/>
          </p:cNvSpPr>
          <p:nvPr>
            <p:ph type="ctrTitle" hasCustomPrompt="1"/>
            <p:custDataLst>
              <p:tags r:id="rId12"/>
            </p:custDataLst>
          </p:nvPr>
        </p:nvSpPr>
        <p:spPr>
          <a:xfrm>
            <a:off x="2516587" y="2015591"/>
            <a:ext cx="4638600" cy="1515918"/>
          </a:xfrm>
        </p:spPr>
        <p:txBody>
          <a:bodyPr lIns="90000" tIns="46800" rIns="90000" bIns="46800" anchor="b" anchorCtr="0">
            <a:normAutofit/>
          </a:bodyPr>
          <a:lstStyle>
            <a:lvl1pPr algn="ctr">
              <a:lnSpc>
                <a:spcPct val="100000"/>
              </a:lnSpc>
              <a:defRPr sz="5850" b="0" u="none" strike="noStrike" kern="1200" cap="none" spc="0" normalizeH="0" baseline="0">
                <a:solidFill>
                  <a:schemeClr val="accent1"/>
                </a:solidFill>
                <a:uFillTx/>
                <a:latin typeface="Arial" panose="020B0604020202020204" pitchFamily="34" charset="0"/>
                <a:ea typeface="汉仪乐喵体W" panose="00020600040101010101" pitchFamily="18" charset="-122"/>
              </a:defRPr>
            </a:lvl1pPr>
          </a:lstStyle>
          <a:p>
            <a:r>
              <a:rPr lang="zh-CN" altLang="en-US" dirty="0"/>
              <a:t>单击编辑标题</a:t>
            </a:r>
            <a:endParaRPr lang="zh-CN" altLang="en-US" dirty="0"/>
          </a:p>
        </p:txBody>
      </p:sp>
      <p:sp>
        <p:nvSpPr>
          <p:cNvPr id="5" name="文本占位符 4"/>
          <p:cNvSpPr>
            <a:spLocks noGrp="1"/>
          </p:cNvSpPr>
          <p:nvPr>
            <p:ph type="body" sz="quarter" idx="13" hasCustomPrompt="1"/>
            <p:custDataLst>
              <p:tags r:id="rId13"/>
            </p:custDataLst>
          </p:nvPr>
        </p:nvSpPr>
        <p:spPr>
          <a:xfrm>
            <a:off x="3505148" y="4285016"/>
            <a:ext cx="1350000" cy="356400"/>
          </a:xfrm>
        </p:spPr>
        <p:txBody>
          <a:bodyPr lIns="90000" tIns="46800" rIns="90000" bIns="46800" anchor="ctr" anchorCtr="0">
            <a:normAutofit/>
          </a:bodyPr>
          <a:lstStyle>
            <a:lvl1pPr marL="0" indent="0" algn="ctr">
              <a:buNone/>
              <a:defRPr sz="1200" baseline="0">
                <a:latin typeface="Arial" panose="020B0604020202020204" pitchFamily="34" charset="0"/>
                <a:ea typeface="幼圆" panose="02010509060101010101" pitchFamily="49" charset="-122"/>
              </a:defRPr>
            </a:lvl1pPr>
            <a:lvl2pPr marL="342900" indent="0">
              <a:buNone/>
              <a:defRPr/>
            </a:lvl2pPr>
            <a:lvl3pPr marL="685800" indent="0">
              <a:buNone/>
              <a:defRPr/>
            </a:lvl3pPr>
            <a:lvl4pPr marL="1028700" indent="0">
              <a:buNone/>
              <a:defRPr/>
            </a:lvl4pPr>
            <a:lvl5pPr marL="1371600" indent="0">
              <a:buNone/>
              <a:defRPr/>
            </a:lvl5pPr>
          </a:lstStyle>
          <a:p>
            <a:pPr lvl="0"/>
            <a:r>
              <a:rPr lang="zh-CN" altLang="en-US" dirty="0"/>
              <a:t>编辑文本</a:t>
            </a:r>
            <a:endParaRPr lang="zh-CN" altLang="en-US" dirty="0"/>
          </a:p>
        </p:txBody>
      </p:sp>
      <p:sp>
        <p:nvSpPr>
          <p:cNvPr id="15" name="文本占位符 14"/>
          <p:cNvSpPr>
            <a:spLocks noGrp="1"/>
          </p:cNvSpPr>
          <p:nvPr>
            <p:ph type="body" sz="quarter" idx="14" hasCustomPrompt="1"/>
            <p:custDataLst>
              <p:tags r:id="rId14"/>
            </p:custDataLst>
          </p:nvPr>
        </p:nvSpPr>
        <p:spPr>
          <a:xfrm>
            <a:off x="4891163" y="4285816"/>
            <a:ext cx="1350000" cy="356400"/>
          </a:xfrm>
        </p:spPr>
        <p:txBody>
          <a:bodyPr lIns="90000" tIns="46800" rIns="90000" bIns="46800" anchor="ctr" anchorCtr="0">
            <a:normAutofit/>
          </a:bodyPr>
          <a:lstStyle>
            <a:lvl1pPr marL="0" indent="0" algn="ctr">
              <a:buNone/>
              <a:defRPr sz="1200" baseline="0">
                <a:latin typeface="Arial" panose="020B0604020202020204" pitchFamily="34" charset="0"/>
                <a:ea typeface="幼圆" panose="02010509060101010101" pitchFamily="49" charset="-122"/>
              </a:defRPr>
            </a:lvl1pPr>
          </a:lstStyle>
          <a:p>
            <a:pPr lvl="0"/>
            <a:r>
              <a:rPr lang="zh-CN" altLang="en-US" dirty="0"/>
              <a:t>编辑文本</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6" name="组合 5"/>
          <p:cNvGrpSpPr/>
          <p:nvPr>
            <p:custDataLst>
              <p:tags r:id="rId2"/>
            </p:custDataLst>
          </p:nvPr>
        </p:nvGrpSpPr>
        <p:grpSpPr>
          <a:xfrm>
            <a:off x="-1" y="0"/>
            <a:ext cx="9144001" cy="6858000"/>
            <a:chOff x="-1" y="0"/>
            <a:chExt cx="12192001" cy="6858000"/>
          </a:xfrm>
        </p:grpSpPr>
        <p:pic>
          <p:nvPicPr>
            <p:cNvPr id="8" name="图片 7"/>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9" name="矩形 8"/>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pic>
          <p:nvPicPr>
            <p:cNvPr id="10" name="图片 9"/>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502448" y="952508"/>
            <a:ext cx="8139178" cy="5388907"/>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矩形 5"/>
          <p:cNvSpPr/>
          <p:nvPr>
            <p:custDataLst>
              <p:tags r:id="rId3"/>
            </p:custDataLst>
          </p:nvPr>
        </p:nvSpPr>
        <p:spPr>
          <a:xfrm>
            <a:off x="1893554" y="2026056"/>
            <a:ext cx="5356888" cy="1793796"/>
          </a:xfrm>
          <a:prstGeom prst="rect">
            <a:avLst/>
          </a:prstGeom>
          <a:no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7" name="矩形 6"/>
          <p:cNvSpPr/>
          <p:nvPr>
            <p:custDataLst>
              <p:tags r:id="rId4"/>
            </p:custDataLst>
          </p:nvPr>
        </p:nvSpPr>
        <p:spPr>
          <a:xfrm rot="21430005">
            <a:off x="2000380" y="2026056"/>
            <a:ext cx="5143238" cy="1793796"/>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pic>
        <p:nvPicPr>
          <p:cNvPr id="9" name="图片 8"/>
          <p:cNvPicPr>
            <a:picLocks noChangeAspect="1"/>
          </p:cNvPicPr>
          <p:nvPr>
            <p:custDataLst>
              <p:tags r:id="rId5"/>
            </p:custDataLst>
          </p:nvPr>
        </p:nvPicPr>
        <p:blipFill rotWithShape="1">
          <a:blip r:embed="rId6" cstate="email"/>
          <a:srcRect/>
          <a:stretch>
            <a:fillRect/>
          </a:stretch>
        </p:blipFill>
        <p:spPr>
          <a:xfrm>
            <a:off x="73649" y="0"/>
            <a:ext cx="3326131" cy="3535680"/>
          </a:xfrm>
          <a:prstGeom prst="rect">
            <a:avLst/>
          </a:prstGeom>
        </p:spPr>
      </p:pic>
      <p:sp>
        <p:nvSpPr>
          <p:cNvPr id="2" name="标题 1"/>
          <p:cNvSpPr>
            <a:spLocks noGrp="1"/>
          </p:cNvSpPr>
          <p:nvPr>
            <p:ph type="title" hasCustomPrompt="1"/>
            <p:custDataLst>
              <p:tags r:id="rId7"/>
            </p:custDataLst>
          </p:nvPr>
        </p:nvSpPr>
        <p:spPr>
          <a:xfrm>
            <a:off x="2964431" y="2339765"/>
            <a:ext cx="3215700" cy="1324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0" i="0" u="none" strike="noStrike" kern="1200" cap="none" spc="0" normalizeH="0" baseline="0" noProof="1" dirty="0">
                <a:solidFill>
                  <a:schemeClr val="accent1"/>
                </a:solidFill>
                <a:uFillTx/>
                <a:latin typeface="Arial" panose="020B0604020202020204" pitchFamily="34" charset="0"/>
                <a:ea typeface="汉仪乐喵体W"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矩形 8"/>
          <p:cNvSpPr/>
          <p:nvPr>
            <p:custDataLst>
              <p:tags r:id="rId3"/>
            </p:custDataLst>
          </p:nvPr>
        </p:nvSpPr>
        <p:spPr>
          <a:xfrm>
            <a:off x="7472067" y="6504071"/>
            <a:ext cx="141890" cy="1681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0" name="矩形 9"/>
          <p:cNvSpPr/>
          <p:nvPr>
            <p:custDataLst>
              <p:tags r:id="rId4"/>
            </p:custDataLst>
          </p:nvPr>
        </p:nvSpPr>
        <p:spPr>
          <a:xfrm>
            <a:off x="7680960" y="6504071"/>
            <a:ext cx="141890" cy="1681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1" name="矩形 10"/>
          <p:cNvSpPr/>
          <p:nvPr>
            <p:custDataLst>
              <p:tags r:id="rId5"/>
            </p:custDataLst>
          </p:nvPr>
        </p:nvSpPr>
        <p:spPr>
          <a:xfrm>
            <a:off x="7889853" y="6504071"/>
            <a:ext cx="141890" cy="1681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2" name="矩形 11"/>
          <p:cNvSpPr/>
          <p:nvPr>
            <p:custDataLst>
              <p:tags r:id="rId6"/>
            </p:custDataLst>
          </p:nvPr>
        </p:nvSpPr>
        <p:spPr>
          <a:xfrm>
            <a:off x="8106629" y="6504071"/>
            <a:ext cx="820202" cy="1681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2" name="标题 1"/>
          <p:cNvSpPr>
            <a:spLocks noGrp="1"/>
          </p:cNvSpPr>
          <p:nvPr>
            <p:ph type="title"/>
            <p:custDataLst>
              <p:tags r:id="rId7"/>
            </p:custDataLst>
          </p:nvPr>
        </p:nvSpPr>
        <p:spPr/>
        <p:txBody>
          <a:bodyPr anchor="ctr">
            <a:normAutofit/>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3"/>
            </p:custDataLst>
          </p:nvPr>
        </p:nvSpPr>
        <p:spPr>
          <a:xfrm>
            <a:off x="961200" y="1249200"/>
            <a:ext cx="7219800" cy="723600"/>
          </a:xfrm>
        </p:spPr>
        <p:txBody>
          <a:bodyPr anchor="ctr">
            <a:normAutofit/>
          </a:bodyPr>
          <a:lstStyle>
            <a:lvl1pPr>
              <a:defRPr sz="24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960835" y="2163600"/>
            <a:ext cx="7219950" cy="34452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矩形 7"/>
          <p:cNvSpPr/>
          <p:nvPr>
            <p:custDataLst>
              <p:tags r:id="rId3"/>
            </p:custDataLst>
          </p:nvPr>
        </p:nvSpPr>
        <p:spPr>
          <a:xfrm>
            <a:off x="0" y="0"/>
            <a:ext cx="3617595"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baseline="0" dirty="0">
              <a:latin typeface="Arial" panose="020B0604020202020204" pitchFamily="34" charset="0"/>
              <a:sym typeface="+mn-ea"/>
            </a:endParaRPr>
          </a:p>
        </p:txBody>
      </p:sp>
      <p:sp>
        <p:nvSpPr>
          <p:cNvPr id="2" name="标题 1"/>
          <p:cNvSpPr>
            <a:spLocks noGrp="1"/>
          </p:cNvSpPr>
          <p:nvPr>
            <p:ph type="title" hasCustomPrompt="1"/>
            <p:custDataLst>
              <p:tags r:id="rId4"/>
            </p:custDataLst>
          </p:nvPr>
        </p:nvSpPr>
        <p:spPr>
          <a:xfrm>
            <a:off x="437400" y="770400"/>
            <a:ext cx="2970000" cy="882000"/>
          </a:xfrm>
        </p:spPr>
        <p:txBody>
          <a:bodyPr anchor="ctr">
            <a:normAutofit/>
          </a:bodyPr>
          <a:lstStyle>
            <a:lvl1pPr>
              <a:defRPr sz="2700" baseline="0">
                <a:latin typeface="Arial" panose="020B0604020202020204" pitchFamily="34" charset="0"/>
                <a:ea typeface="幼圆"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5"/>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baseline="0">
                <a:latin typeface="Arial" panose="020B0604020202020204" pitchFamily="34" charset="0"/>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440100" y="1764000"/>
            <a:ext cx="2967300" cy="4093200"/>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9"/>
            </p:custDataLst>
          </p:nvPr>
        </p:nvSpPr>
        <p:spPr>
          <a:xfrm>
            <a:off x="3825900" y="769938"/>
            <a:ext cx="4860000" cy="5087937"/>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4" name="图片 13"/>
          <p:cNvPicPr>
            <a:picLocks noChangeAspect="1"/>
          </p:cNvPicPr>
          <p:nvPr>
            <p:custDataLst>
              <p:tags r:id="rId10"/>
            </p:custDataLst>
          </p:nvPr>
        </p:nvPicPr>
        <p:blipFill rotWithShape="1">
          <a:blip r:embed="rId11"/>
          <a:srcRect/>
          <a:stretch>
            <a:fillRect/>
          </a:stretch>
        </p:blipFill>
        <p:spPr>
          <a:xfrm>
            <a:off x="0" y="47094"/>
            <a:ext cx="845012" cy="898248"/>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p:custDataLst>
              <p:tags r:id="rId3"/>
            </p:custDataLst>
          </p:nvPr>
        </p:nvSpPr>
        <p:spPr>
          <a:xfrm>
            <a:off x="0" y="0"/>
            <a:ext cx="9144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p:custDataLst>
              <p:tags r:id="rId4"/>
            </p:custDataLst>
          </p:nvPr>
        </p:nvSpPr>
        <p:spPr>
          <a:xfrm>
            <a:off x="459000" y="781200"/>
            <a:ext cx="8232300" cy="626400"/>
          </a:xfrm>
        </p:spPr>
        <p:txBody>
          <a:bodyPr anchor="ctr">
            <a:normAutofit/>
          </a:bodyPr>
          <a:lstStyle>
            <a:lvl1pPr algn="ctr">
              <a:defRPr sz="2700" baseline="0">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459000" y="1659600"/>
            <a:ext cx="8231981" cy="828000"/>
          </a:xfrm>
        </p:spPr>
        <p:txBody>
          <a:bodyPr/>
          <a:lstStyle>
            <a:lvl1pPr algn="ctr">
              <a:defRPr baseline="0">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9"/>
            </p:custDataLst>
          </p:nvPr>
        </p:nvSpPr>
        <p:spPr>
          <a:xfrm>
            <a:off x="459581" y="2808000"/>
            <a:ext cx="8224200" cy="3430800"/>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8" name="图片 17"/>
          <p:cNvPicPr>
            <a:picLocks noChangeAspect="1"/>
          </p:cNvPicPr>
          <p:nvPr>
            <p:custDataLst>
              <p:tags r:id="rId10"/>
            </p:custDataLst>
          </p:nvPr>
        </p:nvPicPr>
        <p:blipFill rotWithShape="1">
          <a:blip r:embed="rId11"/>
          <a:srcRect/>
          <a:stretch>
            <a:fillRect/>
          </a:stretch>
        </p:blipFill>
        <p:spPr>
          <a:xfrm>
            <a:off x="0" y="47094"/>
            <a:ext cx="845012" cy="898248"/>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blipFill rotWithShape="1">
          <a:blip r:embed="rId2"/>
          <a:stretch>
            <a:fillRect/>
          </a:stretch>
        </a:blipFill>
        <a:effectLst/>
      </p:bgPr>
    </p:bg>
    <p:spTree>
      <p:nvGrpSpPr>
        <p:cNvPr id="1" name=""/>
        <p:cNvGrpSpPr/>
        <p:nvPr/>
      </p:nvGrpSpPr>
      <p:grpSpPr>
        <a:xfrm>
          <a:off x="0" y="0"/>
          <a:ext cx="0" cy="0"/>
          <a:chOff x="0" y="0"/>
          <a:chExt cx="0" cy="0"/>
        </a:xfrm>
      </p:grpSpPr>
      <p:sp>
        <p:nvSpPr>
          <p:cNvPr id="12" name="矩形 11"/>
          <p:cNvSpPr/>
          <p:nvPr>
            <p:custDataLst>
              <p:tags r:id="rId3"/>
            </p:custDataLst>
          </p:nvPr>
        </p:nvSpPr>
        <p:spPr>
          <a:xfrm>
            <a:off x="221933" y="304800"/>
            <a:ext cx="8705850" cy="624840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sp>
        <p:nvSpPr>
          <p:cNvPr id="8" name="矩形 7"/>
          <p:cNvSpPr/>
          <p:nvPr>
            <p:custDataLst>
              <p:tags r:id="rId4"/>
            </p:custDataLst>
          </p:nvPr>
        </p:nvSpPr>
        <p:spPr>
          <a:xfrm>
            <a:off x="0" y="5029201"/>
            <a:ext cx="9144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p:custDataLst>
              <p:tags r:id="rId5"/>
            </p:custDataLst>
          </p:nvPr>
        </p:nvSpPr>
        <p:spPr>
          <a:xfrm>
            <a:off x="453600" y="669600"/>
            <a:ext cx="8232300" cy="565200"/>
          </a:xfrm>
        </p:spPr>
        <p:txBody>
          <a:bodyPr anchor="ctr">
            <a:normAutofit/>
          </a:bodyPr>
          <a:lstStyle>
            <a:lvl1pPr algn="ctr">
              <a:defRPr sz="24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9"/>
            </p:custDataLst>
          </p:nvPr>
        </p:nvSpPr>
        <p:spPr>
          <a:xfrm>
            <a:off x="453628" y="1681200"/>
            <a:ext cx="8243100" cy="32112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0"/>
            </p:custDataLst>
          </p:nvPr>
        </p:nvSpPr>
        <p:spPr>
          <a:xfrm>
            <a:off x="445500" y="5180400"/>
            <a:ext cx="8251200" cy="10116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p:custDataLst>
              <p:tags r:id="rId3"/>
            </p:custDataLst>
          </p:nvPr>
        </p:nvSpPr>
        <p:spPr>
          <a:xfrm>
            <a:off x="0" y="0"/>
            <a:ext cx="9144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p:custDataLst>
              <p:tags r:id="rId4"/>
            </p:custDataLst>
          </p:nvPr>
        </p:nvSpPr>
        <p:spPr>
          <a:xfrm>
            <a:off x="434700" y="237600"/>
            <a:ext cx="8278200" cy="476092"/>
          </a:xfrm>
        </p:spPr>
        <p:txBody>
          <a:bodyPr>
            <a:normAutofit/>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434700" y="1663200"/>
            <a:ext cx="4006800" cy="28944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9"/>
            </p:custDataLst>
          </p:nvPr>
        </p:nvSpPr>
        <p:spPr>
          <a:xfrm>
            <a:off x="4681800" y="1663200"/>
            <a:ext cx="4025700" cy="28944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0"/>
            </p:custDataLst>
          </p:nvPr>
        </p:nvSpPr>
        <p:spPr>
          <a:xfrm>
            <a:off x="429300" y="4816800"/>
            <a:ext cx="4006800" cy="7812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1"/>
            </p:custDataLst>
          </p:nvPr>
        </p:nvSpPr>
        <p:spPr>
          <a:xfrm>
            <a:off x="4689900" y="4813200"/>
            <a:ext cx="4025700" cy="7812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p:custDataLst>
              <p:tags r:id="rId3"/>
            </p:custDataLst>
          </p:nvPr>
        </p:nvSpPr>
        <p:spPr>
          <a:xfrm>
            <a:off x="0" y="959224"/>
            <a:ext cx="9144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0">
              <a:sym typeface="+mn-ea"/>
            </a:endParaRPr>
          </a:p>
        </p:txBody>
      </p:sp>
      <p:sp>
        <p:nvSpPr>
          <p:cNvPr id="2" name="标题 1"/>
          <p:cNvSpPr>
            <a:spLocks noGrp="1"/>
          </p:cNvSpPr>
          <p:nvPr>
            <p:ph type="title" hasCustomPrompt="1"/>
            <p:custDataLst>
              <p:tags r:id="rId4"/>
            </p:custDataLst>
          </p:nvPr>
        </p:nvSpPr>
        <p:spPr>
          <a:xfrm>
            <a:off x="1142100" y="1339200"/>
            <a:ext cx="6858000" cy="2386800"/>
          </a:xfrm>
        </p:spPr>
        <p:txBody>
          <a:bodyPr anchor="b">
            <a:normAutofit/>
          </a:bodyPr>
          <a:lstStyle>
            <a:lvl1pPr algn="ctr">
              <a:defRPr sz="45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1141810" y="3862800"/>
            <a:ext cx="6858000" cy="1656000"/>
          </a:xfrm>
        </p:spPr>
        <p:txBody>
          <a:bodyPr/>
          <a:lstStyle>
            <a:lvl1pPr algn="ct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pic>
        <p:nvPicPr>
          <p:cNvPr id="9" name="图片 8"/>
          <p:cNvPicPr>
            <a:picLocks noChangeAspect="1"/>
          </p:cNvPicPr>
          <p:nvPr>
            <p:custDataLst>
              <p:tags r:id="rId9"/>
            </p:custDataLst>
          </p:nvPr>
        </p:nvPicPr>
        <p:blipFill rotWithShape="1">
          <a:blip r:embed="rId10"/>
          <a:srcRect/>
          <a:stretch>
            <a:fillRect/>
          </a:stretch>
        </p:blipFill>
        <p:spPr>
          <a:xfrm>
            <a:off x="73649" y="-42441"/>
            <a:ext cx="2245342" cy="23868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
        <p:nvSpPr>
          <p:cNvPr id="7" name="矩形 6"/>
          <p:cNvSpPr/>
          <p:nvPr userDrawn="1">
            <p:custDataLst>
              <p:tags r:id="rId6"/>
            </p:custDataLst>
          </p:nvPr>
        </p:nvSpPr>
        <p:spPr>
          <a:xfrm>
            <a:off x="2052707" y="2376793"/>
            <a:ext cx="5356888" cy="2073023"/>
          </a:xfrm>
          <a:prstGeom prst="rect">
            <a:avLst/>
          </a:prstGeom>
          <a:noFill/>
          <a:ln w="762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矩形 7"/>
          <p:cNvSpPr/>
          <p:nvPr userDrawn="1">
            <p:custDataLst>
              <p:tags r:id="rId7"/>
            </p:custDataLst>
          </p:nvPr>
        </p:nvSpPr>
        <p:spPr>
          <a:xfrm rot="21430005">
            <a:off x="2178911" y="2376313"/>
            <a:ext cx="5143238" cy="2129435"/>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10" name="图片 9"/>
          <p:cNvPicPr>
            <a:picLocks noChangeAspect="1"/>
          </p:cNvPicPr>
          <p:nvPr userDrawn="1">
            <p:custDataLst>
              <p:tags r:id="rId8"/>
            </p:custDataLst>
          </p:nvPr>
        </p:nvPicPr>
        <p:blipFill rotWithShape="1">
          <a:blip r:embed="rId9" cstate="email"/>
          <a:srcRect/>
          <a:stretch>
            <a:fillRect/>
          </a:stretch>
        </p:blipFill>
        <p:spPr>
          <a:xfrm>
            <a:off x="73649" y="825419"/>
            <a:ext cx="3326131" cy="2651760"/>
          </a:xfrm>
          <a:prstGeom prst="rect">
            <a:avLst/>
          </a:prstGeom>
        </p:spPr>
      </p:pic>
      <p:cxnSp>
        <p:nvCxnSpPr>
          <p:cNvPr id="14" name="直接连接符 13"/>
          <p:cNvCxnSpPr/>
          <p:nvPr userDrawn="1">
            <p:custDataLst>
              <p:tags r:id="rId10"/>
            </p:custDataLst>
          </p:nvPr>
        </p:nvCxnSpPr>
        <p:spPr>
          <a:xfrm>
            <a:off x="4671014" y="3945779"/>
            <a:ext cx="328613"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副标题 2"/>
          <p:cNvSpPr>
            <a:spLocks noGrp="1"/>
          </p:cNvSpPr>
          <p:nvPr>
            <p:ph type="subTitle" idx="1" hasCustomPrompt="1"/>
            <p:custDataLst>
              <p:tags r:id="rId11"/>
            </p:custDataLst>
          </p:nvPr>
        </p:nvSpPr>
        <p:spPr>
          <a:xfrm>
            <a:off x="3274194" y="3538752"/>
            <a:ext cx="3121200" cy="372600"/>
          </a:xfrm>
        </p:spPr>
        <p:txBody>
          <a:bodyPr lIns="90000" tIns="46800" rIns="90000" bIns="46800" anchor="t">
            <a:normAutofit/>
          </a:bodyPr>
          <a:lstStyle>
            <a:lvl1pPr marL="0" indent="0" algn="ctr" eaLnBrk="1" fontAlgn="auto" latinLnBrk="0" hangingPunct="1">
              <a:lnSpc>
                <a:spcPct val="100000"/>
              </a:lnSpc>
              <a:buFont typeface="Arial" panose="020B0604020202020204" pitchFamily="34" charset="0"/>
              <a:buNone/>
              <a:defRPr sz="20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2" name="标题 1"/>
          <p:cNvSpPr>
            <a:spLocks noGrp="1"/>
          </p:cNvSpPr>
          <p:nvPr>
            <p:ph type="ctrTitle" hasCustomPrompt="1"/>
            <p:custDataLst>
              <p:tags r:id="rId12"/>
            </p:custDataLst>
          </p:nvPr>
        </p:nvSpPr>
        <p:spPr>
          <a:xfrm>
            <a:off x="2516587" y="2368943"/>
            <a:ext cx="4638600" cy="1136939"/>
          </a:xfrm>
        </p:spPr>
        <p:txBody>
          <a:bodyPr lIns="90000" tIns="46800" rIns="90000" bIns="46800" anchor="b" anchorCtr="0">
            <a:normAutofit/>
          </a:bodyPr>
          <a:lstStyle>
            <a:lvl1pPr algn="ctr">
              <a:lnSpc>
                <a:spcPct val="100000"/>
              </a:lnSpc>
              <a:defRPr sz="7800" b="0" u="none" strike="noStrike" kern="1200" cap="none" spc="0" normalizeH="0" baseline="0">
                <a:solidFill>
                  <a:schemeClr val="accent1"/>
                </a:solidFill>
                <a:uFillTx/>
                <a:latin typeface="Arial" panose="020B0604020202020204" pitchFamily="34" charset="0"/>
                <a:ea typeface="汉仪乐喵体W" panose="00020600040101010101" pitchFamily="18" charset="-122"/>
              </a:defRPr>
            </a:lvl1pPr>
          </a:lstStyle>
          <a:p>
            <a:r>
              <a:rPr lang="zh-CN" altLang="en-US" dirty="0"/>
              <a:t>单击编辑标题</a:t>
            </a:r>
            <a:endParaRPr lang="zh-CN" altLang="en-US" dirty="0"/>
          </a:p>
        </p:txBody>
      </p:sp>
      <p:sp>
        <p:nvSpPr>
          <p:cNvPr id="5" name="文本占位符 4"/>
          <p:cNvSpPr>
            <a:spLocks noGrp="1"/>
          </p:cNvSpPr>
          <p:nvPr>
            <p:ph type="body" sz="quarter" idx="13" hasCustomPrompt="1"/>
            <p:custDataLst>
              <p:tags r:id="rId13"/>
            </p:custDataLst>
          </p:nvPr>
        </p:nvSpPr>
        <p:spPr>
          <a:xfrm>
            <a:off x="3505148" y="4071012"/>
            <a:ext cx="1350000" cy="267300"/>
          </a:xfrm>
        </p:spPr>
        <p:txBody>
          <a:bodyPr lIns="90000" tIns="46800" rIns="90000" bIns="46800" anchor="ctr" anchorCtr="0">
            <a:normAutofit/>
          </a:bodyPr>
          <a:lstStyle>
            <a:lvl1pPr marL="0" indent="0" algn="ctr">
              <a:buNone/>
              <a:defRPr sz="1600" baseline="0">
                <a:latin typeface="Arial" panose="020B0604020202020204" pitchFamily="34" charset="0"/>
                <a:ea typeface="幼圆" panose="02010509060101010101" pitchFamily="49" charset="-122"/>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15" name="文本占位符 14"/>
          <p:cNvSpPr>
            <a:spLocks noGrp="1"/>
          </p:cNvSpPr>
          <p:nvPr>
            <p:ph type="body" sz="quarter" idx="14" hasCustomPrompt="1"/>
            <p:custDataLst>
              <p:tags r:id="rId14"/>
            </p:custDataLst>
          </p:nvPr>
        </p:nvSpPr>
        <p:spPr>
          <a:xfrm>
            <a:off x="4891163" y="4071612"/>
            <a:ext cx="1350000" cy="267300"/>
          </a:xfrm>
        </p:spPr>
        <p:txBody>
          <a:bodyPr lIns="90000" tIns="46800" rIns="90000" bIns="46800" anchor="ctr" anchorCtr="0">
            <a:normAutofit/>
          </a:bodyPr>
          <a:lstStyle>
            <a:lvl1pPr marL="0" indent="0" algn="ctr">
              <a:buNone/>
              <a:defRPr sz="1600" baseline="0">
                <a:latin typeface="Arial" panose="020B0604020202020204" pitchFamily="34" charset="0"/>
                <a:ea typeface="幼圆" panose="02010509060101010101" pitchFamily="49" charset="-122"/>
              </a:defRPr>
            </a:lvl1pPr>
          </a:lstStyle>
          <a:p>
            <a:pPr lvl="0"/>
            <a:r>
              <a:rPr lang="zh-CN" altLang="en-US" dirty="0"/>
              <a:t>编辑文本</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3"/>
            </p:custDataLst>
          </p:nvPr>
        </p:nvSpPr>
        <p:spPr>
          <a:xfrm>
            <a:off x="502412" y="443234"/>
            <a:ext cx="8139178" cy="441964"/>
          </a:xfrm>
        </p:spPr>
        <p:txBody>
          <a:bodyPr vert="horz" lIns="101600" tIns="38100" rIns="76200" bIns="38100" rtlCol="0" anchor="t" anchorCtr="0">
            <a:noAutofit/>
          </a:bodyPr>
          <a:lstStyle>
            <a:lvl1pPr marL="0" marR="0" algn="l" defTabSz="914400" rtl="0" eaLnBrk="1" fontAlgn="auto" latinLnBrk="0" hangingPunct="1">
              <a:lnSpc>
                <a:spcPct val="12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4"/>
            </p:custDataLst>
          </p:nvPr>
        </p:nvSpPr>
        <p:spPr>
          <a:xfrm>
            <a:off x="523367" y="961398"/>
            <a:ext cx="8139178" cy="5388907"/>
          </a:xfrm>
        </p:spPr>
        <p:txBody>
          <a:bodyPr vert="horz" lIns="101600" tIns="0" rIns="82550" bIns="0" rtlCol="0">
            <a:noAutofit/>
          </a:bodyPr>
          <a:lstStyle>
            <a:lvl1pPr marL="171450" marR="0" lvl="0"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514350" marR="0" lvl="1" indent="-17145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857250" marR="0" lvl="2"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200150" marR="0" lvl="3"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1543050" marR="0" lvl="4"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5"/>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7"/>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3"/>
            </p:custDataLst>
          </p:nvPr>
        </p:nvSpPr>
        <p:spPr>
          <a:xfrm>
            <a:off x="502412" y="1189676"/>
            <a:ext cx="8139178" cy="331473"/>
          </a:xfrm>
        </p:spPr>
        <p:txBody>
          <a:bodyPr vert="horz" lIns="101600" tIns="38100" rIns="76200" bIns="38100" rtlCol="0" anchor="t" anchorCtr="0">
            <a:noAutofit/>
          </a:bodyPr>
          <a:lstStyle>
            <a:lvl1pPr marL="0" marR="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4"/>
            </p:custDataLst>
          </p:nvPr>
        </p:nvSpPr>
        <p:spPr>
          <a:xfrm>
            <a:off x="523367" y="1578299"/>
            <a:ext cx="8139178" cy="4041680"/>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5"/>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7"/>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
        <p:nvSpPr>
          <p:cNvPr id="7" name="矩形 6"/>
          <p:cNvSpPr/>
          <p:nvPr userDrawn="1">
            <p:custDataLst>
              <p:tags r:id="rId6"/>
            </p:custDataLst>
          </p:nvPr>
        </p:nvSpPr>
        <p:spPr>
          <a:xfrm>
            <a:off x="1893554" y="2376791"/>
            <a:ext cx="5356888" cy="1667015"/>
          </a:xfrm>
          <a:prstGeom prst="rect">
            <a:avLst/>
          </a:prstGeom>
          <a:noFill/>
          <a:ln w="762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矩形 7"/>
          <p:cNvSpPr/>
          <p:nvPr userDrawn="1">
            <p:custDataLst>
              <p:tags r:id="rId7"/>
            </p:custDataLst>
          </p:nvPr>
        </p:nvSpPr>
        <p:spPr>
          <a:xfrm rot="21430005">
            <a:off x="2008329" y="2376596"/>
            <a:ext cx="5143238" cy="1667015"/>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cxnSp>
        <p:nvCxnSpPr>
          <p:cNvPr id="11" name="直接连接符 10"/>
          <p:cNvCxnSpPr/>
          <p:nvPr userDrawn="1">
            <p:custDataLst>
              <p:tags r:id="rId8"/>
            </p:custDataLst>
          </p:nvPr>
        </p:nvCxnSpPr>
        <p:spPr>
          <a:xfrm>
            <a:off x="3822714" y="3270548"/>
            <a:ext cx="15944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9"/>
            </p:custDataLst>
          </p:nvPr>
        </p:nvSpPr>
        <p:spPr>
          <a:xfrm>
            <a:off x="3511298" y="2836266"/>
            <a:ext cx="2122200" cy="415800"/>
          </a:xfrm>
        </p:spPr>
        <p:txBody>
          <a:bodyPr lIns="90000" tIns="46800" rIns="90000" bIns="46800" anchor="b" anchorCtr="0">
            <a:normAutofit/>
          </a:bodyPr>
          <a:lstStyle>
            <a:lvl1pPr algn="ctr">
              <a:lnSpc>
                <a:spcPct val="100000"/>
              </a:lnSpc>
              <a:defRPr sz="3000" b="1" u="none" strike="noStrike" kern="1200" cap="none" spc="0" normalizeH="0" baseline="0">
                <a:solidFill>
                  <a:schemeClr val="tx1">
                    <a:lumMod val="85000"/>
                    <a:lumOff val="15000"/>
                  </a:schemeClr>
                </a:solidFill>
                <a:uFillTx/>
                <a:latin typeface="Arial" panose="020B0604020202020204" pitchFamily="34" charset="0"/>
                <a:ea typeface="汉仪乐喵体W" panose="00020600040101010101" pitchFamily="18" charset="-122"/>
              </a:defRPr>
            </a:lvl1pPr>
          </a:lstStyle>
          <a:p>
            <a:r>
              <a:rPr lang="zh-CN" altLang="en-US" dirty="0"/>
              <a:t>编辑标题</a:t>
            </a:r>
            <a:endParaRPr lang="zh-CN" altLang="en-US" dirty="0"/>
          </a:p>
        </p:txBody>
      </p:sp>
      <p:sp>
        <p:nvSpPr>
          <p:cNvPr id="3" name="文本占位符 2"/>
          <p:cNvSpPr>
            <a:spLocks noGrp="1"/>
          </p:cNvSpPr>
          <p:nvPr>
            <p:ph type="body" idx="1"/>
            <p:custDataLst>
              <p:tags r:id="rId10"/>
            </p:custDataLst>
          </p:nvPr>
        </p:nvSpPr>
        <p:spPr>
          <a:xfrm>
            <a:off x="2775706" y="3308419"/>
            <a:ext cx="3593700" cy="523110"/>
          </a:xfrm>
        </p:spPr>
        <p:txBody>
          <a:bodyPr lIns="90000" tIns="46800" rIns="90000" bIns="46800">
            <a:normAutofit/>
          </a:bodyPr>
          <a:lstStyle>
            <a:lvl1pPr marL="0" indent="0" algn="ctr" eaLnBrk="1" fontAlgn="auto" latinLnBrk="0" hangingPunct="1">
              <a:buNone/>
              <a:defRPr kumimoji="0" lang="zh-CN" altLang="en-US" sz="1600" b="0" i="0" u="none" strike="noStrike" kern="1200" cap="none" spc="100" normalizeH="0" baseline="0" noProof="1">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 y="857250"/>
            <a:ext cx="9144001" cy="5143500"/>
            <a:chOff x="-1" y="0"/>
            <a:chExt cx="12192001" cy="6858000"/>
          </a:xfrm>
        </p:grpSpPr>
        <p:pic>
          <p:nvPicPr>
            <p:cNvPr id="9" name="图片 8"/>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0" name="矩形 9"/>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pic>
          <p:nvPicPr>
            <p:cNvPr id="11" name="图片 10"/>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12" y="11896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9"/>
            </p:custDataLst>
          </p:nvPr>
        </p:nvSpPr>
        <p:spPr>
          <a:xfrm>
            <a:off x="502448" y="1571631"/>
            <a:ext cx="3962432" cy="4041680"/>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10"/>
            </p:custDataLst>
          </p:nvPr>
        </p:nvSpPr>
        <p:spPr>
          <a:xfrm>
            <a:off x="4679158" y="1571631"/>
            <a:ext cx="3962432" cy="4041680"/>
          </a:xfrm>
        </p:spPr>
        <p:txBody>
          <a:bodyPr>
            <a:noAutofit/>
          </a:bodyPr>
          <a:lstStyle>
            <a:lvl1pPr>
              <a:lnSpc>
                <a:spcPct val="120000"/>
              </a:lnSpc>
              <a:defRPr sz="1600" baseline="0">
                <a:solidFill>
                  <a:schemeClr val="tx1">
                    <a:lumMod val="85000"/>
                    <a:lumOff val="15000"/>
                  </a:schemeClr>
                </a:solidFill>
                <a:latin typeface="Arial" panose="020B0604020202020204" pitchFamily="34" charset="0"/>
                <a:ea typeface="幼圆" panose="02010509060101010101" pitchFamily="49" charset="-122"/>
              </a:defRPr>
            </a:lvl1pPr>
            <a:lvl2pPr>
              <a:lnSpc>
                <a:spcPct val="120000"/>
              </a:lnSpc>
              <a:defRPr sz="1600" baseline="0">
                <a:solidFill>
                  <a:schemeClr val="tx1">
                    <a:lumMod val="85000"/>
                    <a:lumOff val="15000"/>
                  </a:schemeClr>
                </a:solidFill>
                <a:latin typeface="Arial" panose="020B0604020202020204" pitchFamily="34" charset="0"/>
                <a:ea typeface="幼圆" panose="02010509060101010101" pitchFamily="49" charset="-122"/>
              </a:defRPr>
            </a:lvl2pPr>
            <a:lvl3pPr>
              <a:lnSpc>
                <a:spcPct val="120000"/>
              </a:lnSpc>
              <a:defRPr sz="1600" baseline="0">
                <a:solidFill>
                  <a:schemeClr val="tx1">
                    <a:lumMod val="85000"/>
                    <a:lumOff val="15000"/>
                  </a:schemeClr>
                </a:solidFill>
                <a:latin typeface="Arial" panose="020B0604020202020204" pitchFamily="34" charset="0"/>
                <a:ea typeface="幼圆" panose="02010509060101010101" pitchFamily="49" charset="-122"/>
              </a:defRPr>
            </a:lvl3pPr>
            <a:lvl4pPr>
              <a:lnSpc>
                <a:spcPct val="120000"/>
              </a:lnSpc>
              <a:defRPr sz="1600" baseline="0">
                <a:solidFill>
                  <a:schemeClr val="tx1">
                    <a:lumMod val="85000"/>
                    <a:lumOff val="15000"/>
                  </a:schemeClr>
                </a:solidFill>
                <a:latin typeface="Arial" panose="020B0604020202020204" pitchFamily="34" charset="0"/>
                <a:ea typeface="幼圆" panose="02010509060101010101" pitchFamily="49" charset="-122"/>
              </a:defRPr>
            </a:lvl4pPr>
            <a:lvl5pPr>
              <a:lnSpc>
                <a:spcPct val="120000"/>
              </a:lnSpc>
              <a:defRPr sz="1600"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 y="857250"/>
            <a:ext cx="9144001" cy="5143500"/>
            <a:chOff x="-1" y="0"/>
            <a:chExt cx="12192001" cy="6858000"/>
          </a:xfrm>
        </p:grpSpPr>
        <p:pic>
          <p:nvPicPr>
            <p:cNvPr id="11" name="图片 10"/>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2" name="矩形 11"/>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baseline="0">
                <a:solidFill>
                  <a:schemeClr val="tx1">
                    <a:lumMod val="85000"/>
                    <a:lumOff val="15000"/>
                  </a:schemeClr>
                </a:solidFill>
                <a:latin typeface="Arial" panose="020B0604020202020204" pitchFamily="34" charset="0"/>
                <a:cs typeface="Viner Hand ITC" panose="03070502030502020203" charset="0"/>
                <a:sym typeface="+mn-ea"/>
              </a:endParaRPr>
            </a:p>
          </p:txBody>
        </p:sp>
        <p:pic>
          <p:nvPicPr>
            <p:cNvPr id="13" name="图片 12"/>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12" y="11896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502448" y="1571631"/>
            <a:ext cx="3962432" cy="285752"/>
          </a:xfrm>
        </p:spPr>
        <p:txBody>
          <a:bodyPr lIns="101600" tIns="38100" rIns="76200" bIns="38100" anchor="t" anchorCtr="0">
            <a:noAutofit/>
          </a:bodyPr>
          <a:lstStyle>
            <a:lvl1pPr marL="0" indent="0" eaLnBrk="1" fontAlgn="auto" latinLnBrk="0" hangingPunct="1">
              <a:lnSpc>
                <a:spcPct val="12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幼圆" panose="02010509060101010101" pitchFamily="49"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502444" y="1912144"/>
            <a:ext cx="3962400" cy="3701064"/>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4676813" y="1571631"/>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2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4676813" y="1912144"/>
            <a:ext cx="3962432" cy="3701064"/>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 y="857250"/>
            <a:ext cx="9144001" cy="5143500"/>
            <a:chOff x="-1" y="0"/>
            <a:chExt cx="12192001" cy="6858000"/>
          </a:xfrm>
        </p:grpSpPr>
        <p:pic>
          <p:nvPicPr>
            <p:cNvPr id="7" name="图片 6"/>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8" name="矩形 7"/>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pic>
          <p:nvPicPr>
            <p:cNvPr id="9" name="图片 8"/>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 y="857250"/>
            <a:ext cx="9144001" cy="5143500"/>
            <a:chOff x="-1" y="0"/>
            <a:chExt cx="12192001" cy="6858000"/>
          </a:xfrm>
        </p:grpSpPr>
        <p:pic>
          <p:nvPicPr>
            <p:cNvPr id="9" name="图片 8"/>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0" name="矩形 9"/>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pic>
          <p:nvPicPr>
            <p:cNvPr id="11" name="图片 10"/>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48" y="11896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502448" y="1571631"/>
            <a:ext cx="3962432" cy="4041680"/>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4679194" y="1571631"/>
            <a:ext cx="3962432" cy="4041680"/>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lnSpc>
                <a:spcPct val="120000"/>
              </a:lnSpc>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lnSpc>
                <a:spcPct val="120000"/>
              </a:lnSpc>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lnSpc>
                <a:spcPct val="120000"/>
              </a:lnSpc>
              <a:defRPr/>
            </a:lvl1p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 y="857250"/>
            <a:ext cx="9144001" cy="5143500"/>
            <a:chOff x="-1" y="0"/>
            <a:chExt cx="12192001" cy="6858000"/>
          </a:xfrm>
        </p:grpSpPr>
        <p:pic>
          <p:nvPicPr>
            <p:cNvPr id="8" name="图片 7"/>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9" name="矩形 8"/>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pic>
          <p:nvPicPr>
            <p:cNvPr id="10" name="图片 9"/>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竖排标题 1"/>
          <p:cNvSpPr>
            <a:spLocks noGrp="1"/>
          </p:cNvSpPr>
          <p:nvPr>
            <p:ph type="title" orient="vert"/>
            <p:custDataLst>
              <p:tags r:id="rId8"/>
            </p:custDataLst>
          </p:nvPr>
        </p:nvSpPr>
        <p:spPr>
          <a:xfrm>
            <a:off x="7928351" y="157163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2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502444" y="1571625"/>
            <a:ext cx="7371076" cy="4041680"/>
          </a:xfrm>
        </p:spPr>
        <p:txBody>
          <a:bodyPr vert="eaVert"/>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 y="857250"/>
            <a:ext cx="9144001" cy="5143500"/>
            <a:chOff x="-1" y="0"/>
            <a:chExt cx="12192001" cy="6858000"/>
          </a:xfrm>
        </p:grpSpPr>
        <p:pic>
          <p:nvPicPr>
            <p:cNvPr id="8" name="图片 7"/>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9" name="矩形 8"/>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pic>
          <p:nvPicPr>
            <p:cNvPr id="10" name="图片 9"/>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502448" y="1571631"/>
            <a:ext cx="8139178" cy="4041680"/>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矩形 5"/>
          <p:cNvSpPr/>
          <p:nvPr userDrawn="1">
            <p:custDataLst>
              <p:tags r:id="rId3"/>
            </p:custDataLst>
          </p:nvPr>
        </p:nvSpPr>
        <p:spPr>
          <a:xfrm>
            <a:off x="1893554" y="2376792"/>
            <a:ext cx="5356888" cy="1345347"/>
          </a:xfrm>
          <a:prstGeom prst="rect">
            <a:avLst/>
          </a:prstGeom>
          <a:no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矩形 6"/>
          <p:cNvSpPr/>
          <p:nvPr userDrawn="1">
            <p:custDataLst>
              <p:tags r:id="rId4"/>
            </p:custDataLst>
          </p:nvPr>
        </p:nvSpPr>
        <p:spPr>
          <a:xfrm rot="21430005">
            <a:off x="2000380" y="2376792"/>
            <a:ext cx="5143238" cy="1345347"/>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9" name="图片 8"/>
          <p:cNvPicPr>
            <a:picLocks noChangeAspect="1"/>
          </p:cNvPicPr>
          <p:nvPr userDrawn="1">
            <p:custDataLst>
              <p:tags r:id="rId5"/>
            </p:custDataLst>
          </p:nvPr>
        </p:nvPicPr>
        <p:blipFill rotWithShape="1">
          <a:blip r:embed="rId6" cstate="email"/>
          <a:srcRect/>
          <a:stretch>
            <a:fillRect/>
          </a:stretch>
        </p:blipFill>
        <p:spPr>
          <a:xfrm>
            <a:off x="73649" y="857250"/>
            <a:ext cx="3326131" cy="2651760"/>
          </a:xfrm>
          <a:prstGeom prst="rect">
            <a:avLst/>
          </a:prstGeom>
        </p:spPr>
      </p:pic>
      <p:sp>
        <p:nvSpPr>
          <p:cNvPr id="2" name="标题 1"/>
          <p:cNvSpPr>
            <a:spLocks noGrp="1"/>
          </p:cNvSpPr>
          <p:nvPr>
            <p:ph type="title" hasCustomPrompt="1"/>
            <p:custDataLst>
              <p:tags r:id="rId7"/>
            </p:custDataLst>
          </p:nvPr>
        </p:nvSpPr>
        <p:spPr>
          <a:xfrm>
            <a:off x="2964431" y="2612074"/>
            <a:ext cx="3215700" cy="9936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8000" b="0" i="0" u="none" strike="noStrike" kern="1200" cap="none" spc="0" normalizeH="0" baseline="0" noProof="1" dirty="0">
                <a:solidFill>
                  <a:schemeClr val="accent1"/>
                </a:solidFill>
                <a:uFillTx/>
                <a:latin typeface="Arial" panose="020B0604020202020204" pitchFamily="34" charset="0"/>
                <a:ea typeface="汉仪乐喵体W"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
        <p:nvSpPr>
          <p:cNvPr id="7" name="矩形 6"/>
          <p:cNvSpPr/>
          <p:nvPr>
            <p:custDataLst>
              <p:tags r:id="rId6"/>
            </p:custDataLst>
          </p:nvPr>
        </p:nvSpPr>
        <p:spPr>
          <a:xfrm>
            <a:off x="1893554" y="2026055"/>
            <a:ext cx="5356888" cy="2222687"/>
          </a:xfrm>
          <a:prstGeom prst="rect">
            <a:avLst/>
          </a:prstGeom>
          <a:noFill/>
          <a:ln w="762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矩形 7"/>
          <p:cNvSpPr/>
          <p:nvPr>
            <p:custDataLst>
              <p:tags r:id="rId7"/>
            </p:custDataLst>
          </p:nvPr>
        </p:nvSpPr>
        <p:spPr>
          <a:xfrm rot="21430005">
            <a:off x="2008329" y="2025794"/>
            <a:ext cx="5143238" cy="2222687"/>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cxnSp>
        <p:nvCxnSpPr>
          <p:cNvPr id="11" name="直接连接符 10"/>
          <p:cNvCxnSpPr/>
          <p:nvPr>
            <p:custDataLst>
              <p:tags r:id="rId8"/>
            </p:custDataLst>
          </p:nvPr>
        </p:nvCxnSpPr>
        <p:spPr>
          <a:xfrm>
            <a:off x="3822714" y="3217730"/>
            <a:ext cx="15944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9"/>
            </p:custDataLst>
          </p:nvPr>
        </p:nvSpPr>
        <p:spPr>
          <a:xfrm>
            <a:off x="3511298" y="2638688"/>
            <a:ext cx="2122200" cy="554400"/>
          </a:xfrm>
        </p:spPr>
        <p:txBody>
          <a:bodyPr lIns="90000" tIns="46800" rIns="90000" bIns="46800" anchor="b" anchorCtr="0">
            <a:normAutofit/>
          </a:bodyPr>
          <a:lstStyle>
            <a:lvl1pPr algn="ctr">
              <a:lnSpc>
                <a:spcPct val="100000"/>
              </a:lnSpc>
              <a:defRPr sz="2250" b="1" u="none" strike="noStrike" kern="1200" cap="none" spc="0" normalizeH="0" baseline="0">
                <a:solidFill>
                  <a:schemeClr val="tx1">
                    <a:lumMod val="85000"/>
                    <a:lumOff val="15000"/>
                  </a:schemeClr>
                </a:solidFill>
                <a:uFillTx/>
                <a:latin typeface="Arial" panose="020B0604020202020204" pitchFamily="34" charset="0"/>
                <a:ea typeface="汉仪乐喵体W" panose="00020600040101010101" pitchFamily="18" charset="-122"/>
              </a:defRPr>
            </a:lvl1pPr>
          </a:lstStyle>
          <a:p>
            <a:r>
              <a:rPr lang="zh-CN" altLang="en-US" dirty="0"/>
              <a:t>编辑标题</a:t>
            </a:r>
            <a:endParaRPr lang="zh-CN" altLang="en-US" dirty="0"/>
          </a:p>
        </p:txBody>
      </p:sp>
      <p:sp>
        <p:nvSpPr>
          <p:cNvPr id="3" name="文本占位符 2"/>
          <p:cNvSpPr>
            <a:spLocks noGrp="1"/>
          </p:cNvSpPr>
          <p:nvPr>
            <p:ph type="body" idx="1"/>
            <p:custDataLst>
              <p:tags r:id="rId10"/>
            </p:custDataLst>
          </p:nvPr>
        </p:nvSpPr>
        <p:spPr>
          <a:xfrm>
            <a:off x="2775706" y="3268225"/>
            <a:ext cx="3593700" cy="697480"/>
          </a:xfrm>
        </p:spPr>
        <p:txBody>
          <a:bodyPr lIns="90000" tIns="46800" rIns="90000" bIns="46800">
            <a:normAutofit/>
          </a:bodyPr>
          <a:lstStyle>
            <a:lvl1pPr marL="0" indent="0" algn="ctr" eaLnBrk="1" fontAlgn="auto" latinLnBrk="0" hangingPunct="1">
              <a:buNone/>
              <a:defRPr kumimoji="0" lang="zh-CN" altLang="en-US" sz="1200" b="0" i="0" u="none" strike="noStrike" kern="1200" cap="none" spc="100" normalizeH="0" baseline="0" noProof="1">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矩形 8"/>
          <p:cNvSpPr/>
          <p:nvPr userDrawn="1">
            <p:custDataLst>
              <p:tags r:id="rId3"/>
            </p:custDataLst>
          </p:nvPr>
        </p:nvSpPr>
        <p:spPr>
          <a:xfrm>
            <a:off x="7472067" y="5735303"/>
            <a:ext cx="141890" cy="1261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0" name="矩形 9"/>
          <p:cNvSpPr/>
          <p:nvPr userDrawn="1">
            <p:custDataLst>
              <p:tags r:id="rId4"/>
            </p:custDataLst>
          </p:nvPr>
        </p:nvSpPr>
        <p:spPr>
          <a:xfrm>
            <a:off x="7680960" y="5735303"/>
            <a:ext cx="141890" cy="1261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1" name="矩形 10"/>
          <p:cNvSpPr/>
          <p:nvPr userDrawn="1">
            <p:custDataLst>
              <p:tags r:id="rId5"/>
            </p:custDataLst>
          </p:nvPr>
        </p:nvSpPr>
        <p:spPr>
          <a:xfrm>
            <a:off x="7889853" y="5735303"/>
            <a:ext cx="141890" cy="1261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2" name="矩形 11"/>
          <p:cNvSpPr/>
          <p:nvPr userDrawn="1">
            <p:custDataLst>
              <p:tags r:id="rId6"/>
            </p:custDataLst>
          </p:nvPr>
        </p:nvSpPr>
        <p:spPr>
          <a:xfrm>
            <a:off x="8106629" y="5735303"/>
            <a:ext cx="820202" cy="1261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 name="标题 1"/>
          <p:cNvSpPr>
            <a:spLocks noGrp="1"/>
          </p:cNvSpPr>
          <p:nvPr>
            <p:ph type="title"/>
            <p:custDataLst>
              <p:tags r:id="rId7"/>
            </p:custDataLst>
          </p:nvPr>
        </p:nvSpPr>
        <p:spPr/>
        <p:txBody>
          <a:bodyPr anchor="ctr">
            <a:normAutofit/>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3"/>
            </p:custDataLst>
          </p:nvPr>
        </p:nvSpPr>
        <p:spPr>
          <a:xfrm>
            <a:off x="961200" y="1794150"/>
            <a:ext cx="7219800" cy="542700"/>
          </a:xfrm>
        </p:spPr>
        <p:txBody>
          <a:bodyPr anchor="ctr">
            <a:normAutofit/>
          </a:bodyPr>
          <a:lstStyle>
            <a:lvl1pPr>
              <a:defRPr sz="32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960835" y="2479950"/>
            <a:ext cx="7219950" cy="25839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矩形 7"/>
          <p:cNvSpPr/>
          <p:nvPr userDrawn="1">
            <p:custDataLst>
              <p:tags r:id="rId3"/>
            </p:custDataLst>
          </p:nvPr>
        </p:nvSpPr>
        <p:spPr>
          <a:xfrm>
            <a:off x="0" y="857250"/>
            <a:ext cx="3617595" cy="5149691"/>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baseline="0" dirty="0">
              <a:latin typeface="Arial" panose="020B0604020202020204" pitchFamily="34" charset="0"/>
              <a:sym typeface="+mn-ea"/>
            </a:endParaRPr>
          </a:p>
        </p:txBody>
      </p:sp>
      <p:sp>
        <p:nvSpPr>
          <p:cNvPr id="2" name="标题 1"/>
          <p:cNvSpPr>
            <a:spLocks noGrp="1"/>
          </p:cNvSpPr>
          <p:nvPr>
            <p:ph type="title" hasCustomPrompt="1"/>
            <p:custDataLst>
              <p:tags r:id="rId4"/>
            </p:custDataLst>
          </p:nvPr>
        </p:nvSpPr>
        <p:spPr>
          <a:xfrm>
            <a:off x="437400" y="1435050"/>
            <a:ext cx="2970000" cy="661500"/>
          </a:xfrm>
        </p:spPr>
        <p:txBody>
          <a:bodyPr anchor="ctr">
            <a:normAutofit/>
          </a:bodyPr>
          <a:lstStyle>
            <a:lvl1pPr>
              <a:defRPr sz="3600" baseline="0">
                <a:latin typeface="Arial" panose="020B0604020202020204" pitchFamily="34" charset="0"/>
                <a:ea typeface="幼圆"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5"/>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baseline="0">
                <a:latin typeface="Arial" panose="020B0604020202020204" pitchFamily="34" charset="0"/>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440100" y="2180250"/>
            <a:ext cx="2967300" cy="3069900"/>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9"/>
            </p:custDataLst>
          </p:nvPr>
        </p:nvSpPr>
        <p:spPr>
          <a:xfrm>
            <a:off x="3825900" y="1434704"/>
            <a:ext cx="4860000" cy="3815953"/>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4" name="图片 13"/>
          <p:cNvPicPr>
            <a:picLocks noChangeAspect="1"/>
          </p:cNvPicPr>
          <p:nvPr userDrawn="1">
            <p:custDataLst>
              <p:tags r:id="rId10"/>
            </p:custDataLst>
          </p:nvPr>
        </p:nvPicPr>
        <p:blipFill rotWithShape="1">
          <a:blip r:embed="rId11"/>
          <a:srcRect/>
          <a:stretch>
            <a:fillRect/>
          </a:stretch>
        </p:blipFill>
        <p:spPr>
          <a:xfrm>
            <a:off x="0" y="892571"/>
            <a:ext cx="845012" cy="673686"/>
          </a:xfrm>
          <a:prstGeom prst="rect">
            <a:avLst/>
          </a:prstGeom>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userDrawn="1">
            <p:custDataLst>
              <p:tags r:id="rId3"/>
            </p:custDataLst>
          </p:nvPr>
        </p:nvSpPr>
        <p:spPr>
          <a:xfrm>
            <a:off x="0" y="857250"/>
            <a:ext cx="9144000" cy="1998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p:custDataLst>
              <p:tags r:id="rId4"/>
            </p:custDataLst>
          </p:nvPr>
        </p:nvSpPr>
        <p:spPr>
          <a:xfrm>
            <a:off x="459000" y="1443150"/>
            <a:ext cx="8232300" cy="469800"/>
          </a:xfrm>
        </p:spPr>
        <p:txBody>
          <a:bodyPr anchor="ctr">
            <a:normAutofit/>
          </a:bodyPr>
          <a:lstStyle>
            <a:lvl1pPr algn="ctr">
              <a:defRPr sz="3600" baseline="0">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459000" y="2101950"/>
            <a:ext cx="8231981" cy="621000"/>
          </a:xfrm>
        </p:spPr>
        <p:txBody>
          <a:bodyPr/>
          <a:lstStyle>
            <a:lvl1pPr algn="ctr">
              <a:defRPr baseline="0">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9"/>
            </p:custDataLst>
          </p:nvPr>
        </p:nvSpPr>
        <p:spPr>
          <a:xfrm>
            <a:off x="459581" y="2963250"/>
            <a:ext cx="8224200" cy="2573100"/>
          </a:xfrm>
        </p:spPr>
        <p:txBody>
          <a:bodyPr/>
          <a:lstStyle>
            <a:lvl1pPr>
              <a:defRPr baseline="0">
                <a:latin typeface="Arial" panose="020B0604020202020204" pitchFamily="34" charset="0"/>
                <a:ea typeface="幼圆" panose="02010509060101010101" pitchFamily="49" charset="-122"/>
              </a:defRPr>
            </a:lvl1pPr>
            <a:lvl2pPr>
              <a:defRPr baseline="0">
                <a:latin typeface="Arial" panose="020B0604020202020204" pitchFamily="34" charset="0"/>
                <a:ea typeface="幼圆" panose="02010509060101010101" pitchFamily="49" charset="-122"/>
              </a:defRPr>
            </a:lvl2pPr>
            <a:lvl3pPr>
              <a:defRPr baseline="0">
                <a:latin typeface="Arial" panose="020B0604020202020204" pitchFamily="34" charset="0"/>
                <a:ea typeface="幼圆" panose="02010509060101010101" pitchFamily="49" charset="-122"/>
              </a:defRPr>
            </a:lvl3pPr>
            <a:lvl4pPr>
              <a:defRPr baseline="0">
                <a:latin typeface="Arial" panose="020B0604020202020204" pitchFamily="34" charset="0"/>
                <a:ea typeface="幼圆" panose="02010509060101010101" pitchFamily="49" charset="-122"/>
              </a:defRPr>
            </a:lvl4pPr>
            <a:lvl5pPr>
              <a:defRPr baseline="0">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8" name="图片 17"/>
          <p:cNvPicPr>
            <a:picLocks noChangeAspect="1"/>
          </p:cNvPicPr>
          <p:nvPr userDrawn="1">
            <p:custDataLst>
              <p:tags r:id="rId10"/>
            </p:custDataLst>
          </p:nvPr>
        </p:nvPicPr>
        <p:blipFill rotWithShape="1">
          <a:blip r:embed="rId11"/>
          <a:srcRect/>
          <a:stretch>
            <a:fillRect/>
          </a:stretch>
        </p:blipFill>
        <p:spPr>
          <a:xfrm>
            <a:off x="0" y="892571"/>
            <a:ext cx="845012" cy="673686"/>
          </a:xfrm>
          <a:prstGeom prst="rect">
            <a:avLst/>
          </a:prstGeom>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bg>
      <p:bgPr>
        <a:blipFill rotWithShape="1">
          <a:blip r:embed="rId2"/>
          <a:stretch>
            <a:fillRect/>
          </a:stretch>
        </a:blipFill>
        <a:effectLst/>
      </p:bgPr>
    </p:bg>
    <p:spTree>
      <p:nvGrpSpPr>
        <p:cNvPr id="1" name=""/>
        <p:cNvGrpSpPr/>
        <p:nvPr/>
      </p:nvGrpSpPr>
      <p:grpSpPr>
        <a:xfrm>
          <a:off x="0" y="0"/>
          <a:ext cx="0" cy="0"/>
          <a:chOff x="0" y="0"/>
          <a:chExt cx="0" cy="0"/>
        </a:xfrm>
      </p:grpSpPr>
      <p:sp>
        <p:nvSpPr>
          <p:cNvPr id="12" name="矩形 11"/>
          <p:cNvSpPr/>
          <p:nvPr userDrawn="1">
            <p:custDataLst>
              <p:tags r:id="rId3"/>
            </p:custDataLst>
          </p:nvPr>
        </p:nvSpPr>
        <p:spPr>
          <a:xfrm>
            <a:off x="221933" y="1085850"/>
            <a:ext cx="8705850" cy="468630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latin typeface="Viner Hand ITC" panose="03070502030502020203" charset="0"/>
              <a:cs typeface="Viner Hand ITC" panose="03070502030502020203" charset="0"/>
              <a:sym typeface="+mn-ea"/>
            </a:endParaRPr>
          </a:p>
        </p:txBody>
      </p:sp>
      <p:sp>
        <p:nvSpPr>
          <p:cNvPr id="8" name="矩形 7"/>
          <p:cNvSpPr/>
          <p:nvPr userDrawn="1">
            <p:custDataLst>
              <p:tags r:id="rId4"/>
            </p:custDataLst>
          </p:nvPr>
        </p:nvSpPr>
        <p:spPr>
          <a:xfrm>
            <a:off x="0" y="4629151"/>
            <a:ext cx="9144000" cy="13715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p:custDataLst>
              <p:tags r:id="rId5"/>
            </p:custDataLst>
          </p:nvPr>
        </p:nvSpPr>
        <p:spPr>
          <a:xfrm>
            <a:off x="453600" y="1359450"/>
            <a:ext cx="8232300" cy="423900"/>
          </a:xfrm>
        </p:spPr>
        <p:txBody>
          <a:bodyPr anchor="ctr">
            <a:normAutofit/>
          </a:bodyPr>
          <a:lstStyle>
            <a:lvl1pPr algn="ctr">
              <a:defRPr sz="32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9"/>
            </p:custDataLst>
          </p:nvPr>
        </p:nvSpPr>
        <p:spPr>
          <a:xfrm>
            <a:off x="453628" y="2118150"/>
            <a:ext cx="8243100" cy="24084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0"/>
            </p:custDataLst>
          </p:nvPr>
        </p:nvSpPr>
        <p:spPr>
          <a:xfrm>
            <a:off x="445500" y="4742550"/>
            <a:ext cx="8251200" cy="7587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userDrawn="1">
            <p:custDataLst>
              <p:tags r:id="rId3"/>
            </p:custDataLst>
          </p:nvPr>
        </p:nvSpPr>
        <p:spPr>
          <a:xfrm>
            <a:off x="0" y="857250"/>
            <a:ext cx="9144000" cy="6858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p:custDataLst>
              <p:tags r:id="rId4"/>
            </p:custDataLst>
          </p:nvPr>
        </p:nvSpPr>
        <p:spPr>
          <a:xfrm>
            <a:off x="434700" y="1035450"/>
            <a:ext cx="8278200" cy="357069"/>
          </a:xfrm>
        </p:spPr>
        <p:txBody>
          <a:bodyPr>
            <a:normAutofit/>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434700" y="2104650"/>
            <a:ext cx="4006800" cy="21708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9"/>
            </p:custDataLst>
          </p:nvPr>
        </p:nvSpPr>
        <p:spPr>
          <a:xfrm>
            <a:off x="4681800" y="2104650"/>
            <a:ext cx="4025700" cy="21708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vl2pPr>
              <a:defRPr baseline="0">
                <a:solidFill>
                  <a:schemeClr val="tx1">
                    <a:lumMod val="85000"/>
                    <a:lumOff val="15000"/>
                  </a:schemeClr>
                </a:solidFill>
                <a:latin typeface="Arial" panose="020B0604020202020204" pitchFamily="34" charset="0"/>
                <a:ea typeface="幼圆" panose="02010509060101010101" pitchFamily="49" charset="-122"/>
              </a:defRPr>
            </a:lvl2pPr>
            <a:lvl3pPr>
              <a:defRPr baseline="0">
                <a:solidFill>
                  <a:schemeClr val="tx1">
                    <a:lumMod val="85000"/>
                    <a:lumOff val="15000"/>
                  </a:schemeClr>
                </a:solidFill>
                <a:latin typeface="Arial" panose="020B0604020202020204" pitchFamily="34" charset="0"/>
                <a:ea typeface="幼圆" panose="02010509060101010101" pitchFamily="49" charset="-122"/>
              </a:defRPr>
            </a:lvl3pPr>
            <a:lvl4pPr>
              <a:defRPr baseline="0">
                <a:solidFill>
                  <a:schemeClr val="tx1">
                    <a:lumMod val="85000"/>
                    <a:lumOff val="15000"/>
                  </a:schemeClr>
                </a:solidFill>
                <a:latin typeface="Arial" panose="020B0604020202020204" pitchFamily="34" charset="0"/>
                <a:ea typeface="幼圆" panose="02010509060101010101" pitchFamily="49" charset="-122"/>
              </a:defRPr>
            </a:lvl4pPr>
            <a:lvl5pPr>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0"/>
            </p:custDataLst>
          </p:nvPr>
        </p:nvSpPr>
        <p:spPr>
          <a:xfrm>
            <a:off x="429300" y="4469850"/>
            <a:ext cx="4006800" cy="5859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1"/>
            </p:custDataLst>
          </p:nvPr>
        </p:nvSpPr>
        <p:spPr>
          <a:xfrm>
            <a:off x="4689900" y="4467150"/>
            <a:ext cx="4025700" cy="585900"/>
          </a:xfrm>
        </p:spPr>
        <p:txBody>
          <a:bodyPr/>
          <a:lstStyle>
            <a:lvl1pP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userDrawn="1">
            <p:custDataLst>
              <p:tags r:id="rId3"/>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sp>
        <p:nvSpPr>
          <p:cNvPr id="2" name="标题 1"/>
          <p:cNvSpPr>
            <a:spLocks noGrp="1"/>
          </p:cNvSpPr>
          <p:nvPr>
            <p:ph type="title" hasCustomPrompt="1"/>
            <p:custDataLst>
              <p:tags r:id="rId4"/>
            </p:custDataLst>
          </p:nvPr>
        </p:nvSpPr>
        <p:spPr>
          <a:xfrm>
            <a:off x="1142100" y="1861650"/>
            <a:ext cx="6858000" cy="1790100"/>
          </a:xfrm>
        </p:spPr>
        <p:txBody>
          <a:bodyPr anchor="b">
            <a:normAutofit/>
          </a:bodyPr>
          <a:lstStyle>
            <a:lvl1pPr algn="ctr">
              <a:defRPr sz="6000" baseline="0">
                <a:solidFill>
                  <a:schemeClr val="tx1">
                    <a:lumMod val="85000"/>
                    <a:lumOff val="15000"/>
                  </a:schemeClr>
                </a:solidFill>
                <a:latin typeface="Arial" panose="020B0604020202020204" pitchFamily="34" charset="0"/>
                <a:ea typeface="幼圆"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1141810" y="3754350"/>
            <a:ext cx="6858000" cy="1242000"/>
          </a:xfrm>
        </p:spPr>
        <p:txBody>
          <a:bodyPr/>
          <a:lstStyle>
            <a:lvl1pPr algn="ctr">
              <a:defRPr baseline="0">
                <a:solidFill>
                  <a:schemeClr val="tx1">
                    <a:lumMod val="85000"/>
                    <a:lumOff val="15000"/>
                  </a:schemeClr>
                </a:solidFill>
                <a:latin typeface="Arial" panose="020B0604020202020204" pitchFamily="34" charset="0"/>
                <a:ea typeface="幼圆" panose="02010509060101010101" pitchFamily="49" charset="-122"/>
              </a:defRPr>
            </a:lvl1pPr>
          </a:lstStyle>
          <a:p>
            <a:pPr lvl="0"/>
            <a:r>
              <a:rPr lang="zh-CN" altLang="en-US" dirty="0"/>
              <a:t>单击此处编辑母版文本样式</a:t>
            </a:r>
            <a:endParaRPr lang="zh-CN" altLang="en-US" dirty="0"/>
          </a:p>
        </p:txBody>
      </p:sp>
      <p:pic>
        <p:nvPicPr>
          <p:cNvPr id="9" name="图片 8"/>
          <p:cNvPicPr>
            <a:picLocks noChangeAspect="1"/>
          </p:cNvPicPr>
          <p:nvPr userDrawn="1">
            <p:custDataLst>
              <p:tags r:id="rId9"/>
            </p:custDataLst>
          </p:nvPr>
        </p:nvPicPr>
        <p:blipFill rotWithShape="1">
          <a:blip r:embed="rId10"/>
          <a:srcRect/>
          <a:stretch>
            <a:fillRect/>
          </a:stretch>
        </p:blipFill>
        <p:spPr>
          <a:xfrm>
            <a:off x="73649" y="825419"/>
            <a:ext cx="2245342" cy="17901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8" name="组合 7"/>
          <p:cNvGrpSpPr/>
          <p:nvPr>
            <p:custDataLst>
              <p:tags r:id="rId2"/>
            </p:custDataLst>
          </p:nvPr>
        </p:nvGrpSpPr>
        <p:grpSpPr>
          <a:xfrm>
            <a:off x="-1" y="0"/>
            <a:ext cx="9144001" cy="6858000"/>
            <a:chOff x="-1" y="0"/>
            <a:chExt cx="12192001" cy="6858000"/>
          </a:xfrm>
        </p:grpSpPr>
        <p:pic>
          <p:nvPicPr>
            <p:cNvPr id="9" name="图片 8"/>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0" name="矩形 9"/>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pic>
          <p:nvPicPr>
            <p:cNvPr id="11" name="图片 10"/>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9"/>
            </p:custDataLst>
          </p:nvPr>
        </p:nvSpPr>
        <p:spPr>
          <a:xfrm>
            <a:off x="502448" y="952508"/>
            <a:ext cx="3962432" cy="5388907"/>
          </a:xfrm>
        </p:spPr>
        <p:txBody>
          <a:bodyPr vert="horz" lIns="101600" tIns="0" rIns="82550" bIns="0" rtlCol="0">
            <a:noAutofit/>
          </a:bodyPr>
          <a:lstStyle>
            <a:lvl1pPr marL="171450" marR="0" lvl="0"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514350" marR="0" lvl="1" indent="-17145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857250" marR="0" lvl="2"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200150" marR="0" lvl="3"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1543050" marR="0" lvl="4"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10"/>
            </p:custDataLst>
          </p:nvPr>
        </p:nvSpPr>
        <p:spPr>
          <a:xfrm>
            <a:off x="4679158" y="952508"/>
            <a:ext cx="3962432" cy="5388907"/>
          </a:xfrm>
        </p:spPr>
        <p:txBody>
          <a:bodyPr>
            <a:noAutofit/>
          </a:bodyPr>
          <a:lstStyle>
            <a:lvl1pPr>
              <a:lnSpc>
                <a:spcPct val="120000"/>
              </a:lnSpc>
              <a:defRPr sz="1200" baseline="0">
                <a:solidFill>
                  <a:schemeClr val="tx1">
                    <a:lumMod val="85000"/>
                    <a:lumOff val="15000"/>
                  </a:schemeClr>
                </a:solidFill>
                <a:latin typeface="Arial" panose="020B0604020202020204" pitchFamily="34" charset="0"/>
                <a:ea typeface="幼圆" panose="02010509060101010101" pitchFamily="49" charset="-122"/>
              </a:defRPr>
            </a:lvl1pPr>
            <a:lvl2pPr>
              <a:lnSpc>
                <a:spcPct val="120000"/>
              </a:lnSpc>
              <a:defRPr sz="1200" baseline="0">
                <a:solidFill>
                  <a:schemeClr val="tx1">
                    <a:lumMod val="85000"/>
                    <a:lumOff val="15000"/>
                  </a:schemeClr>
                </a:solidFill>
                <a:latin typeface="Arial" panose="020B0604020202020204" pitchFamily="34" charset="0"/>
                <a:ea typeface="幼圆" panose="02010509060101010101" pitchFamily="49" charset="-122"/>
              </a:defRPr>
            </a:lvl2pPr>
            <a:lvl3pPr>
              <a:lnSpc>
                <a:spcPct val="120000"/>
              </a:lnSpc>
              <a:defRPr sz="1200" baseline="0">
                <a:solidFill>
                  <a:schemeClr val="tx1">
                    <a:lumMod val="85000"/>
                    <a:lumOff val="15000"/>
                  </a:schemeClr>
                </a:solidFill>
                <a:latin typeface="Arial" panose="020B0604020202020204" pitchFamily="34" charset="0"/>
                <a:ea typeface="幼圆" panose="02010509060101010101" pitchFamily="49" charset="-122"/>
              </a:defRPr>
            </a:lvl3pPr>
            <a:lvl4pPr>
              <a:lnSpc>
                <a:spcPct val="120000"/>
              </a:lnSpc>
              <a:defRPr sz="1200" baseline="0">
                <a:solidFill>
                  <a:schemeClr val="tx1">
                    <a:lumMod val="85000"/>
                    <a:lumOff val="15000"/>
                  </a:schemeClr>
                </a:solidFill>
                <a:latin typeface="Arial" panose="020B0604020202020204" pitchFamily="34" charset="0"/>
                <a:ea typeface="幼圆" panose="02010509060101010101" pitchFamily="49" charset="-122"/>
              </a:defRPr>
            </a:lvl4pPr>
            <a:lvl5pPr>
              <a:lnSpc>
                <a:spcPct val="120000"/>
              </a:lnSpc>
              <a:defRPr sz="1200"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0" name="组合 9"/>
          <p:cNvGrpSpPr/>
          <p:nvPr>
            <p:custDataLst>
              <p:tags r:id="rId2"/>
            </p:custDataLst>
          </p:nvPr>
        </p:nvGrpSpPr>
        <p:grpSpPr>
          <a:xfrm>
            <a:off x="-1" y="0"/>
            <a:ext cx="9144001" cy="6858000"/>
            <a:chOff x="-1" y="0"/>
            <a:chExt cx="12192001" cy="6858000"/>
          </a:xfrm>
        </p:grpSpPr>
        <p:pic>
          <p:nvPicPr>
            <p:cNvPr id="11" name="图片 10"/>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2" name="矩形 11"/>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baseline="0">
                <a:solidFill>
                  <a:schemeClr val="tx1">
                    <a:lumMod val="85000"/>
                    <a:lumOff val="15000"/>
                  </a:schemeClr>
                </a:solidFill>
                <a:latin typeface="Arial" panose="020B0604020202020204" pitchFamily="34" charset="0"/>
                <a:cs typeface="Viner Hand ITC" panose="03070502030502020203" charset="0"/>
                <a:sym typeface="+mn-ea"/>
              </a:endParaRPr>
            </a:p>
          </p:txBody>
        </p:sp>
        <p:pic>
          <p:nvPicPr>
            <p:cNvPr id="13" name="图片 12"/>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12"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502448" y="952508"/>
            <a:ext cx="3962432" cy="381003"/>
          </a:xfrm>
        </p:spPr>
        <p:txBody>
          <a:bodyPr lIns="101600" tIns="38100" rIns="76200" bIns="38100" anchor="t" anchorCtr="0">
            <a:noAutofit/>
          </a:bodyPr>
          <a:lstStyle>
            <a:lvl1pPr marL="0" indent="0" eaLnBrk="1" fontAlgn="auto" latinLnBrk="0" hangingPunct="1">
              <a:lnSpc>
                <a:spcPct val="120000"/>
              </a:lnSpc>
              <a:spcAft>
                <a:spcPts val="0"/>
              </a:spcAft>
              <a:buNone/>
              <a:defRPr sz="1500" b="0" u="none" strike="noStrike" kern="1200" cap="none" spc="200" normalizeH="0" baseline="0">
                <a:solidFill>
                  <a:schemeClr val="tx1">
                    <a:lumMod val="85000"/>
                    <a:lumOff val="15000"/>
                  </a:schemeClr>
                </a:solidFill>
                <a:uFillTx/>
                <a:latin typeface="Arial" panose="020B0604020202020204" pitchFamily="34" charset="0"/>
                <a:ea typeface="幼圆" panose="02010509060101010101" pitchFamily="49"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502444" y="1406525"/>
            <a:ext cx="3962400" cy="4934752"/>
          </a:xfrm>
        </p:spPr>
        <p:txBody>
          <a:bodyPr vert="horz" lIns="101600" tIns="0" rIns="82550" bIns="0" rtlCol="0">
            <a:noAutofit/>
          </a:bodyPr>
          <a:lstStyle>
            <a:lvl1pPr marL="171450" marR="0" lvl="0"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514350" marR="0" lvl="1" indent="-17145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857250" marR="0" lvl="2"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200150" marR="0" lvl="3"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1543050" marR="0" lvl="4"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4676813" y="952508"/>
            <a:ext cx="3962432" cy="381003"/>
          </a:xfrm>
        </p:spPr>
        <p:txBody>
          <a:bodyPr vert="horz" lIns="101600" tIns="38100" rIns="76200" bIns="38100" rtlCol="0" anchor="t" anchorCtr="0">
            <a:noAutofit/>
          </a:bodyPr>
          <a:lstStyle>
            <a:lvl1pPr marL="0" marR="0" lvl="0" indent="0" algn="l" defTabSz="914400" rtl="0" eaLnBrk="1" fontAlgn="auto" latinLnBrk="0" hangingPunct="1">
              <a:lnSpc>
                <a:spcPct val="12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4676813" y="1406525"/>
            <a:ext cx="3962432" cy="4934752"/>
          </a:xfrm>
        </p:spPr>
        <p:txBody>
          <a:bodyPr vert="horz" lIns="101600" tIns="0" rIns="82550" bIns="0" rtlCol="0">
            <a:noAutofit/>
          </a:bodyPr>
          <a:lstStyle>
            <a:lvl1pPr marL="171450" marR="0" lvl="0"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514350" marR="0" lvl="1" indent="-17145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2pPr>
            <a:lvl3pPr marL="857250" marR="0" lvl="2"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3pPr>
            <a:lvl4pPr marL="1200150" marR="0" lvl="3"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4pPr>
            <a:lvl5pPr marL="1543050" marR="0" lvl="4"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组合 5"/>
          <p:cNvGrpSpPr/>
          <p:nvPr>
            <p:custDataLst>
              <p:tags r:id="rId2"/>
            </p:custDataLst>
          </p:nvPr>
        </p:nvGrpSpPr>
        <p:grpSpPr>
          <a:xfrm>
            <a:off x="-1" y="0"/>
            <a:ext cx="9144001" cy="6858000"/>
            <a:chOff x="-1" y="0"/>
            <a:chExt cx="12192001" cy="6858000"/>
          </a:xfrm>
        </p:grpSpPr>
        <p:pic>
          <p:nvPicPr>
            <p:cNvPr id="7" name="图片 6"/>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8" name="矩形 7"/>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pic>
          <p:nvPicPr>
            <p:cNvPr id="9" name="图片 8"/>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8" name="组合 7"/>
          <p:cNvGrpSpPr/>
          <p:nvPr>
            <p:custDataLst>
              <p:tags r:id="rId2"/>
            </p:custDataLst>
          </p:nvPr>
        </p:nvGrpSpPr>
        <p:grpSpPr>
          <a:xfrm>
            <a:off x="-1" y="0"/>
            <a:ext cx="9144001" cy="6858000"/>
            <a:chOff x="-1" y="0"/>
            <a:chExt cx="12192001" cy="6858000"/>
          </a:xfrm>
        </p:grpSpPr>
        <p:pic>
          <p:nvPicPr>
            <p:cNvPr id="9" name="图片 8"/>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10" name="矩形 9"/>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pic>
          <p:nvPicPr>
            <p:cNvPr id="11" name="图片 10"/>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标题 1"/>
          <p:cNvSpPr>
            <a:spLocks noGrp="1"/>
          </p:cNvSpPr>
          <p:nvPr>
            <p:ph type="title"/>
            <p:custDataLst>
              <p:tags r:id="rId8"/>
            </p:custDataLst>
          </p:nvPr>
        </p:nvSpPr>
        <p:spPr>
          <a:xfrm>
            <a:off x="502448" y="443234"/>
            <a:ext cx="8139178" cy="441964"/>
          </a:xfrm>
        </p:spPr>
        <p:txBody>
          <a:bodyPr vert="horz" lIns="101600" tIns="38100" rIns="76200" bIns="38100" rtlCol="0" anchor="t" anchorCtr="0">
            <a:noAutofit/>
          </a:bodyPr>
          <a:lstStyle>
            <a:lvl1pPr marL="0" marR="0" lvl="0" algn="l" defTabSz="914400" rtl="0" eaLnBrk="1" fontAlgn="auto" latinLnBrk="0" hangingPunct="1">
              <a:lnSpc>
                <a:spcPct val="12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502448" y="952508"/>
            <a:ext cx="396243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4679194" y="952508"/>
            <a:ext cx="3962432" cy="5388907"/>
          </a:xfrm>
        </p:spPr>
        <p:txBody>
          <a:bodyPr vert="horz" lIns="101600" tIns="0" rIns="82550" bIns="0" rtlCol="0">
            <a:normAutofit/>
          </a:bodyPr>
          <a:lstStyle>
            <a:lvl1pPr marL="171450" marR="0" lvl="0" indent="-17145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lnSpc>
                <a:spcPct val="120000"/>
              </a:lnSpc>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lnSpc>
                <a:spcPct val="120000"/>
              </a:lnSpc>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lnSpc>
                <a:spcPct val="120000"/>
              </a:lnSpc>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7" name="组合 6"/>
          <p:cNvGrpSpPr/>
          <p:nvPr>
            <p:custDataLst>
              <p:tags r:id="rId2"/>
            </p:custDataLst>
          </p:nvPr>
        </p:nvGrpSpPr>
        <p:grpSpPr>
          <a:xfrm>
            <a:off x="-1" y="0"/>
            <a:ext cx="9144001" cy="6858000"/>
            <a:chOff x="-1" y="0"/>
            <a:chExt cx="12192001" cy="6858000"/>
          </a:xfrm>
        </p:grpSpPr>
        <p:pic>
          <p:nvPicPr>
            <p:cNvPr id="8" name="图片 7"/>
            <p:cNvPicPr>
              <a:picLocks noChangeAspect="1"/>
            </p:cNvPicPr>
            <p:nvPr userDrawn="1">
              <p:custDataLst>
                <p:tags r:id="rId3"/>
              </p:custDataLst>
            </p:nvPr>
          </p:nvPicPr>
          <p:blipFill rotWithShape="1">
            <a:blip r:embed="rId4" cstate="email"/>
            <a:srcRect/>
            <a:stretch>
              <a:fillRect/>
            </a:stretch>
          </p:blipFill>
          <p:spPr>
            <a:xfrm>
              <a:off x="-1" y="0"/>
              <a:ext cx="12192001" cy="6858000"/>
            </a:xfrm>
            <a:prstGeom prst="rect">
              <a:avLst/>
            </a:prstGeom>
          </p:spPr>
        </p:pic>
        <p:sp>
          <p:nvSpPr>
            <p:cNvPr id="9" name="矩形 8"/>
            <p:cNvSpPr/>
            <p:nvPr userDrawn="1">
              <p:custDataLst>
                <p:tags r:id="rId5"/>
              </p:custDataLst>
            </p:nvPr>
          </p:nvSpPr>
          <p:spPr>
            <a:xfrm>
              <a:off x="292054" y="304775"/>
              <a:ext cx="11607893" cy="624845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00">
                <a:latin typeface="Viner Hand ITC" panose="03070502030502020203" charset="0"/>
                <a:cs typeface="Viner Hand ITC" panose="03070502030502020203" charset="0"/>
                <a:sym typeface="+mn-ea"/>
              </a:endParaRPr>
            </a:p>
          </p:txBody>
        </p:sp>
        <p:pic>
          <p:nvPicPr>
            <p:cNvPr id="10" name="图片 9"/>
            <p:cNvPicPr>
              <a:picLocks noChangeAspect="1"/>
            </p:cNvPicPr>
            <p:nvPr userDrawn="1">
              <p:custDataLst>
                <p:tags r:id="rId6"/>
              </p:custDataLst>
            </p:nvPr>
          </p:nvPicPr>
          <p:blipFill rotWithShape="1">
            <a:blip r:embed="rId7"/>
            <a:srcRect/>
            <a:stretch>
              <a:fillRect/>
            </a:stretch>
          </p:blipFill>
          <p:spPr>
            <a:xfrm>
              <a:off x="0" y="47094"/>
              <a:ext cx="1126682" cy="898248"/>
            </a:xfrm>
            <a:prstGeom prst="rect">
              <a:avLst/>
            </a:prstGeom>
          </p:spPr>
        </p:pic>
      </p:grpSp>
      <p:sp>
        <p:nvSpPr>
          <p:cNvPr id="2" name="竖排标题 1"/>
          <p:cNvSpPr>
            <a:spLocks noGrp="1"/>
          </p:cNvSpPr>
          <p:nvPr>
            <p:ph type="title" orient="vert"/>
            <p:custDataLst>
              <p:tags r:id="rId8"/>
            </p:custDataLst>
          </p:nvPr>
        </p:nvSpPr>
        <p:spPr>
          <a:xfrm>
            <a:off x="7928351" y="952508"/>
            <a:ext cx="713238" cy="5388907"/>
          </a:xfrm>
        </p:spPr>
        <p:txBody>
          <a:bodyPr vert="eaVert" lIns="101600" tIns="38100" rIns="76200" bIns="38100" rtlCol="0" anchor="ctr" anchorCtr="0">
            <a:noAutofit/>
          </a:bodyPr>
          <a:lstStyle>
            <a:lvl1pPr marL="0" marR="0" lvl="0" algn="l" defTabSz="914400" rtl="0" eaLnBrk="1" fontAlgn="auto" latinLnBrk="0" hangingPunct="1">
              <a:lnSpc>
                <a:spcPct val="120000"/>
              </a:lnSpc>
              <a:spcAft>
                <a:spcPts val="0"/>
              </a:spcAft>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幼圆"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502444" y="952500"/>
            <a:ext cx="7371076" cy="5388907"/>
          </a:xfrm>
        </p:spPr>
        <p:txBody>
          <a:bodyPr vert="eaVert"/>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幼圆"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50.xml"/><Relationship Id="rId23" Type="http://schemas.openxmlformats.org/officeDocument/2006/relationships/tags" Target="../tags/tag149.xml"/><Relationship Id="rId22" Type="http://schemas.openxmlformats.org/officeDocument/2006/relationships/tags" Target="../tags/tag148.xml"/><Relationship Id="rId21" Type="http://schemas.openxmlformats.org/officeDocument/2006/relationships/tags" Target="../tags/tag147.xml"/><Relationship Id="rId20" Type="http://schemas.openxmlformats.org/officeDocument/2006/relationships/tags" Target="../tags/tag146.xml"/><Relationship Id="rId2" Type="http://schemas.openxmlformats.org/officeDocument/2006/relationships/slideLayout" Target="../slideLayouts/slideLayout2.xml"/><Relationship Id="rId19" Type="http://schemas.openxmlformats.org/officeDocument/2006/relationships/tags" Target="../tags/tag145.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5" Type="http://schemas.openxmlformats.org/officeDocument/2006/relationships/theme" Target="../theme/theme2.xml"/><Relationship Id="rId24" Type="http://schemas.openxmlformats.org/officeDocument/2006/relationships/tags" Target="../tags/tag300.xml"/><Relationship Id="rId23" Type="http://schemas.openxmlformats.org/officeDocument/2006/relationships/tags" Target="../tags/tag299.xml"/><Relationship Id="rId22" Type="http://schemas.openxmlformats.org/officeDocument/2006/relationships/tags" Target="../tags/tag298.xml"/><Relationship Id="rId21" Type="http://schemas.openxmlformats.org/officeDocument/2006/relationships/tags" Target="../tags/tag297.xml"/><Relationship Id="rId20" Type="http://schemas.openxmlformats.org/officeDocument/2006/relationships/tags" Target="../tags/tag296.xml"/><Relationship Id="rId2" Type="http://schemas.openxmlformats.org/officeDocument/2006/relationships/slideLayout" Target="../slideLayouts/slideLayout20.xml"/><Relationship Id="rId19" Type="http://schemas.openxmlformats.org/officeDocument/2006/relationships/tags" Target="../tags/tag295.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443230"/>
            <a:ext cx="8139178"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952508"/>
            <a:ext cx="8139178"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6349833"/>
            <a:ext cx="2025000" cy="316800"/>
          </a:xfrm>
          <a:prstGeom prst="rect">
            <a:avLst/>
          </a:prstGeom>
        </p:spPr>
        <p:txBody>
          <a:bodyPr vert="horz" lIns="91440" tIns="45720" rIns="91440" bIns="45720" rtlCol="0" anchor="ctr">
            <a:normAutofit/>
          </a:bodyPr>
          <a:lstStyle>
            <a:lvl1pPr algn="l">
              <a:lnSpc>
                <a:spcPct val="120000"/>
              </a:lnSpc>
              <a:defRPr sz="9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6349833"/>
            <a:ext cx="2970000" cy="316800"/>
          </a:xfrm>
          <a:prstGeom prst="rect">
            <a:avLst/>
          </a:prstGeom>
        </p:spPr>
        <p:txBody>
          <a:bodyPr vert="horz" lIns="91440" tIns="45720" rIns="91440" bIns="45720" rtlCol="0" anchor="ctr">
            <a:normAutofit/>
          </a:bodyPr>
          <a:lstStyle>
            <a:lvl1pPr algn="ctr">
              <a:lnSpc>
                <a:spcPct val="120000"/>
              </a:lnSpc>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6349833"/>
            <a:ext cx="2025000" cy="316800"/>
          </a:xfrm>
          <a:prstGeom prst="rect">
            <a:avLst/>
          </a:prstGeom>
        </p:spPr>
        <p:txBody>
          <a:bodyPr vert="horz" lIns="91440" tIns="45720" rIns="91440" bIns="45720" rtlCol="0" anchor="ctr">
            <a:normAutofit/>
          </a:bodyPr>
          <a:lstStyle>
            <a:lvl1pPr algn="r">
              <a:lnSpc>
                <a:spcPct val="120000"/>
              </a:lnSpc>
              <a:defRPr sz="9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685800" rtl="0" eaLnBrk="1" fontAlgn="auto" latinLnBrk="0" hangingPunct="1">
        <a:lnSpc>
          <a:spcPct val="120000"/>
        </a:lnSpc>
        <a:spcBef>
          <a:spcPct val="0"/>
        </a:spcBef>
        <a:buNone/>
        <a:defRPr sz="1800" b="1" u="none" strike="noStrike" kern="1200" cap="none" spc="200" normalizeH="0" baseline="0">
          <a:solidFill>
            <a:schemeClr val="tx1">
              <a:lumMod val="85000"/>
              <a:lumOff val="15000"/>
            </a:schemeClr>
          </a:solidFill>
          <a:uFillTx/>
          <a:latin typeface="Arial" panose="020B0604020202020204" pitchFamily="34" charset="0"/>
          <a:ea typeface="幼圆" panose="02010509060101010101" pitchFamily="49" charset="-122"/>
          <a:cs typeface="+mj-cs"/>
        </a:defRPr>
      </a:lvl1pPr>
    </p:titleStyle>
    <p:bodyStyle>
      <a:lvl1pPr marL="171450" indent="-171450" algn="l" defTabSz="685800" rtl="0" eaLnBrk="1" fontAlgn="auto" latinLnBrk="0" hangingPunct="1">
        <a:lnSpc>
          <a:spcPct val="12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1pPr>
      <a:lvl2pPr marL="514350" indent="-171450" algn="l" defTabSz="685800" rtl="0" eaLnBrk="1" fontAlgn="auto" latinLnBrk="0" hangingPunct="1">
        <a:lnSpc>
          <a:spcPct val="12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2pPr>
      <a:lvl3pPr marL="857250" indent="-171450" algn="l" defTabSz="685800" rtl="0" eaLnBrk="1" fontAlgn="auto" latinLnBrk="0" hangingPunct="1">
        <a:lnSpc>
          <a:spcPct val="12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3pPr>
      <a:lvl4pPr marL="1200150" indent="-171450" algn="l" defTabSz="685800" rtl="0" eaLnBrk="1" fontAlgn="auto" latinLnBrk="0" hangingPunct="1">
        <a:lnSpc>
          <a:spcPct val="12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4pPr>
      <a:lvl5pPr marL="1543050" indent="-171450" algn="l" defTabSz="685800" rtl="0" eaLnBrk="1" fontAlgn="auto" latinLnBrk="0" hangingPunct="1">
        <a:lnSpc>
          <a:spcPct val="12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xStyles>
    <p:titleStyle>
      <a:lvl1pPr algn="l" defTabSz="914400" rtl="0" eaLnBrk="1" fontAlgn="auto" latinLnBrk="0" hangingPunct="1">
        <a:lnSpc>
          <a:spcPct val="12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幼圆" panose="02010509060101010101" pitchFamily="49"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幼圆" panose="020105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01.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35.xml"/><Relationship Id="rId2" Type="http://schemas.openxmlformats.org/officeDocument/2006/relationships/tags" Target="../tags/tag334.xml"/><Relationship Id="rId1" Type="http://schemas.openxmlformats.org/officeDocument/2006/relationships/tags" Target="../tags/tag33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tags" Target="../tags/tag336.xml"/><Relationship Id="rId1" Type="http://schemas.openxmlformats.org/officeDocument/2006/relationships/tags" Target="../tags/tag335.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30.xml"/><Relationship Id="rId4" Type="http://schemas.openxmlformats.org/officeDocument/2006/relationships/tags" Target="../tags/tag304.xml"/><Relationship Id="rId3" Type="http://schemas.openxmlformats.org/officeDocument/2006/relationships/image" Target="../media/image7.jpeg"/><Relationship Id="rId2" Type="http://schemas.openxmlformats.org/officeDocument/2006/relationships/tags" Target="../tags/tag303.xml"/><Relationship Id="rId1" Type="http://schemas.openxmlformats.org/officeDocument/2006/relationships/tags" Target="../tags/tag302.xml"/></Relationships>
</file>

<file path=ppt/slides/_rels/slide3.xml.rels><?xml version="1.0" encoding="UTF-8" standalone="yes"?>
<Relationships xmlns="http://schemas.openxmlformats.org/package/2006/relationships"><Relationship Id="rId9" Type="http://schemas.openxmlformats.org/officeDocument/2006/relationships/tags" Target="../tags/tag312.xml"/><Relationship Id="rId8" Type="http://schemas.openxmlformats.org/officeDocument/2006/relationships/tags" Target="../tags/tag311.xml"/><Relationship Id="rId7" Type="http://schemas.openxmlformats.org/officeDocument/2006/relationships/tags" Target="../tags/tag310.xml"/><Relationship Id="rId6" Type="http://schemas.openxmlformats.org/officeDocument/2006/relationships/tags" Target="../tags/tag309.xml"/><Relationship Id="rId5" Type="http://schemas.openxmlformats.org/officeDocument/2006/relationships/tags" Target="../tags/tag308.xml"/><Relationship Id="rId4" Type="http://schemas.openxmlformats.org/officeDocument/2006/relationships/tags" Target="../tags/tag307.xml"/><Relationship Id="rId3" Type="http://schemas.openxmlformats.org/officeDocument/2006/relationships/tags" Target="../tags/tag306.xml"/><Relationship Id="rId2" Type="http://schemas.openxmlformats.org/officeDocument/2006/relationships/tags" Target="../tags/tag305.xml"/><Relationship Id="rId12" Type="http://schemas.openxmlformats.org/officeDocument/2006/relationships/slideLayout" Target="../slideLayouts/slideLayout24.xml"/><Relationship Id="rId11" Type="http://schemas.openxmlformats.org/officeDocument/2006/relationships/tags" Target="../tags/tag314.xml"/><Relationship Id="rId10" Type="http://schemas.openxmlformats.org/officeDocument/2006/relationships/tags" Target="../tags/tag313.xml"/><Relationship Id="rId1" Type="http://schemas.openxmlformats.org/officeDocument/2006/relationships/image" Target="../media/image8.jpeg"/></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31.xml"/><Relationship Id="rId3" Type="http://schemas.openxmlformats.org/officeDocument/2006/relationships/tags" Target="../tags/tag317.xml"/><Relationship Id="rId2" Type="http://schemas.openxmlformats.org/officeDocument/2006/relationships/tags" Target="../tags/tag316.xml"/><Relationship Id="rId1" Type="http://schemas.openxmlformats.org/officeDocument/2006/relationships/tags" Target="../tags/tag315.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32.xml"/><Relationship Id="rId5" Type="http://schemas.openxmlformats.org/officeDocument/2006/relationships/tags" Target="../tags/tag321.xml"/><Relationship Id="rId4" Type="http://schemas.openxmlformats.org/officeDocument/2006/relationships/image" Target="../media/image9.jpeg"/><Relationship Id="rId3" Type="http://schemas.openxmlformats.org/officeDocument/2006/relationships/tags" Target="../tags/tag320.xml"/><Relationship Id="rId2" Type="http://schemas.openxmlformats.org/officeDocument/2006/relationships/tags" Target="../tags/tag319.xml"/><Relationship Id="rId1" Type="http://schemas.openxmlformats.org/officeDocument/2006/relationships/tags" Target="../tags/tag318.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32.xml"/><Relationship Id="rId5" Type="http://schemas.openxmlformats.org/officeDocument/2006/relationships/tags" Target="../tags/tag325.xml"/><Relationship Id="rId4" Type="http://schemas.openxmlformats.org/officeDocument/2006/relationships/image" Target="../media/image9.jpeg"/><Relationship Id="rId3" Type="http://schemas.openxmlformats.org/officeDocument/2006/relationships/tags" Target="../tags/tag324.xml"/><Relationship Id="rId2" Type="http://schemas.openxmlformats.org/officeDocument/2006/relationships/tags" Target="../tags/tag323.xml"/><Relationship Id="rId1" Type="http://schemas.openxmlformats.org/officeDocument/2006/relationships/tags" Target="../tags/tag32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tags" Target="../tags/tag327.xml"/><Relationship Id="rId1" Type="http://schemas.openxmlformats.org/officeDocument/2006/relationships/tags" Target="../tags/tag326.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34.xml"/><Relationship Id="rId3" Type="http://schemas.openxmlformats.org/officeDocument/2006/relationships/tags" Target="../tags/tag330.xml"/><Relationship Id="rId2" Type="http://schemas.openxmlformats.org/officeDocument/2006/relationships/tags" Target="../tags/tag329.xml"/><Relationship Id="rId1" Type="http://schemas.openxmlformats.org/officeDocument/2006/relationships/tags" Target="../tags/tag32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tags" Target="../tags/tag332.xml"/><Relationship Id="rId1" Type="http://schemas.openxmlformats.org/officeDocument/2006/relationships/tags" Target="../tags/tag3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副标题 1"/>
          <p:cNvSpPr>
            <a:spLocks noGrp="1"/>
          </p:cNvSpPr>
          <p:nvPr>
            <p:ph type="subTitle" idx="1"/>
          </p:nvPr>
        </p:nvSpPr>
        <p:spPr>
          <a:xfrm>
            <a:off x="3221489" y="2897156"/>
            <a:ext cx="3121200" cy="496800"/>
          </a:xfrm>
        </p:spPr>
        <p:txBody>
          <a:bodyPr>
            <a:normAutofit fontScale="70000"/>
          </a:bodyPr>
          <a:p>
            <a:r>
              <a:rPr lang="en-US" altLang="zh-CN" sz="3600" spc="0">
                <a:solidFill>
                  <a:schemeClr val="accent1"/>
                </a:solidFill>
                <a:latin typeface="汉仪青云简" panose="00020600040101010101" charset="-122"/>
                <a:ea typeface="汉仪青云简" panose="00020600040101010101" charset="-122"/>
                <a:cs typeface="+mj-cs"/>
              </a:rPr>
              <a:t>——</a:t>
            </a:r>
            <a:r>
              <a:rPr lang="zh-CN" altLang="en-US" sz="3600" spc="0">
                <a:solidFill>
                  <a:schemeClr val="accent1"/>
                </a:solidFill>
                <a:latin typeface="汉仪青云简" panose="00020600040101010101" charset="-122"/>
                <a:ea typeface="汉仪青云简" panose="00020600040101010101" charset="-122"/>
                <a:cs typeface="+mj-cs"/>
              </a:rPr>
              <a:t>章节</a:t>
            </a:r>
            <a:r>
              <a:rPr lang="zh-CN" altLang="en-US" sz="3600" spc="0">
                <a:solidFill>
                  <a:schemeClr val="accent1"/>
                </a:solidFill>
                <a:latin typeface="汉仪青云简" panose="00020600040101010101" charset="-122"/>
                <a:ea typeface="汉仪青云简" panose="00020600040101010101" charset="-122"/>
                <a:cs typeface="+mj-cs"/>
              </a:rPr>
              <a:t>导读</a:t>
            </a:r>
            <a:endParaRPr lang="zh-CN" altLang="en-US" sz="3600" spc="0">
              <a:solidFill>
                <a:schemeClr val="accent1"/>
              </a:solidFill>
              <a:latin typeface="汉仪青云简" panose="00020600040101010101" charset="-122"/>
              <a:ea typeface="汉仪青云简" panose="00020600040101010101" charset="-122"/>
              <a:cs typeface="+mj-cs"/>
            </a:endParaRPr>
          </a:p>
        </p:txBody>
      </p:sp>
      <p:sp>
        <p:nvSpPr>
          <p:cNvPr id="3" name="标题 2"/>
          <p:cNvSpPr>
            <a:spLocks noGrp="1"/>
          </p:cNvSpPr>
          <p:nvPr>
            <p:ph type="ctrTitle"/>
          </p:nvPr>
        </p:nvSpPr>
        <p:spPr>
          <a:xfrm>
            <a:off x="2516505" y="2015490"/>
            <a:ext cx="4638675" cy="881380"/>
          </a:xfrm>
        </p:spPr>
        <p:txBody>
          <a:bodyPr>
            <a:noAutofit/>
          </a:bodyPr>
          <a:p>
            <a:r>
              <a:rPr lang="zh-CN" altLang="en-US" sz="3600">
                <a:latin typeface="汉仪青云简" panose="00020600040101010101" charset="-122"/>
                <a:ea typeface="汉仪青云简" panose="00020600040101010101" charset="-122"/>
              </a:rPr>
              <a:t>具象思维和抽象思维</a:t>
            </a:r>
            <a:endParaRPr lang="zh-CN" altLang="en-US" sz="3600">
              <a:latin typeface="汉仪青云简" panose="00020600040101010101" charset="-122"/>
              <a:ea typeface="汉仪青云简" panose="00020600040101010101" charset="-122"/>
            </a:endParaRPr>
          </a:p>
        </p:txBody>
      </p:sp>
      <p:sp>
        <p:nvSpPr>
          <p:cNvPr id="4" name="文本占位符 3"/>
          <p:cNvSpPr>
            <a:spLocks noGrp="1"/>
          </p:cNvSpPr>
          <p:nvPr>
            <p:ph type="body" sz="quarter" idx="13"/>
          </p:nvPr>
        </p:nvSpPr>
        <p:spPr>
          <a:xfrm>
            <a:off x="4107128" y="3463326"/>
            <a:ext cx="1350000" cy="356400"/>
          </a:xfrm>
        </p:spPr>
        <p:txBody>
          <a:bodyPr>
            <a:normAutofit fontScale="40000"/>
          </a:bodyPr>
          <a:p>
            <a:pPr algn="ctr">
              <a:lnSpc>
                <a:spcPct val="100000"/>
              </a:lnSpc>
              <a:buClrTx/>
              <a:buSzTx/>
            </a:pPr>
            <a:r>
              <a:rPr lang="zh-CN" altLang="en-US" sz="3600" spc="0">
                <a:solidFill>
                  <a:schemeClr val="accent1"/>
                </a:solidFill>
                <a:latin typeface="楷体" panose="02010609060101010101" charset="-122"/>
                <a:ea typeface="楷体" panose="02010609060101010101" charset="-122"/>
                <a:cs typeface="+mj-cs"/>
              </a:rPr>
              <a:t>赵欧亚</a:t>
            </a:r>
            <a:endParaRPr lang="zh-CN" altLang="en-US" sz="3600" spc="0">
              <a:solidFill>
                <a:schemeClr val="accent1"/>
              </a:solidFill>
              <a:latin typeface="楷体" panose="02010609060101010101" charset="-122"/>
              <a:ea typeface="楷体" panose="02010609060101010101" charset="-122"/>
              <a:cs typeface="+mj-cs"/>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占位符 7"/>
          <p:cNvSpPr>
            <a:spLocks noGrp="1"/>
          </p:cNvSpPr>
          <p:nvPr>
            <p:ph type="body" sz="quarter" idx="15"/>
            <p:custDataLst>
              <p:tags r:id="rId1"/>
            </p:custDataLst>
          </p:nvPr>
        </p:nvSpPr>
        <p:spPr>
          <a:xfrm>
            <a:off x="802640" y="1825625"/>
            <a:ext cx="6971665" cy="586105"/>
          </a:xfrm>
        </p:spPr>
        <p:txBody>
          <a:bodyPr>
            <a:noAutofit/>
          </a:bodyPr>
          <a:lstStyle/>
          <a:p>
            <a:pPr marL="0" indent="0">
              <a:buNone/>
            </a:pPr>
            <a:r>
              <a:rPr lang="en-US" altLang="zh-CN"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    </a:t>
            </a:r>
            <a:r>
              <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教育的目标在于有效的平衡”。教育的目标应该保证具象思维和抽象思维两种的平衡融合，并充分考虑到个人的性格，不能阻碍和限制他自身所具有的强大力量。对个人强烈的具体爱好或天分的限制应当放宽。应该抓住每一个能够发展对智力问题产生好奇和兴趣的实际的活动。不能依靠暴力来抑制自然性情。对于那些对抽象的纯粹的智力问题非常有兴趣的少数人来说，应该努力去增加应用思想的机会和需要;将象征性的真理运用到社会生活的目标中去。每一个人都有这两种能力，如果这两种能力能够紧密地联系起来，那么每个人的生活都会更有效更快乐。</a:t>
            </a:r>
            <a:endPar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noAutofit/>
          </a:bodyPr>
          <a:lstStyle/>
          <a:p>
            <a:r>
              <a:rPr lang="zh-CN" altLang="en-US" sz="4400" dirty="0"/>
              <a:t>感谢聆听！</a:t>
            </a:r>
            <a:endParaRPr lang="zh-CN" altLang="en-US" sz="4400" dirty="0"/>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6"/>
          <p:cNvSpPr txBox="1"/>
          <p:nvPr>
            <p:custDataLst>
              <p:tags r:id="rId1"/>
            </p:custDataLst>
          </p:nvPr>
        </p:nvSpPr>
        <p:spPr>
          <a:xfrm>
            <a:off x="454025" y="4303395"/>
            <a:ext cx="8230235" cy="1141730"/>
          </a:xfrm>
          <a:prstGeom prst="rect">
            <a:avLst/>
          </a:prstGeom>
          <a:noFill/>
          <a:ln w="3175">
            <a:noFill/>
            <a:prstDash val="dash"/>
          </a:ln>
        </p:spPr>
        <p:txBody>
          <a:bodyPr wrap="square" lIns="67627" tIns="35242" rIns="67627" bIns="35242" anchor="t" anchorCtr="0"/>
          <a:lstStyle>
            <a:lvl1pPr algn="l" defTabSz="913765" rtl="0" eaLnBrk="1" latinLnBrk="0" hangingPunct="1">
              <a:lnSpc>
                <a:spcPct val="90000"/>
              </a:lnSpc>
              <a:spcBef>
                <a:spcPct val="0"/>
              </a:spcBef>
              <a:buNone/>
              <a:defRPr lang="en-US" sz="2745" b="0" kern="1200" cap="none" spc="-49" baseline="0" dirty="0" smtClean="0">
                <a:ln w="3175">
                  <a:noFill/>
                </a:ln>
                <a:solidFill>
                  <a:sysClr val="windowText" lastClr="000000"/>
                </a:solidFill>
                <a:effectLst/>
                <a:latin typeface="+mj-lt"/>
                <a:ea typeface="+mn-ea"/>
                <a:cs typeface="Segoe UI" panose="020B0502040204020203" pitchFamily="34" charset="0"/>
              </a:defRPr>
            </a:lvl1pPr>
          </a:lstStyle>
          <a:p>
            <a:pPr algn="just">
              <a:lnSpc>
                <a:spcPct val="130000"/>
              </a:lnSpc>
              <a:spcAft>
                <a:spcPts val="800"/>
              </a:spcAft>
            </a:pPr>
            <a:r>
              <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rPr>
              <a:t>思维是人类所具有的高级认识活动。按照信息论的观点，思维是对新输入信息与脑内储存知识经验进行一系列复杂的心智操作过程 。</a:t>
            </a:r>
            <a:endPar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a:p>
            <a:pPr algn="just">
              <a:lnSpc>
                <a:spcPct val="130000"/>
              </a:lnSpc>
              <a:spcAft>
                <a:spcPts val="800"/>
              </a:spcAft>
            </a:pPr>
            <a:r>
              <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rPr>
              <a:t>人类思维分两种:</a:t>
            </a:r>
            <a:r>
              <a:rPr lang="zh-CN" altLang="en-US" sz="2000" spc="-200">
                <a:ln w="3175">
                  <a:noFill/>
                  <a:prstDash val="dash"/>
                </a:ln>
                <a:solidFill>
                  <a:schemeClr val="accent1"/>
                </a:solidFill>
                <a:uFillTx/>
                <a:latin typeface="楷体" panose="02010609060101010101" charset="-122"/>
                <a:ea typeface="楷体" panose="02010609060101010101" charset="-122"/>
                <a:cs typeface="楷体" panose="02010609060101010101" charset="-122"/>
              </a:rPr>
              <a:t>抽象</a:t>
            </a:r>
            <a:r>
              <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rPr>
              <a:t>思维和</a:t>
            </a:r>
            <a:r>
              <a:rPr lang="zh-CN" altLang="en-US" sz="2000" spc="-200">
                <a:ln w="3175">
                  <a:noFill/>
                  <a:prstDash val="dash"/>
                </a:ln>
                <a:solidFill>
                  <a:schemeClr val="accent1"/>
                </a:solidFill>
                <a:uFillTx/>
                <a:latin typeface="楷体" panose="02010609060101010101" charset="-122"/>
                <a:ea typeface="楷体" panose="02010609060101010101" charset="-122"/>
                <a:cs typeface="楷体" panose="02010609060101010101" charset="-122"/>
              </a:rPr>
              <a:t>具</a:t>
            </a:r>
            <a:r>
              <a:rPr lang="zh-CN" altLang="en-US" sz="2000" spc="-200">
                <a:ln w="3175">
                  <a:noFill/>
                  <a:prstDash val="dash"/>
                </a:ln>
                <a:solidFill>
                  <a:schemeClr val="accent1"/>
                </a:solidFill>
                <a:uFillTx/>
                <a:latin typeface="楷体" panose="02010609060101010101" charset="-122"/>
                <a:ea typeface="楷体" panose="02010609060101010101" charset="-122"/>
                <a:cs typeface="楷体" panose="02010609060101010101" charset="-122"/>
              </a:rPr>
              <a:t>象</a:t>
            </a:r>
            <a:r>
              <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rPr>
              <a:t>思维。</a:t>
            </a:r>
            <a:endParaRPr lang="zh-CN" altLang="en-US" sz="1600" spc="-200">
              <a:ln w="3175">
                <a:noFill/>
                <a:prstDash val="dash"/>
              </a:ln>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pic>
        <p:nvPicPr>
          <p:cNvPr id="2" name="图片 1" descr="art-close-up-creative-1927504(1)"/>
          <p:cNvPicPr/>
          <p:nvPr>
            <p:custDataLst>
              <p:tags r:id="rId2"/>
            </p:custDataLst>
          </p:nvPr>
        </p:nvPicPr>
        <p:blipFill>
          <a:blip r:embed="rId3" cstate="email"/>
          <a:srcRect/>
          <a:stretch>
            <a:fillRect/>
          </a:stretch>
        </p:blipFill>
        <p:spPr>
          <a:xfrm>
            <a:off x="457200" y="1333024"/>
            <a:ext cx="8226900" cy="2735100"/>
          </a:xfrm>
          <a:prstGeom prst="rect">
            <a:avLst/>
          </a:prstGeom>
        </p:spPr>
      </p:pic>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1" cstate="email">
            <a:lum/>
          </a:blip>
          <a:srcRect/>
          <a:stretch>
            <a:fillRect/>
          </a:stretch>
        </a:blipFill>
        <a:effectLst/>
      </p:bgPr>
    </p:bg>
    <p:spTree>
      <p:nvGrpSpPr>
        <p:cNvPr id="1" name=""/>
        <p:cNvGrpSpPr/>
        <p:nvPr/>
      </p:nvGrpSpPr>
      <p:grpSpPr>
        <a:xfrm>
          <a:off x="0" y="0"/>
          <a:ext cx="0" cy="0"/>
          <a:chOff x="0" y="0"/>
          <a:chExt cx="0" cy="0"/>
        </a:xfrm>
      </p:grpSpPr>
      <p:sp>
        <p:nvSpPr>
          <p:cNvPr id="8" name="文本框 7"/>
          <p:cNvSpPr txBox="1"/>
          <p:nvPr>
            <p:custDataLst>
              <p:tags r:id="rId2"/>
            </p:custDataLst>
          </p:nvPr>
        </p:nvSpPr>
        <p:spPr>
          <a:xfrm>
            <a:off x="3012771" y="2934888"/>
            <a:ext cx="1318260" cy="414814"/>
          </a:xfrm>
          <a:prstGeom prst="rect">
            <a:avLst/>
          </a:prstGeom>
          <a:noFill/>
        </p:spPr>
        <p:txBody>
          <a:bodyPr wrap="square" rtlCol="0">
            <a:normAutofit fontScale="90000"/>
          </a:bodyPr>
          <a:lstStyle/>
          <a:p>
            <a:pPr algn="ctr"/>
            <a:r>
              <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rPr>
              <a:t>明确定义</a:t>
            </a:r>
            <a:endPar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endParaRPr>
          </a:p>
        </p:txBody>
      </p:sp>
      <p:sp>
        <p:nvSpPr>
          <p:cNvPr id="9" name="文本框 8"/>
          <p:cNvSpPr txBox="1"/>
          <p:nvPr>
            <p:custDataLst>
              <p:tags r:id="rId3"/>
            </p:custDataLst>
          </p:nvPr>
        </p:nvSpPr>
        <p:spPr>
          <a:xfrm>
            <a:off x="2170474" y="2854097"/>
            <a:ext cx="808154" cy="577081"/>
          </a:xfrm>
          <a:prstGeom prst="rect">
            <a:avLst/>
          </a:prstGeom>
          <a:noFill/>
        </p:spPr>
        <p:txBody>
          <a:bodyPr wrap="square" rtlCol="0">
            <a:normAutofit lnSpcReduction="10000"/>
          </a:bodyPr>
          <a:lstStyle/>
          <a:p>
            <a:pPr algn="ctr"/>
            <a:r>
              <a:rPr lang="en-US" altLang="zh-CN" sz="3300" spc="100" dirty="0">
                <a:solidFill>
                  <a:schemeClr val="accent1"/>
                </a:solidFill>
                <a:latin typeface="Arial" panose="020B0604020202020204" pitchFamily="34" charset="0"/>
                <a:ea typeface="幼圆" panose="02010509060101010101" pitchFamily="49" charset="-122"/>
                <a:cs typeface="微软雅黑" panose="020B0503020204020204" charset="-122"/>
              </a:rPr>
              <a:t>01.</a:t>
            </a:r>
            <a:endParaRPr lang="zh-CN" altLang="en-US" sz="3300" spc="100" dirty="0">
              <a:solidFill>
                <a:schemeClr val="accent1"/>
              </a:solidFill>
              <a:latin typeface="Arial" panose="020B0604020202020204" pitchFamily="34" charset="0"/>
              <a:ea typeface="幼圆" panose="02010509060101010101" pitchFamily="49" charset="-122"/>
              <a:cs typeface="微软雅黑" panose="020B0503020204020204" charset="-122"/>
            </a:endParaRPr>
          </a:p>
        </p:txBody>
      </p:sp>
      <p:sp>
        <p:nvSpPr>
          <p:cNvPr id="11" name="文本框 10"/>
          <p:cNvSpPr txBox="1"/>
          <p:nvPr>
            <p:custDataLst>
              <p:tags r:id="rId4"/>
            </p:custDataLst>
          </p:nvPr>
        </p:nvSpPr>
        <p:spPr>
          <a:xfrm>
            <a:off x="3013075" y="3693795"/>
            <a:ext cx="1793240" cy="414655"/>
          </a:xfrm>
          <a:prstGeom prst="rect">
            <a:avLst/>
          </a:prstGeom>
          <a:noFill/>
        </p:spPr>
        <p:txBody>
          <a:bodyPr wrap="square" rtlCol="0">
            <a:normAutofit fontScale="90000"/>
          </a:bodyPr>
          <a:lstStyle/>
          <a:p>
            <a:pPr algn="ctr"/>
            <a:r>
              <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rPr>
              <a:t>明确目标定位</a:t>
            </a:r>
            <a:endPar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endParaRPr>
          </a:p>
        </p:txBody>
      </p:sp>
      <p:sp>
        <p:nvSpPr>
          <p:cNvPr id="12" name="文本框 11"/>
          <p:cNvSpPr txBox="1"/>
          <p:nvPr>
            <p:custDataLst>
              <p:tags r:id="rId5"/>
            </p:custDataLst>
          </p:nvPr>
        </p:nvSpPr>
        <p:spPr>
          <a:xfrm>
            <a:off x="2170473" y="3612732"/>
            <a:ext cx="808154" cy="577081"/>
          </a:xfrm>
          <a:prstGeom prst="rect">
            <a:avLst/>
          </a:prstGeom>
          <a:noFill/>
        </p:spPr>
        <p:txBody>
          <a:bodyPr wrap="square" rtlCol="0">
            <a:normAutofit lnSpcReduction="10000"/>
          </a:bodyPr>
          <a:lstStyle/>
          <a:p>
            <a:pPr algn="ctr"/>
            <a:r>
              <a:rPr lang="en-US" altLang="zh-CN" sz="3300" spc="100" dirty="0">
                <a:solidFill>
                  <a:schemeClr val="accent1"/>
                </a:solidFill>
                <a:latin typeface="Arial" panose="020B0604020202020204" pitchFamily="34" charset="0"/>
                <a:ea typeface="幼圆" panose="02010509060101010101" pitchFamily="49" charset="-122"/>
                <a:cs typeface="微软雅黑" panose="020B0503020204020204" charset="-122"/>
              </a:rPr>
              <a:t>03.</a:t>
            </a:r>
            <a:endParaRPr lang="zh-CN" altLang="en-US" sz="3300" spc="100" dirty="0">
              <a:solidFill>
                <a:schemeClr val="accent1"/>
              </a:solidFill>
              <a:latin typeface="Arial" panose="020B0604020202020204" pitchFamily="34" charset="0"/>
              <a:ea typeface="幼圆" panose="02010509060101010101" pitchFamily="49" charset="-122"/>
              <a:cs typeface="微软雅黑" panose="020B0503020204020204" charset="-122"/>
            </a:endParaRPr>
          </a:p>
        </p:txBody>
      </p:sp>
      <p:sp>
        <p:nvSpPr>
          <p:cNvPr id="14" name="文本框 13"/>
          <p:cNvSpPr txBox="1"/>
          <p:nvPr>
            <p:custDataLst>
              <p:tags r:id="rId6"/>
            </p:custDataLst>
          </p:nvPr>
        </p:nvSpPr>
        <p:spPr>
          <a:xfrm>
            <a:off x="5648830" y="2934888"/>
            <a:ext cx="1318260" cy="414814"/>
          </a:xfrm>
          <a:prstGeom prst="rect">
            <a:avLst/>
          </a:prstGeom>
          <a:noFill/>
        </p:spPr>
        <p:txBody>
          <a:bodyPr wrap="square" rtlCol="0">
            <a:normAutofit fontScale="90000"/>
          </a:bodyPr>
          <a:lstStyle/>
          <a:p>
            <a:pPr algn="ctr"/>
            <a:r>
              <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rPr>
              <a:t>明确关系</a:t>
            </a:r>
            <a:endParaRPr lang="zh-CN" altLang="en-US" sz="2250" spc="100" dirty="0">
              <a:solidFill>
                <a:schemeClr val="tx1">
                  <a:lumMod val="85000"/>
                  <a:lumOff val="15000"/>
                </a:schemeClr>
              </a:solidFill>
              <a:uFillTx/>
              <a:latin typeface="Arial" panose="020B0604020202020204" pitchFamily="34" charset="0"/>
              <a:ea typeface="幼圆" panose="02010509060101010101" pitchFamily="49" charset="-122"/>
            </a:endParaRPr>
          </a:p>
        </p:txBody>
      </p:sp>
      <p:sp>
        <p:nvSpPr>
          <p:cNvPr id="15" name="文本框 14"/>
          <p:cNvSpPr txBox="1"/>
          <p:nvPr>
            <p:custDataLst>
              <p:tags r:id="rId7"/>
            </p:custDataLst>
          </p:nvPr>
        </p:nvSpPr>
        <p:spPr>
          <a:xfrm>
            <a:off x="4806533" y="2854097"/>
            <a:ext cx="808154" cy="577081"/>
          </a:xfrm>
          <a:prstGeom prst="rect">
            <a:avLst/>
          </a:prstGeom>
          <a:noFill/>
        </p:spPr>
        <p:txBody>
          <a:bodyPr wrap="square" rtlCol="0">
            <a:normAutofit lnSpcReduction="10000"/>
          </a:bodyPr>
          <a:lstStyle/>
          <a:p>
            <a:pPr algn="ctr"/>
            <a:r>
              <a:rPr lang="en-US" altLang="zh-CN" sz="3300" spc="100" dirty="0">
                <a:solidFill>
                  <a:schemeClr val="accent1"/>
                </a:solidFill>
                <a:latin typeface="Arial" panose="020B0604020202020204" pitchFamily="34" charset="0"/>
                <a:ea typeface="幼圆" panose="02010509060101010101" pitchFamily="49" charset="-122"/>
                <a:cs typeface="微软雅黑" panose="020B0503020204020204" charset="-122"/>
              </a:rPr>
              <a:t>02.</a:t>
            </a:r>
            <a:endParaRPr lang="zh-CN" altLang="en-US" sz="3300" spc="100" dirty="0">
              <a:solidFill>
                <a:schemeClr val="accent1"/>
              </a:solidFill>
              <a:latin typeface="Arial" panose="020B0604020202020204" pitchFamily="34" charset="0"/>
              <a:ea typeface="幼圆" panose="02010509060101010101" pitchFamily="49" charset="-122"/>
              <a:cs typeface="微软雅黑" panose="020B0503020204020204" charset="-122"/>
            </a:endParaRPr>
          </a:p>
        </p:txBody>
      </p:sp>
      <p:sp>
        <p:nvSpPr>
          <p:cNvPr id="18" name="矩形 17"/>
          <p:cNvSpPr/>
          <p:nvPr>
            <p:custDataLst>
              <p:tags r:id="rId8"/>
            </p:custDataLst>
          </p:nvPr>
        </p:nvSpPr>
        <p:spPr>
          <a:xfrm>
            <a:off x="796979" y="1400764"/>
            <a:ext cx="2007505" cy="738320"/>
          </a:xfrm>
          <a:prstGeom prst="rect">
            <a:avLst/>
          </a:prstGeom>
          <a:no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22" name="矩形 21"/>
          <p:cNvSpPr/>
          <p:nvPr>
            <p:custDataLst>
              <p:tags r:id="rId9"/>
            </p:custDataLst>
          </p:nvPr>
        </p:nvSpPr>
        <p:spPr>
          <a:xfrm rot="21097668">
            <a:off x="837011" y="1400764"/>
            <a:ext cx="1927439" cy="738320"/>
          </a:xfrm>
          <a:prstGeom prst="rect">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23" name="文本框 22"/>
          <p:cNvSpPr txBox="1"/>
          <p:nvPr>
            <p:custDataLst>
              <p:tags r:id="rId10"/>
            </p:custDataLst>
          </p:nvPr>
        </p:nvSpPr>
        <p:spPr>
          <a:xfrm>
            <a:off x="1095682" y="1498779"/>
            <a:ext cx="1280160" cy="761048"/>
          </a:xfrm>
          <a:prstGeom prst="rect">
            <a:avLst/>
          </a:prstGeom>
          <a:noFill/>
        </p:spPr>
        <p:txBody>
          <a:bodyPr vert="horz" wrap="square" rtlCol="0">
            <a:normAutofit fontScale="90000"/>
          </a:bodyPr>
          <a:lstStyle/>
          <a:p>
            <a:pPr algn="ctr"/>
            <a:r>
              <a:rPr lang="zh-CN" altLang="en-US" sz="4500" dirty="0">
                <a:solidFill>
                  <a:schemeClr val="tx1">
                    <a:lumMod val="95000"/>
                    <a:lumOff val="5000"/>
                  </a:schemeClr>
                </a:solidFill>
                <a:uFillTx/>
                <a:latin typeface="Arial" panose="020B0604020202020204" pitchFamily="34" charset="0"/>
                <a:ea typeface="汉仪乐喵体W" panose="00020600040101010101" pitchFamily="18" charset="-122"/>
              </a:rPr>
              <a:t>目录</a:t>
            </a:r>
            <a:endParaRPr lang="zh-CN" altLang="en-US" sz="4500" dirty="0">
              <a:solidFill>
                <a:schemeClr val="tx1">
                  <a:lumMod val="95000"/>
                  <a:lumOff val="5000"/>
                </a:schemeClr>
              </a:solidFill>
              <a:uFillTx/>
              <a:latin typeface="Arial" panose="020B0604020202020204" pitchFamily="34" charset="0"/>
              <a:ea typeface="汉仪乐喵体W" panose="00020600040101010101" pitchFamily="18" charset="-122"/>
            </a:endParaRPr>
          </a:p>
        </p:txBody>
      </p:sp>
    </p:spTree>
    <p:custDataLst>
      <p:tags r:id="rId11"/>
    </p:custData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custDataLst>
              <p:tags r:id="rId1"/>
            </p:custDataLst>
          </p:nvPr>
        </p:nvSpPr>
        <p:spPr/>
        <p:txBody>
          <a:bodyPr>
            <a:normAutofit fontScale="90000"/>
          </a:bodyPr>
          <a:lstStyle/>
          <a:p>
            <a:r>
              <a:rPr lang="en-US" altLang="zh-CN" spc="-200" dirty="0">
                <a:solidFill>
                  <a:schemeClr val="tx1">
                    <a:lumMod val="85000"/>
                    <a:lumOff val="15000"/>
                  </a:schemeClr>
                </a:solidFill>
                <a:uFillTx/>
                <a:latin typeface="Arial" panose="020B0604020202020204" pitchFamily="34" charset="0"/>
              </a:rPr>
              <a:t>01 </a:t>
            </a:r>
            <a:r>
              <a:rPr lang="zh-CN" altLang="zh-CN" spc="-200" dirty="0">
                <a:solidFill>
                  <a:schemeClr val="tx1">
                    <a:lumMod val="85000"/>
                    <a:lumOff val="15000"/>
                  </a:schemeClr>
                </a:solidFill>
                <a:uFillTx/>
                <a:latin typeface="Arial" panose="020B0604020202020204" pitchFamily="34" charset="0"/>
              </a:rPr>
              <a:t>明确定义</a:t>
            </a:r>
            <a:endParaRPr lang="zh-CN" altLang="zh-CN" spc="-200" dirty="0">
              <a:solidFill>
                <a:schemeClr val="tx1">
                  <a:lumMod val="85000"/>
                  <a:lumOff val="15000"/>
                </a:schemeClr>
              </a:solidFill>
              <a:uFillTx/>
              <a:latin typeface="Arial" panose="020B0604020202020204" pitchFamily="34" charset="0"/>
            </a:endParaRPr>
          </a:p>
        </p:txBody>
      </p:sp>
      <p:sp>
        <p:nvSpPr>
          <p:cNvPr id="4" name="内容占位符 3"/>
          <p:cNvSpPr>
            <a:spLocks noGrp="1"/>
          </p:cNvSpPr>
          <p:nvPr>
            <p:ph sz="quarter" idx="13"/>
            <p:custDataLst>
              <p:tags r:id="rId2"/>
            </p:custDataLst>
          </p:nvPr>
        </p:nvSpPr>
        <p:spPr/>
        <p:txBody>
          <a:bodyPr/>
          <a:lstStyle/>
          <a:p>
            <a:pPr marL="0" indent="0">
              <a:buNone/>
            </a:pPr>
            <a:r>
              <a:rPr lang="zh-CN" altLang="en-US" sz="1800" spc="-200" dirty="0">
                <a:solidFill>
                  <a:schemeClr val="accent1"/>
                </a:solidFill>
                <a:uFillTx/>
                <a:latin typeface="楷体" panose="02010609060101010101" charset="-122"/>
                <a:ea typeface="楷体" panose="02010609060101010101" charset="-122"/>
                <a:cs typeface="楷体" panose="02010609060101010101" charset="-122"/>
              </a:rPr>
              <a:t>具象思维</a:t>
            </a:r>
            <a:r>
              <a:rPr lang="zh-CN" altLang="en-US"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：以眼见为实的理念构筑知识体系，现代科学知识就是具象思维的产物。</a:t>
            </a:r>
            <a:endParaRPr lang="zh-CN" altLang="en-US"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a:p>
            <a:pPr marL="0" indent="0">
              <a:buNone/>
            </a:pPr>
            <a:r>
              <a:rPr lang="zh-CN" altLang="en-US" sz="1800" spc="-200" dirty="0">
                <a:solidFill>
                  <a:schemeClr val="accent1"/>
                </a:solidFill>
                <a:uFillTx/>
                <a:latin typeface="楷体" panose="02010609060101010101" charset="-122"/>
                <a:ea typeface="楷体" panose="02010609060101010101" charset="-122"/>
                <a:cs typeface="楷体" panose="02010609060101010101" charset="-122"/>
              </a:rPr>
              <a:t>抽象思维</a:t>
            </a:r>
            <a:r>
              <a:rPr lang="zh-CN" altLang="en-US"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：更多在于理论层面。“抽象”这个词，它的原意是排除、抽出。在自然语言中，很多人把凡是不能被人们的感官所直接把握的东西，也就是通常所说的“看不见，摸不着”的东西，叫做“抽象”。</a:t>
            </a:r>
            <a:endParaRPr lang="zh-CN" altLang="en-US"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p:txBody>
          <a:bodyPr>
            <a:normAutofit fontScale="90000"/>
          </a:bodyPr>
          <a:lstStyle/>
          <a:p>
            <a:r>
              <a:rPr lang="en-US" altLang="zh-CN" dirty="0"/>
              <a:t>02 </a:t>
            </a:r>
            <a:r>
              <a:rPr lang="zh-CN" altLang="zh-CN" dirty="0"/>
              <a:t>明确关系</a:t>
            </a:r>
            <a:endParaRPr lang="zh-CN" altLang="zh-CN" dirty="0"/>
          </a:p>
        </p:txBody>
      </p:sp>
      <p:sp>
        <p:nvSpPr>
          <p:cNvPr id="5" name="文本占位符 4"/>
          <p:cNvSpPr>
            <a:spLocks noGrp="1"/>
          </p:cNvSpPr>
          <p:nvPr>
            <p:ph type="body" sz="quarter" idx="13"/>
            <p:custDataLst>
              <p:tags r:id="rId2"/>
            </p:custDataLst>
          </p:nvPr>
        </p:nvSpPr>
        <p:spPr/>
        <p:txBody>
          <a:bodyPr>
            <a:normAutofit fontScale="50000"/>
          </a:bodyPr>
          <a:lstStyle/>
          <a:p>
            <a:pPr marL="0" indent="0">
              <a:buNone/>
            </a:pPr>
            <a:r>
              <a:rPr lang="en-US" altLang="zh-CN" sz="900" dirty="0"/>
              <a:t>      </a:t>
            </a:r>
            <a:r>
              <a:rPr lang="zh-CN" altLang="en-US" sz="1700" dirty="0"/>
              <a:t>“相对而言，抽象的是理论的，或者不与实际行为紧密相连的。抽象的思想者（正如通常所叫的纯科学工作者）有意从生活的实际应用中抽象出来;也就是说，他根本不考虑实际用途。然而这种考虑是消极的看法。去除了与实际应用的联系之后，还剩下什么呢?很明显只剩下与思考的内容本身相关的目标了。很多的科学观点是抽象的，不仅是因为尽管在该科学中长期学习后仍无法理解(这与艺术中的技巧问题是一样的） .还因为它们的全部意义的形成就是为了促进更多知识，达到探索和推断这一纯粹的目的。当思考用于一个超越自身的更好的目标时，它才是具体的;当它仅是作为纯粹思考的手段，它就是抽象的。对于一个理论家来说，一个想法是足够的完整的，仅仅是因为想法本身;对于医生、工程师、艺术家、商人、政治家，想法只有给生活带来好处它才是完整的一健康、财富、美貌、善良、成功，或者你想要的东西。”</a:t>
            </a:r>
            <a:endParaRPr lang="zh-CN" altLang="en-US" sz="1700" dirty="0"/>
          </a:p>
        </p:txBody>
      </p:sp>
      <p:pic>
        <p:nvPicPr>
          <p:cNvPr id="10" name="内容占位符 9" descr="pexels-photo-1020325"/>
          <p:cNvPicPr>
            <a:picLocks noGrp="1" noChangeAspect="1"/>
          </p:cNvPicPr>
          <p:nvPr>
            <p:ph sz="quarter" idx="14"/>
            <p:custDataLst>
              <p:tags r:id="rId3"/>
            </p:custDataLst>
          </p:nvPr>
        </p:nvPicPr>
        <p:blipFill>
          <a:blip r:embed="rId4"/>
          <a:srcRect/>
          <a:stretch>
            <a:fillRect/>
          </a:stretch>
        </p:blipFill>
        <p:spPr>
          <a:xfrm>
            <a:off x="3974306" y="1528167"/>
            <a:ext cx="4562475" cy="3629025"/>
          </a:xfrm>
        </p:spPr>
      </p:pic>
    </p:spTree>
    <p:custDataLst>
      <p:tags r:id="rId5"/>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p:txBody>
          <a:bodyPr>
            <a:normAutofit fontScale="90000"/>
          </a:bodyPr>
          <a:lstStyle/>
          <a:p>
            <a:r>
              <a:rPr lang="en-US" altLang="zh-CN" dirty="0"/>
              <a:t>02 </a:t>
            </a:r>
            <a:r>
              <a:rPr lang="zh-CN" altLang="zh-CN" dirty="0"/>
              <a:t>明确关系</a:t>
            </a:r>
            <a:endParaRPr lang="zh-CN" altLang="zh-CN" dirty="0"/>
          </a:p>
        </p:txBody>
      </p:sp>
      <p:sp>
        <p:nvSpPr>
          <p:cNvPr id="5" name="文本占位符 4"/>
          <p:cNvSpPr>
            <a:spLocks noGrp="1"/>
          </p:cNvSpPr>
          <p:nvPr>
            <p:ph type="body" sz="quarter" idx="13"/>
            <p:custDataLst>
              <p:tags r:id="rId2"/>
            </p:custDataLst>
          </p:nvPr>
        </p:nvSpPr>
        <p:spPr/>
        <p:txBody>
          <a:bodyPr>
            <a:normAutofit fontScale="90000" lnSpcReduction="10000"/>
          </a:bodyPr>
          <a:lstStyle/>
          <a:p>
            <a:pPr marL="0" indent="0">
              <a:buNone/>
            </a:pPr>
            <a:r>
              <a:rPr lang="en-US" altLang="zh-CN" sz="900" dirty="0"/>
              <a:t>    </a:t>
            </a:r>
            <a:r>
              <a:rPr lang="en-US" altLang="zh-CN" sz="1400" dirty="0"/>
              <a:t>  </a:t>
            </a:r>
            <a:r>
              <a:rPr lang="zh-CN" altLang="en-US" sz="1400" dirty="0"/>
              <a:t>“普通情况下对大多数人来说，生活中的实际需要几乎是紧迫的。他们的主要事务是合理指导他们的行为。任何只能够带来思考范围的东西都是无效而遥远的-几乎是虚假的。所以现实的成功的执行官对“纯粹的理论家”心怀蔑视;所以尽管理论家的想法认为有些事情在理论上是非常完美的，但是实际上却不适用;总体来说，实干家在使用抽象的、理论的、思维的这些词语时，总有—种蔑视的口气，与脑子聪明是有区别的。”</a:t>
            </a:r>
            <a:endParaRPr lang="zh-CN" altLang="en-US" sz="1400" dirty="0"/>
          </a:p>
        </p:txBody>
      </p:sp>
      <p:pic>
        <p:nvPicPr>
          <p:cNvPr id="10" name="内容占位符 9" descr="pexels-photo-1020325"/>
          <p:cNvPicPr>
            <a:picLocks noGrp="1" noChangeAspect="1"/>
          </p:cNvPicPr>
          <p:nvPr>
            <p:ph sz="quarter" idx="14"/>
            <p:custDataLst>
              <p:tags r:id="rId3"/>
            </p:custDataLst>
          </p:nvPr>
        </p:nvPicPr>
        <p:blipFill>
          <a:blip r:embed="rId4"/>
          <a:srcRect/>
          <a:stretch>
            <a:fillRect/>
          </a:stretch>
        </p:blipFill>
        <p:spPr>
          <a:xfrm>
            <a:off x="3974306" y="1528167"/>
            <a:ext cx="4562475" cy="3629025"/>
          </a:xfrm>
        </p:spPr>
      </p:pic>
    </p:spTree>
    <p:custDataLst>
      <p:tags r:id="rId5"/>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a:normAutofit fontScale="90000"/>
          </a:bodyPr>
          <a:lstStyle/>
          <a:p>
            <a:r>
              <a:rPr lang="en-US" altLang="zh-CN" spc="-200" dirty="0">
                <a:solidFill>
                  <a:schemeClr val="tx1">
                    <a:lumMod val="85000"/>
                    <a:lumOff val="15000"/>
                  </a:schemeClr>
                </a:solidFill>
                <a:uFillTx/>
                <a:latin typeface="Arial" panose="020B0604020202020204" pitchFamily="34" charset="0"/>
              </a:rPr>
              <a:t>02 </a:t>
            </a:r>
            <a:r>
              <a:rPr lang="zh-CN" altLang="zh-CN" spc="-200" dirty="0">
                <a:solidFill>
                  <a:schemeClr val="tx1">
                    <a:lumMod val="85000"/>
                    <a:lumOff val="15000"/>
                  </a:schemeClr>
                </a:solidFill>
                <a:uFillTx/>
                <a:latin typeface="Arial" panose="020B0604020202020204" pitchFamily="34" charset="0"/>
              </a:rPr>
              <a:t>明确关系</a:t>
            </a:r>
            <a:endParaRPr lang="zh-CN" altLang="zh-CN" spc="-200" dirty="0">
              <a:solidFill>
                <a:schemeClr val="tx1">
                  <a:lumMod val="85000"/>
                  <a:lumOff val="15000"/>
                </a:schemeClr>
              </a:solidFill>
              <a:uFillTx/>
              <a:latin typeface="Arial" panose="020B0604020202020204" pitchFamily="34" charset="0"/>
            </a:endParaRPr>
          </a:p>
        </p:txBody>
      </p:sp>
      <p:sp>
        <p:nvSpPr>
          <p:cNvPr id="2" name="内容占位符 1"/>
          <p:cNvSpPr/>
          <p:nvPr>
            <p:ph sz="quarter" idx="14"/>
          </p:nvPr>
        </p:nvSpPr>
        <p:spPr>
          <a:xfrm>
            <a:off x="459740" y="2963545"/>
            <a:ext cx="8223885" cy="1617345"/>
          </a:xfrm>
        </p:spPr>
        <p:txBody>
          <a:bodyPr/>
          <a:p>
            <a:pPr algn="ctr"/>
            <a:r>
              <a:rPr lang="zh-CN" altLang="en-US"/>
              <a:t>行动（具象）</a:t>
            </a:r>
            <a:endParaRPr lang="zh-CN" altLang="en-US"/>
          </a:p>
        </p:txBody>
      </p:sp>
      <p:sp>
        <p:nvSpPr>
          <p:cNvPr id="4" name="右弧形箭头 3"/>
          <p:cNvSpPr/>
          <p:nvPr/>
        </p:nvSpPr>
        <p:spPr>
          <a:xfrm>
            <a:off x="5292090" y="3140710"/>
            <a:ext cx="504190" cy="100838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7" name="文本框 6"/>
          <p:cNvSpPr txBox="1"/>
          <p:nvPr/>
        </p:nvSpPr>
        <p:spPr>
          <a:xfrm>
            <a:off x="3896360" y="4065905"/>
            <a:ext cx="1395730" cy="368300"/>
          </a:xfrm>
          <a:prstGeom prst="rect">
            <a:avLst/>
          </a:prstGeom>
          <a:noFill/>
        </p:spPr>
        <p:txBody>
          <a:bodyPr wrap="square" rtlCol="0">
            <a:spAutoFit/>
          </a:bodyPr>
          <a:p>
            <a:r>
              <a:rPr lang="zh-CN" altLang="en-US" sz="1600" spc="150">
                <a:solidFill>
                  <a:schemeClr val="tx1">
                    <a:lumMod val="85000"/>
                    <a:lumOff val="15000"/>
                  </a:schemeClr>
                </a:solidFill>
                <a:uFillTx/>
                <a:ea typeface="幼圆" panose="02010509060101010101" pitchFamily="49" charset="-122"/>
              </a:rPr>
              <a:t>思考（抽象）</a:t>
            </a:r>
            <a:endParaRPr lang="zh-CN" altLang="en-US" sz="1600" spc="150">
              <a:solidFill>
                <a:schemeClr val="tx1">
                  <a:lumMod val="85000"/>
                  <a:lumOff val="15000"/>
                </a:schemeClr>
              </a:solidFill>
              <a:uFillTx/>
              <a:ea typeface="幼圆" panose="02010509060101010101" pitchFamily="49" charset="-122"/>
            </a:endParaRPr>
          </a:p>
        </p:txBody>
      </p:sp>
      <p:sp>
        <p:nvSpPr>
          <p:cNvPr id="10" name="圆角右箭头 9"/>
          <p:cNvSpPr/>
          <p:nvPr/>
        </p:nvSpPr>
        <p:spPr>
          <a:xfrm>
            <a:off x="3522345" y="3284855"/>
            <a:ext cx="491490" cy="86423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11" name="文本框 10"/>
          <p:cNvSpPr txBox="1"/>
          <p:nvPr/>
        </p:nvSpPr>
        <p:spPr>
          <a:xfrm>
            <a:off x="5901055" y="3525520"/>
            <a:ext cx="471170" cy="645160"/>
          </a:xfrm>
          <a:prstGeom prst="rect">
            <a:avLst/>
          </a:prstGeom>
          <a:noFill/>
        </p:spPr>
        <p:txBody>
          <a:bodyPr wrap="square" rtlCol="0">
            <a:spAutoFit/>
          </a:bodyPr>
          <a:p>
            <a:r>
              <a:rPr lang="zh-CN" altLang="en-US">
                <a:solidFill>
                  <a:srgbClr val="FF0000"/>
                </a:solidFill>
              </a:rPr>
              <a:t>形成</a:t>
            </a:r>
            <a:endParaRPr lang="zh-CN" altLang="en-US">
              <a:solidFill>
                <a:srgbClr val="FF0000"/>
              </a:solidFill>
            </a:endParaRPr>
          </a:p>
        </p:txBody>
      </p:sp>
      <p:sp>
        <p:nvSpPr>
          <p:cNvPr id="12" name="文本框 11"/>
          <p:cNvSpPr txBox="1"/>
          <p:nvPr/>
        </p:nvSpPr>
        <p:spPr>
          <a:xfrm>
            <a:off x="2927985" y="3525520"/>
            <a:ext cx="471170" cy="645160"/>
          </a:xfrm>
          <a:prstGeom prst="rect">
            <a:avLst/>
          </a:prstGeom>
          <a:noFill/>
        </p:spPr>
        <p:txBody>
          <a:bodyPr wrap="square" rtlCol="0">
            <a:spAutoFit/>
          </a:bodyPr>
          <a:p>
            <a:r>
              <a:rPr lang="zh-CN" altLang="en-US">
                <a:solidFill>
                  <a:srgbClr val="FF0000"/>
                </a:solidFill>
              </a:rPr>
              <a:t>促进</a:t>
            </a:r>
            <a:endParaRPr lang="zh-CN" altLang="en-US">
              <a:solidFill>
                <a:srgbClr val="FF0000"/>
              </a:solidFill>
            </a:endParaRPr>
          </a:p>
        </p:txBody>
      </p:sp>
      <p:sp>
        <p:nvSpPr>
          <p:cNvPr id="13" name="文本框 12"/>
          <p:cNvSpPr txBox="1"/>
          <p:nvPr/>
        </p:nvSpPr>
        <p:spPr>
          <a:xfrm>
            <a:off x="484505" y="4862830"/>
            <a:ext cx="6463665" cy="645160"/>
          </a:xfrm>
          <a:prstGeom prst="rect">
            <a:avLst/>
          </a:prstGeom>
          <a:noFill/>
        </p:spPr>
        <p:txBody>
          <a:bodyPr wrap="square" rtlCol="0">
            <a:spAutoFit/>
          </a:bodyPr>
          <a:p>
            <a:r>
              <a:rPr lang="en-US" altLang="zh-CN"/>
              <a:t>a</a:t>
            </a:r>
            <a:r>
              <a:rPr lang="zh-CN" altLang="en-US"/>
              <a:t>、</a:t>
            </a:r>
            <a:r>
              <a:rPr lang="zh-CN" altLang="en-US"/>
              <a:t>紧密相联，互相推进</a:t>
            </a:r>
            <a:endParaRPr lang="zh-CN" altLang="en-US"/>
          </a:p>
          <a:p>
            <a:r>
              <a:rPr lang="en-US" altLang="zh-CN"/>
              <a:t>b</a:t>
            </a:r>
            <a:r>
              <a:rPr lang="zh-CN" altLang="en-US"/>
              <a:t>、二者互补</a:t>
            </a:r>
            <a:endParaRPr lang="zh-CN" altLang="en-US"/>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a:normAutofit fontScale="90000"/>
          </a:bodyPr>
          <a:lstStyle/>
          <a:p>
            <a:r>
              <a:rPr lang="en-US" altLang="zh-CN" spc="-200" dirty="0">
                <a:solidFill>
                  <a:schemeClr val="tx1">
                    <a:lumMod val="85000"/>
                    <a:lumOff val="15000"/>
                  </a:schemeClr>
                </a:solidFill>
                <a:uFillTx/>
                <a:latin typeface="Arial" panose="020B0604020202020204" pitchFamily="34" charset="0"/>
              </a:rPr>
              <a:t>03 </a:t>
            </a:r>
            <a:r>
              <a:rPr lang="zh-CN" altLang="en-US" spc="-200" dirty="0">
                <a:solidFill>
                  <a:schemeClr val="tx1">
                    <a:lumMod val="85000"/>
                    <a:lumOff val="15000"/>
                  </a:schemeClr>
                </a:solidFill>
                <a:uFillTx/>
                <a:latin typeface="Arial" panose="020B0604020202020204" pitchFamily="34" charset="0"/>
              </a:rPr>
              <a:t>明确目标定位</a:t>
            </a:r>
            <a:endParaRPr lang="zh-CN" altLang="en-US" spc="-200" dirty="0">
              <a:solidFill>
                <a:schemeClr val="tx1">
                  <a:lumMod val="85000"/>
                  <a:lumOff val="15000"/>
                </a:schemeClr>
              </a:solidFill>
              <a:uFillTx/>
              <a:latin typeface="Arial" panose="020B0604020202020204" pitchFamily="34" charset="0"/>
            </a:endParaRPr>
          </a:p>
        </p:txBody>
      </p:sp>
      <p:sp>
        <p:nvSpPr>
          <p:cNvPr id="7" name="文本占位符 6"/>
          <p:cNvSpPr>
            <a:spLocks noGrp="1"/>
          </p:cNvSpPr>
          <p:nvPr>
            <p:ph type="body" sz="quarter" idx="14"/>
            <p:custDataLst>
              <p:tags r:id="rId2"/>
            </p:custDataLst>
          </p:nvPr>
        </p:nvSpPr>
        <p:spPr>
          <a:xfrm>
            <a:off x="520430" y="2180325"/>
            <a:ext cx="8251200" cy="758700"/>
          </a:xfrm>
        </p:spPr>
        <p:txBody>
          <a:bodyPr>
            <a:noAutofit/>
          </a:bodyPr>
          <a:lstStyle/>
          <a:p>
            <a:pPr marL="0" indent="0">
              <a:buNone/>
            </a:pPr>
            <a:r>
              <a:rPr lang="en-US" altLang="zh-CN"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   </a:t>
            </a:r>
            <a:r>
              <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“几代人以前，基础教育改革的最大障碍在于对语言形式(包括数字)的一味的迷信，并据此去训练思维;今天，对实物的迷信阻碍着改革的道路。“较好”就经常成为我们寻找“最好”的障碍。”</a:t>
            </a:r>
            <a:endPar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占位符 7"/>
          <p:cNvSpPr>
            <a:spLocks noGrp="1"/>
          </p:cNvSpPr>
          <p:nvPr>
            <p:ph type="body" sz="quarter" idx="13"/>
            <p:custDataLst>
              <p:tags r:id="rId1"/>
            </p:custDataLst>
          </p:nvPr>
        </p:nvSpPr>
        <p:spPr>
          <a:xfrm>
            <a:off x="745570" y="2506575"/>
            <a:ext cx="6858000" cy="1242000"/>
          </a:xfrm>
        </p:spPr>
        <p:txBody>
          <a:bodyPr>
            <a:noAutofit/>
          </a:bodyPr>
          <a:lstStyle/>
          <a:p>
            <a:pPr marL="0" indent="0" algn="l">
              <a:buNone/>
            </a:pPr>
            <a:r>
              <a:rPr lang="en-US" altLang="zh-CN"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     </a:t>
            </a:r>
            <a:r>
              <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即只需将实体放在学生眼前感知一下，就能在大脑中留下一定的概念思想，是一种迷信。将实物课程引人思考训练比起之前的纯语言教学要进步很多，但这个进步也会误导教学者，最后的事实只能是一知半解的应用。事实上，对事物的感知能够发展孩子的思维，但前提是他们能够在自身的活动范围中应用实物。合适的不间断的活动和任务能让他们使用自然资源、工具和各种能力，并促使大脑思考它们意味着什么，它们是如何相互联系的，以及如何实现目标;而独立存在的事物只能是无用的和僵死的。</a:t>
            </a:r>
            <a:endParaRPr lang="zh-CN" altLang="en-US" sz="1800" spc="-2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leftRight"/>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3"/>
  <p:tag name="KSO_WM_UNIT_LAYERLEVEL" val="1"/>
  <p:tag name="KSO_WM_TAG_VERSION" val="1.0"/>
  <p:tag name="KSO_WM_BEAUTIFY_FLAG" val="#wm#"/>
  <p:tag name="KSO_WM_SLIDE_BACKGROUND_TYPE" val="leftRight"/>
  <p:tag name="KSO_WM_SLIDE_BK_DARK_LIGHT" val="2"/>
  <p:tag name="KSO_WM_UNIT_TYPE" val="i"/>
  <p:tag name="KSO_WM_UNIT_INDEX" val="3"/>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topBottom"/>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3"/>
  <p:tag name="KSO_WM_UNIT_LAYERLEVEL" val="1"/>
  <p:tag name="KSO_WM_TAG_VERSION" val="1.0"/>
  <p:tag name="KSO_WM_BEAUTIFY_FLAG" val="#wm#"/>
  <p:tag name="KSO_WM_SLIDE_BACKGROUND_TYPE" val="topBottom"/>
  <p:tag name="KSO_WM_SLIDE_BK_DARK_LIGHT" val="2"/>
  <p:tag name="KSO_WM_UNIT_TYPE" val="i"/>
  <p:tag name="KSO_WM_UNIT_INDEX" val="3"/>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ottomTop"/>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navigation"/>
  <p:tag name="KSO_WM_SLIDE_BK_DARK_LIGHT" val="2"/>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2"/>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2"/>
  <p:tag name="KSO_WM_UNIT_TYPE" val="i"/>
  <p:tag name="KSO_WM_UNIT_INDEX" val="2"/>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1291"/>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129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TEMPLATE_SUBCATEGORY" val="0"/>
  <p:tag name="KSO_WM_TAG_VERSION" val="1.0"/>
  <p:tag name="KSO_WM_BEAUTIFY_FLAG" val="#wm#"/>
  <p:tag name="KSO_WM_TEMPLATE_CATEGORY" val="custom"/>
  <p:tag name="KSO_WM_TEMPLATE_INDEX" val="20201291"/>
  <p:tag name="KSO_WM_TEMPLATE_THUMBS_INDEX" val="1、8、9、10、11、12、13、15"/>
  <p:tag name="KSO_WM_TEMPLATE_MASTER_TYPE" val="1"/>
  <p:tag name="KSO_WM_TEMPLATE_COLOR_TYPE" val="1"/>
  <p:tag name="KSO_WM_TEMPLATE_MASTER_THUMB_INDEX" val="12"/>
  <p:tag name="KSO_WM_UNIT_SHOW_EDIT_AREA_INDICATION" val="0"/>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4*i*1"/>
  <p:tag name="KSO_WM_UNIT_LAYERLEVEL" val="1"/>
  <p:tag name="KSO_WM_TAG_VERSION" val="1.0"/>
  <p:tag name="KSO_WM_BEAUTIFY_FLAG" val="#wm#"/>
  <p:tag name="KSO_WM_UNIT_SUBTYPE" val="h"/>
  <p:tag name="KSO_WM_UNIT_BK_DARK_LIGHT" val="2"/>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5*i*1"/>
  <p:tag name="KSO_WM_UNIT_LAYERLEVEL" val="1"/>
  <p:tag name="KSO_WM_TAG_VERSION" val="1.0"/>
  <p:tag name="KSO_WM_BEAUTIFY_FLAG" val="#wm#"/>
  <p:tag name="KSO_WM_UNIT_SUBTYPE" val="h"/>
  <p:tag name="KSO_WM_UNIT_BK_DARK_LIGHT" val="2"/>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6*i*1"/>
  <p:tag name="KSO_WM_UNIT_LAYERLEVEL" val="1"/>
  <p:tag name="KSO_WM_TAG_VERSION" val="1.0"/>
  <p:tag name="KSO_WM_BEAUTIFY_FLAG" val="#wm#"/>
  <p:tag name="KSO_WM_UNIT_SUBTYPE" val="h"/>
  <p:tag name="KSO_WM_UNIT_BK_DARK_LIGHT" val="2"/>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8*i*1"/>
  <p:tag name="KSO_WM_UNIT_LAYERLEVEL" val="1"/>
  <p:tag name="KSO_WM_TAG_VERSION" val="1.0"/>
  <p:tag name="KSO_WM_BEAUTIFY_FLAG" val="#wm#"/>
  <p:tag name="KSO_WM_UNIT_SUBTYPE" val="h"/>
  <p:tag name="KSO_WM_UNIT_BK_DARK_LIGHT" val="2"/>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9*i*1"/>
  <p:tag name="KSO_WM_UNIT_LAYERLEVEL" val="1"/>
  <p:tag name="KSO_WM_TAG_VERSION" val="1.0"/>
  <p:tag name="KSO_WM_BEAUTIFY_FLAG" val="#wm#"/>
  <p:tag name="KSO_WM_UNIT_SUBTYPE" val="h"/>
  <p:tag name="KSO_WM_UNIT_BK_DARK_LIGHT" val="2"/>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0*i*1"/>
  <p:tag name="KSO_WM_UNIT_LAYERLEVEL" val="1"/>
  <p:tag name="KSO_WM_TAG_VERSION" val="1.0"/>
  <p:tag name="KSO_WM_BEAUTIFY_FLAG" val="#wm#"/>
  <p:tag name="KSO_WM_UNIT_SUBTYPE" val="h"/>
  <p:tag name="KSO_WM_UNIT_BK_DARK_LIGHT" val="2"/>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2*i*4"/>
  <p:tag name="KSO_WM_UNIT_LAYERLEVEL" val="1"/>
  <p:tag name="KSO_WM_TAG_VERSION" val="1.0"/>
  <p:tag name="KSO_WM_BEAUTIFY_FLAG" val="#wm#"/>
  <p:tag name="KSO_WM_SLIDE_BACKGROUND_TYPE" val="general"/>
  <p:tag name="KSO_WM_SLIDE_BK_DARK_LIGHT" val="2"/>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_12*i*5"/>
  <p:tag name="KSO_WM_UNIT_LAYERLEVEL" val="1"/>
  <p:tag name="KSO_WM_TAG_VERSION" val="1.0"/>
  <p:tag name="KSO_WM_BEAUTIFY_FLAG" val="#wm#"/>
  <p:tag name="KSO_WM_SLIDE_BACKGROUND_TYPE" val="general"/>
  <p:tag name="KSO_WM_SLIDE_BK_DARK_LIGHT" val="2"/>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12*i*6"/>
  <p:tag name="KSO_WM_UNIT_LAYERLEVEL" val="1"/>
  <p:tag name="KSO_WM_TAG_VERSION" val="1.0"/>
  <p:tag name="KSO_WM_BEAUTIFY_FLAG" val="#wm#"/>
  <p:tag name="KSO_WM_SLIDE_BACKGROUND_TYPE" val="general"/>
  <p:tag name="KSO_WM_SLIDE_BK_DARK_LIGHT" val="2"/>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12*i*7"/>
  <p:tag name="KSO_WM_UNIT_LAYERLEVEL" val="1"/>
  <p:tag name="KSO_WM_TAG_VERSION" val="1.0"/>
  <p:tag name="KSO_WM_BEAUTIFY_FLAG" val="#wm#"/>
  <p:tag name="KSO_WM_SLIDE_BACKGROUND_TYPE" val="general"/>
  <p:tag name="KSO_WM_SLIDE_BK_DARK_LIGHT" val="2"/>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leftRight"/>
  <p:tag name="KSO_WM_SLIDE_BK_DARK_LIGHT" val="2"/>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3"/>
  <p:tag name="KSO_WM_UNIT_LAYERLEVEL" val="1"/>
  <p:tag name="KSO_WM_TAG_VERSION" val="1.0"/>
  <p:tag name="KSO_WM_BEAUTIFY_FLAG" val="#wm#"/>
  <p:tag name="KSO_WM_SLIDE_BACKGROUND_TYPE" val="leftRight"/>
  <p:tag name="KSO_WM_SLIDE_BK_DARK_LIGHT" val="2"/>
  <p:tag name="KSO_WM_UNIT_TYPE" val="i"/>
  <p:tag name="KSO_WM_UNIT_INDEX" val="3"/>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topBottom"/>
  <p:tag name="KSO_WM_SLIDE_BK_DARK_LIGHT" val="2"/>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4*i*1"/>
  <p:tag name="KSO_WM_UNIT_LAYERLEVEL" val="1"/>
  <p:tag name="KSO_WM_TAG_VERSION" val="1.0"/>
  <p:tag name="KSO_WM_BEAUTIFY_FLAG" val="#wm#"/>
  <p:tag name="KSO_WM_UNIT_SUBTYPE" val="h"/>
  <p:tag name="KSO_WM_UNIT_BK_DARK_LIGHT" val="2"/>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3"/>
  <p:tag name="KSO_WM_UNIT_LAYERLEVEL" val="1"/>
  <p:tag name="KSO_WM_TAG_VERSION" val="1.0"/>
  <p:tag name="KSO_WM_BEAUTIFY_FLAG" val="#wm#"/>
  <p:tag name="KSO_WM_SLIDE_BACKGROUND_TYPE" val="topBottom"/>
  <p:tag name="KSO_WM_SLIDE_BK_DARK_LIGHT" val="2"/>
  <p:tag name="KSO_WM_UNIT_TYPE" val="i"/>
  <p:tag name="KSO_WM_UNIT_INDEX" val="3"/>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ottomTop"/>
  <p:tag name="KSO_WM_SLIDE_BK_DARK_LIGHT" val="2"/>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navigation"/>
  <p:tag name="KSO_WM_SLIDE_BK_DARK_LIGHT" val="2"/>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2"/>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2"/>
  <p:tag name="KSO_WM_UNIT_TYPE" val="i"/>
  <p:tag name="KSO_WM_UNIT_INDEX" val="2"/>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1291"/>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1291"/>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TEMPLATE_SUBCATEGORY" val="0"/>
  <p:tag name="KSO_WM_TAG_VERSION" val="1.0"/>
  <p:tag name="KSO_WM_BEAUTIFY_FLAG" val="#wm#"/>
  <p:tag name="KSO_WM_TEMPLATE_CATEGORY" val="custom"/>
  <p:tag name="KSO_WM_TEMPLATE_INDEX" val="20201291"/>
  <p:tag name="KSO_WM_TEMPLATE_THUMBS_INDEX" val="1、8、9、10、11、12、13、15"/>
  <p:tag name="KSO_WM_TEMPLATE_MASTER_TYPE" val="1"/>
  <p:tag name="KSO_WM_TEMPLATE_COLOR_TYPE" val="1"/>
  <p:tag name="KSO_WM_TEMPLATE_MASTER_THUMB_INDEX" val="12"/>
  <p:tag name="KSO_WM_UNIT_SHOW_EDIT_AREA_INDICATION" val="0"/>
</p:tagLst>
</file>

<file path=ppt/tags/tag301.xml><?xml version="1.0" encoding="utf-8"?>
<p:tagLst xmlns:p="http://schemas.openxmlformats.org/presentationml/2006/main">
  <p:tag name="KSO_WM_TEMPLATE_CATEGORY" val="custom"/>
  <p:tag name="KSO_WM_TEMPLATE_INDEX" val="20201291"/>
</p:tagLst>
</file>

<file path=ppt/tags/tag302.xml><?xml version="1.0" encoding="utf-8"?>
<p:tagLst xmlns:p="http://schemas.openxmlformats.org/presentationml/2006/main">
  <p:tag name="KSO_WM_UNIT_PRESET_TEXT" val="点击此处添加正文，文字是您思想的提炼，为了演示发布的良好效果，请言简意赅的阐述您的观点。"/>
  <p:tag name="KSO_WM_UNIT_NOCLEAR" val="0"/>
  <p:tag name="KSO_WM_UNIT_VALUE" val="141"/>
  <p:tag name="KSO_WM_UNIT_HIGHLIGHT" val="0"/>
  <p:tag name="KSO_WM_UNIT_COMPATIBLE" val="0"/>
  <p:tag name="KSO_WM_UNIT_DIAGRAM_ISNUMVISUAL" val="0"/>
  <p:tag name="KSO_WM_UNIT_DIAGRAM_ISREFERUNIT" val="0"/>
  <p:tag name="KSO_WM_UNIT_TYPE" val="f"/>
  <p:tag name="KSO_WM_UNIT_INDEX" val="1"/>
  <p:tag name="KSO_WM_UNIT_ID" val="custom20201291_8*f*1"/>
  <p:tag name="KSO_WM_TEMPLATE_CATEGORY" val="custom"/>
  <p:tag name="KSO_WM_TEMPLATE_INDEX" val="20201291"/>
  <p:tag name="KSO_WM_UNIT_LAYERLEVEL" val="1"/>
  <p:tag name="KSO_WM_TAG_VERSION" val="1.0"/>
  <p:tag name="KSO_WM_BEAUTIFY_FLAG" val="#wm#"/>
  <p:tag name="KSO_WM_UNIT_SUBTYPE" val="a"/>
</p:tagLst>
</file>

<file path=ppt/tags/tag303.xml><?xml version="1.0" encoding="utf-8"?>
<p:tagLst xmlns:p="http://schemas.openxmlformats.org/presentationml/2006/main">
  <p:tag name="KSO_WM_UNIT_VALUE" val="1012*3045"/>
  <p:tag name="KSO_WM_UNIT_HIGHLIGHT" val="0"/>
  <p:tag name="KSO_WM_UNIT_COMPATIBLE" val="0"/>
  <p:tag name="KSO_WM_UNIT_DIAGRAM_ISNUMVISUAL" val="0"/>
  <p:tag name="KSO_WM_UNIT_DIAGRAM_ISREFERUNIT" val="0"/>
  <p:tag name="KSO_WM_UNIT_TYPE" val="d"/>
  <p:tag name="KSO_WM_UNIT_INDEX" val="1"/>
  <p:tag name="KSO_WM_UNIT_ID" val="custom20201291_8*d*1"/>
  <p:tag name="KSO_WM_TEMPLATE_CATEGORY" val="custom"/>
  <p:tag name="KSO_WM_TEMPLATE_INDEX" val="20201291"/>
  <p:tag name="KSO_WM_UNIT_LAYERLEVEL" val="1"/>
  <p:tag name="KSO_WM_TAG_VERSION" val="1.0"/>
  <p:tag name="KSO_WM_BEAUTIFY_FLAG" val="#wm#"/>
  <p:tag name="KSO_WM_UNIT_SUPPORT_UNIT_TYPE" val="[&quot;all&quot;]"/>
</p:tagLst>
</file>

<file path=ppt/tags/tag304.xml><?xml version="1.0" encoding="utf-8"?>
<p:tagLst xmlns:p="http://schemas.openxmlformats.org/presentationml/2006/main">
  <p:tag name="KSO_WM_SLIDE_ID" val="custom20201291_8"/>
  <p:tag name="KSO_WM_TEMPLATE_SUBCATEGORY" val="0"/>
  <p:tag name="KSO_WM_SLIDE_TYPE" val="text"/>
  <p:tag name="KSO_WM_SLIDE_SUBTYPE" val="picTxt"/>
  <p:tag name="KSO_WM_SLIDE_ITEM_CNT" val="0"/>
  <p:tag name="KSO_WM_SLIDE_INDEX" val="8"/>
  <p:tag name="KSO_WM_SLIDE_SIZE" val="864*442"/>
  <p:tag name="KSO_WM_SLIDE_POSITION" val="47*49"/>
  <p:tag name="KSO_WM_TAG_VERSION" val="1.0"/>
  <p:tag name="KSO_WM_BEAUTIFY_FLAG" val="#wm#"/>
  <p:tag name="KSO_WM_TEMPLATE_CATEGORY" val="custom"/>
  <p:tag name="KSO_WM_TEMPLATE_INDEX" val="20201291"/>
  <p:tag name="KSO_WM_SLIDE_LAYOUT" val="a_d_f"/>
  <p:tag name="KSO_WM_SLIDE_LAYOUT_CNT" val="1_1_1"/>
  <p:tag name="KSO_WM_TEMPLATE_MASTER_TYPE" val="1"/>
  <p:tag name="KSO_WM_TEMPLATE_COLOR_TYPE" val="1"/>
</p:tagLst>
</file>

<file path=ppt/tags/tag305.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1291_3*l_h_f*1_1_1"/>
  <p:tag name="KSO_WM_TEMPLATE_CATEGORY" val="custom"/>
  <p:tag name="KSO_WM_TEMPLATE_INDEX" val="20201291"/>
  <p:tag name="KSO_WM_UNIT_LAYERLEVEL" val="1_1_1"/>
  <p:tag name="KSO_WM_TAG_VERSION" val="1.0"/>
  <p:tag name="KSO_WM_BEAUTIFY_FLAG" val="#wm#"/>
  <p:tag name="KSO_WM_UNIT_PRESET_TEXT" val="添加正文"/>
  <p:tag name="KSO_WM_UNIT_VALUE" val="4"/>
  <p:tag name="KSO_WM_UNIT_SUBTYPE" val="a"/>
  <p:tag name="KSO_WM_UNIT_TEXT_FILL_FORE_SCHEMECOLOR_INDEX" val="13"/>
  <p:tag name="KSO_WM_UNIT_TEXT_FILL_TYPE" val="1"/>
  <p:tag name="KSO_WM_UNIT_USESOURCEFORMAT_APPLY" val="1"/>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1291_3*l_h_i*1_1_1"/>
  <p:tag name="KSO_WM_TEMPLATE_CATEGORY" val="custom"/>
  <p:tag name="KSO_WM_TEMPLATE_INDEX" val="20201291"/>
  <p:tag name="KSO_WM_UNIT_LAYERLEVEL" val="1_1_1"/>
  <p:tag name="KSO_WM_TAG_VERSION" val="1.0"/>
  <p:tag name="KSO_WM_BEAUTIFY_FLAG" val="#wm#"/>
  <p:tag name="KSO_WM_UNIT_TEXT_FILL_FORE_SCHEMECOLOR_INDEX" val="5"/>
  <p:tag name="KSO_WM_UNIT_TEXT_FILL_TYPE" val="1"/>
  <p:tag name="KSO_WM_UNIT_USESOURCEFORMAT_APPLY" val="1"/>
</p:tagLst>
</file>

<file path=ppt/tags/tag307.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custom20201291_3*l_h_f*1_4_1"/>
  <p:tag name="KSO_WM_TEMPLATE_CATEGORY" val="custom"/>
  <p:tag name="KSO_WM_TEMPLATE_INDEX" val="20201291"/>
  <p:tag name="KSO_WM_UNIT_LAYERLEVEL" val="1_1_1"/>
  <p:tag name="KSO_WM_TAG_VERSION" val="1.0"/>
  <p:tag name="KSO_WM_BEAUTIFY_FLAG" val="#wm#"/>
  <p:tag name="KSO_WM_UNIT_PRESET_TEXT" val="添加正文"/>
  <p:tag name="KSO_WM_UNIT_VALUE" val="4"/>
  <p:tag name="KSO_WM_UNIT_SUBTYPE" val="a"/>
  <p:tag name="KSO_WM_UNIT_TEXT_FILL_FORE_SCHEMECOLOR_INDEX" val="13"/>
  <p:tag name="KSO_WM_UNIT_TEXT_FILL_TYPE" val="1"/>
  <p:tag name="KSO_WM_UNIT_USESOURCEFORMAT_APPLY" val="1"/>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custom20201291_3*l_h_i*1_4_1"/>
  <p:tag name="KSO_WM_TEMPLATE_CATEGORY" val="custom"/>
  <p:tag name="KSO_WM_TEMPLATE_INDEX" val="20201291"/>
  <p:tag name="KSO_WM_UNIT_LAYERLEVEL" val="1_1_1"/>
  <p:tag name="KSO_WM_TAG_VERSION" val="1.0"/>
  <p:tag name="KSO_WM_BEAUTIFY_FLAG" val="#wm#"/>
  <p:tag name="KSO_WM_UNIT_TEXT_FILL_FORE_SCHEMECOLOR_INDEX" val="5"/>
  <p:tag name="KSO_WM_UNIT_TEXT_FILL_TYPE" val="1"/>
  <p:tag name="KSO_WM_UNIT_USESOURCEFORMAT_APPLY" val="1"/>
</p:tagLst>
</file>

<file path=ppt/tags/tag309.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1291_3*l_h_f*1_2_1"/>
  <p:tag name="KSO_WM_TEMPLATE_CATEGORY" val="custom"/>
  <p:tag name="KSO_WM_TEMPLATE_INDEX" val="20201291"/>
  <p:tag name="KSO_WM_UNIT_LAYERLEVEL" val="1_1_1"/>
  <p:tag name="KSO_WM_TAG_VERSION" val="1.0"/>
  <p:tag name="KSO_WM_BEAUTIFY_FLAG" val="#wm#"/>
  <p:tag name="KSO_WM_UNIT_PRESET_TEXT" val="添加正文"/>
  <p:tag name="KSO_WM_UNIT_VALUE" val="4"/>
  <p:tag name="KSO_WM_UNIT_SUBTYPE" val="a"/>
  <p:tag name="KSO_WM_UNIT_TEXT_FILL_FORE_SCHEMECOLOR_INDEX" val="13"/>
  <p:tag name="KSO_WM_UNIT_TEXT_FILL_TYPE" val="1"/>
  <p:tag name="KSO_WM_UNIT_USESOURCEFORMAT_APPLY"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1291_3*l_h_i*1_2_1"/>
  <p:tag name="KSO_WM_TEMPLATE_CATEGORY" val="custom"/>
  <p:tag name="KSO_WM_TEMPLATE_INDEX" val="20201291"/>
  <p:tag name="KSO_WM_UNIT_LAYERLEVEL" val="1_1_1"/>
  <p:tag name="KSO_WM_TAG_VERSION" val="1.0"/>
  <p:tag name="KSO_WM_BEAUTIFY_FLAG" val="#wm#"/>
  <p:tag name="KSO_WM_UNIT_TEXT_FILL_FORE_SCHEMECOLOR_INDEX" val="5"/>
  <p:tag name="KSO_WM_UNIT_TEXT_FILL_TYPE" val="1"/>
  <p:tag name="KSO_WM_UNIT_USESOURCEFORMAT_APPLY" val="1"/>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1291_3*i*1"/>
  <p:tag name="KSO_WM_TEMPLATE_CATEGORY" val="custom"/>
  <p:tag name="KSO_WM_TEMPLATE_INDEX" val="20201291"/>
  <p:tag name="KSO_WM_UNIT_LAYERLEVEL" val="1"/>
  <p:tag name="KSO_WM_TAG_VERSION" val="1.0"/>
  <p:tag name="KSO_WM_BEAUTIFY_FLAG" val="#wm#"/>
  <p:tag name="KSO_WM_UNIT_LINE_FORE_SCHEMECOLOR_INDEX" val="6"/>
  <p:tag name="KSO_WM_UNIT_LINE_FILL_TYPE" val="2"/>
  <p:tag name="KSO_WM_UNIT_TEXT_FILL_FORE_SCHEMECOLOR_INDEX" val="2"/>
  <p:tag name="KSO_WM_UNIT_TEXT_FILL_TYPE" val="1"/>
  <p:tag name="KSO_WM_UNIT_USESOURCEFORMAT_APPLY" val="1"/>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1291_3*i*2"/>
  <p:tag name="KSO_WM_TEMPLATE_CATEGORY" val="custom"/>
  <p:tag name="KSO_WM_TEMPLATE_INDEX" val="20201291"/>
  <p:tag name="KSO_WM_UNIT_LAYERLEVEL" val="1"/>
  <p:tag name="KSO_WM_TAG_VERSION" val="1.0"/>
  <p:tag name="KSO_WM_BEAUTIFY_FLAG" val="#wm#"/>
  <p:tag name="KSO_WM_UNIT_FILL_FORE_SCHEMECOLOR_INDEX" val="16"/>
  <p:tag name="KSO_WM_UNIT_FILL_TYPE" val="1"/>
  <p:tag name="KSO_WM_UNIT_LINE_FORE_SCHEMECOLOR_INDEX" val="15"/>
  <p:tag name="KSO_WM_UNIT_LINE_FILL_TYPE" val="2"/>
  <p:tag name="KSO_WM_UNIT_TEXT_FILL_FORE_SCHEMECOLOR_INDEX" val="2"/>
  <p:tag name="KSO_WM_UNIT_TEXT_FILL_TYPE" val="1"/>
  <p:tag name="KSO_WM_UNIT_USESOURCEFORMAT_APPLY" val="1"/>
</p:tagLst>
</file>

<file path=ppt/tags/tag313.xml><?xml version="1.0" encoding="utf-8"?>
<p:tagLst xmlns:p="http://schemas.openxmlformats.org/presentationml/2006/main">
  <p:tag name="KSO_WM_UNIT_ISCONTENTSTITLE" val="1"/>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1291_3*a*1"/>
  <p:tag name="KSO_WM_TEMPLATE_CATEGORY" val="custom"/>
  <p:tag name="KSO_WM_TEMPLATE_INDEX" val="2020129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314.xml><?xml version="1.0" encoding="utf-8"?>
<p:tagLst xmlns:p="http://schemas.openxmlformats.org/presentationml/2006/main">
  <p:tag name="KSO_WM_SLIDE_ID" val="custom20201291_3"/>
  <p:tag name="KSO_WM_TEMPLATE_SUBCATEGORY" val="0"/>
  <p:tag name="KSO_WM_SLIDE_TYPE" val="contents"/>
  <p:tag name="KSO_WM_SLIDE_SUBTYPE" val="diag"/>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1291"/>
  <p:tag name="KSO_WM_SLIDE_LAYOUT" val="a_l"/>
  <p:tag name="KSO_WM_SLIDE_LAYOUT_CNT" val="1_1"/>
  <p:tag name="KSO_WM_TEMPLATE_MASTER_TYPE" val="1"/>
  <p:tag name="KSO_WM_TEMPLATE_COLOR_TYPE" val="1"/>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9*a*1"/>
  <p:tag name="KSO_WM_TEMPLATE_CATEGORY" val="custom"/>
  <p:tag name="KSO_WM_TEMPLATE_INDEX" val="20201291"/>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9*f*1"/>
  <p:tag name="KSO_WM_TEMPLATE_CATEGORY" val="custom"/>
  <p:tag name="KSO_WM_TEMPLATE_INDEX" val="20201291"/>
  <p:tag name="KSO_WM_UNIT_LAYERLEVEL" val="1"/>
  <p:tag name="KSO_WM_TAG_VERSION" val="1.0"/>
  <p:tag name="KSO_WM_BEAUTIFY_FLAG" val="#wm#"/>
  <p:tag name="KSO_WM_UNIT_PRESET_TEXT" val="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13;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
  <p:tag name="KSO_WM_UNIT_NOCLEAR" val="0"/>
  <p:tag name="KSO_WM_UNIT_VALUE" val="460"/>
  <p:tag name="KSO_WM_UNIT_TYPE" val="f"/>
  <p:tag name="KSO_WM_UNIT_INDEX" val="1"/>
  <p:tag name="KSO_WM_UNIT_SUBTYPE" val="a"/>
</p:tagLst>
</file>

<file path=ppt/tags/tag317.xml><?xml version="1.0" encoding="utf-8"?>
<p:tagLst xmlns:p="http://schemas.openxmlformats.org/presentationml/2006/main">
  <p:tag name="KSO_WM_SLIDE_ID" val="custom20201291_9"/>
  <p:tag name="KSO_WM_TEMPLATE_SUBCATEGORY" val="0"/>
  <p:tag name="KSO_WM_SLIDE_ITEM_CNT" val="0"/>
  <p:tag name="KSO_WM_SLIDE_INDEX" val="9"/>
  <p:tag name="KSO_WM_TAG_VERSION" val="1.0"/>
  <p:tag name="KSO_WM_BEAUTIFY_FLAG" val="#wm#"/>
  <p:tag name="KSO_WM_TEMPLATE_CATEGORY" val="custom"/>
  <p:tag name="KSO_WM_TEMPLATE_INDEX" val="20201291"/>
  <p:tag name="KSO_WM_SLIDE_TYPE" val="text"/>
  <p:tag name="KSO_WM_SLIDE_SUBTYPE" val="pureTxt"/>
  <p:tag name="KSO_WM_SLIDE_SIZE" val="758*343"/>
  <p:tag name="KSO_WM_SLIDE_POSITION" val="100*98"/>
  <p:tag name="KSO_WM_SLIDE_LAYOUT" val="a_f"/>
  <p:tag name="KSO_WM_SLIDE_LAYOUT_CNT" val="1_1"/>
  <p:tag name="KSO_WM_TEMPLATE_MASTER_TYPE" val="1"/>
  <p:tag name="KSO_WM_TEMPLATE_COLOR_TYPE" val="1"/>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0*a*1"/>
  <p:tag name="KSO_WM_TEMPLATE_CATEGORY" val="custom"/>
  <p:tag name="KSO_WM_TEMPLATE_INDEX" val="20201291"/>
  <p:tag name="KSO_WM_UNIT_LAYERLEVEL" val="1"/>
  <p:tag name="KSO_WM_TAG_VERSION" val="1.0"/>
  <p:tag name="KSO_WM_BEAUTIFY_FLAG" val="#wm#"/>
  <p:tag name="KSO_WM_UNIT_ISCONTENTSTITLE" val="0"/>
  <p:tag name="KSO_WM_UNIT_PRESET_TEXT" val="添加标题"/>
  <p:tag name="KSO_WM_UNIT_NOCLEAR" val="0"/>
  <p:tag name="KSO_WM_UNIT_VALUE" val="10"/>
  <p:tag name="KSO_WM_UNIT_TYPE" val="a"/>
  <p:tag name="KSO_WM_UNIT_INDEX" val="1"/>
  <p:tag name="KSO_WM_UNIT_ISNUMDGMTITLE" val="0"/>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0*f*1"/>
  <p:tag name="KSO_WM_TEMPLATE_CATEGORY" val="custom"/>
  <p:tag name="KSO_WM_TEMPLATE_INDEX" val="20201291"/>
  <p:tag name="KSO_WM_UNIT_LAYERLEVEL" val="1"/>
  <p:tag name="KSO_WM_TAG_VERSION" val="1.0"/>
  <p:tag name="KSO_WM_BEAUTIFY_FLAG" val="#wm#"/>
  <p:tag name="KSO_WM_UNIT_PRESET_TEXT" val="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
  <p:tag name="KSO_WM_UNIT_NOCLEAR" val="0"/>
  <p:tag name="KSO_WM_UNIT_VALUE" val="216"/>
  <p:tag name="KSO_WM_UNIT_TYPE" val="f"/>
  <p:tag name="KSO_WM_UNIT_INDEX" val="1"/>
  <p:tag name="KSO_WM_UNIT_SUBTYPE" val="a"/>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0.xml><?xml version="1.0" encoding="utf-8"?>
<p:tagLst xmlns:p="http://schemas.openxmlformats.org/presentationml/2006/main">
  <p:tag name="KSO_WM_UNIT_VALUE" val="1343*1688"/>
  <p:tag name="KSO_WM_UNIT_HIGHLIGHT" val="0"/>
  <p:tag name="KSO_WM_UNIT_COMPATIBLE" val="0"/>
  <p:tag name="KSO_WM_UNIT_DIAGRAM_ISNUMVISUAL" val="0"/>
  <p:tag name="KSO_WM_UNIT_DIAGRAM_ISREFERUNIT" val="0"/>
  <p:tag name="KSO_WM_UNIT_TYPE" val="d"/>
  <p:tag name="KSO_WM_UNIT_INDEX" val="1"/>
  <p:tag name="KSO_WM_UNIT_ID" val="custom20201291_10*d*1"/>
  <p:tag name="KSO_WM_TEMPLATE_CATEGORY" val="custom"/>
  <p:tag name="KSO_WM_TEMPLATE_INDEX" val="20201291"/>
  <p:tag name="KSO_WM_UNIT_LAYERLEVEL" val="1"/>
  <p:tag name="KSO_WM_TAG_VERSION" val="1.0"/>
  <p:tag name="KSO_WM_BEAUTIFY_FLAG" val="#wm#"/>
  <p:tag name="KSO_WM_UNIT_SUPPORT_UNIT_TYPE" val="[&quot;all&quot;]"/>
</p:tagLst>
</file>

<file path=ppt/tags/tag321.xml><?xml version="1.0" encoding="utf-8"?>
<p:tagLst xmlns:p="http://schemas.openxmlformats.org/presentationml/2006/main">
  <p:tag name="KSO_WM_SLIDE_ID" val="custom20201291_10"/>
  <p:tag name="KSO_WM_TEMPLATE_SUBCATEGORY" val="0"/>
  <p:tag name="KSO_WM_SLIDE_ITEM_CNT" val="0"/>
  <p:tag name="KSO_WM_SLIDE_INDEX" val="10"/>
  <p:tag name="KSO_WM_TAG_VERSION" val="1.0"/>
  <p:tag name="KSO_WM_BEAUTIFY_FLAG" val="#wm#"/>
  <p:tag name="KSO_WM_TEMPLATE_CATEGORY" val="custom"/>
  <p:tag name="KSO_WM_TEMPLATE_INDEX" val="20201291"/>
  <p:tag name="KSO_WM_SLIDE_TYPE" val="text"/>
  <p:tag name="KSO_WM_SLIDE_SUBTYPE" val="picTxt"/>
  <p:tag name="KSO_WM_SLIDE_SIZE" val="851*400"/>
  <p:tag name="KSO_WM_SLIDE_POSITION" val="45*60"/>
  <p:tag name="KSO_WM_SLIDE_LAYOUT" val="a_d_f"/>
  <p:tag name="KSO_WM_SLIDE_LAYOUT_CNT" val="1_1_1"/>
  <p:tag name="KSO_WM_TEMPLATE_MASTER_TYPE" val="1"/>
  <p:tag name="KSO_WM_TEMPLATE_COLOR_TYPE" val="1"/>
</p:tagLst>
</file>

<file path=ppt/tags/tag3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0*a*1"/>
  <p:tag name="KSO_WM_TEMPLATE_CATEGORY" val="custom"/>
  <p:tag name="KSO_WM_TEMPLATE_INDEX" val="20201291"/>
  <p:tag name="KSO_WM_UNIT_LAYERLEVEL" val="1"/>
  <p:tag name="KSO_WM_TAG_VERSION" val="1.0"/>
  <p:tag name="KSO_WM_BEAUTIFY_FLAG" val="#wm#"/>
  <p:tag name="KSO_WM_UNIT_ISCONTENTSTITLE" val="0"/>
  <p:tag name="KSO_WM_UNIT_PRESET_TEXT" val="添加标题"/>
  <p:tag name="KSO_WM_UNIT_NOCLEAR" val="0"/>
  <p:tag name="KSO_WM_UNIT_VALUE" val="10"/>
  <p:tag name="KSO_WM_UNIT_TYPE" val="a"/>
  <p:tag name="KSO_WM_UNIT_INDEX" val="1"/>
  <p:tag name="KSO_WM_UNIT_ISNUMDGMTITLE" val="0"/>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0*f*1"/>
  <p:tag name="KSO_WM_TEMPLATE_CATEGORY" val="custom"/>
  <p:tag name="KSO_WM_TEMPLATE_INDEX" val="20201291"/>
  <p:tag name="KSO_WM_UNIT_LAYERLEVEL" val="1"/>
  <p:tag name="KSO_WM_TAG_VERSION" val="1.0"/>
  <p:tag name="KSO_WM_BEAUTIFY_FLAG" val="#wm#"/>
  <p:tag name="KSO_WM_UNIT_PRESET_TEXT" val="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
  <p:tag name="KSO_WM_UNIT_NOCLEAR" val="0"/>
  <p:tag name="KSO_WM_UNIT_VALUE" val="216"/>
  <p:tag name="KSO_WM_UNIT_TYPE" val="f"/>
  <p:tag name="KSO_WM_UNIT_INDEX" val="1"/>
  <p:tag name="KSO_WM_UNIT_SUBTYPE" val="a"/>
</p:tagLst>
</file>

<file path=ppt/tags/tag324.xml><?xml version="1.0" encoding="utf-8"?>
<p:tagLst xmlns:p="http://schemas.openxmlformats.org/presentationml/2006/main">
  <p:tag name="KSO_WM_UNIT_VALUE" val="1343*1688"/>
  <p:tag name="KSO_WM_UNIT_HIGHLIGHT" val="0"/>
  <p:tag name="KSO_WM_UNIT_COMPATIBLE" val="0"/>
  <p:tag name="KSO_WM_UNIT_DIAGRAM_ISNUMVISUAL" val="0"/>
  <p:tag name="KSO_WM_UNIT_DIAGRAM_ISREFERUNIT" val="0"/>
  <p:tag name="KSO_WM_UNIT_TYPE" val="d"/>
  <p:tag name="KSO_WM_UNIT_INDEX" val="1"/>
  <p:tag name="KSO_WM_UNIT_ID" val="custom20201291_10*d*1"/>
  <p:tag name="KSO_WM_TEMPLATE_CATEGORY" val="custom"/>
  <p:tag name="KSO_WM_TEMPLATE_INDEX" val="20201291"/>
  <p:tag name="KSO_WM_UNIT_LAYERLEVEL" val="1"/>
  <p:tag name="KSO_WM_TAG_VERSION" val="1.0"/>
  <p:tag name="KSO_WM_BEAUTIFY_FLAG" val="#wm#"/>
  <p:tag name="KSO_WM_UNIT_SUPPORT_UNIT_TYPE" val="[&quot;all&quot;]"/>
</p:tagLst>
</file>

<file path=ppt/tags/tag325.xml><?xml version="1.0" encoding="utf-8"?>
<p:tagLst xmlns:p="http://schemas.openxmlformats.org/presentationml/2006/main">
  <p:tag name="KSO_WM_SLIDE_ID" val="custom20201291_10"/>
  <p:tag name="KSO_WM_TEMPLATE_SUBCATEGORY" val="0"/>
  <p:tag name="KSO_WM_SLIDE_ITEM_CNT" val="0"/>
  <p:tag name="KSO_WM_SLIDE_INDEX" val="10"/>
  <p:tag name="KSO_WM_TAG_VERSION" val="1.0"/>
  <p:tag name="KSO_WM_BEAUTIFY_FLAG" val="#wm#"/>
  <p:tag name="KSO_WM_TEMPLATE_CATEGORY" val="custom"/>
  <p:tag name="KSO_WM_TEMPLATE_INDEX" val="20201291"/>
  <p:tag name="KSO_WM_SLIDE_TYPE" val="text"/>
  <p:tag name="KSO_WM_SLIDE_SUBTYPE" val="picTxt"/>
  <p:tag name="KSO_WM_SLIDE_SIZE" val="851*400"/>
  <p:tag name="KSO_WM_SLIDE_POSITION" val="45*60"/>
  <p:tag name="KSO_WM_SLIDE_LAYOUT" val="a_d_f"/>
  <p:tag name="KSO_WM_SLIDE_LAYOUT_CNT" val="1_1_1"/>
  <p:tag name="KSO_WM_TEMPLATE_MASTER_TYPE" val="1"/>
  <p:tag name="KSO_WM_TEMPLATE_COLOR_TYPE" val="1"/>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1*a*1"/>
  <p:tag name="KSO_WM_TEMPLATE_CATEGORY" val="custom"/>
  <p:tag name="KSO_WM_TEMPLATE_INDEX" val="20201291"/>
  <p:tag name="KSO_WM_UNIT_LAYERLEVEL" val="1"/>
  <p:tag name="KSO_WM_TAG_VERSION" val="1.0"/>
  <p:tag name="KSO_WM_BEAUTIFY_FLAG" val="#wm#"/>
  <p:tag name="KSO_WM_UNIT_ISCONTENTSTITLE" val="0"/>
  <p:tag name="KSO_WM_UNIT_PRESET_TEXT" val="单击此处添加标题"/>
  <p:tag name="KSO_WM_UNIT_NOCLEAR" val="0"/>
  <p:tag name="KSO_WM_UNIT_VALUE" val="30"/>
  <p:tag name="KSO_WM_UNIT_TYPE" val="a"/>
  <p:tag name="KSO_WM_UNIT_INDEX" val="1"/>
  <p:tag name="KSO_WM_UNIT_ISNUMDGMTITLE" val="0"/>
</p:tagLst>
</file>

<file path=ppt/tags/tag327.xml><?xml version="1.0" encoding="utf-8"?>
<p:tagLst xmlns:p="http://schemas.openxmlformats.org/presentationml/2006/main">
  <p:tag name="KSO_WM_SLIDE_ID" val="custom20201291_11"/>
  <p:tag name="KSO_WM_TEMPLATE_SUBCATEGORY" val="0"/>
  <p:tag name="KSO_WM_SLIDE_ITEM_CNT" val="0"/>
  <p:tag name="KSO_WM_SLIDE_INDEX" val="11"/>
  <p:tag name="KSO_WM_TAG_VERSION" val="1.0"/>
  <p:tag name="KSO_WM_BEAUTIFY_FLAG" val="#wm#"/>
  <p:tag name="KSO_WM_TEMPLATE_CATEGORY" val="custom"/>
  <p:tag name="KSO_WM_TEMPLATE_INDEX" val="20201291"/>
  <p:tag name="KSO_WM_SLIDE_TYPE" val="text"/>
  <p:tag name="KSO_WM_SLIDE_SUBTYPE" val="picTxt"/>
  <p:tag name="KSO_WM_SLIDE_SIZE" val="864*429"/>
  <p:tag name="KSO_WM_SLIDE_POSITION" val="48*61"/>
  <p:tag name="KSO_WM_SLIDE_LAYOUT" val="a_d_f"/>
  <p:tag name="KSO_WM_SLIDE_LAYOUT_CNT" val="1_1_1"/>
  <p:tag name="KSO_WM_TEMPLATE_MASTER_TYPE" val="1"/>
  <p:tag name="KSO_WM_TEMPLATE_COLOR_TYPE" val="1"/>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2*a*1"/>
  <p:tag name="KSO_WM_TEMPLATE_CATEGORY" val="custom"/>
  <p:tag name="KSO_WM_TEMPLATE_INDEX" val="20201291"/>
  <p:tag name="KSO_WM_UNIT_LAYERLEVEL" val="1"/>
  <p:tag name="KSO_WM_TAG_VERSION" val="1.0"/>
  <p:tag name="KSO_WM_BEAUTIFY_FLAG" val="#wm#"/>
  <p:tag name="KSO_WM_UNIT_ISCONTENTSTITLE" val="0"/>
  <p:tag name="KSO_WM_UNIT_PRESET_TEXT" val="单击此处添加标题"/>
  <p:tag name="KSO_WM_UNIT_NOCLEAR" val="0"/>
  <p:tag name="KSO_WM_UNIT_VALUE" val="30"/>
  <p:tag name="KSO_WM_UNIT_TYPE" val="a"/>
  <p:tag name="KSO_WM_UNIT_INDEX" val="1"/>
  <p:tag name="KSO_WM_UNIT_ISNUMDGMTITLE" val="0"/>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2*f*1"/>
  <p:tag name="KSO_WM_TEMPLATE_CATEGORY" val="custom"/>
  <p:tag name="KSO_WM_TEMPLATE_INDEX" val="20201291"/>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159"/>
  <p:tag name="KSO_WM_UNIT_TYPE" val="f"/>
  <p:tag name="KSO_WM_UNIT_INDEX" val="1"/>
  <p:tag name="KSO_WM_UNIT_SUBTYPE" val="a"/>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0.xml><?xml version="1.0" encoding="utf-8"?>
<p:tagLst xmlns:p="http://schemas.openxmlformats.org/presentationml/2006/main">
  <p:tag name="KSO_WM_SLIDE_ID" val="custom20201291_12"/>
  <p:tag name="KSO_WM_TEMPLATE_SUBCATEGORY" val="0"/>
  <p:tag name="KSO_WM_SLIDE_ITEM_CNT" val="0"/>
  <p:tag name="KSO_WM_SLIDE_INDEX" val="12"/>
  <p:tag name="KSO_WM_TAG_VERSION" val="1.0"/>
  <p:tag name="KSO_WM_BEAUTIFY_FLAG" val="#wm#"/>
  <p:tag name="KSO_WM_TEMPLATE_CATEGORY" val="custom"/>
  <p:tag name="KSO_WM_TEMPLATE_INDEX" val="20201291"/>
  <p:tag name="KSO_WM_SLIDE_LAYOUT" val="a_d_f"/>
  <p:tag name="KSO_WM_SLIDE_LAYOUT_CNT" val="1_1_1"/>
  <p:tag name="KSO_WM_SLIDE_TYPE" val="text"/>
  <p:tag name="KSO_WM_SLIDE_SUBTYPE" val="picTxt"/>
  <p:tag name="KSO_WM_SLIDE_SIZE" val="866*434"/>
  <p:tag name="KSO_WM_SLIDE_POSITION" val="46*52"/>
  <p:tag name="KSO_WM_TEMPLATE_MASTER_TYPE" val="1"/>
  <p:tag name="KSO_WM_TEMPLATE_COLOR_TYPE" val="1"/>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4*f*1"/>
  <p:tag name="KSO_WM_TEMPLATE_CATEGORY" val="custom"/>
  <p:tag name="KSO_WM_TEMPLATE_INDEX" val="20201291"/>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332.xml><?xml version="1.0" encoding="utf-8"?>
<p:tagLst xmlns:p="http://schemas.openxmlformats.org/presentationml/2006/main">
  <p:tag name="KSO_WM_SLIDE_ID" val="custom20201291_14"/>
  <p:tag name="KSO_WM_TEMPLATE_SUBCATEGORY" val="0"/>
  <p:tag name="KSO_WM_SLIDE_ITEM_CNT" val="0"/>
  <p:tag name="KSO_WM_SLIDE_INDEX" val="14"/>
  <p:tag name="KSO_WM_TAG_VERSION" val="1.0"/>
  <p:tag name="KSO_WM_BEAUTIFY_FLAG" val="#wm#"/>
  <p:tag name="KSO_WM_TEMPLATE_CATEGORY" val="custom"/>
  <p:tag name="KSO_WM_TEMPLATE_INDEX" val="20201291"/>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1291_13*f*1"/>
  <p:tag name="KSO_WM_TEMPLATE_CATEGORY" val="custom"/>
  <p:tag name="KSO_WM_TEMPLATE_INDEX" val="20201291"/>
  <p:tag name="KSO_WM_UNIT_LAYERLEVEL" val="1"/>
  <p:tag name="KSO_WM_TAG_VERSION" val="1.0"/>
  <p:tag name="KSO_WM_BEAUTIFY_FLAG" val="#wm#"/>
  <p:tag name="KSO_WM_UNIT_PRESET_TEXT" val="点击此处添加正文，文字是您思想的提炼，为了演示发布的良好效果，请言简意赅的阐述您的观点。"/>
  <p:tag name="KSO_WM_UNIT_NOCLEAR" val="0"/>
  <p:tag name="KSO_WM_UNIT_VALUE" val="50"/>
  <p:tag name="KSO_WM_UNIT_TYPE" val="f"/>
  <p:tag name="KSO_WM_UNIT_INDEX" val="1"/>
  <p:tag name="KSO_WM_UNIT_SUBTYPE" val="a"/>
</p:tagLst>
</file>

<file path=ppt/tags/tag334.xml><?xml version="1.0" encoding="utf-8"?>
<p:tagLst xmlns:p="http://schemas.openxmlformats.org/presentationml/2006/main">
  <p:tag name="KSO_WM_SLIDE_ID" val="custom20201291_13"/>
  <p:tag name="KSO_WM_TEMPLATE_SUBCATEGORY" val="0"/>
  <p:tag name="KSO_WM_SLIDE_ITEM_CNT" val="0"/>
  <p:tag name="KSO_WM_SLIDE_INDEX" val="13"/>
  <p:tag name="KSO_WM_TAG_VERSION" val="1.0"/>
  <p:tag name="KSO_WM_BEAUTIFY_FLAG" val="#wm#"/>
  <p:tag name="KSO_WM_TEMPLATE_CATEGORY" val="custom"/>
  <p:tag name="KSO_WM_TEMPLATE_INDEX" val="20201291"/>
  <p:tag name="KSO_WM_SLIDE_TYPE" val="text"/>
  <p:tag name="KSO_WM_SLIDE_SUBTYPE" val="picTxt"/>
  <p:tag name="KSO_WM_SLIDE_SIZE" val="869*422"/>
  <p:tag name="KSO_WM_SLIDE_POSITION" val="45*18"/>
  <p:tag name="KSO_WM_SLIDE_LAYOUT" val="a_d_f"/>
  <p:tag name="KSO_WM_SLIDE_LAYOUT_CNT" val="1_2_2"/>
  <p:tag name="KSO_WM_TEMPLATE_MASTER_TYPE" val="1"/>
  <p:tag name="KSO_WM_TEMPLATE_COLOR_TYPE" val="1"/>
</p:tagLst>
</file>

<file path=ppt/tags/tag335.xml><?xml version="1.0" encoding="utf-8"?>
<p:tagLst xmlns:p="http://schemas.openxmlformats.org/presentationml/2006/main">
  <p:tag name="KSO_WM_UNIT_ISCONTENTSTITLE" val="0"/>
  <p:tag name="KSO_WM_UNIT_NOCLEAR" val="1"/>
  <p:tag name="KSO_WM_UNIT_HIGHLIGHT" val="0"/>
  <p:tag name="KSO_WM_UNIT_COMPATIBLE" val="0"/>
  <p:tag name="KSO_WM_UNIT_DIAGRAM_ISNUMVISUAL" val="0"/>
  <p:tag name="KSO_WM_UNIT_DIAGRAM_ISREFERUNIT" val="0"/>
  <p:tag name="KSO_WM_UNIT_TYPE" val="a"/>
  <p:tag name="KSO_WM_UNIT_INDEX" val="1"/>
  <p:tag name="KSO_WM_UNIT_ID" val="custom20201291_15*a*1"/>
  <p:tag name="KSO_WM_TEMPLATE_CATEGORY" val="custom"/>
  <p:tag name="KSO_WM_TEMPLATE_INDEX" val="20201291"/>
  <p:tag name="KSO_WM_UNIT_LAYERLEVEL" val="1"/>
  <p:tag name="KSO_WM_TAG_VERSION" val="1.0"/>
  <p:tag name="KSO_WM_BEAUTIFY_FLAG" val="#wm#"/>
  <p:tag name="KSO_WM_UNIT_PRESET_TEXT" val="感谢支持"/>
  <p:tag name="KSO_WM_UNIT_ISNUMDGMTITLE" val="0"/>
</p:tagLst>
</file>

<file path=ppt/tags/tag336.xml><?xml version="1.0" encoding="utf-8"?>
<p:tagLst xmlns:p="http://schemas.openxmlformats.org/presentationml/2006/main">
  <p:tag name="KSO_WM_SLIDE_ID" val="custom20201291_15"/>
  <p:tag name="KSO_WM_TEMPLATE_SUBCATEGORY" val="0"/>
  <p:tag name="KSO_WM_SLIDE_TYPE" val="endPage"/>
  <p:tag name="KSO_WM_SLIDE_SUBTYPE" val="pureTxt"/>
  <p:tag name="KSO_WM_SLIDE_ITEM_CNT" val="0"/>
  <p:tag name="KSO_WM_SLIDE_INDEX" val="15"/>
  <p:tag name="KSO_WM_TAG_VERSION" val="1.0"/>
  <p:tag name="KSO_WM_BEAUTIFY_FLAG" val="#wm#"/>
  <p:tag name="KSO_WM_TEMPLATE_CATEGORY" val="custom"/>
  <p:tag name="KSO_WM_TEMPLATE_INDEX" val="20201291"/>
  <p:tag name="KSO_WM_SLIDE_LAYOUT" val="a"/>
  <p:tag name="KSO_WM_SLIDE_LAYOUT_CNT" val="1"/>
  <p:tag name="KSO_WM_TEMPLATE_MASTER_TYPE" val="1"/>
  <p:tag name="KSO_WM_TEMPLATE_COLOR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5*i*1"/>
  <p:tag name="KSO_WM_UNIT_LAYERLEVEL" val="1"/>
  <p:tag name="KSO_WM_TAG_VERSION" val="1.0"/>
  <p:tag name="KSO_WM_BEAUTIFY_FLAG" val="#wm#"/>
  <p:tag name="KSO_WM_UNIT_SUBTYPE" val="h"/>
  <p:tag name="KSO_WM_UNIT_BK_DARK_LIGHT" val="2"/>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6*i*1"/>
  <p:tag name="KSO_WM_UNIT_LAYERLEVEL" val="1"/>
  <p:tag name="KSO_WM_TAG_VERSION" val="1.0"/>
  <p:tag name="KSO_WM_BEAUTIFY_FLAG" val="#wm#"/>
  <p:tag name="KSO_WM_UNIT_SUBTYPE" val="h"/>
  <p:tag name="KSO_WM_UNIT_BK_DARK_LIGHT" val="2"/>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8*i*1"/>
  <p:tag name="KSO_WM_UNIT_LAYERLEVEL" val="1"/>
  <p:tag name="KSO_WM_TAG_VERSION" val="1.0"/>
  <p:tag name="KSO_WM_BEAUTIFY_FLAG" val="#wm#"/>
  <p:tag name="KSO_WM_UNIT_SUBTYPE" val="h"/>
  <p:tag name="KSO_WM_UNIT_BK_DARK_LIGHT" val="2"/>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9*i*1"/>
  <p:tag name="KSO_WM_UNIT_LAYERLEVEL" val="1"/>
  <p:tag name="KSO_WM_TAG_VERSION" val="1.0"/>
  <p:tag name="KSO_WM_BEAUTIFY_FLAG" val="#wm#"/>
  <p:tag name="KSO_WM_UNIT_SUBTYPE" val="h"/>
  <p:tag name="KSO_WM_UNIT_BK_DARK_LIGHT" val="2"/>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0*i*1"/>
  <p:tag name="KSO_WM_UNIT_LAYERLEVEL" val="1"/>
  <p:tag name="KSO_WM_TAG_VERSION" val="1.0"/>
  <p:tag name="KSO_WM_BEAUTIFY_FLAG" val="#wm#"/>
  <p:tag name="KSO_WM_UNIT_SUBTYPE" val="h"/>
  <p:tag name="KSO_WM_UNIT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2*i*4"/>
  <p:tag name="KSO_WM_UNIT_LAYERLEVEL" val="1"/>
  <p:tag name="KSO_WM_TAG_VERSION" val="1.0"/>
  <p:tag name="KSO_WM_BEAUTIFY_FLAG" val="#wm#"/>
  <p:tag name="KSO_WM_SLIDE_BACKGROUND_TYPE" val="general"/>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_12*i*5"/>
  <p:tag name="KSO_WM_UNIT_LAYERLEVEL" val="1"/>
  <p:tag name="KSO_WM_TAG_VERSION" val="1.0"/>
  <p:tag name="KSO_WM_BEAUTIFY_FLAG" val="#wm#"/>
  <p:tag name="KSO_WM_SLIDE_BACKGROUND_TYPE" val="general"/>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12*i*6"/>
  <p:tag name="KSO_WM_UNIT_LAYERLEVEL" val="1"/>
  <p:tag name="KSO_WM_TAG_VERSION" val="1.0"/>
  <p:tag name="KSO_WM_BEAUTIFY_FLAG" val="#wm#"/>
  <p:tag name="KSO_WM_SLIDE_BACKGROUND_TYPE" val="general"/>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12*i*7"/>
  <p:tag name="KSO_WM_UNIT_LAYERLEVEL" val="1"/>
  <p:tag name="KSO_WM_TAG_VERSION" val="1.0"/>
  <p:tag name="KSO_WM_BEAUTIFY_FLAG" val="#wm#"/>
  <p:tag name="KSO_WM_SLIDE_BACKGROUND_TYPE" val="general"/>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heme/theme1.xml><?xml version="1.0" encoding="utf-8"?>
<a:theme xmlns:a="http://schemas.openxmlformats.org/drawingml/2006/main" name="1_Office 主题​​">
  <a:themeElements>
    <a:clrScheme name="自定义 107">
      <a:dk1>
        <a:srgbClr val="000000"/>
      </a:dk1>
      <a:lt1>
        <a:srgbClr val="FFFFFF"/>
      </a:lt1>
      <a:dk2>
        <a:srgbClr val="FADFCF"/>
      </a:dk2>
      <a:lt2>
        <a:srgbClr val="FFFFFF"/>
      </a:lt2>
      <a:accent1>
        <a:srgbClr val="73C4CC"/>
      </a:accent1>
      <a:accent2>
        <a:srgbClr val="68BFDA"/>
      </a:accent2>
      <a:accent3>
        <a:srgbClr val="68B3E6"/>
      </a:accent3>
      <a:accent4>
        <a:srgbClr val="82A4EB"/>
      </a:accent4>
      <a:accent5>
        <a:srgbClr val="A68DDF"/>
      </a:accent5>
      <a:accent6>
        <a:srgbClr val="C76FC1"/>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自定义 107">
      <a:dk1>
        <a:srgbClr val="000000"/>
      </a:dk1>
      <a:lt1>
        <a:srgbClr val="FFFFFF"/>
      </a:lt1>
      <a:dk2>
        <a:srgbClr val="FADFCF"/>
      </a:dk2>
      <a:lt2>
        <a:srgbClr val="FFFFFF"/>
      </a:lt2>
      <a:accent1>
        <a:srgbClr val="73C4CC"/>
      </a:accent1>
      <a:accent2>
        <a:srgbClr val="68BFDA"/>
      </a:accent2>
      <a:accent3>
        <a:srgbClr val="68B3E6"/>
      </a:accent3>
      <a:accent4>
        <a:srgbClr val="82A4EB"/>
      </a:accent4>
      <a:accent5>
        <a:srgbClr val="A68DDF"/>
      </a:accent5>
      <a:accent6>
        <a:srgbClr val="C76FC1"/>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1461</Words>
  <Application>WPS 演示</Application>
  <PresentationFormat/>
  <Paragraphs>59</Paragraphs>
  <Slides>11</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11</vt:i4>
      </vt:variant>
    </vt:vector>
  </HeadingPairs>
  <TitlesOfParts>
    <vt:vector size="25" baseType="lpstr">
      <vt:lpstr>Arial</vt:lpstr>
      <vt:lpstr>宋体</vt:lpstr>
      <vt:lpstr>Wingdings</vt:lpstr>
      <vt:lpstr>幼圆</vt:lpstr>
      <vt:lpstr>汉仪乐喵体W</vt:lpstr>
      <vt:lpstr>Viner Hand ITC</vt:lpstr>
      <vt:lpstr>汉仪青云简</vt:lpstr>
      <vt:lpstr>楷体</vt:lpstr>
      <vt:lpstr>Segoe UI</vt:lpstr>
      <vt:lpstr>微软雅黑</vt:lpstr>
      <vt:lpstr>Arial Unicode MS</vt:lpstr>
      <vt:lpstr>Calibri</vt:lpstr>
      <vt:lpstr>1_Office 主题​​</vt:lpstr>
      <vt:lpstr>2_Office 主题​​</vt:lpstr>
      <vt:lpstr>具象思维和抽象思维</vt:lpstr>
      <vt:lpstr>PowerPoint 演示文稿</vt:lpstr>
      <vt:lpstr>PowerPoint 演示文稿</vt:lpstr>
      <vt:lpstr>01 明确定义</vt:lpstr>
      <vt:lpstr>02 明确关系</vt:lpstr>
      <vt:lpstr>02 明确关系</vt:lpstr>
      <vt:lpstr>02 明确关系</vt:lpstr>
      <vt:lpstr>03 明确目标定位</vt:lpstr>
      <vt:lpstr>PowerPoint 演示文稿</vt:lpstr>
      <vt:lpstr>PowerPoint 演示文稿</vt:lpstr>
      <vt:lpstr>感谢聆听！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具象思维和抽象思维</dc:title>
  <dc:creator>YOUNG</dc:creator>
  <cp:lastModifiedBy>YOUNG</cp:lastModifiedBy>
  <cp:revision>2</cp:revision>
  <dcterms:created xsi:type="dcterms:W3CDTF">2021-07-21T09:00:00Z</dcterms:created>
  <dcterms:modified xsi:type="dcterms:W3CDTF">2021-07-24T01:22:36Z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y fmtid="{D5CDD505-2E9C-101B-9397-08002B2CF9AE}" pid="3" name="KSOSaveFontToCloudKey">
    <vt:lpwstr>228286017_btnclosed</vt:lpwstr>
  </property>
</Properties>
</file>