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png" ContentType="image/png"/>
  <Default Extension="rels" ContentType="application/vnd.openxmlformats-package.relationships+xml"/>
  <Override PartName="/customXml/itemProps49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86" r:id="rId3"/>
    <p:sldId id="515" r:id="rId4"/>
    <p:sldId id="421" r:id="rId5"/>
    <p:sldId id="454" r:id="rId7"/>
    <p:sldId id="420" r:id="rId8"/>
    <p:sldId id="487" r:id="rId9"/>
    <p:sldId id="455" r:id="rId10"/>
    <p:sldId id="488" r:id="rId11"/>
    <p:sldId id="481" r:id="rId12"/>
    <p:sldId id="489" r:id="rId13"/>
    <p:sldId id="484" r:id="rId14"/>
    <p:sldId id="544" r:id="rId15"/>
    <p:sldId id="545" r:id="rId16"/>
    <p:sldId id="490" r:id="rId17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2C"/>
    <a:srgbClr val="95CBA1"/>
    <a:srgbClr val="EEF5E9"/>
    <a:srgbClr val="0086CA"/>
    <a:srgbClr val="E30D13"/>
    <a:srgbClr val="F37045"/>
    <a:srgbClr val="FFCB28"/>
    <a:srgbClr val="0CB0A0"/>
    <a:srgbClr val="F39720"/>
    <a:srgbClr val="EC2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19" autoAdjust="0"/>
    <p:restoredTop sz="94660"/>
  </p:normalViewPr>
  <p:slideViewPr>
    <p:cSldViewPr snapToGrid="0">
      <p:cViewPr>
        <p:scale>
          <a:sx n="66" d="100"/>
          <a:sy n="66" d="100"/>
        </p:scale>
        <p:origin x="528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50.xml"/><Relationship Id="rId22" Type="http://schemas.openxmlformats.org/officeDocument/2006/relationships/customXml" Target="../customXml/item1.xml"/><Relationship Id="rId21" Type="http://schemas.openxmlformats.org/officeDocument/2006/relationships/customXmlProps" Target="../customXml/itemProps49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90052-90BD-40D8-9431-C746817067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CB0DA-B5D0-44F8-90B7-7677CB06AF5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68877-810F-4135-992D-575E73B07C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68877-810F-4135-992D-575E73B07C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6B957-D988-4D5A-ADDE-8F50171FE9F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78408-2F7C-4FED-92F1-0740F2631A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fld id="{8E624099-DA2B-49F2-AC01-BE0AA77A4882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68877-810F-4135-992D-575E73B07C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0DCD1-95AB-4626-ABD9-D3784FCC6B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68877-810F-4135-992D-575E73B07C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398E3-16CD-4F8A-A268-FE366D8E73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68877-810F-4135-992D-575E73B07C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fld id="{43BD7F16-135B-4799-BAAA-7DE5740ACE06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>
            <a:spLocks noGrp="1"/>
          </p:cNvSpPr>
          <p:nvPr>
            <p:ph type="pic" sz="quarter" idx="10"/>
          </p:nvPr>
        </p:nvSpPr>
        <p:spPr>
          <a:xfrm>
            <a:off x="7177921" y="1932695"/>
            <a:ext cx="1736450" cy="1736450"/>
          </a:xfrm>
          <a:custGeom>
            <a:avLst/>
            <a:gdLst>
              <a:gd name="connsiteX0" fmla="*/ 868225 w 1736450"/>
              <a:gd name="connsiteY0" fmla="*/ 0 h 1736450"/>
              <a:gd name="connsiteX1" fmla="*/ 1736450 w 1736450"/>
              <a:gd name="connsiteY1" fmla="*/ 868225 h 1736450"/>
              <a:gd name="connsiteX2" fmla="*/ 868225 w 1736450"/>
              <a:gd name="connsiteY2" fmla="*/ 1736450 h 1736450"/>
              <a:gd name="connsiteX3" fmla="*/ 0 w 1736450"/>
              <a:gd name="connsiteY3" fmla="*/ 868225 h 1736450"/>
              <a:gd name="connsiteX4" fmla="*/ 868225 w 1736450"/>
              <a:gd name="connsiteY4" fmla="*/ 0 h 173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6450" h="1736450">
                <a:moveTo>
                  <a:pt x="868225" y="0"/>
                </a:moveTo>
                <a:cubicBezTo>
                  <a:pt x="1347732" y="0"/>
                  <a:pt x="1736450" y="388718"/>
                  <a:pt x="1736450" y="868225"/>
                </a:cubicBezTo>
                <a:cubicBezTo>
                  <a:pt x="1736450" y="1347732"/>
                  <a:pt x="1347732" y="1736450"/>
                  <a:pt x="868225" y="1736450"/>
                </a:cubicBezTo>
                <a:cubicBezTo>
                  <a:pt x="388718" y="1736450"/>
                  <a:pt x="0" y="1347732"/>
                  <a:pt x="0" y="868225"/>
                </a:cubicBezTo>
                <a:cubicBezTo>
                  <a:pt x="0" y="388718"/>
                  <a:pt x="388718" y="0"/>
                  <a:pt x="868225" y="0"/>
                </a:cubicBezTo>
                <a:close/>
              </a:path>
            </a:pathLst>
          </a:custGeom>
          <a:ln w="57150">
            <a:solidFill>
              <a:schemeClr val="accent1"/>
            </a:solidFill>
          </a:ln>
        </p:spPr>
        <p:txBody>
          <a:bodyPr wrap="square">
            <a:noAutofit/>
          </a:bodyPr>
          <a:lstStyle>
            <a:lvl1pPr>
              <a:defRPr>
                <a:ea typeface="汉仪夏日体W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任意多边形: 形状 10"/>
          <p:cNvSpPr>
            <a:spLocks noGrp="1"/>
          </p:cNvSpPr>
          <p:nvPr>
            <p:ph type="pic" sz="quarter" idx="11"/>
          </p:nvPr>
        </p:nvSpPr>
        <p:spPr>
          <a:xfrm>
            <a:off x="6466239" y="4112723"/>
            <a:ext cx="1736450" cy="1736450"/>
          </a:xfrm>
          <a:custGeom>
            <a:avLst/>
            <a:gdLst>
              <a:gd name="connsiteX0" fmla="*/ 868225 w 1736450"/>
              <a:gd name="connsiteY0" fmla="*/ 0 h 1736450"/>
              <a:gd name="connsiteX1" fmla="*/ 1736450 w 1736450"/>
              <a:gd name="connsiteY1" fmla="*/ 868225 h 1736450"/>
              <a:gd name="connsiteX2" fmla="*/ 868225 w 1736450"/>
              <a:gd name="connsiteY2" fmla="*/ 1736450 h 1736450"/>
              <a:gd name="connsiteX3" fmla="*/ 0 w 1736450"/>
              <a:gd name="connsiteY3" fmla="*/ 868225 h 1736450"/>
              <a:gd name="connsiteX4" fmla="*/ 868225 w 1736450"/>
              <a:gd name="connsiteY4" fmla="*/ 0 h 173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6450" h="1736450">
                <a:moveTo>
                  <a:pt x="868225" y="0"/>
                </a:moveTo>
                <a:cubicBezTo>
                  <a:pt x="1347732" y="0"/>
                  <a:pt x="1736450" y="388718"/>
                  <a:pt x="1736450" y="868225"/>
                </a:cubicBezTo>
                <a:cubicBezTo>
                  <a:pt x="1736450" y="1347732"/>
                  <a:pt x="1347732" y="1736450"/>
                  <a:pt x="868225" y="1736450"/>
                </a:cubicBezTo>
                <a:cubicBezTo>
                  <a:pt x="388718" y="1736450"/>
                  <a:pt x="0" y="1347732"/>
                  <a:pt x="0" y="868225"/>
                </a:cubicBezTo>
                <a:cubicBezTo>
                  <a:pt x="0" y="388718"/>
                  <a:pt x="388718" y="0"/>
                  <a:pt x="868225" y="0"/>
                </a:cubicBezTo>
                <a:close/>
              </a:path>
            </a:pathLst>
          </a:custGeom>
          <a:ln w="57150">
            <a:solidFill>
              <a:schemeClr val="accent4"/>
            </a:solidFill>
          </a:ln>
        </p:spPr>
        <p:txBody>
          <a:bodyPr wrap="square">
            <a:noAutofit/>
          </a:bodyPr>
          <a:lstStyle>
            <a:lvl1pPr>
              <a:defRPr lang="zh-CN" altLang="en-US" dirty="0">
                <a:ea typeface="汉仪夏日体W" panose="00020600040101010101" pitchFamily="18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2" name="任意多边形: 形状 11"/>
          <p:cNvSpPr>
            <a:spLocks noGrp="1"/>
          </p:cNvSpPr>
          <p:nvPr>
            <p:ph type="pic" sz="quarter" idx="12"/>
          </p:nvPr>
        </p:nvSpPr>
        <p:spPr>
          <a:xfrm>
            <a:off x="8914370" y="3531823"/>
            <a:ext cx="1736450" cy="1736450"/>
          </a:xfrm>
          <a:custGeom>
            <a:avLst/>
            <a:gdLst>
              <a:gd name="connsiteX0" fmla="*/ 868225 w 1736450"/>
              <a:gd name="connsiteY0" fmla="*/ 0 h 1736450"/>
              <a:gd name="connsiteX1" fmla="*/ 1736450 w 1736450"/>
              <a:gd name="connsiteY1" fmla="*/ 868225 h 1736450"/>
              <a:gd name="connsiteX2" fmla="*/ 868225 w 1736450"/>
              <a:gd name="connsiteY2" fmla="*/ 1736450 h 1736450"/>
              <a:gd name="connsiteX3" fmla="*/ 0 w 1736450"/>
              <a:gd name="connsiteY3" fmla="*/ 868225 h 1736450"/>
              <a:gd name="connsiteX4" fmla="*/ 868225 w 1736450"/>
              <a:gd name="connsiteY4" fmla="*/ 0 h 173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6450" h="1736450">
                <a:moveTo>
                  <a:pt x="868225" y="0"/>
                </a:moveTo>
                <a:cubicBezTo>
                  <a:pt x="1347732" y="0"/>
                  <a:pt x="1736450" y="388718"/>
                  <a:pt x="1736450" y="868225"/>
                </a:cubicBezTo>
                <a:cubicBezTo>
                  <a:pt x="1736450" y="1347732"/>
                  <a:pt x="1347732" y="1736450"/>
                  <a:pt x="868225" y="1736450"/>
                </a:cubicBezTo>
                <a:cubicBezTo>
                  <a:pt x="388718" y="1736450"/>
                  <a:pt x="0" y="1347732"/>
                  <a:pt x="0" y="868225"/>
                </a:cubicBezTo>
                <a:cubicBezTo>
                  <a:pt x="0" y="388718"/>
                  <a:pt x="388718" y="0"/>
                  <a:pt x="868225" y="0"/>
                </a:cubicBezTo>
                <a:close/>
              </a:path>
            </a:pathLst>
          </a:custGeom>
          <a:ln w="57150">
            <a:solidFill>
              <a:schemeClr val="accent3"/>
            </a:solidFill>
          </a:ln>
        </p:spPr>
        <p:txBody>
          <a:bodyPr wrap="square">
            <a:noAutofit/>
          </a:bodyPr>
          <a:lstStyle>
            <a:lvl1pPr>
              <a:defRPr lang="zh-CN" altLang="en-US">
                <a:ea typeface="汉仪夏日体W" panose="00020600040101010101" pitchFamily="18" charset="-122"/>
              </a:defRPr>
            </a:lvl1pPr>
          </a:lstStyle>
          <a:p>
            <a:pPr lvl="0"/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3736336" y="1796847"/>
            <a:ext cx="2168525" cy="2197100"/>
          </a:xfrm>
          <a:custGeom>
            <a:avLst/>
            <a:gdLst>
              <a:gd name="connsiteX0" fmla="*/ 0 w 2168525"/>
              <a:gd name="connsiteY0" fmla="*/ 0 h 2197100"/>
              <a:gd name="connsiteX1" fmla="*/ 2168525 w 2168525"/>
              <a:gd name="connsiteY1" fmla="*/ 0 h 2197100"/>
              <a:gd name="connsiteX2" fmla="*/ 2168525 w 2168525"/>
              <a:gd name="connsiteY2" fmla="*/ 2197100 h 2197100"/>
              <a:gd name="connsiteX3" fmla="*/ 0 w 2168525"/>
              <a:gd name="connsiteY3" fmla="*/ 2197100 h 219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8525" h="2197100">
                <a:moveTo>
                  <a:pt x="0" y="0"/>
                </a:moveTo>
                <a:lnTo>
                  <a:pt x="2168525" y="0"/>
                </a:lnTo>
                <a:lnTo>
                  <a:pt x="2168525" y="2197100"/>
                </a:lnTo>
                <a:lnTo>
                  <a:pt x="0" y="21971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6289036" y="1796847"/>
            <a:ext cx="2168525" cy="2197100"/>
          </a:xfrm>
          <a:custGeom>
            <a:avLst/>
            <a:gdLst>
              <a:gd name="connsiteX0" fmla="*/ 0 w 2168525"/>
              <a:gd name="connsiteY0" fmla="*/ 0 h 2197100"/>
              <a:gd name="connsiteX1" fmla="*/ 2168525 w 2168525"/>
              <a:gd name="connsiteY1" fmla="*/ 0 h 2197100"/>
              <a:gd name="connsiteX2" fmla="*/ 2168525 w 2168525"/>
              <a:gd name="connsiteY2" fmla="*/ 2197100 h 2197100"/>
              <a:gd name="connsiteX3" fmla="*/ 0 w 2168525"/>
              <a:gd name="connsiteY3" fmla="*/ 2197100 h 219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8525" h="2197100">
                <a:moveTo>
                  <a:pt x="0" y="0"/>
                </a:moveTo>
                <a:lnTo>
                  <a:pt x="2168525" y="0"/>
                </a:lnTo>
                <a:lnTo>
                  <a:pt x="2168525" y="2197100"/>
                </a:lnTo>
                <a:lnTo>
                  <a:pt x="0" y="21971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>
            <a:spLocks noGrp="1"/>
          </p:cNvSpPr>
          <p:nvPr>
            <p:ph type="pic" sz="quarter" idx="10"/>
          </p:nvPr>
        </p:nvSpPr>
        <p:spPr>
          <a:xfrm>
            <a:off x="1596243" y="2565417"/>
            <a:ext cx="2412203" cy="1509692"/>
          </a:xfrm>
          <a:custGeom>
            <a:avLst/>
            <a:gdLst>
              <a:gd name="connsiteX0" fmla="*/ 0 w 2412203"/>
              <a:gd name="connsiteY0" fmla="*/ 0 h 1509692"/>
              <a:gd name="connsiteX1" fmla="*/ 2412203 w 2412203"/>
              <a:gd name="connsiteY1" fmla="*/ 0 h 1509692"/>
              <a:gd name="connsiteX2" fmla="*/ 2412203 w 2412203"/>
              <a:gd name="connsiteY2" fmla="*/ 1509692 h 1509692"/>
              <a:gd name="connsiteX3" fmla="*/ 0 w 2412203"/>
              <a:gd name="connsiteY3" fmla="*/ 1509692 h 150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2203" h="1509692">
                <a:moveTo>
                  <a:pt x="0" y="0"/>
                </a:moveTo>
                <a:lnTo>
                  <a:pt x="2412203" y="0"/>
                </a:lnTo>
                <a:lnTo>
                  <a:pt x="2412203" y="1509692"/>
                </a:lnTo>
                <a:lnTo>
                  <a:pt x="0" y="15096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ea typeface="汉仪夏日体W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1" name="任意多边形: 形状 10"/>
          <p:cNvSpPr>
            <a:spLocks noGrp="1"/>
          </p:cNvSpPr>
          <p:nvPr>
            <p:ph type="pic" sz="quarter" idx="11"/>
          </p:nvPr>
        </p:nvSpPr>
        <p:spPr>
          <a:xfrm>
            <a:off x="4889899" y="2565417"/>
            <a:ext cx="2412203" cy="1509692"/>
          </a:xfrm>
          <a:custGeom>
            <a:avLst/>
            <a:gdLst>
              <a:gd name="connsiteX0" fmla="*/ 0 w 2412203"/>
              <a:gd name="connsiteY0" fmla="*/ 0 h 1509692"/>
              <a:gd name="connsiteX1" fmla="*/ 2412203 w 2412203"/>
              <a:gd name="connsiteY1" fmla="*/ 0 h 1509692"/>
              <a:gd name="connsiteX2" fmla="*/ 2412203 w 2412203"/>
              <a:gd name="connsiteY2" fmla="*/ 1509692 h 1509692"/>
              <a:gd name="connsiteX3" fmla="*/ 0 w 2412203"/>
              <a:gd name="connsiteY3" fmla="*/ 1509692 h 150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2203" h="1509692">
                <a:moveTo>
                  <a:pt x="0" y="0"/>
                </a:moveTo>
                <a:lnTo>
                  <a:pt x="2412203" y="0"/>
                </a:lnTo>
                <a:lnTo>
                  <a:pt x="2412203" y="1509692"/>
                </a:lnTo>
                <a:lnTo>
                  <a:pt x="0" y="15096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ea typeface="汉仪夏日体W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任意多边形: 形状 11"/>
          <p:cNvSpPr>
            <a:spLocks noGrp="1"/>
          </p:cNvSpPr>
          <p:nvPr>
            <p:ph type="pic" sz="quarter" idx="12"/>
          </p:nvPr>
        </p:nvSpPr>
        <p:spPr>
          <a:xfrm>
            <a:off x="8038860" y="2565417"/>
            <a:ext cx="2412203" cy="1509692"/>
          </a:xfrm>
          <a:custGeom>
            <a:avLst/>
            <a:gdLst>
              <a:gd name="connsiteX0" fmla="*/ 0 w 2412203"/>
              <a:gd name="connsiteY0" fmla="*/ 0 h 1509692"/>
              <a:gd name="connsiteX1" fmla="*/ 2412203 w 2412203"/>
              <a:gd name="connsiteY1" fmla="*/ 0 h 1509692"/>
              <a:gd name="connsiteX2" fmla="*/ 2412203 w 2412203"/>
              <a:gd name="connsiteY2" fmla="*/ 1509692 h 1509692"/>
              <a:gd name="connsiteX3" fmla="*/ 0 w 2412203"/>
              <a:gd name="connsiteY3" fmla="*/ 1509692 h 150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2203" h="1509692">
                <a:moveTo>
                  <a:pt x="0" y="0"/>
                </a:moveTo>
                <a:lnTo>
                  <a:pt x="2412203" y="0"/>
                </a:lnTo>
                <a:lnTo>
                  <a:pt x="2412203" y="1509692"/>
                </a:lnTo>
                <a:lnTo>
                  <a:pt x="0" y="15096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ea typeface="汉仪夏日体W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>
            <a:spLocks noGrp="1"/>
          </p:cNvSpPr>
          <p:nvPr>
            <p:ph type="pic" sz="quarter" idx="10"/>
          </p:nvPr>
        </p:nvSpPr>
        <p:spPr>
          <a:xfrm>
            <a:off x="1206500" y="1693755"/>
            <a:ext cx="3586220" cy="4040506"/>
          </a:xfrm>
          <a:custGeom>
            <a:avLst/>
            <a:gdLst>
              <a:gd name="connsiteX0" fmla="*/ 0 w 3586220"/>
              <a:gd name="connsiteY0" fmla="*/ 0 h 4040506"/>
              <a:gd name="connsiteX1" fmla="*/ 3586220 w 3586220"/>
              <a:gd name="connsiteY1" fmla="*/ 0 h 4040506"/>
              <a:gd name="connsiteX2" fmla="*/ 3586220 w 3586220"/>
              <a:gd name="connsiteY2" fmla="*/ 4040506 h 4040506"/>
              <a:gd name="connsiteX3" fmla="*/ 0 w 3586220"/>
              <a:gd name="connsiteY3" fmla="*/ 4040506 h 4040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6220" h="4040506">
                <a:moveTo>
                  <a:pt x="0" y="0"/>
                </a:moveTo>
                <a:lnTo>
                  <a:pt x="3586220" y="0"/>
                </a:lnTo>
                <a:lnTo>
                  <a:pt x="3586220" y="4040506"/>
                </a:lnTo>
                <a:lnTo>
                  <a:pt x="0" y="4040506"/>
                </a:lnTo>
                <a:close/>
              </a:path>
            </a:pathLst>
          </a:custGeom>
          <a:ln w="19050">
            <a:solidFill>
              <a:schemeClr val="bg1">
                <a:lumMod val="75000"/>
              </a:schemeClr>
            </a:solidFill>
          </a:ln>
        </p:spPr>
        <p:txBody>
          <a:bodyPr wrap="square">
            <a:noAutofit/>
          </a:bodyPr>
          <a:lstStyle>
            <a:lvl1pPr>
              <a:defRPr>
                <a:latin typeface="Century Gothic" panose="020B0502020202020204" pitchFamily="34" charset="0"/>
                <a:ea typeface="汉仪夏日体W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emf"/><Relationship Id="rId8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  <a:endParaRPr lang="zh-CN" altLang="en-US" sz="300" dirty="0">
              <a:solidFill>
                <a:schemeClr val="bg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r>
              <a:rPr lang="en-US" altLang="zh-CN" sz="6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  <a:endParaRPr lang="en-US" altLang="zh-CN" sz="600" dirty="0">
              <a:solidFill>
                <a:schemeClr val="bg1">
                  <a:alpha val="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5C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653142" y="1172482"/>
            <a:ext cx="10784115" cy="5257346"/>
          </a:xfrm>
          <a:prstGeom prst="rect">
            <a:avLst/>
          </a:prstGeom>
          <a:solidFill>
            <a:srgbClr val="62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769257" y="1172482"/>
            <a:ext cx="10548031" cy="5136243"/>
          </a:xfrm>
          <a:prstGeom prst="rect">
            <a:avLst/>
          </a:prstGeom>
          <a:solidFill>
            <a:srgbClr val="EEF5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4767943" y="5634596"/>
            <a:ext cx="2656114" cy="1179861"/>
            <a:chOff x="1156044" y="2056266"/>
            <a:chExt cx="9573176" cy="4252459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56044" y="2413453"/>
              <a:ext cx="5169655" cy="3895272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096000" y="2056266"/>
              <a:ext cx="4633220" cy="4178300"/>
            </a:xfrm>
            <a:prstGeom prst="rect">
              <a:avLst/>
            </a:prstGeom>
          </p:spPr>
        </p:pic>
      </p:grp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53142" y="304800"/>
            <a:ext cx="788196" cy="7361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39.xml"/><Relationship Id="rId5" Type="http://schemas.openxmlformats.org/officeDocument/2006/relationships/image" Target="../media/image8.png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48.xml"/><Relationship Id="rId5" Type="http://schemas.openxmlformats.org/officeDocument/2006/relationships/image" Target="../media/image8.png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13.xml"/><Relationship Id="rId5" Type="http://schemas.openxmlformats.org/officeDocument/2006/relationships/image" Target="../media/image8.png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2.xml"/><Relationship Id="rId6" Type="http://schemas.openxmlformats.org/officeDocument/2006/relationships/tags" Target="../tags/tag22.xml"/><Relationship Id="rId5" Type="http://schemas.openxmlformats.org/officeDocument/2006/relationships/image" Target="../media/image8.png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图片 6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78" name="矩形 77"/>
          <p:cNvSpPr/>
          <p:nvPr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r="71007"/>
          <a:stretch>
            <a:fillRect/>
          </a:stretch>
        </p:blipFill>
        <p:spPr>
          <a:xfrm>
            <a:off x="1697350" y="-1943080"/>
            <a:ext cx="2616631" cy="4836565"/>
          </a:xfrm>
          <a:prstGeom prst="rect">
            <a:avLst/>
          </a:prstGeom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0" y="3282951"/>
            <a:ext cx="6648449" cy="3575049"/>
            <a:chOff x="1485" y="1717"/>
            <a:chExt cx="3141" cy="168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85" y="1717"/>
              <a:ext cx="3141" cy="1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486" y="2975"/>
              <a:ext cx="2839" cy="100"/>
            </a:xfrm>
            <a:prstGeom prst="rect">
              <a:avLst/>
            </a:prstGeom>
            <a:solidFill>
              <a:srgbClr val="D5B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486" y="2975"/>
              <a:ext cx="2839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1486" y="2869"/>
              <a:ext cx="2839" cy="106"/>
            </a:xfrm>
            <a:custGeom>
              <a:avLst/>
              <a:gdLst>
                <a:gd name="T0" fmla="*/ 2186 w 2641"/>
                <a:gd name="T1" fmla="*/ 0 h 99"/>
                <a:gd name="T2" fmla="*/ 1321 w 2641"/>
                <a:gd name="T3" fmla="*/ 0 h 99"/>
                <a:gd name="T4" fmla="*/ 1270 w 2641"/>
                <a:gd name="T5" fmla="*/ 0 h 99"/>
                <a:gd name="T6" fmla="*/ 464 w 2641"/>
                <a:gd name="T7" fmla="*/ 0 h 99"/>
                <a:gd name="T8" fmla="*/ 0 w 2641"/>
                <a:gd name="T9" fmla="*/ 99 h 99"/>
                <a:gd name="T10" fmla="*/ 1257 w 2641"/>
                <a:gd name="T11" fmla="*/ 99 h 99"/>
                <a:gd name="T12" fmla="*/ 1259 w 2641"/>
                <a:gd name="T13" fmla="*/ 99 h 99"/>
                <a:gd name="T14" fmla="*/ 1321 w 2641"/>
                <a:gd name="T15" fmla="*/ 99 h 99"/>
                <a:gd name="T16" fmla="*/ 2641 w 2641"/>
                <a:gd name="T17" fmla="*/ 99 h 99"/>
                <a:gd name="T18" fmla="*/ 2186 w 2641"/>
                <a:gd name="T1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1" h="99">
                  <a:moveTo>
                    <a:pt x="2186" y="0"/>
                  </a:moveTo>
                  <a:cubicBezTo>
                    <a:pt x="1321" y="0"/>
                    <a:pt x="1321" y="0"/>
                    <a:pt x="1321" y="0"/>
                  </a:cubicBezTo>
                  <a:cubicBezTo>
                    <a:pt x="1270" y="0"/>
                    <a:pt x="1270" y="0"/>
                    <a:pt x="1270" y="0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994" y="99"/>
                    <a:pt x="1257" y="99"/>
                  </a:cubicBezTo>
                  <a:cubicBezTo>
                    <a:pt x="1258" y="99"/>
                    <a:pt x="1258" y="99"/>
                    <a:pt x="1259" y="99"/>
                  </a:cubicBezTo>
                  <a:cubicBezTo>
                    <a:pt x="1297" y="99"/>
                    <a:pt x="1319" y="99"/>
                    <a:pt x="1321" y="99"/>
                  </a:cubicBezTo>
                  <a:cubicBezTo>
                    <a:pt x="1593" y="99"/>
                    <a:pt x="2641" y="99"/>
                    <a:pt x="2641" y="99"/>
                  </a:cubicBezTo>
                  <a:lnTo>
                    <a:pt x="2186" y="0"/>
                  </a:lnTo>
                  <a:close/>
                </a:path>
              </a:pathLst>
            </a:custGeom>
            <a:solidFill>
              <a:srgbClr val="E6D2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1619" y="2102"/>
              <a:ext cx="204" cy="857"/>
            </a:xfrm>
            <a:custGeom>
              <a:avLst/>
              <a:gdLst>
                <a:gd name="T0" fmla="*/ 32 w 204"/>
                <a:gd name="T1" fmla="*/ 0 h 857"/>
                <a:gd name="T2" fmla="*/ 0 w 204"/>
                <a:gd name="T3" fmla="*/ 857 h 857"/>
                <a:gd name="T4" fmla="*/ 179 w 204"/>
                <a:gd name="T5" fmla="*/ 857 h 857"/>
                <a:gd name="T6" fmla="*/ 204 w 204"/>
                <a:gd name="T7" fmla="*/ 0 h 857"/>
                <a:gd name="T8" fmla="*/ 32 w 204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57">
                  <a:moveTo>
                    <a:pt x="32" y="0"/>
                  </a:moveTo>
                  <a:lnTo>
                    <a:pt x="0" y="857"/>
                  </a:lnTo>
                  <a:lnTo>
                    <a:pt x="179" y="857"/>
                  </a:lnTo>
                  <a:lnTo>
                    <a:pt x="204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1798" y="2102"/>
              <a:ext cx="152" cy="857"/>
            </a:xfrm>
            <a:custGeom>
              <a:avLst/>
              <a:gdLst>
                <a:gd name="T0" fmla="*/ 25 w 152"/>
                <a:gd name="T1" fmla="*/ 0 h 857"/>
                <a:gd name="T2" fmla="*/ 152 w 152"/>
                <a:gd name="T3" fmla="*/ 71 h 857"/>
                <a:gd name="T4" fmla="*/ 152 w 152"/>
                <a:gd name="T5" fmla="*/ 786 h 857"/>
                <a:gd name="T6" fmla="*/ 0 w 152"/>
                <a:gd name="T7" fmla="*/ 857 h 857"/>
                <a:gd name="T8" fmla="*/ 25 w 152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857">
                  <a:moveTo>
                    <a:pt x="25" y="0"/>
                  </a:moveTo>
                  <a:lnTo>
                    <a:pt x="152" y="71"/>
                  </a:lnTo>
                  <a:lnTo>
                    <a:pt x="152" y="786"/>
                  </a:lnTo>
                  <a:lnTo>
                    <a:pt x="0" y="8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1648" y="2130"/>
              <a:ext cx="175" cy="25"/>
            </a:xfrm>
            <a:custGeom>
              <a:avLst/>
              <a:gdLst>
                <a:gd name="T0" fmla="*/ 173 w 175"/>
                <a:gd name="T1" fmla="*/ 25 h 25"/>
                <a:gd name="T2" fmla="*/ 175 w 175"/>
                <a:gd name="T3" fmla="*/ 0 h 25"/>
                <a:gd name="T4" fmla="*/ 1 w 175"/>
                <a:gd name="T5" fmla="*/ 0 h 25"/>
                <a:gd name="T6" fmla="*/ 0 w 175"/>
                <a:gd name="T7" fmla="*/ 25 h 25"/>
                <a:gd name="T8" fmla="*/ 173 w 175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5">
                  <a:moveTo>
                    <a:pt x="173" y="25"/>
                  </a:moveTo>
                  <a:lnTo>
                    <a:pt x="175" y="0"/>
                  </a:lnTo>
                  <a:lnTo>
                    <a:pt x="1" y="0"/>
                  </a:lnTo>
                  <a:lnTo>
                    <a:pt x="0" y="25"/>
                  </a:lnTo>
                  <a:lnTo>
                    <a:pt x="17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647" y="2182"/>
              <a:ext cx="173" cy="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1851" y="2123"/>
              <a:ext cx="171" cy="836"/>
            </a:xfrm>
            <a:custGeom>
              <a:avLst/>
              <a:gdLst>
                <a:gd name="T0" fmla="*/ 0 w 171"/>
                <a:gd name="T1" fmla="*/ 9 h 836"/>
                <a:gd name="T2" fmla="*/ 36 w 171"/>
                <a:gd name="T3" fmla="*/ 836 h 836"/>
                <a:gd name="T4" fmla="*/ 171 w 171"/>
                <a:gd name="T5" fmla="*/ 827 h 836"/>
                <a:gd name="T6" fmla="*/ 131 w 171"/>
                <a:gd name="T7" fmla="*/ 0 h 836"/>
                <a:gd name="T8" fmla="*/ 0 w 171"/>
                <a:gd name="T9" fmla="*/ 9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836">
                  <a:moveTo>
                    <a:pt x="0" y="9"/>
                  </a:moveTo>
                  <a:lnTo>
                    <a:pt x="36" y="836"/>
                  </a:lnTo>
                  <a:lnTo>
                    <a:pt x="171" y="827"/>
                  </a:lnTo>
                  <a:lnTo>
                    <a:pt x="13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1982" y="2123"/>
              <a:ext cx="152" cy="827"/>
            </a:xfrm>
            <a:custGeom>
              <a:avLst/>
              <a:gdLst>
                <a:gd name="T0" fmla="*/ 0 w 152"/>
                <a:gd name="T1" fmla="*/ 0 h 827"/>
                <a:gd name="T2" fmla="*/ 101 w 152"/>
                <a:gd name="T3" fmla="*/ 47 h 827"/>
                <a:gd name="T4" fmla="*/ 152 w 152"/>
                <a:gd name="T5" fmla="*/ 764 h 827"/>
                <a:gd name="T6" fmla="*/ 40 w 152"/>
                <a:gd name="T7" fmla="*/ 827 h 827"/>
                <a:gd name="T8" fmla="*/ 0 w 152"/>
                <a:gd name="T9" fmla="*/ 0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827">
                  <a:moveTo>
                    <a:pt x="0" y="0"/>
                  </a:moveTo>
                  <a:lnTo>
                    <a:pt x="101" y="47"/>
                  </a:lnTo>
                  <a:lnTo>
                    <a:pt x="152" y="764"/>
                  </a:lnTo>
                  <a:lnTo>
                    <a:pt x="40" y="8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1852" y="2144"/>
              <a:ext cx="132" cy="29"/>
            </a:xfrm>
            <a:custGeom>
              <a:avLst/>
              <a:gdLst>
                <a:gd name="T0" fmla="*/ 132 w 132"/>
                <a:gd name="T1" fmla="*/ 20 h 29"/>
                <a:gd name="T2" fmla="*/ 131 w 132"/>
                <a:gd name="T3" fmla="*/ 0 h 29"/>
                <a:gd name="T4" fmla="*/ 0 w 132"/>
                <a:gd name="T5" fmla="*/ 10 h 29"/>
                <a:gd name="T6" fmla="*/ 1 w 132"/>
                <a:gd name="T7" fmla="*/ 29 h 29"/>
                <a:gd name="T8" fmla="*/ 132 w 132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9">
                  <a:moveTo>
                    <a:pt x="132" y="20"/>
                  </a:moveTo>
                  <a:lnTo>
                    <a:pt x="131" y="0"/>
                  </a:lnTo>
                  <a:lnTo>
                    <a:pt x="0" y="10"/>
                  </a:lnTo>
                  <a:lnTo>
                    <a:pt x="1" y="29"/>
                  </a:lnTo>
                  <a:lnTo>
                    <a:pt x="13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853" y="2183"/>
              <a:ext cx="132" cy="29"/>
            </a:xfrm>
            <a:custGeom>
              <a:avLst/>
              <a:gdLst>
                <a:gd name="T0" fmla="*/ 1 w 132"/>
                <a:gd name="T1" fmla="*/ 29 h 29"/>
                <a:gd name="T2" fmla="*/ 132 w 132"/>
                <a:gd name="T3" fmla="*/ 19 h 29"/>
                <a:gd name="T4" fmla="*/ 132 w 132"/>
                <a:gd name="T5" fmla="*/ 0 h 29"/>
                <a:gd name="T6" fmla="*/ 0 w 132"/>
                <a:gd name="T7" fmla="*/ 10 h 29"/>
                <a:gd name="T8" fmla="*/ 1 w 132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9">
                  <a:moveTo>
                    <a:pt x="1" y="29"/>
                  </a:moveTo>
                  <a:lnTo>
                    <a:pt x="132" y="19"/>
                  </a:lnTo>
                  <a:lnTo>
                    <a:pt x="132" y="0"/>
                  </a:lnTo>
                  <a:lnTo>
                    <a:pt x="0" y="10"/>
                  </a:lnTo>
                  <a:lnTo>
                    <a:pt x="1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2163" y="1949"/>
              <a:ext cx="220" cy="1010"/>
            </a:xfrm>
            <a:custGeom>
              <a:avLst/>
              <a:gdLst>
                <a:gd name="T0" fmla="*/ 24 w 220"/>
                <a:gd name="T1" fmla="*/ 0 h 1010"/>
                <a:gd name="T2" fmla="*/ 0 w 220"/>
                <a:gd name="T3" fmla="*/ 1010 h 1010"/>
                <a:gd name="T4" fmla="*/ 220 w 220"/>
                <a:gd name="T5" fmla="*/ 913 h 1010"/>
                <a:gd name="T6" fmla="*/ 220 w 220"/>
                <a:gd name="T7" fmla="*/ 208 h 1010"/>
                <a:gd name="T8" fmla="*/ 24 w 220"/>
                <a:gd name="T9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1010">
                  <a:moveTo>
                    <a:pt x="24" y="0"/>
                  </a:moveTo>
                  <a:lnTo>
                    <a:pt x="0" y="1010"/>
                  </a:lnTo>
                  <a:lnTo>
                    <a:pt x="220" y="913"/>
                  </a:lnTo>
                  <a:lnTo>
                    <a:pt x="220" y="20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51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2040" y="1949"/>
              <a:ext cx="147" cy="1010"/>
            </a:xfrm>
            <a:custGeom>
              <a:avLst/>
              <a:gdLst>
                <a:gd name="T0" fmla="*/ 17 w 147"/>
                <a:gd name="T1" fmla="*/ 0 h 1010"/>
                <a:gd name="T2" fmla="*/ 0 w 147"/>
                <a:gd name="T3" fmla="*/ 1010 h 1010"/>
                <a:gd name="T4" fmla="*/ 123 w 147"/>
                <a:gd name="T5" fmla="*/ 1010 h 1010"/>
                <a:gd name="T6" fmla="*/ 147 w 147"/>
                <a:gd name="T7" fmla="*/ 0 h 1010"/>
                <a:gd name="T8" fmla="*/ 17 w 147"/>
                <a:gd name="T9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010">
                  <a:moveTo>
                    <a:pt x="17" y="0"/>
                  </a:moveTo>
                  <a:lnTo>
                    <a:pt x="0" y="1010"/>
                  </a:lnTo>
                  <a:lnTo>
                    <a:pt x="123" y="1010"/>
                  </a:lnTo>
                  <a:lnTo>
                    <a:pt x="14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6F5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2346" y="1876"/>
              <a:ext cx="235" cy="1083"/>
            </a:xfrm>
            <a:custGeom>
              <a:avLst/>
              <a:gdLst>
                <a:gd name="T0" fmla="*/ 25 w 235"/>
                <a:gd name="T1" fmla="*/ 0 h 1083"/>
                <a:gd name="T2" fmla="*/ 0 w 235"/>
                <a:gd name="T3" fmla="*/ 1083 h 1083"/>
                <a:gd name="T4" fmla="*/ 235 w 235"/>
                <a:gd name="T5" fmla="*/ 979 h 1083"/>
                <a:gd name="T6" fmla="*/ 235 w 235"/>
                <a:gd name="T7" fmla="*/ 223 h 1083"/>
                <a:gd name="T8" fmla="*/ 25 w 235"/>
                <a:gd name="T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1083">
                  <a:moveTo>
                    <a:pt x="25" y="0"/>
                  </a:moveTo>
                  <a:lnTo>
                    <a:pt x="0" y="1083"/>
                  </a:lnTo>
                  <a:lnTo>
                    <a:pt x="235" y="979"/>
                  </a:lnTo>
                  <a:lnTo>
                    <a:pt x="235" y="22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51E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2214" y="1876"/>
              <a:ext cx="157" cy="1083"/>
            </a:xfrm>
            <a:custGeom>
              <a:avLst/>
              <a:gdLst>
                <a:gd name="T0" fmla="*/ 18 w 157"/>
                <a:gd name="T1" fmla="*/ 0 h 1083"/>
                <a:gd name="T2" fmla="*/ 0 w 157"/>
                <a:gd name="T3" fmla="*/ 1083 h 1083"/>
                <a:gd name="T4" fmla="*/ 132 w 157"/>
                <a:gd name="T5" fmla="*/ 1083 h 1083"/>
                <a:gd name="T6" fmla="*/ 157 w 157"/>
                <a:gd name="T7" fmla="*/ 0 h 1083"/>
                <a:gd name="T8" fmla="*/ 18 w 157"/>
                <a:gd name="T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083">
                  <a:moveTo>
                    <a:pt x="18" y="0"/>
                  </a:moveTo>
                  <a:lnTo>
                    <a:pt x="0" y="1083"/>
                  </a:lnTo>
                  <a:lnTo>
                    <a:pt x="132" y="1083"/>
                  </a:lnTo>
                  <a:lnTo>
                    <a:pt x="157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46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2383" y="2079"/>
              <a:ext cx="320" cy="880"/>
            </a:xfrm>
            <a:custGeom>
              <a:avLst/>
              <a:gdLst>
                <a:gd name="T0" fmla="*/ 0 w 320"/>
                <a:gd name="T1" fmla="*/ 35 h 880"/>
                <a:gd name="T2" fmla="*/ 145 w 320"/>
                <a:gd name="T3" fmla="*/ 880 h 880"/>
                <a:gd name="T4" fmla="*/ 320 w 320"/>
                <a:gd name="T5" fmla="*/ 844 h 880"/>
                <a:gd name="T6" fmla="*/ 168 w 320"/>
                <a:gd name="T7" fmla="*/ 0 h 880"/>
                <a:gd name="T8" fmla="*/ 0 w 320"/>
                <a:gd name="T9" fmla="*/ 35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0" h="880">
                  <a:moveTo>
                    <a:pt x="0" y="35"/>
                  </a:moveTo>
                  <a:lnTo>
                    <a:pt x="145" y="880"/>
                  </a:lnTo>
                  <a:lnTo>
                    <a:pt x="320" y="844"/>
                  </a:lnTo>
                  <a:lnTo>
                    <a:pt x="168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E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2551" y="2079"/>
              <a:ext cx="298" cy="844"/>
            </a:xfrm>
            <a:custGeom>
              <a:avLst/>
              <a:gdLst>
                <a:gd name="T0" fmla="*/ 0 w 298"/>
                <a:gd name="T1" fmla="*/ 0 h 844"/>
                <a:gd name="T2" fmla="*/ 139 w 298"/>
                <a:gd name="T3" fmla="*/ 43 h 844"/>
                <a:gd name="T4" fmla="*/ 298 w 298"/>
                <a:gd name="T5" fmla="*/ 799 h 844"/>
                <a:gd name="T6" fmla="*/ 152 w 298"/>
                <a:gd name="T7" fmla="*/ 844 h 844"/>
                <a:gd name="T8" fmla="*/ 0 w 298"/>
                <a:gd name="T9" fmla="*/ 0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8" h="844">
                  <a:moveTo>
                    <a:pt x="0" y="0"/>
                  </a:moveTo>
                  <a:lnTo>
                    <a:pt x="139" y="43"/>
                  </a:lnTo>
                  <a:lnTo>
                    <a:pt x="298" y="799"/>
                  </a:lnTo>
                  <a:lnTo>
                    <a:pt x="152" y="8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B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2388" y="2107"/>
              <a:ext cx="173" cy="60"/>
            </a:xfrm>
            <a:custGeom>
              <a:avLst/>
              <a:gdLst>
                <a:gd name="T0" fmla="*/ 173 w 173"/>
                <a:gd name="T1" fmla="*/ 24 h 60"/>
                <a:gd name="T2" fmla="*/ 169 w 173"/>
                <a:gd name="T3" fmla="*/ 0 h 60"/>
                <a:gd name="T4" fmla="*/ 0 w 173"/>
                <a:gd name="T5" fmla="*/ 35 h 60"/>
                <a:gd name="T6" fmla="*/ 3 w 173"/>
                <a:gd name="T7" fmla="*/ 60 h 60"/>
                <a:gd name="T8" fmla="*/ 173 w 173"/>
                <a:gd name="T9" fmla="*/ 2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60">
                  <a:moveTo>
                    <a:pt x="173" y="24"/>
                  </a:moveTo>
                  <a:lnTo>
                    <a:pt x="169" y="0"/>
                  </a:lnTo>
                  <a:lnTo>
                    <a:pt x="0" y="35"/>
                  </a:lnTo>
                  <a:lnTo>
                    <a:pt x="3" y="60"/>
                  </a:lnTo>
                  <a:lnTo>
                    <a:pt x="17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2397" y="2156"/>
              <a:ext cx="173" cy="60"/>
            </a:xfrm>
            <a:custGeom>
              <a:avLst/>
              <a:gdLst>
                <a:gd name="T0" fmla="*/ 3 w 173"/>
                <a:gd name="T1" fmla="*/ 60 h 60"/>
                <a:gd name="T2" fmla="*/ 173 w 173"/>
                <a:gd name="T3" fmla="*/ 25 h 60"/>
                <a:gd name="T4" fmla="*/ 168 w 173"/>
                <a:gd name="T5" fmla="*/ 0 h 60"/>
                <a:gd name="T6" fmla="*/ 0 w 173"/>
                <a:gd name="T7" fmla="*/ 37 h 60"/>
                <a:gd name="T8" fmla="*/ 3 w 173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60">
                  <a:moveTo>
                    <a:pt x="3" y="60"/>
                  </a:moveTo>
                  <a:lnTo>
                    <a:pt x="173" y="25"/>
                  </a:lnTo>
                  <a:lnTo>
                    <a:pt x="168" y="0"/>
                  </a:lnTo>
                  <a:lnTo>
                    <a:pt x="0" y="37"/>
                  </a:lnTo>
                  <a:lnTo>
                    <a:pt x="3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2719" y="2129"/>
              <a:ext cx="143" cy="830"/>
            </a:xfrm>
            <a:custGeom>
              <a:avLst/>
              <a:gdLst>
                <a:gd name="T0" fmla="*/ 12 w 143"/>
                <a:gd name="T1" fmla="*/ 2 h 830"/>
                <a:gd name="T2" fmla="*/ 0 w 143"/>
                <a:gd name="T3" fmla="*/ 830 h 830"/>
                <a:gd name="T4" fmla="*/ 135 w 143"/>
                <a:gd name="T5" fmla="*/ 828 h 830"/>
                <a:gd name="T6" fmla="*/ 143 w 143"/>
                <a:gd name="T7" fmla="*/ 0 h 830"/>
                <a:gd name="T8" fmla="*/ 12 w 143"/>
                <a:gd name="T9" fmla="*/ 2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830">
                  <a:moveTo>
                    <a:pt x="12" y="2"/>
                  </a:moveTo>
                  <a:lnTo>
                    <a:pt x="0" y="830"/>
                  </a:lnTo>
                  <a:lnTo>
                    <a:pt x="135" y="828"/>
                  </a:lnTo>
                  <a:lnTo>
                    <a:pt x="143" y="0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Freeform 25"/>
            <p:cNvSpPr/>
            <p:nvPr/>
          </p:nvSpPr>
          <p:spPr bwMode="auto">
            <a:xfrm>
              <a:off x="2854" y="2129"/>
              <a:ext cx="116" cy="828"/>
            </a:xfrm>
            <a:custGeom>
              <a:avLst/>
              <a:gdLst>
                <a:gd name="T0" fmla="*/ 8 w 116"/>
                <a:gd name="T1" fmla="*/ 0 h 828"/>
                <a:gd name="T2" fmla="*/ 106 w 116"/>
                <a:gd name="T3" fmla="*/ 53 h 828"/>
                <a:gd name="T4" fmla="*/ 116 w 116"/>
                <a:gd name="T5" fmla="*/ 772 h 828"/>
                <a:gd name="T6" fmla="*/ 0 w 116"/>
                <a:gd name="T7" fmla="*/ 828 h 828"/>
                <a:gd name="T8" fmla="*/ 8 w 116"/>
                <a:gd name="T9" fmla="*/ 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828">
                  <a:moveTo>
                    <a:pt x="8" y="0"/>
                  </a:moveTo>
                  <a:lnTo>
                    <a:pt x="106" y="53"/>
                  </a:lnTo>
                  <a:lnTo>
                    <a:pt x="116" y="772"/>
                  </a:lnTo>
                  <a:lnTo>
                    <a:pt x="0" y="82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" name="Freeform 26"/>
            <p:cNvSpPr/>
            <p:nvPr/>
          </p:nvSpPr>
          <p:spPr bwMode="auto">
            <a:xfrm>
              <a:off x="2730" y="2152"/>
              <a:ext cx="132" cy="20"/>
            </a:xfrm>
            <a:custGeom>
              <a:avLst/>
              <a:gdLst>
                <a:gd name="T0" fmla="*/ 132 w 132"/>
                <a:gd name="T1" fmla="*/ 18 h 20"/>
                <a:gd name="T2" fmla="*/ 132 w 132"/>
                <a:gd name="T3" fmla="*/ 0 h 20"/>
                <a:gd name="T4" fmla="*/ 0 w 132"/>
                <a:gd name="T5" fmla="*/ 1 h 20"/>
                <a:gd name="T6" fmla="*/ 0 w 132"/>
                <a:gd name="T7" fmla="*/ 20 h 20"/>
                <a:gd name="T8" fmla="*/ 132 w 132"/>
                <a:gd name="T9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0">
                  <a:moveTo>
                    <a:pt x="132" y="18"/>
                  </a:moveTo>
                  <a:lnTo>
                    <a:pt x="132" y="0"/>
                  </a:lnTo>
                  <a:lnTo>
                    <a:pt x="0" y="1"/>
                  </a:lnTo>
                  <a:lnTo>
                    <a:pt x="0" y="20"/>
                  </a:lnTo>
                  <a:lnTo>
                    <a:pt x="13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2729" y="2191"/>
              <a:ext cx="132" cy="20"/>
            </a:xfrm>
            <a:custGeom>
              <a:avLst/>
              <a:gdLst>
                <a:gd name="T0" fmla="*/ 0 w 132"/>
                <a:gd name="T1" fmla="*/ 20 h 20"/>
                <a:gd name="T2" fmla="*/ 132 w 132"/>
                <a:gd name="T3" fmla="*/ 18 h 20"/>
                <a:gd name="T4" fmla="*/ 132 w 132"/>
                <a:gd name="T5" fmla="*/ 0 h 20"/>
                <a:gd name="T6" fmla="*/ 1 w 132"/>
                <a:gd name="T7" fmla="*/ 1 h 20"/>
                <a:gd name="T8" fmla="*/ 0 w 132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0">
                  <a:moveTo>
                    <a:pt x="0" y="20"/>
                  </a:moveTo>
                  <a:lnTo>
                    <a:pt x="132" y="18"/>
                  </a:lnTo>
                  <a:lnTo>
                    <a:pt x="132" y="0"/>
                  </a:lnTo>
                  <a:lnTo>
                    <a:pt x="1" y="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2879" y="2102"/>
              <a:ext cx="203" cy="857"/>
            </a:xfrm>
            <a:custGeom>
              <a:avLst/>
              <a:gdLst>
                <a:gd name="T0" fmla="*/ 31 w 203"/>
                <a:gd name="T1" fmla="*/ 0 h 857"/>
                <a:gd name="T2" fmla="*/ 0 w 203"/>
                <a:gd name="T3" fmla="*/ 857 h 857"/>
                <a:gd name="T4" fmla="*/ 179 w 203"/>
                <a:gd name="T5" fmla="*/ 857 h 857"/>
                <a:gd name="T6" fmla="*/ 203 w 203"/>
                <a:gd name="T7" fmla="*/ 0 h 857"/>
                <a:gd name="T8" fmla="*/ 31 w 203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857">
                  <a:moveTo>
                    <a:pt x="31" y="0"/>
                  </a:moveTo>
                  <a:lnTo>
                    <a:pt x="0" y="857"/>
                  </a:lnTo>
                  <a:lnTo>
                    <a:pt x="179" y="857"/>
                  </a:lnTo>
                  <a:lnTo>
                    <a:pt x="203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98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3058" y="2102"/>
              <a:ext cx="96" cy="857"/>
            </a:xfrm>
            <a:custGeom>
              <a:avLst/>
              <a:gdLst>
                <a:gd name="T0" fmla="*/ 24 w 96"/>
                <a:gd name="T1" fmla="*/ 0 h 857"/>
                <a:gd name="T2" fmla="*/ 96 w 96"/>
                <a:gd name="T3" fmla="*/ 71 h 857"/>
                <a:gd name="T4" fmla="*/ 96 w 96"/>
                <a:gd name="T5" fmla="*/ 786 h 857"/>
                <a:gd name="T6" fmla="*/ 0 w 96"/>
                <a:gd name="T7" fmla="*/ 857 h 857"/>
                <a:gd name="T8" fmla="*/ 24 w 96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57">
                  <a:moveTo>
                    <a:pt x="24" y="0"/>
                  </a:moveTo>
                  <a:lnTo>
                    <a:pt x="96" y="71"/>
                  </a:lnTo>
                  <a:lnTo>
                    <a:pt x="96" y="786"/>
                  </a:lnTo>
                  <a:lnTo>
                    <a:pt x="0" y="8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F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" name="Freeform 30"/>
            <p:cNvSpPr/>
            <p:nvPr/>
          </p:nvSpPr>
          <p:spPr bwMode="auto">
            <a:xfrm>
              <a:off x="2908" y="2130"/>
              <a:ext cx="173" cy="25"/>
            </a:xfrm>
            <a:custGeom>
              <a:avLst/>
              <a:gdLst>
                <a:gd name="T0" fmla="*/ 173 w 173"/>
                <a:gd name="T1" fmla="*/ 25 h 25"/>
                <a:gd name="T2" fmla="*/ 173 w 173"/>
                <a:gd name="T3" fmla="*/ 0 h 25"/>
                <a:gd name="T4" fmla="*/ 1 w 173"/>
                <a:gd name="T5" fmla="*/ 0 h 25"/>
                <a:gd name="T6" fmla="*/ 0 w 173"/>
                <a:gd name="T7" fmla="*/ 25 h 25"/>
                <a:gd name="T8" fmla="*/ 173 w 173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5">
                  <a:moveTo>
                    <a:pt x="173" y="25"/>
                  </a:moveTo>
                  <a:lnTo>
                    <a:pt x="173" y="0"/>
                  </a:lnTo>
                  <a:lnTo>
                    <a:pt x="1" y="0"/>
                  </a:lnTo>
                  <a:lnTo>
                    <a:pt x="0" y="25"/>
                  </a:lnTo>
                  <a:lnTo>
                    <a:pt x="17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Freeform 31"/>
            <p:cNvSpPr/>
            <p:nvPr/>
          </p:nvSpPr>
          <p:spPr bwMode="auto">
            <a:xfrm>
              <a:off x="2906" y="2182"/>
              <a:ext cx="174" cy="24"/>
            </a:xfrm>
            <a:custGeom>
              <a:avLst/>
              <a:gdLst>
                <a:gd name="T0" fmla="*/ 0 w 174"/>
                <a:gd name="T1" fmla="*/ 24 h 24"/>
                <a:gd name="T2" fmla="*/ 173 w 174"/>
                <a:gd name="T3" fmla="*/ 24 h 24"/>
                <a:gd name="T4" fmla="*/ 174 w 174"/>
                <a:gd name="T5" fmla="*/ 0 h 24"/>
                <a:gd name="T6" fmla="*/ 1 w 174"/>
                <a:gd name="T7" fmla="*/ 0 h 24"/>
                <a:gd name="T8" fmla="*/ 0 w 174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4">
                  <a:moveTo>
                    <a:pt x="0" y="24"/>
                  </a:moveTo>
                  <a:lnTo>
                    <a:pt x="173" y="24"/>
                  </a:lnTo>
                  <a:lnTo>
                    <a:pt x="174" y="0"/>
                  </a:lnTo>
                  <a:lnTo>
                    <a:pt x="1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" name="Freeform 32"/>
            <p:cNvSpPr/>
            <p:nvPr/>
          </p:nvSpPr>
          <p:spPr bwMode="auto">
            <a:xfrm>
              <a:off x="3085" y="1999"/>
              <a:ext cx="163" cy="960"/>
            </a:xfrm>
            <a:custGeom>
              <a:avLst/>
              <a:gdLst>
                <a:gd name="T0" fmla="*/ 24 w 163"/>
                <a:gd name="T1" fmla="*/ 0 h 960"/>
                <a:gd name="T2" fmla="*/ 0 w 163"/>
                <a:gd name="T3" fmla="*/ 960 h 960"/>
                <a:gd name="T4" fmla="*/ 144 w 163"/>
                <a:gd name="T5" fmla="*/ 960 h 960"/>
                <a:gd name="T6" fmla="*/ 163 w 163"/>
                <a:gd name="T7" fmla="*/ 0 h 960"/>
                <a:gd name="T8" fmla="*/ 24 w 163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960">
                  <a:moveTo>
                    <a:pt x="24" y="0"/>
                  </a:moveTo>
                  <a:lnTo>
                    <a:pt x="0" y="960"/>
                  </a:lnTo>
                  <a:lnTo>
                    <a:pt x="144" y="960"/>
                  </a:lnTo>
                  <a:lnTo>
                    <a:pt x="163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" name="Freeform 33"/>
            <p:cNvSpPr/>
            <p:nvPr/>
          </p:nvSpPr>
          <p:spPr bwMode="auto">
            <a:xfrm>
              <a:off x="3229" y="1999"/>
              <a:ext cx="121" cy="960"/>
            </a:xfrm>
            <a:custGeom>
              <a:avLst/>
              <a:gdLst>
                <a:gd name="T0" fmla="*/ 19 w 121"/>
                <a:gd name="T1" fmla="*/ 0 h 960"/>
                <a:gd name="T2" fmla="*/ 121 w 121"/>
                <a:gd name="T3" fmla="*/ 58 h 960"/>
                <a:gd name="T4" fmla="*/ 121 w 121"/>
                <a:gd name="T5" fmla="*/ 903 h 960"/>
                <a:gd name="T6" fmla="*/ 0 w 121"/>
                <a:gd name="T7" fmla="*/ 960 h 960"/>
                <a:gd name="T8" fmla="*/ 19 w 121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960">
                  <a:moveTo>
                    <a:pt x="19" y="0"/>
                  </a:moveTo>
                  <a:lnTo>
                    <a:pt x="121" y="58"/>
                  </a:lnTo>
                  <a:lnTo>
                    <a:pt x="121" y="903"/>
                  </a:lnTo>
                  <a:lnTo>
                    <a:pt x="0" y="96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C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" name="Freeform 34"/>
            <p:cNvSpPr/>
            <p:nvPr/>
          </p:nvSpPr>
          <p:spPr bwMode="auto">
            <a:xfrm>
              <a:off x="3108" y="2023"/>
              <a:ext cx="140" cy="19"/>
            </a:xfrm>
            <a:custGeom>
              <a:avLst/>
              <a:gdLst>
                <a:gd name="T0" fmla="*/ 139 w 140"/>
                <a:gd name="T1" fmla="*/ 19 h 19"/>
                <a:gd name="T2" fmla="*/ 140 w 140"/>
                <a:gd name="T3" fmla="*/ 0 h 19"/>
                <a:gd name="T4" fmla="*/ 0 w 140"/>
                <a:gd name="T5" fmla="*/ 0 h 19"/>
                <a:gd name="T6" fmla="*/ 0 w 140"/>
                <a:gd name="T7" fmla="*/ 19 h 19"/>
                <a:gd name="T8" fmla="*/ 139 w 140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9">
                  <a:moveTo>
                    <a:pt x="139" y="19"/>
                  </a:moveTo>
                  <a:lnTo>
                    <a:pt x="140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" name="Freeform 35"/>
            <p:cNvSpPr/>
            <p:nvPr/>
          </p:nvSpPr>
          <p:spPr bwMode="auto">
            <a:xfrm>
              <a:off x="3106" y="2064"/>
              <a:ext cx="141" cy="19"/>
            </a:xfrm>
            <a:custGeom>
              <a:avLst/>
              <a:gdLst>
                <a:gd name="T0" fmla="*/ 0 w 141"/>
                <a:gd name="T1" fmla="*/ 19 h 19"/>
                <a:gd name="T2" fmla="*/ 140 w 141"/>
                <a:gd name="T3" fmla="*/ 19 h 19"/>
                <a:gd name="T4" fmla="*/ 141 w 141"/>
                <a:gd name="T5" fmla="*/ 0 h 19"/>
                <a:gd name="T6" fmla="*/ 1 w 141"/>
                <a:gd name="T7" fmla="*/ 0 h 19"/>
                <a:gd name="T8" fmla="*/ 0 w 141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9">
                  <a:moveTo>
                    <a:pt x="0" y="19"/>
                  </a:moveTo>
                  <a:lnTo>
                    <a:pt x="140" y="19"/>
                  </a:lnTo>
                  <a:lnTo>
                    <a:pt x="141" y="0"/>
                  </a:lnTo>
                  <a:lnTo>
                    <a:pt x="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" name="Freeform 36"/>
            <p:cNvSpPr/>
            <p:nvPr/>
          </p:nvSpPr>
          <p:spPr bwMode="auto">
            <a:xfrm>
              <a:off x="3278" y="2199"/>
              <a:ext cx="111" cy="760"/>
            </a:xfrm>
            <a:custGeom>
              <a:avLst/>
              <a:gdLst>
                <a:gd name="T0" fmla="*/ 0 w 111"/>
                <a:gd name="T1" fmla="*/ 7 h 760"/>
                <a:gd name="T2" fmla="*/ 23 w 111"/>
                <a:gd name="T3" fmla="*/ 760 h 760"/>
                <a:gd name="T4" fmla="*/ 111 w 111"/>
                <a:gd name="T5" fmla="*/ 754 h 760"/>
                <a:gd name="T6" fmla="*/ 85 w 111"/>
                <a:gd name="T7" fmla="*/ 0 h 760"/>
                <a:gd name="T8" fmla="*/ 0 w 111"/>
                <a:gd name="T9" fmla="*/ 7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760">
                  <a:moveTo>
                    <a:pt x="0" y="7"/>
                  </a:moveTo>
                  <a:lnTo>
                    <a:pt x="23" y="760"/>
                  </a:lnTo>
                  <a:lnTo>
                    <a:pt x="111" y="754"/>
                  </a:lnTo>
                  <a:lnTo>
                    <a:pt x="8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" name="Freeform 37"/>
            <p:cNvSpPr/>
            <p:nvPr/>
          </p:nvSpPr>
          <p:spPr bwMode="auto">
            <a:xfrm>
              <a:off x="3363" y="2199"/>
              <a:ext cx="99" cy="754"/>
            </a:xfrm>
            <a:custGeom>
              <a:avLst/>
              <a:gdLst>
                <a:gd name="T0" fmla="*/ 0 w 99"/>
                <a:gd name="T1" fmla="*/ 0 h 754"/>
                <a:gd name="T2" fmla="*/ 64 w 99"/>
                <a:gd name="T3" fmla="*/ 30 h 754"/>
                <a:gd name="T4" fmla="*/ 99 w 99"/>
                <a:gd name="T5" fmla="*/ 713 h 754"/>
                <a:gd name="T6" fmla="*/ 26 w 99"/>
                <a:gd name="T7" fmla="*/ 754 h 754"/>
                <a:gd name="T8" fmla="*/ 0 w 99"/>
                <a:gd name="T9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754">
                  <a:moveTo>
                    <a:pt x="0" y="0"/>
                  </a:moveTo>
                  <a:lnTo>
                    <a:pt x="64" y="30"/>
                  </a:lnTo>
                  <a:lnTo>
                    <a:pt x="99" y="713"/>
                  </a:lnTo>
                  <a:lnTo>
                    <a:pt x="26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" name="Freeform 38"/>
            <p:cNvSpPr/>
            <p:nvPr/>
          </p:nvSpPr>
          <p:spPr bwMode="auto">
            <a:xfrm>
              <a:off x="3278" y="2213"/>
              <a:ext cx="86" cy="19"/>
            </a:xfrm>
            <a:custGeom>
              <a:avLst/>
              <a:gdLst>
                <a:gd name="T0" fmla="*/ 86 w 86"/>
                <a:gd name="T1" fmla="*/ 12 h 19"/>
                <a:gd name="T2" fmla="*/ 85 w 86"/>
                <a:gd name="T3" fmla="*/ 0 h 19"/>
                <a:gd name="T4" fmla="*/ 0 w 86"/>
                <a:gd name="T5" fmla="*/ 7 h 19"/>
                <a:gd name="T6" fmla="*/ 1 w 86"/>
                <a:gd name="T7" fmla="*/ 19 h 19"/>
                <a:gd name="T8" fmla="*/ 86 w 86"/>
                <a:gd name="T9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9">
                  <a:moveTo>
                    <a:pt x="86" y="12"/>
                  </a:moveTo>
                  <a:lnTo>
                    <a:pt x="85" y="0"/>
                  </a:lnTo>
                  <a:lnTo>
                    <a:pt x="0" y="7"/>
                  </a:lnTo>
                  <a:lnTo>
                    <a:pt x="1" y="19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" name="Freeform 39"/>
            <p:cNvSpPr/>
            <p:nvPr/>
          </p:nvSpPr>
          <p:spPr bwMode="auto">
            <a:xfrm>
              <a:off x="3279" y="2238"/>
              <a:ext cx="86" cy="18"/>
            </a:xfrm>
            <a:custGeom>
              <a:avLst/>
              <a:gdLst>
                <a:gd name="T0" fmla="*/ 0 w 86"/>
                <a:gd name="T1" fmla="*/ 18 h 18"/>
                <a:gd name="T2" fmla="*/ 86 w 86"/>
                <a:gd name="T3" fmla="*/ 13 h 18"/>
                <a:gd name="T4" fmla="*/ 85 w 86"/>
                <a:gd name="T5" fmla="*/ 0 h 18"/>
                <a:gd name="T6" fmla="*/ 0 w 86"/>
                <a:gd name="T7" fmla="*/ 6 h 18"/>
                <a:gd name="T8" fmla="*/ 0 w 86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8">
                  <a:moveTo>
                    <a:pt x="0" y="18"/>
                  </a:moveTo>
                  <a:lnTo>
                    <a:pt x="86" y="13"/>
                  </a:lnTo>
                  <a:lnTo>
                    <a:pt x="85" y="0"/>
                  </a:lnTo>
                  <a:lnTo>
                    <a:pt x="0" y="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0" name="Freeform 40"/>
            <p:cNvSpPr/>
            <p:nvPr/>
          </p:nvSpPr>
          <p:spPr bwMode="auto">
            <a:xfrm>
              <a:off x="3532" y="1999"/>
              <a:ext cx="75" cy="960"/>
            </a:xfrm>
            <a:custGeom>
              <a:avLst/>
              <a:gdLst>
                <a:gd name="T0" fmla="*/ 21 w 75"/>
                <a:gd name="T1" fmla="*/ 0 h 960"/>
                <a:gd name="T2" fmla="*/ 0 w 75"/>
                <a:gd name="T3" fmla="*/ 960 h 960"/>
                <a:gd name="T4" fmla="*/ 75 w 75"/>
                <a:gd name="T5" fmla="*/ 868 h 960"/>
                <a:gd name="T6" fmla="*/ 75 w 75"/>
                <a:gd name="T7" fmla="*/ 43 h 960"/>
                <a:gd name="T8" fmla="*/ 21 w 75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960">
                  <a:moveTo>
                    <a:pt x="21" y="0"/>
                  </a:moveTo>
                  <a:lnTo>
                    <a:pt x="0" y="960"/>
                  </a:lnTo>
                  <a:lnTo>
                    <a:pt x="75" y="868"/>
                  </a:lnTo>
                  <a:lnTo>
                    <a:pt x="75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51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1" name="Freeform 41"/>
            <p:cNvSpPr/>
            <p:nvPr/>
          </p:nvSpPr>
          <p:spPr bwMode="auto">
            <a:xfrm>
              <a:off x="3415" y="1999"/>
              <a:ext cx="138" cy="960"/>
            </a:xfrm>
            <a:custGeom>
              <a:avLst/>
              <a:gdLst>
                <a:gd name="T0" fmla="*/ 15 w 138"/>
                <a:gd name="T1" fmla="*/ 0 h 960"/>
                <a:gd name="T2" fmla="*/ 0 w 138"/>
                <a:gd name="T3" fmla="*/ 960 h 960"/>
                <a:gd name="T4" fmla="*/ 117 w 138"/>
                <a:gd name="T5" fmla="*/ 960 h 960"/>
                <a:gd name="T6" fmla="*/ 138 w 138"/>
                <a:gd name="T7" fmla="*/ 0 h 960"/>
                <a:gd name="T8" fmla="*/ 15 w 138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60">
                  <a:moveTo>
                    <a:pt x="15" y="0"/>
                  </a:moveTo>
                  <a:lnTo>
                    <a:pt x="0" y="960"/>
                  </a:lnTo>
                  <a:lnTo>
                    <a:pt x="117" y="960"/>
                  </a:lnTo>
                  <a:lnTo>
                    <a:pt x="138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F5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2" name="Freeform 42"/>
            <p:cNvSpPr/>
            <p:nvPr/>
          </p:nvSpPr>
          <p:spPr bwMode="auto">
            <a:xfrm>
              <a:off x="3673" y="2087"/>
              <a:ext cx="83" cy="872"/>
            </a:xfrm>
            <a:custGeom>
              <a:avLst/>
              <a:gdLst>
                <a:gd name="T0" fmla="*/ 20 w 83"/>
                <a:gd name="T1" fmla="*/ 0 h 872"/>
                <a:gd name="T2" fmla="*/ 0 w 83"/>
                <a:gd name="T3" fmla="*/ 872 h 872"/>
                <a:gd name="T4" fmla="*/ 67 w 83"/>
                <a:gd name="T5" fmla="*/ 780 h 872"/>
                <a:gd name="T6" fmla="*/ 83 w 83"/>
                <a:gd name="T7" fmla="*/ 67 h 872"/>
                <a:gd name="T8" fmla="*/ 20 w 83"/>
                <a:gd name="T9" fmla="*/ 0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72">
                  <a:moveTo>
                    <a:pt x="20" y="0"/>
                  </a:moveTo>
                  <a:lnTo>
                    <a:pt x="0" y="872"/>
                  </a:lnTo>
                  <a:lnTo>
                    <a:pt x="67" y="780"/>
                  </a:lnTo>
                  <a:lnTo>
                    <a:pt x="83" y="6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51E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3" name="Freeform 43"/>
            <p:cNvSpPr/>
            <p:nvPr/>
          </p:nvSpPr>
          <p:spPr bwMode="auto">
            <a:xfrm>
              <a:off x="3567" y="2087"/>
              <a:ext cx="126" cy="872"/>
            </a:xfrm>
            <a:custGeom>
              <a:avLst/>
              <a:gdLst>
                <a:gd name="T0" fmla="*/ 14 w 126"/>
                <a:gd name="T1" fmla="*/ 0 h 872"/>
                <a:gd name="T2" fmla="*/ 0 w 126"/>
                <a:gd name="T3" fmla="*/ 872 h 872"/>
                <a:gd name="T4" fmla="*/ 106 w 126"/>
                <a:gd name="T5" fmla="*/ 872 h 872"/>
                <a:gd name="T6" fmla="*/ 126 w 126"/>
                <a:gd name="T7" fmla="*/ 0 h 872"/>
                <a:gd name="T8" fmla="*/ 14 w 126"/>
                <a:gd name="T9" fmla="*/ 0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72">
                  <a:moveTo>
                    <a:pt x="14" y="0"/>
                  </a:moveTo>
                  <a:lnTo>
                    <a:pt x="0" y="872"/>
                  </a:lnTo>
                  <a:lnTo>
                    <a:pt x="106" y="872"/>
                  </a:lnTo>
                  <a:lnTo>
                    <a:pt x="12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B46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4" name="Freeform 44"/>
            <p:cNvSpPr/>
            <p:nvPr/>
          </p:nvSpPr>
          <p:spPr bwMode="auto">
            <a:xfrm>
              <a:off x="3724" y="2267"/>
              <a:ext cx="175" cy="692"/>
            </a:xfrm>
            <a:custGeom>
              <a:avLst/>
              <a:gdLst>
                <a:gd name="T0" fmla="*/ 37 w 175"/>
                <a:gd name="T1" fmla="*/ 0 h 692"/>
                <a:gd name="T2" fmla="*/ 0 w 175"/>
                <a:gd name="T3" fmla="*/ 690 h 692"/>
                <a:gd name="T4" fmla="*/ 144 w 175"/>
                <a:gd name="T5" fmla="*/ 692 h 692"/>
                <a:gd name="T6" fmla="*/ 175 w 175"/>
                <a:gd name="T7" fmla="*/ 2 h 692"/>
                <a:gd name="T8" fmla="*/ 37 w 175"/>
                <a:gd name="T9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692">
                  <a:moveTo>
                    <a:pt x="37" y="0"/>
                  </a:moveTo>
                  <a:lnTo>
                    <a:pt x="0" y="690"/>
                  </a:lnTo>
                  <a:lnTo>
                    <a:pt x="144" y="692"/>
                  </a:lnTo>
                  <a:lnTo>
                    <a:pt x="175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E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5" name="Freeform 45"/>
            <p:cNvSpPr/>
            <p:nvPr/>
          </p:nvSpPr>
          <p:spPr bwMode="auto">
            <a:xfrm>
              <a:off x="3868" y="2269"/>
              <a:ext cx="68" cy="690"/>
            </a:xfrm>
            <a:custGeom>
              <a:avLst/>
              <a:gdLst>
                <a:gd name="T0" fmla="*/ 31 w 68"/>
                <a:gd name="T1" fmla="*/ 0 h 690"/>
                <a:gd name="T2" fmla="*/ 68 w 68"/>
                <a:gd name="T3" fmla="*/ 0 h 690"/>
                <a:gd name="T4" fmla="*/ 35 w 68"/>
                <a:gd name="T5" fmla="*/ 644 h 690"/>
                <a:gd name="T6" fmla="*/ 0 w 68"/>
                <a:gd name="T7" fmla="*/ 690 h 690"/>
                <a:gd name="T8" fmla="*/ 31 w 68"/>
                <a:gd name="T9" fmla="*/ 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90">
                  <a:moveTo>
                    <a:pt x="31" y="0"/>
                  </a:moveTo>
                  <a:lnTo>
                    <a:pt x="68" y="0"/>
                  </a:lnTo>
                  <a:lnTo>
                    <a:pt x="35" y="644"/>
                  </a:lnTo>
                  <a:lnTo>
                    <a:pt x="0" y="69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BB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6" name="Freeform 46"/>
            <p:cNvSpPr/>
            <p:nvPr/>
          </p:nvSpPr>
          <p:spPr bwMode="auto">
            <a:xfrm>
              <a:off x="3759" y="2291"/>
              <a:ext cx="139" cy="21"/>
            </a:xfrm>
            <a:custGeom>
              <a:avLst/>
              <a:gdLst>
                <a:gd name="T0" fmla="*/ 138 w 139"/>
                <a:gd name="T1" fmla="*/ 21 h 21"/>
                <a:gd name="T2" fmla="*/ 139 w 139"/>
                <a:gd name="T3" fmla="*/ 2 h 21"/>
                <a:gd name="T4" fmla="*/ 1 w 139"/>
                <a:gd name="T5" fmla="*/ 0 h 21"/>
                <a:gd name="T6" fmla="*/ 0 w 139"/>
                <a:gd name="T7" fmla="*/ 19 h 21"/>
                <a:gd name="T8" fmla="*/ 138 w 139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21">
                  <a:moveTo>
                    <a:pt x="138" y="21"/>
                  </a:moveTo>
                  <a:lnTo>
                    <a:pt x="139" y="2"/>
                  </a:lnTo>
                  <a:lnTo>
                    <a:pt x="1" y="0"/>
                  </a:lnTo>
                  <a:lnTo>
                    <a:pt x="0" y="19"/>
                  </a:lnTo>
                  <a:lnTo>
                    <a:pt x="13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7" name="Freeform 47"/>
            <p:cNvSpPr/>
            <p:nvPr/>
          </p:nvSpPr>
          <p:spPr bwMode="auto">
            <a:xfrm>
              <a:off x="3756" y="2332"/>
              <a:ext cx="140" cy="21"/>
            </a:xfrm>
            <a:custGeom>
              <a:avLst/>
              <a:gdLst>
                <a:gd name="T0" fmla="*/ 0 w 140"/>
                <a:gd name="T1" fmla="*/ 19 h 21"/>
                <a:gd name="T2" fmla="*/ 139 w 140"/>
                <a:gd name="T3" fmla="*/ 21 h 21"/>
                <a:gd name="T4" fmla="*/ 140 w 140"/>
                <a:gd name="T5" fmla="*/ 2 h 21"/>
                <a:gd name="T6" fmla="*/ 1 w 140"/>
                <a:gd name="T7" fmla="*/ 0 h 21"/>
                <a:gd name="T8" fmla="*/ 0 w 140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21">
                  <a:moveTo>
                    <a:pt x="0" y="19"/>
                  </a:moveTo>
                  <a:lnTo>
                    <a:pt x="139" y="21"/>
                  </a:lnTo>
                  <a:lnTo>
                    <a:pt x="140" y="2"/>
                  </a:lnTo>
                  <a:lnTo>
                    <a:pt x="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8" name="Freeform 48"/>
            <p:cNvSpPr/>
            <p:nvPr/>
          </p:nvSpPr>
          <p:spPr bwMode="auto">
            <a:xfrm>
              <a:off x="4084" y="2262"/>
              <a:ext cx="108" cy="697"/>
            </a:xfrm>
            <a:custGeom>
              <a:avLst/>
              <a:gdLst>
                <a:gd name="T0" fmla="*/ 98 w 108"/>
                <a:gd name="T1" fmla="*/ 2 h 697"/>
                <a:gd name="T2" fmla="*/ 108 w 108"/>
                <a:gd name="T3" fmla="*/ 697 h 697"/>
                <a:gd name="T4" fmla="*/ 6 w 108"/>
                <a:gd name="T5" fmla="*/ 695 h 697"/>
                <a:gd name="T6" fmla="*/ 0 w 108"/>
                <a:gd name="T7" fmla="*/ 0 h 697"/>
                <a:gd name="T8" fmla="*/ 98 w 108"/>
                <a:gd name="T9" fmla="*/ 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97">
                  <a:moveTo>
                    <a:pt x="98" y="2"/>
                  </a:moveTo>
                  <a:lnTo>
                    <a:pt x="108" y="697"/>
                  </a:lnTo>
                  <a:lnTo>
                    <a:pt x="6" y="695"/>
                  </a:lnTo>
                  <a:lnTo>
                    <a:pt x="0" y="0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9" name="Freeform 49"/>
            <p:cNvSpPr/>
            <p:nvPr/>
          </p:nvSpPr>
          <p:spPr bwMode="auto">
            <a:xfrm>
              <a:off x="4004" y="2262"/>
              <a:ext cx="86" cy="695"/>
            </a:xfrm>
            <a:custGeom>
              <a:avLst/>
              <a:gdLst>
                <a:gd name="T0" fmla="*/ 80 w 86"/>
                <a:gd name="T1" fmla="*/ 0 h 695"/>
                <a:gd name="T2" fmla="*/ 7 w 86"/>
                <a:gd name="T3" fmla="*/ 45 h 695"/>
                <a:gd name="T4" fmla="*/ 0 w 86"/>
                <a:gd name="T5" fmla="*/ 649 h 695"/>
                <a:gd name="T6" fmla="*/ 86 w 86"/>
                <a:gd name="T7" fmla="*/ 695 h 695"/>
                <a:gd name="T8" fmla="*/ 80 w 86"/>
                <a:gd name="T9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695">
                  <a:moveTo>
                    <a:pt x="80" y="0"/>
                  </a:moveTo>
                  <a:lnTo>
                    <a:pt x="7" y="45"/>
                  </a:lnTo>
                  <a:lnTo>
                    <a:pt x="0" y="649"/>
                  </a:lnTo>
                  <a:lnTo>
                    <a:pt x="86" y="695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0" name="Freeform 50"/>
            <p:cNvSpPr/>
            <p:nvPr/>
          </p:nvSpPr>
          <p:spPr bwMode="auto">
            <a:xfrm>
              <a:off x="4084" y="2280"/>
              <a:ext cx="99" cy="18"/>
            </a:xfrm>
            <a:custGeom>
              <a:avLst/>
              <a:gdLst>
                <a:gd name="T0" fmla="*/ 1 w 99"/>
                <a:gd name="T1" fmla="*/ 16 h 18"/>
                <a:gd name="T2" fmla="*/ 0 w 99"/>
                <a:gd name="T3" fmla="*/ 0 h 18"/>
                <a:gd name="T4" fmla="*/ 99 w 99"/>
                <a:gd name="T5" fmla="*/ 2 h 18"/>
                <a:gd name="T6" fmla="*/ 99 w 99"/>
                <a:gd name="T7" fmla="*/ 18 h 18"/>
                <a:gd name="T8" fmla="*/ 1 w 99"/>
                <a:gd name="T9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8">
                  <a:moveTo>
                    <a:pt x="1" y="16"/>
                  </a:moveTo>
                  <a:lnTo>
                    <a:pt x="0" y="0"/>
                  </a:lnTo>
                  <a:lnTo>
                    <a:pt x="99" y="2"/>
                  </a:lnTo>
                  <a:lnTo>
                    <a:pt x="99" y="18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1" name="Freeform 51"/>
            <p:cNvSpPr/>
            <p:nvPr/>
          </p:nvSpPr>
          <p:spPr bwMode="auto">
            <a:xfrm>
              <a:off x="4085" y="2313"/>
              <a:ext cx="99" cy="18"/>
            </a:xfrm>
            <a:custGeom>
              <a:avLst/>
              <a:gdLst>
                <a:gd name="T0" fmla="*/ 99 w 99"/>
                <a:gd name="T1" fmla="*/ 18 h 18"/>
                <a:gd name="T2" fmla="*/ 0 w 99"/>
                <a:gd name="T3" fmla="*/ 15 h 18"/>
                <a:gd name="T4" fmla="*/ 0 w 99"/>
                <a:gd name="T5" fmla="*/ 0 h 18"/>
                <a:gd name="T6" fmla="*/ 98 w 99"/>
                <a:gd name="T7" fmla="*/ 1 h 18"/>
                <a:gd name="T8" fmla="*/ 99 w 99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8">
                  <a:moveTo>
                    <a:pt x="99" y="18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98" y="1"/>
                  </a:lnTo>
                  <a:lnTo>
                    <a:pt x="9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2" name="Freeform 52"/>
            <p:cNvSpPr/>
            <p:nvPr/>
          </p:nvSpPr>
          <p:spPr bwMode="auto">
            <a:xfrm>
              <a:off x="3920" y="2239"/>
              <a:ext cx="151" cy="720"/>
            </a:xfrm>
            <a:custGeom>
              <a:avLst/>
              <a:gdLst>
                <a:gd name="T0" fmla="*/ 129 w 151"/>
                <a:gd name="T1" fmla="*/ 0 h 720"/>
                <a:gd name="T2" fmla="*/ 151 w 151"/>
                <a:gd name="T3" fmla="*/ 720 h 720"/>
                <a:gd name="T4" fmla="*/ 18 w 151"/>
                <a:gd name="T5" fmla="*/ 720 h 720"/>
                <a:gd name="T6" fmla="*/ 0 w 151"/>
                <a:gd name="T7" fmla="*/ 0 h 720"/>
                <a:gd name="T8" fmla="*/ 129 w 151"/>
                <a:gd name="T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720">
                  <a:moveTo>
                    <a:pt x="129" y="0"/>
                  </a:moveTo>
                  <a:lnTo>
                    <a:pt x="151" y="720"/>
                  </a:lnTo>
                  <a:lnTo>
                    <a:pt x="18" y="720"/>
                  </a:ln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198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3" name="Freeform 53"/>
            <p:cNvSpPr/>
            <p:nvPr/>
          </p:nvSpPr>
          <p:spPr bwMode="auto">
            <a:xfrm>
              <a:off x="3903" y="2239"/>
              <a:ext cx="35" cy="720"/>
            </a:xfrm>
            <a:custGeom>
              <a:avLst/>
              <a:gdLst>
                <a:gd name="T0" fmla="*/ 17 w 35"/>
                <a:gd name="T1" fmla="*/ 0 h 720"/>
                <a:gd name="T2" fmla="*/ 0 w 35"/>
                <a:gd name="T3" fmla="*/ 19 h 720"/>
                <a:gd name="T4" fmla="*/ 0 w 35"/>
                <a:gd name="T5" fmla="*/ 661 h 720"/>
                <a:gd name="T6" fmla="*/ 35 w 35"/>
                <a:gd name="T7" fmla="*/ 720 h 720"/>
                <a:gd name="T8" fmla="*/ 17 w 35"/>
                <a:gd name="T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720">
                  <a:moveTo>
                    <a:pt x="17" y="0"/>
                  </a:moveTo>
                  <a:lnTo>
                    <a:pt x="0" y="19"/>
                  </a:lnTo>
                  <a:lnTo>
                    <a:pt x="0" y="661"/>
                  </a:lnTo>
                  <a:lnTo>
                    <a:pt x="35" y="7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F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4" name="Freeform 54"/>
            <p:cNvSpPr/>
            <p:nvPr/>
          </p:nvSpPr>
          <p:spPr bwMode="auto">
            <a:xfrm>
              <a:off x="3921" y="2263"/>
              <a:ext cx="129" cy="21"/>
            </a:xfrm>
            <a:custGeom>
              <a:avLst/>
              <a:gdLst>
                <a:gd name="T0" fmla="*/ 0 w 129"/>
                <a:gd name="T1" fmla="*/ 21 h 21"/>
                <a:gd name="T2" fmla="*/ 0 w 129"/>
                <a:gd name="T3" fmla="*/ 0 h 21"/>
                <a:gd name="T4" fmla="*/ 128 w 129"/>
                <a:gd name="T5" fmla="*/ 0 h 21"/>
                <a:gd name="T6" fmla="*/ 129 w 129"/>
                <a:gd name="T7" fmla="*/ 21 h 21"/>
                <a:gd name="T8" fmla="*/ 0 w 129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21">
                  <a:moveTo>
                    <a:pt x="0" y="21"/>
                  </a:moveTo>
                  <a:lnTo>
                    <a:pt x="0" y="0"/>
                  </a:lnTo>
                  <a:lnTo>
                    <a:pt x="128" y="0"/>
                  </a:lnTo>
                  <a:lnTo>
                    <a:pt x="12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3922" y="2306"/>
              <a:ext cx="129" cy="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6" name="Freeform 56"/>
            <p:cNvSpPr/>
            <p:nvPr/>
          </p:nvSpPr>
          <p:spPr bwMode="auto">
            <a:xfrm>
              <a:off x="1893" y="3075"/>
              <a:ext cx="2733" cy="330"/>
            </a:xfrm>
            <a:custGeom>
              <a:avLst/>
              <a:gdLst>
                <a:gd name="T0" fmla="*/ 2432 w 2733"/>
                <a:gd name="T1" fmla="*/ 0 h 330"/>
                <a:gd name="T2" fmla="*/ 2432 w 2733"/>
                <a:gd name="T3" fmla="*/ 0 h 330"/>
                <a:gd name="T4" fmla="*/ 0 w 2733"/>
                <a:gd name="T5" fmla="*/ 0 h 330"/>
                <a:gd name="T6" fmla="*/ 321 w 2733"/>
                <a:gd name="T7" fmla="*/ 330 h 330"/>
                <a:gd name="T8" fmla="*/ 2733 w 2733"/>
                <a:gd name="T9" fmla="*/ 330 h 330"/>
                <a:gd name="T10" fmla="*/ 2432 w 2733"/>
                <a:gd name="T1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33" h="330">
                  <a:moveTo>
                    <a:pt x="2432" y="0"/>
                  </a:moveTo>
                  <a:lnTo>
                    <a:pt x="2432" y="0"/>
                  </a:lnTo>
                  <a:lnTo>
                    <a:pt x="0" y="0"/>
                  </a:lnTo>
                  <a:lnTo>
                    <a:pt x="321" y="330"/>
                  </a:lnTo>
                  <a:lnTo>
                    <a:pt x="2733" y="330"/>
                  </a:lnTo>
                  <a:lnTo>
                    <a:pt x="2432" y="0"/>
                  </a:lnTo>
                  <a:close/>
                </a:path>
              </a:pathLst>
            </a:custGeom>
            <a:solidFill>
              <a:srgbClr val="229096">
                <a:alpha val="6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7" name="Freeform 57"/>
            <p:cNvSpPr/>
            <p:nvPr/>
          </p:nvSpPr>
          <p:spPr bwMode="auto">
            <a:xfrm>
              <a:off x="1893" y="3075"/>
              <a:ext cx="2733" cy="330"/>
            </a:xfrm>
            <a:custGeom>
              <a:avLst/>
              <a:gdLst>
                <a:gd name="T0" fmla="*/ 2432 w 2733"/>
                <a:gd name="T1" fmla="*/ 0 h 330"/>
                <a:gd name="T2" fmla="*/ 2432 w 2733"/>
                <a:gd name="T3" fmla="*/ 0 h 330"/>
                <a:gd name="T4" fmla="*/ 0 w 2733"/>
                <a:gd name="T5" fmla="*/ 0 h 330"/>
                <a:gd name="T6" fmla="*/ 321 w 2733"/>
                <a:gd name="T7" fmla="*/ 330 h 330"/>
                <a:gd name="T8" fmla="*/ 2733 w 2733"/>
                <a:gd name="T9" fmla="*/ 330 h 330"/>
                <a:gd name="T10" fmla="*/ 2432 w 2733"/>
                <a:gd name="T1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33" h="330">
                  <a:moveTo>
                    <a:pt x="2432" y="0"/>
                  </a:moveTo>
                  <a:lnTo>
                    <a:pt x="2432" y="0"/>
                  </a:lnTo>
                  <a:lnTo>
                    <a:pt x="0" y="0"/>
                  </a:lnTo>
                  <a:lnTo>
                    <a:pt x="321" y="330"/>
                  </a:lnTo>
                  <a:lnTo>
                    <a:pt x="2733" y="330"/>
                  </a:lnTo>
                  <a:lnTo>
                    <a:pt x="24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8" name="Freeform 58"/>
            <p:cNvSpPr/>
            <p:nvPr/>
          </p:nvSpPr>
          <p:spPr bwMode="auto">
            <a:xfrm>
              <a:off x="3007" y="1802"/>
              <a:ext cx="322" cy="219"/>
            </a:xfrm>
            <a:custGeom>
              <a:avLst/>
              <a:gdLst>
                <a:gd name="T0" fmla="*/ 179 w 299"/>
                <a:gd name="T1" fmla="*/ 179 h 203"/>
                <a:gd name="T2" fmla="*/ 278 w 299"/>
                <a:gd name="T3" fmla="*/ 14 h 203"/>
                <a:gd name="T4" fmla="*/ 273 w 299"/>
                <a:gd name="T5" fmla="*/ 0 h 203"/>
                <a:gd name="T6" fmla="*/ 267 w 299"/>
                <a:gd name="T7" fmla="*/ 1 h 203"/>
                <a:gd name="T8" fmla="*/ 273 w 299"/>
                <a:gd name="T9" fmla="*/ 16 h 203"/>
                <a:gd name="T10" fmla="*/ 177 w 299"/>
                <a:gd name="T11" fmla="*/ 174 h 203"/>
                <a:gd name="T12" fmla="*/ 9 w 299"/>
                <a:gd name="T13" fmla="*/ 98 h 203"/>
                <a:gd name="T14" fmla="*/ 6 w 299"/>
                <a:gd name="T15" fmla="*/ 82 h 203"/>
                <a:gd name="T16" fmla="*/ 0 w 299"/>
                <a:gd name="T17" fmla="*/ 84 h 203"/>
                <a:gd name="T18" fmla="*/ 4 w 299"/>
                <a:gd name="T19" fmla="*/ 99 h 203"/>
                <a:gd name="T20" fmla="*/ 179 w 299"/>
                <a:gd name="T21" fmla="*/ 17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9" h="203">
                  <a:moveTo>
                    <a:pt x="179" y="179"/>
                  </a:moveTo>
                  <a:cubicBezTo>
                    <a:pt x="255" y="156"/>
                    <a:pt x="299" y="82"/>
                    <a:pt x="278" y="14"/>
                  </a:cubicBezTo>
                  <a:cubicBezTo>
                    <a:pt x="277" y="9"/>
                    <a:pt x="275" y="4"/>
                    <a:pt x="273" y="0"/>
                  </a:cubicBezTo>
                  <a:cubicBezTo>
                    <a:pt x="267" y="1"/>
                    <a:pt x="267" y="1"/>
                    <a:pt x="267" y="1"/>
                  </a:cubicBezTo>
                  <a:cubicBezTo>
                    <a:pt x="269" y="6"/>
                    <a:pt x="271" y="11"/>
                    <a:pt x="273" y="16"/>
                  </a:cubicBezTo>
                  <a:cubicBezTo>
                    <a:pt x="293" y="81"/>
                    <a:pt x="250" y="152"/>
                    <a:pt x="177" y="174"/>
                  </a:cubicBezTo>
                  <a:cubicBezTo>
                    <a:pt x="105" y="197"/>
                    <a:pt x="29" y="162"/>
                    <a:pt x="9" y="98"/>
                  </a:cubicBezTo>
                  <a:cubicBezTo>
                    <a:pt x="8" y="92"/>
                    <a:pt x="7" y="87"/>
                    <a:pt x="6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89"/>
                    <a:pt x="2" y="94"/>
                    <a:pt x="4" y="99"/>
                  </a:cubicBezTo>
                  <a:cubicBezTo>
                    <a:pt x="25" y="167"/>
                    <a:pt x="103" y="203"/>
                    <a:pt x="179" y="179"/>
                  </a:cubicBezTo>
                </a:path>
              </a:pathLst>
            </a:custGeom>
            <a:solidFill>
              <a:srgbClr val="68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9" name="Freeform 59"/>
            <p:cNvSpPr/>
            <p:nvPr/>
          </p:nvSpPr>
          <p:spPr bwMode="auto">
            <a:xfrm>
              <a:off x="3004" y="1730"/>
              <a:ext cx="308" cy="267"/>
            </a:xfrm>
            <a:custGeom>
              <a:avLst/>
              <a:gdLst>
                <a:gd name="T0" fmla="*/ 153 w 287"/>
                <a:gd name="T1" fmla="*/ 0 h 248"/>
                <a:gd name="T2" fmla="*/ 108 w 287"/>
                <a:gd name="T3" fmla="*/ 7 h 248"/>
                <a:gd name="T4" fmla="*/ 9 w 287"/>
                <a:gd name="T5" fmla="*/ 149 h 248"/>
                <a:gd name="T6" fmla="*/ 9 w 287"/>
                <a:gd name="T7" fmla="*/ 149 h 248"/>
                <a:gd name="T8" fmla="*/ 12 w 287"/>
                <a:gd name="T9" fmla="*/ 165 h 248"/>
                <a:gd name="T10" fmla="*/ 135 w 287"/>
                <a:gd name="T11" fmla="*/ 248 h 248"/>
                <a:gd name="T12" fmla="*/ 175 w 287"/>
                <a:gd name="T13" fmla="*/ 243 h 248"/>
                <a:gd name="T14" fmla="*/ 180 w 287"/>
                <a:gd name="T15" fmla="*/ 241 h 248"/>
                <a:gd name="T16" fmla="*/ 180 w 287"/>
                <a:gd name="T17" fmla="*/ 241 h 248"/>
                <a:gd name="T18" fmla="*/ 180 w 287"/>
                <a:gd name="T19" fmla="*/ 241 h 248"/>
                <a:gd name="T20" fmla="*/ 180 w 287"/>
                <a:gd name="T21" fmla="*/ 241 h 248"/>
                <a:gd name="T22" fmla="*/ 181 w 287"/>
                <a:gd name="T23" fmla="*/ 241 h 248"/>
                <a:gd name="T24" fmla="*/ 184 w 287"/>
                <a:gd name="T25" fmla="*/ 240 h 248"/>
                <a:gd name="T26" fmla="*/ 280 w 287"/>
                <a:gd name="T27" fmla="*/ 104 h 248"/>
                <a:gd name="T28" fmla="*/ 280 w 287"/>
                <a:gd name="T29" fmla="*/ 104 h 248"/>
                <a:gd name="T30" fmla="*/ 280 w 287"/>
                <a:gd name="T31" fmla="*/ 103 h 248"/>
                <a:gd name="T32" fmla="*/ 280 w 287"/>
                <a:gd name="T33" fmla="*/ 103 h 248"/>
                <a:gd name="T34" fmla="*/ 280 w 287"/>
                <a:gd name="T35" fmla="*/ 103 h 248"/>
                <a:gd name="T36" fmla="*/ 280 w 287"/>
                <a:gd name="T37" fmla="*/ 103 h 248"/>
                <a:gd name="T38" fmla="*/ 280 w 287"/>
                <a:gd name="T39" fmla="*/ 103 h 248"/>
                <a:gd name="T40" fmla="*/ 280 w 287"/>
                <a:gd name="T41" fmla="*/ 102 h 248"/>
                <a:gd name="T42" fmla="*/ 280 w 287"/>
                <a:gd name="T43" fmla="*/ 102 h 248"/>
                <a:gd name="T44" fmla="*/ 280 w 287"/>
                <a:gd name="T45" fmla="*/ 102 h 248"/>
                <a:gd name="T46" fmla="*/ 280 w 287"/>
                <a:gd name="T47" fmla="*/ 102 h 248"/>
                <a:gd name="T48" fmla="*/ 280 w 287"/>
                <a:gd name="T49" fmla="*/ 102 h 248"/>
                <a:gd name="T50" fmla="*/ 280 w 287"/>
                <a:gd name="T51" fmla="*/ 102 h 248"/>
                <a:gd name="T52" fmla="*/ 280 w 287"/>
                <a:gd name="T53" fmla="*/ 101 h 248"/>
                <a:gd name="T54" fmla="*/ 280 w 287"/>
                <a:gd name="T55" fmla="*/ 101 h 248"/>
                <a:gd name="T56" fmla="*/ 280 w 287"/>
                <a:gd name="T57" fmla="*/ 101 h 248"/>
                <a:gd name="T58" fmla="*/ 280 w 287"/>
                <a:gd name="T59" fmla="*/ 101 h 248"/>
                <a:gd name="T60" fmla="*/ 280 w 287"/>
                <a:gd name="T61" fmla="*/ 100 h 248"/>
                <a:gd name="T62" fmla="*/ 280 w 287"/>
                <a:gd name="T63" fmla="*/ 100 h 248"/>
                <a:gd name="T64" fmla="*/ 280 w 287"/>
                <a:gd name="T65" fmla="*/ 100 h 248"/>
                <a:gd name="T66" fmla="*/ 280 w 287"/>
                <a:gd name="T67" fmla="*/ 100 h 248"/>
                <a:gd name="T68" fmla="*/ 276 w 287"/>
                <a:gd name="T69" fmla="*/ 85 h 248"/>
                <a:gd name="T70" fmla="*/ 276 w 287"/>
                <a:gd name="T71" fmla="*/ 85 h 248"/>
                <a:gd name="T72" fmla="*/ 276 w 287"/>
                <a:gd name="T73" fmla="*/ 84 h 248"/>
                <a:gd name="T74" fmla="*/ 276 w 287"/>
                <a:gd name="T75" fmla="*/ 84 h 248"/>
                <a:gd name="T76" fmla="*/ 276 w 287"/>
                <a:gd name="T77" fmla="*/ 84 h 248"/>
                <a:gd name="T78" fmla="*/ 276 w 287"/>
                <a:gd name="T79" fmla="*/ 84 h 248"/>
                <a:gd name="T80" fmla="*/ 276 w 287"/>
                <a:gd name="T81" fmla="*/ 83 h 248"/>
                <a:gd name="T82" fmla="*/ 270 w 287"/>
                <a:gd name="T83" fmla="*/ 68 h 248"/>
                <a:gd name="T84" fmla="*/ 270 w 287"/>
                <a:gd name="T85" fmla="*/ 68 h 248"/>
                <a:gd name="T86" fmla="*/ 270 w 287"/>
                <a:gd name="T87" fmla="*/ 68 h 248"/>
                <a:gd name="T88" fmla="*/ 269 w 287"/>
                <a:gd name="T89" fmla="*/ 68 h 248"/>
                <a:gd name="T90" fmla="*/ 153 w 287"/>
                <a:gd name="T91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7" h="248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42" y="28"/>
                    <a:pt x="0" y="89"/>
                    <a:pt x="9" y="149"/>
                  </a:cubicBezTo>
                  <a:cubicBezTo>
                    <a:pt x="9" y="149"/>
                    <a:pt x="9" y="149"/>
                    <a:pt x="9" y="149"/>
                  </a:cubicBezTo>
                  <a:cubicBezTo>
                    <a:pt x="10" y="154"/>
                    <a:pt x="11" y="159"/>
                    <a:pt x="12" y="165"/>
                  </a:cubicBezTo>
                  <a:cubicBezTo>
                    <a:pt x="28" y="216"/>
                    <a:pt x="79" y="248"/>
                    <a:pt x="135" y="248"/>
                  </a:cubicBezTo>
                  <a:cubicBezTo>
                    <a:pt x="148" y="248"/>
                    <a:pt x="161" y="246"/>
                    <a:pt x="175" y="243"/>
                  </a:cubicBezTo>
                  <a:cubicBezTo>
                    <a:pt x="176" y="242"/>
                    <a:pt x="178" y="242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1" y="241"/>
                  </a:cubicBezTo>
                  <a:cubicBezTo>
                    <a:pt x="182" y="241"/>
                    <a:pt x="183" y="240"/>
                    <a:pt x="184" y="240"/>
                  </a:cubicBezTo>
                  <a:cubicBezTo>
                    <a:pt x="247" y="219"/>
                    <a:pt x="287" y="161"/>
                    <a:pt x="280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79" y="95"/>
                    <a:pt x="278" y="90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3"/>
                    <a:pt x="276" y="83"/>
                  </a:cubicBezTo>
                  <a:cubicBezTo>
                    <a:pt x="274" y="78"/>
                    <a:pt x="272" y="73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69" y="68"/>
                    <a:pt x="269" y="68"/>
                    <a:pt x="269" y="68"/>
                  </a:cubicBezTo>
                  <a:cubicBezTo>
                    <a:pt x="249" y="26"/>
                    <a:pt x="203" y="0"/>
                    <a:pt x="153" y="0"/>
                  </a:cubicBezTo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0" name="Freeform 60"/>
            <p:cNvSpPr>
              <a:spLocks noEditPoints="1"/>
            </p:cNvSpPr>
            <p:nvPr/>
          </p:nvSpPr>
          <p:spPr bwMode="auto">
            <a:xfrm>
              <a:off x="3197" y="1803"/>
              <a:ext cx="108" cy="186"/>
            </a:xfrm>
            <a:custGeom>
              <a:avLst/>
              <a:gdLst>
                <a:gd name="T0" fmla="*/ 0 w 100"/>
                <a:gd name="T1" fmla="*/ 173 h 173"/>
                <a:gd name="T2" fmla="*/ 0 w 100"/>
                <a:gd name="T3" fmla="*/ 173 h 173"/>
                <a:gd name="T4" fmla="*/ 0 w 100"/>
                <a:gd name="T5" fmla="*/ 173 h 173"/>
                <a:gd name="T6" fmla="*/ 1 w 100"/>
                <a:gd name="T7" fmla="*/ 173 h 173"/>
                <a:gd name="T8" fmla="*/ 0 w 100"/>
                <a:gd name="T9" fmla="*/ 173 h 173"/>
                <a:gd name="T10" fmla="*/ 1 w 100"/>
                <a:gd name="T11" fmla="*/ 173 h 173"/>
                <a:gd name="T12" fmla="*/ 100 w 100"/>
                <a:gd name="T13" fmla="*/ 36 h 173"/>
                <a:gd name="T14" fmla="*/ 100 w 100"/>
                <a:gd name="T15" fmla="*/ 36 h 173"/>
                <a:gd name="T16" fmla="*/ 100 w 100"/>
                <a:gd name="T17" fmla="*/ 36 h 173"/>
                <a:gd name="T18" fmla="*/ 100 w 100"/>
                <a:gd name="T19" fmla="*/ 35 h 173"/>
                <a:gd name="T20" fmla="*/ 100 w 100"/>
                <a:gd name="T21" fmla="*/ 35 h 173"/>
                <a:gd name="T22" fmla="*/ 100 w 100"/>
                <a:gd name="T23" fmla="*/ 35 h 173"/>
                <a:gd name="T24" fmla="*/ 100 w 100"/>
                <a:gd name="T25" fmla="*/ 35 h 173"/>
                <a:gd name="T26" fmla="*/ 100 w 100"/>
                <a:gd name="T27" fmla="*/ 35 h 173"/>
                <a:gd name="T28" fmla="*/ 100 w 100"/>
                <a:gd name="T29" fmla="*/ 35 h 173"/>
                <a:gd name="T30" fmla="*/ 100 w 100"/>
                <a:gd name="T31" fmla="*/ 34 h 173"/>
                <a:gd name="T32" fmla="*/ 100 w 100"/>
                <a:gd name="T33" fmla="*/ 35 h 173"/>
                <a:gd name="T34" fmla="*/ 100 w 100"/>
                <a:gd name="T35" fmla="*/ 34 h 173"/>
                <a:gd name="T36" fmla="*/ 100 w 100"/>
                <a:gd name="T37" fmla="*/ 34 h 173"/>
                <a:gd name="T38" fmla="*/ 100 w 100"/>
                <a:gd name="T39" fmla="*/ 34 h 173"/>
                <a:gd name="T40" fmla="*/ 100 w 100"/>
                <a:gd name="T41" fmla="*/ 34 h 173"/>
                <a:gd name="T42" fmla="*/ 100 w 100"/>
                <a:gd name="T43" fmla="*/ 34 h 173"/>
                <a:gd name="T44" fmla="*/ 100 w 100"/>
                <a:gd name="T45" fmla="*/ 34 h 173"/>
                <a:gd name="T46" fmla="*/ 100 w 100"/>
                <a:gd name="T47" fmla="*/ 34 h 173"/>
                <a:gd name="T48" fmla="*/ 100 w 100"/>
                <a:gd name="T49" fmla="*/ 33 h 173"/>
                <a:gd name="T50" fmla="*/ 100 w 100"/>
                <a:gd name="T51" fmla="*/ 34 h 173"/>
                <a:gd name="T52" fmla="*/ 100 w 100"/>
                <a:gd name="T53" fmla="*/ 33 h 173"/>
                <a:gd name="T54" fmla="*/ 100 w 100"/>
                <a:gd name="T55" fmla="*/ 33 h 173"/>
                <a:gd name="T56" fmla="*/ 100 w 100"/>
                <a:gd name="T57" fmla="*/ 33 h 173"/>
                <a:gd name="T58" fmla="*/ 100 w 100"/>
                <a:gd name="T59" fmla="*/ 33 h 173"/>
                <a:gd name="T60" fmla="*/ 100 w 100"/>
                <a:gd name="T61" fmla="*/ 32 h 173"/>
                <a:gd name="T62" fmla="*/ 100 w 100"/>
                <a:gd name="T63" fmla="*/ 33 h 173"/>
                <a:gd name="T64" fmla="*/ 100 w 100"/>
                <a:gd name="T65" fmla="*/ 32 h 173"/>
                <a:gd name="T66" fmla="*/ 100 w 100"/>
                <a:gd name="T67" fmla="*/ 32 h 173"/>
                <a:gd name="T68" fmla="*/ 100 w 100"/>
                <a:gd name="T69" fmla="*/ 32 h 173"/>
                <a:gd name="T70" fmla="*/ 100 w 100"/>
                <a:gd name="T71" fmla="*/ 32 h 173"/>
                <a:gd name="T72" fmla="*/ 96 w 100"/>
                <a:gd name="T73" fmla="*/ 17 h 173"/>
                <a:gd name="T74" fmla="*/ 100 w 100"/>
                <a:gd name="T75" fmla="*/ 32 h 173"/>
                <a:gd name="T76" fmla="*/ 96 w 100"/>
                <a:gd name="T77" fmla="*/ 17 h 173"/>
                <a:gd name="T78" fmla="*/ 96 w 100"/>
                <a:gd name="T79" fmla="*/ 16 h 173"/>
                <a:gd name="T80" fmla="*/ 96 w 100"/>
                <a:gd name="T81" fmla="*/ 17 h 173"/>
                <a:gd name="T82" fmla="*/ 96 w 100"/>
                <a:gd name="T83" fmla="*/ 16 h 173"/>
                <a:gd name="T84" fmla="*/ 96 w 100"/>
                <a:gd name="T85" fmla="*/ 16 h 173"/>
                <a:gd name="T86" fmla="*/ 96 w 100"/>
                <a:gd name="T87" fmla="*/ 16 h 173"/>
                <a:gd name="T88" fmla="*/ 96 w 100"/>
                <a:gd name="T89" fmla="*/ 16 h 173"/>
                <a:gd name="T90" fmla="*/ 90 w 100"/>
                <a:gd name="T91" fmla="*/ 0 h 173"/>
                <a:gd name="T92" fmla="*/ 90 w 100"/>
                <a:gd name="T93" fmla="*/ 0 h 173"/>
                <a:gd name="T94" fmla="*/ 96 w 100"/>
                <a:gd name="T95" fmla="*/ 15 h 173"/>
                <a:gd name="T96" fmla="*/ 96 w 100"/>
                <a:gd name="T97" fmla="*/ 16 h 173"/>
                <a:gd name="T98" fmla="*/ 96 w 100"/>
                <a:gd name="T99" fmla="*/ 15 h 173"/>
                <a:gd name="T100" fmla="*/ 90 w 100"/>
                <a:gd name="T10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" h="173">
                  <a:moveTo>
                    <a:pt x="0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moveTo>
                    <a:pt x="1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73"/>
                    <a:pt x="0" y="173"/>
                    <a:pt x="1" y="173"/>
                  </a:cubicBezTo>
                  <a:moveTo>
                    <a:pt x="100" y="36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100" y="36"/>
                    <a:pt x="100" y="36"/>
                    <a:pt x="100" y="36"/>
                  </a:cubicBezTo>
                  <a:moveTo>
                    <a:pt x="100" y="35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moveTo>
                    <a:pt x="100" y="35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moveTo>
                    <a:pt x="100" y="34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4"/>
                  </a:cubicBezTo>
                  <a:moveTo>
                    <a:pt x="100" y="34"/>
                  </a:move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4"/>
                  </a:cubicBezTo>
                  <a:moveTo>
                    <a:pt x="100" y="34"/>
                  </a:move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4"/>
                  </a:cubicBezTo>
                  <a:moveTo>
                    <a:pt x="100" y="33"/>
                  </a:moveTo>
                  <a:cubicBezTo>
                    <a:pt x="100" y="33"/>
                    <a:pt x="100" y="33"/>
                    <a:pt x="100" y="34"/>
                  </a:cubicBezTo>
                  <a:cubicBezTo>
                    <a:pt x="100" y="33"/>
                    <a:pt x="100" y="33"/>
                    <a:pt x="100" y="33"/>
                  </a:cubicBezTo>
                  <a:moveTo>
                    <a:pt x="100" y="33"/>
                  </a:moveTo>
                  <a:cubicBezTo>
                    <a:pt x="100" y="33"/>
                    <a:pt x="100" y="33"/>
                    <a:pt x="100" y="33"/>
                  </a:cubicBezTo>
                  <a:cubicBezTo>
                    <a:pt x="100" y="33"/>
                    <a:pt x="100" y="33"/>
                    <a:pt x="100" y="33"/>
                  </a:cubicBezTo>
                  <a:moveTo>
                    <a:pt x="100" y="32"/>
                  </a:moveTo>
                  <a:cubicBezTo>
                    <a:pt x="100" y="33"/>
                    <a:pt x="100" y="33"/>
                    <a:pt x="100" y="33"/>
                  </a:cubicBezTo>
                  <a:cubicBezTo>
                    <a:pt x="100" y="33"/>
                    <a:pt x="100" y="33"/>
                    <a:pt x="100" y="32"/>
                  </a:cubicBezTo>
                  <a:moveTo>
                    <a:pt x="100" y="32"/>
                  </a:move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moveTo>
                    <a:pt x="96" y="17"/>
                  </a:moveTo>
                  <a:cubicBezTo>
                    <a:pt x="98" y="22"/>
                    <a:pt x="99" y="27"/>
                    <a:pt x="100" y="32"/>
                  </a:cubicBezTo>
                  <a:cubicBezTo>
                    <a:pt x="99" y="27"/>
                    <a:pt x="98" y="22"/>
                    <a:pt x="96" y="17"/>
                  </a:cubicBezTo>
                  <a:moveTo>
                    <a:pt x="96" y="16"/>
                  </a:moveTo>
                  <a:cubicBezTo>
                    <a:pt x="96" y="16"/>
                    <a:pt x="96" y="16"/>
                    <a:pt x="96" y="17"/>
                  </a:cubicBezTo>
                  <a:cubicBezTo>
                    <a:pt x="96" y="16"/>
                    <a:pt x="96" y="16"/>
                    <a:pt x="96" y="16"/>
                  </a:cubicBezTo>
                  <a:moveTo>
                    <a:pt x="96" y="16"/>
                  </a:moveTo>
                  <a:cubicBezTo>
                    <a:pt x="96" y="16"/>
                    <a:pt x="96" y="16"/>
                    <a:pt x="96" y="16"/>
                  </a:cubicBezTo>
                  <a:cubicBezTo>
                    <a:pt x="96" y="16"/>
                    <a:pt x="96" y="16"/>
                    <a:pt x="96" y="16"/>
                  </a:cubicBezTo>
                  <a:moveTo>
                    <a:pt x="90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2" y="5"/>
                    <a:pt x="94" y="10"/>
                    <a:pt x="96" y="15"/>
                  </a:cubicBezTo>
                  <a:cubicBezTo>
                    <a:pt x="96" y="15"/>
                    <a:pt x="96" y="16"/>
                    <a:pt x="96" y="16"/>
                  </a:cubicBezTo>
                  <a:cubicBezTo>
                    <a:pt x="96" y="16"/>
                    <a:pt x="96" y="15"/>
                    <a:pt x="96" y="15"/>
                  </a:cubicBezTo>
                  <a:cubicBezTo>
                    <a:pt x="94" y="10"/>
                    <a:pt x="92" y="5"/>
                    <a:pt x="90" y="0"/>
                  </a:cubicBezTo>
                </a:path>
              </a:pathLst>
            </a:custGeom>
            <a:solidFill>
              <a:srgbClr val="968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1" name="Freeform 61"/>
            <p:cNvSpPr/>
            <p:nvPr/>
          </p:nvSpPr>
          <p:spPr bwMode="auto">
            <a:xfrm>
              <a:off x="2600" y="1928"/>
              <a:ext cx="321" cy="218"/>
            </a:xfrm>
            <a:custGeom>
              <a:avLst/>
              <a:gdLst>
                <a:gd name="T0" fmla="*/ 179 w 299"/>
                <a:gd name="T1" fmla="*/ 179 h 203"/>
                <a:gd name="T2" fmla="*/ 278 w 299"/>
                <a:gd name="T3" fmla="*/ 14 h 203"/>
                <a:gd name="T4" fmla="*/ 272 w 299"/>
                <a:gd name="T5" fmla="*/ 0 h 203"/>
                <a:gd name="T6" fmla="*/ 267 w 299"/>
                <a:gd name="T7" fmla="*/ 1 h 203"/>
                <a:gd name="T8" fmla="*/ 273 w 299"/>
                <a:gd name="T9" fmla="*/ 16 h 203"/>
                <a:gd name="T10" fmla="*/ 177 w 299"/>
                <a:gd name="T11" fmla="*/ 174 h 203"/>
                <a:gd name="T12" fmla="*/ 9 w 299"/>
                <a:gd name="T13" fmla="*/ 98 h 203"/>
                <a:gd name="T14" fmla="*/ 5 w 299"/>
                <a:gd name="T15" fmla="*/ 82 h 203"/>
                <a:gd name="T16" fmla="*/ 0 w 299"/>
                <a:gd name="T17" fmla="*/ 84 h 203"/>
                <a:gd name="T18" fmla="*/ 3 w 299"/>
                <a:gd name="T19" fmla="*/ 99 h 203"/>
                <a:gd name="T20" fmla="*/ 179 w 299"/>
                <a:gd name="T21" fmla="*/ 17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9" h="203">
                  <a:moveTo>
                    <a:pt x="179" y="179"/>
                  </a:moveTo>
                  <a:cubicBezTo>
                    <a:pt x="254" y="156"/>
                    <a:pt x="299" y="82"/>
                    <a:pt x="278" y="14"/>
                  </a:cubicBezTo>
                  <a:cubicBezTo>
                    <a:pt x="276" y="9"/>
                    <a:pt x="275" y="4"/>
                    <a:pt x="272" y="0"/>
                  </a:cubicBezTo>
                  <a:cubicBezTo>
                    <a:pt x="267" y="1"/>
                    <a:pt x="267" y="1"/>
                    <a:pt x="267" y="1"/>
                  </a:cubicBezTo>
                  <a:cubicBezTo>
                    <a:pt x="269" y="6"/>
                    <a:pt x="271" y="11"/>
                    <a:pt x="273" y="16"/>
                  </a:cubicBezTo>
                  <a:cubicBezTo>
                    <a:pt x="293" y="81"/>
                    <a:pt x="250" y="152"/>
                    <a:pt x="177" y="174"/>
                  </a:cubicBezTo>
                  <a:cubicBezTo>
                    <a:pt x="104" y="197"/>
                    <a:pt x="29" y="162"/>
                    <a:pt x="9" y="98"/>
                  </a:cubicBezTo>
                  <a:cubicBezTo>
                    <a:pt x="7" y="92"/>
                    <a:pt x="6" y="87"/>
                    <a:pt x="5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89"/>
                    <a:pt x="2" y="94"/>
                    <a:pt x="3" y="99"/>
                  </a:cubicBezTo>
                  <a:cubicBezTo>
                    <a:pt x="24" y="167"/>
                    <a:pt x="103" y="203"/>
                    <a:pt x="179" y="179"/>
                  </a:cubicBezTo>
                </a:path>
              </a:pathLst>
            </a:custGeom>
            <a:solidFill>
              <a:srgbClr val="68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2" name="Freeform 62"/>
            <p:cNvSpPr/>
            <p:nvPr/>
          </p:nvSpPr>
          <p:spPr bwMode="auto">
            <a:xfrm>
              <a:off x="2597" y="1856"/>
              <a:ext cx="308" cy="267"/>
            </a:xfrm>
            <a:custGeom>
              <a:avLst/>
              <a:gdLst>
                <a:gd name="T0" fmla="*/ 108 w 287"/>
                <a:gd name="T1" fmla="*/ 7 h 248"/>
                <a:gd name="T2" fmla="*/ 8 w 287"/>
                <a:gd name="T3" fmla="*/ 149 h 248"/>
                <a:gd name="T4" fmla="*/ 135 w 287"/>
                <a:gd name="T5" fmla="*/ 248 h 248"/>
                <a:gd name="T6" fmla="*/ 180 w 287"/>
                <a:gd name="T7" fmla="*/ 241 h 248"/>
                <a:gd name="T8" fmla="*/ 280 w 287"/>
                <a:gd name="T9" fmla="*/ 103 h 248"/>
                <a:gd name="T10" fmla="*/ 280 w 287"/>
                <a:gd name="T11" fmla="*/ 103 h 248"/>
                <a:gd name="T12" fmla="*/ 280 w 287"/>
                <a:gd name="T13" fmla="*/ 102 h 248"/>
                <a:gd name="T14" fmla="*/ 280 w 287"/>
                <a:gd name="T15" fmla="*/ 102 h 248"/>
                <a:gd name="T16" fmla="*/ 280 w 287"/>
                <a:gd name="T17" fmla="*/ 101 h 248"/>
                <a:gd name="T18" fmla="*/ 280 w 287"/>
                <a:gd name="T19" fmla="*/ 101 h 248"/>
                <a:gd name="T20" fmla="*/ 280 w 287"/>
                <a:gd name="T21" fmla="*/ 101 h 248"/>
                <a:gd name="T22" fmla="*/ 280 w 287"/>
                <a:gd name="T23" fmla="*/ 100 h 248"/>
                <a:gd name="T24" fmla="*/ 280 w 287"/>
                <a:gd name="T25" fmla="*/ 100 h 248"/>
                <a:gd name="T26" fmla="*/ 279 w 287"/>
                <a:gd name="T27" fmla="*/ 100 h 248"/>
                <a:gd name="T28" fmla="*/ 279 w 287"/>
                <a:gd name="T29" fmla="*/ 99 h 248"/>
                <a:gd name="T30" fmla="*/ 279 w 287"/>
                <a:gd name="T31" fmla="*/ 99 h 248"/>
                <a:gd name="T32" fmla="*/ 279 w 287"/>
                <a:gd name="T33" fmla="*/ 99 h 248"/>
                <a:gd name="T34" fmla="*/ 279 w 287"/>
                <a:gd name="T35" fmla="*/ 98 h 248"/>
                <a:gd name="T36" fmla="*/ 279 w 287"/>
                <a:gd name="T37" fmla="*/ 98 h 248"/>
                <a:gd name="T38" fmla="*/ 279 w 287"/>
                <a:gd name="T39" fmla="*/ 97 h 248"/>
                <a:gd name="T40" fmla="*/ 279 w 287"/>
                <a:gd name="T41" fmla="*/ 97 h 248"/>
                <a:gd name="T42" fmla="*/ 279 w 287"/>
                <a:gd name="T43" fmla="*/ 97 h 248"/>
                <a:gd name="T44" fmla="*/ 279 w 287"/>
                <a:gd name="T45" fmla="*/ 96 h 248"/>
                <a:gd name="T46" fmla="*/ 279 w 287"/>
                <a:gd name="T47" fmla="*/ 96 h 248"/>
                <a:gd name="T48" fmla="*/ 279 w 287"/>
                <a:gd name="T49" fmla="*/ 96 h 248"/>
                <a:gd name="T50" fmla="*/ 279 w 287"/>
                <a:gd name="T51" fmla="*/ 95 h 248"/>
                <a:gd name="T52" fmla="*/ 279 w 287"/>
                <a:gd name="T53" fmla="*/ 95 h 248"/>
                <a:gd name="T54" fmla="*/ 279 w 287"/>
                <a:gd name="T55" fmla="*/ 94 h 248"/>
                <a:gd name="T56" fmla="*/ 279 w 287"/>
                <a:gd name="T57" fmla="*/ 94 h 248"/>
                <a:gd name="T58" fmla="*/ 278 w 287"/>
                <a:gd name="T59" fmla="*/ 94 h 248"/>
                <a:gd name="T60" fmla="*/ 278 w 287"/>
                <a:gd name="T61" fmla="*/ 93 h 248"/>
                <a:gd name="T62" fmla="*/ 278 w 287"/>
                <a:gd name="T63" fmla="*/ 93 h 248"/>
                <a:gd name="T64" fmla="*/ 278 w 287"/>
                <a:gd name="T65" fmla="*/ 92 h 248"/>
                <a:gd name="T66" fmla="*/ 278 w 287"/>
                <a:gd name="T67" fmla="*/ 92 h 248"/>
                <a:gd name="T68" fmla="*/ 278 w 287"/>
                <a:gd name="T69" fmla="*/ 92 h 248"/>
                <a:gd name="T70" fmla="*/ 278 w 287"/>
                <a:gd name="T71" fmla="*/ 91 h 248"/>
                <a:gd name="T72" fmla="*/ 278 w 287"/>
                <a:gd name="T73" fmla="*/ 91 h 248"/>
                <a:gd name="T74" fmla="*/ 278 w 287"/>
                <a:gd name="T75" fmla="*/ 91 h 248"/>
                <a:gd name="T76" fmla="*/ 278 w 287"/>
                <a:gd name="T77" fmla="*/ 90 h 248"/>
                <a:gd name="T78" fmla="*/ 278 w 287"/>
                <a:gd name="T79" fmla="*/ 90 h 248"/>
                <a:gd name="T80" fmla="*/ 277 w 287"/>
                <a:gd name="T81" fmla="*/ 89 h 248"/>
                <a:gd name="T82" fmla="*/ 277 w 287"/>
                <a:gd name="T83" fmla="*/ 89 h 248"/>
                <a:gd name="T84" fmla="*/ 277 w 287"/>
                <a:gd name="T85" fmla="*/ 89 h 248"/>
                <a:gd name="T86" fmla="*/ 277 w 287"/>
                <a:gd name="T87" fmla="*/ 88 h 248"/>
                <a:gd name="T88" fmla="*/ 277 w 287"/>
                <a:gd name="T89" fmla="*/ 88 h 248"/>
                <a:gd name="T90" fmla="*/ 277 w 287"/>
                <a:gd name="T91" fmla="*/ 88 h 248"/>
                <a:gd name="T92" fmla="*/ 277 w 287"/>
                <a:gd name="T93" fmla="*/ 87 h 248"/>
                <a:gd name="T94" fmla="*/ 277 w 287"/>
                <a:gd name="T95" fmla="*/ 87 h 248"/>
                <a:gd name="T96" fmla="*/ 277 w 287"/>
                <a:gd name="T97" fmla="*/ 86 h 248"/>
                <a:gd name="T98" fmla="*/ 277 w 287"/>
                <a:gd name="T99" fmla="*/ 86 h 248"/>
                <a:gd name="T100" fmla="*/ 276 w 287"/>
                <a:gd name="T101" fmla="*/ 86 h 248"/>
                <a:gd name="T102" fmla="*/ 276 w 287"/>
                <a:gd name="T103" fmla="*/ 85 h 248"/>
                <a:gd name="T104" fmla="*/ 276 w 287"/>
                <a:gd name="T105" fmla="*/ 85 h 248"/>
                <a:gd name="T106" fmla="*/ 276 w 287"/>
                <a:gd name="T107" fmla="*/ 84 h 248"/>
                <a:gd name="T108" fmla="*/ 276 w 287"/>
                <a:gd name="T109" fmla="*/ 84 h 248"/>
                <a:gd name="T110" fmla="*/ 276 w 287"/>
                <a:gd name="T111" fmla="*/ 84 h 248"/>
                <a:gd name="T112" fmla="*/ 270 w 287"/>
                <a:gd name="T113" fmla="*/ 68 h 248"/>
                <a:gd name="T114" fmla="*/ 270 w 287"/>
                <a:gd name="T115" fmla="*/ 68 h 248"/>
                <a:gd name="T116" fmla="*/ 153 w 287"/>
                <a:gd name="T117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7" h="248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41" y="28"/>
                    <a:pt x="0" y="89"/>
                    <a:pt x="9" y="149"/>
                  </a:cubicBezTo>
                  <a:cubicBezTo>
                    <a:pt x="8" y="149"/>
                    <a:pt x="8" y="149"/>
                    <a:pt x="8" y="149"/>
                  </a:cubicBezTo>
                  <a:cubicBezTo>
                    <a:pt x="9" y="154"/>
                    <a:pt x="10" y="159"/>
                    <a:pt x="12" y="165"/>
                  </a:cubicBezTo>
                  <a:cubicBezTo>
                    <a:pt x="28" y="216"/>
                    <a:pt x="78" y="248"/>
                    <a:pt x="135" y="248"/>
                  </a:cubicBezTo>
                  <a:cubicBezTo>
                    <a:pt x="148" y="248"/>
                    <a:pt x="161" y="246"/>
                    <a:pt x="175" y="243"/>
                  </a:cubicBezTo>
                  <a:cubicBezTo>
                    <a:pt x="176" y="242"/>
                    <a:pt x="178" y="242"/>
                    <a:pt x="180" y="241"/>
                  </a:cubicBezTo>
                  <a:cubicBezTo>
                    <a:pt x="181" y="241"/>
                    <a:pt x="183" y="240"/>
                    <a:pt x="184" y="240"/>
                  </a:cubicBezTo>
                  <a:cubicBezTo>
                    <a:pt x="247" y="219"/>
                    <a:pt x="287" y="160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79" y="100"/>
                  </a:cubicBezTo>
                  <a:cubicBezTo>
                    <a:pt x="279" y="100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8" y="94"/>
                    <a:pt x="278" y="94"/>
                    <a:pt x="278" y="94"/>
                  </a:cubicBezTo>
                  <a:cubicBezTo>
                    <a:pt x="278" y="94"/>
                    <a:pt x="278" y="94"/>
                    <a:pt x="278" y="94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6" y="86"/>
                  </a:cubicBezTo>
                  <a:cubicBezTo>
                    <a:pt x="276" y="86"/>
                    <a:pt x="276" y="86"/>
                    <a:pt x="276" y="86"/>
                  </a:cubicBezTo>
                  <a:cubicBezTo>
                    <a:pt x="276" y="86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3"/>
                    <a:pt x="276" y="83"/>
                  </a:cubicBezTo>
                  <a:cubicBezTo>
                    <a:pt x="274" y="78"/>
                    <a:pt x="272" y="73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69" y="68"/>
                    <a:pt x="269" y="68"/>
                    <a:pt x="269" y="68"/>
                  </a:cubicBezTo>
                  <a:cubicBezTo>
                    <a:pt x="249" y="26"/>
                    <a:pt x="203" y="0"/>
                    <a:pt x="153" y="0"/>
                  </a:cubicBezTo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3" name="Freeform 63"/>
            <p:cNvSpPr>
              <a:spLocks noEditPoints="1"/>
            </p:cNvSpPr>
            <p:nvPr/>
          </p:nvSpPr>
          <p:spPr bwMode="auto">
            <a:xfrm>
              <a:off x="2887" y="1929"/>
              <a:ext cx="10" cy="38"/>
            </a:xfrm>
            <a:custGeom>
              <a:avLst/>
              <a:gdLst>
                <a:gd name="T0" fmla="*/ 10 w 10"/>
                <a:gd name="T1" fmla="*/ 35 h 35"/>
                <a:gd name="T2" fmla="*/ 10 w 10"/>
                <a:gd name="T3" fmla="*/ 34 h 35"/>
                <a:gd name="T4" fmla="*/ 10 w 10"/>
                <a:gd name="T5" fmla="*/ 34 h 35"/>
                <a:gd name="T6" fmla="*/ 10 w 10"/>
                <a:gd name="T7" fmla="*/ 34 h 35"/>
                <a:gd name="T8" fmla="*/ 10 w 10"/>
                <a:gd name="T9" fmla="*/ 33 h 35"/>
                <a:gd name="T10" fmla="*/ 10 w 10"/>
                <a:gd name="T11" fmla="*/ 33 h 35"/>
                <a:gd name="T12" fmla="*/ 10 w 10"/>
                <a:gd name="T13" fmla="*/ 33 h 35"/>
                <a:gd name="T14" fmla="*/ 10 w 10"/>
                <a:gd name="T15" fmla="*/ 32 h 35"/>
                <a:gd name="T16" fmla="*/ 10 w 10"/>
                <a:gd name="T17" fmla="*/ 32 h 35"/>
                <a:gd name="T18" fmla="*/ 9 w 10"/>
                <a:gd name="T19" fmla="*/ 31 h 35"/>
                <a:gd name="T20" fmla="*/ 9 w 10"/>
                <a:gd name="T21" fmla="*/ 31 h 35"/>
                <a:gd name="T22" fmla="*/ 9 w 10"/>
                <a:gd name="T23" fmla="*/ 31 h 35"/>
                <a:gd name="T24" fmla="*/ 9 w 10"/>
                <a:gd name="T25" fmla="*/ 30 h 35"/>
                <a:gd name="T26" fmla="*/ 9 w 10"/>
                <a:gd name="T27" fmla="*/ 30 h 35"/>
                <a:gd name="T28" fmla="*/ 9 w 10"/>
                <a:gd name="T29" fmla="*/ 29 h 35"/>
                <a:gd name="T30" fmla="*/ 9 w 10"/>
                <a:gd name="T31" fmla="*/ 29 h 35"/>
                <a:gd name="T32" fmla="*/ 9 w 10"/>
                <a:gd name="T33" fmla="*/ 29 h 35"/>
                <a:gd name="T34" fmla="*/ 9 w 10"/>
                <a:gd name="T35" fmla="*/ 28 h 35"/>
                <a:gd name="T36" fmla="*/ 9 w 10"/>
                <a:gd name="T37" fmla="*/ 28 h 35"/>
                <a:gd name="T38" fmla="*/ 9 w 10"/>
                <a:gd name="T39" fmla="*/ 28 h 35"/>
                <a:gd name="T40" fmla="*/ 9 w 10"/>
                <a:gd name="T41" fmla="*/ 27 h 35"/>
                <a:gd name="T42" fmla="*/ 9 w 10"/>
                <a:gd name="T43" fmla="*/ 27 h 35"/>
                <a:gd name="T44" fmla="*/ 9 w 10"/>
                <a:gd name="T45" fmla="*/ 26 h 35"/>
                <a:gd name="T46" fmla="*/ 9 w 10"/>
                <a:gd name="T47" fmla="*/ 26 h 35"/>
                <a:gd name="T48" fmla="*/ 8 w 10"/>
                <a:gd name="T49" fmla="*/ 26 h 35"/>
                <a:gd name="T50" fmla="*/ 8 w 10"/>
                <a:gd name="T51" fmla="*/ 25 h 35"/>
                <a:gd name="T52" fmla="*/ 8 w 10"/>
                <a:gd name="T53" fmla="*/ 25 h 35"/>
                <a:gd name="T54" fmla="*/ 8 w 10"/>
                <a:gd name="T55" fmla="*/ 24 h 35"/>
                <a:gd name="T56" fmla="*/ 8 w 10"/>
                <a:gd name="T57" fmla="*/ 24 h 35"/>
                <a:gd name="T58" fmla="*/ 8 w 10"/>
                <a:gd name="T59" fmla="*/ 24 h 35"/>
                <a:gd name="T60" fmla="*/ 8 w 10"/>
                <a:gd name="T61" fmla="*/ 23 h 35"/>
                <a:gd name="T62" fmla="*/ 8 w 10"/>
                <a:gd name="T63" fmla="*/ 23 h 35"/>
                <a:gd name="T64" fmla="*/ 8 w 10"/>
                <a:gd name="T65" fmla="*/ 23 h 35"/>
                <a:gd name="T66" fmla="*/ 8 w 10"/>
                <a:gd name="T67" fmla="*/ 22 h 35"/>
                <a:gd name="T68" fmla="*/ 8 w 10"/>
                <a:gd name="T69" fmla="*/ 22 h 35"/>
                <a:gd name="T70" fmla="*/ 7 w 10"/>
                <a:gd name="T71" fmla="*/ 21 h 35"/>
                <a:gd name="T72" fmla="*/ 7 w 10"/>
                <a:gd name="T73" fmla="*/ 21 h 35"/>
                <a:gd name="T74" fmla="*/ 7 w 10"/>
                <a:gd name="T75" fmla="*/ 21 h 35"/>
                <a:gd name="T76" fmla="*/ 7 w 10"/>
                <a:gd name="T77" fmla="*/ 20 h 35"/>
                <a:gd name="T78" fmla="*/ 7 w 10"/>
                <a:gd name="T79" fmla="*/ 20 h 35"/>
                <a:gd name="T80" fmla="*/ 7 w 10"/>
                <a:gd name="T81" fmla="*/ 20 h 35"/>
                <a:gd name="T82" fmla="*/ 7 w 10"/>
                <a:gd name="T83" fmla="*/ 19 h 35"/>
                <a:gd name="T84" fmla="*/ 7 w 10"/>
                <a:gd name="T85" fmla="*/ 19 h 35"/>
                <a:gd name="T86" fmla="*/ 7 w 10"/>
                <a:gd name="T87" fmla="*/ 18 h 35"/>
                <a:gd name="T88" fmla="*/ 7 w 10"/>
                <a:gd name="T89" fmla="*/ 18 h 35"/>
                <a:gd name="T90" fmla="*/ 6 w 10"/>
                <a:gd name="T91" fmla="*/ 18 h 35"/>
                <a:gd name="T92" fmla="*/ 6 w 10"/>
                <a:gd name="T93" fmla="*/ 17 h 35"/>
                <a:gd name="T94" fmla="*/ 6 w 10"/>
                <a:gd name="T95" fmla="*/ 17 h 35"/>
                <a:gd name="T96" fmla="*/ 6 w 10"/>
                <a:gd name="T97" fmla="*/ 17 h 35"/>
                <a:gd name="T98" fmla="*/ 6 w 10"/>
                <a:gd name="T99" fmla="*/ 16 h 35"/>
                <a:gd name="T100" fmla="*/ 6 w 10"/>
                <a:gd name="T101" fmla="*/ 16 h 35"/>
                <a:gd name="T102" fmla="*/ 6 w 10"/>
                <a:gd name="T103" fmla="*/ 15 h 35"/>
                <a:gd name="T104" fmla="*/ 0 w 10"/>
                <a:gd name="T10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" h="35">
                  <a:moveTo>
                    <a:pt x="10" y="35"/>
                  </a:moveTo>
                  <a:cubicBezTo>
                    <a:pt x="10" y="35"/>
                    <a:pt x="10" y="35"/>
                    <a:pt x="10" y="35"/>
                  </a:cubicBezTo>
                  <a:cubicBezTo>
                    <a:pt x="10" y="35"/>
                    <a:pt x="10" y="35"/>
                    <a:pt x="10" y="35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5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2"/>
                  </a:moveTo>
                  <a:cubicBezTo>
                    <a:pt x="10" y="32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moveTo>
                    <a:pt x="10" y="32"/>
                  </a:moveTo>
                  <a:cubicBezTo>
                    <a:pt x="10" y="32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moveTo>
                    <a:pt x="9" y="31"/>
                  </a:moveTo>
                  <a:cubicBezTo>
                    <a:pt x="9" y="31"/>
                    <a:pt x="9" y="32"/>
                    <a:pt x="9" y="32"/>
                  </a:cubicBezTo>
                  <a:cubicBezTo>
                    <a:pt x="9" y="32"/>
                    <a:pt x="9" y="31"/>
                    <a:pt x="9" y="31"/>
                  </a:cubicBezTo>
                  <a:moveTo>
                    <a:pt x="9" y="31"/>
                  </a:move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moveTo>
                    <a:pt x="9" y="31"/>
                  </a:move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moveTo>
                    <a:pt x="9" y="30"/>
                  </a:moveTo>
                  <a:cubicBezTo>
                    <a:pt x="9" y="30"/>
                    <a:pt x="9" y="30"/>
                    <a:pt x="9" y="31"/>
                  </a:cubicBezTo>
                  <a:cubicBezTo>
                    <a:pt x="9" y="30"/>
                    <a:pt x="9" y="30"/>
                    <a:pt x="9" y="30"/>
                  </a:cubicBezTo>
                  <a:moveTo>
                    <a:pt x="9" y="30"/>
                  </a:move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9" y="30"/>
                    <a:pt x="9" y="30"/>
                  </a:cubicBezTo>
                  <a:moveTo>
                    <a:pt x="9" y="29"/>
                  </a:move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9" y="30"/>
                    <a:pt x="9" y="29"/>
                  </a:cubicBezTo>
                  <a:moveTo>
                    <a:pt x="9" y="29"/>
                  </a:moveTo>
                  <a:cubicBezTo>
                    <a:pt x="9" y="29"/>
                    <a:pt x="9" y="29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moveTo>
                    <a:pt x="9" y="29"/>
                  </a:moveTo>
                  <a:cubicBezTo>
                    <a:pt x="9" y="29"/>
                    <a:pt x="9" y="29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moveTo>
                    <a:pt x="9" y="28"/>
                  </a:moveTo>
                  <a:cubicBezTo>
                    <a:pt x="9" y="28"/>
                    <a:pt x="9" y="29"/>
                    <a:pt x="9" y="29"/>
                  </a:cubicBezTo>
                  <a:cubicBezTo>
                    <a:pt x="9" y="29"/>
                    <a:pt x="9" y="28"/>
                    <a:pt x="9" y="28"/>
                  </a:cubicBezTo>
                  <a:moveTo>
                    <a:pt x="9" y="28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moveTo>
                    <a:pt x="9" y="28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moveTo>
                    <a:pt x="9" y="27"/>
                  </a:moveTo>
                  <a:cubicBezTo>
                    <a:pt x="9" y="27"/>
                    <a:pt x="9" y="27"/>
                    <a:pt x="9" y="28"/>
                  </a:cubicBezTo>
                  <a:cubicBezTo>
                    <a:pt x="9" y="27"/>
                    <a:pt x="9" y="27"/>
                    <a:pt x="9" y="27"/>
                  </a:cubicBezTo>
                  <a:moveTo>
                    <a:pt x="9" y="27"/>
                  </a:moveTo>
                  <a:cubicBezTo>
                    <a:pt x="9" y="27"/>
                    <a:pt x="9" y="27"/>
                    <a:pt x="9" y="27"/>
                  </a:cubicBezTo>
                  <a:cubicBezTo>
                    <a:pt x="9" y="27"/>
                    <a:pt x="9" y="27"/>
                    <a:pt x="9" y="27"/>
                  </a:cubicBezTo>
                  <a:moveTo>
                    <a:pt x="9" y="26"/>
                  </a:moveTo>
                  <a:cubicBezTo>
                    <a:pt x="9" y="27"/>
                    <a:pt x="9" y="27"/>
                    <a:pt x="9" y="27"/>
                  </a:cubicBezTo>
                  <a:cubicBezTo>
                    <a:pt x="9" y="27"/>
                    <a:pt x="9" y="27"/>
                    <a:pt x="9" y="26"/>
                  </a:cubicBezTo>
                  <a:moveTo>
                    <a:pt x="9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moveTo>
                    <a:pt x="8" y="26"/>
                  </a:moveTo>
                  <a:cubicBezTo>
                    <a:pt x="8" y="26"/>
                    <a:pt x="8" y="26"/>
                    <a:pt x="9" y="26"/>
                  </a:cubicBezTo>
                  <a:cubicBezTo>
                    <a:pt x="8" y="26"/>
                    <a:pt x="8" y="26"/>
                    <a:pt x="8" y="26"/>
                  </a:cubicBezTo>
                  <a:moveTo>
                    <a:pt x="8" y="25"/>
                  </a:moveTo>
                  <a:cubicBezTo>
                    <a:pt x="8" y="25"/>
                    <a:pt x="8" y="25"/>
                    <a:pt x="8" y="26"/>
                  </a:cubicBezTo>
                  <a:cubicBezTo>
                    <a:pt x="8" y="25"/>
                    <a:pt x="8" y="25"/>
                    <a:pt x="8" y="25"/>
                  </a:cubicBezTo>
                  <a:moveTo>
                    <a:pt x="8" y="25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moveTo>
                    <a:pt x="8" y="24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4"/>
                  </a:cubicBezTo>
                  <a:moveTo>
                    <a:pt x="8" y="24"/>
                  </a:move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moveTo>
                    <a:pt x="8" y="24"/>
                  </a:move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moveTo>
                    <a:pt x="8" y="23"/>
                  </a:moveTo>
                  <a:cubicBezTo>
                    <a:pt x="8" y="23"/>
                    <a:pt x="8" y="24"/>
                    <a:pt x="8" y="24"/>
                  </a:cubicBezTo>
                  <a:cubicBezTo>
                    <a:pt x="8" y="24"/>
                    <a:pt x="8" y="23"/>
                    <a:pt x="8" y="23"/>
                  </a:cubicBezTo>
                  <a:moveTo>
                    <a:pt x="8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moveTo>
                    <a:pt x="8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moveTo>
                    <a:pt x="8" y="22"/>
                  </a:moveTo>
                  <a:cubicBezTo>
                    <a:pt x="8" y="22"/>
                    <a:pt x="8" y="22"/>
                    <a:pt x="8" y="23"/>
                  </a:cubicBezTo>
                  <a:cubicBezTo>
                    <a:pt x="8" y="22"/>
                    <a:pt x="8" y="22"/>
                    <a:pt x="8" y="22"/>
                  </a:cubicBezTo>
                  <a:moveTo>
                    <a:pt x="8" y="22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moveTo>
                    <a:pt x="7" y="21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7" y="21"/>
                  </a:cubicBezTo>
                  <a:moveTo>
                    <a:pt x="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moveTo>
                    <a:pt x="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moveTo>
                    <a:pt x="7" y="20"/>
                  </a:moveTo>
                  <a:cubicBezTo>
                    <a:pt x="7" y="20"/>
                    <a:pt x="7" y="21"/>
                    <a:pt x="7" y="21"/>
                  </a:cubicBezTo>
                  <a:cubicBezTo>
                    <a:pt x="7" y="21"/>
                    <a:pt x="7" y="20"/>
                    <a:pt x="7" y="20"/>
                  </a:cubicBezTo>
                  <a:moveTo>
                    <a:pt x="7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7" y="20"/>
                    <a:pt x="7" y="20"/>
                    <a:pt x="7" y="20"/>
                  </a:cubicBezTo>
                  <a:moveTo>
                    <a:pt x="7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7" y="20"/>
                    <a:pt x="7" y="20"/>
                    <a:pt x="7" y="20"/>
                  </a:cubicBezTo>
                  <a:moveTo>
                    <a:pt x="7" y="19"/>
                  </a:moveTo>
                  <a:cubicBezTo>
                    <a:pt x="7" y="19"/>
                    <a:pt x="7" y="19"/>
                    <a:pt x="7" y="20"/>
                  </a:cubicBezTo>
                  <a:cubicBezTo>
                    <a:pt x="7" y="19"/>
                    <a:pt x="7" y="19"/>
                    <a:pt x="7" y="19"/>
                  </a:cubicBezTo>
                  <a:moveTo>
                    <a:pt x="7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moveTo>
                    <a:pt x="7" y="18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8"/>
                  </a:cubicBezTo>
                  <a:moveTo>
                    <a:pt x="7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moveTo>
                    <a:pt x="6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6" y="18"/>
                  </a:cubicBezTo>
                  <a:moveTo>
                    <a:pt x="6" y="17"/>
                  </a:moveTo>
                  <a:cubicBezTo>
                    <a:pt x="6" y="17"/>
                    <a:pt x="6" y="18"/>
                    <a:pt x="6" y="18"/>
                  </a:cubicBezTo>
                  <a:cubicBezTo>
                    <a:pt x="6" y="18"/>
                    <a:pt x="6" y="17"/>
                    <a:pt x="6" y="17"/>
                  </a:cubicBezTo>
                  <a:moveTo>
                    <a:pt x="6" y="17"/>
                  </a:move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moveTo>
                    <a:pt x="6" y="17"/>
                  </a:move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moveTo>
                    <a:pt x="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moveTo>
                    <a:pt x="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5"/>
                    <a:pt x="4" y="10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4" y="10"/>
                    <a:pt x="2" y="5"/>
                    <a:pt x="0" y="0"/>
                  </a:cubicBezTo>
                </a:path>
              </a:pathLst>
            </a:custGeom>
            <a:solidFill>
              <a:srgbClr val="968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4" name="Freeform 64"/>
            <p:cNvSpPr/>
            <p:nvPr/>
          </p:nvSpPr>
          <p:spPr bwMode="auto">
            <a:xfrm>
              <a:off x="2583" y="1702"/>
              <a:ext cx="723" cy="317"/>
            </a:xfrm>
            <a:custGeom>
              <a:avLst/>
              <a:gdLst>
                <a:gd name="T0" fmla="*/ 497 w 673"/>
                <a:gd name="T1" fmla="*/ 22 h 295"/>
                <a:gd name="T2" fmla="*/ 389 w 673"/>
                <a:gd name="T3" fmla="*/ 168 h 295"/>
                <a:gd name="T4" fmla="*/ 289 w 673"/>
                <a:gd name="T5" fmla="*/ 199 h 295"/>
                <a:gd name="T6" fmla="*/ 117 w 673"/>
                <a:gd name="T7" fmla="*/ 139 h 295"/>
                <a:gd name="T8" fmla="*/ 11 w 673"/>
                <a:gd name="T9" fmla="*/ 295 h 295"/>
                <a:gd name="T10" fmla="*/ 22 w 673"/>
                <a:gd name="T11" fmla="*/ 292 h 295"/>
                <a:gd name="T12" fmla="*/ 121 w 673"/>
                <a:gd name="T13" fmla="*/ 151 h 295"/>
                <a:gd name="T14" fmla="*/ 282 w 673"/>
                <a:gd name="T15" fmla="*/ 211 h 295"/>
                <a:gd name="T16" fmla="*/ 294 w 673"/>
                <a:gd name="T17" fmla="*/ 208 h 295"/>
                <a:gd name="T18" fmla="*/ 390 w 673"/>
                <a:gd name="T19" fmla="*/ 178 h 295"/>
                <a:gd name="T20" fmla="*/ 402 w 673"/>
                <a:gd name="T21" fmla="*/ 175 h 295"/>
                <a:gd name="T22" fmla="*/ 500 w 673"/>
                <a:gd name="T23" fmla="*/ 34 h 295"/>
                <a:gd name="T24" fmla="*/ 661 w 673"/>
                <a:gd name="T25" fmla="*/ 95 h 295"/>
                <a:gd name="T26" fmla="*/ 673 w 673"/>
                <a:gd name="T27" fmla="*/ 91 h 295"/>
                <a:gd name="T28" fmla="*/ 497 w 673"/>
                <a:gd name="T29" fmla="*/ 22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3" h="295">
                  <a:moveTo>
                    <a:pt x="497" y="22"/>
                  </a:moveTo>
                  <a:cubicBezTo>
                    <a:pt x="428" y="43"/>
                    <a:pt x="383" y="106"/>
                    <a:pt x="389" y="168"/>
                  </a:cubicBezTo>
                  <a:cubicBezTo>
                    <a:pt x="289" y="199"/>
                    <a:pt x="289" y="199"/>
                    <a:pt x="289" y="199"/>
                  </a:cubicBezTo>
                  <a:cubicBezTo>
                    <a:pt x="258" y="144"/>
                    <a:pt x="187" y="118"/>
                    <a:pt x="117" y="139"/>
                  </a:cubicBezTo>
                  <a:cubicBezTo>
                    <a:pt x="45" y="162"/>
                    <a:pt x="0" y="229"/>
                    <a:pt x="11" y="295"/>
                  </a:cubicBezTo>
                  <a:cubicBezTo>
                    <a:pt x="22" y="292"/>
                    <a:pt x="22" y="292"/>
                    <a:pt x="22" y="292"/>
                  </a:cubicBezTo>
                  <a:cubicBezTo>
                    <a:pt x="13" y="232"/>
                    <a:pt x="55" y="171"/>
                    <a:pt x="121" y="151"/>
                  </a:cubicBezTo>
                  <a:cubicBezTo>
                    <a:pt x="187" y="130"/>
                    <a:pt x="256" y="157"/>
                    <a:pt x="282" y="211"/>
                  </a:cubicBezTo>
                  <a:cubicBezTo>
                    <a:pt x="294" y="208"/>
                    <a:pt x="294" y="208"/>
                    <a:pt x="294" y="208"/>
                  </a:cubicBezTo>
                  <a:cubicBezTo>
                    <a:pt x="390" y="178"/>
                    <a:pt x="390" y="178"/>
                    <a:pt x="390" y="178"/>
                  </a:cubicBezTo>
                  <a:cubicBezTo>
                    <a:pt x="402" y="175"/>
                    <a:pt x="402" y="175"/>
                    <a:pt x="402" y="175"/>
                  </a:cubicBezTo>
                  <a:cubicBezTo>
                    <a:pt x="393" y="115"/>
                    <a:pt x="434" y="54"/>
                    <a:pt x="500" y="34"/>
                  </a:cubicBezTo>
                  <a:cubicBezTo>
                    <a:pt x="567" y="13"/>
                    <a:pt x="635" y="40"/>
                    <a:pt x="661" y="95"/>
                  </a:cubicBezTo>
                  <a:cubicBezTo>
                    <a:pt x="673" y="91"/>
                    <a:pt x="673" y="91"/>
                    <a:pt x="673" y="91"/>
                  </a:cubicBezTo>
                  <a:cubicBezTo>
                    <a:pt x="645" y="30"/>
                    <a:pt x="570" y="0"/>
                    <a:pt x="497" y="22"/>
                  </a:cubicBezTo>
                  <a:close/>
                </a:path>
              </a:pathLst>
            </a:custGeom>
            <a:solidFill>
              <a:srgbClr val="0707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66" name="矩形: 圆角 21"/>
          <p:cNvSpPr/>
          <p:nvPr/>
        </p:nvSpPr>
        <p:spPr>
          <a:xfrm>
            <a:off x="8324583" y="3594529"/>
            <a:ext cx="2929584" cy="5049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605991" y="1665043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5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读</a:t>
            </a:r>
            <a:endParaRPr lang="zh-CN" altLang="en-US" sz="115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137945" y="1704869"/>
            <a:ext cx="4049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54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READING</a:t>
            </a:r>
            <a:endParaRPr lang="zh-CN" altLang="en-US" sz="54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7137945" y="2274228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本</a:t>
            </a:r>
            <a:endParaRPr lang="zh-CN" altLang="en-US" sz="7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8018376" y="230720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书</a:t>
            </a:r>
            <a:endParaRPr lang="zh-CN" altLang="en-US" sz="7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5705836" y="332797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修</a:t>
            </a:r>
            <a:endParaRPr lang="zh-CN" altLang="en-US" sz="48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7168054" y="32069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心</a:t>
            </a:r>
            <a:endParaRPr lang="zh-CN" altLang="en-US" sz="66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8998897" y="2764677"/>
            <a:ext cx="3335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SELF-CULTIVATION</a:t>
            </a:r>
            <a:endParaRPr lang="zh-CN" altLang="en-US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8311333" y="3570580"/>
            <a:ext cx="2917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爱上读书</a:t>
            </a:r>
            <a:endParaRPr lang="zh-CN" altLang="en-US" sz="32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5747531" y="4119361"/>
            <a:ext cx="5506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Academic </a:t>
            </a:r>
            <a:r>
              <a:rPr lang="en-US" altLang="zh-CN" sz="1200" dirty="0" err="1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attitude:learning</a:t>
            </a:r>
            <a:r>
              <a:rPr lang="en-US" altLang="zh-CN" sz="12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 should have a serious attitude, to work hard,</a:t>
            </a:r>
            <a:endParaRPr lang="zh-CN" altLang="en-US" sz="12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5757508" y="4335700"/>
            <a:ext cx="6100912" cy="62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学术的态度：学习本应有严肃的态度，要努力，有自觉的意识，学术水平的高低靠</a:t>
            </a:r>
            <a:r>
              <a:rPr lang="zh-CN" altLang="en-US" sz="1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积累，不</a:t>
            </a: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强调客观，强调人自身的努力</a:t>
            </a:r>
            <a:r>
              <a:rPr lang="zh-CN" altLang="en-US" sz="1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，是</a:t>
            </a: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对个人品质的要求。</a:t>
            </a:r>
            <a:endParaRPr lang="en-US" altLang="zh-CN" sz="1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6439497" y="332643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在</a:t>
            </a:r>
            <a:endParaRPr lang="zh-CN" altLang="en-US" sz="48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8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3" dur="20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7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10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6" grpId="0" animBg="1"/>
          <p:bldP spid="67" grpId="0"/>
          <p:bldP spid="70" grpId="0"/>
          <p:bldP spid="71" grpId="0"/>
          <p:bldP spid="72" grpId="0"/>
          <p:bldP spid="73" grpId="0"/>
          <p:bldP spid="75" grpId="0"/>
          <p:bldP spid="7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8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3" dur="20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7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10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2" fill="hold">
                          <p:stCondLst>
                            <p:cond delay="indefinite"/>
                          </p:stCondLst>
                          <p:childTnLst>
                            <p:par>
                              <p:cTn id="7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4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6" grpId="0" animBg="1"/>
          <p:bldP spid="67" grpId="0"/>
          <p:bldP spid="70" grpId="0"/>
          <p:bldP spid="71" grpId="0"/>
          <p:bldP spid="72" grpId="0"/>
          <p:bldP spid="73" grpId="0"/>
          <p:bldP spid="75" grpId="0"/>
          <p:bldP spid="77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64708" y="266428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651375" y="3392486"/>
            <a:ext cx="2795588" cy="1182689"/>
            <a:chOff x="4651375" y="3392486"/>
            <a:chExt cx="2795588" cy="1182689"/>
          </a:xfrm>
        </p:grpSpPr>
        <p:grpSp>
          <p:nvGrpSpPr>
            <p:cNvPr id="9" name="组合 8"/>
            <p:cNvGrpSpPr/>
            <p:nvPr/>
          </p:nvGrpSpPr>
          <p:grpSpPr>
            <a:xfrm>
              <a:off x="4651375" y="3392486"/>
              <a:ext cx="2795588" cy="1182689"/>
              <a:chOff x="4651375" y="3392486"/>
              <a:chExt cx="2795588" cy="1182689"/>
            </a:xfrm>
          </p:grpSpPr>
          <p:sp>
            <p:nvSpPr>
              <p:cNvPr id="4" name="MH_SubTitle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4651375" y="3392486"/>
                <a:ext cx="2730500" cy="742950"/>
              </a:xfrm>
              <a:custGeom>
                <a:avLst/>
                <a:gdLst>
                  <a:gd name="T0" fmla="*/ 2147483646 w 931"/>
                  <a:gd name="T1" fmla="*/ 2147483646 h 253"/>
                  <a:gd name="T2" fmla="*/ 2147483646 w 931"/>
                  <a:gd name="T3" fmla="*/ 2147483646 h 253"/>
                  <a:gd name="T4" fmla="*/ 2147483646 w 931"/>
                  <a:gd name="T5" fmla="*/ 2147483646 h 253"/>
                  <a:gd name="T6" fmla="*/ 2147483646 w 931"/>
                  <a:gd name="T7" fmla="*/ 2147483646 h 253"/>
                  <a:gd name="T8" fmla="*/ 2147483646 w 931"/>
                  <a:gd name="T9" fmla="*/ 2147483646 h 253"/>
                  <a:gd name="T10" fmla="*/ 2147483646 w 931"/>
                  <a:gd name="T11" fmla="*/ 2147483646 h 253"/>
                  <a:gd name="T12" fmla="*/ 2147483646 w 931"/>
                  <a:gd name="T13" fmla="*/ 2147483646 h 253"/>
                  <a:gd name="T14" fmla="*/ 2147483646 w 931"/>
                  <a:gd name="T15" fmla="*/ 2147483646 h 253"/>
                  <a:gd name="T16" fmla="*/ 2147483646 w 931"/>
                  <a:gd name="T17" fmla="*/ 2147483646 h 253"/>
                  <a:gd name="T18" fmla="*/ 2147483646 w 931"/>
                  <a:gd name="T19" fmla="*/ 2147483646 h 253"/>
                  <a:gd name="T20" fmla="*/ 2147483646 w 931"/>
                  <a:gd name="T21" fmla="*/ 2147483646 h 253"/>
                  <a:gd name="T22" fmla="*/ 2147483646 w 931"/>
                  <a:gd name="T23" fmla="*/ 2147483646 h 253"/>
                  <a:gd name="T24" fmla="*/ 2147483646 w 931"/>
                  <a:gd name="T25" fmla="*/ 2147483646 h 2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31"/>
                  <a:gd name="T40" fmla="*/ 0 h 253"/>
                  <a:gd name="T41" fmla="*/ 931 w 931"/>
                  <a:gd name="T42" fmla="*/ 253 h 25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31" h="253">
                    <a:moveTo>
                      <a:pt x="61" y="248"/>
                    </a:moveTo>
                    <a:cubicBezTo>
                      <a:pt x="88" y="248"/>
                      <a:pt x="115" y="246"/>
                      <a:pt x="140" y="245"/>
                    </a:cubicBezTo>
                    <a:cubicBezTo>
                      <a:pt x="281" y="238"/>
                      <a:pt x="423" y="245"/>
                      <a:pt x="566" y="245"/>
                    </a:cubicBezTo>
                    <a:cubicBezTo>
                      <a:pt x="683" y="245"/>
                      <a:pt x="798" y="253"/>
                      <a:pt x="910" y="235"/>
                    </a:cubicBezTo>
                    <a:cubicBezTo>
                      <a:pt x="907" y="171"/>
                      <a:pt x="931" y="75"/>
                      <a:pt x="906" y="15"/>
                    </a:cubicBezTo>
                    <a:cubicBezTo>
                      <a:pt x="852" y="15"/>
                      <a:pt x="798" y="11"/>
                      <a:pt x="744" y="9"/>
                    </a:cubicBezTo>
                    <a:cubicBezTo>
                      <a:pt x="690" y="6"/>
                      <a:pt x="630" y="8"/>
                      <a:pt x="576" y="5"/>
                    </a:cubicBezTo>
                    <a:cubicBezTo>
                      <a:pt x="468" y="1"/>
                      <a:pt x="366" y="0"/>
                      <a:pt x="258" y="5"/>
                    </a:cubicBezTo>
                    <a:cubicBezTo>
                      <a:pt x="201" y="8"/>
                      <a:pt x="143" y="11"/>
                      <a:pt x="86" y="16"/>
                    </a:cubicBezTo>
                    <a:cubicBezTo>
                      <a:pt x="71" y="18"/>
                      <a:pt x="22" y="16"/>
                      <a:pt x="12" y="27"/>
                    </a:cubicBezTo>
                    <a:cubicBezTo>
                      <a:pt x="0" y="40"/>
                      <a:pt x="10" y="81"/>
                      <a:pt x="10" y="97"/>
                    </a:cubicBezTo>
                    <a:cubicBezTo>
                      <a:pt x="10" y="135"/>
                      <a:pt x="5" y="173"/>
                      <a:pt x="13" y="210"/>
                    </a:cubicBezTo>
                    <a:cubicBezTo>
                      <a:pt x="21" y="243"/>
                      <a:pt x="26" y="248"/>
                      <a:pt x="61" y="24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5875">
                <a:solidFill>
                  <a:schemeClr val="accent1"/>
                </a:solidFill>
                <a:miter lim="800000"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rPr>
                  <a:t>什么不是概念</a:t>
                </a:r>
                <a:endPara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  <p:sp>
            <p:nvSpPr>
              <p:cNvPr id="5" name="MH_Other_1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7065963" y="3937000"/>
                <a:ext cx="381000" cy="638175"/>
              </a:xfrm>
              <a:custGeom>
                <a:avLst/>
                <a:gdLst>
                  <a:gd name="T0" fmla="*/ 30078 w 489601"/>
                  <a:gd name="T1" fmla="*/ 12482 h 817519"/>
                  <a:gd name="T2" fmla="*/ 31112 w 489601"/>
                  <a:gd name="T3" fmla="*/ 12453 h 817519"/>
                  <a:gd name="T4" fmla="*/ 2856 w 489601"/>
                  <a:gd name="T5" fmla="*/ 4822 h 817519"/>
                  <a:gd name="T6" fmla="*/ 8893 w 489601"/>
                  <a:gd name="T7" fmla="*/ 12068 h 817519"/>
                  <a:gd name="T8" fmla="*/ 14735 w 489601"/>
                  <a:gd name="T9" fmla="*/ 12027 h 817519"/>
                  <a:gd name="T10" fmla="*/ 17199 w 489601"/>
                  <a:gd name="T11" fmla="*/ 10727 h 817519"/>
                  <a:gd name="T12" fmla="*/ 17327 w 489601"/>
                  <a:gd name="T13" fmla="*/ 10818 h 817519"/>
                  <a:gd name="T14" fmla="*/ 17477 w 489601"/>
                  <a:gd name="T15" fmla="*/ 10595 h 817519"/>
                  <a:gd name="T16" fmla="*/ 17199 w 489601"/>
                  <a:gd name="T17" fmla="*/ 10727 h 817519"/>
                  <a:gd name="T18" fmla="*/ 10828 w 489601"/>
                  <a:gd name="T19" fmla="*/ 3877 h 817519"/>
                  <a:gd name="T20" fmla="*/ 30269 w 489601"/>
                  <a:gd name="T21" fmla="*/ 47 h 817519"/>
                  <a:gd name="T22" fmla="*/ 36627 w 489601"/>
                  <a:gd name="T23" fmla="*/ 10557 h 817519"/>
                  <a:gd name="T24" fmla="*/ 31112 w 489601"/>
                  <a:gd name="T25" fmla="*/ 11504 h 817519"/>
                  <a:gd name="T26" fmla="*/ 32337 w 489601"/>
                  <a:gd name="T27" fmla="*/ 1390 h 817519"/>
                  <a:gd name="T28" fmla="*/ 21629 w 489601"/>
                  <a:gd name="T29" fmla="*/ 7725 h 817519"/>
                  <a:gd name="T30" fmla="*/ 22773 w 489601"/>
                  <a:gd name="T31" fmla="*/ 11032 h 817519"/>
                  <a:gd name="T32" fmla="*/ 29733 w 489601"/>
                  <a:gd name="T33" fmla="*/ 12216 h 817519"/>
                  <a:gd name="T34" fmla="*/ 24869 w 489601"/>
                  <a:gd name="T35" fmla="*/ 12571 h 817519"/>
                  <a:gd name="T36" fmla="*/ 21931 w 489601"/>
                  <a:gd name="T37" fmla="*/ 12056 h 817519"/>
                  <a:gd name="T38" fmla="*/ 20985 w 489601"/>
                  <a:gd name="T39" fmla="*/ 12114 h 817519"/>
                  <a:gd name="T40" fmla="*/ 26777 w 489601"/>
                  <a:gd name="T41" fmla="*/ 23170 h 817519"/>
                  <a:gd name="T42" fmla="*/ 39281 w 489601"/>
                  <a:gd name="T43" fmla="*/ 68145 h 817519"/>
                  <a:gd name="T44" fmla="*/ 33182 w 489601"/>
                  <a:gd name="T45" fmla="*/ 45973 h 817519"/>
                  <a:gd name="T46" fmla="*/ 25557 w 489601"/>
                  <a:gd name="T47" fmla="*/ 26971 h 817519"/>
                  <a:gd name="T48" fmla="*/ 18722 w 489601"/>
                  <a:gd name="T49" fmla="*/ 12217 h 817519"/>
                  <a:gd name="T50" fmla="*/ 15170 w 489601"/>
                  <a:gd name="T51" fmla="*/ 29170 h 817519"/>
                  <a:gd name="T52" fmla="*/ 3832 w 489601"/>
                  <a:gd name="T53" fmla="*/ 50371 h 817519"/>
                  <a:gd name="T54" fmla="*/ 14653 w 489601"/>
                  <a:gd name="T55" fmla="*/ 13582 h 817519"/>
                  <a:gd name="T56" fmla="*/ 15119 w 489601"/>
                  <a:gd name="T57" fmla="*/ 12855 h 817519"/>
                  <a:gd name="T58" fmla="*/ 8308 w 489601"/>
                  <a:gd name="T59" fmla="*/ 13723 h 817519"/>
                  <a:gd name="T60" fmla="*/ 5641 w 489601"/>
                  <a:gd name="T61" fmla="*/ 13336 h 817519"/>
                  <a:gd name="T62" fmla="*/ 2742 w 489601"/>
                  <a:gd name="T63" fmla="*/ 11281 h 817519"/>
                  <a:gd name="T64" fmla="*/ 8068 w 489601"/>
                  <a:gd name="T65" fmla="*/ 727 h 817519"/>
                  <a:gd name="T66" fmla="*/ 18650 w 489601"/>
                  <a:gd name="T67" fmla="*/ 7976 h 817519"/>
                  <a:gd name="T68" fmla="*/ 20350 w 489601"/>
                  <a:gd name="T69" fmla="*/ 5606 h 817519"/>
                  <a:gd name="T70" fmla="*/ 21014 w 489601"/>
                  <a:gd name="T71" fmla="*/ 4232 h 817519"/>
                  <a:gd name="T72" fmla="*/ 22839 w 489601"/>
                  <a:gd name="T73" fmla="*/ 2655 h 8175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89601" h="817519">
                    <a:moveTo>
                      <a:pt x="382030" y="148204"/>
                    </a:moveTo>
                    <a:cubicBezTo>
                      <a:pt x="376386" y="149144"/>
                      <a:pt x="372154" y="149144"/>
                      <a:pt x="369332" y="148556"/>
                    </a:cubicBezTo>
                    <a:lnTo>
                      <a:pt x="369178" y="148440"/>
                    </a:lnTo>
                    <a:lnTo>
                      <a:pt x="382030" y="148204"/>
                    </a:lnTo>
                    <a:close/>
                    <a:moveTo>
                      <a:pt x="72717" y="25053"/>
                    </a:moveTo>
                    <a:cubicBezTo>
                      <a:pt x="50129" y="22710"/>
                      <a:pt x="31306" y="29271"/>
                      <a:pt x="35070" y="57390"/>
                    </a:cubicBezTo>
                    <a:cubicBezTo>
                      <a:pt x="38835" y="100506"/>
                      <a:pt x="68011" y="130500"/>
                      <a:pt x="104246" y="143154"/>
                    </a:cubicBezTo>
                    <a:lnTo>
                      <a:pt x="109197" y="143624"/>
                    </a:lnTo>
                    <a:lnTo>
                      <a:pt x="173943" y="136089"/>
                    </a:lnTo>
                    <a:lnTo>
                      <a:pt x="180928" y="143134"/>
                    </a:lnTo>
                    <a:lnTo>
                      <a:pt x="189943" y="140583"/>
                    </a:lnTo>
                    <a:lnTo>
                      <a:pt x="211202" y="127656"/>
                    </a:lnTo>
                    <a:lnTo>
                      <a:pt x="212009" y="128625"/>
                    </a:lnTo>
                    <a:lnTo>
                      <a:pt x="212766" y="128743"/>
                    </a:lnTo>
                    <a:lnTo>
                      <a:pt x="218745" y="128743"/>
                    </a:lnTo>
                    <a:lnTo>
                      <a:pt x="214613" y="126103"/>
                    </a:lnTo>
                    <a:lnTo>
                      <a:pt x="214799" y="125468"/>
                    </a:lnTo>
                    <a:lnTo>
                      <a:pt x="211202" y="127656"/>
                    </a:lnTo>
                    <a:lnTo>
                      <a:pt x="175304" y="84572"/>
                    </a:lnTo>
                    <a:cubicBezTo>
                      <a:pt x="163069" y="69575"/>
                      <a:pt x="149893" y="55515"/>
                      <a:pt x="132952" y="46142"/>
                    </a:cubicBezTo>
                    <a:cubicBezTo>
                      <a:pt x="121658" y="38644"/>
                      <a:pt x="95305" y="27396"/>
                      <a:pt x="72717" y="25053"/>
                    </a:cubicBezTo>
                    <a:close/>
                    <a:moveTo>
                      <a:pt x="371684" y="557"/>
                    </a:moveTo>
                    <a:cubicBezTo>
                      <a:pt x="403662" y="-2265"/>
                      <a:pt x="434700" y="5259"/>
                      <a:pt x="457273" y="31591"/>
                    </a:cubicBezTo>
                    <a:cubicBezTo>
                      <a:pt x="483608" y="61684"/>
                      <a:pt x="479846" y="103063"/>
                      <a:pt x="449749" y="125633"/>
                    </a:cubicBezTo>
                    <a:cubicBezTo>
                      <a:pt x="430938" y="140680"/>
                      <a:pt x="404603" y="140680"/>
                      <a:pt x="382030" y="148204"/>
                    </a:cubicBezTo>
                    <a:cubicBezTo>
                      <a:pt x="404603" y="144442"/>
                      <a:pt x="400841" y="136918"/>
                      <a:pt x="382030" y="136918"/>
                    </a:cubicBezTo>
                    <a:cubicBezTo>
                      <a:pt x="415889" y="133156"/>
                      <a:pt x="445987" y="110586"/>
                      <a:pt x="434700" y="69208"/>
                    </a:cubicBezTo>
                    <a:cubicBezTo>
                      <a:pt x="430938" y="50399"/>
                      <a:pt x="419651" y="27829"/>
                      <a:pt x="397078" y="16544"/>
                    </a:cubicBezTo>
                    <a:cubicBezTo>
                      <a:pt x="343467" y="-6026"/>
                      <a:pt x="308903" y="30650"/>
                      <a:pt x="282274" y="67856"/>
                    </a:cubicBezTo>
                    <a:lnTo>
                      <a:pt x="265593" y="91929"/>
                    </a:lnTo>
                    <a:lnTo>
                      <a:pt x="268531" y="126930"/>
                    </a:lnTo>
                    <a:lnTo>
                      <a:pt x="279636" y="131298"/>
                    </a:lnTo>
                    <a:cubicBezTo>
                      <a:pt x="312665" y="140151"/>
                      <a:pt x="367922" y="139269"/>
                      <a:pt x="382030" y="136918"/>
                    </a:cubicBezTo>
                    <a:cubicBezTo>
                      <a:pt x="370743" y="138799"/>
                      <a:pt x="365100" y="142561"/>
                      <a:pt x="365100" y="145382"/>
                    </a:cubicBezTo>
                    <a:lnTo>
                      <a:pt x="369178" y="148440"/>
                    </a:lnTo>
                    <a:lnTo>
                      <a:pt x="305376" y="149614"/>
                    </a:lnTo>
                    <a:lnTo>
                      <a:pt x="269295" y="143410"/>
                    </a:lnTo>
                    <a:lnTo>
                      <a:pt x="269295" y="143478"/>
                    </a:lnTo>
                    <a:cubicBezTo>
                      <a:pt x="261791" y="143478"/>
                      <a:pt x="261791" y="143478"/>
                      <a:pt x="261791" y="143478"/>
                    </a:cubicBezTo>
                    <a:lnTo>
                      <a:pt x="257677" y="144158"/>
                    </a:lnTo>
                    <a:lnTo>
                      <a:pt x="291826" y="190460"/>
                    </a:lnTo>
                    <a:cubicBezTo>
                      <a:pt x="307273" y="217317"/>
                      <a:pt x="319444" y="245586"/>
                      <a:pt x="328806" y="275741"/>
                    </a:cubicBezTo>
                    <a:cubicBezTo>
                      <a:pt x="355020" y="362434"/>
                      <a:pt x="336296" y="441590"/>
                      <a:pt x="407448" y="509437"/>
                    </a:cubicBezTo>
                    <a:cubicBezTo>
                      <a:pt x="486091" y="584823"/>
                      <a:pt x="501070" y="709210"/>
                      <a:pt x="482346" y="810981"/>
                    </a:cubicBezTo>
                    <a:cubicBezTo>
                      <a:pt x="474856" y="829827"/>
                      <a:pt x="448642" y="803442"/>
                      <a:pt x="452387" y="788365"/>
                    </a:cubicBezTo>
                    <a:cubicBezTo>
                      <a:pt x="467366" y="716748"/>
                      <a:pt x="463622" y="599900"/>
                      <a:pt x="407448" y="547130"/>
                    </a:cubicBezTo>
                    <a:cubicBezTo>
                      <a:pt x="373745" y="516976"/>
                      <a:pt x="351275" y="498129"/>
                      <a:pt x="332551" y="456667"/>
                    </a:cubicBezTo>
                    <a:cubicBezTo>
                      <a:pt x="313827" y="415205"/>
                      <a:pt x="321316" y="362434"/>
                      <a:pt x="313827" y="320972"/>
                    </a:cubicBezTo>
                    <a:cubicBezTo>
                      <a:pt x="299783" y="267260"/>
                      <a:pt x="281527" y="219908"/>
                      <a:pt x="252738" y="175736"/>
                    </a:cubicBezTo>
                    <a:lnTo>
                      <a:pt x="229900" y="145390"/>
                    </a:lnTo>
                    <a:lnTo>
                      <a:pt x="226506" y="148167"/>
                    </a:lnTo>
                    <a:cubicBezTo>
                      <a:pt x="180924" y="198879"/>
                      <a:pt x="199445" y="284549"/>
                      <a:pt x="186275" y="347153"/>
                    </a:cubicBezTo>
                    <a:cubicBezTo>
                      <a:pt x="163697" y="437530"/>
                      <a:pt x="118542" y="516610"/>
                      <a:pt x="84675" y="599455"/>
                    </a:cubicBezTo>
                    <a:cubicBezTo>
                      <a:pt x="84675" y="610752"/>
                      <a:pt x="47045" y="603221"/>
                      <a:pt x="47045" y="599455"/>
                    </a:cubicBezTo>
                    <a:cubicBezTo>
                      <a:pt x="88438" y="505313"/>
                      <a:pt x="148645" y="407405"/>
                      <a:pt x="152408" y="301965"/>
                    </a:cubicBezTo>
                    <a:cubicBezTo>
                      <a:pt x="155230" y="256777"/>
                      <a:pt x="155936" y="200997"/>
                      <a:pt x="179925" y="161634"/>
                    </a:cubicBezTo>
                    <a:lnTo>
                      <a:pt x="192579" y="148902"/>
                    </a:lnTo>
                    <a:lnTo>
                      <a:pt x="185657" y="152996"/>
                    </a:lnTo>
                    <a:cubicBezTo>
                      <a:pt x="163069" y="161431"/>
                      <a:pt x="138599" y="166118"/>
                      <a:pt x="114128" y="166118"/>
                    </a:cubicBezTo>
                    <a:lnTo>
                      <a:pt x="102016" y="163312"/>
                    </a:lnTo>
                    <a:lnTo>
                      <a:pt x="76747" y="166252"/>
                    </a:lnTo>
                    <a:cubicBezTo>
                      <a:pt x="73009" y="166252"/>
                      <a:pt x="69270" y="162482"/>
                      <a:pt x="69270" y="158711"/>
                    </a:cubicBezTo>
                    <a:lnTo>
                      <a:pt x="71255" y="155709"/>
                    </a:lnTo>
                    <a:lnTo>
                      <a:pt x="33659" y="134249"/>
                    </a:lnTo>
                    <a:cubicBezTo>
                      <a:pt x="10600" y="115503"/>
                      <a:pt x="-4458" y="89258"/>
                      <a:pt x="1189" y="57390"/>
                    </a:cubicBezTo>
                    <a:cubicBezTo>
                      <a:pt x="4953" y="19898"/>
                      <a:pt x="68952" y="8650"/>
                      <a:pt x="99070" y="8650"/>
                    </a:cubicBezTo>
                    <a:cubicBezTo>
                      <a:pt x="155540" y="14274"/>
                      <a:pt x="184480" y="45205"/>
                      <a:pt x="216068" y="80881"/>
                    </a:cubicBezTo>
                    <a:lnTo>
                      <a:pt x="228999" y="94932"/>
                    </a:lnTo>
                    <a:lnTo>
                      <a:pt x="248943" y="67797"/>
                    </a:lnTo>
                    <a:lnTo>
                      <a:pt x="249881" y="66719"/>
                    </a:lnTo>
                    <a:lnTo>
                      <a:pt x="250534" y="61537"/>
                    </a:lnTo>
                    <a:cubicBezTo>
                      <a:pt x="250534" y="54088"/>
                      <a:pt x="254286" y="50364"/>
                      <a:pt x="258038" y="50364"/>
                    </a:cubicBezTo>
                    <a:lnTo>
                      <a:pt x="261298" y="53600"/>
                    </a:lnTo>
                    <a:lnTo>
                      <a:pt x="280451" y="31591"/>
                    </a:lnTo>
                    <a:cubicBezTo>
                      <a:pt x="306786" y="16544"/>
                      <a:pt x="339705" y="3378"/>
                      <a:pt x="371684" y="5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4716464" y="3429000"/>
              <a:ext cx="2579687" cy="661987"/>
            </a:xfrm>
            <a:custGeom>
              <a:avLst/>
              <a:gdLst>
                <a:gd name="T0" fmla="*/ 217439 w 3308350"/>
                <a:gd name="T1" fmla="*/ 70544 h 847726"/>
                <a:gd name="T2" fmla="*/ 38765 w 3308350"/>
                <a:gd name="T3" fmla="*/ 69933 h 847726"/>
                <a:gd name="T4" fmla="*/ 13341 w 3308350"/>
                <a:gd name="T5" fmla="*/ 68710 h 847726"/>
                <a:gd name="T6" fmla="*/ 13027 w 3308350"/>
                <a:gd name="T7" fmla="*/ 69943 h 847726"/>
                <a:gd name="T8" fmla="*/ 238348 w 3308350"/>
                <a:gd name="T9" fmla="*/ 70277 h 847726"/>
                <a:gd name="T10" fmla="*/ 212370 w 3308350"/>
                <a:gd name="T11" fmla="*/ 69608 h 847726"/>
                <a:gd name="T12" fmla="*/ 199312 w 3308350"/>
                <a:gd name="T13" fmla="*/ 69015 h 847726"/>
                <a:gd name="T14" fmla="*/ 177160 w 3308350"/>
                <a:gd name="T15" fmla="*/ 68403 h 847726"/>
                <a:gd name="T16" fmla="*/ 177160 w 3308350"/>
                <a:gd name="T17" fmla="*/ 68403 h 847726"/>
                <a:gd name="T18" fmla="*/ 168726 w 3308350"/>
                <a:gd name="T19" fmla="*/ 69875 h 847726"/>
                <a:gd name="T20" fmla="*/ 159344 w 3308350"/>
                <a:gd name="T21" fmla="*/ 69286 h 847726"/>
                <a:gd name="T22" fmla="*/ 131767 w 3308350"/>
                <a:gd name="T23" fmla="*/ 68001 h 847726"/>
                <a:gd name="T24" fmla="*/ 52142 w 3308350"/>
                <a:gd name="T25" fmla="*/ 68001 h 847726"/>
                <a:gd name="T26" fmla="*/ 52142 w 3308350"/>
                <a:gd name="T27" fmla="*/ 68001 h 847726"/>
                <a:gd name="T28" fmla="*/ 243340 w 3308350"/>
                <a:gd name="T29" fmla="*/ 68345 h 847726"/>
                <a:gd name="T30" fmla="*/ 97101 w 3308350"/>
                <a:gd name="T31" fmla="*/ 69340 h 847726"/>
                <a:gd name="T32" fmla="*/ 78655 w 3308350"/>
                <a:gd name="T33" fmla="*/ 69340 h 847726"/>
                <a:gd name="T34" fmla="*/ 145890 w 3308350"/>
                <a:gd name="T35" fmla="*/ 69902 h 847726"/>
                <a:gd name="T36" fmla="*/ 118057 w 3308350"/>
                <a:gd name="T37" fmla="*/ 68286 h 847726"/>
                <a:gd name="T38" fmla="*/ 65278 w 3308350"/>
                <a:gd name="T39" fmla="*/ 67332 h 847726"/>
                <a:gd name="T40" fmla="*/ 57132 w 3308350"/>
                <a:gd name="T41" fmla="*/ 68286 h 847726"/>
                <a:gd name="T42" fmla="*/ 83723 w 3308350"/>
                <a:gd name="T43" fmla="*/ 68626 h 847726"/>
                <a:gd name="T44" fmla="*/ 9051 w 3308350"/>
                <a:gd name="T45" fmla="*/ 69247 h 847726"/>
                <a:gd name="T46" fmla="*/ 1154 w 3308350"/>
                <a:gd name="T47" fmla="*/ 48591 h 847726"/>
                <a:gd name="T48" fmla="*/ 1154 w 3308350"/>
                <a:gd name="T49" fmla="*/ 48591 h 847726"/>
                <a:gd name="T50" fmla="*/ 272142 w 3308350"/>
                <a:gd name="T51" fmla="*/ 46420 h 847726"/>
                <a:gd name="T52" fmla="*/ 528 w 3308350"/>
                <a:gd name="T53" fmla="*/ 44203 h 847726"/>
                <a:gd name="T54" fmla="*/ 273350 w 3308350"/>
                <a:gd name="T55" fmla="*/ 42033 h 847726"/>
                <a:gd name="T56" fmla="*/ 2186 w 3308350"/>
                <a:gd name="T57" fmla="*/ 22316 h 847726"/>
                <a:gd name="T58" fmla="*/ 905 w 3308350"/>
                <a:gd name="T59" fmla="*/ 27990 h 847726"/>
                <a:gd name="T60" fmla="*/ 274895 w 3308350"/>
                <a:gd name="T61" fmla="*/ 25150 h 847726"/>
                <a:gd name="T62" fmla="*/ 273972 w 3308350"/>
                <a:gd name="T63" fmla="*/ 18791 h 847726"/>
                <a:gd name="T64" fmla="*/ 940 w 3308350"/>
                <a:gd name="T65" fmla="*/ 17804 h 847726"/>
                <a:gd name="T66" fmla="*/ 270850 w 3308350"/>
                <a:gd name="T67" fmla="*/ 5489 h 847726"/>
                <a:gd name="T68" fmla="*/ 270850 w 3308350"/>
                <a:gd name="T69" fmla="*/ 5489 h 847726"/>
                <a:gd name="T70" fmla="*/ 5277 w 3308350"/>
                <a:gd name="T71" fmla="*/ 6727 h 847726"/>
                <a:gd name="T72" fmla="*/ 267142 w 3308350"/>
                <a:gd name="T73" fmla="*/ 5756 h 847726"/>
                <a:gd name="T74" fmla="*/ 27420 w 3308350"/>
                <a:gd name="T75" fmla="*/ 5444 h 847726"/>
                <a:gd name="T76" fmla="*/ 27420 w 3308350"/>
                <a:gd name="T77" fmla="*/ 3883 h 847726"/>
                <a:gd name="T78" fmla="*/ 244952 w 3308350"/>
                <a:gd name="T79" fmla="*/ 5131 h 847726"/>
                <a:gd name="T80" fmla="*/ 241127 w 3308350"/>
                <a:gd name="T81" fmla="*/ 3883 h 847726"/>
                <a:gd name="T82" fmla="*/ 40921 w 3308350"/>
                <a:gd name="T83" fmla="*/ 4194 h 847726"/>
                <a:gd name="T84" fmla="*/ 205605 w 3308350"/>
                <a:gd name="T85" fmla="*/ 2008 h 847726"/>
                <a:gd name="T86" fmla="*/ 204984 w 3308350"/>
                <a:gd name="T87" fmla="*/ 2650 h 847726"/>
                <a:gd name="T88" fmla="*/ 58434 w 3308350"/>
                <a:gd name="T89" fmla="*/ 2907 h 847726"/>
                <a:gd name="T90" fmla="*/ 46189 w 3308350"/>
                <a:gd name="T91" fmla="*/ 5087 h 847726"/>
                <a:gd name="T92" fmla="*/ 222429 w 3308350"/>
                <a:gd name="T93" fmla="*/ 2249 h 847726"/>
                <a:gd name="T94" fmla="*/ 218983 w 3308350"/>
                <a:gd name="T95" fmla="*/ 3213 h 847726"/>
                <a:gd name="T96" fmla="*/ 185843 w 3308350"/>
                <a:gd name="T97" fmla="*/ 3213 h 847726"/>
                <a:gd name="T98" fmla="*/ 201159 w 3308350"/>
                <a:gd name="T99" fmla="*/ 3246 h 847726"/>
                <a:gd name="T100" fmla="*/ 171812 w 3308350"/>
                <a:gd name="T101" fmla="*/ 1383 h 847726"/>
                <a:gd name="T102" fmla="*/ 164884 w 3308350"/>
                <a:gd name="T103" fmla="*/ 2008 h 847726"/>
                <a:gd name="T104" fmla="*/ 80575 w 3308350"/>
                <a:gd name="T105" fmla="*/ 3614 h 847726"/>
                <a:gd name="T106" fmla="*/ 160527 w 3308350"/>
                <a:gd name="T107" fmla="*/ 1355 h 847726"/>
                <a:gd name="T108" fmla="*/ 105830 w 3308350"/>
                <a:gd name="T109" fmla="*/ 401 h 847726"/>
                <a:gd name="T110" fmla="*/ 105830 w 3308350"/>
                <a:gd name="T111" fmla="*/ 401 h 847726"/>
                <a:gd name="T112" fmla="*/ 85880 w 3308350"/>
                <a:gd name="T113" fmla="*/ 1355 h 847726"/>
                <a:gd name="T114" fmla="*/ 138371 w 3308350"/>
                <a:gd name="T115" fmla="*/ 1590 h 847726"/>
                <a:gd name="T116" fmla="*/ 134048 w 3308350"/>
                <a:gd name="T117" fmla="*/ 2276 h 847726"/>
                <a:gd name="T118" fmla="*/ 119325 w 3308350"/>
                <a:gd name="T119" fmla="*/ 1338 h 8477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8350" h="847726">
                  <a:moveTo>
                    <a:pt x="2609389" y="817563"/>
                  </a:moveTo>
                  <a:cubicBezTo>
                    <a:pt x="2613127" y="817563"/>
                    <a:pt x="2613127" y="817563"/>
                    <a:pt x="2616866" y="817563"/>
                  </a:cubicBezTo>
                  <a:cubicBezTo>
                    <a:pt x="2646772" y="817563"/>
                    <a:pt x="2676679" y="817563"/>
                    <a:pt x="2710324" y="817563"/>
                  </a:cubicBezTo>
                  <a:cubicBezTo>
                    <a:pt x="2714062" y="817563"/>
                    <a:pt x="2717800" y="821373"/>
                    <a:pt x="2717800" y="825183"/>
                  </a:cubicBezTo>
                  <a:cubicBezTo>
                    <a:pt x="2717800" y="828993"/>
                    <a:pt x="2714062" y="836613"/>
                    <a:pt x="2710324" y="836613"/>
                  </a:cubicBezTo>
                  <a:cubicBezTo>
                    <a:pt x="2676679" y="836613"/>
                    <a:pt x="2646772" y="836613"/>
                    <a:pt x="2616866" y="836613"/>
                  </a:cubicBezTo>
                  <a:cubicBezTo>
                    <a:pt x="2613127" y="836613"/>
                    <a:pt x="2613127" y="836613"/>
                    <a:pt x="2609389" y="836613"/>
                  </a:cubicBezTo>
                  <a:cubicBezTo>
                    <a:pt x="2605651" y="836613"/>
                    <a:pt x="2601912" y="832803"/>
                    <a:pt x="2601912" y="825183"/>
                  </a:cubicBezTo>
                  <a:cubicBezTo>
                    <a:pt x="2601912" y="821373"/>
                    <a:pt x="2605651" y="817563"/>
                    <a:pt x="2609389" y="817563"/>
                  </a:cubicBezTo>
                  <a:close/>
                  <a:moveTo>
                    <a:pt x="466526" y="814842"/>
                  </a:moveTo>
                  <a:cubicBezTo>
                    <a:pt x="470296" y="811213"/>
                    <a:pt x="474067" y="818470"/>
                    <a:pt x="474067" y="822099"/>
                  </a:cubicBezTo>
                  <a:cubicBezTo>
                    <a:pt x="477837" y="825728"/>
                    <a:pt x="470296" y="829356"/>
                    <a:pt x="466526" y="829356"/>
                  </a:cubicBezTo>
                  <a:cubicBezTo>
                    <a:pt x="436363" y="832985"/>
                    <a:pt x="402431" y="832985"/>
                    <a:pt x="368498" y="836613"/>
                  </a:cubicBezTo>
                  <a:cubicBezTo>
                    <a:pt x="360957" y="836613"/>
                    <a:pt x="357187" y="832985"/>
                    <a:pt x="357187" y="825728"/>
                  </a:cubicBezTo>
                  <a:cubicBezTo>
                    <a:pt x="357187" y="822099"/>
                    <a:pt x="360957" y="818470"/>
                    <a:pt x="368498" y="818470"/>
                  </a:cubicBezTo>
                  <a:cubicBezTo>
                    <a:pt x="402431" y="814842"/>
                    <a:pt x="432593" y="814842"/>
                    <a:pt x="466526" y="814842"/>
                  </a:cubicBezTo>
                  <a:close/>
                  <a:moveTo>
                    <a:pt x="155360" y="814408"/>
                  </a:moveTo>
                  <a:cubicBezTo>
                    <a:pt x="156776" y="813039"/>
                    <a:pt x="158664" y="813039"/>
                    <a:pt x="160552" y="814865"/>
                  </a:cubicBezTo>
                  <a:cubicBezTo>
                    <a:pt x="171879" y="814865"/>
                    <a:pt x="183206" y="818516"/>
                    <a:pt x="198309" y="818516"/>
                  </a:cubicBezTo>
                  <a:cubicBezTo>
                    <a:pt x="224738" y="822167"/>
                    <a:pt x="251168" y="825818"/>
                    <a:pt x="281374" y="829470"/>
                  </a:cubicBezTo>
                  <a:cubicBezTo>
                    <a:pt x="285149" y="829470"/>
                    <a:pt x="288925" y="833121"/>
                    <a:pt x="285149" y="836772"/>
                  </a:cubicBezTo>
                  <a:cubicBezTo>
                    <a:pt x="285149" y="844075"/>
                    <a:pt x="281374" y="847726"/>
                    <a:pt x="277598" y="847726"/>
                  </a:cubicBezTo>
                  <a:cubicBezTo>
                    <a:pt x="251168" y="844075"/>
                    <a:pt x="224738" y="840424"/>
                    <a:pt x="194533" y="836772"/>
                  </a:cubicBezTo>
                  <a:cubicBezTo>
                    <a:pt x="179430" y="836772"/>
                    <a:pt x="168103" y="833121"/>
                    <a:pt x="156776" y="829470"/>
                  </a:cubicBezTo>
                  <a:cubicBezTo>
                    <a:pt x="153001" y="829470"/>
                    <a:pt x="149225" y="825818"/>
                    <a:pt x="153001" y="822167"/>
                  </a:cubicBezTo>
                  <a:cubicBezTo>
                    <a:pt x="153001" y="818516"/>
                    <a:pt x="153945" y="815777"/>
                    <a:pt x="155360" y="814408"/>
                  </a:cubicBezTo>
                  <a:close/>
                  <a:moveTo>
                    <a:pt x="2771314" y="814388"/>
                  </a:moveTo>
                  <a:cubicBezTo>
                    <a:pt x="2804959" y="814388"/>
                    <a:pt x="2834865" y="814388"/>
                    <a:pt x="2868510" y="814388"/>
                  </a:cubicBezTo>
                  <a:cubicBezTo>
                    <a:pt x="2872249" y="814388"/>
                    <a:pt x="2879725" y="818198"/>
                    <a:pt x="2879725" y="822008"/>
                  </a:cubicBezTo>
                  <a:cubicBezTo>
                    <a:pt x="2879725" y="825818"/>
                    <a:pt x="2875987" y="833438"/>
                    <a:pt x="2868510" y="833438"/>
                  </a:cubicBezTo>
                  <a:cubicBezTo>
                    <a:pt x="2838604" y="833438"/>
                    <a:pt x="2804959" y="833438"/>
                    <a:pt x="2771314" y="833438"/>
                  </a:cubicBezTo>
                  <a:cubicBezTo>
                    <a:pt x="2767576" y="833438"/>
                    <a:pt x="2763837" y="829628"/>
                    <a:pt x="2763837" y="825818"/>
                  </a:cubicBezTo>
                  <a:cubicBezTo>
                    <a:pt x="2763837" y="822008"/>
                    <a:pt x="2767576" y="814388"/>
                    <a:pt x="2771314" y="814388"/>
                  </a:cubicBezTo>
                  <a:close/>
                  <a:moveTo>
                    <a:pt x="2451202" y="814388"/>
                  </a:moveTo>
                  <a:cubicBezTo>
                    <a:pt x="2484847" y="818092"/>
                    <a:pt x="2514754" y="818092"/>
                    <a:pt x="2548399" y="818092"/>
                  </a:cubicBezTo>
                  <a:cubicBezTo>
                    <a:pt x="2552137" y="818092"/>
                    <a:pt x="2555875" y="821797"/>
                    <a:pt x="2555875" y="825501"/>
                  </a:cubicBezTo>
                  <a:cubicBezTo>
                    <a:pt x="2555875" y="832909"/>
                    <a:pt x="2552137" y="836613"/>
                    <a:pt x="2548399" y="836613"/>
                  </a:cubicBezTo>
                  <a:cubicBezTo>
                    <a:pt x="2514754" y="836613"/>
                    <a:pt x="2481109" y="836613"/>
                    <a:pt x="2451202" y="832909"/>
                  </a:cubicBezTo>
                  <a:cubicBezTo>
                    <a:pt x="2443726" y="832909"/>
                    <a:pt x="2439987" y="829205"/>
                    <a:pt x="2439987" y="825501"/>
                  </a:cubicBezTo>
                  <a:cubicBezTo>
                    <a:pt x="2439987" y="821797"/>
                    <a:pt x="2443726" y="814388"/>
                    <a:pt x="2451202" y="814388"/>
                  </a:cubicBezTo>
                  <a:close/>
                  <a:moveTo>
                    <a:pt x="2387498" y="811213"/>
                  </a:moveTo>
                  <a:cubicBezTo>
                    <a:pt x="2394975" y="811213"/>
                    <a:pt x="2398713" y="814842"/>
                    <a:pt x="2398713" y="818470"/>
                  </a:cubicBezTo>
                  <a:cubicBezTo>
                    <a:pt x="2398713" y="825728"/>
                    <a:pt x="2394975" y="829356"/>
                    <a:pt x="2391237" y="829356"/>
                  </a:cubicBezTo>
                  <a:cubicBezTo>
                    <a:pt x="2357592" y="832985"/>
                    <a:pt x="2323947" y="832985"/>
                    <a:pt x="2290302" y="836613"/>
                  </a:cubicBezTo>
                  <a:cubicBezTo>
                    <a:pt x="2286564" y="836613"/>
                    <a:pt x="2282825" y="832985"/>
                    <a:pt x="2282825" y="829356"/>
                  </a:cubicBezTo>
                  <a:cubicBezTo>
                    <a:pt x="2282825" y="822099"/>
                    <a:pt x="2286564" y="818470"/>
                    <a:pt x="2290302" y="818470"/>
                  </a:cubicBezTo>
                  <a:cubicBezTo>
                    <a:pt x="2323947" y="814842"/>
                    <a:pt x="2353853" y="814842"/>
                    <a:pt x="2387498" y="811213"/>
                  </a:cubicBezTo>
                  <a:close/>
                  <a:moveTo>
                    <a:pt x="2132115" y="811213"/>
                  </a:moveTo>
                  <a:cubicBezTo>
                    <a:pt x="2162022" y="811213"/>
                    <a:pt x="2195667" y="814917"/>
                    <a:pt x="2229312" y="814917"/>
                  </a:cubicBezTo>
                  <a:cubicBezTo>
                    <a:pt x="2233050" y="814917"/>
                    <a:pt x="2236788" y="818622"/>
                    <a:pt x="2236788" y="822326"/>
                  </a:cubicBezTo>
                  <a:cubicBezTo>
                    <a:pt x="2236788" y="829734"/>
                    <a:pt x="2233050" y="833438"/>
                    <a:pt x="2229312" y="833438"/>
                  </a:cubicBezTo>
                  <a:cubicBezTo>
                    <a:pt x="2195667" y="829734"/>
                    <a:pt x="2162022" y="829734"/>
                    <a:pt x="2128377" y="829734"/>
                  </a:cubicBezTo>
                  <a:cubicBezTo>
                    <a:pt x="2124639" y="829734"/>
                    <a:pt x="2120900" y="826030"/>
                    <a:pt x="2120900" y="822326"/>
                  </a:cubicBezTo>
                  <a:cubicBezTo>
                    <a:pt x="2120900" y="814917"/>
                    <a:pt x="2124639" y="811213"/>
                    <a:pt x="2132115" y="811213"/>
                  </a:cubicBezTo>
                  <a:close/>
                  <a:moveTo>
                    <a:pt x="1970286" y="811213"/>
                  </a:moveTo>
                  <a:cubicBezTo>
                    <a:pt x="1989138" y="811213"/>
                    <a:pt x="2011760" y="811213"/>
                    <a:pt x="2030611" y="811213"/>
                  </a:cubicBezTo>
                  <a:cubicBezTo>
                    <a:pt x="2041922" y="811213"/>
                    <a:pt x="2057003" y="811213"/>
                    <a:pt x="2068314" y="811213"/>
                  </a:cubicBezTo>
                  <a:cubicBezTo>
                    <a:pt x="2072085" y="811213"/>
                    <a:pt x="2079625" y="814706"/>
                    <a:pt x="2079625" y="821691"/>
                  </a:cubicBezTo>
                  <a:cubicBezTo>
                    <a:pt x="2079625" y="825184"/>
                    <a:pt x="2072085" y="828676"/>
                    <a:pt x="2068314" y="828676"/>
                  </a:cubicBezTo>
                  <a:cubicBezTo>
                    <a:pt x="2057003" y="828676"/>
                    <a:pt x="2041922" y="828676"/>
                    <a:pt x="2030611" y="828676"/>
                  </a:cubicBezTo>
                  <a:cubicBezTo>
                    <a:pt x="2011760" y="828676"/>
                    <a:pt x="1989138" y="828676"/>
                    <a:pt x="1970286" y="828676"/>
                  </a:cubicBezTo>
                  <a:cubicBezTo>
                    <a:pt x="1966516" y="828676"/>
                    <a:pt x="1958975" y="825184"/>
                    <a:pt x="1958975" y="821691"/>
                  </a:cubicBezTo>
                  <a:cubicBezTo>
                    <a:pt x="1958975" y="814706"/>
                    <a:pt x="1966516" y="811213"/>
                    <a:pt x="1970286" y="811213"/>
                  </a:cubicBezTo>
                  <a:close/>
                  <a:moveTo>
                    <a:pt x="1807804" y="811213"/>
                  </a:moveTo>
                  <a:cubicBezTo>
                    <a:pt x="1841910" y="811213"/>
                    <a:pt x="1876016" y="811213"/>
                    <a:pt x="1910121" y="811213"/>
                  </a:cubicBezTo>
                  <a:cubicBezTo>
                    <a:pt x="1913911" y="811213"/>
                    <a:pt x="1917700" y="814706"/>
                    <a:pt x="1917700" y="821691"/>
                  </a:cubicBezTo>
                  <a:cubicBezTo>
                    <a:pt x="1917700" y="825184"/>
                    <a:pt x="1913911" y="828676"/>
                    <a:pt x="1906332" y="828676"/>
                  </a:cubicBezTo>
                  <a:cubicBezTo>
                    <a:pt x="1876016" y="828676"/>
                    <a:pt x="1841910" y="828676"/>
                    <a:pt x="1807804" y="828676"/>
                  </a:cubicBezTo>
                  <a:cubicBezTo>
                    <a:pt x="1804015" y="828676"/>
                    <a:pt x="1800225" y="825184"/>
                    <a:pt x="1800225" y="818198"/>
                  </a:cubicBezTo>
                  <a:cubicBezTo>
                    <a:pt x="1800225" y="814706"/>
                    <a:pt x="1804015" y="811213"/>
                    <a:pt x="1807804" y="811213"/>
                  </a:cubicBezTo>
                  <a:close/>
                  <a:moveTo>
                    <a:pt x="1488613" y="806450"/>
                  </a:moveTo>
                  <a:cubicBezTo>
                    <a:pt x="1522259" y="806450"/>
                    <a:pt x="1555904" y="806450"/>
                    <a:pt x="1585810" y="806450"/>
                  </a:cubicBezTo>
                  <a:cubicBezTo>
                    <a:pt x="1593287" y="806450"/>
                    <a:pt x="1597025" y="810260"/>
                    <a:pt x="1597025" y="817880"/>
                  </a:cubicBezTo>
                  <a:cubicBezTo>
                    <a:pt x="1597025" y="821690"/>
                    <a:pt x="1593287" y="825500"/>
                    <a:pt x="1585810" y="825500"/>
                  </a:cubicBezTo>
                  <a:cubicBezTo>
                    <a:pt x="1552165" y="825500"/>
                    <a:pt x="1522259" y="825500"/>
                    <a:pt x="1488613" y="825500"/>
                  </a:cubicBezTo>
                  <a:cubicBezTo>
                    <a:pt x="1484875" y="825500"/>
                    <a:pt x="1481137" y="821690"/>
                    <a:pt x="1481137" y="814070"/>
                  </a:cubicBezTo>
                  <a:cubicBezTo>
                    <a:pt x="1481137" y="810260"/>
                    <a:pt x="1484875" y="806450"/>
                    <a:pt x="1488613" y="806450"/>
                  </a:cubicBezTo>
                  <a:close/>
                  <a:moveTo>
                    <a:pt x="627523" y="806450"/>
                  </a:moveTo>
                  <a:cubicBezTo>
                    <a:pt x="631262" y="806450"/>
                    <a:pt x="635000" y="810154"/>
                    <a:pt x="635000" y="813859"/>
                  </a:cubicBezTo>
                  <a:cubicBezTo>
                    <a:pt x="635000" y="821267"/>
                    <a:pt x="631262" y="824971"/>
                    <a:pt x="627523" y="824971"/>
                  </a:cubicBezTo>
                  <a:cubicBezTo>
                    <a:pt x="593878" y="824971"/>
                    <a:pt x="560233" y="824971"/>
                    <a:pt x="526589" y="828675"/>
                  </a:cubicBezTo>
                  <a:cubicBezTo>
                    <a:pt x="522850" y="828675"/>
                    <a:pt x="519112" y="824971"/>
                    <a:pt x="519112" y="817563"/>
                  </a:cubicBezTo>
                  <a:cubicBezTo>
                    <a:pt x="519112" y="813859"/>
                    <a:pt x="522850" y="810154"/>
                    <a:pt x="526589" y="810154"/>
                  </a:cubicBezTo>
                  <a:cubicBezTo>
                    <a:pt x="560233" y="806450"/>
                    <a:pt x="593878" y="806450"/>
                    <a:pt x="627523" y="806450"/>
                  </a:cubicBezTo>
                  <a:close/>
                  <a:moveTo>
                    <a:pt x="3030896" y="803275"/>
                  </a:moveTo>
                  <a:cubicBezTo>
                    <a:pt x="3034686" y="803275"/>
                    <a:pt x="3038475" y="806904"/>
                    <a:pt x="3038475" y="814161"/>
                  </a:cubicBezTo>
                  <a:cubicBezTo>
                    <a:pt x="3038475" y="817790"/>
                    <a:pt x="3034686" y="821418"/>
                    <a:pt x="3030896" y="821418"/>
                  </a:cubicBezTo>
                  <a:cubicBezTo>
                    <a:pt x="2996791" y="825047"/>
                    <a:pt x="2962685" y="825047"/>
                    <a:pt x="2932369" y="828675"/>
                  </a:cubicBezTo>
                  <a:cubicBezTo>
                    <a:pt x="2924790" y="828675"/>
                    <a:pt x="2921000" y="825047"/>
                    <a:pt x="2921000" y="821418"/>
                  </a:cubicBezTo>
                  <a:cubicBezTo>
                    <a:pt x="2921000" y="814161"/>
                    <a:pt x="2924790" y="810532"/>
                    <a:pt x="2928579" y="810532"/>
                  </a:cubicBezTo>
                  <a:cubicBezTo>
                    <a:pt x="2962685" y="810532"/>
                    <a:pt x="2996791" y="806904"/>
                    <a:pt x="3030896" y="803275"/>
                  </a:cubicBezTo>
                  <a:close/>
                  <a:moveTo>
                    <a:pt x="1168598" y="803275"/>
                  </a:moveTo>
                  <a:cubicBezTo>
                    <a:pt x="1202531" y="803275"/>
                    <a:pt x="1232693" y="803275"/>
                    <a:pt x="1266626" y="803275"/>
                  </a:cubicBezTo>
                  <a:cubicBezTo>
                    <a:pt x="1270396" y="803275"/>
                    <a:pt x="1277937" y="807085"/>
                    <a:pt x="1274167" y="814705"/>
                  </a:cubicBezTo>
                  <a:cubicBezTo>
                    <a:pt x="1274167" y="818515"/>
                    <a:pt x="1270396" y="822325"/>
                    <a:pt x="1266626" y="822325"/>
                  </a:cubicBezTo>
                  <a:cubicBezTo>
                    <a:pt x="1232693" y="822325"/>
                    <a:pt x="1202531" y="822325"/>
                    <a:pt x="1168598" y="822325"/>
                  </a:cubicBezTo>
                  <a:cubicBezTo>
                    <a:pt x="1161057" y="822325"/>
                    <a:pt x="1157287" y="818515"/>
                    <a:pt x="1157287" y="810895"/>
                  </a:cubicBezTo>
                  <a:cubicBezTo>
                    <a:pt x="1157287" y="807085"/>
                    <a:pt x="1161057" y="803275"/>
                    <a:pt x="1168598" y="803275"/>
                  </a:cubicBezTo>
                  <a:close/>
                  <a:moveTo>
                    <a:pt x="849415" y="803275"/>
                  </a:moveTo>
                  <a:cubicBezTo>
                    <a:pt x="879321" y="803275"/>
                    <a:pt x="912966" y="803275"/>
                    <a:pt x="946611" y="803275"/>
                  </a:cubicBezTo>
                  <a:cubicBezTo>
                    <a:pt x="950350" y="803275"/>
                    <a:pt x="954088" y="807085"/>
                    <a:pt x="954088" y="810895"/>
                  </a:cubicBezTo>
                  <a:cubicBezTo>
                    <a:pt x="954088" y="814705"/>
                    <a:pt x="950350" y="822325"/>
                    <a:pt x="946611" y="822325"/>
                  </a:cubicBezTo>
                  <a:cubicBezTo>
                    <a:pt x="912966" y="822325"/>
                    <a:pt x="879321" y="822325"/>
                    <a:pt x="849415" y="822325"/>
                  </a:cubicBezTo>
                  <a:cubicBezTo>
                    <a:pt x="841938" y="822325"/>
                    <a:pt x="838200" y="818515"/>
                    <a:pt x="838200" y="810895"/>
                  </a:cubicBezTo>
                  <a:cubicBezTo>
                    <a:pt x="838200" y="807085"/>
                    <a:pt x="841938" y="803275"/>
                    <a:pt x="849415" y="803275"/>
                  </a:cubicBezTo>
                  <a:close/>
                  <a:moveTo>
                    <a:pt x="1649669" y="798513"/>
                  </a:moveTo>
                  <a:cubicBezTo>
                    <a:pt x="1683774" y="806133"/>
                    <a:pt x="1717880" y="809943"/>
                    <a:pt x="1748196" y="817563"/>
                  </a:cubicBezTo>
                  <a:cubicBezTo>
                    <a:pt x="1751986" y="817563"/>
                    <a:pt x="1755775" y="825183"/>
                    <a:pt x="1755775" y="828993"/>
                  </a:cubicBezTo>
                  <a:cubicBezTo>
                    <a:pt x="1755775" y="832803"/>
                    <a:pt x="1751986" y="836613"/>
                    <a:pt x="1744407" y="836613"/>
                  </a:cubicBezTo>
                  <a:cubicBezTo>
                    <a:pt x="1714091" y="828993"/>
                    <a:pt x="1679985" y="825183"/>
                    <a:pt x="1645879" y="817563"/>
                  </a:cubicBezTo>
                  <a:cubicBezTo>
                    <a:pt x="1642090" y="817563"/>
                    <a:pt x="1638300" y="813753"/>
                    <a:pt x="1638300" y="806133"/>
                  </a:cubicBezTo>
                  <a:cubicBezTo>
                    <a:pt x="1642090" y="802323"/>
                    <a:pt x="1645879" y="798513"/>
                    <a:pt x="1649669" y="798513"/>
                  </a:cubicBezTo>
                  <a:close/>
                  <a:moveTo>
                    <a:pt x="1413286" y="798513"/>
                  </a:moveTo>
                  <a:cubicBezTo>
                    <a:pt x="1417049" y="798513"/>
                    <a:pt x="1420812" y="802284"/>
                    <a:pt x="1420812" y="809824"/>
                  </a:cubicBezTo>
                  <a:cubicBezTo>
                    <a:pt x="1420812" y="813595"/>
                    <a:pt x="1417049" y="817365"/>
                    <a:pt x="1413286" y="817365"/>
                  </a:cubicBezTo>
                  <a:cubicBezTo>
                    <a:pt x="1386945" y="821135"/>
                    <a:pt x="1356842" y="824906"/>
                    <a:pt x="1330501" y="828676"/>
                  </a:cubicBezTo>
                  <a:cubicBezTo>
                    <a:pt x="1322975" y="828676"/>
                    <a:pt x="1319212" y="824906"/>
                    <a:pt x="1319212" y="821135"/>
                  </a:cubicBezTo>
                  <a:cubicBezTo>
                    <a:pt x="1319212" y="813595"/>
                    <a:pt x="1322975" y="809824"/>
                    <a:pt x="1326738" y="809824"/>
                  </a:cubicBezTo>
                  <a:cubicBezTo>
                    <a:pt x="1353079" y="806054"/>
                    <a:pt x="1383182" y="802284"/>
                    <a:pt x="1413286" y="798513"/>
                  </a:cubicBezTo>
                  <a:close/>
                  <a:moveTo>
                    <a:pt x="785614" y="798513"/>
                  </a:moveTo>
                  <a:cubicBezTo>
                    <a:pt x="789384" y="798513"/>
                    <a:pt x="793155" y="802284"/>
                    <a:pt x="796925" y="806054"/>
                  </a:cubicBezTo>
                  <a:cubicBezTo>
                    <a:pt x="796925" y="813595"/>
                    <a:pt x="793155" y="817365"/>
                    <a:pt x="785614" y="817365"/>
                  </a:cubicBezTo>
                  <a:cubicBezTo>
                    <a:pt x="755451" y="821135"/>
                    <a:pt x="721519" y="824906"/>
                    <a:pt x="687586" y="824906"/>
                  </a:cubicBezTo>
                  <a:cubicBezTo>
                    <a:pt x="687586" y="824906"/>
                    <a:pt x="687586" y="828676"/>
                    <a:pt x="687586" y="828676"/>
                  </a:cubicBezTo>
                  <a:cubicBezTo>
                    <a:pt x="683815" y="828676"/>
                    <a:pt x="680045" y="824906"/>
                    <a:pt x="680045" y="817365"/>
                  </a:cubicBezTo>
                  <a:cubicBezTo>
                    <a:pt x="676275" y="813595"/>
                    <a:pt x="680045" y="809824"/>
                    <a:pt x="687586" y="809824"/>
                  </a:cubicBezTo>
                  <a:cubicBezTo>
                    <a:pt x="717748" y="806054"/>
                    <a:pt x="751681" y="802284"/>
                    <a:pt x="785614" y="798513"/>
                  </a:cubicBezTo>
                  <a:close/>
                  <a:moveTo>
                    <a:pt x="1011340" y="795338"/>
                  </a:moveTo>
                  <a:cubicBezTo>
                    <a:pt x="1041246" y="799042"/>
                    <a:pt x="1074891" y="802747"/>
                    <a:pt x="1108536" y="806451"/>
                  </a:cubicBezTo>
                  <a:cubicBezTo>
                    <a:pt x="1112275" y="810155"/>
                    <a:pt x="1116013" y="813859"/>
                    <a:pt x="1116013" y="817564"/>
                  </a:cubicBezTo>
                  <a:cubicBezTo>
                    <a:pt x="1116013" y="824972"/>
                    <a:pt x="1108536" y="828676"/>
                    <a:pt x="1104798" y="824972"/>
                  </a:cubicBezTo>
                  <a:cubicBezTo>
                    <a:pt x="1071153" y="821268"/>
                    <a:pt x="1041246" y="817564"/>
                    <a:pt x="1007602" y="813859"/>
                  </a:cubicBezTo>
                  <a:cubicBezTo>
                    <a:pt x="1003863" y="813859"/>
                    <a:pt x="1000125" y="806451"/>
                    <a:pt x="1000125" y="802747"/>
                  </a:cubicBezTo>
                  <a:cubicBezTo>
                    <a:pt x="1000125" y="799042"/>
                    <a:pt x="1003863" y="795338"/>
                    <a:pt x="1011340" y="795338"/>
                  </a:cubicBezTo>
                  <a:close/>
                  <a:moveTo>
                    <a:pt x="47983" y="734631"/>
                  </a:moveTo>
                  <a:cubicBezTo>
                    <a:pt x="50346" y="735563"/>
                    <a:pt x="52236" y="737425"/>
                    <a:pt x="52236" y="739287"/>
                  </a:cubicBezTo>
                  <a:cubicBezTo>
                    <a:pt x="67355" y="780257"/>
                    <a:pt x="78694" y="798880"/>
                    <a:pt x="105152" y="810054"/>
                  </a:cubicBezTo>
                  <a:cubicBezTo>
                    <a:pt x="108932" y="813778"/>
                    <a:pt x="112712" y="817503"/>
                    <a:pt x="108932" y="821227"/>
                  </a:cubicBezTo>
                  <a:cubicBezTo>
                    <a:pt x="108932" y="824952"/>
                    <a:pt x="105152" y="828676"/>
                    <a:pt x="101373" y="828676"/>
                  </a:cubicBezTo>
                  <a:cubicBezTo>
                    <a:pt x="101373" y="828676"/>
                    <a:pt x="97593" y="828676"/>
                    <a:pt x="97593" y="828676"/>
                  </a:cubicBezTo>
                  <a:cubicBezTo>
                    <a:pt x="63575" y="813778"/>
                    <a:pt x="48456" y="787706"/>
                    <a:pt x="33337" y="746736"/>
                  </a:cubicBezTo>
                  <a:cubicBezTo>
                    <a:pt x="33337" y="743012"/>
                    <a:pt x="37117" y="735563"/>
                    <a:pt x="40896" y="735563"/>
                  </a:cubicBezTo>
                  <a:cubicBezTo>
                    <a:pt x="42786" y="733700"/>
                    <a:pt x="45621" y="733700"/>
                    <a:pt x="47983" y="734631"/>
                  </a:cubicBezTo>
                  <a:close/>
                  <a:moveTo>
                    <a:pt x="13891" y="576263"/>
                  </a:moveTo>
                  <a:cubicBezTo>
                    <a:pt x="21431" y="576263"/>
                    <a:pt x="25202" y="580053"/>
                    <a:pt x="25202" y="583842"/>
                  </a:cubicBezTo>
                  <a:cubicBezTo>
                    <a:pt x="25202" y="617948"/>
                    <a:pt x="28972" y="648264"/>
                    <a:pt x="36513" y="682370"/>
                  </a:cubicBezTo>
                  <a:cubicBezTo>
                    <a:pt x="36513" y="686159"/>
                    <a:pt x="32742" y="693738"/>
                    <a:pt x="28972" y="693738"/>
                  </a:cubicBezTo>
                  <a:cubicBezTo>
                    <a:pt x="25202" y="693738"/>
                    <a:pt x="17661" y="689949"/>
                    <a:pt x="17661" y="686159"/>
                  </a:cubicBezTo>
                  <a:cubicBezTo>
                    <a:pt x="10120" y="652053"/>
                    <a:pt x="10120" y="617948"/>
                    <a:pt x="6350" y="583842"/>
                  </a:cubicBezTo>
                  <a:cubicBezTo>
                    <a:pt x="6350" y="580053"/>
                    <a:pt x="10120" y="576263"/>
                    <a:pt x="13891" y="576263"/>
                  </a:cubicBezTo>
                  <a:close/>
                  <a:moveTo>
                    <a:pt x="3282752" y="542925"/>
                  </a:moveTo>
                  <a:cubicBezTo>
                    <a:pt x="3290293" y="542925"/>
                    <a:pt x="3294063" y="546715"/>
                    <a:pt x="3294063" y="550504"/>
                  </a:cubicBezTo>
                  <a:cubicBezTo>
                    <a:pt x="3290293" y="584610"/>
                    <a:pt x="3286522" y="618715"/>
                    <a:pt x="3282752" y="649032"/>
                  </a:cubicBezTo>
                  <a:cubicBezTo>
                    <a:pt x="3282752" y="656611"/>
                    <a:pt x="3278982" y="660400"/>
                    <a:pt x="3275211" y="660400"/>
                  </a:cubicBezTo>
                  <a:cubicBezTo>
                    <a:pt x="3267671" y="660400"/>
                    <a:pt x="3263900" y="652821"/>
                    <a:pt x="3263900" y="649032"/>
                  </a:cubicBezTo>
                  <a:cubicBezTo>
                    <a:pt x="3267671" y="618715"/>
                    <a:pt x="3271441" y="584610"/>
                    <a:pt x="3275211" y="550504"/>
                  </a:cubicBezTo>
                  <a:cubicBezTo>
                    <a:pt x="3275211" y="546715"/>
                    <a:pt x="3278982" y="542925"/>
                    <a:pt x="3282752" y="542925"/>
                  </a:cubicBezTo>
                  <a:close/>
                  <a:moveTo>
                    <a:pt x="18256" y="414338"/>
                  </a:moveTo>
                  <a:cubicBezTo>
                    <a:pt x="26194" y="414338"/>
                    <a:pt x="30163" y="418128"/>
                    <a:pt x="30163" y="425707"/>
                  </a:cubicBezTo>
                  <a:cubicBezTo>
                    <a:pt x="26194" y="459812"/>
                    <a:pt x="26194" y="490128"/>
                    <a:pt x="26194" y="524234"/>
                  </a:cubicBezTo>
                  <a:cubicBezTo>
                    <a:pt x="26194" y="528024"/>
                    <a:pt x="22225" y="531813"/>
                    <a:pt x="14288" y="531813"/>
                  </a:cubicBezTo>
                  <a:cubicBezTo>
                    <a:pt x="10319" y="531813"/>
                    <a:pt x="6350" y="528024"/>
                    <a:pt x="6350" y="524234"/>
                  </a:cubicBezTo>
                  <a:cubicBezTo>
                    <a:pt x="6350" y="490128"/>
                    <a:pt x="6350" y="456023"/>
                    <a:pt x="10319" y="425707"/>
                  </a:cubicBezTo>
                  <a:cubicBezTo>
                    <a:pt x="10319" y="418128"/>
                    <a:pt x="14288" y="414338"/>
                    <a:pt x="18256" y="414338"/>
                  </a:cubicBezTo>
                  <a:close/>
                  <a:moveTo>
                    <a:pt x="3297464" y="381000"/>
                  </a:moveTo>
                  <a:cubicBezTo>
                    <a:pt x="3301320" y="381000"/>
                    <a:pt x="3305175" y="384790"/>
                    <a:pt x="3305175" y="392369"/>
                  </a:cubicBezTo>
                  <a:cubicBezTo>
                    <a:pt x="3305175" y="426474"/>
                    <a:pt x="3301320" y="456790"/>
                    <a:pt x="3297464" y="490896"/>
                  </a:cubicBezTo>
                  <a:cubicBezTo>
                    <a:pt x="3297464" y="494686"/>
                    <a:pt x="3293609" y="498475"/>
                    <a:pt x="3289754" y="498475"/>
                  </a:cubicBezTo>
                  <a:cubicBezTo>
                    <a:pt x="3289754" y="498475"/>
                    <a:pt x="3285898" y="498475"/>
                    <a:pt x="3285898" y="498475"/>
                  </a:cubicBezTo>
                  <a:cubicBezTo>
                    <a:pt x="3282043" y="498475"/>
                    <a:pt x="3278187" y="494686"/>
                    <a:pt x="3278187" y="490896"/>
                  </a:cubicBezTo>
                  <a:cubicBezTo>
                    <a:pt x="3282043" y="456790"/>
                    <a:pt x="3285898" y="422685"/>
                    <a:pt x="3285898" y="388579"/>
                  </a:cubicBezTo>
                  <a:cubicBezTo>
                    <a:pt x="3285898" y="384790"/>
                    <a:pt x="3289754" y="381000"/>
                    <a:pt x="3297464" y="381000"/>
                  </a:cubicBezTo>
                  <a:close/>
                  <a:moveTo>
                    <a:pt x="14741" y="257175"/>
                  </a:moveTo>
                  <a:cubicBezTo>
                    <a:pt x="18597" y="257175"/>
                    <a:pt x="22452" y="260913"/>
                    <a:pt x="26307" y="264652"/>
                  </a:cubicBezTo>
                  <a:cubicBezTo>
                    <a:pt x="26307" y="290820"/>
                    <a:pt x="30163" y="313250"/>
                    <a:pt x="30163" y="328203"/>
                  </a:cubicBezTo>
                  <a:cubicBezTo>
                    <a:pt x="30163" y="328203"/>
                    <a:pt x="30163" y="331942"/>
                    <a:pt x="30163" y="331942"/>
                  </a:cubicBezTo>
                  <a:cubicBezTo>
                    <a:pt x="30163" y="343157"/>
                    <a:pt x="30163" y="354372"/>
                    <a:pt x="30163" y="361848"/>
                  </a:cubicBezTo>
                  <a:cubicBezTo>
                    <a:pt x="30163" y="369325"/>
                    <a:pt x="26307" y="373063"/>
                    <a:pt x="22452" y="373063"/>
                  </a:cubicBezTo>
                  <a:cubicBezTo>
                    <a:pt x="14741" y="373063"/>
                    <a:pt x="10886" y="369325"/>
                    <a:pt x="10886" y="361848"/>
                  </a:cubicBezTo>
                  <a:cubicBezTo>
                    <a:pt x="10886" y="350633"/>
                    <a:pt x="10886" y="343157"/>
                    <a:pt x="10886" y="331942"/>
                  </a:cubicBezTo>
                  <a:cubicBezTo>
                    <a:pt x="10886" y="331942"/>
                    <a:pt x="10886" y="328203"/>
                    <a:pt x="10886" y="328203"/>
                  </a:cubicBezTo>
                  <a:cubicBezTo>
                    <a:pt x="10886" y="313250"/>
                    <a:pt x="10886" y="290820"/>
                    <a:pt x="7030" y="268390"/>
                  </a:cubicBezTo>
                  <a:cubicBezTo>
                    <a:pt x="3175" y="260913"/>
                    <a:pt x="7030" y="257175"/>
                    <a:pt x="14741" y="257175"/>
                  </a:cubicBezTo>
                  <a:close/>
                  <a:moveTo>
                    <a:pt x="3297238" y="222845"/>
                  </a:moveTo>
                  <a:cubicBezTo>
                    <a:pt x="3300942" y="219075"/>
                    <a:pt x="3304646" y="226616"/>
                    <a:pt x="3304646" y="230386"/>
                  </a:cubicBezTo>
                  <a:cubicBezTo>
                    <a:pt x="3308350" y="253008"/>
                    <a:pt x="3308350" y="275630"/>
                    <a:pt x="3308350" y="298252"/>
                  </a:cubicBezTo>
                  <a:cubicBezTo>
                    <a:pt x="3308350" y="309563"/>
                    <a:pt x="3308350" y="317103"/>
                    <a:pt x="3308350" y="328414"/>
                  </a:cubicBezTo>
                  <a:cubicBezTo>
                    <a:pt x="3308350" y="335955"/>
                    <a:pt x="3304646" y="339725"/>
                    <a:pt x="3297238" y="339725"/>
                  </a:cubicBezTo>
                  <a:cubicBezTo>
                    <a:pt x="3293534" y="339725"/>
                    <a:pt x="3289829" y="335955"/>
                    <a:pt x="3289829" y="328414"/>
                  </a:cubicBezTo>
                  <a:cubicBezTo>
                    <a:pt x="3289829" y="317103"/>
                    <a:pt x="3289829" y="309563"/>
                    <a:pt x="3289829" y="298252"/>
                  </a:cubicBezTo>
                  <a:cubicBezTo>
                    <a:pt x="3289829" y="275630"/>
                    <a:pt x="3289829" y="253008"/>
                    <a:pt x="3286125" y="230386"/>
                  </a:cubicBezTo>
                  <a:cubicBezTo>
                    <a:pt x="3286125" y="226616"/>
                    <a:pt x="3289829" y="222845"/>
                    <a:pt x="3297238" y="222845"/>
                  </a:cubicBezTo>
                  <a:close/>
                  <a:moveTo>
                    <a:pt x="18852" y="98054"/>
                  </a:moveTo>
                  <a:cubicBezTo>
                    <a:pt x="21680" y="97119"/>
                    <a:pt x="24507" y="97119"/>
                    <a:pt x="26392" y="98988"/>
                  </a:cubicBezTo>
                  <a:cubicBezTo>
                    <a:pt x="30163" y="102727"/>
                    <a:pt x="30163" y="106465"/>
                    <a:pt x="30163" y="113942"/>
                  </a:cubicBezTo>
                  <a:cubicBezTo>
                    <a:pt x="18852" y="125157"/>
                    <a:pt x="15081" y="147587"/>
                    <a:pt x="18852" y="173755"/>
                  </a:cubicBezTo>
                  <a:cubicBezTo>
                    <a:pt x="18852" y="184970"/>
                    <a:pt x="18852" y="192447"/>
                    <a:pt x="18852" y="203661"/>
                  </a:cubicBezTo>
                  <a:cubicBezTo>
                    <a:pt x="18852" y="207400"/>
                    <a:pt x="15081" y="211138"/>
                    <a:pt x="11311" y="211138"/>
                  </a:cubicBezTo>
                  <a:cubicBezTo>
                    <a:pt x="7541" y="211138"/>
                    <a:pt x="7541" y="211138"/>
                    <a:pt x="7541" y="211138"/>
                  </a:cubicBezTo>
                  <a:cubicBezTo>
                    <a:pt x="3770" y="211138"/>
                    <a:pt x="0" y="207400"/>
                    <a:pt x="0" y="203661"/>
                  </a:cubicBezTo>
                  <a:cubicBezTo>
                    <a:pt x="0" y="192447"/>
                    <a:pt x="0" y="184970"/>
                    <a:pt x="0" y="173755"/>
                  </a:cubicBezTo>
                  <a:cubicBezTo>
                    <a:pt x="0" y="147587"/>
                    <a:pt x="0" y="121418"/>
                    <a:pt x="11311" y="102727"/>
                  </a:cubicBezTo>
                  <a:cubicBezTo>
                    <a:pt x="13196" y="100858"/>
                    <a:pt x="16024" y="98988"/>
                    <a:pt x="18852" y="98054"/>
                  </a:cubicBezTo>
                  <a:close/>
                  <a:moveTo>
                    <a:pt x="3259666" y="65088"/>
                  </a:moveTo>
                  <a:cubicBezTo>
                    <a:pt x="3267075" y="65088"/>
                    <a:pt x="3270779" y="65088"/>
                    <a:pt x="3274483" y="72602"/>
                  </a:cubicBezTo>
                  <a:cubicBezTo>
                    <a:pt x="3285596" y="102659"/>
                    <a:pt x="3293004" y="132716"/>
                    <a:pt x="3300412" y="166530"/>
                  </a:cubicBezTo>
                  <a:cubicBezTo>
                    <a:pt x="3300412" y="174044"/>
                    <a:pt x="3296708" y="177801"/>
                    <a:pt x="3289300" y="177801"/>
                  </a:cubicBezTo>
                  <a:cubicBezTo>
                    <a:pt x="3285596" y="177801"/>
                    <a:pt x="3281891" y="174044"/>
                    <a:pt x="3281891" y="170287"/>
                  </a:cubicBezTo>
                  <a:cubicBezTo>
                    <a:pt x="3274483" y="136473"/>
                    <a:pt x="3267075" y="106416"/>
                    <a:pt x="3255962" y="76359"/>
                  </a:cubicBezTo>
                  <a:cubicBezTo>
                    <a:pt x="3255962" y="72602"/>
                    <a:pt x="3255962" y="68845"/>
                    <a:pt x="3259666" y="65088"/>
                  </a:cubicBezTo>
                  <a:close/>
                  <a:moveTo>
                    <a:pt x="168173" y="57150"/>
                  </a:moveTo>
                  <a:cubicBezTo>
                    <a:pt x="175650" y="57150"/>
                    <a:pt x="179388" y="60921"/>
                    <a:pt x="179388" y="64691"/>
                  </a:cubicBezTo>
                  <a:cubicBezTo>
                    <a:pt x="179388" y="72232"/>
                    <a:pt x="175650" y="76002"/>
                    <a:pt x="171911" y="76002"/>
                  </a:cubicBezTo>
                  <a:cubicBezTo>
                    <a:pt x="134528" y="76002"/>
                    <a:pt x="100883" y="79772"/>
                    <a:pt x="74715" y="87313"/>
                  </a:cubicBezTo>
                  <a:cubicBezTo>
                    <a:pt x="74715" y="87313"/>
                    <a:pt x="74715" y="87313"/>
                    <a:pt x="70977" y="87313"/>
                  </a:cubicBezTo>
                  <a:cubicBezTo>
                    <a:pt x="67238" y="87313"/>
                    <a:pt x="63500" y="83543"/>
                    <a:pt x="63500" y="79772"/>
                  </a:cubicBezTo>
                  <a:cubicBezTo>
                    <a:pt x="63500" y="76002"/>
                    <a:pt x="67238" y="68461"/>
                    <a:pt x="70977" y="68461"/>
                  </a:cubicBezTo>
                  <a:cubicBezTo>
                    <a:pt x="100883" y="60921"/>
                    <a:pt x="134528" y="60921"/>
                    <a:pt x="168173" y="57150"/>
                  </a:cubicBezTo>
                  <a:close/>
                  <a:moveTo>
                    <a:pt x="3116519" y="46038"/>
                  </a:moveTo>
                  <a:cubicBezTo>
                    <a:pt x="3146835" y="46038"/>
                    <a:pt x="3180941" y="49742"/>
                    <a:pt x="3215046" y="49742"/>
                  </a:cubicBezTo>
                  <a:cubicBezTo>
                    <a:pt x="3218836" y="49742"/>
                    <a:pt x="3222625" y="53446"/>
                    <a:pt x="3222625" y="57151"/>
                  </a:cubicBezTo>
                  <a:cubicBezTo>
                    <a:pt x="3222625" y="60855"/>
                    <a:pt x="3218836" y="68263"/>
                    <a:pt x="3215046" y="68263"/>
                  </a:cubicBezTo>
                  <a:cubicBezTo>
                    <a:pt x="3180941" y="68263"/>
                    <a:pt x="3146835" y="64559"/>
                    <a:pt x="3116519" y="64559"/>
                  </a:cubicBezTo>
                  <a:cubicBezTo>
                    <a:pt x="3108940" y="64559"/>
                    <a:pt x="3105150" y="60855"/>
                    <a:pt x="3105150" y="57151"/>
                  </a:cubicBezTo>
                  <a:cubicBezTo>
                    <a:pt x="3105150" y="49742"/>
                    <a:pt x="3108940" y="46038"/>
                    <a:pt x="3116519" y="46038"/>
                  </a:cubicBezTo>
                  <a:close/>
                  <a:moveTo>
                    <a:pt x="330001" y="46038"/>
                  </a:moveTo>
                  <a:cubicBezTo>
                    <a:pt x="333771" y="46038"/>
                    <a:pt x="337542" y="49742"/>
                    <a:pt x="337542" y="53447"/>
                  </a:cubicBezTo>
                  <a:cubicBezTo>
                    <a:pt x="341312" y="57151"/>
                    <a:pt x="337542" y="60855"/>
                    <a:pt x="330001" y="64559"/>
                  </a:cubicBezTo>
                  <a:cubicBezTo>
                    <a:pt x="318690" y="64559"/>
                    <a:pt x="307379" y="68263"/>
                    <a:pt x="296068" y="68263"/>
                  </a:cubicBezTo>
                  <a:cubicBezTo>
                    <a:pt x="280987" y="71968"/>
                    <a:pt x="258365" y="75672"/>
                    <a:pt x="231973" y="75672"/>
                  </a:cubicBezTo>
                  <a:cubicBezTo>
                    <a:pt x="228202" y="79376"/>
                    <a:pt x="224432" y="75672"/>
                    <a:pt x="224432" y="68263"/>
                  </a:cubicBezTo>
                  <a:cubicBezTo>
                    <a:pt x="220662" y="64559"/>
                    <a:pt x="224432" y="60855"/>
                    <a:pt x="231973" y="60855"/>
                  </a:cubicBezTo>
                  <a:cubicBezTo>
                    <a:pt x="258365" y="57151"/>
                    <a:pt x="280987" y="53447"/>
                    <a:pt x="296068" y="49742"/>
                  </a:cubicBezTo>
                  <a:cubicBezTo>
                    <a:pt x="307379" y="49742"/>
                    <a:pt x="318690" y="46038"/>
                    <a:pt x="330001" y="46038"/>
                  </a:cubicBezTo>
                  <a:close/>
                  <a:moveTo>
                    <a:pt x="3058268" y="38166"/>
                  </a:moveTo>
                  <a:cubicBezTo>
                    <a:pt x="3060137" y="39555"/>
                    <a:pt x="3062006" y="42334"/>
                    <a:pt x="3063875" y="46038"/>
                  </a:cubicBezTo>
                  <a:cubicBezTo>
                    <a:pt x="3063875" y="49742"/>
                    <a:pt x="3060137" y="53446"/>
                    <a:pt x="3056399" y="53446"/>
                  </a:cubicBezTo>
                  <a:cubicBezTo>
                    <a:pt x="3056399" y="53446"/>
                    <a:pt x="3056399" y="53446"/>
                    <a:pt x="3052660" y="53446"/>
                  </a:cubicBezTo>
                  <a:cubicBezTo>
                    <a:pt x="3022754" y="60855"/>
                    <a:pt x="2989109" y="64559"/>
                    <a:pt x="2955464" y="68263"/>
                  </a:cubicBezTo>
                  <a:cubicBezTo>
                    <a:pt x="2951726" y="68263"/>
                    <a:pt x="2947987" y="64559"/>
                    <a:pt x="2947987" y="60855"/>
                  </a:cubicBezTo>
                  <a:cubicBezTo>
                    <a:pt x="2947987" y="53446"/>
                    <a:pt x="2947987" y="49742"/>
                    <a:pt x="2955464" y="49742"/>
                  </a:cubicBezTo>
                  <a:cubicBezTo>
                    <a:pt x="2989109" y="46038"/>
                    <a:pt x="3019015" y="42334"/>
                    <a:pt x="3052660" y="38629"/>
                  </a:cubicBezTo>
                  <a:cubicBezTo>
                    <a:pt x="3054529" y="36777"/>
                    <a:pt x="3056399" y="36777"/>
                    <a:pt x="3058268" y="38166"/>
                  </a:cubicBezTo>
                  <a:close/>
                  <a:moveTo>
                    <a:pt x="2797277" y="34925"/>
                  </a:moveTo>
                  <a:cubicBezTo>
                    <a:pt x="2827184" y="34925"/>
                    <a:pt x="2860829" y="34925"/>
                    <a:pt x="2894474" y="38629"/>
                  </a:cubicBezTo>
                  <a:cubicBezTo>
                    <a:pt x="2898212" y="38629"/>
                    <a:pt x="2901950" y="42333"/>
                    <a:pt x="2901950" y="46038"/>
                  </a:cubicBezTo>
                  <a:cubicBezTo>
                    <a:pt x="2901950" y="53446"/>
                    <a:pt x="2898212" y="57150"/>
                    <a:pt x="2894474" y="57150"/>
                  </a:cubicBezTo>
                  <a:cubicBezTo>
                    <a:pt x="2860829" y="53446"/>
                    <a:pt x="2827184" y="53446"/>
                    <a:pt x="2793539" y="49742"/>
                  </a:cubicBezTo>
                  <a:cubicBezTo>
                    <a:pt x="2789801" y="49742"/>
                    <a:pt x="2786062" y="46038"/>
                    <a:pt x="2786062" y="42333"/>
                  </a:cubicBezTo>
                  <a:cubicBezTo>
                    <a:pt x="2786062" y="38629"/>
                    <a:pt x="2789801" y="34925"/>
                    <a:pt x="2797277" y="34925"/>
                  </a:cubicBezTo>
                  <a:close/>
                  <a:moveTo>
                    <a:pt x="393955" y="34925"/>
                  </a:moveTo>
                  <a:cubicBezTo>
                    <a:pt x="428061" y="38629"/>
                    <a:pt x="458377" y="42334"/>
                    <a:pt x="492483" y="49742"/>
                  </a:cubicBezTo>
                  <a:cubicBezTo>
                    <a:pt x="496272" y="49742"/>
                    <a:pt x="500062" y="53446"/>
                    <a:pt x="500062" y="57150"/>
                  </a:cubicBezTo>
                  <a:cubicBezTo>
                    <a:pt x="500062" y="64559"/>
                    <a:pt x="496272" y="68263"/>
                    <a:pt x="488693" y="64559"/>
                  </a:cubicBezTo>
                  <a:cubicBezTo>
                    <a:pt x="458377" y="60855"/>
                    <a:pt x="424272" y="57150"/>
                    <a:pt x="390166" y="53446"/>
                  </a:cubicBezTo>
                  <a:cubicBezTo>
                    <a:pt x="386376" y="53446"/>
                    <a:pt x="382587" y="46038"/>
                    <a:pt x="382587" y="42334"/>
                  </a:cubicBezTo>
                  <a:cubicBezTo>
                    <a:pt x="382587" y="38629"/>
                    <a:pt x="390166" y="34925"/>
                    <a:pt x="393955" y="34925"/>
                  </a:cubicBezTo>
                  <a:close/>
                  <a:moveTo>
                    <a:pt x="2474452" y="23813"/>
                  </a:moveTo>
                  <a:cubicBezTo>
                    <a:pt x="2508097" y="23813"/>
                    <a:pt x="2541742" y="23813"/>
                    <a:pt x="2575387" y="23813"/>
                  </a:cubicBezTo>
                  <a:cubicBezTo>
                    <a:pt x="2579125" y="23813"/>
                    <a:pt x="2582863" y="27623"/>
                    <a:pt x="2582863" y="35243"/>
                  </a:cubicBezTo>
                  <a:cubicBezTo>
                    <a:pt x="2582863" y="39053"/>
                    <a:pt x="2579125" y="42863"/>
                    <a:pt x="2575387" y="42863"/>
                  </a:cubicBezTo>
                  <a:cubicBezTo>
                    <a:pt x="2571648" y="42863"/>
                    <a:pt x="2571648" y="42863"/>
                    <a:pt x="2571648" y="42863"/>
                  </a:cubicBezTo>
                  <a:cubicBezTo>
                    <a:pt x="2541742" y="42863"/>
                    <a:pt x="2508097" y="42863"/>
                    <a:pt x="2474452" y="42863"/>
                  </a:cubicBezTo>
                  <a:cubicBezTo>
                    <a:pt x="2470714" y="42863"/>
                    <a:pt x="2466975" y="39053"/>
                    <a:pt x="2466975" y="31433"/>
                  </a:cubicBezTo>
                  <a:cubicBezTo>
                    <a:pt x="2466975" y="27623"/>
                    <a:pt x="2470714" y="23813"/>
                    <a:pt x="2474452" y="23813"/>
                  </a:cubicBezTo>
                  <a:close/>
                  <a:moveTo>
                    <a:pt x="796811" y="22906"/>
                  </a:moveTo>
                  <a:cubicBezTo>
                    <a:pt x="804295" y="19050"/>
                    <a:pt x="808037" y="26761"/>
                    <a:pt x="808037" y="30616"/>
                  </a:cubicBezTo>
                  <a:cubicBezTo>
                    <a:pt x="808037" y="34472"/>
                    <a:pt x="804295" y="38327"/>
                    <a:pt x="800553" y="38327"/>
                  </a:cubicBezTo>
                  <a:cubicBezTo>
                    <a:pt x="770617" y="42183"/>
                    <a:pt x="740682" y="42183"/>
                    <a:pt x="710746" y="46038"/>
                  </a:cubicBezTo>
                  <a:cubicBezTo>
                    <a:pt x="707004" y="46038"/>
                    <a:pt x="703262" y="42183"/>
                    <a:pt x="703262" y="34472"/>
                  </a:cubicBezTo>
                  <a:cubicBezTo>
                    <a:pt x="703262" y="30616"/>
                    <a:pt x="707004" y="26761"/>
                    <a:pt x="710746" y="26761"/>
                  </a:cubicBezTo>
                  <a:cubicBezTo>
                    <a:pt x="740682" y="22906"/>
                    <a:pt x="770617" y="22906"/>
                    <a:pt x="796811" y="22906"/>
                  </a:cubicBezTo>
                  <a:close/>
                  <a:moveTo>
                    <a:pt x="655355" y="22333"/>
                  </a:moveTo>
                  <a:cubicBezTo>
                    <a:pt x="657250" y="23740"/>
                    <a:pt x="658197" y="26555"/>
                    <a:pt x="658197" y="30307"/>
                  </a:cubicBezTo>
                  <a:cubicBezTo>
                    <a:pt x="661987" y="34059"/>
                    <a:pt x="658197" y="37811"/>
                    <a:pt x="650618" y="37811"/>
                  </a:cubicBezTo>
                  <a:cubicBezTo>
                    <a:pt x="620302" y="45316"/>
                    <a:pt x="586197" y="52821"/>
                    <a:pt x="555880" y="60325"/>
                  </a:cubicBezTo>
                  <a:cubicBezTo>
                    <a:pt x="548301" y="60325"/>
                    <a:pt x="544512" y="56573"/>
                    <a:pt x="544512" y="52821"/>
                  </a:cubicBezTo>
                  <a:cubicBezTo>
                    <a:pt x="544512" y="49068"/>
                    <a:pt x="544512" y="41564"/>
                    <a:pt x="552091" y="41564"/>
                  </a:cubicBezTo>
                  <a:cubicBezTo>
                    <a:pt x="582407" y="34059"/>
                    <a:pt x="616513" y="26555"/>
                    <a:pt x="646829" y="22802"/>
                  </a:cubicBezTo>
                  <a:cubicBezTo>
                    <a:pt x="650618" y="20926"/>
                    <a:pt x="653461" y="20926"/>
                    <a:pt x="655355" y="22333"/>
                  </a:cubicBezTo>
                  <a:close/>
                  <a:moveTo>
                    <a:pt x="2639218" y="19050"/>
                  </a:moveTo>
                  <a:cubicBezTo>
                    <a:pt x="2650529" y="22860"/>
                    <a:pt x="2661840" y="22860"/>
                    <a:pt x="2676922" y="26670"/>
                  </a:cubicBezTo>
                  <a:cubicBezTo>
                    <a:pt x="2695773" y="30480"/>
                    <a:pt x="2714625" y="34290"/>
                    <a:pt x="2733476" y="38100"/>
                  </a:cubicBezTo>
                  <a:cubicBezTo>
                    <a:pt x="2741017" y="38100"/>
                    <a:pt x="2744787" y="41910"/>
                    <a:pt x="2741017" y="45720"/>
                  </a:cubicBezTo>
                  <a:cubicBezTo>
                    <a:pt x="2741017" y="53340"/>
                    <a:pt x="2737247" y="57150"/>
                    <a:pt x="2733476" y="53340"/>
                  </a:cubicBezTo>
                  <a:cubicBezTo>
                    <a:pt x="2733476" y="53340"/>
                    <a:pt x="2729706" y="53340"/>
                    <a:pt x="2729706" y="53340"/>
                  </a:cubicBezTo>
                  <a:cubicBezTo>
                    <a:pt x="2710854" y="49530"/>
                    <a:pt x="2692003" y="49530"/>
                    <a:pt x="2673151" y="45720"/>
                  </a:cubicBezTo>
                  <a:cubicBezTo>
                    <a:pt x="2658070" y="41910"/>
                    <a:pt x="2646759" y="38100"/>
                    <a:pt x="2635448" y="38100"/>
                  </a:cubicBezTo>
                  <a:cubicBezTo>
                    <a:pt x="2627908" y="38100"/>
                    <a:pt x="2624137" y="30480"/>
                    <a:pt x="2627908" y="26670"/>
                  </a:cubicBezTo>
                  <a:cubicBezTo>
                    <a:pt x="2627908" y="22860"/>
                    <a:pt x="2631678" y="19050"/>
                    <a:pt x="2639218" y="19050"/>
                  </a:cubicBezTo>
                  <a:close/>
                  <a:moveTo>
                    <a:pt x="2153826" y="19050"/>
                  </a:moveTo>
                  <a:cubicBezTo>
                    <a:pt x="2180167" y="19050"/>
                    <a:pt x="2210271" y="19050"/>
                    <a:pt x="2236611" y="19050"/>
                  </a:cubicBezTo>
                  <a:cubicBezTo>
                    <a:pt x="2244137" y="19050"/>
                    <a:pt x="2247900" y="22860"/>
                    <a:pt x="2247900" y="30480"/>
                  </a:cubicBezTo>
                  <a:cubicBezTo>
                    <a:pt x="2244137" y="34290"/>
                    <a:pt x="2244137" y="38100"/>
                    <a:pt x="2236611" y="38100"/>
                  </a:cubicBezTo>
                  <a:cubicBezTo>
                    <a:pt x="2210271" y="38100"/>
                    <a:pt x="2180167" y="38100"/>
                    <a:pt x="2153826" y="38100"/>
                  </a:cubicBezTo>
                  <a:cubicBezTo>
                    <a:pt x="2146300" y="38100"/>
                    <a:pt x="2146300" y="34290"/>
                    <a:pt x="2146300" y="26670"/>
                  </a:cubicBezTo>
                  <a:cubicBezTo>
                    <a:pt x="2146300" y="22860"/>
                    <a:pt x="2150063" y="19050"/>
                    <a:pt x="2153826" y="19050"/>
                  </a:cubicBezTo>
                  <a:close/>
                  <a:moveTo>
                    <a:pt x="2316265" y="15875"/>
                  </a:moveTo>
                  <a:cubicBezTo>
                    <a:pt x="2349910" y="19646"/>
                    <a:pt x="2379817" y="23416"/>
                    <a:pt x="2413462" y="27186"/>
                  </a:cubicBezTo>
                  <a:cubicBezTo>
                    <a:pt x="2417200" y="27186"/>
                    <a:pt x="2420938" y="34727"/>
                    <a:pt x="2420938" y="38497"/>
                  </a:cubicBezTo>
                  <a:cubicBezTo>
                    <a:pt x="2420938" y="42268"/>
                    <a:pt x="2417200" y="46038"/>
                    <a:pt x="2413462" y="46038"/>
                  </a:cubicBezTo>
                  <a:cubicBezTo>
                    <a:pt x="2379817" y="42268"/>
                    <a:pt x="2346172" y="38497"/>
                    <a:pt x="2312527" y="34727"/>
                  </a:cubicBezTo>
                  <a:cubicBezTo>
                    <a:pt x="2308789" y="34727"/>
                    <a:pt x="2305050" y="27186"/>
                    <a:pt x="2305050" y="23416"/>
                  </a:cubicBezTo>
                  <a:cubicBezTo>
                    <a:pt x="2305050" y="19646"/>
                    <a:pt x="2312527" y="15875"/>
                    <a:pt x="2316265" y="15875"/>
                  </a:cubicBezTo>
                  <a:close/>
                  <a:moveTo>
                    <a:pt x="1995744" y="12700"/>
                  </a:moveTo>
                  <a:cubicBezTo>
                    <a:pt x="2018481" y="16404"/>
                    <a:pt x="2041218" y="16404"/>
                    <a:pt x="2067745" y="16404"/>
                  </a:cubicBezTo>
                  <a:cubicBezTo>
                    <a:pt x="2075324" y="16404"/>
                    <a:pt x="2082903" y="16404"/>
                    <a:pt x="2094271" y="16404"/>
                  </a:cubicBezTo>
                  <a:cubicBezTo>
                    <a:pt x="2098061" y="16404"/>
                    <a:pt x="2101850" y="23813"/>
                    <a:pt x="2101850" y="27517"/>
                  </a:cubicBezTo>
                  <a:cubicBezTo>
                    <a:pt x="2101850" y="31221"/>
                    <a:pt x="2098061" y="34925"/>
                    <a:pt x="2094271" y="34925"/>
                  </a:cubicBezTo>
                  <a:cubicBezTo>
                    <a:pt x="2082903" y="34925"/>
                    <a:pt x="2075324" y="34925"/>
                    <a:pt x="2063955" y="34925"/>
                  </a:cubicBezTo>
                  <a:cubicBezTo>
                    <a:pt x="2041218" y="34925"/>
                    <a:pt x="2018481" y="34925"/>
                    <a:pt x="1991954" y="31221"/>
                  </a:cubicBezTo>
                  <a:cubicBezTo>
                    <a:pt x="1988165" y="31221"/>
                    <a:pt x="1984375" y="27517"/>
                    <a:pt x="1984375" y="23813"/>
                  </a:cubicBezTo>
                  <a:cubicBezTo>
                    <a:pt x="1984375" y="16404"/>
                    <a:pt x="1988165" y="12700"/>
                    <a:pt x="1995744" y="12700"/>
                  </a:cubicBezTo>
                  <a:close/>
                  <a:moveTo>
                    <a:pt x="874968" y="7938"/>
                  </a:moveTo>
                  <a:cubicBezTo>
                    <a:pt x="890126" y="11819"/>
                    <a:pt x="905285" y="15699"/>
                    <a:pt x="920443" y="15699"/>
                  </a:cubicBezTo>
                  <a:cubicBezTo>
                    <a:pt x="935601" y="19580"/>
                    <a:pt x="954548" y="19580"/>
                    <a:pt x="973496" y="23460"/>
                  </a:cubicBezTo>
                  <a:cubicBezTo>
                    <a:pt x="977285" y="23460"/>
                    <a:pt x="981075" y="31221"/>
                    <a:pt x="981075" y="35102"/>
                  </a:cubicBezTo>
                  <a:cubicBezTo>
                    <a:pt x="981075" y="38983"/>
                    <a:pt x="973496" y="42863"/>
                    <a:pt x="969706" y="42863"/>
                  </a:cubicBezTo>
                  <a:cubicBezTo>
                    <a:pt x="950759" y="38983"/>
                    <a:pt x="935601" y="38983"/>
                    <a:pt x="916653" y="35102"/>
                  </a:cubicBezTo>
                  <a:cubicBezTo>
                    <a:pt x="901495" y="31221"/>
                    <a:pt x="886337" y="31221"/>
                    <a:pt x="871179" y="27341"/>
                  </a:cubicBezTo>
                  <a:cubicBezTo>
                    <a:pt x="867389" y="27341"/>
                    <a:pt x="863600" y="23460"/>
                    <a:pt x="863600" y="15699"/>
                  </a:cubicBezTo>
                  <a:cubicBezTo>
                    <a:pt x="863600" y="11819"/>
                    <a:pt x="867389" y="7938"/>
                    <a:pt x="874968" y="7938"/>
                  </a:cubicBezTo>
                  <a:close/>
                  <a:moveTo>
                    <a:pt x="1835199" y="4763"/>
                  </a:moveTo>
                  <a:cubicBezTo>
                    <a:pt x="1868686" y="8534"/>
                    <a:pt x="1902172" y="12304"/>
                    <a:pt x="1931938" y="16074"/>
                  </a:cubicBezTo>
                  <a:cubicBezTo>
                    <a:pt x="1939380" y="16074"/>
                    <a:pt x="1943100" y="19845"/>
                    <a:pt x="1939380" y="27385"/>
                  </a:cubicBezTo>
                  <a:cubicBezTo>
                    <a:pt x="1939380" y="31156"/>
                    <a:pt x="1935659" y="34926"/>
                    <a:pt x="1931938" y="34926"/>
                  </a:cubicBezTo>
                  <a:cubicBezTo>
                    <a:pt x="1898452" y="31156"/>
                    <a:pt x="1864965" y="27385"/>
                    <a:pt x="1835199" y="23615"/>
                  </a:cubicBezTo>
                  <a:cubicBezTo>
                    <a:pt x="1827758" y="23615"/>
                    <a:pt x="1824037" y="19845"/>
                    <a:pt x="1824037" y="12304"/>
                  </a:cubicBezTo>
                  <a:cubicBezTo>
                    <a:pt x="1827758" y="8534"/>
                    <a:pt x="1831479" y="4763"/>
                    <a:pt x="1835199" y="4763"/>
                  </a:cubicBezTo>
                  <a:close/>
                  <a:moveTo>
                    <a:pt x="1273664" y="4763"/>
                  </a:moveTo>
                  <a:cubicBezTo>
                    <a:pt x="1277388" y="4763"/>
                    <a:pt x="1281113" y="8467"/>
                    <a:pt x="1281113" y="15876"/>
                  </a:cubicBezTo>
                  <a:cubicBezTo>
                    <a:pt x="1281113" y="19580"/>
                    <a:pt x="1277388" y="23284"/>
                    <a:pt x="1273664" y="23284"/>
                  </a:cubicBezTo>
                  <a:cubicBezTo>
                    <a:pt x="1247592" y="23284"/>
                    <a:pt x="1217796" y="26988"/>
                    <a:pt x="1191724" y="26988"/>
                  </a:cubicBezTo>
                  <a:cubicBezTo>
                    <a:pt x="1187999" y="26988"/>
                    <a:pt x="1184275" y="23284"/>
                    <a:pt x="1184275" y="15876"/>
                  </a:cubicBezTo>
                  <a:cubicBezTo>
                    <a:pt x="1184275" y="12171"/>
                    <a:pt x="1187999" y="8467"/>
                    <a:pt x="1191724" y="8467"/>
                  </a:cubicBezTo>
                  <a:cubicBezTo>
                    <a:pt x="1217796" y="8467"/>
                    <a:pt x="1247592" y="4763"/>
                    <a:pt x="1273664" y="4763"/>
                  </a:cubicBezTo>
                  <a:close/>
                  <a:moveTo>
                    <a:pt x="1130761" y="4763"/>
                  </a:moveTo>
                  <a:cubicBezTo>
                    <a:pt x="1134500" y="4763"/>
                    <a:pt x="1138238" y="8534"/>
                    <a:pt x="1138238" y="12304"/>
                  </a:cubicBezTo>
                  <a:cubicBezTo>
                    <a:pt x="1138238" y="16074"/>
                    <a:pt x="1138238" y="23615"/>
                    <a:pt x="1130761" y="23615"/>
                  </a:cubicBezTo>
                  <a:cubicBezTo>
                    <a:pt x="1100855" y="27385"/>
                    <a:pt x="1067210" y="31156"/>
                    <a:pt x="1033565" y="34926"/>
                  </a:cubicBezTo>
                  <a:cubicBezTo>
                    <a:pt x="1029827" y="34926"/>
                    <a:pt x="1026088" y="31156"/>
                    <a:pt x="1022350" y="27385"/>
                  </a:cubicBezTo>
                  <a:cubicBezTo>
                    <a:pt x="1022350" y="23615"/>
                    <a:pt x="1026088" y="19845"/>
                    <a:pt x="1033565" y="16074"/>
                  </a:cubicBezTo>
                  <a:cubicBezTo>
                    <a:pt x="1063471" y="12304"/>
                    <a:pt x="1097116" y="8534"/>
                    <a:pt x="1130761" y="4763"/>
                  </a:cubicBezTo>
                  <a:close/>
                  <a:moveTo>
                    <a:pt x="1769960" y="0"/>
                  </a:moveTo>
                  <a:cubicBezTo>
                    <a:pt x="1777437" y="0"/>
                    <a:pt x="1781175" y="3771"/>
                    <a:pt x="1781175" y="11311"/>
                  </a:cubicBezTo>
                  <a:cubicBezTo>
                    <a:pt x="1781175" y="15082"/>
                    <a:pt x="1777437" y="18852"/>
                    <a:pt x="1773699" y="18852"/>
                  </a:cubicBezTo>
                  <a:cubicBezTo>
                    <a:pt x="1740054" y="22622"/>
                    <a:pt x="1706409" y="26393"/>
                    <a:pt x="1676502" y="30163"/>
                  </a:cubicBezTo>
                  <a:cubicBezTo>
                    <a:pt x="1669026" y="30163"/>
                    <a:pt x="1665287" y="26393"/>
                    <a:pt x="1665287" y="18852"/>
                  </a:cubicBezTo>
                  <a:cubicBezTo>
                    <a:pt x="1665287" y="15082"/>
                    <a:pt x="1669026" y="11311"/>
                    <a:pt x="1672764" y="11311"/>
                  </a:cubicBezTo>
                  <a:cubicBezTo>
                    <a:pt x="1706409" y="7541"/>
                    <a:pt x="1736315" y="3771"/>
                    <a:pt x="1769960" y="0"/>
                  </a:cubicBezTo>
                  <a:close/>
                  <a:moveTo>
                    <a:pt x="1514731" y="0"/>
                  </a:moveTo>
                  <a:cubicBezTo>
                    <a:pt x="1548836" y="3856"/>
                    <a:pt x="1579153" y="3856"/>
                    <a:pt x="1613258" y="7711"/>
                  </a:cubicBezTo>
                  <a:cubicBezTo>
                    <a:pt x="1617048" y="7711"/>
                    <a:pt x="1620837" y="11566"/>
                    <a:pt x="1620837" y="19277"/>
                  </a:cubicBezTo>
                  <a:cubicBezTo>
                    <a:pt x="1620837" y="23133"/>
                    <a:pt x="1617048" y="26988"/>
                    <a:pt x="1613258" y="26988"/>
                  </a:cubicBezTo>
                  <a:cubicBezTo>
                    <a:pt x="1579153" y="23133"/>
                    <a:pt x="1545047" y="23133"/>
                    <a:pt x="1510941" y="19277"/>
                  </a:cubicBezTo>
                  <a:cubicBezTo>
                    <a:pt x="1507152" y="19277"/>
                    <a:pt x="1503362" y="15422"/>
                    <a:pt x="1503362" y="7711"/>
                  </a:cubicBezTo>
                  <a:cubicBezTo>
                    <a:pt x="1503362" y="3856"/>
                    <a:pt x="1507152" y="0"/>
                    <a:pt x="1514731" y="0"/>
                  </a:cubicBezTo>
                  <a:close/>
                  <a:moveTo>
                    <a:pt x="1352794" y="0"/>
                  </a:moveTo>
                  <a:cubicBezTo>
                    <a:pt x="1379293" y="3969"/>
                    <a:pt x="1405792" y="3969"/>
                    <a:pt x="1432291" y="3969"/>
                  </a:cubicBezTo>
                  <a:cubicBezTo>
                    <a:pt x="1436076" y="3969"/>
                    <a:pt x="1439862" y="11907"/>
                    <a:pt x="1436076" y="15875"/>
                  </a:cubicBezTo>
                  <a:cubicBezTo>
                    <a:pt x="1436076" y="19844"/>
                    <a:pt x="1432291" y="23813"/>
                    <a:pt x="1428505" y="23813"/>
                  </a:cubicBezTo>
                  <a:cubicBezTo>
                    <a:pt x="1402006" y="23813"/>
                    <a:pt x="1375507" y="23813"/>
                    <a:pt x="1349008" y="19844"/>
                  </a:cubicBezTo>
                  <a:cubicBezTo>
                    <a:pt x="1345222" y="19844"/>
                    <a:pt x="1341437" y="15875"/>
                    <a:pt x="1345222" y="11907"/>
                  </a:cubicBezTo>
                  <a:cubicBezTo>
                    <a:pt x="1345222" y="7938"/>
                    <a:pt x="1349008" y="0"/>
                    <a:pt x="135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 lang="zh-CN" altLang="en-US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7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701799"/>
            <a:ext cx="74390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39" name="组合 38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48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第四部分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49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47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40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文本框 10"/>
          <p:cNvSpPr txBox="1"/>
          <p:nvPr/>
        </p:nvSpPr>
        <p:spPr>
          <a:xfrm>
            <a:off x="958850" y="2212340"/>
            <a:ext cx="988441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一个概念就是一个含义，提供了确定和分类的一个标准规则，这与现今的一些对其性质的误解不同。</a:t>
            </a:r>
            <a:endParaRPr lang="zh-CN" altLang="en-US" sz="2000"/>
          </a:p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1.概念不是从众多不同事物中得来的，去除事物间不同的特性，保留一致的特性。</a:t>
            </a:r>
            <a:endParaRPr lang="zh-CN" altLang="en-US" sz="2000"/>
          </a:p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2.概念很通用，是因为应用很广泛，而不是因为其构成。由于其用途，它具有通用性。</a:t>
            </a:r>
            <a:endParaRPr lang="zh-CN" altLang="en-US" sz="2000"/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64708" y="28611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24960" y="3415665"/>
            <a:ext cx="4067810" cy="1183005"/>
            <a:chOff x="4651375" y="3392486"/>
            <a:chExt cx="2795588" cy="1182689"/>
          </a:xfrm>
        </p:grpSpPr>
        <p:grpSp>
          <p:nvGrpSpPr>
            <p:cNvPr id="9" name="组合 8"/>
            <p:cNvGrpSpPr/>
            <p:nvPr/>
          </p:nvGrpSpPr>
          <p:grpSpPr>
            <a:xfrm>
              <a:off x="4651375" y="3392486"/>
              <a:ext cx="2795588" cy="1182689"/>
              <a:chOff x="4651375" y="3392486"/>
              <a:chExt cx="2795588" cy="1182689"/>
            </a:xfrm>
          </p:grpSpPr>
          <p:sp>
            <p:nvSpPr>
              <p:cNvPr id="4" name="MH_SubTitle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4651375" y="3392486"/>
                <a:ext cx="2730500" cy="742950"/>
              </a:xfrm>
              <a:custGeom>
                <a:avLst/>
                <a:gdLst>
                  <a:gd name="T0" fmla="*/ 2147483646 w 931"/>
                  <a:gd name="T1" fmla="*/ 2147483646 h 253"/>
                  <a:gd name="T2" fmla="*/ 2147483646 w 931"/>
                  <a:gd name="T3" fmla="*/ 2147483646 h 253"/>
                  <a:gd name="T4" fmla="*/ 2147483646 w 931"/>
                  <a:gd name="T5" fmla="*/ 2147483646 h 253"/>
                  <a:gd name="T6" fmla="*/ 2147483646 w 931"/>
                  <a:gd name="T7" fmla="*/ 2147483646 h 253"/>
                  <a:gd name="T8" fmla="*/ 2147483646 w 931"/>
                  <a:gd name="T9" fmla="*/ 2147483646 h 253"/>
                  <a:gd name="T10" fmla="*/ 2147483646 w 931"/>
                  <a:gd name="T11" fmla="*/ 2147483646 h 253"/>
                  <a:gd name="T12" fmla="*/ 2147483646 w 931"/>
                  <a:gd name="T13" fmla="*/ 2147483646 h 253"/>
                  <a:gd name="T14" fmla="*/ 2147483646 w 931"/>
                  <a:gd name="T15" fmla="*/ 2147483646 h 253"/>
                  <a:gd name="T16" fmla="*/ 2147483646 w 931"/>
                  <a:gd name="T17" fmla="*/ 2147483646 h 253"/>
                  <a:gd name="T18" fmla="*/ 2147483646 w 931"/>
                  <a:gd name="T19" fmla="*/ 2147483646 h 253"/>
                  <a:gd name="T20" fmla="*/ 2147483646 w 931"/>
                  <a:gd name="T21" fmla="*/ 2147483646 h 253"/>
                  <a:gd name="T22" fmla="*/ 2147483646 w 931"/>
                  <a:gd name="T23" fmla="*/ 2147483646 h 253"/>
                  <a:gd name="T24" fmla="*/ 2147483646 w 931"/>
                  <a:gd name="T25" fmla="*/ 2147483646 h 2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31"/>
                  <a:gd name="T40" fmla="*/ 0 h 253"/>
                  <a:gd name="T41" fmla="*/ 931 w 931"/>
                  <a:gd name="T42" fmla="*/ 253 h 25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31" h="253">
                    <a:moveTo>
                      <a:pt x="61" y="248"/>
                    </a:moveTo>
                    <a:cubicBezTo>
                      <a:pt x="88" y="248"/>
                      <a:pt x="115" y="246"/>
                      <a:pt x="140" y="245"/>
                    </a:cubicBezTo>
                    <a:cubicBezTo>
                      <a:pt x="281" y="238"/>
                      <a:pt x="423" y="245"/>
                      <a:pt x="566" y="245"/>
                    </a:cubicBezTo>
                    <a:cubicBezTo>
                      <a:pt x="683" y="245"/>
                      <a:pt x="798" y="253"/>
                      <a:pt x="910" y="235"/>
                    </a:cubicBezTo>
                    <a:cubicBezTo>
                      <a:pt x="907" y="171"/>
                      <a:pt x="931" y="75"/>
                      <a:pt x="906" y="15"/>
                    </a:cubicBezTo>
                    <a:cubicBezTo>
                      <a:pt x="852" y="15"/>
                      <a:pt x="798" y="11"/>
                      <a:pt x="744" y="9"/>
                    </a:cubicBezTo>
                    <a:cubicBezTo>
                      <a:pt x="690" y="6"/>
                      <a:pt x="630" y="8"/>
                      <a:pt x="576" y="5"/>
                    </a:cubicBezTo>
                    <a:cubicBezTo>
                      <a:pt x="468" y="1"/>
                      <a:pt x="366" y="0"/>
                      <a:pt x="258" y="5"/>
                    </a:cubicBezTo>
                    <a:cubicBezTo>
                      <a:pt x="201" y="8"/>
                      <a:pt x="143" y="11"/>
                      <a:pt x="86" y="16"/>
                    </a:cubicBezTo>
                    <a:cubicBezTo>
                      <a:pt x="71" y="18"/>
                      <a:pt x="22" y="16"/>
                      <a:pt x="12" y="27"/>
                    </a:cubicBezTo>
                    <a:cubicBezTo>
                      <a:pt x="0" y="40"/>
                      <a:pt x="10" y="81"/>
                      <a:pt x="10" y="97"/>
                    </a:cubicBezTo>
                    <a:cubicBezTo>
                      <a:pt x="10" y="135"/>
                      <a:pt x="5" y="173"/>
                      <a:pt x="13" y="210"/>
                    </a:cubicBezTo>
                    <a:cubicBezTo>
                      <a:pt x="21" y="243"/>
                      <a:pt x="26" y="248"/>
                      <a:pt x="61" y="24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5875">
                <a:solidFill>
                  <a:schemeClr val="accent1"/>
                </a:solidFill>
                <a:miter lim="800000"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rPr>
                  <a:t>含义的定义及组织</a:t>
                </a:r>
                <a:endPara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  <p:sp>
            <p:nvSpPr>
              <p:cNvPr id="5" name="MH_Other_1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7065963" y="3937000"/>
                <a:ext cx="381000" cy="638175"/>
              </a:xfrm>
              <a:custGeom>
                <a:avLst/>
                <a:gdLst>
                  <a:gd name="T0" fmla="*/ 30078 w 489601"/>
                  <a:gd name="T1" fmla="*/ 12482 h 817519"/>
                  <a:gd name="T2" fmla="*/ 31112 w 489601"/>
                  <a:gd name="T3" fmla="*/ 12453 h 817519"/>
                  <a:gd name="T4" fmla="*/ 2856 w 489601"/>
                  <a:gd name="T5" fmla="*/ 4822 h 817519"/>
                  <a:gd name="T6" fmla="*/ 8893 w 489601"/>
                  <a:gd name="T7" fmla="*/ 12068 h 817519"/>
                  <a:gd name="T8" fmla="*/ 14735 w 489601"/>
                  <a:gd name="T9" fmla="*/ 12027 h 817519"/>
                  <a:gd name="T10" fmla="*/ 17199 w 489601"/>
                  <a:gd name="T11" fmla="*/ 10727 h 817519"/>
                  <a:gd name="T12" fmla="*/ 17327 w 489601"/>
                  <a:gd name="T13" fmla="*/ 10818 h 817519"/>
                  <a:gd name="T14" fmla="*/ 17477 w 489601"/>
                  <a:gd name="T15" fmla="*/ 10595 h 817519"/>
                  <a:gd name="T16" fmla="*/ 17199 w 489601"/>
                  <a:gd name="T17" fmla="*/ 10727 h 817519"/>
                  <a:gd name="T18" fmla="*/ 10828 w 489601"/>
                  <a:gd name="T19" fmla="*/ 3877 h 817519"/>
                  <a:gd name="T20" fmla="*/ 30269 w 489601"/>
                  <a:gd name="T21" fmla="*/ 47 h 817519"/>
                  <a:gd name="T22" fmla="*/ 36627 w 489601"/>
                  <a:gd name="T23" fmla="*/ 10557 h 817519"/>
                  <a:gd name="T24" fmla="*/ 31112 w 489601"/>
                  <a:gd name="T25" fmla="*/ 11504 h 817519"/>
                  <a:gd name="T26" fmla="*/ 32337 w 489601"/>
                  <a:gd name="T27" fmla="*/ 1390 h 817519"/>
                  <a:gd name="T28" fmla="*/ 21629 w 489601"/>
                  <a:gd name="T29" fmla="*/ 7725 h 817519"/>
                  <a:gd name="T30" fmla="*/ 22773 w 489601"/>
                  <a:gd name="T31" fmla="*/ 11032 h 817519"/>
                  <a:gd name="T32" fmla="*/ 29733 w 489601"/>
                  <a:gd name="T33" fmla="*/ 12216 h 817519"/>
                  <a:gd name="T34" fmla="*/ 24869 w 489601"/>
                  <a:gd name="T35" fmla="*/ 12571 h 817519"/>
                  <a:gd name="T36" fmla="*/ 21931 w 489601"/>
                  <a:gd name="T37" fmla="*/ 12056 h 817519"/>
                  <a:gd name="T38" fmla="*/ 20985 w 489601"/>
                  <a:gd name="T39" fmla="*/ 12114 h 817519"/>
                  <a:gd name="T40" fmla="*/ 26777 w 489601"/>
                  <a:gd name="T41" fmla="*/ 23170 h 817519"/>
                  <a:gd name="T42" fmla="*/ 39281 w 489601"/>
                  <a:gd name="T43" fmla="*/ 68145 h 817519"/>
                  <a:gd name="T44" fmla="*/ 33182 w 489601"/>
                  <a:gd name="T45" fmla="*/ 45973 h 817519"/>
                  <a:gd name="T46" fmla="*/ 25557 w 489601"/>
                  <a:gd name="T47" fmla="*/ 26971 h 817519"/>
                  <a:gd name="T48" fmla="*/ 18722 w 489601"/>
                  <a:gd name="T49" fmla="*/ 12217 h 817519"/>
                  <a:gd name="T50" fmla="*/ 15170 w 489601"/>
                  <a:gd name="T51" fmla="*/ 29170 h 817519"/>
                  <a:gd name="T52" fmla="*/ 3832 w 489601"/>
                  <a:gd name="T53" fmla="*/ 50371 h 817519"/>
                  <a:gd name="T54" fmla="*/ 14653 w 489601"/>
                  <a:gd name="T55" fmla="*/ 13582 h 817519"/>
                  <a:gd name="T56" fmla="*/ 15119 w 489601"/>
                  <a:gd name="T57" fmla="*/ 12855 h 817519"/>
                  <a:gd name="T58" fmla="*/ 8308 w 489601"/>
                  <a:gd name="T59" fmla="*/ 13723 h 817519"/>
                  <a:gd name="T60" fmla="*/ 5641 w 489601"/>
                  <a:gd name="T61" fmla="*/ 13336 h 817519"/>
                  <a:gd name="T62" fmla="*/ 2742 w 489601"/>
                  <a:gd name="T63" fmla="*/ 11281 h 817519"/>
                  <a:gd name="T64" fmla="*/ 8068 w 489601"/>
                  <a:gd name="T65" fmla="*/ 727 h 817519"/>
                  <a:gd name="T66" fmla="*/ 18650 w 489601"/>
                  <a:gd name="T67" fmla="*/ 7976 h 817519"/>
                  <a:gd name="T68" fmla="*/ 20350 w 489601"/>
                  <a:gd name="T69" fmla="*/ 5606 h 817519"/>
                  <a:gd name="T70" fmla="*/ 21014 w 489601"/>
                  <a:gd name="T71" fmla="*/ 4232 h 817519"/>
                  <a:gd name="T72" fmla="*/ 22839 w 489601"/>
                  <a:gd name="T73" fmla="*/ 2655 h 8175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89601" h="817519">
                    <a:moveTo>
                      <a:pt x="382030" y="148204"/>
                    </a:moveTo>
                    <a:cubicBezTo>
                      <a:pt x="376386" y="149144"/>
                      <a:pt x="372154" y="149144"/>
                      <a:pt x="369332" y="148556"/>
                    </a:cubicBezTo>
                    <a:lnTo>
                      <a:pt x="369178" y="148440"/>
                    </a:lnTo>
                    <a:lnTo>
                      <a:pt x="382030" y="148204"/>
                    </a:lnTo>
                    <a:close/>
                    <a:moveTo>
                      <a:pt x="72717" y="25053"/>
                    </a:moveTo>
                    <a:cubicBezTo>
                      <a:pt x="50129" y="22710"/>
                      <a:pt x="31306" y="29271"/>
                      <a:pt x="35070" y="57390"/>
                    </a:cubicBezTo>
                    <a:cubicBezTo>
                      <a:pt x="38835" y="100506"/>
                      <a:pt x="68011" y="130500"/>
                      <a:pt x="104246" y="143154"/>
                    </a:cubicBezTo>
                    <a:lnTo>
                      <a:pt x="109197" y="143624"/>
                    </a:lnTo>
                    <a:lnTo>
                      <a:pt x="173943" y="136089"/>
                    </a:lnTo>
                    <a:lnTo>
                      <a:pt x="180928" y="143134"/>
                    </a:lnTo>
                    <a:lnTo>
                      <a:pt x="189943" y="140583"/>
                    </a:lnTo>
                    <a:lnTo>
                      <a:pt x="211202" y="127656"/>
                    </a:lnTo>
                    <a:lnTo>
                      <a:pt x="212009" y="128625"/>
                    </a:lnTo>
                    <a:lnTo>
                      <a:pt x="212766" y="128743"/>
                    </a:lnTo>
                    <a:lnTo>
                      <a:pt x="218745" y="128743"/>
                    </a:lnTo>
                    <a:lnTo>
                      <a:pt x="214613" y="126103"/>
                    </a:lnTo>
                    <a:lnTo>
                      <a:pt x="214799" y="125468"/>
                    </a:lnTo>
                    <a:lnTo>
                      <a:pt x="211202" y="127656"/>
                    </a:lnTo>
                    <a:lnTo>
                      <a:pt x="175304" y="84572"/>
                    </a:lnTo>
                    <a:cubicBezTo>
                      <a:pt x="163069" y="69575"/>
                      <a:pt x="149893" y="55515"/>
                      <a:pt x="132952" y="46142"/>
                    </a:cubicBezTo>
                    <a:cubicBezTo>
                      <a:pt x="121658" y="38644"/>
                      <a:pt x="95305" y="27396"/>
                      <a:pt x="72717" y="25053"/>
                    </a:cubicBezTo>
                    <a:close/>
                    <a:moveTo>
                      <a:pt x="371684" y="557"/>
                    </a:moveTo>
                    <a:cubicBezTo>
                      <a:pt x="403662" y="-2265"/>
                      <a:pt x="434700" y="5259"/>
                      <a:pt x="457273" y="31591"/>
                    </a:cubicBezTo>
                    <a:cubicBezTo>
                      <a:pt x="483608" y="61684"/>
                      <a:pt x="479846" y="103063"/>
                      <a:pt x="449749" y="125633"/>
                    </a:cubicBezTo>
                    <a:cubicBezTo>
                      <a:pt x="430938" y="140680"/>
                      <a:pt x="404603" y="140680"/>
                      <a:pt x="382030" y="148204"/>
                    </a:cubicBezTo>
                    <a:cubicBezTo>
                      <a:pt x="404603" y="144442"/>
                      <a:pt x="400841" y="136918"/>
                      <a:pt x="382030" y="136918"/>
                    </a:cubicBezTo>
                    <a:cubicBezTo>
                      <a:pt x="415889" y="133156"/>
                      <a:pt x="445987" y="110586"/>
                      <a:pt x="434700" y="69208"/>
                    </a:cubicBezTo>
                    <a:cubicBezTo>
                      <a:pt x="430938" y="50399"/>
                      <a:pt x="419651" y="27829"/>
                      <a:pt x="397078" y="16544"/>
                    </a:cubicBezTo>
                    <a:cubicBezTo>
                      <a:pt x="343467" y="-6026"/>
                      <a:pt x="308903" y="30650"/>
                      <a:pt x="282274" y="67856"/>
                    </a:cubicBezTo>
                    <a:lnTo>
                      <a:pt x="265593" y="91929"/>
                    </a:lnTo>
                    <a:lnTo>
                      <a:pt x="268531" y="126930"/>
                    </a:lnTo>
                    <a:lnTo>
                      <a:pt x="279636" y="131298"/>
                    </a:lnTo>
                    <a:cubicBezTo>
                      <a:pt x="312665" y="140151"/>
                      <a:pt x="367922" y="139269"/>
                      <a:pt x="382030" y="136918"/>
                    </a:cubicBezTo>
                    <a:cubicBezTo>
                      <a:pt x="370743" y="138799"/>
                      <a:pt x="365100" y="142561"/>
                      <a:pt x="365100" y="145382"/>
                    </a:cubicBezTo>
                    <a:lnTo>
                      <a:pt x="369178" y="148440"/>
                    </a:lnTo>
                    <a:lnTo>
                      <a:pt x="305376" y="149614"/>
                    </a:lnTo>
                    <a:lnTo>
                      <a:pt x="269295" y="143410"/>
                    </a:lnTo>
                    <a:lnTo>
                      <a:pt x="269295" y="143478"/>
                    </a:lnTo>
                    <a:cubicBezTo>
                      <a:pt x="261791" y="143478"/>
                      <a:pt x="261791" y="143478"/>
                      <a:pt x="261791" y="143478"/>
                    </a:cubicBezTo>
                    <a:lnTo>
                      <a:pt x="257677" y="144158"/>
                    </a:lnTo>
                    <a:lnTo>
                      <a:pt x="291826" y="190460"/>
                    </a:lnTo>
                    <a:cubicBezTo>
                      <a:pt x="307273" y="217317"/>
                      <a:pt x="319444" y="245586"/>
                      <a:pt x="328806" y="275741"/>
                    </a:cubicBezTo>
                    <a:cubicBezTo>
                      <a:pt x="355020" y="362434"/>
                      <a:pt x="336296" y="441590"/>
                      <a:pt x="407448" y="509437"/>
                    </a:cubicBezTo>
                    <a:cubicBezTo>
                      <a:pt x="486091" y="584823"/>
                      <a:pt x="501070" y="709210"/>
                      <a:pt x="482346" y="810981"/>
                    </a:cubicBezTo>
                    <a:cubicBezTo>
                      <a:pt x="474856" y="829827"/>
                      <a:pt x="448642" y="803442"/>
                      <a:pt x="452387" y="788365"/>
                    </a:cubicBezTo>
                    <a:cubicBezTo>
                      <a:pt x="467366" y="716748"/>
                      <a:pt x="463622" y="599900"/>
                      <a:pt x="407448" y="547130"/>
                    </a:cubicBezTo>
                    <a:cubicBezTo>
                      <a:pt x="373745" y="516976"/>
                      <a:pt x="351275" y="498129"/>
                      <a:pt x="332551" y="456667"/>
                    </a:cubicBezTo>
                    <a:cubicBezTo>
                      <a:pt x="313827" y="415205"/>
                      <a:pt x="321316" y="362434"/>
                      <a:pt x="313827" y="320972"/>
                    </a:cubicBezTo>
                    <a:cubicBezTo>
                      <a:pt x="299783" y="267260"/>
                      <a:pt x="281527" y="219908"/>
                      <a:pt x="252738" y="175736"/>
                    </a:cubicBezTo>
                    <a:lnTo>
                      <a:pt x="229900" y="145390"/>
                    </a:lnTo>
                    <a:lnTo>
                      <a:pt x="226506" y="148167"/>
                    </a:lnTo>
                    <a:cubicBezTo>
                      <a:pt x="180924" y="198879"/>
                      <a:pt x="199445" y="284549"/>
                      <a:pt x="186275" y="347153"/>
                    </a:cubicBezTo>
                    <a:cubicBezTo>
                      <a:pt x="163697" y="437530"/>
                      <a:pt x="118542" y="516610"/>
                      <a:pt x="84675" y="599455"/>
                    </a:cubicBezTo>
                    <a:cubicBezTo>
                      <a:pt x="84675" y="610752"/>
                      <a:pt x="47045" y="603221"/>
                      <a:pt x="47045" y="599455"/>
                    </a:cubicBezTo>
                    <a:cubicBezTo>
                      <a:pt x="88438" y="505313"/>
                      <a:pt x="148645" y="407405"/>
                      <a:pt x="152408" y="301965"/>
                    </a:cubicBezTo>
                    <a:cubicBezTo>
                      <a:pt x="155230" y="256777"/>
                      <a:pt x="155936" y="200997"/>
                      <a:pt x="179925" y="161634"/>
                    </a:cubicBezTo>
                    <a:lnTo>
                      <a:pt x="192579" y="148902"/>
                    </a:lnTo>
                    <a:lnTo>
                      <a:pt x="185657" y="152996"/>
                    </a:lnTo>
                    <a:cubicBezTo>
                      <a:pt x="163069" y="161431"/>
                      <a:pt x="138599" y="166118"/>
                      <a:pt x="114128" y="166118"/>
                    </a:cubicBezTo>
                    <a:lnTo>
                      <a:pt x="102016" y="163312"/>
                    </a:lnTo>
                    <a:lnTo>
                      <a:pt x="76747" y="166252"/>
                    </a:lnTo>
                    <a:cubicBezTo>
                      <a:pt x="73009" y="166252"/>
                      <a:pt x="69270" y="162482"/>
                      <a:pt x="69270" y="158711"/>
                    </a:cubicBezTo>
                    <a:lnTo>
                      <a:pt x="71255" y="155709"/>
                    </a:lnTo>
                    <a:lnTo>
                      <a:pt x="33659" y="134249"/>
                    </a:lnTo>
                    <a:cubicBezTo>
                      <a:pt x="10600" y="115503"/>
                      <a:pt x="-4458" y="89258"/>
                      <a:pt x="1189" y="57390"/>
                    </a:cubicBezTo>
                    <a:cubicBezTo>
                      <a:pt x="4953" y="19898"/>
                      <a:pt x="68952" y="8650"/>
                      <a:pt x="99070" y="8650"/>
                    </a:cubicBezTo>
                    <a:cubicBezTo>
                      <a:pt x="155540" y="14274"/>
                      <a:pt x="184480" y="45205"/>
                      <a:pt x="216068" y="80881"/>
                    </a:cubicBezTo>
                    <a:lnTo>
                      <a:pt x="228999" y="94932"/>
                    </a:lnTo>
                    <a:lnTo>
                      <a:pt x="248943" y="67797"/>
                    </a:lnTo>
                    <a:lnTo>
                      <a:pt x="249881" y="66719"/>
                    </a:lnTo>
                    <a:lnTo>
                      <a:pt x="250534" y="61537"/>
                    </a:lnTo>
                    <a:cubicBezTo>
                      <a:pt x="250534" y="54088"/>
                      <a:pt x="254286" y="50364"/>
                      <a:pt x="258038" y="50364"/>
                    </a:cubicBezTo>
                    <a:lnTo>
                      <a:pt x="261298" y="53600"/>
                    </a:lnTo>
                    <a:lnTo>
                      <a:pt x="280451" y="31591"/>
                    </a:lnTo>
                    <a:cubicBezTo>
                      <a:pt x="306786" y="16544"/>
                      <a:pt x="339705" y="3378"/>
                      <a:pt x="371684" y="5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4716464" y="3429000"/>
              <a:ext cx="2579687" cy="661987"/>
            </a:xfrm>
            <a:custGeom>
              <a:avLst/>
              <a:gdLst>
                <a:gd name="T0" fmla="*/ 217439 w 3308350"/>
                <a:gd name="T1" fmla="*/ 70544 h 847726"/>
                <a:gd name="T2" fmla="*/ 38765 w 3308350"/>
                <a:gd name="T3" fmla="*/ 69933 h 847726"/>
                <a:gd name="T4" fmla="*/ 13341 w 3308350"/>
                <a:gd name="T5" fmla="*/ 68710 h 847726"/>
                <a:gd name="T6" fmla="*/ 13027 w 3308350"/>
                <a:gd name="T7" fmla="*/ 69943 h 847726"/>
                <a:gd name="T8" fmla="*/ 238348 w 3308350"/>
                <a:gd name="T9" fmla="*/ 70277 h 847726"/>
                <a:gd name="T10" fmla="*/ 212370 w 3308350"/>
                <a:gd name="T11" fmla="*/ 69608 h 847726"/>
                <a:gd name="T12" fmla="*/ 199312 w 3308350"/>
                <a:gd name="T13" fmla="*/ 69015 h 847726"/>
                <a:gd name="T14" fmla="*/ 177160 w 3308350"/>
                <a:gd name="T15" fmla="*/ 68403 h 847726"/>
                <a:gd name="T16" fmla="*/ 177160 w 3308350"/>
                <a:gd name="T17" fmla="*/ 68403 h 847726"/>
                <a:gd name="T18" fmla="*/ 168726 w 3308350"/>
                <a:gd name="T19" fmla="*/ 69875 h 847726"/>
                <a:gd name="T20" fmla="*/ 159344 w 3308350"/>
                <a:gd name="T21" fmla="*/ 69286 h 847726"/>
                <a:gd name="T22" fmla="*/ 131767 w 3308350"/>
                <a:gd name="T23" fmla="*/ 68001 h 847726"/>
                <a:gd name="T24" fmla="*/ 52142 w 3308350"/>
                <a:gd name="T25" fmla="*/ 68001 h 847726"/>
                <a:gd name="T26" fmla="*/ 52142 w 3308350"/>
                <a:gd name="T27" fmla="*/ 68001 h 847726"/>
                <a:gd name="T28" fmla="*/ 243340 w 3308350"/>
                <a:gd name="T29" fmla="*/ 68345 h 847726"/>
                <a:gd name="T30" fmla="*/ 97101 w 3308350"/>
                <a:gd name="T31" fmla="*/ 69340 h 847726"/>
                <a:gd name="T32" fmla="*/ 78655 w 3308350"/>
                <a:gd name="T33" fmla="*/ 69340 h 847726"/>
                <a:gd name="T34" fmla="*/ 145890 w 3308350"/>
                <a:gd name="T35" fmla="*/ 69902 h 847726"/>
                <a:gd name="T36" fmla="*/ 118057 w 3308350"/>
                <a:gd name="T37" fmla="*/ 68286 h 847726"/>
                <a:gd name="T38" fmla="*/ 65278 w 3308350"/>
                <a:gd name="T39" fmla="*/ 67332 h 847726"/>
                <a:gd name="T40" fmla="*/ 57132 w 3308350"/>
                <a:gd name="T41" fmla="*/ 68286 h 847726"/>
                <a:gd name="T42" fmla="*/ 83723 w 3308350"/>
                <a:gd name="T43" fmla="*/ 68626 h 847726"/>
                <a:gd name="T44" fmla="*/ 9051 w 3308350"/>
                <a:gd name="T45" fmla="*/ 69247 h 847726"/>
                <a:gd name="T46" fmla="*/ 1154 w 3308350"/>
                <a:gd name="T47" fmla="*/ 48591 h 847726"/>
                <a:gd name="T48" fmla="*/ 1154 w 3308350"/>
                <a:gd name="T49" fmla="*/ 48591 h 847726"/>
                <a:gd name="T50" fmla="*/ 272142 w 3308350"/>
                <a:gd name="T51" fmla="*/ 46420 h 847726"/>
                <a:gd name="T52" fmla="*/ 528 w 3308350"/>
                <a:gd name="T53" fmla="*/ 44203 h 847726"/>
                <a:gd name="T54" fmla="*/ 273350 w 3308350"/>
                <a:gd name="T55" fmla="*/ 42033 h 847726"/>
                <a:gd name="T56" fmla="*/ 2186 w 3308350"/>
                <a:gd name="T57" fmla="*/ 22316 h 847726"/>
                <a:gd name="T58" fmla="*/ 905 w 3308350"/>
                <a:gd name="T59" fmla="*/ 27990 h 847726"/>
                <a:gd name="T60" fmla="*/ 274895 w 3308350"/>
                <a:gd name="T61" fmla="*/ 25150 h 847726"/>
                <a:gd name="T62" fmla="*/ 273972 w 3308350"/>
                <a:gd name="T63" fmla="*/ 18791 h 847726"/>
                <a:gd name="T64" fmla="*/ 940 w 3308350"/>
                <a:gd name="T65" fmla="*/ 17804 h 847726"/>
                <a:gd name="T66" fmla="*/ 270850 w 3308350"/>
                <a:gd name="T67" fmla="*/ 5489 h 847726"/>
                <a:gd name="T68" fmla="*/ 270850 w 3308350"/>
                <a:gd name="T69" fmla="*/ 5489 h 847726"/>
                <a:gd name="T70" fmla="*/ 5277 w 3308350"/>
                <a:gd name="T71" fmla="*/ 6727 h 847726"/>
                <a:gd name="T72" fmla="*/ 267142 w 3308350"/>
                <a:gd name="T73" fmla="*/ 5756 h 847726"/>
                <a:gd name="T74" fmla="*/ 27420 w 3308350"/>
                <a:gd name="T75" fmla="*/ 5444 h 847726"/>
                <a:gd name="T76" fmla="*/ 27420 w 3308350"/>
                <a:gd name="T77" fmla="*/ 3883 h 847726"/>
                <a:gd name="T78" fmla="*/ 244952 w 3308350"/>
                <a:gd name="T79" fmla="*/ 5131 h 847726"/>
                <a:gd name="T80" fmla="*/ 241127 w 3308350"/>
                <a:gd name="T81" fmla="*/ 3883 h 847726"/>
                <a:gd name="T82" fmla="*/ 40921 w 3308350"/>
                <a:gd name="T83" fmla="*/ 4194 h 847726"/>
                <a:gd name="T84" fmla="*/ 205605 w 3308350"/>
                <a:gd name="T85" fmla="*/ 2008 h 847726"/>
                <a:gd name="T86" fmla="*/ 204984 w 3308350"/>
                <a:gd name="T87" fmla="*/ 2650 h 847726"/>
                <a:gd name="T88" fmla="*/ 58434 w 3308350"/>
                <a:gd name="T89" fmla="*/ 2907 h 847726"/>
                <a:gd name="T90" fmla="*/ 46189 w 3308350"/>
                <a:gd name="T91" fmla="*/ 5087 h 847726"/>
                <a:gd name="T92" fmla="*/ 222429 w 3308350"/>
                <a:gd name="T93" fmla="*/ 2249 h 847726"/>
                <a:gd name="T94" fmla="*/ 218983 w 3308350"/>
                <a:gd name="T95" fmla="*/ 3213 h 847726"/>
                <a:gd name="T96" fmla="*/ 185843 w 3308350"/>
                <a:gd name="T97" fmla="*/ 3213 h 847726"/>
                <a:gd name="T98" fmla="*/ 201159 w 3308350"/>
                <a:gd name="T99" fmla="*/ 3246 h 847726"/>
                <a:gd name="T100" fmla="*/ 171812 w 3308350"/>
                <a:gd name="T101" fmla="*/ 1383 h 847726"/>
                <a:gd name="T102" fmla="*/ 164884 w 3308350"/>
                <a:gd name="T103" fmla="*/ 2008 h 847726"/>
                <a:gd name="T104" fmla="*/ 80575 w 3308350"/>
                <a:gd name="T105" fmla="*/ 3614 h 847726"/>
                <a:gd name="T106" fmla="*/ 160527 w 3308350"/>
                <a:gd name="T107" fmla="*/ 1355 h 847726"/>
                <a:gd name="T108" fmla="*/ 105830 w 3308350"/>
                <a:gd name="T109" fmla="*/ 401 h 847726"/>
                <a:gd name="T110" fmla="*/ 105830 w 3308350"/>
                <a:gd name="T111" fmla="*/ 401 h 847726"/>
                <a:gd name="T112" fmla="*/ 85880 w 3308350"/>
                <a:gd name="T113" fmla="*/ 1355 h 847726"/>
                <a:gd name="T114" fmla="*/ 138371 w 3308350"/>
                <a:gd name="T115" fmla="*/ 1590 h 847726"/>
                <a:gd name="T116" fmla="*/ 134048 w 3308350"/>
                <a:gd name="T117" fmla="*/ 2276 h 847726"/>
                <a:gd name="T118" fmla="*/ 119325 w 3308350"/>
                <a:gd name="T119" fmla="*/ 1338 h 8477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8350" h="847726">
                  <a:moveTo>
                    <a:pt x="2609389" y="817563"/>
                  </a:moveTo>
                  <a:cubicBezTo>
                    <a:pt x="2613127" y="817563"/>
                    <a:pt x="2613127" y="817563"/>
                    <a:pt x="2616866" y="817563"/>
                  </a:cubicBezTo>
                  <a:cubicBezTo>
                    <a:pt x="2646772" y="817563"/>
                    <a:pt x="2676679" y="817563"/>
                    <a:pt x="2710324" y="817563"/>
                  </a:cubicBezTo>
                  <a:cubicBezTo>
                    <a:pt x="2714062" y="817563"/>
                    <a:pt x="2717800" y="821373"/>
                    <a:pt x="2717800" y="825183"/>
                  </a:cubicBezTo>
                  <a:cubicBezTo>
                    <a:pt x="2717800" y="828993"/>
                    <a:pt x="2714062" y="836613"/>
                    <a:pt x="2710324" y="836613"/>
                  </a:cubicBezTo>
                  <a:cubicBezTo>
                    <a:pt x="2676679" y="836613"/>
                    <a:pt x="2646772" y="836613"/>
                    <a:pt x="2616866" y="836613"/>
                  </a:cubicBezTo>
                  <a:cubicBezTo>
                    <a:pt x="2613127" y="836613"/>
                    <a:pt x="2613127" y="836613"/>
                    <a:pt x="2609389" y="836613"/>
                  </a:cubicBezTo>
                  <a:cubicBezTo>
                    <a:pt x="2605651" y="836613"/>
                    <a:pt x="2601912" y="832803"/>
                    <a:pt x="2601912" y="825183"/>
                  </a:cubicBezTo>
                  <a:cubicBezTo>
                    <a:pt x="2601912" y="821373"/>
                    <a:pt x="2605651" y="817563"/>
                    <a:pt x="2609389" y="817563"/>
                  </a:cubicBezTo>
                  <a:close/>
                  <a:moveTo>
                    <a:pt x="466526" y="814842"/>
                  </a:moveTo>
                  <a:cubicBezTo>
                    <a:pt x="470296" y="811213"/>
                    <a:pt x="474067" y="818470"/>
                    <a:pt x="474067" y="822099"/>
                  </a:cubicBezTo>
                  <a:cubicBezTo>
                    <a:pt x="477837" y="825728"/>
                    <a:pt x="470296" y="829356"/>
                    <a:pt x="466526" y="829356"/>
                  </a:cubicBezTo>
                  <a:cubicBezTo>
                    <a:pt x="436363" y="832985"/>
                    <a:pt x="402431" y="832985"/>
                    <a:pt x="368498" y="836613"/>
                  </a:cubicBezTo>
                  <a:cubicBezTo>
                    <a:pt x="360957" y="836613"/>
                    <a:pt x="357187" y="832985"/>
                    <a:pt x="357187" y="825728"/>
                  </a:cubicBezTo>
                  <a:cubicBezTo>
                    <a:pt x="357187" y="822099"/>
                    <a:pt x="360957" y="818470"/>
                    <a:pt x="368498" y="818470"/>
                  </a:cubicBezTo>
                  <a:cubicBezTo>
                    <a:pt x="402431" y="814842"/>
                    <a:pt x="432593" y="814842"/>
                    <a:pt x="466526" y="814842"/>
                  </a:cubicBezTo>
                  <a:close/>
                  <a:moveTo>
                    <a:pt x="155360" y="814408"/>
                  </a:moveTo>
                  <a:cubicBezTo>
                    <a:pt x="156776" y="813039"/>
                    <a:pt x="158664" y="813039"/>
                    <a:pt x="160552" y="814865"/>
                  </a:cubicBezTo>
                  <a:cubicBezTo>
                    <a:pt x="171879" y="814865"/>
                    <a:pt x="183206" y="818516"/>
                    <a:pt x="198309" y="818516"/>
                  </a:cubicBezTo>
                  <a:cubicBezTo>
                    <a:pt x="224738" y="822167"/>
                    <a:pt x="251168" y="825818"/>
                    <a:pt x="281374" y="829470"/>
                  </a:cubicBezTo>
                  <a:cubicBezTo>
                    <a:pt x="285149" y="829470"/>
                    <a:pt x="288925" y="833121"/>
                    <a:pt x="285149" y="836772"/>
                  </a:cubicBezTo>
                  <a:cubicBezTo>
                    <a:pt x="285149" y="844075"/>
                    <a:pt x="281374" y="847726"/>
                    <a:pt x="277598" y="847726"/>
                  </a:cubicBezTo>
                  <a:cubicBezTo>
                    <a:pt x="251168" y="844075"/>
                    <a:pt x="224738" y="840424"/>
                    <a:pt x="194533" y="836772"/>
                  </a:cubicBezTo>
                  <a:cubicBezTo>
                    <a:pt x="179430" y="836772"/>
                    <a:pt x="168103" y="833121"/>
                    <a:pt x="156776" y="829470"/>
                  </a:cubicBezTo>
                  <a:cubicBezTo>
                    <a:pt x="153001" y="829470"/>
                    <a:pt x="149225" y="825818"/>
                    <a:pt x="153001" y="822167"/>
                  </a:cubicBezTo>
                  <a:cubicBezTo>
                    <a:pt x="153001" y="818516"/>
                    <a:pt x="153945" y="815777"/>
                    <a:pt x="155360" y="814408"/>
                  </a:cubicBezTo>
                  <a:close/>
                  <a:moveTo>
                    <a:pt x="2771314" y="814388"/>
                  </a:moveTo>
                  <a:cubicBezTo>
                    <a:pt x="2804959" y="814388"/>
                    <a:pt x="2834865" y="814388"/>
                    <a:pt x="2868510" y="814388"/>
                  </a:cubicBezTo>
                  <a:cubicBezTo>
                    <a:pt x="2872249" y="814388"/>
                    <a:pt x="2879725" y="818198"/>
                    <a:pt x="2879725" y="822008"/>
                  </a:cubicBezTo>
                  <a:cubicBezTo>
                    <a:pt x="2879725" y="825818"/>
                    <a:pt x="2875987" y="833438"/>
                    <a:pt x="2868510" y="833438"/>
                  </a:cubicBezTo>
                  <a:cubicBezTo>
                    <a:pt x="2838604" y="833438"/>
                    <a:pt x="2804959" y="833438"/>
                    <a:pt x="2771314" y="833438"/>
                  </a:cubicBezTo>
                  <a:cubicBezTo>
                    <a:pt x="2767576" y="833438"/>
                    <a:pt x="2763837" y="829628"/>
                    <a:pt x="2763837" y="825818"/>
                  </a:cubicBezTo>
                  <a:cubicBezTo>
                    <a:pt x="2763837" y="822008"/>
                    <a:pt x="2767576" y="814388"/>
                    <a:pt x="2771314" y="814388"/>
                  </a:cubicBezTo>
                  <a:close/>
                  <a:moveTo>
                    <a:pt x="2451202" y="814388"/>
                  </a:moveTo>
                  <a:cubicBezTo>
                    <a:pt x="2484847" y="818092"/>
                    <a:pt x="2514754" y="818092"/>
                    <a:pt x="2548399" y="818092"/>
                  </a:cubicBezTo>
                  <a:cubicBezTo>
                    <a:pt x="2552137" y="818092"/>
                    <a:pt x="2555875" y="821797"/>
                    <a:pt x="2555875" y="825501"/>
                  </a:cubicBezTo>
                  <a:cubicBezTo>
                    <a:pt x="2555875" y="832909"/>
                    <a:pt x="2552137" y="836613"/>
                    <a:pt x="2548399" y="836613"/>
                  </a:cubicBezTo>
                  <a:cubicBezTo>
                    <a:pt x="2514754" y="836613"/>
                    <a:pt x="2481109" y="836613"/>
                    <a:pt x="2451202" y="832909"/>
                  </a:cubicBezTo>
                  <a:cubicBezTo>
                    <a:pt x="2443726" y="832909"/>
                    <a:pt x="2439987" y="829205"/>
                    <a:pt x="2439987" y="825501"/>
                  </a:cubicBezTo>
                  <a:cubicBezTo>
                    <a:pt x="2439987" y="821797"/>
                    <a:pt x="2443726" y="814388"/>
                    <a:pt x="2451202" y="814388"/>
                  </a:cubicBezTo>
                  <a:close/>
                  <a:moveTo>
                    <a:pt x="2387498" y="811213"/>
                  </a:moveTo>
                  <a:cubicBezTo>
                    <a:pt x="2394975" y="811213"/>
                    <a:pt x="2398713" y="814842"/>
                    <a:pt x="2398713" y="818470"/>
                  </a:cubicBezTo>
                  <a:cubicBezTo>
                    <a:pt x="2398713" y="825728"/>
                    <a:pt x="2394975" y="829356"/>
                    <a:pt x="2391237" y="829356"/>
                  </a:cubicBezTo>
                  <a:cubicBezTo>
                    <a:pt x="2357592" y="832985"/>
                    <a:pt x="2323947" y="832985"/>
                    <a:pt x="2290302" y="836613"/>
                  </a:cubicBezTo>
                  <a:cubicBezTo>
                    <a:pt x="2286564" y="836613"/>
                    <a:pt x="2282825" y="832985"/>
                    <a:pt x="2282825" y="829356"/>
                  </a:cubicBezTo>
                  <a:cubicBezTo>
                    <a:pt x="2282825" y="822099"/>
                    <a:pt x="2286564" y="818470"/>
                    <a:pt x="2290302" y="818470"/>
                  </a:cubicBezTo>
                  <a:cubicBezTo>
                    <a:pt x="2323947" y="814842"/>
                    <a:pt x="2353853" y="814842"/>
                    <a:pt x="2387498" y="811213"/>
                  </a:cubicBezTo>
                  <a:close/>
                  <a:moveTo>
                    <a:pt x="2132115" y="811213"/>
                  </a:moveTo>
                  <a:cubicBezTo>
                    <a:pt x="2162022" y="811213"/>
                    <a:pt x="2195667" y="814917"/>
                    <a:pt x="2229312" y="814917"/>
                  </a:cubicBezTo>
                  <a:cubicBezTo>
                    <a:pt x="2233050" y="814917"/>
                    <a:pt x="2236788" y="818622"/>
                    <a:pt x="2236788" y="822326"/>
                  </a:cubicBezTo>
                  <a:cubicBezTo>
                    <a:pt x="2236788" y="829734"/>
                    <a:pt x="2233050" y="833438"/>
                    <a:pt x="2229312" y="833438"/>
                  </a:cubicBezTo>
                  <a:cubicBezTo>
                    <a:pt x="2195667" y="829734"/>
                    <a:pt x="2162022" y="829734"/>
                    <a:pt x="2128377" y="829734"/>
                  </a:cubicBezTo>
                  <a:cubicBezTo>
                    <a:pt x="2124639" y="829734"/>
                    <a:pt x="2120900" y="826030"/>
                    <a:pt x="2120900" y="822326"/>
                  </a:cubicBezTo>
                  <a:cubicBezTo>
                    <a:pt x="2120900" y="814917"/>
                    <a:pt x="2124639" y="811213"/>
                    <a:pt x="2132115" y="811213"/>
                  </a:cubicBezTo>
                  <a:close/>
                  <a:moveTo>
                    <a:pt x="1970286" y="811213"/>
                  </a:moveTo>
                  <a:cubicBezTo>
                    <a:pt x="1989138" y="811213"/>
                    <a:pt x="2011760" y="811213"/>
                    <a:pt x="2030611" y="811213"/>
                  </a:cubicBezTo>
                  <a:cubicBezTo>
                    <a:pt x="2041922" y="811213"/>
                    <a:pt x="2057003" y="811213"/>
                    <a:pt x="2068314" y="811213"/>
                  </a:cubicBezTo>
                  <a:cubicBezTo>
                    <a:pt x="2072085" y="811213"/>
                    <a:pt x="2079625" y="814706"/>
                    <a:pt x="2079625" y="821691"/>
                  </a:cubicBezTo>
                  <a:cubicBezTo>
                    <a:pt x="2079625" y="825184"/>
                    <a:pt x="2072085" y="828676"/>
                    <a:pt x="2068314" y="828676"/>
                  </a:cubicBezTo>
                  <a:cubicBezTo>
                    <a:pt x="2057003" y="828676"/>
                    <a:pt x="2041922" y="828676"/>
                    <a:pt x="2030611" y="828676"/>
                  </a:cubicBezTo>
                  <a:cubicBezTo>
                    <a:pt x="2011760" y="828676"/>
                    <a:pt x="1989138" y="828676"/>
                    <a:pt x="1970286" y="828676"/>
                  </a:cubicBezTo>
                  <a:cubicBezTo>
                    <a:pt x="1966516" y="828676"/>
                    <a:pt x="1958975" y="825184"/>
                    <a:pt x="1958975" y="821691"/>
                  </a:cubicBezTo>
                  <a:cubicBezTo>
                    <a:pt x="1958975" y="814706"/>
                    <a:pt x="1966516" y="811213"/>
                    <a:pt x="1970286" y="811213"/>
                  </a:cubicBezTo>
                  <a:close/>
                  <a:moveTo>
                    <a:pt x="1807804" y="811213"/>
                  </a:moveTo>
                  <a:cubicBezTo>
                    <a:pt x="1841910" y="811213"/>
                    <a:pt x="1876016" y="811213"/>
                    <a:pt x="1910121" y="811213"/>
                  </a:cubicBezTo>
                  <a:cubicBezTo>
                    <a:pt x="1913911" y="811213"/>
                    <a:pt x="1917700" y="814706"/>
                    <a:pt x="1917700" y="821691"/>
                  </a:cubicBezTo>
                  <a:cubicBezTo>
                    <a:pt x="1917700" y="825184"/>
                    <a:pt x="1913911" y="828676"/>
                    <a:pt x="1906332" y="828676"/>
                  </a:cubicBezTo>
                  <a:cubicBezTo>
                    <a:pt x="1876016" y="828676"/>
                    <a:pt x="1841910" y="828676"/>
                    <a:pt x="1807804" y="828676"/>
                  </a:cubicBezTo>
                  <a:cubicBezTo>
                    <a:pt x="1804015" y="828676"/>
                    <a:pt x="1800225" y="825184"/>
                    <a:pt x="1800225" y="818198"/>
                  </a:cubicBezTo>
                  <a:cubicBezTo>
                    <a:pt x="1800225" y="814706"/>
                    <a:pt x="1804015" y="811213"/>
                    <a:pt x="1807804" y="811213"/>
                  </a:cubicBezTo>
                  <a:close/>
                  <a:moveTo>
                    <a:pt x="1488613" y="806450"/>
                  </a:moveTo>
                  <a:cubicBezTo>
                    <a:pt x="1522259" y="806450"/>
                    <a:pt x="1555904" y="806450"/>
                    <a:pt x="1585810" y="806450"/>
                  </a:cubicBezTo>
                  <a:cubicBezTo>
                    <a:pt x="1593287" y="806450"/>
                    <a:pt x="1597025" y="810260"/>
                    <a:pt x="1597025" y="817880"/>
                  </a:cubicBezTo>
                  <a:cubicBezTo>
                    <a:pt x="1597025" y="821690"/>
                    <a:pt x="1593287" y="825500"/>
                    <a:pt x="1585810" y="825500"/>
                  </a:cubicBezTo>
                  <a:cubicBezTo>
                    <a:pt x="1552165" y="825500"/>
                    <a:pt x="1522259" y="825500"/>
                    <a:pt x="1488613" y="825500"/>
                  </a:cubicBezTo>
                  <a:cubicBezTo>
                    <a:pt x="1484875" y="825500"/>
                    <a:pt x="1481137" y="821690"/>
                    <a:pt x="1481137" y="814070"/>
                  </a:cubicBezTo>
                  <a:cubicBezTo>
                    <a:pt x="1481137" y="810260"/>
                    <a:pt x="1484875" y="806450"/>
                    <a:pt x="1488613" y="806450"/>
                  </a:cubicBezTo>
                  <a:close/>
                  <a:moveTo>
                    <a:pt x="627523" y="806450"/>
                  </a:moveTo>
                  <a:cubicBezTo>
                    <a:pt x="631262" y="806450"/>
                    <a:pt x="635000" y="810154"/>
                    <a:pt x="635000" y="813859"/>
                  </a:cubicBezTo>
                  <a:cubicBezTo>
                    <a:pt x="635000" y="821267"/>
                    <a:pt x="631262" y="824971"/>
                    <a:pt x="627523" y="824971"/>
                  </a:cubicBezTo>
                  <a:cubicBezTo>
                    <a:pt x="593878" y="824971"/>
                    <a:pt x="560233" y="824971"/>
                    <a:pt x="526589" y="828675"/>
                  </a:cubicBezTo>
                  <a:cubicBezTo>
                    <a:pt x="522850" y="828675"/>
                    <a:pt x="519112" y="824971"/>
                    <a:pt x="519112" y="817563"/>
                  </a:cubicBezTo>
                  <a:cubicBezTo>
                    <a:pt x="519112" y="813859"/>
                    <a:pt x="522850" y="810154"/>
                    <a:pt x="526589" y="810154"/>
                  </a:cubicBezTo>
                  <a:cubicBezTo>
                    <a:pt x="560233" y="806450"/>
                    <a:pt x="593878" y="806450"/>
                    <a:pt x="627523" y="806450"/>
                  </a:cubicBezTo>
                  <a:close/>
                  <a:moveTo>
                    <a:pt x="3030896" y="803275"/>
                  </a:moveTo>
                  <a:cubicBezTo>
                    <a:pt x="3034686" y="803275"/>
                    <a:pt x="3038475" y="806904"/>
                    <a:pt x="3038475" y="814161"/>
                  </a:cubicBezTo>
                  <a:cubicBezTo>
                    <a:pt x="3038475" y="817790"/>
                    <a:pt x="3034686" y="821418"/>
                    <a:pt x="3030896" y="821418"/>
                  </a:cubicBezTo>
                  <a:cubicBezTo>
                    <a:pt x="2996791" y="825047"/>
                    <a:pt x="2962685" y="825047"/>
                    <a:pt x="2932369" y="828675"/>
                  </a:cubicBezTo>
                  <a:cubicBezTo>
                    <a:pt x="2924790" y="828675"/>
                    <a:pt x="2921000" y="825047"/>
                    <a:pt x="2921000" y="821418"/>
                  </a:cubicBezTo>
                  <a:cubicBezTo>
                    <a:pt x="2921000" y="814161"/>
                    <a:pt x="2924790" y="810532"/>
                    <a:pt x="2928579" y="810532"/>
                  </a:cubicBezTo>
                  <a:cubicBezTo>
                    <a:pt x="2962685" y="810532"/>
                    <a:pt x="2996791" y="806904"/>
                    <a:pt x="3030896" y="803275"/>
                  </a:cubicBezTo>
                  <a:close/>
                  <a:moveTo>
                    <a:pt x="1168598" y="803275"/>
                  </a:moveTo>
                  <a:cubicBezTo>
                    <a:pt x="1202531" y="803275"/>
                    <a:pt x="1232693" y="803275"/>
                    <a:pt x="1266626" y="803275"/>
                  </a:cubicBezTo>
                  <a:cubicBezTo>
                    <a:pt x="1270396" y="803275"/>
                    <a:pt x="1277937" y="807085"/>
                    <a:pt x="1274167" y="814705"/>
                  </a:cubicBezTo>
                  <a:cubicBezTo>
                    <a:pt x="1274167" y="818515"/>
                    <a:pt x="1270396" y="822325"/>
                    <a:pt x="1266626" y="822325"/>
                  </a:cubicBezTo>
                  <a:cubicBezTo>
                    <a:pt x="1232693" y="822325"/>
                    <a:pt x="1202531" y="822325"/>
                    <a:pt x="1168598" y="822325"/>
                  </a:cubicBezTo>
                  <a:cubicBezTo>
                    <a:pt x="1161057" y="822325"/>
                    <a:pt x="1157287" y="818515"/>
                    <a:pt x="1157287" y="810895"/>
                  </a:cubicBezTo>
                  <a:cubicBezTo>
                    <a:pt x="1157287" y="807085"/>
                    <a:pt x="1161057" y="803275"/>
                    <a:pt x="1168598" y="803275"/>
                  </a:cubicBezTo>
                  <a:close/>
                  <a:moveTo>
                    <a:pt x="849415" y="803275"/>
                  </a:moveTo>
                  <a:cubicBezTo>
                    <a:pt x="879321" y="803275"/>
                    <a:pt x="912966" y="803275"/>
                    <a:pt x="946611" y="803275"/>
                  </a:cubicBezTo>
                  <a:cubicBezTo>
                    <a:pt x="950350" y="803275"/>
                    <a:pt x="954088" y="807085"/>
                    <a:pt x="954088" y="810895"/>
                  </a:cubicBezTo>
                  <a:cubicBezTo>
                    <a:pt x="954088" y="814705"/>
                    <a:pt x="950350" y="822325"/>
                    <a:pt x="946611" y="822325"/>
                  </a:cubicBezTo>
                  <a:cubicBezTo>
                    <a:pt x="912966" y="822325"/>
                    <a:pt x="879321" y="822325"/>
                    <a:pt x="849415" y="822325"/>
                  </a:cubicBezTo>
                  <a:cubicBezTo>
                    <a:pt x="841938" y="822325"/>
                    <a:pt x="838200" y="818515"/>
                    <a:pt x="838200" y="810895"/>
                  </a:cubicBezTo>
                  <a:cubicBezTo>
                    <a:pt x="838200" y="807085"/>
                    <a:pt x="841938" y="803275"/>
                    <a:pt x="849415" y="803275"/>
                  </a:cubicBezTo>
                  <a:close/>
                  <a:moveTo>
                    <a:pt x="1649669" y="798513"/>
                  </a:moveTo>
                  <a:cubicBezTo>
                    <a:pt x="1683774" y="806133"/>
                    <a:pt x="1717880" y="809943"/>
                    <a:pt x="1748196" y="817563"/>
                  </a:cubicBezTo>
                  <a:cubicBezTo>
                    <a:pt x="1751986" y="817563"/>
                    <a:pt x="1755775" y="825183"/>
                    <a:pt x="1755775" y="828993"/>
                  </a:cubicBezTo>
                  <a:cubicBezTo>
                    <a:pt x="1755775" y="832803"/>
                    <a:pt x="1751986" y="836613"/>
                    <a:pt x="1744407" y="836613"/>
                  </a:cubicBezTo>
                  <a:cubicBezTo>
                    <a:pt x="1714091" y="828993"/>
                    <a:pt x="1679985" y="825183"/>
                    <a:pt x="1645879" y="817563"/>
                  </a:cubicBezTo>
                  <a:cubicBezTo>
                    <a:pt x="1642090" y="817563"/>
                    <a:pt x="1638300" y="813753"/>
                    <a:pt x="1638300" y="806133"/>
                  </a:cubicBezTo>
                  <a:cubicBezTo>
                    <a:pt x="1642090" y="802323"/>
                    <a:pt x="1645879" y="798513"/>
                    <a:pt x="1649669" y="798513"/>
                  </a:cubicBezTo>
                  <a:close/>
                  <a:moveTo>
                    <a:pt x="1413286" y="798513"/>
                  </a:moveTo>
                  <a:cubicBezTo>
                    <a:pt x="1417049" y="798513"/>
                    <a:pt x="1420812" y="802284"/>
                    <a:pt x="1420812" y="809824"/>
                  </a:cubicBezTo>
                  <a:cubicBezTo>
                    <a:pt x="1420812" y="813595"/>
                    <a:pt x="1417049" y="817365"/>
                    <a:pt x="1413286" y="817365"/>
                  </a:cubicBezTo>
                  <a:cubicBezTo>
                    <a:pt x="1386945" y="821135"/>
                    <a:pt x="1356842" y="824906"/>
                    <a:pt x="1330501" y="828676"/>
                  </a:cubicBezTo>
                  <a:cubicBezTo>
                    <a:pt x="1322975" y="828676"/>
                    <a:pt x="1319212" y="824906"/>
                    <a:pt x="1319212" y="821135"/>
                  </a:cubicBezTo>
                  <a:cubicBezTo>
                    <a:pt x="1319212" y="813595"/>
                    <a:pt x="1322975" y="809824"/>
                    <a:pt x="1326738" y="809824"/>
                  </a:cubicBezTo>
                  <a:cubicBezTo>
                    <a:pt x="1353079" y="806054"/>
                    <a:pt x="1383182" y="802284"/>
                    <a:pt x="1413286" y="798513"/>
                  </a:cubicBezTo>
                  <a:close/>
                  <a:moveTo>
                    <a:pt x="785614" y="798513"/>
                  </a:moveTo>
                  <a:cubicBezTo>
                    <a:pt x="789384" y="798513"/>
                    <a:pt x="793155" y="802284"/>
                    <a:pt x="796925" y="806054"/>
                  </a:cubicBezTo>
                  <a:cubicBezTo>
                    <a:pt x="796925" y="813595"/>
                    <a:pt x="793155" y="817365"/>
                    <a:pt x="785614" y="817365"/>
                  </a:cubicBezTo>
                  <a:cubicBezTo>
                    <a:pt x="755451" y="821135"/>
                    <a:pt x="721519" y="824906"/>
                    <a:pt x="687586" y="824906"/>
                  </a:cubicBezTo>
                  <a:cubicBezTo>
                    <a:pt x="687586" y="824906"/>
                    <a:pt x="687586" y="828676"/>
                    <a:pt x="687586" y="828676"/>
                  </a:cubicBezTo>
                  <a:cubicBezTo>
                    <a:pt x="683815" y="828676"/>
                    <a:pt x="680045" y="824906"/>
                    <a:pt x="680045" y="817365"/>
                  </a:cubicBezTo>
                  <a:cubicBezTo>
                    <a:pt x="676275" y="813595"/>
                    <a:pt x="680045" y="809824"/>
                    <a:pt x="687586" y="809824"/>
                  </a:cubicBezTo>
                  <a:cubicBezTo>
                    <a:pt x="717748" y="806054"/>
                    <a:pt x="751681" y="802284"/>
                    <a:pt x="785614" y="798513"/>
                  </a:cubicBezTo>
                  <a:close/>
                  <a:moveTo>
                    <a:pt x="1011340" y="795338"/>
                  </a:moveTo>
                  <a:cubicBezTo>
                    <a:pt x="1041246" y="799042"/>
                    <a:pt x="1074891" y="802747"/>
                    <a:pt x="1108536" y="806451"/>
                  </a:cubicBezTo>
                  <a:cubicBezTo>
                    <a:pt x="1112275" y="810155"/>
                    <a:pt x="1116013" y="813859"/>
                    <a:pt x="1116013" y="817564"/>
                  </a:cubicBezTo>
                  <a:cubicBezTo>
                    <a:pt x="1116013" y="824972"/>
                    <a:pt x="1108536" y="828676"/>
                    <a:pt x="1104798" y="824972"/>
                  </a:cubicBezTo>
                  <a:cubicBezTo>
                    <a:pt x="1071153" y="821268"/>
                    <a:pt x="1041246" y="817564"/>
                    <a:pt x="1007602" y="813859"/>
                  </a:cubicBezTo>
                  <a:cubicBezTo>
                    <a:pt x="1003863" y="813859"/>
                    <a:pt x="1000125" y="806451"/>
                    <a:pt x="1000125" y="802747"/>
                  </a:cubicBezTo>
                  <a:cubicBezTo>
                    <a:pt x="1000125" y="799042"/>
                    <a:pt x="1003863" y="795338"/>
                    <a:pt x="1011340" y="795338"/>
                  </a:cubicBezTo>
                  <a:close/>
                  <a:moveTo>
                    <a:pt x="47983" y="734631"/>
                  </a:moveTo>
                  <a:cubicBezTo>
                    <a:pt x="50346" y="735563"/>
                    <a:pt x="52236" y="737425"/>
                    <a:pt x="52236" y="739287"/>
                  </a:cubicBezTo>
                  <a:cubicBezTo>
                    <a:pt x="67355" y="780257"/>
                    <a:pt x="78694" y="798880"/>
                    <a:pt x="105152" y="810054"/>
                  </a:cubicBezTo>
                  <a:cubicBezTo>
                    <a:pt x="108932" y="813778"/>
                    <a:pt x="112712" y="817503"/>
                    <a:pt x="108932" y="821227"/>
                  </a:cubicBezTo>
                  <a:cubicBezTo>
                    <a:pt x="108932" y="824952"/>
                    <a:pt x="105152" y="828676"/>
                    <a:pt x="101373" y="828676"/>
                  </a:cubicBezTo>
                  <a:cubicBezTo>
                    <a:pt x="101373" y="828676"/>
                    <a:pt x="97593" y="828676"/>
                    <a:pt x="97593" y="828676"/>
                  </a:cubicBezTo>
                  <a:cubicBezTo>
                    <a:pt x="63575" y="813778"/>
                    <a:pt x="48456" y="787706"/>
                    <a:pt x="33337" y="746736"/>
                  </a:cubicBezTo>
                  <a:cubicBezTo>
                    <a:pt x="33337" y="743012"/>
                    <a:pt x="37117" y="735563"/>
                    <a:pt x="40896" y="735563"/>
                  </a:cubicBezTo>
                  <a:cubicBezTo>
                    <a:pt x="42786" y="733700"/>
                    <a:pt x="45621" y="733700"/>
                    <a:pt x="47983" y="734631"/>
                  </a:cubicBezTo>
                  <a:close/>
                  <a:moveTo>
                    <a:pt x="13891" y="576263"/>
                  </a:moveTo>
                  <a:cubicBezTo>
                    <a:pt x="21431" y="576263"/>
                    <a:pt x="25202" y="580053"/>
                    <a:pt x="25202" y="583842"/>
                  </a:cubicBezTo>
                  <a:cubicBezTo>
                    <a:pt x="25202" y="617948"/>
                    <a:pt x="28972" y="648264"/>
                    <a:pt x="36513" y="682370"/>
                  </a:cubicBezTo>
                  <a:cubicBezTo>
                    <a:pt x="36513" y="686159"/>
                    <a:pt x="32742" y="693738"/>
                    <a:pt x="28972" y="693738"/>
                  </a:cubicBezTo>
                  <a:cubicBezTo>
                    <a:pt x="25202" y="693738"/>
                    <a:pt x="17661" y="689949"/>
                    <a:pt x="17661" y="686159"/>
                  </a:cubicBezTo>
                  <a:cubicBezTo>
                    <a:pt x="10120" y="652053"/>
                    <a:pt x="10120" y="617948"/>
                    <a:pt x="6350" y="583842"/>
                  </a:cubicBezTo>
                  <a:cubicBezTo>
                    <a:pt x="6350" y="580053"/>
                    <a:pt x="10120" y="576263"/>
                    <a:pt x="13891" y="576263"/>
                  </a:cubicBezTo>
                  <a:close/>
                  <a:moveTo>
                    <a:pt x="3282752" y="542925"/>
                  </a:moveTo>
                  <a:cubicBezTo>
                    <a:pt x="3290293" y="542925"/>
                    <a:pt x="3294063" y="546715"/>
                    <a:pt x="3294063" y="550504"/>
                  </a:cubicBezTo>
                  <a:cubicBezTo>
                    <a:pt x="3290293" y="584610"/>
                    <a:pt x="3286522" y="618715"/>
                    <a:pt x="3282752" y="649032"/>
                  </a:cubicBezTo>
                  <a:cubicBezTo>
                    <a:pt x="3282752" y="656611"/>
                    <a:pt x="3278982" y="660400"/>
                    <a:pt x="3275211" y="660400"/>
                  </a:cubicBezTo>
                  <a:cubicBezTo>
                    <a:pt x="3267671" y="660400"/>
                    <a:pt x="3263900" y="652821"/>
                    <a:pt x="3263900" y="649032"/>
                  </a:cubicBezTo>
                  <a:cubicBezTo>
                    <a:pt x="3267671" y="618715"/>
                    <a:pt x="3271441" y="584610"/>
                    <a:pt x="3275211" y="550504"/>
                  </a:cubicBezTo>
                  <a:cubicBezTo>
                    <a:pt x="3275211" y="546715"/>
                    <a:pt x="3278982" y="542925"/>
                    <a:pt x="3282752" y="542925"/>
                  </a:cubicBezTo>
                  <a:close/>
                  <a:moveTo>
                    <a:pt x="18256" y="414338"/>
                  </a:moveTo>
                  <a:cubicBezTo>
                    <a:pt x="26194" y="414338"/>
                    <a:pt x="30163" y="418128"/>
                    <a:pt x="30163" y="425707"/>
                  </a:cubicBezTo>
                  <a:cubicBezTo>
                    <a:pt x="26194" y="459812"/>
                    <a:pt x="26194" y="490128"/>
                    <a:pt x="26194" y="524234"/>
                  </a:cubicBezTo>
                  <a:cubicBezTo>
                    <a:pt x="26194" y="528024"/>
                    <a:pt x="22225" y="531813"/>
                    <a:pt x="14288" y="531813"/>
                  </a:cubicBezTo>
                  <a:cubicBezTo>
                    <a:pt x="10319" y="531813"/>
                    <a:pt x="6350" y="528024"/>
                    <a:pt x="6350" y="524234"/>
                  </a:cubicBezTo>
                  <a:cubicBezTo>
                    <a:pt x="6350" y="490128"/>
                    <a:pt x="6350" y="456023"/>
                    <a:pt x="10319" y="425707"/>
                  </a:cubicBezTo>
                  <a:cubicBezTo>
                    <a:pt x="10319" y="418128"/>
                    <a:pt x="14288" y="414338"/>
                    <a:pt x="18256" y="414338"/>
                  </a:cubicBezTo>
                  <a:close/>
                  <a:moveTo>
                    <a:pt x="3297464" y="381000"/>
                  </a:moveTo>
                  <a:cubicBezTo>
                    <a:pt x="3301320" y="381000"/>
                    <a:pt x="3305175" y="384790"/>
                    <a:pt x="3305175" y="392369"/>
                  </a:cubicBezTo>
                  <a:cubicBezTo>
                    <a:pt x="3305175" y="426474"/>
                    <a:pt x="3301320" y="456790"/>
                    <a:pt x="3297464" y="490896"/>
                  </a:cubicBezTo>
                  <a:cubicBezTo>
                    <a:pt x="3297464" y="494686"/>
                    <a:pt x="3293609" y="498475"/>
                    <a:pt x="3289754" y="498475"/>
                  </a:cubicBezTo>
                  <a:cubicBezTo>
                    <a:pt x="3289754" y="498475"/>
                    <a:pt x="3285898" y="498475"/>
                    <a:pt x="3285898" y="498475"/>
                  </a:cubicBezTo>
                  <a:cubicBezTo>
                    <a:pt x="3282043" y="498475"/>
                    <a:pt x="3278187" y="494686"/>
                    <a:pt x="3278187" y="490896"/>
                  </a:cubicBezTo>
                  <a:cubicBezTo>
                    <a:pt x="3282043" y="456790"/>
                    <a:pt x="3285898" y="422685"/>
                    <a:pt x="3285898" y="388579"/>
                  </a:cubicBezTo>
                  <a:cubicBezTo>
                    <a:pt x="3285898" y="384790"/>
                    <a:pt x="3289754" y="381000"/>
                    <a:pt x="3297464" y="381000"/>
                  </a:cubicBezTo>
                  <a:close/>
                  <a:moveTo>
                    <a:pt x="14741" y="257175"/>
                  </a:moveTo>
                  <a:cubicBezTo>
                    <a:pt x="18597" y="257175"/>
                    <a:pt x="22452" y="260913"/>
                    <a:pt x="26307" y="264652"/>
                  </a:cubicBezTo>
                  <a:cubicBezTo>
                    <a:pt x="26307" y="290820"/>
                    <a:pt x="30163" y="313250"/>
                    <a:pt x="30163" y="328203"/>
                  </a:cubicBezTo>
                  <a:cubicBezTo>
                    <a:pt x="30163" y="328203"/>
                    <a:pt x="30163" y="331942"/>
                    <a:pt x="30163" y="331942"/>
                  </a:cubicBezTo>
                  <a:cubicBezTo>
                    <a:pt x="30163" y="343157"/>
                    <a:pt x="30163" y="354372"/>
                    <a:pt x="30163" y="361848"/>
                  </a:cubicBezTo>
                  <a:cubicBezTo>
                    <a:pt x="30163" y="369325"/>
                    <a:pt x="26307" y="373063"/>
                    <a:pt x="22452" y="373063"/>
                  </a:cubicBezTo>
                  <a:cubicBezTo>
                    <a:pt x="14741" y="373063"/>
                    <a:pt x="10886" y="369325"/>
                    <a:pt x="10886" y="361848"/>
                  </a:cubicBezTo>
                  <a:cubicBezTo>
                    <a:pt x="10886" y="350633"/>
                    <a:pt x="10886" y="343157"/>
                    <a:pt x="10886" y="331942"/>
                  </a:cubicBezTo>
                  <a:cubicBezTo>
                    <a:pt x="10886" y="331942"/>
                    <a:pt x="10886" y="328203"/>
                    <a:pt x="10886" y="328203"/>
                  </a:cubicBezTo>
                  <a:cubicBezTo>
                    <a:pt x="10886" y="313250"/>
                    <a:pt x="10886" y="290820"/>
                    <a:pt x="7030" y="268390"/>
                  </a:cubicBezTo>
                  <a:cubicBezTo>
                    <a:pt x="3175" y="260913"/>
                    <a:pt x="7030" y="257175"/>
                    <a:pt x="14741" y="257175"/>
                  </a:cubicBezTo>
                  <a:close/>
                  <a:moveTo>
                    <a:pt x="3297238" y="222845"/>
                  </a:moveTo>
                  <a:cubicBezTo>
                    <a:pt x="3300942" y="219075"/>
                    <a:pt x="3304646" y="226616"/>
                    <a:pt x="3304646" y="230386"/>
                  </a:cubicBezTo>
                  <a:cubicBezTo>
                    <a:pt x="3308350" y="253008"/>
                    <a:pt x="3308350" y="275630"/>
                    <a:pt x="3308350" y="298252"/>
                  </a:cubicBezTo>
                  <a:cubicBezTo>
                    <a:pt x="3308350" y="309563"/>
                    <a:pt x="3308350" y="317103"/>
                    <a:pt x="3308350" y="328414"/>
                  </a:cubicBezTo>
                  <a:cubicBezTo>
                    <a:pt x="3308350" y="335955"/>
                    <a:pt x="3304646" y="339725"/>
                    <a:pt x="3297238" y="339725"/>
                  </a:cubicBezTo>
                  <a:cubicBezTo>
                    <a:pt x="3293534" y="339725"/>
                    <a:pt x="3289829" y="335955"/>
                    <a:pt x="3289829" y="328414"/>
                  </a:cubicBezTo>
                  <a:cubicBezTo>
                    <a:pt x="3289829" y="317103"/>
                    <a:pt x="3289829" y="309563"/>
                    <a:pt x="3289829" y="298252"/>
                  </a:cubicBezTo>
                  <a:cubicBezTo>
                    <a:pt x="3289829" y="275630"/>
                    <a:pt x="3289829" y="253008"/>
                    <a:pt x="3286125" y="230386"/>
                  </a:cubicBezTo>
                  <a:cubicBezTo>
                    <a:pt x="3286125" y="226616"/>
                    <a:pt x="3289829" y="222845"/>
                    <a:pt x="3297238" y="222845"/>
                  </a:cubicBezTo>
                  <a:close/>
                  <a:moveTo>
                    <a:pt x="18852" y="98054"/>
                  </a:moveTo>
                  <a:cubicBezTo>
                    <a:pt x="21680" y="97119"/>
                    <a:pt x="24507" y="97119"/>
                    <a:pt x="26392" y="98988"/>
                  </a:cubicBezTo>
                  <a:cubicBezTo>
                    <a:pt x="30163" y="102727"/>
                    <a:pt x="30163" y="106465"/>
                    <a:pt x="30163" y="113942"/>
                  </a:cubicBezTo>
                  <a:cubicBezTo>
                    <a:pt x="18852" y="125157"/>
                    <a:pt x="15081" y="147587"/>
                    <a:pt x="18852" y="173755"/>
                  </a:cubicBezTo>
                  <a:cubicBezTo>
                    <a:pt x="18852" y="184970"/>
                    <a:pt x="18852" y="192447"/>
                    <a:pt x="18852" y="203661"/>
                  </a:cubicBezTo>
                  <a:cubicBezTo>
                    <a:pt x="18852" y="207400"/>
                    <a:pt x="15081" y="211138"/>
                    <a:pt x="11311" y="211138"/>
                  </a:cubicBezTo>
                  <a:cubicBezTo>
                    <a:pt x="7541" y="211138"/>
                    <a:pt x="7541" y="211138"/>
                    <a:pt x="7541" y="211138"/>
                  </a:cubicBezTo>
                  <a:cubicBezTo>
                    <a:pt x="3770" y="211138"/>
                    <a:pt x="0" y="207400"/>
                    <a:pt x="0" y="203661"/>
                  </a:cubicBezTo>
                  <a:cubicBezTo>
                    <a:pt x="0" y="192447"/>
                    <a:pt x="0" y="184970"/>
                    <a:pt x="0" y="173755"/>
                  </a:cubicBezTo>
                  <a:cubicBezTo>
                    <a:pt x="0" y="147587"/>
                    <a:pt x="0" y="121418"/>
                    <a:pt x="11311" y="102727"/>
                  </a:cubicBezTo>
                  <a:cubicBezTo>
                    <a:pt x="13196" y="100858"/>
                    <a:pt x="16024" y="98988"/>
                    <a:pt x="18852" y="98054"/>
                  </a:cubicBezTo>
                  <a:close/>
                  <a:moveTo>
                    <a:pt x="3259666" y="65088"/>
                  </a:moveTo>
                  <a:cubicBezTo>
                    <a:pt x="3267075" y="65088"/>
                    <a:pt x="3270779" y="65088"/>
                    <a:pt x="3274483" y="72602"/>
                  </a:cubicBezTo>
                  <a:cubicBezTo>
                    <a:pt x="3285596" y="102659"/>
                    <a:pt x="3293004" y="132716"/>
                    <a:pt x="3300412" y="166530"/>
                  </a:cubicBezTo>
                  <a:cubicBezTo>
                    <a:pt x="3300412" y="174044"/>
                    <a:pt x="3296708" y="177801"/>
                    <a:pt x="3289300" y="177801"/>
                  </a:cubicBezTo>
                  <a:cubicBezTo>
                    <a:pt x="3285596" y="177801"/>
                    <a:pt x="3281891" y="174044"/>
                    <a:pt x="3281891" y="170287"/>
                  </a:cubicBezTo>
                  <a:cubicBezTo>
                    <a:pt x="3274483" y="136473"/>
                    <a:pt x="3267075" y="106416"/>
                    <a:pt x="3255962" y="76359"/>
                  </a:cubicBezTo>
                  <a:cubicBezTo>
                    <a:pt x="3255962" y="72602"/>
                    <a:pt x="3255962" y="68845"/>
                    <a:pt x="3259666" y="65088"/>
                  </a:cubicBezTo>
                  <a:close/>
                  <a:moveTo>
                    <a:pt x="168173" y="57150"/>
                  </a:moveTo>
                  <a:cubicBezTo>
                    <a:pt x="175650" y="57150"/>
                    <a:pt x="179388" y="60921"/>
                    <a:pt x="179388" y="64691"/>
                  </a:cubicBezTo>
                  <a:cubicBezTo>
                    <a:pt x="179388" y="72232"/>
                    <a:pt x="175650" y="76002"/>
                    <a:pt x="171911" y="76002"/>
                  </a:cubicBezTo>
                  <a:cubicBezTo>
                    <a:pt x="134528" y="76002"/>
                    <a:pt x="100883" y="79772"/>
                    <a:pt x="74715" y="87313"/>
                  </a:cubicBezTo>
                  <a:cubicBezTo>
                    <a:pt x="74715" y="87313"/>
                    <a:pt x="74715" y="87313"/>
                    <a:pt x="70977" y="87313"/>
                  </a:cubicBezTo>
                  <a:cubicBezTo>
                    <a:pt x="67238" y="87313"/>
                    <a:pt x="63500" y="83543"/>
                    <a:pt x="63500" y="79772"/>
                  </a:cubicBezTo>
                  <a:cubicBezTo>
                    <a:pt x="63500" y="76002"/>
                    <a:pt x="67238" y="68461"/>
                    <a:pt x="70977" y="68461"/>
                  </a:cubicBezTo>
                  <a:cubicBezTo>
                    <a:pt x="100883" y="60921"/>
                    <a:pt x="134528" y="60921"/>
                    <a:pt x="168173" y="57150"/>
                  </a:cubicBezTo>
                  <a:close/>
                  <a:moveTo>
                    <a:pt x="3116519" y="46038"/>
                  </a:moveTo>
                  <a:cubicBezTo>
                    <a:pt x="3146835" y="46038"/>
                    <a:pt x="3180941" y="49742"/>
                    <a:pt x="3215046" y="49742"/>
                  </a:cubicBezTo>
                  <a:cubicBezTo>
                    <a:pt x="3218836" y="49742"/>
                    <a:pt x="3222625" y="53446"/>
                    <a:pt x="3222625" y="57151"/>
                  </a:cubicBezTo>
                  <a:cubicBezTo>
                    <a:pt x="3222625" y="60855"/>
                    <a:pt x="3218836" y="68263"/>
                    <a:pt x="3215046" y="68263"/>
                  </a:cubicBezTo>
                  <a:cubicBezTo>
                    <a:pt x="3180941" y="68263"/>
                    <a:pt x="3146835" y="64559"/>
                    <a:pt x="3116519" y="64559"/>
                  </a:cubicBezTo>
                  <a:cubicBezTo>
                    <a:pt x="3108940" y="64559"/>
                    <a:pt x="3105150" y="60855"/>
                    <a:pt x="3105150" y="57151"/>
                  </a:cubicBezTo>
                  <a:cubicBezTo>
                    <a:pt x="3105150" y="49742"/>
                    <a:pt x="3108940" y="46038"/>
                    <a:pt x="3116519" y="46038"/>
                  </a:cubicBezTo>
                  <a:close/>
                  <a:moveTo>
                    <a:pt x="330001" y="46038"/>
                  </a:moveTo>
                  <a:cubicBezTo>
                    <a:pt x="333771" y="46038"/>
                    <a:pt x="337542" y="49742"/>
                    <a:pt x="337542" y="53447"/>
                  </a:cubicBezTo>
                  <a:cubicBezTo>
                    <a:pt x="341312" y="57151"/>
                    <a:pt x="337542" y="60855"/>
                    <a:pt x="330001" y="64559"/>
                  </a:cubicBezTo>
                  <a:cubicBezTo>
                    <a:pt x="318690" y="64559"/>
                    <a:pt x="307379" y="68263"/>
                    <a:pt x="296068" y="68263"/>
                  </a:cubicBezTo>
                  <a:cubicBezTo>
                    <a:pt x="280987" y="71968"/>
                    <a:pt x="258365" y="75672"/>
                    <a:pt x="231973" y="75672"/>
                  </a:cubicBezTo>
                  <a:cubicBezTo>
                    <a:pt x="228202" y="79376"/>
                    <a:pt x="224432" y="75672"/>
                    <a:pt x="224432" y="68263"/>
                  </a:cubicBezTo>
                  <a:cubicBezTo>
                    <a:pt x="220662" y="64559"/>
                    <a:pt x="224432" y="60855"/>
                    <a:pt x="231973" y="60855"/>
                  </a:cubicBezTo>
                  <a:cubicBezTo>
                    <a:pt x="258365" y="57151"/>
                    <a:pt x="280987" y="53447"/>
                    <a:pt x="296068" y="49742"/>
                  </a:cubicBezTo>
                  <a:cubicBezTo>
                    <a:pt x="307379" y="49742"/>
                    <a:pt x="318690" y="46038"/>
                    <a:pt x="330001" y="46038"/>
                  </a:cubicBezTo>
                  <a:close/>
                  <a:moveTo>
                    <a:pt x="3058268" y="38166"/>
                  </a:moveTo>
                  <a:cubicBezTo>
                    <a:pt x="3060137" y="39555"/>
                    <a:pt x="3062006" y="42334"/>
                    <a:pt x="3063875" y="46038"/>
                  </a:cubicBezTo>
                  <a:cubicBezTo>
                    <a:pt x="3063875" y="49742"/>
                    <a:pt x="3060137" y="53446"/>
                    <a:pt x="3056399" y="53446"/>
                  </a:cubicBezTo>
                  <a:cubicBezTo>
                    <a:pt x="3056399" y="53446"/>
                    <a:pt x="3056399" y="53446"/>
                    <a:pt x="3052660" y="53446"/>
                  </a:cubicBezTo>
                  <a:cubicBezTo>
                    <a:pt x="3022754" y="60855"/>
                    <a:pt x="2989109" y="64559"/>
                    <a:pt x="2955464" y="68263"/>
                  </a:cubicBezTo>
                  <a:cubicBezTo>
                    <a:pt x="2951726" y="68263"/>
                    <a:pt x="2947987" y="64559"/>
                    <a:pt x="2947987" y="60855"/>
                  </a:cubicBezTo>
                  <a:cubicBezTo>
                    <a:pt x="2947987" y="53446"/>
                    <a:pt x="2947987" y="49742"/>
                    <a:pt x="2955464" y="49742"/>
                  </a:cubicBezTo>
                  <a:cubicBezTo>
                    <a:pt x="2989109" y="46038"/>
                    <a:pt x="3019015" y="42334"/>
                    <a:pt x="3052660" y="38629"/>
                  </a:cubicBezTo>
                  <a:cubicBezTo>
                    <a:pt x="3054529" y="36777"/>
                    <a:pt x="3056399" y="36777"/>
                    <a:pt x="3058268" y="38166"/>
                  </a:cubicBezTo>
                  <a:close/>
                  <a:moveTo>
                    <a:pt x="2797277" y="34925"/>
                  </a:moveTo>
                  <a:cubicBezTo>
                    <a:pt x="2827184" y="34925"/>
                    <a:pt x="2860829" y="34925"/>
                    <a:pt x="2894474" y="38629"/>
                  </a:cubicBezTo>
                  <a:cubicBezTo>
                    <a:pt x="2898212" y="38629"/>
                    <a:pt x="2901950" y="42333"/>
                    <a:pt x="2901950" y="46038"/>
                  </a:cubicBezTo>
                  <a:cubicBezTo>
                    <a:pt x="2901950" y="53446"/>
                    <a:pt x="2898212" y="57150"/>
                    <a:pt x="2894474" y="57150"/>
                  </a:cubicBezTo>
                  <a:cubicBezTo>
                    <a:pt x="2860829" y="53446"/>
                    <a:pt x="2827184" y="53446"/>
                    <a:pt x="2793539" y="49742"/>
                  </a:cubicBezTo>
                  <a:cubicBezTo>
                    <a:pt x="2789801" y="49742"/>
                    <a:pt x="2786062" y="46038"/>
                    <a:pt x="2786062" y="42333"/>
                  </a:cubicBezTo>
                  <a:cubicBezTo>
                    <a:pt x="2786062" y="38629"/>
                    <a:pt x="2789801" y="34925"/>
                    <a:pt x="2797277" y="34925"/>
                  </a:cubicBezTo>
                  <a:close/>
                  <a:moveTo>
                    <a:pt x="393955" y="34925"/>
                  </a:moveTo>
                  <a:cubicBezTo>
                    <a:pt x="428061" y="38629"/>
                    <a:pt x="458377" y="42334"/>
                    <a:pt x="492483" y="49742"/>
                  </a:cubicBezTo>
                  <a:cubicBezTo>
                    <a:pt x="496272" y="49742"/>
                    <a:pt x="500062" y="53446"/>
                    <a:pt x="500062" y="57150"/>
                  </a:cubicBezTo>
                  <a:cubicBezTo>
                    <a:pt x="500062" y="64559"/>
                    <a:pt x="496272" y="68263"/>
                    <a:pt x="488693" y="64559"/>
                  </a:cubicBezTo>
                  <a:cubicBezTo>
                    <a:pt x="458377" y="60855"/>
                    <a:pt x="424272" y="57150"/>
                    <a:pt x="390166" y="53446"/>
                  </a:cubicBezTo>
                  <a:cubicBezTo>
                    <a:pt x="386376" y="53446"/>
                    <a:pt x="382587" y="46038"/>
                    <a:pt x="382587" y="42334"/>
                  </a:cubicBezTo>
                  <a:cubicBezTo>
                    <a:pt x="382587" y="38629"/>
                    <a:pt x="390166" y="34925"/>
                    <a:pt x="393955" y="34925"/>
                  </a:cubicBezTo>
                  <a:close/>
                  <a:moveTo>
                    <a:pt x="2474452" y="23813"/>
                  </a:moveTo>
                  <a:cubicBezTo>
                    <a:pt x="2508097" y="23813"/>
                    <a:pt x="2541742" y="23813"/>
                    <a:pt x="2575387" y="23813"/>
                  </a:cubicBezTo>
                  <a:cubicBezTo>
                    <a:pt x="2579125" y="23813"/>
                    <a:pt x="2582863" y="27623"/>
                    <a:pt x="2582863" y="35243"/>
                  </a:cubicBezTo>
                  <a:cubicBezTo>
                    <a:pt x="2582863" y="39053"/>
                    <a:pt x="2579125" y="42863"/>
                    <a:pt x="2575387" y="42863"/>
                  </a:cubicBezTo>
                  <a:cubicBezTo>
                    <a:pt x="2571648" y="42863"/>
                    <a:pt x="2571648" y="42863"/>
                    <a:pt x="2571648" y="42863"/>
                  </a:cubicBezTo>
                  <a:cubicBezTo>
                    <a:pt x="2541742" y="42863"/>
                    <a:pt x="2508097" y="42863"/>
                    <a:pt x="2474452" y="42863"/>
                  </a:cubicBezTo>
                  <a:cubicBezTo>
                    <a:pt x="2470714" y="42863"/>
                    <a:pt x="2466975" y="39053"/>
                    <a:pt x="2466975" y="31433"/>
                  </a:cubicBezTo>
                  <a:cubicBezTo>
                    <a:pt x="2466975" y="27623"/>
                    <a:pt x="2470714" y="23813"/>
                    <a:pt x="2474452" y="23813"/>
                  </a:cubicBezTo>
                  <a:close/>
                  <a:moveTo>
                    <a:pt x="796811" y="22906"/>
                  </a:moveTo>
                  <a:cubicBezTo>
                    <a:pt x="804295" y="19050"/>
                    <a:pt x="808037" y="26761"/>
                    <a:pt x="808037" y="30616"/>
                  </a:cubicBezTo>
                  <a:cubicBezTo>
                    <a:pt x="808037" y="34472"/>
                    <a:pt x="804295" y="38327"/>
                    <a:pt x="800553" y="38327"/>
                  </a:cubicBezTo>
                  <a:cubicBezTo>
                    <a:pt x="770617" y="42183"/>
                    <a:pt x="740682" y="42183"/>
                    <a:pt x="710746" y="46038"/>
                  </a:cubicBezTo>
                  <a:cubicBezTo>
                    <a:pt x="707004" y="46038"/>
                    <a:pt x="703262" y="42183"/>
                    <a:pt x="703262" y="34472"/>
                  </a:cubicBezTo>
                  <a:cubicBezTo>
                    <a:pt x="703262" y="30616"/>
                    <a:pt x="707004" y="26761"/>
                    <a:pt x="710746" y="26761"/>
                  </a:cubicBezTo>
                  <a:cubicBezTo>
                    <a:pt x="740682" y="22906"/>
                    <a:pt x="770617" y="22906"/>
                    <a:pt x="796811" y="22906"/>
                  </a:cubicBezTo>
                  <a:close/>
                  <a:moveTo>
                    <a:pt x="655355" y="22333"/>
                  </a:moveTo>
                  <a:cubicBezTo>
                    <a:pt x="657250" y="23740"/>
                    <a:pt x="658197" y="26555"/>
                    <a:pt x="658197" y="30307"/>
                  </a:cubicBezTo>
                  <a:cubicBezTo>
                    <a:pt x="661987" y="34059"/>
                    <a:pt x="658197" y="37811"/>
                    <a:pt x="650618" y="37811"/>
                  </a:cubicBezTo>
                  <a:cubicBezTo>
                    <a:pt x="620302" y="45316"/>
                    <a:pt x="586197" y="52821"/>
                    <a:pt x="555880" y="60325"/>
                  </a:cubicBezTo>
                  <a:cubicBezTo>
                    <a:pt x="548301" y="60325"/>
                    <a:pt x="544512" y="56573"/>
                    <a:pt x="544512" y="52821"/>
                  </a:cubicBezTo>
                  <a:cubicBezTo>
                    <a:pt x="544512" y="49068"/>
                    <a:pt x="544512" y="41564"/>
                    <a:pt x="552091" y="41564"/>
                  </a:cubicBezTo>
                  <a:cubicBezTo>
                    <a:pt x="582407" y="34059"/>
                    <a:pt x="616513" y="26555"/>
                    <a:pt x="646829" y="22802"/>
                  </a:cubicBezTo>
                  <a:cubicBezTo>
                    <a:pt x="650618" y="20926"/>
                    <a:pt x="653461" y="20926"/>
                    <a:pt x="655355" y="22333"/>
                  </a:cubicBezTo>
                  <a:close/>
                  <a:moveTo>
                    <a:pt x="2639218" y="19050"/>
                  </a:moveTo>
                  <a:cubicBezTo>
                    <a:pt x="2650529" y="22860"/>
                    <a:pt x="2661840" y="22860"/>
                    <a:pt x="2676922" y="26670"/>
                  </a:cubicBezTo>
                  <a:cubicBezTo>
                    <a:pt x="2695773" y="30480"/>
                    <a:pt x="2714625" y="34290"/>
                    <a:pt x="2733476" y="38100"/>
                  </a:cubicBezTo>
                  <a:cubicBezTo>
                    <a:pt x="2741017" y="38100"/>
                    <a:pt x="2744787" y="41910"/>
                    <a:pt x="2741017" y="45720"/>
                  </a:cubicBezTo>
                  <a:cubicBezTo>
                    <a:pt x="2741017" y="53340"/>
                    <a:pt x="2737247" y="57150"/>
                    <a:pt x="2733476" y="53340"/>
                  </a:cubicBezTo>
                  <a:cubicBezTo>
                    <a:pt x="2733476" y="53340"/>
                    <a:pt x="2729706" y="53340"/>
                    <a:pt x="2729706" y="53340"/>
                  </a:cubicBezTo>
                  <a:cubicBezTo>
                    <a:pt x="2710854" y="49530"/>
                    <a:pt x="2692003" y="49530"/>
                    <a:pt x="2673151" y="45720"/>
                  </a:cubicBezTo>
                  <a:cubicBezTo>
                    <a:pt x="2658070" y="41910"/>
                    <a:pt x="2646759" y="38100"/>
                    <a:pt x="2635448" y="38100"/>
                  </a:cubicBezTo>
                  <a:cubicBezTo>
                    <a:pt x="2627908" y="38100"/>
                    <a:pt x="2624137" y="30480"/>
                    <a:pt x="2627908" y="26670"/>
                  </a:cubicBezTo>
                  <a:cubicBezTo>
                    <a:pt x="2627908" y="22860"/>
                    <a:pt x="2631678" y="19050"/>
                    <a:pt x="2639218" y="19050"/>
                  </a:cubicBezTo>
                  <a:close/>
                  <a:moveTo>
                    <a:pt x="2153826" y="19050"/>
                  </a:moveTo>
                  <a:cubicBezTo>
                    <a:pt x="2180167" y="19050"/>
                    <a:pt x="2210271" y="19050"/>
                    <a:pt x="2236611" y="19050"/>
                  </a:cubicBezTo>
                  <a:cubicBezTo>
                    <a:pt x="2244137" y="19050"/>
                    <a:pt x="2247900" y="22860"/>
                    <a:pt x="2247900" y="30480"/>
                  </a:cubicBezTo>
                  <a:cubicBezTo>
                    <a:pt x="2244137" y="34290"/>
                    <a:pt x="2244137" y="38100"/>
                    <a:pt x="2236611" y="38100"/>
                  </a:cubicBezTo>
                  <a:cubicBezTo>
                    <a:pt x="2210271" y="38100"/>
                    <a:pt x="2180167" y="38100"/>
                    <a:pt x="2153826" y="38100"/>
                  </a:cubicBezTo>
                  <a:cubicBezTo>
                    <a:pt x="2146300" y="38100"/>
                    <a:pt x="2146300" y="34290"/>
                    <a:pt x="2146300" y="26670"/>
                  </a:cubicBezTo>
                  <a:cubicBezTo>
                    <a:pt x="2146300" y="22860"/>
                    <a:pt x="2150063" y="19050"/>
                    <a:pt x="2153826" y="19050"/>
                  </a:cubicBezTo>
                  <a:close/>
                  <a:moveTo>
                    <a:pt x="2316265" y="15875"/>
                  </a:moveTo>
                  <a:cubicBezTo>
                    <a:pt x="2349910" y="19646"/>
                    <a:pt x="2379817" y="23416"/>
                    <a:pt x="2413462" y="27186"/>
                  </a:cubicBezTo>
                  <a:cubicBezTo>
                    <a:pt x="2417200" y="27186"/>
                    <a:pt x="2420938" y="34727"/>
                    <a:pt x="2420938" y="38497"/>
                  </a:cubicBezTo>
                  <a:cubicBezTo>
                    <a:pt x="2420938" y="42268"/>
                    <a:pt x="2417200" y="46038"/>
                    <a:pt x="2413462" y="46038"/>
                  </a:cubicBezTo>
                  <a:cubicBezTo>
                    <a:pt x="2379817" y="42268"/>
                    <a:pt x="2346172" y="38497"/>
                    <a:pt x="2312527" y="34727"/>
                  </a:cubicBezTo>
                  <a:cubicBezTo>
                    <a:pt x="2308789" y="34727"/>
                    <a:pt x="2305050" y="27186"/>
                    <a:pt x="2305050" y="23416"/>
                  </a:cubicBezTo>
                  <a:cubicBezTo>
                    <a:pt x="2305050" y="19646"/>
                    <a:pt x="2312527" y="15875"/>
                    <a:pt x="2316265" y="15875"/>
                  </a:cubicBezTo>
                  <a:close/>
                  <a:moveTo>
                    <a:pt x="1995744" y="12700"/>
                  </a:moveTo>
                  <a:cubicBezTo>
                    <a:pt x="2018481" y="16404"/>
                    <a:pt x="2041218" y="16404"/>
                    <a:pt x="2067745" y="16404"/>
                  </a:cubicBezTo>
                  <a:cubicBezTo>
                    <a:pt x="2075324" y="16404"/>
                    <a:pt x="2082903" y="16404"/>
                    <a:pt x="2094271" y="16404"/>
                  </a:cubicBezTo>
                  <a:cubicBezTo>
                    <a:pt x="2098061" y="16404"/>
                    <a:pt x="2101850" y="23813"/>
                    <a:pt x="2101850" y="27517"/>
                  </a:cubicBezTo>
                  <a:cubicBezTo>
                    <a:pt x="2101850" y="31221"/>
                    <a:pt x="2098061" y="34925"/>
                    <a:pt x="2094271" y="34925"/>
                  </a:cubicBezTo>
                  <a:cubicBezTo>
                    <a:pt x="2082903" y="34925"/>
                    <a:pt x="2075324" y="34925"/>
                    <a:pt x="2063955" y="34925"/>
                  </a:cubicBezTo>
                  <a:cubicBezTo>
                    <a:pt x="2041218" y="34925"/>
                    <a:pt x="2018481" y="34925"/>
                    <a:pt x="1991954" y="31221"/>
                  </a:cubicBezTo>
                  <a:cubicBezTo>
                    <a:pt x="1988165" y="31221"/>
                    <a:pt x="1984375" y="27517"/>
                    <a:pt x="1984375" y="23813"/>
                  </a:cubicBezTo>
                  <a:cubicBezTo>
                    <a:pt x="1984375" y="16404"/>
                    <a:pt x="1988165" y="12700"/>
                    <a:pt x="1995744" y="12700"/>
                  </a:cubicBezTo>
                  <a:close/>
                  <a:moveTo>
                    <a:pt x="874968" y="7938"/>
                  </a:moveTo>
                  <a:cubicBezTo>
                    <a:pt x="890126" y="11819"/>
                    <a:pt x="905285" y="15699"/>
                    <a:pt x="920443" y="15699"/>
                  </a:cubicBezTo>
                  <a:cubicBezTo>
                    <a:pt x="935601" y="19580"/>
                    <a:pt x="954548" y="19580"/>
                    <a:pt x="973496" y="23460"/>
                  </a:cubicBezTo>
                  <a:cubicBezTo>
                    <a:pt x="977285" y="23460"/>
                    <a:pt x="981075" y="31221"/>
                    <a:pt x="981075" y="35102"/>
                  </a:cubicBezTo>
                  <a:cubicBezTo>
                    <a:pt x="981075" y="38983"/>
                    <a:pt x="973496" y="42863"/>
                    <a:pt x="969706" y="42863"/>
                  </a:cubicBezTo>
                  <a:cubicBezTo>
                    <a:pt x="950759" y="38983"/>
                    <a:pt x="935601" y="38983"/>
                    <a:pt x="916653" y="35102"/>
                  </a:cubicBezTo>
                  <a:cubicBezTo>
                    <a:pt x="901495" y="31221"/>
                    <a:pt x="886337" y="31221"/>
                    <a:pt x="871179" y="27341"/>
                  </a:cubicBezTo>
                  <a:cubicBezTo>
                    <a:pt x="867389" y="27341"/>
                    <a:pt x="863600" y="23460"/>
                    <a:pt x="863600" y="15699"/>
                  </a:cubicBezTo>
                  <a:cubicBezTo>
                    <a:pt x="863600" y="11819"/>
                    <a:pt x="867389" y="7938"/>
                    <a:pt x="874968" y="7938"/>
                  </a:cubicBezTo>
                  <a:close/>
                  <a:moveTo>
                    <a:pt x="1835199" y="4763"/>
                  </a:moveTo>
                  <a:cubicBezTo>
                    <a:pt x="1868686" y="8534"/>
                    <a:pt x="1902172" y="12304"/>
                    <a:pt x="1931938" y="16074"/>
                  </a:cubicBezTo>
                  <a:cubicBezTo>
                    <a:pt x="1939380" y="16074"/>
                    <a:pt x="1943100" y="19845"/>
                    <a:pt x="1939380" y="27385"/>
                  </a:cubicBezTo>
                  <a:cubicBezTo>
                    <a:pt x="1939380" y="31156"/>
                    <a:pt x="1935659" y="34926"/>
                    <a:pt x="1931938" y="34926"/>
                  </a:cubicBezTo>
                  <a:cubicBezTo>
                    <a:pt x="1898452" y="31156"/>
                    <a:pt x="1864965" y="27385"/>
                    <a:pt x="1835199" y="23615"/>
                  </a:cubicBezTo>
                  <a:cubicBezTo>
                    <a:pt x="1827758" y="23615"/>
                    <a:pt x="1824037" y="19845"/>
                    <a:pt x="1824037" y="12304"/>
                  </a:cubicBezTo>
                  <a:cubicBezTo>
                    <a:pt x="1827758" y="8534"/>
                    <a:pt x="1831479" y="4763"/>
                    <a:pt x="1835199" y="4763"/>
                  </a:cubicBezTo>
                  <a:close/>
                  <a:moveTo>
                    <a:pt x="1273664" y="4763"/>
                  </a:moveTo>
                  <a:cubicBezTo>
                    <a:pt x="1277388" y="4763"/>
                    <a:pt x="1281113" y="8467"/>
                    <a:pt x="1281113" y="15876"/>
                  </a:cubicBezTo>
                  <a:cubicBezTo>
                    <a:pt x="1281113" y="19580"/>
                    <a:pt x="1277388" y="23284"/>
                    <a:pt x="1273664" y="23284"/>
                  </a:cubicBezTo>
                  <a:cubicBezTo>
                    <a:pt x="1247592" y="23284"/>
                    <a:pt x="1217796" y="26988"/>
                    <a:pt x="1191724" y="26988"/>
                  </a:cubicBezTo>
                  <a:cubicBezTo>
                    <a:pt x="1187999" y="26988"/>
                    <a:pt x="1184275" y="23284"/>
                    <a:pt x="1184275" y="15876"/>
                  </a:cubicBezTo>
                  <a:cubicBezTo>
                    <a:pt x="1184275" y="12171"/>
                    <a:pt x="1187999" y="8467"/>
                    <a:pt x="1191724" y="8467"/>
                  </a:cubicBezTo>
                  <a:cubicBezTo>
                    <a:pt x="1217796" y="8467"/>
                    <a:pt x="1247592" y="4763"/>
                    <a:pt x="1273664" y="4763"/>
                  </a:cubicBezTo>
                  <a:close/>
                  <a:moveTo>
                    <a:pt x="1130761" y="4763"/>
                  </a:moveTo>
                  <a:cubicBezTo>
                    <a:pt x="1134500" y="4763"/>
                    <a:pt x="1138238" y="8534"/>
                    <a:pt x="1138238" y="12304"/>
                  </a:cubicBezTo>
                  <a:cubicBezTo>
                    <a:pt x="1138238" y="16074"/>
                    <a:pt x="1138238" y="23615"/>
                    <a:pt x="1130761" y="23615"/>
                  </a:cubicBezTo>
                  <a:cubicBezTo>
                    <a:pt x="1100855" y="27385"/>
                    <a:pt x="1067210" y="31156"/>
                    <a:pt x="1033565" y="34926"/>
                  </a:cubicBezTo>
                  <a:cubicBezTo>
                    <a:pt x="1029827" y="34926"/>
                    <a:pt x="1026088" y="31156"/>
                    <a:pt x="1022350" y="27385"/>
                  </a:cubicBezTo>
                  <a:cubicBezTo>
                    <a:pt x="1022350" y="23615"/>
                    <a:pt x="1026088" y="19845"/>
                    <a:pt x="1033565" y="16074"/>
                  </a:cubicBezTo>
                  <a:cubicBezTo>
                    <a:pt x="1063471" y="12304"/>
                    <a:pt x="1097116" y="8534"/>
                    <a:pt x="1130761" y="4763"/>
                  </a:cubicBezTo>
                  <a:close/>
                  <a:moveTo>
                    <a:pt x="1769960" y="0"/>
                  </a:moveTo>
                  <a:cubicBezTo>
                    <a:pt x="1777437" y="0"/>
                    <a:pt x="1781175" y="3771"/>
                    <a:pt x="1781175" y="11311"/>
                  </a:cubicBezTo>
                  <a:cubicBezTo>
                    <a:pt x="1781175" y="15082"/>
                    <a:pt x="1777437" y="18852"/>
                    <a:pt x="1773699" y="18852"/>
                  </a:cubicBezTo>
                  <a:cubicBezTo>
                    <a:pt x="1740054" y="22622"/>
                    <a:pt x="1706409" y="26393"/>
                    <a:pt x="1676502" y="30163"/>
                  </a:cubicBezTo>
                  <a:cubicBezTo>
                    <a:pt x="1669026" y="30163"/>
                    <a:pt x="1665287" y="26393"/>
                    <a:pt x="1665287" y="18852"/>
                  </a:cubicBezTo>
                  <a:cubicBezTo>
                    <a:pt x="1665287" y="15082"/>
                    <a:pt x="1669026" y="11311"/>
                    <a:pt x="1672764" y="11311"/>
                  </a:cubicBezTo>
                  <a:cubicBezTo>
                    <a:pt x="1706409" y="7541"/>
                    <a:pt x="1736315" y="3771"/>
                    <a:pt x="1769960" y="0"/>
                  </a:cubicBezTo>
                  <a:close/>
                  <a:moveTo>
                    <a:pt x="1514731" y="0"/>
                  </a:moveTo>
                  <a:cubicBezTo>
                    <a:pt x="1548836" y="3856"/>
                    <a:pt x="1579153" y="3856"/>
                    <a:pt x="1613258" y="7711"/>
                  </a:cubicBezTo>
                  <a:cubicBezTo>
                    <a:pt x="1617048" y="7711"/>
                    <a:pt x="1620837" y="11566"/>
                    <a:pt x="1620837" y="19277"/>
                  </a:cubicBezTo>
                  <a:cubicBezTo>
                    <a:pt x="1620837" y="23133"/>
                    <a:pt x="1617048" y="26988"/>
                    <a:pt x="1613258" y="26988"/>
                  </a:cubicBezTo>
                  <a:cubicBezTo>
                    <a:pt x="1579153" y="23133"/>
                    <a:pt x="1545047" y="23133"/>
                    <a:pt x="1510941" y="19277"/>
                  </a:cubicBezTo>
                  <a:cubicBezTo>
                    <a:pt x="1507152" y="19277"/>
                    <a:pt x="1503362" y="15422"/>
                    <a:pt x="1503362" y="7711"/>
                  </a:cubicBezTo>
                  <a:cubicBezTo>
                    <a:pt x="1503362" y="3856"/>
                    <a:pt x="1507152" y="0"/>
                    <a:pt x="1514731" y="0"/>
                  </a:cubicBezTo>
                  <a:close/>
                  <a:moveTo>
                    <a:pt x="1352794" y="0"/>
                  </a:moveTo>
                  <a:cubicBezTo>
                    <a:pt x="1379293" y="3969"/>
                    <a:pt x="1405792" y="3969"/>
                    <a:pt x="1432291" y="3969"/>
                  </a:cubicBezTo>
                  <a:cubicBezTo>
                    <a:pt x="1436076" y="3969"/>
                    <a:pt x="1439862" y="11907"/>
                    <a:pt x="1436076" y="15875"/>
                  </a:cubicBezTo>
                  <a:cubicBezTo>
                    <a:pt x="1436076" y="19844"/>
                    <a:pt x="1432291" y="23813"/>
                    <a:pt x="1428505" y="23813"/>
                  </a:cubicBezTo>
                  <a:cubicBezTo>
                    <a:pt x="1402006" y="23813"/>
                    <a:pt x="1375507" y="23813"/>
                    <a:pt x="1349008" y="19844"/>
                  </a:cubicBezTo>
                  <a:cubicBezTo>
                    <a:pt x="1345222" y="19844"/>
                    <a:pt x="1341437" y="15875"/>
                    <a:pt x="1345222" y="11907"/>
                  </a:cubicBezTo>
                  <a:cubicBezTo>
                    <a:pt x="1345222" y="7938"/>
                    <a:pt x="1349008" y="0"/>
                    <a:pt x="135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 lang="zh-CN" altLang="en-US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7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701799"/>
            <a:ext cx="74390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9" name="组合 8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13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第五部分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14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12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10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文本框 1"/>
          <p:cNvSpPr txBox="1"/>
          <p:nvPr/>
        </p:nvSpPr>
        <p:spPr>
          <a:xfrm>
            <a:off x="775335" y="1672590"/>
            <a:ext cx="1038098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一个不具备认知能力的人就不会产生错误的认识。但是通过推理解释获取知识的人，就很容易产生错误理解，错误认识，或错误的行为。误解和错误的主要原因在于含义的不确定性。要做到意义明确，一个含义必须是独立存在的，完善而透明的。这样的含义的技术性称谓叫做内涵，达到这一语义，单位的过程叫做定义。</a:t>
            </a:r>
            <a:endParaRPr lang="zh-CN" altLang="en-US" sz="2000"/>
          </a:p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比如“河”这一含义 就代表莱茵河、密西西比河、多瑙河等，它们地点、长度、水质不同，不能用来表示洋流、池塘或小溪，但这样的表示一组物体存在的特征组成了含义的外延。</a:t>
            </a:r>
            <a:endParaRPr lang="zh-CN" altLang="en-US" sz="2000"/>
          </a:p>
          <a:p>
            <a:pPr indent="508000" algn="l"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定义就产生了内涵，而对一组相同事物的分类便产生了该含义的外延，只有将内涵和外延考虑到一起加以互补，才能既明确个体事物的准确含义，又能清楚哪种事物具有同一抽象特征。</a:t>
            </a:r>
            <a:endParaRPr lang="zh-CN" altLang="en-US" sz="2000"/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图片 6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78" name="矩形 77"/>
          <p:cNvSpPr/>
          <p:nvPr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r="71007"/>
          <a:stretch>
            <a:fillRect/>
          </a:stretch>
        </p:blipFill>
        <p:spPr>
          <a:xfrm>
            <a:off x="1697350" y="-1943080"/>
            <a:ext cx="2616631" cy="4836565"/>
          </a:xfrm>
          <a:prstGeom prst="rect">
            <a:avLst/>
          </a:prstGeom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0" y="3282951"/>
            <a:ext cx="6648449" cy="3575049"/>
            <a:chOff x="1485" y="1717"/>
            <a:chExt cx="3141" cy="168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85" y="1717"/>
              <a:ext cx="3141" cy="1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486" y="2975"/>
              <a:ext cx="2839" cy="100"/>
            </a:xfrm>
            <a:prstGeom prst="rect">
              <a:avLst/>
            </a:prstGeom>
            <a:solidFill>
              <a:srgbClr val="D5B0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486" y="2975"/>
              <a:ext cx="2839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1486" y="2869"/>
              <a:ext cx="2839" cy="106"/>
            </a:xfrm>
            <a:custGeom>
              <a:avLst/>
              <a:gdLst>
                <a:gd name="T0" fmla="*/ 2186 w 2641"/>
                <a:gd name="T1" fmla="*/ 0 h 99"/>
                <a:gd name="T2" fmla="*/ 1321 w 2641"/>
                <a:gd name="T3" fmla="*/ 0 h 99"/>
                <a:gd name="T4" fmla="*/ 1270 w 2641"/>
                <a:gd name="T5" fmla="*/ 0 h 99"/>
                <a:gd name="T6" fmla="*/ 464 w 2641"/>
                <a:gd name="T7" fmla="*/ 0 h 99"/>
                <a:gd name="T8" fmla="*/ 0 w 2641"/>
                <a:gd name="T9" fmla="*/ 99 h 99"/>
                <a:gd name="T10" fmla="*/ 1257 w 2641"/>
                <a:gd name="T11" fmla="*/ 99 h 99"/>
                <a:gd name="T12" fmla="*/ 1259 w 2641"/>
                <a:gd name="T13" fmla="*/ 99 h 99"/>
                <a:gd name="T14" fmla="*/ 1321 w 2641"/>
                <a:gd name="T15" fmla="*/ 99 h 99"/>
                <a:gd name="T16" fmla="*/ 2641 w 2641"/>
                <a:gd name="T17" fmla="*/ 99 h 99"/>
                <a:gd name="T18" fmla="*/ 2186 w 2641"/>
                <a:gd name="T1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1" h="99">
                  <a:moveTo>
                    <a:pt x="2186" y="0"/>
                  </a:moveTo>
                  <a:cubicBezTo>
                    <a:pt x="1321" y="0"/>
                    <a:pt x="1321" y="0"/>
                    <a:pt x="1321" y="0"/>
                  </a:cubicBezTo>
                  <a:cubicBezTo>
                    <a:pt x="1270" y="0"/>
                    <a:pt x="1270" y="0"/>
                    <a:pt x="1270" y="0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994" y="99"/>
                    <a:pt x="1257" y="99"/>
                  </a:cubicBezTo>
                  <a:cubicBezTo>
                    <a:pt x="1258" y="99"/>
                    <a:pt x="1258" y="99"/>
                    <a:pt x="1259" y="99"/>
                  </a:cubicBezTo>
                  <a:cubicBezTo>
                    <a:pt x="1297" y="99"/>
                    <a:pt x="1319" y="99"/>
                    <a:pt x="1321" y="99"/>
                  </a:cubicBezTo>
                  <a:cubicBezTo>
                    <a:pt x="1593" y="99"/>
                    <a:pt x="2641" y="99"/>
                    <a:pt x="2641" y="99"/>
                  </a:cubicBezTo>
                  <a:lnTo>
                    <a:pt x="2186" y="0"/>
                  </a:lnTo>
                  <a:close/>
                </a:path>
              </a:pathLst>
            </a:custGeom>
            <a:solidFill>
              <a:srgbClr val="E6D2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1619" y="2102"/>
              <a:ext cx="204" cy="857"/>
            </a:xfrm>
            <a:custGeom>
              <a:avLst/>
              <a:gdLst>
                <a:gd name="T0" fmla="*/ 32 w 204"/>
                <a:gd name="T1" fmla="*/ 0 h 857"/>
                <a:gd name="T2" fmla="*/ 0 w 204"/>
                <a:gd name="T3" fmla="*/ 857 h 857"/>
                <a:gd name="T4" fmla="*/ 179 w 204"/>
                <a:gd name="T5" fmla="*/ 857 h 857"/>
                <a:gd name="T6" fmla="*/ 204 w 204"/>
                <a:gd name="T7" fmla="*/ 0 h 857"/>
                <a:gd name="T8" fmla="*/ 32 w 204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57">
                  <a:moveTo>
                    <a:pt x="32" y="0"/>
                  </a:moveTo>
                  <a:lnTo>
                    <a:pt x="0" y="857"/>
                  </a:lnTo>
                  <a:lnTo>
                    <a:pt x="179" y="857"/>
                  </a:lnTo>
                  <a:lnTo>
                    <a:pt x="204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1798" y="2102"/>
              <a:ext cx="152" cy="857"/>
            </a:xfrm>
            <a:custGeom>
              <a:avLst/>
              <a:gdLst>
                <a:gd name="T0" fmla="*/ 25 w 152"/>
                <a:gd name="T1" fmla="*/ 0 h 857"/>
                <a:gd name="T2" fmla="*/ 152 w 152"/>
                <a:gd name="T3" fmla="*/ 71 h 857"/>
                <a:gd name="T4" fmla="*/ 152 w 152"/>
                <a:gd name="T5" fmla="*/ 786 h 857"/>
                <a:gd name="T6" fmla="*/ 0 w 152"/>
                <a:gd name="T7" fmla="*/ 857 h 857"/>
                <a:gd name="T8" fmla="*/ 25 w 152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857">
                  <a:moveTo>
                    <a:pt x="25" y="0"/>
                  </a:moveTo>
                  <a:lnTo>
                    <a:pt x="152" y="71"/>
                  </a:lnTo>
                  <a:lnTo>
                    <a:pt x="152" y="786"/>
                  </a:lnTo>
                  <a:lnTo>
                    <a:pt x="0" y="8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1648" y="2130"/>
              <a:ext cx="175" cy="25"/>
            </a:xfrm>
            <a:custGeom>
              <a:avLst/>
              <a:gdLst>
                <a:gd name="T0" fmla="*/ 173 w 175"/>
                <a:gd name="T1" fmla="*/ 25 h 25"/>
                <a:gd name="T2" fmla="*/ 175 w 175"/>
                <a:gd name="T3" fmla="*/ 0 h 25"/>
                <a:gd name="T4" fmla="*/ 1 w 175"/>
                <a:gd name="T5" fmla="*/ 0 h 25"/>
                <a:gd name="T6" fmla="*/ 0 w 175"/>
                <a:gd name="T7" fmla="*/ 25 h 25"/>
                <a:gd name="T8" fmla="*/ 173 w 175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5">
                  <a:moveTo>
                    <a:pt x="173" y="25"/>
                  </a:moveTo>
                  <a:lnTo>
                    <a:pt x="175" y="0"/>
                  </a:lnTo>
                  <a:lnTo>
                    <a:pt x="1" y="0"/>
                  </a:lnTo>
                  <a:lnTo>
                    <a:pt x="0" y="25"/>
                  </a:lnTo>
                  <a:lnTo>
                    <a:pt x="17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647" y="2182"/>
              <a:ext cx="173" cy="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1851" y="2123"/>
              <a:ext cx="171" cy="836"/>
            </a:xfrm>
            <a:custGeom>
              <a:avLst/>
              <a:gdLst>
                <a:gd name="T0" fmla="*/ 0 w 171"/>
                <a:gd name="T1" fmla="*/ 9 h 836"/>
                <a:gd name="T2" fmla="*/ 36 w 171"/>
                <a:gd name="T3" fmla="*/ 836 h 836"/>
                <a:gd name="T4" fmla="*/ 171 w 171"/>
                <a:gd name="T5" fmla="*/ 827 h 836"/>
                <a:gd name="T6" fmla="*/ 131 w 171"/>
                <a:gd name="T7" fmla="*/ 0 h 836"/>
                <a:gd name="T8" fmla="*/ 0 w 171"/>
                <a:gd name="T9" fmla="*/ 9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836">
                  <a:moveTo>
                    <a:pt x="0" y="9"/>
                  </a:moveTo>
                  <a:lnTo>
                    <a:pt x="36" y="836"/>
                  </a:lnTo>
                  <a:lnTo>
                    <a:pt x="171" y="827"/>
                  </a:lnTo>
                  <a:lnTo>
                    <a:pt x="13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1982" y="2123"/>
              <a:ext cx="152" cy="827"/>
            </a:xfrm>
            <a:custGeom>
              <a:avLst/>
              <a:gdLst>
                <a:gd name="T0" fmla="*/ 0 w 152"/>
                <a:gd name="T1" fmla="*/ 0 h 827"/>
                <a:gd name="T2" fmla="*/ 101 w 152"/>
                <a:gd name="T3" fmla="*/ 47 h 827"/>
                <a:gd name="T4" fmla="*/ 152 w 152"/>
                <a:gd name="T5" fmla="*/ 764 h 827"/>
                <a:gd name="T6" fmla="*/ 40 w 152"/>
                <a:gd name="T7" fmla="*/ 827 h 827"/>
                <a:gd name="T8" fmla="*/ 0 w 152"/>
                <a:gd name="T9" fmla="*/ 0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827">
                  <a:moveTo>
                    <a:pt x="0" y="0"/>
                  </a:moveTo>
                  <a:lnTo>
                    <a:pt x="101" y="47"/>
                  </a:lnTo>
                  <a:lnTo>
                    <a:pt x="152" y="764"/>
                  </a:lnTo>
                  <a:lnTo>
                    <a:pt x="40" y="8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4" name="Freeform 14"/>
            <p:cNvSpPr/>
            <p:nvPr/>
          </p:nvSpPr>
          <p:spPr bwMode="auto">
            <a:xfrm>
              <a:off x="1852" y="2144"/>
              <a:ext cx="132" cy="29"/>
            </a:xfrm>
            <a:custGeom>
              <a:avLst/>
              <a:gdLst>
                <a:gd name="T0" fmla="*/ 132 w 132"/>
                <a:gd name="T1" fmla="*/ 20 h 29"/>
                <a:gd name="T2" fmla="*/ 131 w 132"/>
                <a:gd name="T3" fmla="*/ 0 h 29"/>
                <a:gd name="T4" fmla="*/ 0 w 132"/>
                <a:gd name="T5" fmla="*/ 10 h 29"/>
                <a:gd name="T6" fmla="*/ 1 w 132"/>
                <a:gd name="T7" fmla="*/ 29 h 29"/>
                <a:gd name="T8" fmla="*/ 132 w 132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9">
                  <a:moveTo>
                    <a:pt x="132" y="20"/>
                  </a:moveTo>
                  <a:lnTo>
                    <a:pt x="131" y="0"/>
                  </a:lnTo>
                  <a:lnTo>
                    <a:pt x="0" y="10"/>
                  </a:lnTo>
                  <a:lnTo>
                    <a:pt x="1" y="29"/>
                  </a:lnTo>
                  <a:lnTo>
                    <a:pt x="13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853" y="2183"/>
              <a:ext cx="132" cy="29"/>
            </a:xfrm>
            <a:custGeom>
              <a:avLst/>
              <a:gdLst>
                <a:gd name="T0" fmla="*/ 1 w 132"/>
                <a:gd name="T1" fmla="*/ 29 h 29"/>
                <a:gd name="T2" fmla="*/ 132 w 132"/>
                <a:gd name="T3" fmla="*/ 19 h 29"/>
                <a:gd name="T4" fmla="*/ 132 w 132"/>
                <a:gd name="T5" fmla="*/ 0 h 29"/>
                <a:gd name="T6" fmla="*/ 0 w 132"/>
                <a:gd name="T7" fmla="*/ 10 h 29"/>
                <a:gd name="T8" fmla="*/ 1 w 132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9">
                  <a:moveTo>
                    <a:pt x="1" y="29"/>
                  </a:moveTo>
                  <a:lnTo>
                    <a:pt x="132" y="19"/>
                  </a:lnTo>
                  <a:lnTo>
                    <a:pt x="132" y="0"/>
                  </a:lnTo>
                  <a:lnTo>
                    <a:pt x="0" y="10"/>
                  </a:lnTo>
                  <a:lnTo>
                    <a:pt x="1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2163" y="1949"/>
              <a:ext cx="220" cy="1010"/>
            </a:xfrm>
            <a:custGeom>
              <a:avLst/>
              <a:gdLst>
                <a:gd name="T0" fmla="*/ 24 w 220"/>
                <a:gd name="T1" fmla="*/ 0 h 1010"/>
                <a:gd name="T2" fmla="*/ 0 w 220"/>
                <a:gd name="T3" fmla="*/ 1010 h 1010"/>
                <a:gd name="T4" fmla="*/ 220 w 220"/>
                <a:gd name="T5" fmla="*/ 913 h 1010"/>
                <a:gd name="T6" fmla="*/ 220 w 220"/>
                <a:gd name="T7" fmla="*/ 208 h 1010"/>
                <a:gd name="T8" fmla="*/ 24 w 220"/>
                <a:gd name="T9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1010">
                  <a:moveTo>
                    <a:pt x="24" y="0"/>
                  </a:moveTo>
                  <a:lnTo>
                    <a:pt x="0" y="1010"/>
                  </a:lnTo>
                  <a:lnTo>
                    <a:pt x="220" y="913"/>
                  </a:lnTo>
                  <a:lnTo>
                    <a:pt x="220" y="20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51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2040" y="1949"/>
              <a:ext cx="147" cy="1010"/>
            </a:xfrm>
            <a:custGeom>
              <a:avLst/>
              <a:gdLst>
                <a:gd name="T0" fmla="*/ 17 w 147"/>
                <a:gd name="T1" fmla="*/ 0 h 1010"/>
                <a:gd name="T2" fmla="*/ 0 w 147"/>
                <a:gd name="T3" fmla="*/ 1010 h 1010"/>
                <a:gd name="T4" fmla="*/ 123 w 147"/>
                <a:gd name="T5" fmla="*/ 1010 h 1010"/>
                <a:gd name="T6" fmla="*/ 147 w 147"/>
                <a:gd name="T7" fmla="*/ 0 h 1010"/>
                <a:gd name="T8" fmla="*/ 17 w 147"/>
                <a:gd name="T9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010">
                  <a:moveTo>
                    <a:pt x="17" y="0"/>
                  </a:moveTo>
                  <a:lnTo>
                    <a:pt x="0" y="1010"/>
                  </a:lnTo>
                  <a:lnTo>
                    <a:pt x="123" y="1010"/>
                  </a:lnTo>
                  <a:lnTo>
                    <a:pt x="14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6F5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2346" y="1876"/>
              <a:ext cx="235" cy="1083"/>
            </a:xfrm>
            <a:custGeom>
              <a:avLst/>
              <a:gdLst>
                <a:gd name="T0" fmla="*/ 25 w 235"/>
                <a:gd name="T1" fmla="*/ 0 h 1083"/>
                <a:gd name="T2" fmla="*/ 0 w 235"/>
                <a:gd name="T3" fmla="*/ 1083 h 1083"/>
                <a:gd name="T4" fmla="*/ 235 w 235"/>
                <a:gd name="T5" fmla="*/ 979 h 1083"/>
                <a:gd name="T6" fmla="*/ 235 w 235"/>
                <a:gd name="T7" fmla="*/ 223 h 1083"/>
                <a:gd name="T8" fmla="*/ 25 w 235"/>
                <a:gd name="T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1083">
                  <a:moveTo>
                    <a:pt x="25" y="0"/>
                  </a:moveTo>
                  <a:lnTo>
                    <a:pt x="0" y="1083"/>
                  </a:lnTo>
                  <a:lnTo>
                    <a:pt x="235" y="979"/>
                  </a:lnTo>
                  <a:lnTo>
                    <a:pt x="235" y="22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51E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2214" y="1876"/>
              <a:ext cx="157" cy="1083"/>
            </a:xfrm>
            <a:custGeom>
              <a:avLst/>
              <a:gdLst>
                <a:gd name="T0" fmla="*/ 18 w 157"/>
                <a:gd name="T1" fmla="*/ 0 h 1083"/>
                <a:gd name="T2" fmla="*/ 0 w 157"/>
                <a:gd name="T3" fmla="*/ 1083 h 1083"/>
                <a:gd name="T4" fmla="*/ 132 w 157"/>
                <a:gd name="T5" fmla="*/ 1083 h 1083"/>
                <a:gd name="T6" fmla="*/ 157 w 157"/>
                <a:gd name="T7" fmla="*/ 0 h 1083"/>
                <a:gd name="T8" fmla="*/ 18 w 157"/>
                <a:gd name="T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083">
                  <a:moveTo>
                    <a:pt x="18" y="0"/>
                  </a:moveTo>
                  <a:lnTo>
                    <a:pt x="0" y="1083"/>
                  </a:lnTo>
                  <a:lnTo>
                    <a:pt x="132" y="1083"/>
                  </a:lnTo>
                  <a:lnTo>
                    <a:pt x="157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46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2383" y="2079"/>
              <a:ext cx="320" cy="880"/>
            </a:xfrm>
            <a:custGeom>
              <a:avLst/>
              <a:gdLst>
                <a:gd name="T0" fmla="*/ 0 w 320"/>
                <a:gd name="T1" fmla="*/ 35 h 880"/>
                <a:gd name="T2" fmla="*/ 145 w 320"/>
                <a:gd name="T3" fmla="*/ 880 h 880"/>
                <a:gd name="T4" fmla="*/ 320 w 320"/>
                <a:gd name="T5" fmla="*/ 844 h 880"/>
                <a:gd name="T6" fmla="*/ 168 w 320"/>
                <a:gd name="T7" fmla="*/ 0 h 880"/>
                <a:gd name="T8" fmla="*/ 0 w 320"/>
                <a:gd name="T9" fmla="*/ 35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0" h="880">
                  <a:moveTo>
                    <a:pt x="0" y="35"/>
                  </a:moveTo>
                  <a:lnTo>
                    <a:pt x="145" y="880"/>
                  </a:lnTo>
                  <a:lnTo>
                    <a:pt x="320" y="844"/>
                  </a:lnTo>
                  <a:lnTo>
                    <a:pt x="168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E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2551" y="2079"/>
              <a:ext cx="298" cy="844"/>
            </a:xfrm>
            <a:custGeom>
              <a:avLst/>
              <a:gdLst>
                <a:gd name="T0" fmla="*/ 0 w 298"/>
                <a:gd name="T1" fmla="*/ 0 h 844"/>
                <a:gd name="T2" fmla="*/ 139 w 298"/>
                <a:gd name="T3" fmla="*/ 43 h 844"/>
                <a:gd name="T4" fmla="*/ 298 w 298"/>
                <a:gd name="T5" fmla="*/ 799 h 844"/>
                <a:gd name="T6" fmla="*/ 152 w 298"/>
                <a:gd name="T7" fmla="*/ 844 h 844"/>
                <a:gd name="T8" fmla="*/ 0 w 298"/>
                <a:gd name="T9" fmla="*/ 0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8" h="844">
                  <a:moveTo>
                    <a:pt x="0" y="0"/>
                  </a:moveTo>
                  <a:lnTo>
                    <a:pt x="139" y="43"/>
                  </a:lnTo>
                  <a:lnTo>
                    <a:pt x="298" y="799"/>
                  </a:lnTo>
                  <a:lnTo>
                    <a:pt x="152" y="8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B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2388" y="2107"/>
              <a:ext cx="173" cy="60"/>
            </a:xfrm>
            <a:custGeom>
              <a:avLst/>
              <a:gdLst>
                <a:gd name="T0" fmla="*/ 173 w 173"/>
                <a:gd name="T1" fmla="*/ 24 h 60"/>
                <a:gd name="T2" fmla="*/ 169 w 173"/>
                <a:gd name="T3" fmla="*/ 0 h 60"/>
                <a:gd name="T4" fmla="*/ 0 w 173"/>
                <a:gd name="T5" fmla="*/ 35 h 60"/>
                <a:gd name="T6" fmla="*/ 3 w 173"/>
                <a:gd name="T7" fmla="*/ 60 h 60"/>
                <a:gd name="T8" fmla="*/ 173 w 173"/>
                <a:gd name="T9" fmla="*/ 2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60">
                  <a:moveTo>
                    <a:pt x="173" y="24"/>
                  </a:moveTo>
                  <a:lnTo>
                    <a:pt x="169" y="0"/>
                  </a:lnTo>
                  <a:lnTo>
                    <a:pt x="0" y="35"/>
                  </a:lnTo>
                  <a:lnTo>
                    <a:pt x="3" y="60"/>
                  </a:lnTo>
                  <a:lnTo>
                    <a:pt x="17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2397" y="2156"/>
              <a:ext cx="173" cy="60"/>
            </a:xfrm>
            <a:custGeom>
              <a:avLst/>
              <a:gdLst>
                <a:gd name="T0" fmla="*/ 3 w 173"/>
                <a:gd name="T1" fmla="*/ 60 h 60"/>
                <a:gd name="T2" fmla="*/ 173 w 173"/>
                <a:gd name="T3" fmla="*/ 25 h 60"/>
                <a:gd name="T4" fmla="*/ 168 w 173"/>
                <a:gd name="T5" fmla="*/ 0 h 60"/>
                <a:gd name="T6" fmla="*/ 0 w 173"/>
                <a:gd name="T7" fmla="*/ 37 h 60"/>
                <a:gd name="T8" fmla="*/ 3 w 173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60">
                  <a:moveTo>
                    <a:pt x="3" y="60"/>
                  </a:moveTo>
                  <a:lnTo>
                    <a:pt x="173" y="25"/>
                  </a:lnTo>
                  <a:lnTo>
                    <a:pt x="168" y="0"/>
                  </a:lnTo>
                  <a:lnTo>
                    <a:pt x="0" y="37"/>
                  </a:lnTo>
                  <a:lnTo>
                    <a:pt x="3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2719" y="2129"/>
              <a:ext cx="143" cy="830"/>
            </a:xfrm>
            <a:custGeom>
              <a:avLst/>
              <a:gdLst>
                <a:gd name="T0" fmla="*/ 12 w 143"/>
                <a:gd name="T1" fmla="*/ 2 h 830"/>
                <a:gd name="T2" fmla="*/ 0 w 143"/>
                <a:gd name="T3" fmla="*/ 830 h 830"/>
                <a:gd name="T4" fmla="*/ 135 w 143"/>
                <a:gd name="T5" fmla="*/ 828 h 830"/>
                <a:gd name="T6" fmla="*/ 143 w 143"/>
                <a:gd name="T7" fmla="*/ 0 h 830"/>
                <a:gd name="T8" fmla="*/ 12 w 143"/>
                <a:gd name="T9" fmla="*/ 2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830">
                  <a:moveTo>
                    <a:pt x="12" y="2"/>
                  </a:moveTo>
                  <a:lnTo>
                    <a:pt x="0" y="830"/>
                  </a:lnTo>
                  <a:lnTo>
                    <a:pt x="135" y="828"/>
                  </a:lnTo>
                  <a:lnTo>
                    <a:pt x="143" y="0"/>
                  </a:lnTo>
                  <a:lnTo>
                    <a:pt x="12" y="2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Freeform 25"/>
            <p:cNvSpPr/>
            <p:nvPr/>
          </p:nvSpPr>
          <p:spPr bwMode="auto">
            <a:xfrm>
              <a:off x="2854" y="2129"/>
              <a:ext cx="116" cy="828"/>
            </a:xfrm>
            <a:custGeom>
              <a:avLst/>
              <a:gdLst>
                <a:gd name="T0" fmla="*/ 8 w 116"/>
                <a:gd name="T1" fmla="*/ 0 h 828"/>
                <a:gd name="T2" fmla="*/ 106 w 116"/>
                <a:gd name="T3" fmla="*/ 53 h 828"/>
                <a:gd name="T4" fmla="*/ 116 w 116"/>
                <a:gd name="T5" fmla="*/ 772 h 828"/>
                <a:gd name="T6" fmla="*/ 0 w 116"/>
                <a:gd name="T7" fmla="*/ 828 h 828"/>
                <a:gd name="T8" fmla="*/ 8 w 116"/>
                <a:gd name="T9" fmla="*/ 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828">
                  <a:moveTo>
                    <a:pt x="8" y="0"/>
                  </a:moveTo>
                  <a:lnTo>
                    <a:pt x="106" y="53"/>
                  </a:lnTo>
                  <a:lnTo>
                    <a:pt x="116" y="772"/>
                  </a:lnTo>
                  <a:lnTo>
                    <a:pt x="0" y="82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" name="Freeform 26"/>
            <p:cNvSpPr/>
            <p:nvPr/>
          </p:nvSpPr>
          <p:spPr bwMode="auto">
            <a:xfrm>
              <a:off x="2730" y="2152"/>
              <a:ext cx="132" cy="20"/>
            </a:xfrm>
            <a:custGeom>
              <a:avLst/>
              <a:gdLst>
                <a:gd name="T0" fmla="*/ 132 w 132"/>
                <a:gd name="T1" fmla="*/ 18 h 20"/>
                <a:gd name="T2" fmla="*/ 132 w 132"/>
                <a:gd name="T3" fmla="*/ 0 h 20"/>
                <a:gd name="T4" fmla="*/ 0 w 132"/>
                <a:gd name="T5" fmla="*/ 1 h 20"/>
                <a:gd name="T6" fmla="*/ 0 w 132"/>
                <a:gd name="T7" fmla="*/ 20 h 20"/>
                <a:gd name="T8" fmla="*/ 132 w 132"/>
                <a:gd name="T9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0">
                  <a:moveTo>
                    <a:pt x="132" y="18"/>
                  </a:moveTo>
                  <a:lnTo>
                    <a:pt x="132" y="0"/>
                  </a:lnTo>
                  <a:lnTo>
                    <a:pt x="0" y="1"/>
                  </a:lnTo>
                  <a:lnTo>
                    <a:pt x="0" y="20"/>
                  </a:lnTo>
                  <a:lnTo>
                    <a:pt x="132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2729" y="2191"/>
              <a:ext cx="132" cy="20"/>
            </a:xfrm>
            <a:custGeom>
              <a:avLst/>
              <a:gdLst>
                <a:gd name="T0" fmla="*/ 0 w 132"/>
                <a:gd name="T1" fmla="*/ 20 h 20"/>
                <a:gd name="T2" fmla="*/ 132 w 132"/>
                <a:gd name="T3" fmla="*/ 18 h 20"/>
                <a:gd name="T4" fmla="*/ 132 w 132"/>
                <a:gd name="T5" fmla="*/ 0 h 20"/>
                <a:gd name="T6" fmla="*/ 1 w 132"/>
                <a:gd name="T7" fmla="*/ 1 h 20"/>
                <a:gd name="T8" fmla="*/ 0 w 132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0">
                  <a:moveTo>
                    <a:pt x="0" y="20"/>
                  </a:moveTo>
                  <a:lnTo>
                    <a:pt x="132" y="18"/>
                  </a:lnTo>
                  <a:lnTo>
                    <a:pt x="132" y="0"/>
                  </a:lnTo>
                  <a:lnTo>
                    <a:pt x="1" y="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2879" y="2102"/>
              <a:ext cx="203" cy="857"/>
            </a:xfrm>
            <a:custGeom>
              <a:avLst/>
              <a:gdLst>
                <a:gd name="T0" fmla="*/ 31 w 203"/>
                <a:gd name="T1" fmla="*/ 0 h 857"/>
                <a:gd name="T2" fmla="*/ 0 w 203"/>
                <a:gd name="T3" fmla="*/ 857 h 857"/>
                <a:gd name="T4" fmla="*/ 179 w 203"/>
                <a:gd name="T5" fmla="*/ 857 h 857"/>
                <a:gd name="T6" fmla="*/ 203 w 203"/>
                <a:gd name="T7" fmla="*/ 0 h 857"/>
                <a:gd name="T8" fmla="*/ 31 w 203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857">
                  <a:moveTo>
                    <a:pt x="31" y="0"/>
                  </a:moveTo>
                  <a:lnTo>
                    <a:pt x="0" y="857"/>
                  </a:lnTo>
                  <a:lnTo>
                    <a:pt x="179" y="857"/>
                  </a:lnTo>
                  <a:lnTo>
                    <a:pt x="203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98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3058" y="2102"/>
              <a:ext cx="96" cy="857"/>
            </a:xfrm>
            <a:custGeom>
              <a:avLst/>
              <a:gdLst>
                <a:gd name="T0" fmla="*/ 24 w 96"/>
                <a:gd name="T1" fmla="*/ 0 h 857"/>
                <a:gd name="T2" fmla="*/ 96 w 96"/>
                <a:gd name="T3" fmla="*/ 71 h 857"/>
                <a:gd name="T4" fmla="*/ 96 w 96"/>
                <a:gd name="T5" fmla="*/ 786 h 857"/>
                <a:gd name="T6" fmla="*/ 0 w 96"/>
                <a:gd name="T7" fmla="*/ 857 h 857"/>
                <a:gd name="T8" fmla="*/ 24 w 96"/>
                <a:gd name="T9" fmla="*/ 0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57">
                  <a:moveTo>
                    <a:pt x="24" y="0"/>
                  </a:moveTo>
                  <a:lnTo>
                    <a:pt x="96" y="71"/>
                  </a:lnTo>
                  <a:lnTo>
                    <a:pt x="96" y="786"/>
                  </a:lnTo>
                  <a:lnTo>
                    <a:pt x="0" y="8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F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" name="Freeform 30"/>
            <p:cNvSpPr/>
            <p:nvPr/>
          </p:nvSpPr>
          <p:spPr bwMode="auto">
            <a:xfrm>
              <a:off x="2908" y="2130"/>
              <a:ext cx="173" cy="25"/>
            </a:xfrm>
            <a:custGeom>
              <a:avLst/>
              <a:gdLst>
                <a:gd name="T0" fmla="*/ 173 w 173"/>
                <a:gd name="T1" fmla="*/ 25 h 25"/>
                <a:gd name="T2" fmla="*/ 173 w 173"/>
                <a:gd name="T3" fmla="*/ 0 h 25"/>
                <a:gd name="T4" fmla="*/ 1 w 173"/>
                <a:gd name="T5" fmla="*/ 0 h 25"/>
                <a:gd name="T6" fmla="*/ 0 w 173"/>
                <a:gd name="T7" fmla="*/ 25 h 25"/>
                <a:gd name="T8" fmla="*/ 173 w 173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5">
                  <a:moveTo>
                    <a:pt x="173" y="25"/>
                  </a:moveTo>
                  <a:lnTo>
                    <a:pt x="173" y="0"/>
                  </a:lnTo>
                  <a:lnTo>
                    <a:pt x="1" y="0"/>
                  </a:lnTo>
                  <a:lnTo>
                    <a:pt x="0" y="25"/>
                  </a:lnTo>
                  <a:lnTo>
                    <a:pt x="173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Freeform 31"/>
            <p:cNvSpPr/>
            <p:nvPr/>
          </p:nvSpPr>
          <p:spPr bwMode="auto">
            <a:xfrm>
              <a:off x="2906" y="2182"/>
              <a:ext cx="174" cy="24"/>
            </a:xfrm>
            <a:custGeom>
              <a:avLst/>
              <a:gdLst>
                <a:gd name="T0" fmla="*/ 0 w 174"/>
                <a:gd name="T1" fmla="*/ 24 h 24"/>
                <a:gd name="T2" fmla="*/ 173 w 174"/>
                <a:gd name="T3" fmla="*/ 24 h 24"/>
                <a:gd name="T4" fmla="*/ 174 w 174"/>
                <a:gd name="T5" fmla="*/ 0 h 24"/>
                <a:gd name="T6" fmla="*/ 1 w 174"/>
                <a:gd name="T7" fmla="*/ 0 h 24"/>
                <a:gd name="T8" fmla="*/ 0 w 174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4">
                  <a:moveTo>
                    <a:pt x="0" y="24"/>
                  </a:moveTo>
                  <a:lnTo>
                    <a:pt x="173" y="24"/>
                  </a:lnTo>
                  <a:lnTo>
                    <a:pt x="174" y="0"/>
                  </a:lnTo>
                  <a:lnTo>
                    <a:pt x="1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" name="Freeform 32"/>
            <p:cNvSpPr/>
            <p:nvPr/>
          </p:nvSpPr>
          <p:spPr bwMode="auto">
            <a:xfrm>
              <a:off x="3085" y="1999"/>
              <a:ext cx="163" cy="960"/>
            </a:xfrm>
            <a:custGeom>
              <a:avLst/>
              <a:gdLst>
                <a:gd name="T0" fmla="*/ 24 w 163"/>
                <a:gd name="T1" fmla="*/ 0 h 960"/>
                <a:gd name="T2" fmla="*/ 0 w 163"/>
                <a:gd name="T3" fmla="*/ 960 h 960"/>
                <a:gd name="T4" fmla="*/ 144 w 163"/>
                <a:gd name="T5" fmla="*/ 960 h 960"/>
                <a:gd name="T6" fmla="*/ 163 w 163"/>
                <a:gd name="T7" fmla="*/ 0 h 960"/>
                <a:gd name="T8" fmla="*/ 24 w 163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960">
                  <a:moveTo>
                    <a:pt x="24" y="0"/>
                  </a:moveTo>
                  <a:lnTo>
                    <a:pt x="0" y="960"/>
                  </a:lnTo>
                  <a:lnTo>
                    <a:pt x="144" y="960"/>
                  </a:lnTo>
                  <a:lnTo>
                    <a:pt x="163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" name="Freeform 33"/>
            <p:cNvSpPr/>
            <p:nvPr/>
          </p:nvSpPr>
          <p:spPr bwMode="auto">
            <a:xfrm>
              <a:off x="3229" y="1999"/>
              <a:ext cx="121" cy="960"/>
            </a:xfrm>
            <a:custGeom>
              <a:avLst/>
              <a:gdLst>
                <a:gd name="T0" fmla="*/ 19 w 121"/>
                <a:gd name="T1" fmla="*/ 0 h 960"/>
                <a:gd name="T2" fmla="*/ 121 w 121"/>
                <a:gd name="T3" fmla="*/ 58 h 960"/>
                <a:gd name="T4" fmla="*/ 121 w 121"/>
                <a:gd name="T5" fmla="*/ 903 h 960"/>
                <a:gd name="T6" fmla="*/ 0 w 121"/>
                <a:gd name="T7" fmla="*/ 960 h 960"/>
                <a:gd name="T8" fmla="*/ 19 w 121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960">
                  <a:moveTo>
                    <a:pt x="19" y="0"/>
                  </a:moveTo>
                  <a:lnTo>
                    <a:pt x="121" y="58"/>
                  </a:lnTo>
                  <a:lnTo>
                    <a:pt x="121" y="903"/>
                  </a:lnTo>
                  <a:lnTo>
                    <a:pt x="0" y="96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C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" name="Freeform 34"/>
            <p:cNvSpPr/>
            <p:nvPr/>
          </p:nvSpPr>
          <p:spPr bwMode="auto">
            <a:xfrm>
              <a:off x="3108" y="2023"/>
              <a:ext cx="140" cy="19"/>
            </a:xfrm>
            <a:custGeom>
              <a:avLst/>
              <a:gdLst>
                <a:gd name="T0" fmla="*/ 139 w 140"/>
                <a:gd name="T1" fmla="*/ 19 h 19"/>
                <a:gd name="T2" fmla="*/ 140 w 140"/>
                <a:gd name="T3" fmla="*/ 0 h 19"/>
                <a:gd name="T4" fmla="*/ 0 w 140"/>
                <a:gd name="T5" fmla="*/ 0 h 19"/>
                <a:gd name="T6" fmla="*/ 0 w 140"/>
                <a:gd name="T7" fmla="*/ 19 h 19"/>
                <a:gd name="T8" fmla="*/ 139 w 140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9">
                  <a:moveTo>
                    <a:pt x="139" y="19"/>
                  </a:moveTo>
                  <a:lnTo>
                    <a:pt x="140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" name="Freeform 35"/>
            <p:cNvSpPr/>
            <p:nvPr/>
          </p:nvSpPr>
          <p:spPr bwMode="auto">
            <a:xfrm>
              <a:off x="3106" y="2064"/>
              <a:ext cx="141" cy="19"/>
            </a:xfrm>
            <a:custGeom>
              <a:avLst/>
              <a:gdLst>
                <a:gd name="T0" fmla="*/ 0 w 141"/>
                <a:gd name="T1" fmla="*/ 19 h 19"/>
                <a:gd name="T2" fmla="*/ 140 w 141"/>
                <a:gd name="T3" fmla="*/ 19 h 19"/>
                <a:gd name="T4" fmla="*/ 141 w 141"/>
                <a:gd name="T5" fmla="*/ 0 h 19"/>
                <a:gd name="T6" fmla="*/ 1 w 141"/>
                <a:gd name="T7" fmla="*/ 0 h 19"/>
                <a:gd name="T8" fmla="*/ 0 w 141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9">
                  <a:moveTo>
                    <a:pt x="0" y="19"/>
                  </a:moveTo>
                  <a:lnTo>
                    <a:pt x="140" y="19"/>
                  </a:lnTo>
                  <a:lnTo>
                    <a:pt x="141" y="0"/>
                  </a:lnTo>
                  <a:lnTo>
                    <a:pt x="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" name="Freeform 36"/>
            <p:cNvSpPr/>
            <p:nvPr/>
          </p:nvSpPr>
          <p:spPr bwMode="auto">
            <a:xfrm>
              <a:off x="3278" y="2199"/>
              <a:ext cx="111" cy="760"/>
            </a:xfrm>
            <a:custGeom>
              <a:avLst/>
              <a:gdLst>
                <a:gd name="T0" fmla="*/ 0 w 111"/>
                <a:gd name="T1" fmla="*/ 7 h 760"/>
                <a:gd name="T2" fmla="*/ 23 w 111"/>
                <a:gd name="T3" fmla="*/ 760 h 760"/>
                <a:gd name="T4" fmla="*/ 111 w 111"/>
                <a:gd name="T5" fmla="*/ 754 h 760"/>
                <a:gd name="T6" fmla="*/ 85 w 111"/>
                <a:gd name="T7" fmla="*/ 0 h 760"/>
                <a:gd name="T8" fmla="*/ 0 w 111"/>
                <a:gd name="T9" fmla="*/ 7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760">
                  <a:moveTo>
                    <a:pt x="0" y="7"/>
                  </a:moveTo>
                  <a:lnTo>
                    <a:pt x="23" y="760"/>
                  </a:lnTo>
                  <a:lnTo>
                    <a:pt x="111" y="754"/>
                  </a:lnTo>
                  <a:lnTo>
                    <a:pt x="8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" name="Freeform 37"/>
            <p:cNvSpPr/>
            <p:nvPr/>
          </p:nvSpPr>
          <p:spPr bwMode="auto">
            <a:xfrm>
              <a:off x="3363" y="2199"/>
              <a:ext cx="99" cy="754"/>
            </a:xfrm>
            <a:custGeom>
              <a:avLst/>
              <a:gdLst>
                <a:gd name="T0" fmla="*/ 0 w 99"/>
                <a:gd name="T1" fmla="*/ 0 h 754"/>
                <a:gd name="T2" fmla="*/ 64 w 99"/>
                <a:gd name="T3" fmla="*/ 30 h 754"/>
                <a:gd name="T4" fmla="*/ 99 w 99"/>
                <a:gd name="T5" fmla="*/ 713 h 754"/>
                <a:gd name="T6" fmla="*/ 26 w 99"/>
                <a:gd name="T7" fmla="*/ 754 h 754"/>
                <a:gd name="T8" fmla="*/ 0 w 99"/>
                <a:gd name="T9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754">
                  <a:moveTo>
                    <a:pt x="0" y="0"/>
                  </a:moveTo>
                  <a:lnTo>
                    <a:pt x="64" y="30"/>
                  </a:lnTo>
                  <a:lnTo>
                    <a:pt x="99" y="713"/>
                  </a:lnTo>
                  <a:lnTo>
                    <a:pt x="26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" name="Freeform 38"/>
            <p:cNvSpPr/>
            <p:nvPr/>
          </p:nvSpPr>
          <p:spPr bwMode="auto">
            <a:xfrm>
              <a:off x="3278" y="2213"/>
              <a:ext cx="86" cy="19"/>
            </a:xfrm>
            <a:custGeom>
              <a:avLst/>
              <a:gdLst>
                <a:gd name="T0" fmla="*/ 86 w 86"/>
                <a:gd name="T1" fmla="*/ 12 h 19"/>
                <a:gd name="T2" fmla="*/ 85 w 86"/>
                <a:gd name="T3" fmla="*/ 0 h 19"/>
                <a:gd name="T4" fmla="*/ 0 w 86"/>
                <a:gd name="T5" fmla="*/ 7 h 19"/>
                <a:gd name="T6" fmla="*/ 1 w 86"/>
                <a:gd name="T7" fmla="*/ 19 h 19"/>
                <a:gd name="T8" fmla="*/ 86 w 86"/>
                <a:gd name="T9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9">
                  <a:moveTo>
                    <a:pt x="86" y="12"/>
                  </a:moveTo>
                  <a:lnTo>
                    <a:pt x="85" y="0"/>
                  </a:lnTo>
                  <a:lnTo>
                    <a:pt x="0" y="7"/>
                  </a:lnTo>
                  <a:lnTo>
                    <a:pt x="1" y="19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" name="Freeform 39"/>
            <p:cNvSpPr/>
            <p:nvPr/>
          </p:nvSpPr>
          <p:spPr bwMode="auto">
            <a:xfrm>
              <a:off x="3279" y="2238"/>
              <a:ext cx="86" cy="18"/>
            </a:xfrm>
            <a:custGeom>
              <a:avLst/>
              <a:gdLst>
                <a:gd name="T0" fmla="*/ 0 w 86"/>
                <a:gd name="T1" fmla="*/ 18 h 18"/>
                <a:gd name="T2" fmla="*/ 86 w 86"/>
                <a:gd name="T3" fmla="*/ 13 h 18"/>
                <a:gd name="T4" fmla="*/ 85 w 86"/>
                <a:gd name="T5" fmla="*/ 0 h 18"/>
                <a:gd name="T6" fmla="*/ 0 w 86"/>
                <a:gd name="T7" fmla="*/ 6 h 18"/>
                <a:gd name="T8" fmla="*/ 0 w 86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8">
                  <a:moveTo>
                    <a:pt x="0" y="18"/>
                  </a:moveTo>
                  <a:lnTo>
                    <a:pt x="86" y="13"/>
                  </a:lnTo>
                  <a:lnTo>
                    <a:pt x="85" y="0"/>
                  </a:lnTo>
                  <a:lnTo>
                    <a:pt x="0" y="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0" name="Freeform 40"/>
            <p:cNvSpPr/>
            <p:nvPr/>
          </p:nvSpPr>
          <p:spPr bwMode="auto">
            <a:xfrm>
              <a:off x="3532" y="1999"/>
              <a:ext cx="75" cy="960"/>
            </a:xfrm>
            <a:custGeom>
              <a:avLst/>
              <a:gdLst>
                <a:gd name="T0" fmla="*/ 21 w 75"/>
                <a:gd name="T1" fmla="*/ 0 h 960"/>
                <a:gd name="T2" fmla="*/ 0 w 75"/>
                <a:gd name="T3" fmla="*/ 960 h 960"/>
                <a:gd name="T4" fmla="*/ 75 w 75"/>
                <a:gd name="T5" fmla="*/ 868 h 960"/>
                <a:gd name="T6" fmla="*/ 75 w 75"/>
                <a:gd name="T7" fmla="*/ 43 h 960"/>
                <a:gd name="T8" fmla="*/ 21 w 75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960">
                  <a:moveTo>
                    <a:pt x="21" y="0"/>
                  </a:moveTo>
                  <a:lnTo>
                    <a:pt x="0" y="960"/>
                  </a:lnTo>
                  <a:lnTo>
                    <a:pt x="75" y="868"/>
                  </a:lnTo>
                  <a:lnTo>
                    <a:pt x="75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51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1" name="Freeform 41"/>
            <p:cNvSpPr/>
            <p:nvPr/>
          </p:nvSpPr>
          <p:spPr bwMode="auto">
            <a:xfrm>
              <a:off x="3415" y="1999"/>
              <a:ext cx="138" cy="960"/>
            </a:xfrm>
            <a:custGeom>
              <a:avLst/>
              <a:gdLst>
                <a:gd name="T0" fmla="*/ 15 w 138"/>
                <a:gd name="T1" fmla="*/ 0 h 960"/>
                <a:gd name="T2" fmla="*/ 0 w 138"/>
                <a:gd name="T3" fmla="*/ 960 h 960"/>
                <a:gd name="T4" fmla="*/ 117 w 138"/>
                <a:gd name="T5" fmla="*/ 960 h 960"/>
                <a:gd name="T6" fmla="*/ 138 w 138"/>
                <a:gd name="T7" fmla="*/ 0 h 960"/>
                <a:gd name="T8" fmla="*/ 15 w 138"/>
                <a:gd name="T9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60">
                  <a:moveTo>
                    <a:pt x="15" y="0"/>
                  </a:moveTo>
                  <a:lnTo>
                    <a:pt x="0" y="960"/>
                  </a:lnTo>
                  <a:lnTo>
                    <a:pt x="117" y="960"/>
                  </a:lnTo>
                  <a:lnTo>
                    <a:pt x="138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F5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2" name="Freeform 42"/>
            <p:cNvSpPr/>
            <p:nvPr/>
          </p:nvSpPr>
          <p:spPr bwMode="auto">
            <a:xfrm>
              <a:off x="3673" y="2087"/>
              <a:ext cx="83" cy="872"/>
            </a:xfrm>
            <a:custGeom>
              <a:avLst/>
              <a:gdLst>
                <a:gd name="T0" fmla="*/ 20 w 83"/>
                <a:gd name="T1" fmla="*/ 0 h 872"/>
                <a:gd name="T2" fmla="*/ 0 w 83"/>
                <a:gd name="T3" fmla="*/ 872 h 872"/>
                <a:gd name="T4" fmla="*/ 67 w 83"/>
                <a:gd name="T5" fmla="*/ 780 h 872"/>
                <a:gd name="T6" fmla="*/ 83 w 83"/>
                <a:gd name="T7" fmla="*/ 67 h 872"/>
                <a:gd name="T8" fmla="*/ 20 w 83"/>
                <a:gd name="T9" fmla="*/ 0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72">
                  <a:moveTo>
                    <a:pt x="20" y="0"/>
                  </a:moveTo>
                  <a:lnTo>
                    <a:pt x="0" y="872"/>
                  </a:lnTo>
                  <a:lnTo>
                    <a:pt x="67" y="780"/>
                  </a:lnTo>
                  <a:lnTo>
                    <a:pt x="83" y="6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51E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3" name="Freeform 43"/>
            <p:cNvSpPr/>
            <p:nvPr/>
          </p:nvSpPr>
          <p:spPr bwMode="auto">
            <a:xfrm>
              <a:off x="3567" y="2087"/>
              <a:ext cx="126" cy="872"/>
            </a:xfrm>
            <a:custGeom>
              <a:avLst/>
              <a:gdLst>
                <a:gd name="T0" fmla="*/ 14 w 126"/>
                <a:gd name="T1" fmla="*/ 0 h 872"/>
                <a:gd name="T2" fmla="*/ 0 w 126"/>
                <a:gd name="T3" fmla="*/ 872 h 872"/>
                <a:gd name="T4" fmla="*/ 106 w 126"/>
                <a:gd name="T5" fmla="*/ 872 h 872"/>
                <a:gd name="T6" fmla="*/ 126 w 126"/>
                <a:gd name="T7" fmla="*/ 0 h 872"/>
                <a:gd name="T8" fmla="*/ 14 w 126"/>
                <a:gd name="T9" fmla="*/ 0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72">
                  <a:moveTo>
                    <a:pt x="14" y="0"/>
                  </a:moveTo>
                  <a:lnTo>
                    <a:pt x="0" y="872"/>
                  </a:lnTo>
                  <a:lnTo>
                    <a:pt x="106" y="872"/>
                  </a:lnTo>
                  <a:lnTo>
                    <a:pt x="12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B46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4" name="Freeform 44"/>
            <p:cNvSpPr/>
            <p:nvPr/>
          </p:nvSpPr>
          <p:spPr bwMode="auto">
            <a:xfrm>
              <a:off x="3724" y="2267"/>
              <a:ext cx="175" cy="692"/>
            </a:xfrm>
            <a:custGeom>
              <a:avLst/>
              <a:gdLst>
                <a:gd name="T0" fmla="*/ 37 w 175"/>
                <a:gd name="T1" fmla="*/ 0 h 692"/>
                <a:gd name="T2" fmla="*/ 0 w 175"/>
                <a:gd name="T3" fmla="*/ 690 h 692"/>
                <a:gd name="T4" fmla="*/ 144 w 175"/>
                <a:gd name="T5" fmla="*/ 692 h 692"/>
                <a:gd name="T6" fmla="*/ 175 w 175"/>
                <a:gd name="T7" fmla="*/ 2 h 692"/>
                <a:gd name="T8" fmla="*/ 37 w 175"/>
                <a:gd name="T9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692">
                  <a:moveTo>
                    <a:pt x="37" y="0"/>
                  </a:moveTo>
                  <a:lnTo>
                    <a:pt x="0" y="690"/>
                  </a:lnTo>
                  <a:lnTo>
                    <a:pt x="144" y="692"/>
                  </a:lnTo>
                  <a:lnTo>
                    <a:pt x="175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E1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5" name="Freeform 45"/>
            <p:cNvSpPr/>
            <p:nvPr/>
          </p:nvSpPr>
          <p:spPr bwMode="auto">
            <a:xfrm>
              <a:off x="3868" y="2269"/>
              <a:ext cx="68" cy="690"/>
            </a:xfrm>
            <a:custGeom>
              <a:avLst/>
              <a:gdLst>
                <a:gd name="T0" fmla="*/ 31 w 68"/>
                <a:gd name="T1" fmla="*/ 0 h 690"/>
                <a:gd name="T2" fmla="*/ 68 w 68"/>
                <a:gd name="T3" fmla="*/ 0 h 690"/>
                <a:gd name="T4" fmla="*/ 35 w 68"/>
                <a:gd name="T5" fmla="*/ 644 h 690"/>
                <a:gd name="T6" fmla="*/ 0 w 68"/>
                <a:gd name="T7" fmla="*/ 690 h 690"/>
                <a:gd name="T8" fmla="*/ 31 w 68"/>
                <a:gd name="T9" fmla="*/ 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90">
                  <a:moveTo>
                    <a:pt x="31" y="0"/>
                  </a:moveTo>
                  <a:lnTo>
                    <a:pt x="68" y="0"/>
                  </a:lnTo>
                  <a:lnTo>
                    <a:pt x="35" y="644"/>
                  </a:lnTo>
                  <a:lnTo>
                    <a:pt x="0" y="69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BB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6" name="Freeform 46"/>
            <p:cNvSpPr/>
            <p:nvPr/>
          </p:nvSpPr>
          <p:spPr bwMode="auto">
            <a:xfrm>
              <a:off x="3759" y="2291"/>
              <a:ext cx="139" cy="21"/>
            </a:xfrm>
            <a:custGeom>
              <a:avLst/>
              <a:gdLst>
                <a:gd name="T0" fmla="*/ 138 w 139"/>
                <a:gd name="T1" fmla="*/ 21 h 21"/>
                <a:gd name="T2" fmla="*/ 139 w 139"/>
                <a:gd name="T3" fmla="*/ 2 h 21"/>
                <a:gd name="T4" fmla="*/ 1 w 139"/>
                <a:gd name="T5" fmla="*/ 0 h 21"/>
                <a:gd name="T6" fmla="*/ 0 w 139"/>
                <a:gd name="T7" fmla="*/ 19 h 21"/>
                <a:gd name="T8" fmla="*/ 138 w 139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21">
                  <a:moveTo>
                    <a:pt x="138" y="21"/>
                  </a:moveTo>
                  <a:lnTo>
                    <a:pt x="139" y="2"/>
                  </a:lnTo>
                  <a:lnTo>
                    <a:pt x="1" y="0"/>
                  </a:lnTo>
                  <a:lnTo>
                    <a:pt x="0" y="19"/>
                  </a:lnTo>
                  <a:lnTo>
                    <a:pt x="13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7" name="Freeform 47"/>
            <p:cNvSpPr/>
            <p:nvPr/>
          </p:nvSpPr>
          <p:spPr bwMode="auto">
            <a:xfrm>
              <a:off x="3756" y="2332"/>
              <a:ext cx="140" cy="21"/>
            </a:xfrm>
            <a:custGeom>
              <a:avLst/>
              <a:gdLst>
                <a:gd name="T0" fmla="*/ 0 w 140"/>
                <a:gd name="T1" fmla="*/ 19 h 21"/>
                <a:gd name="T2" fmla="*/ 139 w 140"/>
                <a:gd name="T3" fmla="*/ 21 h 21"/>
                <a:gd name="T4" fmla="*/ 140 w 140"/>
                <a:gd name="T5" fmla="*/ 2 h 21"/>
                <a:gd name="T6" fmla="*/ 1 w 140"/>
                <a:gd name="T7" fmla="*/ 0 h 21"/>
                <a:gd name="T8" fmla="*/ 0 w 140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21">
                  <a:moveTo>
                    <a:pt x="0" y="19"/>
                  </a:moveTo>
                  <a:lnTo>
                    <a:pt x="139" y="21"/>
                  </a:lnTo>
                  <a:lnTo>
                    <a:pt x="140" y="2"/>
                  </a:lnTo>
                  <a:lnTo>
                    <a:pt x="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8" name="Freeform 48"/>
            <p:cNvSpPr/>
            <p:nvPr/>
          </p:nvSpPr>
          <p:spPr bwMode="auto">
            <a:xfrm>
              <a:off x="4084" y="2262"/>
              <a:ext cx="108" cy="697"/>
            </a:xfrm>
            <a:custGeom>
              <a:avLst/>
              <a:gdLst>
                <a:gd name="T0" fmla="*/ 98 w 108"/>
                <a:gd name="T1" fmla="*/ 2 h 697"/>
                <a:gd name="T2" fmla="*/ 108 w 108"/>
                <a:gd name="T3" fmla="*/ 697 h 697"/>
                <a:gd name="T4" fmla="*/ 6 w 108"/>
                <a:gd name="T5" fmla="*/ 695 h 697"/>
                <a:gd name="T6" fmla="*/ 0 w 108"/>
                <a:gd name="T7" fmla="*/ 0 h 697"/>
                <a:gd name="T8" fmla="*/ 98 w 108"/>
                <a:gd name="T9" fmla="*/ 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97">
                  <a:moveTo>
                    <a:pt x="98" y="2"/>
                  </a:moveTo>
                  <a:lnTo>
                    <a:pt x="108" y="697"/>
                  </a:lnTo>
                  <a:lnTo>
                    <a:pt x="6" y="695"/>
                  </a:lnTo>
                  <a:lnTo>
                    <a:pt x="0" y="0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FC88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9" name="Freeform 49"/>
            <p:cNvSpPr/>
            <p:nvPr/>
          </p:nvSpPr>
          <p:spPr bwMode="auto">
            <a:xfrm>
              <a:off x="4004" y="2262"/>
              <a:ext cx="86" cy="695"/>
            </a:xfrm>
            <a:custGeom>
              <a:avLst/>
              <a:gdLst>
                <a:gd name="T0" fmla="*/ 80 w 86"/>
                <a:gd name="T1" fmla="*/ 0 h 695"/>
                <a:gd name="T2" fmla="*/ 7 w 86"/>
                <a:gd name="T3" fmla="*/ 45 h 695"/>
                <a:gd name="T4" fmla="*/ 0 w 86"/>
                <a:gd name="T5" fmla="*/ 649 h 695"/>
                <a:gd name="T6" fmla="*/ 86 w 86"/>
                <a:gd name="T7" fmla="*/ 695 h 695"/>
                <a:gd name="T8" fmla="*/ 80 w 86"/>
                <a:gd name="T9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695">
                  <a:moveTo>
                    <a:pt x="80" y="0"/>
                  </a:moveTo>
                  <a:lnTo>
                    <a:pt x="7" y="45"/>
                  </a:lnTo>
                  <a:lnTo>
                    <a:pt x="0" y="649"/>
                  </a:lnTo>
                  <a:lnTo>
                    <a:pt x="86" y="695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CE6B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0" name="Freeform 50"/>
            <p:cNvSpPr/>
            <p:nvPr/>
          </p:nvSpPr>
          <p:spPr bwMode="auto">
            <a:xfrm>
              <a:off x="4084" y="2280"/>
              <a:ext cx="99" cy="18"/>
            </a:xfrm>
            <a:custGeom>
              <a:avLst/>
              <a:gdLst>
                <a:gd name="T0" fmla="*/ 1 w 99"/>
                <a:gd name="T1" fmla="*/ 16 h 18"/>
                <a:gd name="T2" fmla="*/ 0 w 99"/>
                <a:gd name="T3" fmla="*/ 0 h 18"/>
                <a:gd name="T4" fmla="*/ 99 w 99"/>
                <a:gd name="T5" fmla="*/ 2 h 18"/>
                <a:gd name="T6" fmla="*/ 99 w 99"/>
                <a:gd name="T7" fmla="*/ 18 h 18"/>
                <a:gd name="T8" fmla="*/ 1 w 99"/>
                <a:gd name="T9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8">
                  <a:moveTo>
                    <a:pt x="1" y="16"/>
                  </a:moveTo>
                  <a:lnTo>
                    <a:pt x="0" y="0"/>
                  </a:lnTo>
                  <a:lnTo>
                    <a:pt x="99" y="2"/>
                  </a:lnTo>
                  <a:lnTo>
                    <a:pt x="99" y="18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1" name="Freeform 51"/>
            <p:cNvSpPr/>
            <p:nvPr/>
          </p:nvSpPr>
          <p:spPr bwMode="auto">
            <a:xfrm>
              <a:off x="4085" y="2313"/>
              <a:ext cx="99" cy="18"/>
            </a:xfrm>
            <a:custGeom>
              <a:avLst/>
              <a:gdLst>
                <a:gd name="T0" fmla="*/ 99 w 99"/>
                <a:gd name="T1" fmla="*/ 18 h 18"/>
                <a:gd name="T2" fmla="*/ 0 w 99"/>
                <a:gd name="T3" fmla="*/ 15 h 18"/>
                <a:gd name="T4" fmla="*/ 0 w 99"/>
                <a:gd name="T5" fmla="*/ 0 h 18"/>
                <a:gd name="T6" fmla="*/ 98 w 99"/>
                <a:gd name="T7" fmla="*/ 1 h 18"/>
                <a:gd name="T8" fmla="*/ 99 w 99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18">
                  <a:moveTo>
                    <a:pt x="99" y="18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98" y="1"/>
                  </a:lnTo>
                  <a:lnTo>
                    <a:pt x="99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2" name="Freeform 52"/>
            <p:cNvSpPr/>
            <p:nvPr/>
          </p:nvSpPr>
          <p:spPr bwMode="auto">
            <a:xfrm>
              <a:off x="3920" y="2239"/>
              <a:ext cx="151" cy="720"/>
            </a:xfrm>
            <a:custGeom>
              <a:avLst/>
              <a:gdLst>
                <a:gd name="T0" fmla="*/ 129 w 151"/>
                <a:gd name="T1" fmla="*/ 0 h 720"/>
                <a:gd name="T2" fmla="*/ 151 w 151"/>
                <a:gd name="T3" fmla="*/ 720 h 720"/>
                <a:gd name="T4" fmla="*/ 18 w 151"/>
                <a:gd name="T5" fmla="*/ 720 h 720"/>
                <a:gd name="T6" fmla="*/ 0 w 151"/>
                <a:gd name="T7" fmla="*/ 0 h 720"/>
                <a:gd name="T8" fmla="*/ 129 w 151"/>
                <a:gd name="T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720">
                  <a:moveTo>
                    <a:pt x="129" y="0"/>
                  </a:moveTo>
                  <a:lnTo>
                    <a:pt x="151" y="720"/>
                  </a:lnTo>
                  <a:lnTo>
                    <a:pt x="18" y="720"/>
                  </a:ln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198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3" name="Freeform 53"/>
            <p:cNvSpPr/>
            <p:nvPr/>
          </p:nvSpPr>
          <p:spPr bwMode="auto">
            <a:xfrm>
              <a:off x="3903" y="2239"/>
              <a:ext cx="35" cy="720"/>
            </a:xfrm>
            <a:custGeom>
              <a:avLst/>
              <a:gdLst>
                <a:gd name="T0" fmla="*/ 17 w 35"/>
                <a:gd name="T1" fmla="*/ 0 h 720"/>
                <a:gd name="T2" fmla="*/ 0 w 35"/>
                <a:gd name="T3" fmla="*/ 19 h 720"/>
                <a:gd name="T4" fmla="*/ 0 w 35"/>
                <a:gd name="T5" fmla="*/ 661 h 720"/>
                <a:gd name="T6" fmla="*/ 35 w 35"/>
                <a:gd name="T7" fmla="*/ 720 h 720"/>
                <a:gd name="T8" fmla="*/ 17 w 35"/>
                <a:gd name="T9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720">
                  <a:moveTo>
                    <a:pt x="17" y="0"/>
                  </a:moveTo>
                  <a:lnTo>
                    <a:pt x="0" y="19"/>
                  </a:lnTo>
                  <a:lnTo>
                    <a:pt x="0" y="661"/>
                  </a:lnTo>
                  <a:lnTo>
                    <a:pt x="35" y="7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F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4" name="Freeform 54"/>
            <p:cNvSpPr/>
            <p:nvPr/>
          </p:nvSpPr>
          <p:spPr bwMode="auto">
            <a:xfrm>
              <a:off x="3921" y="2263"/>
              <a:ext cx="129" cy="21"/>
            </a:xfrm>
            <a:custGeom>
              <a:avLst/>
              <a:gdLst>
                <a:gd name="T0" fmla="*/ 0 w 129"/>
                <a:gd name="T1" fmla="*/ 21 h 21"/>
                <a:gd name="T2" fmla="*/ 0 w 129"/>
                <a:gd name="T3" fmla="*/ 0 h 21"/>
                <a:gd name="T4" fmla="*/ 128 w 129"/>
                <a:gd name="T5" fmla="*/ 0 h 21"/>
                <a:gd name="T6" fmla="*/ 129 w 129"/>
                <a:gd name="T7" fmla="*/ 21 h 21"/>
                <a:gd name="T8" fmla="*/ 0 w 129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21">
                  <a:moveTo>
                    <a:pt x="0" y="21"/>
                  </a:moveTo>
                  <a:lnTo>
                    <a:pt x="0" y="0"/>
                  </a:lnTo>
                  <a:lnTo>
                    <a:pt x="128" y="0"/>
                  </a:lnTo>
                  <a:lnTo>
                    <a:pt x="12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3922" y="2306"/>
              <a:ext cx="129" cy="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6" name="Freeform 56"/>
            <p:cNvSpPr/>
            <p:nvPr/>
          </p:nvSpPr>
          <p:spPr bwMode="auto">
            <a:xfrm>
              <a:off x="1893" y="3075"/>
              <a:ext cx="2733" cy="330"/>
            </a:xfrm>
            <a:custGeom>
              <a:avLst/>
              <a:gdLst>
                <a:gd name="T0" fmla="*/ 2432 w 2733"/>
                <a:gd name="T1" fmla="*/ 0 h 330"/>
                <a:gd name="T2" fmla="*/ 2432 w 2733"/>
                <a:gd name="T3" fmla="*/ 0 h 330"/>
                <a:gd name="T4" fmla="*/ 0 w 2733"/>
                <a:gd name="T5" fmla="*/ 0 h 330"/>
                <a:gd name="T6" fmla="*/ 321 w 2733"/>
                <a:gd name="T7" fmla="*/ 330 h 330"/>
                <a:gd name="T8" fmla="*/ 2733 w 2733"/>
                <a:gd name="T9" fmla="*/ 330 h 330"/>
                <a:gd name="T10" fmla="*/ 2432 w 2733"/>
                <a:gd name="T1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33" h="330">
                  <a:moveTo>
                    <a:pt x="2432" y="0"/>
                  </a:moveTo>
                  <a:lnTo>
                    <a:pt x="2432" y="0"/>
                  </a:lnTo>
                  <a:lnTo>
                    <a:pt x="0" y="0"/>
                  </a:lnTo>
                  <a:lnTo>
                    <a:pt x="321" y="330"/>
                  </a:lnTo>
                  <a:lnTo>
                    <a:pt x="2733" y="330"/>
                  </a:lnTo>
                  <a:lnTo>
                    <a:pt x="2432" y="0"/>
                  </a:lnTo>
                  <a:close/>
                </a:path>
              </a:pathLst>
            </a:custGeom>
            <a:solidFill>
              <a:srgbClr val="229096">
                <a:alpha val="6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7" name="Freeform 57"/>
            <p:cNvSpPr/>
            <p:nvPr/>
          </p:nvSpPr>
          <p:spPr bwMode="auto">
            <a:xfrm>
              <a:off x="1893" y="3075"/>
              <a:ext cx="2733" cy="330"/>
            </a:xfrm>
            <a:custGeom>
              <a:avLst/>
              <a:gdLst>
                <a:gd name="T0" fmla="*/ 2432 w 2733"/>
                <a:gd name="T1" fmla="*/ 0 h 330"/>
                <a:gd name="T2" fmla="*/ 2432 w 2733"/>
                <a:gd name="T3" fmla="*/ 0 h 330"/>
                <a:gd name="T4" fmla="*/ 0 w 2733"/>
                <a:gd name="T5" fmla="*/ 0 h 330"/>
                <a:gd name="T6" fmla="*/ 321 w 2733"/>
                <a:gd name="T7" fmla="*/ 330 h 330"/>
                <a:gd name="T8" fmla="*/ 2733 w 2733"/>
                <a:gd name="T9" fmla="*/ 330 h 330"/>
                <a:gd name="T10" fmla="*/ 2432 w 2733"/>
                <a:gd name="T1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33" h="330">
                  <a:moveTo>
                    <a:pt x="2432" y="0"/>
                  </a:moveTo>
                  <a:lnTo>
                    <a:pt x="2432" y="0"/>
                  </a:lnTo>
                  <a:lnTo>
                    <a:pt x="0" y="0"/>
                  </a:lnTo>
                  <a:lnTo>
                    <a:pt x="321" y="330"/>
                  </a:lnTo>
                  <a:lnTo>
                    <a:pt x="2733" y="330"/>
                  </a:lnTo>
                  <a:lnTo>
                    <a:pt x="24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8" name="Freeform 58"/>
            <p:cNvSpPr/>
            <p:nvPr/>
          </p:nvSpPr>
          <p:spPr bwMode="auto">
            <a:xfrm>
              <a:off x="3007" y="1802"/>
              <a:ext cx="322" cy="219"/>
            </a:xfrm>
            <a:custGeom>
              <a:avLst/>
              <a:gdLst>
                <a:gd name="T0" fmla="*/ 179 w 299"/>
                <a:gd name="T1" fmla="*/ 179 h 203"/>
                <a:gd name="T2" fmla="*/ 278 w 299"/>
                <a:gd name="T3" fmla="*/ 14 h 203"/>
                <a:gd name="T4" fmla="*/ 273 w 299"/>
                <a:gd name="T5" fmla="*/ 0 h 203"/>
                <a:gd name="T6" fmla="*/ 267 w 299"/>
                <a:gd name="T7" fmla="*/ 1 h 203"/>
                <a:gd name="T8" fmla="*/ 273 w 299"/>
                <a:gd name="T9" fmla="*/ 16 h 203"/>
                <a:gd name="T10" fmla="*/ 177 w 299"/>
                <a:gd name="T11" fmla="*/ 174 h 203"/>
                <a:gd name="T12" fmla="*/ 9 w 299"/>
                <a:gd name="T13" fmla="*/ 98 h 203"/>
                <a:gd name="T14" fmla="*/ 6 w 299"/>
                <a:gd name="T15" fmla="*/ 82 h 203"/>
                <a:gd name="T16" fmla="*/ 0 w 299"/>
                <a:gd name="T17" fmla="*/ 84 h 203"/>
                <a:gd name="T18" fmla="*/ 4 w 299"/>
                <a:gd name="T19" fmla="*/ 99 h 203"/>
                <a:gd name="T20" fmla="*/ 179 w 299"/>
                <a:gd name="T21" fmla="*/ 17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9" h="203">
                  <a:moveTo>
                    <a:pt x="179" y="179"/>
                  </a:moveTo>
                  <a:cubicBezTo>
                    <a:pt x="255" y="156"/>
                    <a:pt x="299" y="82"/>
                    <a:pt x="278" y="14"/>
                  </a:cubicBezTo>
                  <a:cubicBezTo>
                    <a:pt x="277" y="9"/>
                    <a:pt x="275" y="4"/>
                    <a:pt x="273" y="0"/>
                  </a:cubicBezTo>
                  <a:cubicBezTo>
                    <a:pt x="267" y="1"/>
                    <a:pt x="267" y="1"/>
                    <a:pt x="267" y="1"/>
                  </a:cubicBezTo>
                  <a:cubicBezTo>
                    <a:pt x="269" y="6"/>
                    <a:pt x="271" y="11"/>
                    <a:pt x="273" y="16"/>
                  </a:cubicBezTo>
                  <a:cubicBezTo>
                    <a:pt x="293" y="81"/>
                    <a:pt x="250" y="152"/>
                    <a:pt x="177" y="174"/>
                  </a:cubicBezTo>
                  <a:cubicBezTo>
                    <a:pt x="105" y="197"/>
                    <a:pt x="29" y="162"/>
                    <a:pt x="9" y="98"/>
                  </a:cubicBezTo>
                  <a:cubicBezTo>
                    <a:pt x="8" y="92"/>
                    <a:pt x="7" y="87"/>
                    <a:pt x="6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89"/>
                    <a:pt x="2" y="94"/>
                    <a:pt x="4" y="99"/>
                  </a:cubicBezTo>
                  <a:cubicBezTo>
                    <a:pt x="25" y="167"/>
                    <a:pt x="103" y="203"/>
                    <a:pt x="179" y="179"/>
                  </a:cubicBezTo>
                </a:path>
              </a:pathLst>
            </a:custGeom>
            <a:solidFill>
              <a:srgbClr val="68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9" name="Freeform 59"/>
            <p:cNvSpPr/>
            <p:nvPr/>
          </p:nvSpPr>
          <p:spPr bwMode="auto">
            <a:xfrm>
              <a:off x="3004" y="1730"/>
              <a:ext cx="308" cy="267"/>
            </a:xfrm>
            <a:custGeom>
              <a:avLst/>
              <a:gdLst>
                <a:gd name="T0" fmla="*/ 153 w 287"/>
                <a:gd name="T1" fmla="*/ 0 h 248"/>
                <a:gd name="T2" fmla="*/ 108 w 287"/>
                <a:gd name="T3" fmla="*/ 7 h 248"/>
                <a:gd name="T4" fmla="*/ 9 w 287"/>
                <a:gd name="T5" fmla="*/ 149 h 248"/>
                <a:gd name="T6" fmla="*/ 9 w 287"/>
                <a:gd name="T7" fmla="*/ 149 h 248"/>
                <a:gd name="T8" fmla="*/ 12 w 287"/>
                <a:gd name="T9" fmla="*/ 165 h 248"/>
                <a:gd name="T10" fmla="*/ 135 w 287"/>
                <a:gd name="T11" fmla="*/ 248 h 248"/>
                <a:gd name="T12" fmla="*/ 175 w 287"/>
                <a:gd name="T13" fmla="*/ 243 h 248"/>
                <a:gd name="T14" fmla="*/ 180 w 287"/>
                <a:gd name="T15" fmla="*/ 241 h 248"/>
                <a:gd name="T16" fmla="*/ 180 w 287"/>
                <a:gd name="T17" fmla="*/ 241 h 248"/>
                <a:gd name="T18" fmla="*/ 180 w 287"/>
                <a:gd name="T19" fmla="*/ 241 h 248"/>
                <a:gd name="T20" fmla="*/ 180 w 287"/>
                <a:gd name="T21" fmla="*/ 241 h 248"/>
                <a:gd name="T22" fmla="*/ 181 w 287"/>
                <a:gd name="T23" fmla="*/ 241 h 248"/>
                <a:gd name="T24" fmla="*/ 184 w 287"/>
                <a:gd name="T25" fmla="*/ 240 h 248"/>
                <a:gd name="T26" fmla="*/ 280 w 287"/>
                <a:gd name="T27" fmla="*/ 104 h 248"/>
                <a:gd name="T28" fmla="*/ 280 w 287"/>
                <a:gd name="T29" fmla="*/ 104 h 248"/>
                <a:gd name="T30" fmla="*/ 280 w 287"/>
                <a:gd name="T31" fmla="*/ 103 h 248"/>
                <a:gd name="T32" fmla="*/ 280 w 287"/>
                <a:gd name="T33" fmla="*/ 103 h 248"/>
                <a:gd name="T34" fmla="*/ 280 w 287"/>
                <a:gd name="T35" fmla="*/ 103 h 248"/>
                <a:gd name="T36" fmla="*/ 280 w 287"/>
                <a:gd name="T37" fmla="*/ 103 h 248"/>
                <a:gd name="T38" fmla="*/ 280 w 287"/>
                <a:gd name="T39" fmla="*/ 103 h 248"/>
                <a:gd name="T40" fmla="*/ 280 w 287"/>
                <a:gd name="T41" fmla="*/ 102 h 248"/>
                <a:gd name="T42" fmla="*/ 280 w 287"/>
                <a:gd name="T43" fmla="*/ 102 h 248"/>
                <a:gd name="T44" fmla="*/ 280 w 287"/>
                <a:gd name="T45" fmla="*/ 102 h 248"/>
                <a:gd name="T46" fmla="*/ 280 w 287"/>
                <a:gd name="T47" fmla="*/ 102 h 248"/>
                <a:gd name="T48" fmla="*/ 280 w 287"/>
                <a:gd name="T49" fmla="*/ 102 h 248"/>
                <a:gd name="T50" fmla="*/ 280 w 287"/>
                <a:gd name="T51" fmla="*/ 102 h 248"/>
                <a:gd name="T52" fmla="*/ 280 w 287"/>
                <a:gd name="T53" fmla="*/ 101 h 248"/>
                <a:gd name="T54" fmla="*/ 280 w 287"/>
                <a:gd name="T55" fmla="*/ 101 h 248"/>
                <a:gd name="T56" fmla="*/ 280 w 287"/>
                <a:gd name="T57" fmla="*/ 101 h 248"/>
                <a:gd name="T58" fmla="*/ 280 w 287"/>
                <a:gd name="T59" fmla="*/ 101 h 248"/>
                <a:gd name="T60" fmla="*/ 280 w 287"/>
                <a:gd name="T61" fmla="*/ 100 h 248"/>
                <a:gd name="T62" fmla="*/ 280 w 287"/>
                <a:gd name="T63" fmla="*/ 100 h 248"/>
                <a:gd name="T64" fmla="*/ 280 w 287"/>
                <a:gd name="T65" fmla="*/ 100 h 248"/>
                <a:gd name="T66" fmla="*/ 280 w 287"/>
                <a:gd name="T67" fmla="*/ 100 h 248"/>
                <a:gd name="T68" fmla="*/ 276 w 287"/>
                <a:gd name="T69" fmla="*/ 85 h 248"/>
                <a:gd name="T70" fmla="*/ 276 w 287"/>
                <a:gd name="T71" fmla="*/ 85 h 248"/>
                <a:gd name="T72" fmla="*/ 276 w 287"/>
                <a:gd name="T73" fmla="*/ 84 h 248"/>
                <a:gd name="T74" fmla="*/ 276 w 287"/>
                <a:gd name="T75" fmla="*/ 84 h 248"/>
                <a:gd name="T76" fmla="*/ 276 w 287"/>
                <a:gd name="T77" fmla="*/ 84 h 248"/>
                <a:gd name="T78" fmla="*/ 276 w 287"/>
                <a:gd name="T79" fmla="*/ 84 h 248"/>
                <a:gd name="T80" fmla="*/ 276 w 287"/>
                <a:gd name="T81" fmla="*/ 83 h 248"/>
                <a:gd name="T82" fmla="*/ 270 w 287"/>
                <a:gd name="T83" fmla="*/ 68 h 248"/>
                <a:gd name="T84" fmla="*/ 270 w 287"/>
                <a:gd name="T85" fmla="*/ 68 h 248"/>
                <a:gd name="T86" fmla="*/ 270 w 287"/>
                <a:gd name="T87" fmla="*/ 68 h 248"/>
                <a:gd name="T88" fmla="*/ 269 w 287"/>
                <a:gd name="T89" fmla="*/ 68 h 248"/>
                <a:gd name="T90" fmla="*/ 153 w 287"/>
                <a:gd name="T91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7" h="248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42" y="28"/>
                    <a:pt x="0" y="89"/>
                    <a:pt x="9" y="149"/>
                  </a:cubicBezTo>
                  <a:cubicBezTo>
                    <a:pt x="9" y="149"/>
                    <a:pt x="9" y="149"/>
                    <a:pt x="9" y="149"/>
                  </a:cubicBezTo>
                  <a:cubicBezTo>
                    <a:pt x="10" y="154"/>
                    <a:pt x="11" y="159"/>
                    <a:pt x="12" y="165"/>
                  </a:cubicBezTo>
                  <a:cubicBezTo>
                    <a:pt x="28" y="216"/>
                    <a:pt x="79" y="248"/>
                    <a:pt x="135" y="248"/>
                  </a:cubicBezTo>
                  <a:cubicBezTo>
                    <a:pt x="148" y="248"/>
                    <a:pt x="161" y="246"/>
                    <a:pt x="175" y="243"/>
                  </a:cubicBezTo>
                  <a:cubicBezTo>
                    <a:pt x="176" y="242"/>
                    <a:pt x="178" y="242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0" y="241"/>
                  </a:cubicBezTo>
                  <a:cubicBezTo>
                    <a:pt x="180" y="241"/>
                    <a:pt x="180" y="241"/>
                    <a:pt x="181" y="241"/>
                  </a:cubicBezTo>
                  <a:cubicBezTo>
                    <a:pt x="182" y="241"/>
                    <a:pt x="183" y="240"/>
                    <a:pt x="184" y="240"/>
                  </a:cubicBezTo>
                  <a:cubicBezTo>
                    <a:pt x="247" y="219"/>
                    <a:pt x="287" y="161"/>
                    <a:pt x="280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79" y="95"/>
                    <a:pt x="278" y="90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3"/>
                    <a:pt x="276" y="83"/>
                  </a:cubicBezTo>
                  <a:cubicBezTo>
                    <a:pt x="274" y="78"/>
                    <a:pt x="272" y="73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69" y="68"/>
                    <a:pt x="269" y="68"/>
                    <a:pt x="269" y="68"/>
                  </a:cubicBezTo>
                  <a:cubicBezTo>
                    <a:pt x="249" y="26"/>
                    <a:pt x="203" y="0"/>
                    <a:pt x="153" y="0"/>
                  </a:cubicBezTo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0" name="Freeform 60"/>
            <p:cNvSpPr>
              <a:spLocks noEditPoints="1"/>
            </p:cNvSpPr>
            <p:nvPr/>
          </p:nvSpPr>
          <p:spPr bwMode="auto">
            <a:xfrm>
              <a:off x="3197" y="1803"/>
              <a:ext cx="108" cy="186"/>
            </a:xfrm>
            <a:custGeom>
              <a:avLst/>
              <a:gdLst>
                <a:gd name="T0" fmla="*/ 0 w 100"/>
                <a:gd name="T1" fmla="*/ 173 h 173"/>
                <a:gd name="T2" fmla="*/ 0 w 100"/>
                <a:gd name="T3" fmla="*/ 173 h 173"/>
                <a:gd name="T4" fmla="*/ 0 w 100"/>
                <a:gd name="T5" fmla="*/ 173 h 173"/>
                <a:gd name="T6" fmla="*/ 1 w 100"/>
                <a:gd name="T7" fmla="*/ 173 h 173"/>
                <a:gd name="T8" fmla="*/ 0 w 100"/>
                <a:gd name="T9" fmla="*/ 173 h 173"/>
                <a:gd name="T10" fmla="*/ 1 w 100"/>
                <a:gd name="T11" fmla="*/ 173 h 173"/>
                <a:gd name="T12" fmla="*/ 100 w 100"/>
                <a:gd name="T13" fmla="*/ 36 h 173"/>
                <a:gd name="T14" fmla="*/ 100 w 100"/>
                <a:gd name="T15" fmla="*/ 36 h 173"/>
                <a:gd name="T16" fmla="*/ 100 w 100"/>
                <a:gd name="T17" fmla="*/ 36 h 173"/>
                <a:gd name="T18" fmla="*/ 100 w 100"/>
                <a:gd name="T19" fmla="*/ 35 h 173"/>
                <a:gd name="T20" fmla="*/ 100 w 100"/>
                <a:gd name="T21" fmla="*/ 35 h 173"/>
                <a:gd name="T22" fmla="*/ 100 w 100"/>
                <a:gd name="T23" fmla="*/ 35 h 173"/>
                <a:gd name="T24" fmla="*/ 100 w 100"/>
                <a:gd name="T25" fmla="*/ 35 h 173"/>
                <a:gd name="T26" fmla="*/ 100 w 100"/>
                <a:gd name="T27" fmla="*/ 35 h 173"/>
                <a:gd name="T28" fmla="*/ 100 w 100"/>
                <a:gd name="T29" fmla="*/ 35 h 173"/>
                <a:gd name="T30" fmla="*/ 100 w 100"/>
                <a:gd name="T31" fmla="*/ 34 h 173"/>
                <a:gd name="T32" fmla="*/ 100 w 100"/>
                <a:gd name="T33" fmla="*/ 35 h 173"/>
                <a:gd name="T34" fmla="*/ 100 w 100"/>
                <a:gd name="T35" fmla="*/ 34 h 173"/>
                <a:gd name="T36" fmla="*/ 100 w 100"/>
                <a:gd name="T37" fmla="*/ 34 h 173"/>
                <a:gd name="T38" fmla="*/ 100 w 100"/>
                <a:gd name="T39" fmla="*/ 34 h 173"/>
                <a:gd name="T40" fmla="*/ 100 w 100"/>
                <a:gd name="T41" fmla="*/ 34 h 173"/>
                <a:gd name="T42" fmla="*/ 100 w 100"/>
                <a:gd name="T43" fmla="*/ 34 h 173"/>
                <a:gd name="T44" fmla="*/ 100 w 100"/>
                <a:gd name="T45" fmla="*/ 34 h 173"/>
                <a:gd name="T46" fmla="*/ 100 w 100"/>
                <a:gd name="T47" fmla="*/ 34 h 173"/>
                <a:gd name="T48" fmla="*/ 100 w 100"/>
                <a:gd name="T49" fmla="*/ 33 h 173"/>
                <a:gd name="T50" fmla="*/ 100 w 100"/>
                <a:gd name="T51" fmla="*/ 34 h 173"/>
                <a:gd name="T52" fmla="*/ 100 w 100"/>
                <a:gd name="T53" fmla="*/ 33 h 173"/>
                <a:gd name="T54" fmla="*/ 100 w 100"/>
                <a:gd name="T55" fmla="*/ 33 h 173"/>
                <a:gd name="T56" fmla="*/ 100 w 100"/>
                <a:gd name="T57" fmla="*/ 33 h 173"/>
                <a:gd name="T58" fmla="*/ 100 w 100"/>
                <a:gd name="T59" fmla="*/ 33 h 173"/>
                <a:gd name="T60" fmla="*/ 100 w 100"/>
                <a:gd name="T61" fmla="*/ 32 h 173"/>
                <a:gd name="T62" fmla="*/ 100 w 100"/>
                <a:gd name="T63" fmla="*/ 33 h 173"/>
                <a:gd name="T64" fmla="*/ 100 w 100"/>
                <a:gd name="T65" fmla="*/ 32 h 173"/>
                <a:gd name="T66" fmla="*/ 100 w 100"/>
                <a:gd name="T67" fmla="*/ 32 h 173"/>
                <a:gd name="T68" fmla="*/ 100 w 100"/>
                <a:gd name="T69" fmla="*/ 32 h 173"/>
                <a:gd name="T70" fmla="*/ 100 w 100"/>
                <a:gd name="T71" fmla="*/ 32 h 173"/>
                <a:gd name="T72" fmla="*/ 96 w 100"/>
                <a:gd name="T73" fmla="*/ 17 h 173"/>
                <a:gd name="T74" fmla="*/ 100 w 100"/>
                <a:gd name="T75" fmla="*/ 32 h 173"/>
                <a:gd name="T76" fmla="*/ 96 w 100"/>
                <a:gd name="T77" fmla="*/ 17 h 173"/>
                <a:gd name="T78" fmla="*/ 96 w 100"/>
                <a:gd name="T79" fmla="*/ 16 h 173"/>
                <a:gd name="T80" fmla="*/ 96 w 100"/>
                <a:gd name="T81" fmla="*/ 17 h 173"/>
                <a:gd name="T82" fmla="*/ 96 w 100"/>
                <a:gd name="T83" fmla="*/ 16 h 173"/>
                <a:gd name="T84" fmla="*/ 96 w 100"/>
                <a:gd name="T85" fmla="*/ 16 h 173"/>
                <a:gd name="T86" fmla="*/ 96 w 100"/>
                <a:gd name="T87" fmla="*/ 16 h 173"/>
                <a:gd name="T88" fmla="*/ 96 w 100"/>
                <a:gd name="T89" fmla="*/ 16 h 173"/>
                <a:gd name="T90" fmla="*/ 90 w 100"/>
                <a:gd name="T91" fmla="*/ 0 h 173"/>
                <a:gd name="T92" fmla="*/ 90 w 100"/>
                <a:gd name="T93" fmla="*/ 0 h 173"/>
                <a:gd name="T94" fmla="*/ 96 w 100"/>
                <a:gd name="T95" fmla="*/ 15 h 173"/>
                <a:gd name="T96" fmla="*/ 96 w 100"/>
                <a:gd name="T97" fmla="*/ 16 h 173"/>
                <a:gd name="T98" fmla="*/ 96 w 100"/>
                <a:gd name="T99" fmla="*/ 15 h 173"/>
                <a:gd name="T100" fmla="*/ 90 w 100"/>
                <a:gd name="T10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" h="173">
                  <a:moveTo>
                    <a:pt x="0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moveTo>
                    <a:pt x="1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73"/>
                    <a:pt x="0" y="173"/>
                    <a:pt x="1" y="173"/>
                  </a:cubicBezTo>
                  <a:moveTo>
                    <a:pt x="100" y="36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100" y="36"/>
                    <a:pt x="100" y="36"/>
                    <a:pt x="100" y="36"/>
                  </a:cubicBezTo>
                  <a:moveTo>
                    <a:pt x="100" y="35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moveTo>
                    <a:pt x="100" y="35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moveTo>
                    <a:pt x="100" y="34"/>
                  </a:move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4"/>
                  </a:cubicBezTo>
                  <a:moveTo>
                    <a:pt x="100" y="34"/>
                  </a:move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4"/>
                  </a:cubicBezTo>
                  <a:moveTo>
                    <a:pt x="100" y="34"/>
                  </a:move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4"/>
                  </a:cubicBezTo>
                  <a:moveTo>
                    <a:pt x="100" y="33"/>
                  </a:moveTo>
                  <a:cubicBezTo>
                    <a:pt x="100" y="33"/>
                    <a:pt x="100" y="33"/>
                    <a:pt x="100" y="34"/>
                  </a:cubicBezTo>
                  <a:cubicBezTo>
                    <a:pt x="100" y="33"/>
                    <a:pt x="100" y="33"/>
                    <a:pt x="100" y="33"/>
                  </a:cubicBezTo>
                  <a:moveTo>
                    <a:pt x="100" y="33"/>
                  </a:moveTo>
                  <a:cubicBezTo>
                    <a:pt x="100" y="33"/>
                    <a:pt x="100" y="33"/>
                    <a:pt x="100" y="33"/>
                  </a:cubicBezTo>
                  <a:cubicBezTo>
                    <a:pt x="100" y="33"/>
                    <a:pt x="100" y="33"/>
                    <a:pt x="100" y="33"/>
                  </a:cubicBezTo>
                  <a:moveTo>
                    <a:pt x="100" y="32"/>
                  </a:moveTo>
                  <a:cubicBezTo>
                    <a:pt x="100" y="33"/>
                    <a:pt x="100" y="33"/>
                    <a:pt x="100" y="33"/>
                  </a:cubicBezTo>
                  <a:cubicBezTo>
                    <a:pt x="100" y="33"/>
                    <a:pt x="100" y="33"/>
                    <a:pt x="100" y="32"/>
                  </a:cubicBezTo>
                  <a:moveTo>
                    <a:pt x="100" y="32"/>
                  </a:move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moveTo>
                    <a:pt x="96" y="17"/>
                  </a:moveTo>
                  <a:cubicBezTo>
                    <a:pt x="98" y="22"/>
                    <a:pt x="99" y="27"/>
                    <a:pt x="100" y="32"/>
                  </a:cubicBezTo>
                  <a:cubicBezTo>
                    <a:pt x="99" y="27"/>
                    <a:pt x="98" y="22"/>
                    <a:pt x="96" y="17"/>
                  </a:cubicBezTo>
                  <a:moveTo>
                    <a:pt x="96" y="16"/>
                  </a:moveTo>
                  <a:cubicBezTo>
                    <a:pt x="96" y="16"/>
                    <a:pt x="96" y="16"/>
                    <a:pt x="96" y="17"/>
                  </a:cubicBezTo>
                  <a:cubicBezTo>
                    <a:pt x="96" y="16"/>
                    <a:pt x="96" y="16"/>
                    <a:pt x="96" y="16"/>
                  </a:cubicBezTo>
                  <a:moveTo>
                    <a:pt x="96" y="16"/>
                  </a:moveTo>
                  <a:cubicBezTo>
                    <a:pt x="96" y="16"/>
                    <a:pt x="96" y="16"/>
                    <a:pt x="96" y="16"/>
                  </a:cubicBezTo>
                  <a:cubicBezTo>
                    <a:pt x="96" y="16"/>
                    <a:pt x="96" y="16"/>
                    <a:pt x="96" y="16"/>
                  </a:cubicBezTo>
                  <a:moveTo>
                    <a:pt x="90" y="0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2" y="5"/>
                    <a:pt x="94" y="10"/>
                    <a:pt x="96" y="15"/>
                  </a:cubicBezTo>
                  <a:cubicBezTo>
                    <a:pt x="96" y="15"/>
                    <a:pt x="96" y="16"/>
                    <a:pt x="96" y="16"/>
                  </a:cubicBezTo>
                  <a:cubicBezTo>
                    <a:pt x="96" y="16"/>
                    <a:pt x="96" y="15"/>
                    <a:pt x="96" y="15"/>
                  </a:cubicBezTo>
                  <a:cubicBezTo>
                    <a:pt x="94" y="10"/>
                    <a:pt x="92" y="5"/>
                    <a:pt x="90" y="0"/>
                  </a:cubicBezTo>
                </a:path>
              </a:pathLst>
            </a:custGeom>
            <a:solidFill>
              <a:srgbClr val="968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1" name="Freeform 61"/>
            <p:cNvSpPr/>
            <p:nvPr/>
          </p:nvSpPr>
          <p:spPr bwMode="auto">
            <a:xfrm>
              <a:off x="2600" y="1928"/>
              <a:ext cx="321" cy="218"/>
            </a:xfrm>
            <a:custGeom>
              <a:avLst/>
              <a:gdLst>
                <a:gd name="T0" fmla="*/ 179 w 299"/>
                <a:gd name="T1" fmla="*/ 179 h 203"/>
                <a:gd name="T2" fmla="*/ 278 w 299"/>
                <a:gd name="T3" fmla="*/ 14 h 203"/>
                <a:gd name="T4" fmla="*/ 272 w 299"/>
                <a:gd name="T5" fmla="*/ 0 h 203"/>
                <a:gd name="T6" fmla="*/ 267 w 299"/>
                <a:gd name="T7" fmla="*/ 1 h 203"/>
                <a:gd name="T8" fmla="*/ 273 w 299"/>
                <a:gd name="T9" fmla="*/ 16 h 203"/>
                <a:gd name="T10" fmla="*/ 177 w 299"/>
                <a:gd name="T11" fmla="*/ 174 h 203"/>
                <a:gd name="T12" fmla="*/ 9 w 299"/>
                <a:gd name="T13" fmla="*/ 98 h 203"/>
                <a:gd name="T14" fmla="*/ 5 w 299"/>
                <a:gd name="T15" fmla="*/ 82 h 203"/>
                <a:gd name="T16" fmla="*/ 0 w 299"/>
                <a:gd name="T17" fmla="*/ 84 h 203"/>
                <a:gd name="T18" fmla="*/ 3 w 299"/>
                <a:gd name="T19" fmla="*/ 99 h 203"/>
                <a:gd name="T20" fmla="*/ 179 w 299"/>
                <a:gd name="T21" fmla="*/ 17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9" h="203">
                  <a:moveTo>
                    <a:pt x="179" y="179"/>
                  </a:moveTo>
                  <a:cubicBezTo>
                    <a:pt x="254" y="156"/>
                    <a:pt x="299" y="82"/>
                    <a:pt x="278" y="14"/>
                  </a:cubicBezTo>
                  <a:cubicBezTo>
                    <a:pt x="276" y="9"/>
                    <a:pt x="275" y="4"/>
                    <a:pt x="272" y="0"/>
                  </a:cubicBezTo>
                  <a:cubicBezTo>
                    <a:pt x="267" y="1"/>
                    <a:pt x="267" y="1"/>
                    <a:pt x="267" y="1"/>
                  </a:cubicBezTo>
                  <a:cubicBezTo>
                    <a:pt x="269" y="6"/>
                    <a:pt x="271" y="11"/>
                    <a:pt x="273" y="16"/>
                  </a:cubicBezTo>
                  <a:cubicBezTo>
                    <a:pt x="293" y="81"/>
                    <a:pt x="250" y="152"/>
                    <a:pt x="177" y="174"/>
                  </a:cubicBezTo>
                  <a:cubicBezTo>
                    <a:pt x="104" y="197"/>
                    <a:pt x="29" y="162"/>
                    <a:pt x="9" y="98"/>
                  </a:cubicBezTo>
                  <a:cubicBezTo>
                    <a:pt x="7" y="92"/>
                    <a:pt x="6" y="87"/>
                    <a:pt x="5" y="8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89"/>
                    <a:pt x="2" y="94"/>
                    <a:pt x="3" y="99"/>
                  </a:cubicBezTo>
                  <a:cubicBezTo>
                    <a:pt x="24" y="167"/>
                    <a:pt x="103" y="203"/>
                    <a:pt x="179" y="179"/>
                  </a:cubicBezTo>
                </a:path>
              </a:pathLst>
            </a:custGeom>
            <a:solidFill>
              <a:srgbClr val="68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2" name="Freeform 62"/>
            <p:cNvSpPr/>
            <p:nvPr/>
          </p:nvSpPr>
          <p:spPr bwMode="auto">
            <a:xfrm>
              <a:off x="2597" y="1856"/>
              <a:ext cx="308" cy="267"/>
            </a:xfrm>
            <a:custGeom>
              <a:avLst/>
              <a:gdLst>
                <a:gd name="T0" fmla="*/ 108 w 287"/>
                <a:gd name="T1" fmla="*/ 7 h 248"/>
                <a:gd name="T2" fmla="*/ 8 w 287"/>
                <a:gd name="T3" fmla="*/ 149 h 248"/>
                <a:gd name="T4" fmla="*/ 135 w 287"/>
                <a:gd name="T5" fmla="*/ 248 h 248"/>
                <a:gd name="T6" fmla="*/ 180 w 287"/>
                <a:gd name="T7" fmla="*/ 241 h 248"/>
                <a:gd name="T8" fmla="*/ 280 w 287"/>
                <a:gd name="T9" fmla="*/ 103 h 248"/>
                <a:gd name="T10" fmla="*/ 280 w 287"/>
                <a:gd name="T11" fmla="*/ 103 h 248"/>
                <a:gd name="T12" fmla="*/ 280 w 287"/>
                <a:gd name="T13" fmla="*/ 102 h 248"/>
                <a:gd name="T14" fmla="*/ 280 w 287"/>
                <a:gd name="T15" fmla="*/ 102 h 248"/>
                <a:gd name="T16" fmla="*/ 280 w 287"/>
                <a:gd name="T17" fmla="*/ 101 h 248"/>
                <a:gd name="T18" fmla="*/ 280 w 287"/>
                <a:gd name="T19" fmla="*/ 101 h 248"/>
                <a:gd name="T20" fmla="*/ 280 w 287"/>
                <a:gd name="T21" fmla="*/ 101 h 248"/>
                <a:gd name="T22" fmla="*/ 280 w 287"/>
                <a:gd name="T23" fmla="*/ 100 h 248"/>
                <a:gd name="T24" fmla="*/ 280 w 287"/>
                <a:gd name="T25" fmla="*/ 100 h 248"/>
                <a:gd name="T26" fmla="*/ 279 w 287"/>
                <a:gd name="T27" fmla="*/ 100 h 248"/>
                <a:gd name="T28" fmla="*/ 279 w 287"/>
                <a:gd name="T29" fmla="*/ 99 h 248"/>
                <a:gd name="T30" fmla="*/ 279 w 287"/>
                <a:gd name="T31" fmla="*/ 99 h 248"/>
                <a:gd name="T32" fmla="*/ 279 w 287"/>
                <a:gd name="T33" fmla="*/ 99 h 248"/>
                <a:gd name="T34" fmla="*/ 279 w 287"/>
                <a:gd name="T35" fmla="*/ 98 h 248"/>
                <a:gd name="T36" fmla="*/ 279 w 287"/>
                <a:gd name="T37" fmla="*/ 98 h 248"/>
                <a:gd name="T38" fmla="*/ 279 w 287"/>
                <a:gd name="T39" fmla="*/ 97 h 248"/>
                <a:gd name="T40" fmla="*/ 279 w 287"/>
                <a:gd name="T41" fmla="*/ 97 h 248"/>
                <a:gd name="T42" fmla="*/ 279 w 287"/>
                <a:gd name="T43" fmla="*/ 97 h 248"/>
                <a:gd name="T44" fmla="*/ 279 w 287"/>
                <a:gd name="T45" fmla="*/ 96 h 248"/>
                <a:gd name="T46" fmla="*/ 279 w 287"/>
                <a:gd name="T47" fmla="*/ 96 h 248"/>
                <a:gd name="T48" fmla="*/ 279 w 287"/>
                <a:gd name="T49" fmla="*/ 96 h 248"/>
                <a:gd name="T50" fmla="*/ 279 w 287"/>
                <a:gd name="T51" fmla="*/ 95 h 248"/>
                <a:gd name="T52" fmla="*/ 279 w 287"/>
                <a:gd name="T53" fmla="*/ 95 h 248"/>
                <a:gd name="T54" fmla="*/ 279 w 287"/>
                <a:gd name="T55" fmla="*/ 94 h 248"/>
                <a:gd name="T56" fmla="*/ 279 w 287"/>
                <a:gd name="T57" fmla="*/ 94 h 248"/>
                <a:gd name="T58" fmla="*/ 278 w 287"/>
                <a:gd name="T59" fmla="*/ 94 h 248"/>
                <a:gd name="T60" fmla="*/ 278 w 287"/>
                <a:gd name="T61" fmla="*/ 93 h 248"/>
                <a:gd name="T62" fmla="*/ 278 w 287"/>
                <a:gd name="T63" fmla="*/ 93 h 248"/>
                <a:gd name="T64" fmla="*/ 278 w 287"/>
                <a:gd name="T65" fmla="*/ 92 h 248"/>
                <a:gd name="T66" fmla="*/ 278 w 287"/>
                <a:gd name="T67" fmla="*/ 92 h 248"/>
                <a:gd name="T68" fmla="*/ 278 w 287"/>
                <a:gd name="T69" fmla="*/ 92 h 248"/>
                <a:gd name="T70" fmla="*/ 278 w 287"/>
                <a:gd name="T71" fmla="*/ 91 h 248"/>
                <a:gd name="T72" fmla="*/ 278 w 287"/>
                <a:gd name="T73" fmla="*/ 91 h 248"/>
                <a:gd name="T74" fmla="*/ 278 w 287"/>
                <a:gd name="T75" fmla="*/ 91 h 248"/>
                <a:gd name="T76" fmla="*/ 278 w 287"/>
                <a:gd name="T77" fmla="*/ 90 h 248"/>
                <a:gd name="T78" fmla="*/ 278 w 287"/>
                <a:gd name="T79" fmla="*/ 90 h 248"/>
                <a:gd name="T80" fmla="*/ 277 w 287"/>
                <a:gd name="T81" fmla="*/ 89 h 248"/>
                <a:gd name="T82" fmla="*/ 277 w 287"/>
                <a:gd name="T83" fmla="*/ 89 h 248"/>
                <a:gd name="T84" fmla="*/ 277 w 287"/>
                <a:gd name="T85" fmla="*/ 89 h 248"/>
                <a:gd name="T86" fmla="*/ 277 w 287"/>
                <a:gd name="T87" fmla="*/ 88 h 248"/>
                <a:gd name="T88" fmla="*/ 277 w 287"/>
                <a:gd name="T89" fmla="*/ 88 h 248"/>
                <a:gd name="T90" fmla="*/ 277 w 287"/>
                <a:gd name="T91" fmla="*/ 88 h 248"/>
                <a:gd name="T92" fmla="*/ 277 w 287"/>
                <a:gd name="T93" fmla="*/ 87 h 248"/>
                <a:gd name="T94" fmla="*/ 277 w 287"/>
                <a:gd name="T95" fmla="*/ 87 h 248"/>
                <a:gd name="T96" fmla="*/ 277 w 287"/>
                <a:gd name="T97" fmla="*/ 86 h 248"/>
                <a:gd name="T98" fmla="*/ 277 w 287"/>
                <a:gd name="T99" fmla="*/ 86 h 248"/>
                <a:gd name="T100" fmla="*/ 276 w 287"/>
                <a:gd name="T101" fmla="*/ 86 h 248"/>
                <a:gd name="T102" fmla="*/ 276 w 287"/>
                <a:gd name="T103" fmla="*/ 85 h 248"/>
                <a:gd name="T104" fmla="*/ 276 w 287"/>
                <a:gd name="T105" fmla="*/ 85 h 248"/>
                <a:gd name="T106" fmla="*/ 276 w 287"/>
                <a:gd name="T107" fmla="*/ 84 h 248"/>
                <a:gd name="T108" fmla="*/ 276 w 287"/>
                <a:gd name="T109" fmla="*/ 84 h 248"/>
                <a:gd name="T110" fmla="*/ 276 w 287"/>
                <a:gd name="T111" fmla="*/ 84 h 248"/>
                <a:gd name="T112" fmla="*/ 270 w 287"/>
                <a:gd name="T113" fmla="*/ 68 h 248"/>
                <a:gd name="T114" fmla="*/ 270 w 287"/>
                <a:gd name="T115" fmla="*/ 68 h 248"/>
                <a:gd name="T116" fmla="*/ 153 w 287"/>
                <a:gd name="T117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7" h="248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41" y="28"/>
                    <a:pt x="0" y="89"/>
                    <a:pt x="9" y="149"/>
                  </a:cubicBezTo>
                  <a:cubicBezTo>
                    <a:pt x="8" y="149"/>
                    <a:pt x="8" y="149"/>
                    <a:pt x="8" y="149"/>
                  </a:cubicBezTo>
                  <a:cubicBezTo>
                    <a:pt x="9" y="154"/>
                    <a:pt x="10" y="159"/>
                    <a:pt x="12" y="165"/>
                  </a:cubicBezTo>
                  <a:cubicBezTo>
                    <a:pt x="28" y="216"/>
                    <a:pt x="78" y="248"/>
                    <a:pt x="135" y="248"/>
                  </a:cubicBezTo>
                  <a:cubicBezTo>
                    <a:pt x="148" y="248"/>
                    <a:pt x="161" y="246"/>
                    <a:pt x="175" y="243"/>
                  </a:cubicBezTo>
                  <a:cubicBezTo>
                    <a:pt x="176" y="242"/>
                    <a:pt x="178" y="242"/>
                    <a:pt x="180" y="241"/>
                  </a:cubicBezTo>
                  <a:cubicBezTo>
                    <a:pt x="181" y="241"/>
                    <a:pt x="183" y="240"/>
                    <a:pt x="184" y="240"/>
                  </a:cubicBezTo>
                  <a:cubicBezTo>
                    <a:pt x="247" y="219"/>
                    <a:pt x="287" y="160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3"/>
                    <a:pt x="280" y="103"/>
                    <a:pt x="280" y="103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2"/>
                  </a:cubicBezTo>
                  <a:cubicBezTo>
                    <a:pt x="280" y="102"/>
                    <a:pt x="280" y="102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1"/>
                    <a:pt x="280" y="101"/>
                    <a:pt x="280" y="101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80" y="100"/>
                  </a:cubicBezTo>
                  <a:cubicBezTo>
                    <a:pt x="280" y="100"/>
                    <a:pt x="280" y="100"/>
                    <a:pt x="279" y="100"/>
                  </a:cubicBezTo>
                  <a:cubicBezTo>
                    <a:pt x="279" y="100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9"/>
                    <a:pt x="279" y="99"/>
                    <a:pt x="279" y="99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8"/>
                  </a:cubicBezTo>
                  <a:cubicBezTo>
                    <a:pt x="279" y="98"/>
                    <a:pt x="279" y="98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7"/>
                    <a:pt x="279" y="97"/>
                  </a:cubicBezTo>
                  <a:cubicBezTo>
                    <a:pt x="279" y="97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6"/>
                    <a:pt x="279" y="96"/>
                    <a:pt x="279" y="96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5"/>
                  </a:cubicBezTo>
                  <a:cubicBezTo>
                    <a:pt x="279" y="95"/>
                    <a:pt x="279" y="95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9" y="94"/>
                    <a:pt x="279" y="94"/>
                    <a:pt x="279" y="94"/>
                  </a:cubicBezTo>
                  <a:cubicBezTo>
                    <a:pt x="278" y="94"/>
                    <a:pt x="278" y="94"/>
                    <a:pt x="278" y="94"/>
                  </a:cubicBezTo>
                  <a:cubicBezTo>
                    <a:pt x="278" y="94"/>
                    <a:pt x="278" y="94"/>
                    <a:pt x="278" y="94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3"/>
                    <a:pt x="278" y="93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92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8" y="90"/>
                  </a:cubicBezTo>
                  <a:cubicBezTo>
                    <a:pt x="278" y="90"/>
                    <a:pt x="278" y="90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9"/>
                    <a:pt x="277" y="89"/>
                  </a:cubicBezTo>
                  <a:cubicBezTo>
                    <a:pt x="277" y="89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8"/>
                    <a:pt x="277" y="88"/>
                    <a:pt x="277" y="88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7"/>
                  </a:cubicBezTo>
                  <a:cubicBezTo>
                    <a:pt x="277" y="87"/>
                    <a:pt x="277" y="87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7" y="86"/>
                  </a:cubicBezTo>
                  <a:cubicBezTo>
                    <a:pt x="277" y="86"/>
                    <a:pt x="277" y="86"/>
                    <a:pt x="276" y="86"/>
                  </a:cubicBezTo>
                  <a:cubicBezTo>
                    <a:pt x="276" y="86"/>
                    <a:pt x="276" y="86"/>
                    <a:pt x="276" y="86"/>
                  </a:cubicBezTo>
                  <a:cubicBezTo>
                    <a:pt x="276" y="86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4"/>
                    <a:pt x="276" y="84"/>
                  </a:cubicBezTo>
                  <a:cubicBezTo>
                    <a:pt x="276" y="84"/>
                    <a:pt x="276" y="83"/>
                    <a:pt x="276" y="83"/>
                  </a:cubicBezTo>
                  <a:cubicBezTo>
                    <a:pt x="274" y="78"/>
                    <a:pt x="272" y="73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70" y="68"/>
                    <a:pt x="270" y="68"/>
                    <a:pt x="270" y="68"/>
                  </a:cubicBezTo>
                  <a:cubicBezTo>
                    <a:pt x="269" y="68"/>
                    <a:pt x="269" y="68"/>
                    <a:pt x="269" y="68"/>
                  </a:cubicBezTo>
                  <a:cubicBezTo>
                    <a:pt x="249" y="26"/>
                    <a:pt x="203" y="0"/>
                    <a:pt x="153" y="0"/>
                  </a:cubicBezTo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3" name="Freeform 63"/>
            <p:cNvSpPr>
              <a:spLocks noEditPoints="1"/>
            </p:cNvSpPr>
            <p:nvPr/>
          </p:nvSpPr>
          <p:spPr bwMode="auto">
            <a:xfrm>
              <a:off x="2887" y="1929"/>
              <a:ext cx="10" cy="38"/>
            </a:xfrm>
            <a:custGeom>
              <a:avLst/>
              <a:gdLst>
                <a:gd name="T0" fmla="*/ 10 w 10"/>
                <a:gd name="T1" fmla="*/ 35 h 35"/>
                <a:gd name="T2" fmla="*/ 10 w 10"/>
                <a:gd name="T3" fmla="*/ 34 h 35"/>
                <a:gd name="T4" fmla="*/ 10 w 10"/>
                <a:gd name="T5" fmla="*/ 34 h 35"/>
                <a:gd name="T6" fmla="*/ 10 w 10"/>
                <a:gd name="T7" fmla="*/ 34 h 35"/>
                <a:gd name="T8" fmla="*/ 10 w 10"/>
                <a:gd name="T9" fmla="*/ 33 h 35"/>
                <a:gd name="T10" fmla="*/ 10 w 10"/>
                <a:gd name="T11" fmla="*/ 33 h 35"/>
                <a:gd name="T12" fmla="*/ 10 w 10"/>
                <a:gd name="T13" fmla="*/ 33 h 35"/>
                <a:gd name="T14" fmla="*/ 10 w 10"/>
                <a:gd name="T15" fmla="*/ 32 h 35"/>
                <a:gd name="T16" fmla="*/ 10 w 10"/>
                <a:gd name="T17" fmla="*/ 32 h 35"/>
                <a:gd name="T18" fmla="*/ 9 w 10"/>
                <a:gd name="T19" fmla="*/ 31 h 35"/>
                <a:gd name="T20" fmla="*/ 9 w 10"/>
                <a:gd name="T21" fmla="*/ 31 h 35"/>
                <a:gd name="T22" fmla="*/ 9 w 10"/>
                <a:gd name="T23" fmla="*/ 31 h 35"/>
                <a:gd name="T24" fmla="*/ 9 w 10"/>
                <a:gd name="T25" fmla="*/ 30 h 35"/>
                <a:gd name="T26" fmla="*/ 9 w 10"/>
                <a:gd name="T27" fmla="*/ 30 h 35"/>
                <a:gd name="T28" fmla="*/ 9 w 10"/>
                <a:gd name="T29" fmla="*/ 29 h 35"/>
                <a:gd name="T30" fmla="*/ 9 w 10"/>
                <a:gd name="T31" fmla="*/ 29 h 35"/>
                <a:gd name="T32" fmla="*/ 9 w 10"/>
                <a:gd name="T33" fmla="*/ 29 h 35"/>
                <a:gd name="T34" fmla="*/ 9 w 10"/>
                <a:gd name="T35" fmla="*/ 28 h 35"/>
                <a:gd name="T36" fmla="*/ 9 w 10"/>
                <a:gd name="T37" fmla="*/ 28 h 35"/>
                <a:gd name="T38" fmla="*/ 9 w 10"/>
                <a:gd name="T39" fmla="*/ 28 h 35"/>
                <a:gd name="T40" fmla="*/ 9 w 10"/>
                <a:gd name="T41" fmla="*/ 27 h 35"/>
                <a:gd name="T42" fmla="*/ 9 w 10"/>
                <a:gd name="T43" fmla="*/ 27 h 35"/>
                <a:gd name="T44" fmla="*/ 9 w 10"/>
                <a:gd name="T45" fmla="*/ 26 h 35"/>
                <a:gd name="T46" fmla="*/ 9 w 10"/>
                <a:gd name="T47" fmla="*/ 26 h 35"/>
                <a:gd name="T48" fmla="*/ 8 w 10"/>
                <a:gd name="T49" fmla="*/ 26 h 35"/>
                <a:gd name="T50" fmla="*/ 8 w 10"/>
                <a:gd name="T51" fmla="*/ 25 h 35"/>
                <a:gd name="T52" fmla="*/ 8 w 10"/>
                <a:gd name="T53" fmla="*/ 25 h 35"/>
                <a:gd name="T54" fmla="*/ 8 w 10"/>
                <a:gd name="T55" fmla="*/ 24 h 35"/>
                <a:gd name="T56" fmla="*/ 8 w 10"/>
                <a:gd name="T57" fmla="*/ 24 h 35"/>
                <a:gd name="T58" fmla="*/ 8 w 10"/>
                <a:gd name="T59" fmla="*/ 24 h 35"/>
                <a:gd name="T60" fmla="*/ 8 w 10"/>
                <a:gd name="T61" fmla="*/ 23 h 35"/>
                <a:gd name="T62" fmla="*/ 8 w 10"/>
                <a:gd name="T63" fmla="*/ 23 h 35"/>
                <a:gd name="T64" fmla="*/ 8 w 10"/>
                <a:gd name="T65" fmla="*/ 23 h 35"/>
                <a:gd name="T66" fmla="*/ 8 w 10"/>
                <a:gd name="T67" fmla="*/ 22 h 35"/>
                <a:gd name="T68" fmla="*/ 8 w 10"/>
                <a:gd name="T69" fmla="*/ 22 h 35"/>
                <a:gd name="T70" fmla="*/ 7 w 10"/>
                <a:gd name="T71" fmla="*/ 21 h 35"/>
                <a:gd name="T72" fmla="*/ 7 w 10"/>
                <a:gd name="T73" fmla="*/ 21 h 35"/>
                <a:gd name="T74" fmla="*/ 7 w 10"/>
                <a:gd name="T75" fmla="*/ 21 h 35"/>
                <a:gd name="T76" fmla="*/ 7 w 10"/>
                <a:gd name="T77" fmla="*/ 20 h 35"/>
                <a:gd name="T78" fmla="*/ 7 w 10"/>
                <a:gd name="T79" fmla="*/ 20 h 35"/>
                <a:gd name="T80" fmla="*/ 7 w 10"/>
                <a:gd name="T81" fmla="*/ 20 h 35"/>
                <a:gd name="T82" fmla="*/ 7 w 10"/>
                <a:gd name="T83" fmla="*/ 19 h 35"/>
                <a:gd name="T84" fmla="*/ 7 w 10"/>
                <a:gd name="T85" fmla="*/ 19 h 35"/>
                <a:gd name="T86" fmla="*/ 7 w 10"/>
                <a:gd name="T87" fmla="*/ 18 h 35"/>
                <a:gd name="T88" fmla="*/ 7 w 10"/>
                <a:gd name="T89" fmla="*/ 18 h 35"/>
                <a:gd name="T90" fmla="*/ 6 w 10"/>
                <a:gd name="T91" fmla="*/ 18 h 35"/>
                <a:gd name="T92" fmla="*/ 6 w 10"/>
                <a:gd name="T93" fmla="*/ 17 h 35"/>
                <a:gd name="T94" fmla="*/ 6 w 10"/>
                <a:gd name="T95" fmla="*/ 17 h 35"/>
                <a:gd name="T96" fmla="*/ 6 w 10"/>
                <a:gd name="T97" fmla="*/ 17 h 35"/>
                <a:gd name="T98" fmla="*/ 6 w 10"/>
                <a:gd name="T99" fmla="*/ 16 h 35"/>
                <a:gd name="T100" fmla="*/ 6 w 10"/>
                <a:gd name="T101" fmla="*/ 16 h 35"/>
                <a:gd name="T102" fmla="*/ 6 w 10"/>
                <a:gd name="T103" fmla="*/ 15 h 35"/>
                <a:gd name="T104" fmla="*/ 0 w 10"/>
                <a:gd name="T10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" h="35">
                  <a:moveTo>
                    <a:pt x="10" y="35"/>
                  </a:moveTo>
                  <a:cubicBezTo>
                    <a:pt x="10" y="35"/>
                    <a:pt x="10" y="35"/>
                    <a:pt x="10" y="35"/>
                  </a:cubicBezTo>
                  <a:cubicBezTo>
                    <a:pt x="10" y="35"/>
                    <a:pt x="10" y="35"/>
                    <a:pt x="10" y="35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5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4"/>
                  </a:moveTo>
                  <a:cubicBezTo>
                    <a:pt x="10" y="34"/>
                    <a:pt x="10" y="34"/>
                    <a:pt x="10" y="34"/>
                  </a:cubicBezTo>
                  <a:cubicBezTo>
                    <a:pt x="10" y="34"/>
                    <a:pt x="10" y="34"/>
                    <a:pt x="10" y="34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3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moveTo>
                    <a:pt x="10" y="32"/>
                  </a:moveTo>
                  <a:cubicBezTo>
                    <a:pt x="10" y="32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moveTo>
                    <a:pt x="10" y="32"/>
                  </a:moveTo>
                  <a:cubicBezTo>
                    <a:pt x="10" y="32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moveTo>
                    <a:pt x="9" y="31"/>
                  </a:moveTo>
                  <a:cubicBezTo>
                    <a:pt x="9" y="31"/>
                    <a:pt x="9" y="32"/>
                    <a:pt x="9" y="32"/>
                  </a:cubicBezTo>
                  <a:cubicBezTo>
                    <a:pt x="9" y="32"/>
                    <a:pt x="9" y="31"/>
                    <a:pt x="9" y="31"/>
                  </a:cubicBezTo>
                  <a:moveTo>
                    <a:pt x="9" y="31"/>
                  </a:move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moveTo>
                    <a:pt x="9" y="31"/>
                  </a:moveTo>
                  <a:cubicBezTo>
                    <a:pt x="9" y="31"/>
                    <a:pt x="9" y="31"/>
                    <a:pt x="9" y="31"/>
                  </a:cubicBezTo>
                  <a:cubicBezTo>
                    <a:pt x="9" y="31"/>
                    <a:pt x="9" y="31"/>
                    <a:pt x="9" y="31"/>
                  </a:cubicBezTo>
                  <a:moveTo>
                    <a:pt x="9" y="30"/>
                  </a:moveTo>
                  <a:cubicBezTo>
                    <a:pt x="9" y="30"/>
                    <a:pt x="9" y="30"/>
                    <a:pt x="9" y="31"/>
                  </a:cubicBezTo>
                  <a:cubicBezTo>
                    <a:pt x="9" y="30"/>
                    <a:pt x="9" y="30"/>
                    <a:pt x="9" y="30"/>
                  </a:cubicBezTo>
                  <a:moveTo>
                    <a:pt x="9" y="30"/>
                  </a:move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9" y="30"/>
                    <a:pt x="9" y="30"/>
                  </a:cubicBezTo>
                  <a:moveTo>
                    <a:pt x="9" y="29"/>
                  </a:move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9" y="30"/>
                    <a:pt x="9" y="29"/>
                  </a:cubicBezTo>
                  <a:moveTo>
                    <a:pt x="9" y="29"/>
                  </a:moveTo>
                  <a:cubicBezTo>
                    <a:pt x="9" y="29"/>
                    <a:pt x="9" y="29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moveTo>
                    <a:pt x="9" y="29"/>
                  </a:moveTo>
                  <a:cubicBezTo>
                    <a:pt x="9" y="29"/>
                    <a:pt x="9" y="29"/>
                    <a:pt x="9" y="29"/>
                  </a:cubicBezTo>
                  <a:cubicBezTo>
                    <a:pt x="9" y="29"/>
                    <a:pt x="9" y="29"/>
                    <a:pt x="9" y="29"/>
                  </a:cubicBezTo>
                  <a:moveTo>
                    <a:pt x="9" y="28"/>
                  </a:moveTo>
                  <a:cubicBezTo>
                    <a:pt x="9" y="28"/>
                    <a:pt x="9" y="29"/>
                    <a:pt x="9" y="29"/>
                  </a:cubicBezTo>
                  <a:cubicBezTo>
                    <a:pt x="9" y="29"/>
                    <a:pt x="9" y="28"/>
                    <a:pt x="9" y="28"/>
                  </a:cubicBezTo>
                  <a:moveTo>
                    <a:pt x="9" y="28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moveTo>
                    <a:pt x="9" y="28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moveTo>
                    <a:pt x="9" y="27"/>
                  </a:moveTo>
                  <a:cubicBezTo>
                    <a:pt x="9" y="27"/>
                    <a:pt x="9" y="27"/>
                    <a:pt x="9" y="28"/>
                  </a:cubicBezTo>
                  <a:cubicBezTo>
                    <a:pt x="9" y="27"/>
                    <a:pt x="9" y="27"/>
                    <a:pt x="9" y="27"/>
                  </a:cubicBezTo>
                  <a:moveTo>
                    <a:pt x="9" y="27"/>
                  </a:moveTo>
                  <a:cubicBezTo>
                    <a:pt x="9" y="27"/>
                    <a:pt x="9" y="27"/>
                    <a:pt x="9" y="27"/>
                  </a:cubicBezTo>
                  <a:cubicBezTo>
                    <a:pt x="9" y="27"/>
                    <a:pt x="9" y="27"/>
                    <a:pt x="9" y="27"/>
                  </a:cubicBezTo>
                  <a:moveTo>
                    <a:pt x="9" y="26"/>
                  </a:moveTo>
                  <a:cubicBezTo>
                    <a:pt x="9" y="27"/>
                    <a:pt x="9" y="27"/>
                    <a:pt x="9" y="27"/>
                  </a:cubicBezTo>
                  <a:cubicBezTo>
                    <a:pt x="9" y="27"/>
                    <a:pt x="9" y="27"/>
                    <a:pt x="9" y="26"/>
                  </a:cubicBezTo>
                  <a:moveTo>
                    <a:pt x="9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moveTo>
                    <a:pt x="8" y="26"/>
                  </a:moveTo>
                  <a:cubicBezTo>
                    <a:pt x="8" y="26"/>
                    <a:pt x="8" y="26"/>
                    <a:pt x="9" y="26"/>
                  </a:cubicBezTo>
                  <a:cubicBezTo>
                    <a:pt x="8" y="26"/>
                    <a:pt x="8" y="26"/>
                    <a:pt x="8" y="26"/>
                  </a:cubicBezTo>
                  <a:moveTo>
                    <a:pt x="8" y="25"/>
                  </a:moveTo>
                  <a:cubicBezTo>
                    <a:pt x="8" y="25"/>
                    <a:pt x="8" y="25"/>
                    <a:pt x="8" y="26"/>
                  </a:cubicBezTo>
                  <a:cubicBezTo>
                    <a:pt x="8" y="25"/>
                    <a:pt x="8" y="25"/>
                    <a:pt x="8" y="25"/>
                  </a:cubicBezTo>
                  <a:moveTo>
                    <a:pt x="8" y="25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moveTo>
                    <a:pt x="8" y="24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4"/>
                  </a:cubicBezTo>
                  <a:moveTo>
                    <a:pt x="8" y="24"/>
                  </a:move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moveTo>
                    <a:pt x="8" y="24"/>
                  </a:move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moveTo>
                    <a:pt x="8" y="23"/>
                  </a:moveTo>
                  <a:cubicBezTo>
                    <a:pt x="8" y="23"/>
                    <a:pt x="8" y="24"/>
                    <a:pt x="8" y="24"/>
                  </a:cubicBezTo>
                  <a:cubicBezTo>
                    <a:pt x="8" y="24"/>
                    <a:pt x="8" y="23"/>
                    <a:pt x="8" y="23"/>
                  </a:cubicBezTo>
                  <a:moveTo>
                    <a:pt x="8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moveTo>
                    <a:pt x="8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23"/>
                    <a:pt x="8" y="23"/>
                    <a:pt x="8" y="23"/>
                  </a:cubicBezTo>
                  <a:moveTo>
                    <a:pt x="8" y="22"/>
                  </a:moveTo>
                  <a:cubicBezTo>
                    <a:pt x="8" y="22"/>
                    <a:pt x="8" y="22"/>
                    <a:pt x="8" y="23"/>
                  </a:cubicBezTo>
                  <a:cubicBezTo>
                    <a:pt x="8" y="22"/>
                    <a:pt x="8" y="22"/>
                    <a:pt x="8" y="22"/>
                  </a:cubicBezTo>
                  <a:moveTo>
                    <a:pt x="8" y="22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moveTo>
                    <a:pt x="7" y="21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7" y="21"/>
                  </a:cubicBezTo>
                  <a:moveTo>
                    <a:pt x="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moveTo>
                    <a:pt x="7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moveTo>
                    <a:pt x="7" y="20"/>
                  </a:moveTo>
                  <a:cubicBezTo>
                    <a:pt x="7" y="20"/>
                    <a:pt x="7" y="21"/>
                    <a:pt x="7" y="21"/>
                  </a:cubicBezTo>
                  <a:cubicBezTo>
                    <a:pt x="7" y="21"/>
                    <a:pt x="7" y="20"/>
                    <a:pt x="7" y="20"/>
                  </a:cubicBezTo>
                  <a:moveTo>
                    <a:pt x="7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7" y="20"/>
                    <a:pt x="7" y="20"/>
                    <a:pt x="7" y="20"/>
                  </a:cubicBezTo>
                  <a:moveTo>
                    <a:pt x="7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7" y="20"/>
                    <a:pt x="7" y="20"/>
                    <a:pt x="7" y="20"/>
                  </a:cubicBezTo>
                  <a:moveTo>
                    <a:pt x="7" y="19"/>
                  </a:moveTo>
                  <a:cubicBezTo>
                    <a:pt x="7" y="19"/>
                    <a:pt x="7" y="19"/>
                    <a:pt x="7" y="20"/>
                  </a:cubicBezTo>
                  <a:cubicBezTo>
                    <a:pt x="7" y="19"/>
                    <a:pt x="7" y="19"/>
                    <a:pt x="7" y="19"/>
                  </a:cubicBezTo>
                  <a:moveTo>
                    <a:pt x="7" y="19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moveTo>
                    <a:pt x="7" y="18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8"/>
                  </a:cubicBezTo>
                  <a:moveTo>
                    <a:pt x="7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moveTo>
                    <a:pt x="6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6" y="18"/>
                  </a:cubicBezTo>
                  <a:moveTo>
                    <a:pt x="6" y="17"/>
                  </a:moveTo>
                  <a:cubicBezTo>
                    <a:pt x="6" y="17"/>
                    <a:pt x="6" y="18"/>
                    <a:pt x="6" y="18"/>
                  </a:cubicBezTo>
                  <a:cubicBezTo>
                    <a:pt x="6" y="18"/>
                    <a:pt x="6" y="17"/>
                    <a:pt x="6" y="17"/>
                  </a:cubicBezTo>
                  <a:moveTo>
                    <a:pt x="6" y="17"/>
                  </a:move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moveTo>
                    <a:pt x="6" y="17"/>
                  </a:move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moveTo>
                    <a:pt x="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moveTo>
                    <a:pt x="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5"/>
                    <a:pt x="4" y="10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6"/>
                    <a:pt x="6" y="15"/>
                    <a:pt x="6" y="15"/>
                  </a:cubicBezTo>
                  <a:cubicBezTo>
                    <a:pt x="4" y="10"/>
                    <a:pt x="2" y="5"/>
                    <a:pt x="0" y="0"/>
                  </a:cubicBezTo>
                </a:path>
              </a:pathLst>
            </a:custGeom>
            <a:solidFill>
              <a:srgbClr val="968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4" name="Freeform 64"/>
            <p:cNvSpPr/>
            <p:nvPr/>
          </p:nvSpPr>
          <p:spPr bwMode="auto">
            <a:xfrm>
              <a:off x="2583" y="1702"/>
              <a:ext cx="723" cy="317"/>
            </a:xfrm>
            <a:custGeom>
              <a:avLst/>
              <a:gdLst>
                <a:gd name="T0" fmla="*/ 497 w 673"/>
                <a:gd name="T1" fmla="*/ 22 h 295"/>
                <a:gd name="T2" fmla="*/ 389 w 673"/>
                <a:gd name="T3" fmla="*/ 168 h 295"/>
                <a:gd name="T4" fmla="*/ 289 w 673"/>
                <a:gd name="T5" fmla="*/ 199 h 295"/>
                <a:gd name="T6" fmla="*/ 117 w 673"/>
                <a:gd name="T7" fmla="*/ 139 h 295"/>
                <a:gd name="T8" fmla="*/ 11 w 673"/>
                <a:gd name="T9" fmla="*/ 295 h 295"/>
                <a:gd name="T10" fmla="*/ 22 w 673"/>
                <a:gd name="T11" fmla="*/ 292 h 295"/>
                <a:gd name="T12" fmla="*/ 121 w 673"/>
                <a:gd name="T13" fmla="*/ 151 h 295"/>
                <a:gd name="T14" fmla="*/ 282 w 673"/>
                <a:gd name="T15" fmla="*/ 211 h 295"/>
                <a:gd name="T16" fmla="*/ 294 w 673"/>
                <a:gd name="T17" fmla="*/ 208 h 295"/>
                <a:gd name="T18" fmla="*/ 390 w 673"/>
                <a:gd name="T19" fmla="*/ 178 h 295"/>
                <a:gd name="T20" fmla="*/ 402 w 673"/>
                <a:gd name="T21" fmla="*/ 175 h 295"/>
                <a:gd name="T22" fmla="*/ 500 w 673"/>
                <a:gd name="T23" fmla="*/ 34 h 295"/>
                <a:gd name="T24" fmla="*/ 661 w 673"/>
                <a:gd name="T25" fmla="*/ 95 h 295"/>
                <a:gd name="T26" fmla="*/ 673 w 673"/>
                <a:gd name="T27" fmla="*/ 91 h 295"/>
                <a:gd name="T28" fmla="*/ 497 w 673"/>
                <a:gd name="T29" fmla="*/ 22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3" h="295">
                  <a:moveTo>
                    <a:pt x="497" y="22"/>
                  </a:moveTo>
                  <a:cubicBezTo>
                    <a:pt x="428" y="43"/>
                    <a:pt x="383" y="106"/>
                    <a:pt x="389" y="168"/>
                  </a:cubicBezTo>
                  <a:cubicBezTo>
                    <a:pt x="289" y="199"/>
                    <a:pt x="289" y="199"/>
                    <a:pt x="289" y="199"/>
                  </a:cubicBezTo>
                  <a:cubicBezTo>
                    <a:pt x="258" y="144"/>
                    <a:pt x="187" y="118"/>
                    <a:pt x="117" y="139"/>
                  </a:cubicBezTo>
                  <a:cubicBezTo>
                    <a:pt x="45" y="162"/>
                    <a:pt x="0" y="229"/>
                    <a:pt x="11" y="295"/>
                  </a:cubicBezTo>
                  <a:cubicBezTo>
                    <a:pt x="22" y="292"/>
                    <a:pt x="22" y="292"/>
                    <a:pt x="22" y="292"/>
                  </a:cubicBezTo>
                  <a:cubicBezTo>
                    <a:pt x="13" y="232"/>
                    <a:pt x="55" y="171"/>
                    <a:pt x="121" y="151"/>
                  </a:cubicBezTo>
                  <a:cubicBezTo>
                    <a:pt x="187" y="130"/>
                    <a:pt x="256" y="157"/>
                    <a:pt x="282" y="211"/>
                  </a:cubicBezTo>
                  <a:cubicBezTo>
                    <a:pt x="294" y="208"/>
                    <a:pt x="294" y="208"/>
                    <a:pt x="294" y="208"/>
                  </a:cubicBezTo>
                  <a:cubicBezTo>
                    <a:pt x="390" y="178"/>
                    <a:pt x="390" y="178"/>
                    <a:pt x="390" y="178"/>
                  </a:cubicBezTo>
                  <a:cubicBezTo>
                    <a:pt x="402" y="175"/>
                    <a:pt x="402" y="175"/>
                    <a:pt x="402" y="175"/>
                  </a:cubicBezTo>
                  <a:cubicBezTo>
                    <a:pt x="393" y="115"/>
                    <a:pt x="434" y="54"/>
                    <a:pt x="500" y="34"/>
                  </a:cubicBezTo>
                  <a:cubicBezTo>
                    <a:pt x="567" y="13"/>
                    <a:pt x="635" y="40"/>
                    <a:pt x="661" y="95"/>
                  </a:cubicBezTo>
                  <a:cubicBezTo>
                    <a:pt x="673" y="91"/>
                    <a:pt x="673" y="91"/>
                    <a:pt x="673" y="91"/>
                  </a:cubicBezTo>
                  <a:cubicBezTo>
                    <a:pt x="645" y="30"/>
                    <a:pt x="570" y="0"/>
                    <a:pt x="497" y="22"/>
                  </a:cubicBezTo>
                  <a:close/>
                </a:path>
              </a:pathLst>
            </a:custGeom>
            <a:solidFill>
              <a:srgbClr val="0707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66" name="矩形: 圆角 21"/>
          <p:cNvSpPr/>
          <p:nvPr/>
        </p:nvSpPr>
        <p:spPr>
          <a:xfrm>
            <a:off x="8324583" y="3594529"/>
            <a:ext cx="2929584" cy="5049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605991" y="1665043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5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感</a:t>
            </a:r>
            <a:endParaRPr lang="zh-CN" altLang="en-US" sz="115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7137945" y="1704869"/>
            <a:ext cx="4049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54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READING</a:t>
            </a:r>
            <a:endParaRPr lang="zh-CN" altLang="en-US" sz="54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7137945" y="2274228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谢</a:t>
            </a:r>
            <a:endParaRPr lang="zh-CN" altLang="en-US" sz="7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8018376" y="230720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您</a:t>
            </a:r>
            <a:endParaRPr lang="zh-CN" altLang="en-US" sz="7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5705836" y="332797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的</a:t>
            </a:r>
            <a:endParaRPr lang="zh-CN" altLang="en-US" sz="48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7168054" y="32069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看</a:t>
            </a:r>
            <a:endParaRPr lang="zh-CN" altLang="en-US" sz="66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8998897" y="2764677"/>
            <a:ext cx="3335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SELF-CULTIVATION</a:t>
            </a:r>
            <a:endParaRPr lang="zh-CN" altLang="en-US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5747531" y="4119361"/>
            <a:ext cx="5506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Academic </a:t>
            </a:r>
            <a:r>
              <a:rPr lang="en-US" altLang="zh-CN" sz="1200" dirty="0" err="1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attitude:learning</a:t>
            </a:r>
            <a:r>
              <a:rPr lang="en-US" altLang="zh-CN" sz="1200" dirty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 should have a serious attitude, to work hard,</a:t>
            </a:r>
            <a:endParaRPr lang="zh-CN" altLang="en-US" sz="12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5757508" y="4335700"/>
            <a:ext cx="6100912" cy="62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学术的态度：学习本应有严肃的态度，要努力，有自觉的意识，学术水平的高低靠</a:t>
            </a:r>
            <a:r>
              <a:rPr lang="zh-CN" altLang="en-US" sz="1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积累，不</a:t>
            </a: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强调客观，强调人自身的努力</a:t>
            </a:r>
            <a:r>
              <a:rPr lang="zh-CN" altLang="en-US" sz="1200" dirty="0" smtClean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，是</a:t>
            </a:r>
            <a:r>
              <a:rPr lang="zh-CN" altLang="en-US" sz="1200" dirty="0">
                <a:latin typeface="方正综艺简体" panose="03000509000000000000" pitchFamily="65" charset="-122"/>
                <a:ea typeface="方正综艺简体" panose="03000509000000000000" pitchFamily="65" charset="-122"/>
              </a:rPr>
              <a:t>对个人品质的要求。</a:t>
            </a:r>
            <a:endParaRPr lang="en-US" altLang="zh-CN" sz="1200" dirty="0"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6439497" y="332643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rPr>
              <a:t>收</a:t>
            </a:r>
            <a:endParaRPr lang="zh-CN" altLang="en-US" sz="4800" dirty="0">
              <a:solidFill>
                <a:schemeClr val="bg1"/>
              </a:solidFill>
              <a:latin typeface="方正综艺简体" panose="03000509000000000000" pitchFamily="65" charset="-122"/>
              <a:ea typeface="方正综艺简体" panose="03000509000000000000" pitchFamily="65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1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8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3" dur="20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6" grpId="0" animBg="1"/>
          <p:bldP spid="67" grpId="0"/>
          <p:bldP spid="70" grpId="0"/>
          <p:bldP spid="71" grpId="0"/>
          <p:bldP spid="72" grpId="0"/>
          <p:bldP spid="73" grpId="0"/>
          <p:bldP spid="75" grpId="0"/>
          <p:bldP spid="7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69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8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3" dur="20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3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53" presetClass="entr" presetSubtype="16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7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6" grpId="0" animBg="1"/>
          <p:bldP spid="67" grpId="0"/>
          <p:bldP spid="70" grpId="0"/>
          <p:bldP spid="71" grpId="0"/>
          <p:bldP spid="72" grpId="0"/>
          <p:bldP spid="73" grpId="0"/>
          <p:bldP spid="75" grpId="0"/>
          <p:bldP spid="7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C9F754DE-2CAD-44b6-B708-469DEB6407EB-1" descr="qt_tem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3655" y="534035"/>
            <a:ext cx="9444355" cy="54222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079875" y="3415665"/>
            <a:ext cx="3766185" cy="1183005"/>
            <a:chOff x="4651375" y="3392486"/>
            <a:chExt cx="2795588" cy="1182689"/>
          </a:xfrm>
        </p:grpSpPr>
        <p:grpSp>
          <p:nvGrpSpPr>
            <p:cNvPr id="9" name="组合 8"/>
            <p:cNvGrpSpPr/>
            <p:nvPr/>
          </p:nvGrpSpPr>
          <p:grpSpPr>
            <a:xfrm>
              <a:off x="4651375" y="3392486"/>
              <a:ext cx="2795588" cy="1182689"/>
              <a:chOff x="4651375" y="3392486"/>
              <a:chExt cx="2795588" cy="1182689"/>
            </a:xfrm>
          </p:grpSpPr>
          <p:sp>
            <p:nvSpPr>
              <p:cNvPr id="4" name="MH_SubTitle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4651375" y="3392486"/>
                <a:ext cx="2730500" cy="742950"/>
              </a:xfrm>
              <a:custGeom>
                <a:avLst/>
                <a:gdLst>
                  <a:gd name="T0" fmla="*/ 2147483646 w 931"/>
                  <a:gd name="T1" fmla="*/ 2147483646 h 253"/>
                  <a:gd name="T2" fmla="*/ 2147483646 w 931"/>
                  <a:gd name="T3" fmla="*/ 2147483646 h 253"/>
                  <a:gd name="T4" fmla="*/ 2147483646 w 931"/>
                  <a:gd name="T5" fmla="*/ 2147483646 h 253"/>
                  <a:gd name="T6" fmla="*/ 2147483646 w 931"/>
                  <a:gd name="T7" fmla="*/ 2147483646 h 253"/>
                  <a:gd name="T8" fmla="*/ 2147483646 w 931"/>
                  <a:gd name="T9" fmla="*/ 2147483646 h 253"/>
                  <a:gd name="T10" fmla="*/ 2147483646 w 931"/>
                  <a:gd name="T11" fmla="*/ 2147483646 h 253"/>
                  <a:gd name="T12" fmla="*/ 2147483646 w 931"/>
                  <a:gd name="T13" fmla="*/ 2147483646 h 253"/>
                  <a:gd name="T14" fmla="*/ 2147483646 w 931"/>
                  <a:gd name="T15" fmla="*/ 2147483646 h 253"/>
                  <a:gd name="T16" fmla="*/ 2147483646 w 931"/>
                  <a:gd name="T17" fmla="*/ 2147483646 h 253"/>
                  <a:gd name="T18" fmla="*/ 2147483646 w 931"/>
                  <a:gd name="T19" fmla="*/ 2147483646 h 253"/>
                  <a:gd name="T20" fmla="*/ 2147483646 w 931"/>
                  <a:gd name="T21" fmla="*/ 2147483646 h 253"/>
                  <a:gd name="T22" fmla="*/ 2147483646 w 931"/>
                  <a:gd name="T23" fmla="*/ 2147483646 h 253"/>
                  <a:gd name="T24" fmla="*/ 2147483646 w 931"/>
                  <a:gd name="T25" fmla="*/ 2147483646 h 2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31"/>
                  <a:gd name="T40" fmla="*/ 0 h 253"/>
                  <a:gd name="T41" fmla="*/ 931 w 931"/>
                  <a:gd name="T42" fmla="*/ 253 h 25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31" h="253">
                    <a:moveTo>
                      <a:pt x="61" y="248"/>
                    </a:moveTo>
                    <a:cubicBezTo>
                      <a:pt x="88" y="248"/>
                      <a:pt x="115" y="246"/>
                      <a:pt x="140" y="245"/>
                    </a:cubicBezTo>
                    <a:cubicBezTo>
                      <a:pt x="281" y="238"/>
                      <a:pt x="423" y="245"/>
                      <a:pt x="566" y="245"/>
                    </a:cubicBezTo>
                    <a:cubicBezTo>
                      <a:pt x="683" y="245"/>
                      <a:pt x="798" y="253"/>
                      <a:pt x="910" y="235"/>
                    </a:cubicBezTo>
                    <a:cubicBezTo>
                      <a:pt x="907" y="171"/>
                      <a:pt x="931" y="75"/>
                      <a:pt x="906" y="15"/>
                    </a:cubicBezTo>
                    <a:cubicBezTo>
                      <a:pt x="852" y="15"/>
                      <a:pt x="798" y="11"/>
                      <a:pt x="744" y="9"/>
                    </a:cubicBezTo>
                    <a:cubicBezTo>
                      <a:pt x="690" y="6"/>
                      <a:pt x="630" y="8"/>
                      <a:pt x="576" y="5"/>
                    </a:cubicBezTo>
                    <a:cubicBezTo>
                      <a:pt x="468" y="1"/>
                      <a:pt x="366" y="0"/>
                      <a:pt x="258" y="5"/>
                    </a:cubicBezTo>
                    <a:cubicBezTo>
                      <a:pt x="201" y="8"/>
                      <a:pt x="143" y="11"/>
                      <a:pt x="86" y="16"/>
                    </a:cubicBezTo>
                    <a:cubicBezTo>
                      <a:pt x="71" y="18"/>
                      <a:pt x="22" y="16"/>
                      <a:pt x="12" y="27"/>
                    </a:cubicBezTo>
                    <a:cubicBezTo>
                      <a:pt x="0" y="40"/>
                      <a:pt x="10" y="81"/>
                      <a:pt x="10" y="97"/>
                    </a:cubicBezTo>
                    <a:cubicBezTo>
                      <a:pt x="10" y="135"/>
                      <a:pt x="5" y="173"/>
                      <a:pt x="13" y="210"/>
                    </a:cubicBezTo>
                    <a:cubicBezTo>
                      <a:pt x="21" y="243"/>
                      <a:pt x="26" y="248"/>
                      <a:pt x="61" y="24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5875">
                <a:solidFill>
                  <a:schemeClr val="accent1"/>
                </a:solidFill>
                <a:miter lim="800000"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rPr>
                  <a:t>智力活动中的意义</a:t>
                </a:r>
                <a:endPara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  <p:sp>
            <p:nvSpPr>
              <p:cNvPr id="5" name="MH_Other_1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7065963" y="3937000"/>
                <a:ext cx="381000" cy="638175"/>
              </a:xfrm>
              <a:custGeom>
                <a:avLst/>
                <a:gdLst>
                  <a:gd name="T0" fmla="*/ 30078 w 489601"/>
                  <a:gd name="T1" fmla="*/ 12482 h 817519"/>
                  <a:gd name="T2" fmla="*/ 31112 w 489601"/>
                  <a:gd name="T3" fmla="*/ 12453 h 817519"/>
                  <a:gd name="T4" fmla="*/ 2856 w 489601"/>
                  <a:gd name="T5" fmla="*/ 4822 h 817519"/>
                  <a:gd name="T6" fmla="*/ 8893 w 489601"/>
                  <a:gd name="T7" fmla="*/ 12068 h 817519"/>
                  <a:gd name="T8" fmla="*/ 14735 w 489601"/>
                  <a:gd name="T9" fmla="*/ 12027 h 817519"/>
                  <a:gd name="T10" fmla="*/ 17199 w 489601"/>
                  <a:gd name="T11" fmla="*/ 10727 h 817519"/>
                  <a:gd name="T12" fmla="*/ 17327 w 489601"/>
                  <a:gd name="T13" fmla="*/ 10818 h 817519"/>
                  <a:gd name="T14" fmla="*/ 17477 w 489601"/>
                  <a:gd name="T15" fmla="*/ 10595 h 817519"/>
                  <a:gd name="T16" fmla="*/ 17199 w 489601"/>
                  <a:gd name="T17" fmla="*/ 10727 h 817519"/>
                  <a:gd name="T18" fmla="*/ 10828 w 489601"/>
                  <a:gd name="T19" fmla="*/ 3877 h 817519"/>
                  <a:gd name="T20" fmla="*/ 30269 w 489601"/>
                  <a:gd name="T21" fmla="*/ 47 h 817519"/>
                  <a:gd name="T22" fmla="*/ 36627 w 489601"/>
                  <a:gd name="T23" fmla="*/ 10557 h 817519"/>
                  <a:gd name="T24" fmla="*/ 31112 w 489601"/>
                  <a:gd name="T25" fmla="*/ 11504 h 817519"/>
                  <a:gd name="T26" fmla="*/ 32337 w 489601"/>
                  <a:gd name="T27" fmla="*/ 1390 h 817519"/>
                  <a:gd name="T28" fmla="*/ 21629 w 489601"/>
                  <a:gd name="T29" fmla="*/ 7725 h 817519"/>
                  <a:gd name="T30" fmla="*/ 22773 w 489601"/>
                  <a:gd name="T31" fmla="*/ 11032 h 817519"/>
                  <a:gd name="T32" fmla="*/ 29733 w 489601"/>
                  <a:gd name="T33" fmla="*/ 12216 h 817519"/>
                  <a:gd name="T34" fmla="*/ 24869 w 489601"/>
                  <a:gd name="T35" fmla="*/ 12571 h 817519"/>
                  <a:gd name="T36" fmla="*/ 21931 w 489601"/>
                  <a:gd name="T37" fmla="*/ 12056 h 817519"/>
                  <a:gd name="T38" fmla="*/ 20985 w 489601"/>
                  <a:gd name="T39" fmla="*/ 12114 h 817519"/>
                  <a:gd name="T40" fmla="*/ 26777 w 489601"/>
                  <a:gd name="T41" fmla="*/ 23170 h 817519"/>
                  <a:gd name="T42" fmla="*/ 39281 w 489601"/>
                  <a:gd name="T43" fmla="*/ 68145 h 817519"/>
                  <a:gd name="T44" fmla="*/ 33182 w 489601"/>
                  <a:gd name="T45" fmla="*/ 45973 h 817519"/>
                  <a:gd name="T46" fmla="*/ 25557 w 489601"/>
                  <a:gd name="T47" fmla="*/ 26971 h 817519"/>
                  <a:gd name="T48" fmla="*/ 18722 w 489601"/>
                  <a:gd name="T49" fmla="*/ 12217 h 817519"/>
                  <a:gd name="T50" fmla="*/ 15170 w 489601"/>
                  <a:gd name="T51" fmla="*/ 29170 h 817519"/>
                  <a:gd name="T52" fmla="*/ 3832 w 489601"/>
                  <a:gd name="T53" fmla="*/ 50371 h 817519"/>
                  <a:gd name="T54" fmla="*/ 14653 w 489601"/>
                  <a:gd name="T55" fmla="*/ 13582 h 817519"/>
                  <a:gd name="T56" fmla="*/ 15119 w 489601"/>
                  <a:gd name="T57" fmla="*/ 12855 h 817519"/>
                  <a:gd name="T58" fmla="*/ 8308 w 489601"/>
                  <a:gd name="T59" fmla="*/ 13723 h 817519"/>
                  <a:gd name="T60" fmla="*/ 5641 w 489601"/>
                  <a:gd name="T61" fmla="*/ 13336 h 817519"/>
                  <a:gd name="T62" fmla="*/ 2742 w 489601"/>
                  <a:gd name="T63" fmla="*/ 11281 h 817519"/>
                  <a:gd name="T64" fmla="*/ 8068 w 489601"/>
                  <a:gd name="T65" fmla="*/ 727 h 817519"/>
                  <a:gd name="T66" fmla="*/ 18650 w 489601"/>
                  <a:gd name="T67" fmla="*/ 7976 h 817519"/>
                  <a:gd name="T68" fmla="*/ 20350 w 489601"/>
                  <a:gd name="T69" fmla="*/ 5606 h 817519"/>
                  <a:gd name="T70" fmla="*/ 21014 w 489601"/>
                  <a:gd name="T71" fmla="*/ 4232 h 817519"/>
                  <a:gd name="T72" fmla="*/ 22839 w 489601"/>
                  <a:gd name="T73" fmla="*/ 2655 h 8175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89601" h="817519">
                    <a:moveTo>
                      <a:pt x="382030" y="148204"/>
                    </a:moveTo>
                    <a:cubicBezTo>
                      <a:pt x="376386" y="149144"/>
                      <a:pt x="372154" y="149144"/>
                      <a:pt x="369332" y="148556"/>
                    </a:cubicBezTo>
                    <a:lnTo>
                      <a:pt x="369178" y="148440"/>
                    </a:lnTo>
                    <a:lnTo>
                      <a:pt x="382030" y="148204"/>
                    </a:lnTo>
                    <a:close/>
                    <a:moveTo>
                      <a:pt x="72717" y="25053"/>
                    </a:moveTo>
                    <a:cubicBezTo>
                      <a:pt x="50129" y="22710"/>
                      <a:pt x="31306" y="29271"/>
                      <a:pt x="35070" y="57390"/>
                    </a:cubicBezTo>
                    <a:cubicBezTo>
                      <a:pt x="38835" y="100506"/>
                      <a:pt x="68011" y="130500"/>
                      <a:pt x="104246" y="143154"/>
                    </a:cubicBezTo>
                    <a:lnTo>
                      <a:pt x="109197" y="143624"/>
                    </a:lnTo>
                    <a:lnTo>
                      <a:pt x="173943" y="136089"/>
                    </a:lnTo>
                    <a:lnTo>
                      <a:pt x="180928" y="143134"/>
                    </a:lnTo>
                    <a:lnTo>
                      <a:pt x="189943" y="140583"/>
                    </a:lnTo>
                    <a:lnTo>
                      <a:pt x="211202" y="127656"/>
                    </a:lnTo>
                    <a:lnTo>
                      <a:pt x="212009" y="128625"/>
                    </a:lnTo>
                    <a:lnTo>
                      <a:pt x="212766" y="128743"/>
                    </a:lnTo>
                    <a:lnTo>
                      <a:pt x="218745" y="128743"/>
                    </a:lnTo>
                    <a:lnTo>
                      <a:pt x="214613" y="126103"/>
                    </a:lnTo>
                    <a:lnTo>
                      <a:pt x="214799" y="125468"/>
                    </a:lnTo>
                    <a:lnTo>
                      <a:pt x="211202" y="127656"/>
                    </a:lnTo>
                    <a:lnTo>
                      <a:pt x="175304" y="84572"/>
                    </a:lnTo>
                    <a:cubicBezTo>
                      <a:pt x="163069" y="69575"/>
                      <a:pt x="149893" y="55515"/>
                      <a:pt x="132952" y="46142"/>
                    </a:cubicBezTo>
                    <a:cubicBezTo>
                      <a:pt x="121658" y="38644"/>
                      <a:pt x="95305" y="27396"/>
                      <a:pt x="72717" y="25053"/>
                    </a:cubicBezTo>
                    <a:close/>
                    <a:moveTo>
                      <a:pt x="371684" y="557"/>
                    </a:moveTo>
                    <a:cubicBezTo>
                      <a:pt x="403662" y="-2265"/>
                      <a:pt x="434700" y="5259"/>
                      <a:pt x="457273" y="31591"/>
                    </a:cubicBezTo>
                    <a:cubicBezTo>
                      <a:pt x="483608" y="61684"/>
                      <a:pt x="479846" y="103063"/>
                      <a:pt x="449749" y="125633"/>
                    </a:cubicBezTo>
                    <a:cubicBezTo>
                      <a:pt x="430938" y="140680"/>
                      <a:pt x="404603" y="140680"/>
                      <a:pt x="382030" y="148204"/>
                    </a:cubicBezTo>
                    <a:cubicBezTo>
                      <a:pt x="404603" y="144442"/>
                      <a:pt x="400841" y="136918"/>
                      <a:pt x="382030" y="136918"/>
                    </a:cubicBezTo>
                    <a:cubicBezTo>
                      <a:pt x="415889" y="133156"/>
                      <a:pt x="445987" y="110586"/>
                      <a:pt x="434700" y="69208"/>
                    </a:cubicBezTo>
                    <a:cubicBezTo>
                      <a:pt x="430938" y="50399"/>
                      <a:pt x="419651" y="27829"/>
                      <a:pt x="397078" y="16544"/>
                    </a:cubicBezTo>
                    <a:cubicBezTo>
                      <a:pt x="343467" y="-6026"/>
                      <a:pt x="308903" y="30650"/>
                      <a:pt x="282274" y="67856"/>
                    </a:cubicBezTo>
                    <a:lnTo>
                      <a:pt x="265593" y="91929"/>
                    </a:lnTo>
                    <a:lnTo>
                      <a:pt x="268531" y="126930"/>
                    </a:lnTo>
                    <a:lnTo>
                      <a:pt x="279636" y="131298"/>
                    </a:lnTo>
                    <a:cubicBezTo>
                      <a:pt x="312665" y="140151"/>
                      <a:pt x="367922" y="139269"/>
                      <a:pt x="382030" y="136918"/>
                    </a:cubicBezTo>
                    <a:cubicBezTo>
                      <a:pt x="370743" y="138799"/>
                      <a:pt x="365100" y="142561"/>
                      <a:pt x="365100" y="145382"/>
                    </a:cubicBezTo>
                    <a:lnTo>
                      <a:pt x="369178" y="148440"/>
                    </a:lnTo>
                    <a:lnTo>
                      <a:pt x="305376" y="149614"/>
                    </a:lnTo>
                    <a:lnTo>
                      <a:pt x="269295" y="143410"/>
                    </a:lnTo>
                    <a:lnTo>
                      <a:pt x="269295" y="143478"/>
                    </a:lnTo>
                    <a:cubicBezTo>
                      <a:pt x="261791" y="143478"/>
                      <a:pt x="261791" y="143478"/>
                      <a:pt x="261791" y="143478"/>
                    </a:cubicBezTo>
                    <a:lnTo>
                      <a:pt x="257677" y="144158"/>
                    </a:lnTo>
                    <a:lnTo>
                      <a:pt x="291826" y="190460"/>
                    </a:lnTo>
                    <a:cubicBezTo>
                      <a:pt x="307273" y="217317"/>
                      <a:pt x="319444" y="245586"/>
                      <a:pt x="328806" y="275741"/>
                    </a:cubicBezTo>
                    <a:cubicBezTo>
                      <a:pt x="355020" y="362434"/>
                      <a:pt x="336296" y="441590"/>
                      <a:pt x="407448" y="509437"/>
                    </a:cubicBezTo>
                    <a:cubicBezTo>
                      <a:pt x="486091" y="584823"/>
                      <a:pt x="501070" y="709210"/>
                      <a:pt x="482346" y="810981"/>
                    </a:cubicBezTo>
                    <a:cubicBezTo>
                      <a:pt x="474856" y="829827"/>
                      <a:pt x="448642" y="803442"/>
                      <a:pt x="452387" y="788365"/>
                    </a:cubicBezTo>
                    <a:cubicBezTo>
                      <a:pt x="467366" y="716748"/>
                      <a:pt x="463622" y="599900"/>
                      <a:pt x="407448" y="547130"/>
                    </a:cubicBezTo>
                    <a:cubicBezTo>
                      <a:pt x="373745" y="516976"/>
                      <a:pt x="351275" y="498129"/>
                      <a:pt x="332551" y="456667"/>
                    </a:cubicBezTo>
                    <a:cubicBezTo>
                      <a:pt x="313827" y="415205"/>
                      <a:pt x="321316" y="362434"/>
                      <a:pt x="313827" y="320972"/>
                    </a:cubicBezTo>
                    <a:cubicBezTo>
                      <a:pt x="299783" y="267260"/>
                      <a:pt x="281527" y="219908"/>
                      <a:pt x="252738" y="175736"/>
                    </a:cubicBezTo>
                    <a:lnTo>
                      <a:pt x="229900" y="145390"/>
                    </a:lnTo>
                    <a:lnTo>
                      <a:pt x="226506" y="148167"/>
                    </a:lnTo>
                    <a:cubicBezTo>
                      <a:pt x="180924" y="198879"/>
                      <a:pt x="199445" y="284549"/>
                      <a:pt x="186275" y="347153"/>
                    </a:cubicBezTo>
                    <a:cubicBezTo>
                      <a:pt x="163697" y="437530"/>
                      <a:pt x="118542" y="516610"/>
                      <a:pt x="84675" y="599455"/>
                    </a:cubicBezTo>
                    <a:cubicBezTo>
                      <a:pt x="84675" y="610752"/>
                      <a:pt x="47045" y="603221"/>
                      <a:pt x="47045" y="599455"/>
                    </a:cubicBezTo>
                    <a:cubicBezTo>
                      <a:pt x="88438" y="505313"/>
                      <a:pt x="148645" y="407405"/>
                      <a:pt x="152408" y="301965"/>
                    </a:cubicBezTo>
                    <a:cubicBezTo>
                      <a:pt x="155230" y="256777"/>
                      <a:pt x="155936" y="200997"/>
                      <a:pt x="179925" y="161634"/>
                    </a:cubicBezTo>
                    <a:lnTo>
                      <a:pt x="192579" y="148902"/>
                    </a:lnTo>
                    <a:lnTo>
                      <a:pt x="185657" y="152996"/>
                    </a:lnTo>
                    <a:cubicBezTo>
                      <a:pt x="163069" y="161431"/>
                      <a:pt x="138599" y="166118"/>
                      <a:pt x="114128" y="166118"/>
                    </a:cubicBezTo>
                    <a:lnTo>
                      <a:pt x="102016" y="163312"/>
                    </a:lnTo>
                    <a:lnTo>
                      <a:pt x="76747" y="166252"/>
                    </a:lnTo>
                    <a:cubicBezTo>
                      <a:pt x="73009" y="166252"/>
                      <a:pt x="69270" y="162482"/>
                      <a:pt x="69270" y="158711"/>
                    </a:cubicBezTo>
                    <a:lnTo>
                      <a:pt x="71255" y="155709"/>
                    </a:lnTo>
                    <a:lnTo>
                      <a:pt x="33659" y="134249"/>
                    </a:lnTo>
                    <a:cubicBezTo>
                      <a:pt x="10600" y="115503"/>
                      <a:pt x="-4458" y="89258"/>
                      <a:pt x="1189" y="57390"/>
                    </a:cubicBezTo>
                    <a:cubicBezTo>
                      <a:pt x="4953" y="19898"/>
                      <a:pt x="68952" y="8650"/>
                      <a:pt x="99070" y="8650"/>
                    </a:cubicBezTo>
                    <a:cubicBezTo>
                      <a:pt x="155540" y="14274"/>
                      <a:pt x="184480" y="45205"/>
                      <a:pt x="216068" y="80881"/>
                    </a:cubicBezTo>
                    <a:lnTo>
                      <a:pt x="228999" y="94932"/>
                    </a:lnTo>
                    <a:lnTo>
                      <a:pt x="248943" y="67797"/>
                    </a:lnTo>
                    <a:lnTo>
                      <a:pt x="249881" y="66719"/>
                    </a:lnTo>
                    <a:lnTo>
                      <a:pt x="250534" y="61537"/>
                    </a:lnTo>
                    <a:cubicBezTo>
                      <a:pt x="250534" y="54088"/>
                      <a:pt x="254286" y="50364"/>
                      <a:pt x="258038" y="50364"/>
                    </a:cubicBezTo>
                    <a:lnTo>
                      <a:pt x="261298" y="53600"/>
                    </a:lnTo>
                    <a:lnTo>
                      <a:pt x="280451" y="31591"/>
                    </a:lnTo>
                    <a:cubicBezTo>
                      <a:pt x="306786" y="16544"/>
                      <a:pt x="339705" y="3378"/>
                      <a:pt x="371684" y="5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4716464" y="3429000"/>
              <a:ext cx="2579687" cy="661987"/>
            </a:xfrm>
            <a:custGeom>
              <a:avLst/>
              <a:gdLst>
                <a:gd name="T0" fmla="*/ 217439 w 3308350"/>
                <a:gd name="T1" fmla="*/ 70544 h 847726"/>
                <a:gd name="T2" fmla="*/ 38765 w 3308350"/>
                <a:gd name="T3" fmla="*/ 69933 h 847726"/>
                <a:gd name="T4" fmla="*/ 13341 w 3308350"/>
                <a:gd name="T5" fmla="*/ 68710 h 847726"/>
                <a:gd name="T6" fmla="*/ 13027 w 3308350"/>
                <a:gd name="T7" fmla="*/ 69943 h 847726"/>
                <a:gd name="T8" fmla="*/ 238348 w 3308350"/>
                <a:gd name="T9" fmla="*/ 70277 h 847726"/>
                <a:gd name="T10" fmla="*/ 212370 w 3308350"/>
                <a:gd name="T11" fmla="*/ 69608 h 847726"/>
                <a:gd name="T12" fmla="*/ 199312 w 3308350"/>
                <a:gd name="T13" fmla="*/ 69015 h 847726"/>
                <a:gd name="T14" fmla="*/ 177160 w 3308350"/>
                <a:gd name="T15" fmla="*/ 68403 h 847726"/>
                <a:gd name="T16" fmla="*/ 177160 w 3308350"/>
                <a:gd name="T17" fmla="*/ 68403 h 847726"/>
                <a:gd name="T18" fmla="*/ 168726 w 3308350"/>
                <a:gd name="T19" fmla="*/ 69875 h 847726"/>
                <a:gd name="T20" fmla="*/ 159344 w 3308350"/>
                <a:gd name="T21" fmla="*/ 69286 h 847726"/>
                <a:gd name="T22" fmla="*/ 131767 w 3308350"/>
                <a:gd name="T23" fmla="*/ 68001 h 847726"/>
                <a:gd name="T24" fmla="*/ 52142 w 3308350"/>
                <a:gd name="T25" fmla="*/ 68001 h 847726"/>
                <a:gd name="T26" fmla="*/ 52142 w 3308350"/>
                <a:gd name="T27" fmla="*/ 68001 h 847726"/>
                <a:gd name="T28" fmla="*/ 243340 w 3308350"/>
                <a:gd name="T29" fmla="*/ 68345 h 847726"/>
                <a:gd name="T30" fmla="*/ 97101 w 3308350"/>
                <a:gd name="T31" fmla="*/ 69340 h 847726"/>
                <a:gd name="T32" fmla="*/ 78655 w 3308350"/>
                <a:gd name="T33" fmla="*/ 69340 h 847726"/>
                <a:gd name="T34" fmla="*/ 145890 w 3308350"/>
                <a:gd name="T35" fmla="*/ 69902 h 847726"/>
                <a:gd name="T36" fmla="*/ 118057 w 3308350"/>
                <a:gd name="T37" fmla="*/ 68286 h 847726"/>
                <a:gd name="T38" fmla="*/ 65278 w 3308350"/>
                <a:gd name="T39" fmla="*/ 67332 h 847726"/>
                <a:gd name="T40" fmla="*/ 57132 w 3308350"/>
                <a:gd name="T41" fmla="*/ 68286 h 847726"/>
                <a:gd name="T42" fmla="*/ 83723 w 3308350"/>
                <a:gd name="T43" fmla="*/ 68626 h 847726"/>
                <a:gd name="T44" fmla="*/ 9051 w 3308350"/>
                <a:gd name="T45" fmla="*/ 69247 h 847726"/>
                <a:gd name="T46" fmla="*/ 1154 w 3308350"/>
                <a:gd name="T47" fmla="*/ 48591 h 847726"/>
                <a:gd name="T48" fmla="*/ 1154 w 3308350"/>
                <a:gd name="T49" fmla="*/ 48591 h 847726"/>
                <a:gd name="T50" fmla="*/ 272142 w 3308350"/>
                <a:gd name="T51" fmla="*/ 46420 h 847726"/>
                <a:gd name="T52" fmla="*/ 528 w 3308350"/>
                <a:gd name="T53" fmla="*/ 44203 h 847726"/>
                <a:gd name="T54" fmla="*/ 273350 w 3308350"/>
                <a:gd name="T55" fmla="*/ 42033 h 847726"/>
                <a:gd name="T56" fmla="*/ 2186 w 3308350"/>
                <a:gd name="T57" fmla="*/ 22316 h 847726"/>
                <a:gd name="T58" fmla="*/ 905 w 3308350"/>
                <a:gd name="T59" fmla="*/ 27990 h 847726"/>
                <a:gd name="T60" fmla="*/ 274895 w 3308350"/>
                <a:gd name="T61" fmla="*/ 25150 h 847726"/>
                <a:gd name="T62" fmla="*/ 273972 w 3308350"/>
                <a:gd name="T63" fmla="*/ 18791 h 847726"/>
                <a:gd name="T64" fmla="*/ 940 w 3308350"/>
                <a:gd name="T65" fmla="*/ 17804 h 847726"/>
                <a:gd name="T66" fmla="*/ 270850 w 3308350"/>
                <a:gd name="T67" fmla="*/ 5489 h 847726"/>
                <a:gd name="T68" fmla="*/ 270850 w 3308350"/>
                <a:gd name="T69" fmla="*/ 5489 h 847726"/>
                <a:gd name="T70" fmla="*/ 5277 w 3308350"/>
                <a:gd name="T71" fmla="*/ 6727 h 847726"/>
                <a:gd name="T72" fmla="*/ 267142 w 3308350"/>
                <a:gd name="T73" fmla="*/ 5756 h 847726"/>
                <a:gd name="T74" fmla="*/ 27420 w 3308350"/>
                <a:gd name="T75" fmla="*/ 5444 h 847726"/>
                <a:gd name="T76" fmla="*/ 27420 w 3308350"/>
                <a:gd name="T77" fmla="*/ 3883 h 847726"/>
                <a:gd name="T78" fmla="*/ 244952 w 3308350"/>
                <a:gd name="T79" fmla="*/ 5131 h 847726"/>
                <a:gd name="T80" fmla="*/ 241127 w 3308350"/>
                <a:gd name="T81" fmla="*/ 3883 h 847726"/>
                <a:gd name="T82" fmla="*/ 40921 w 3308350"/>
                <a:gd name="T83" fmla="*/ 4194 h 847726"/>
                <a:gd name="T84" fmla="*/ 205605 w 3308350"/>
                <a:gd name="T85" fmla="*/ 2008 h 847726"/>
                <a:gd name="T86" fmla="*/ 204984 w 3308350"/>
                <a:gd name="T87" fmla="*/ 2650 h 847726"/>
                <a:gd name="T88" fmla="*/ 58434 w 3308350"/>
                <a:gd name="T89" fmla="*/ 2907 h 847726"/>
                <a:gd name="T90" fmla="*/ 46189 w 3308350"/>
                <a:gd name="T91" fmla="*/ 5087 h 847726"/>
                <a:gd name="T92" fmla="*/ 222429 w 3308350"/>
                <a:gd name="T93" fmla="*/ 2249 h 847726"/>
                <a:gd name="T94" fmla="*/ 218983 w 3308350"/>
                <a:gd name="T95" fmla="*/ 3213 h 847726"/>
                <a:gd name="T96" fmla="*/ 185843 w 3308350"/>
                <a:gd name="T97" fmla="*/ 3213 h 847726"/>
                <a:gd name="T98" fmla="*/ 201159 w 3308350"/>
                <a:gd name="T99" fmla="*/ 3246 h 847726"/>
                <a:gd name="T100" fmla="*/ 171812 w 3308350"/>
                <a:gd name="T101" fmla="*/ 1383 h 847726"/>
                <a:gd name="T102" fmla="*/ 164884 w 3308350"/>
                <a:gd name="T103" fmla="*/ 2008 h 847726"/>
                <a:gd name="T104" fmla="*/ 80575 w 3308350"/>
                <a:gd name="T105" fmla="*/ 3614 h 847726"/>
                <a:gd name="T106" fmla="*/ 160527 w 3308350"/>
                <a:gd name="T107" fmla="*/ 1355 h 847726"/>
                <a:gd name="T108" fmla="*/ 105830 w 3308350"/>
                <a:gd name="T109" fmla="*/ 401 h 847726"/>
                <a:gd name="T110" fmla="*/ 105830 w 3308350"/>
                <a:gd name="T111" fmla="*/ 401 h 847726"/>
                <a:gd name="T112" fmla="*/ 85880 w 3308350"/>
                <a:gd name="T113" fmla="*/ 1355 h 847726"/>
                <a:gd name="T114" fmla="*/ 138371 w 3308350"/>
                <a:gd name="T115" fmla="*/ 1590 h 847726"/>
                <a:gd name="T116" fmla="*/ 134048 w 3308350"/>
                <a:gd name="T117" fmla="*/ 2276 h 847726"/>
                <a:gd name="T118" fmla="*/ 119325 w 3308350"/>
                <a:gd name="T119" fmla="*/ 1338 h 8477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8350" h="847726">
                  <a:moveTo>
                    <a:pt x="2609389" y="817563"/>
                  </a:moveTo>
                  <a:cubicBezTo>
                    <a:pt x="2613127" y="817563"/>
                    <a:pt x="2613127" y="817563"/>
                    <a:pt x="2616866" y="817563"/>
                  </a:cubicBezTo>
                  <a:cubicBezTo>
                    <a:pt x="2646772" y="817563"/>
                    <a:pt x="2676679" y="817563"/>
                    <a:pt x="2710324" y="817563"/>
                  </a:cubicBezTo>
                  <a:cubicBezTo>
                    <a:pt x="2714062" y="817563"/>
                    <a:pt x="2717800" y="821373"/>
                    <a:pt x="2717800" y="825183"/>
                  </a:cubicBezTo>
                  <a:cubicBezTo>
                    <a:pt x="2717800" y="828993"/>
                    <a:pt x="2714062" y="836613"/>
                    <a:pt x="2710324" y="836613"/>
                  </a:cubicBezTo>
                  <a:cubicBezTo>
                    <a:pt x="2676679" y="836613"/>
                    <a:pt x="2646772" y="836613"/>
                    <a:pt x="2616866" y="836613"/>
                  </a:cubicBezTo>
                  <a:cubicBezTo>
                    <a:pt x="2613127" y="836613"/>
                    <a:pt x="2613127" y="836613"/>
                    <a:pt x="2609389" y="836613"/>
                  </a:cubicBezTo>
                  <a:cubicBezTo>
                    <a:pt x="2605651" y="836613"/>
                    <a:pt x="2601912" y="832803"/>
                    <a:pt x="2601912" y="825183"/>
                  </a:cubicBezTo>
                  <a:cubicBezTo>
                    <a:pt x="2601912" y="821373"/>
                    <a:pt x="2605651" y="817563"/>
                    <a:pt x="2609389" y="817563"/>
                  </a:cubicBezTo>
                  <a:close/>
                  <a:moveTo>
                    <a:pt x="466526" y="814842"/>
                  </a:moveTo>
                  <a:cubicBezTo>
                    <a:pt x="470296" y="811213"/>
                    <a:pt x="474067" y="818470"/>
                    <a:pt x="474067" y="822099"/>
                  </a:cubicBezTo>
                  <a:cubicBezTo>
                    <a:pt x="477837" y="825728"/>
                    <a:pt x="470296" y="829356"/>
                    <a:pt x="466526" y="829356"/>
                  </a:cubicBezTo>
                  <a:cubicBezTo>
                    <a:pt x="436363" y="832985"/>
                    <a:pt x="402431" y="832985"/>
                    <a:pt x="368498" y="836613"/>
                  </a:cubicBezTo>
                  <a:cubicBezTo>
                    <a:pt x="360957" y="836613"/>
                    <a:pt x="357187" y="832985"/>
                    <a:pt x="357187" y="825728"/>
                  </a:cubicBezTo>
                  <a:cubicBezTo>
                    <a:pt x="357187" y="822099"/>
                    <a:pt x="360957" y="818470"/>
                    <a:pt x="368498" y="818470"/>
                  </a:cubicBezTo>
                  <a:cubicBezTo>
                    <a:pt x="402431" y="814842"/>
                    <a:pt x="432593" y="814842"/>
                    <a:pt x="466526" y="814842"/>
                  </a:cubicBezTo>
                  <a:close/>
                  <a:moveTo>
                    <a:pt x="155360" y="814408"/>
                  </a:moveTo>
                  <a:cubicBezTo>
                    <a:pt x="156776" y="813039"/>
                    <a:pt x="158664" y="813039"/>
                    <a:pt x="160552" y="814865"/>
                  </a:cubicBezTo>
                  <a:cubicBezTo>
                    <a:pt x="171879" y="814865"/>
                    <a:pt x="183206" y="818516"/>
                    <a:pt x="198309" y="818516"/>
                  </a:cubicBezTo>
                  <a:cubicBezTo>
                    <a:pt x="224738" y="822167"/>
                    <a:pt x="251168" y="825818"/>
                    <a:pt x="281374" y="829470"/>
                  </a:cubicBezTo>
                  <a:cubicBezTo>
                    <a:pt x="285149" y="829470"/>
                    <a:pt x="288925" y="833121"/>
                    <a:pt x="285149" y="836772"/>
                  </a:cubicBezTo>
                  <a:cubicBezTo>
                    <a:pt x="285149" y="844075"/>
                    <a:pt x="281374" y="847726"/>
                    <a:pt x="277598" y="847726"/>
                  </a:cubicBezTo>
                  <a:cubicBezTo>
                    <a:pt x="251168" y="844075"/>
                    <a:pt x="224738" y="840424"/>
                    <a:pt x="194533" y="836772"/>
                  </a:cubicBezTo>
                  <a:cubicBezTo>
                    <a:pt x="179430" y="836772"/>
                    <a:pt x="168103" y="833121"/>
                    <a:pt x="156776" y="829470"/>
                  </a:cubicBezTo>
                  <a:cubicBezTo>
                    <a:pt x="153001" y="829470"/>
                    <a:pt x="149225" y="825818"/>
                    <a:pt x="153001" y="822167"/>
                  </a:cubicBezTo>
                  <a:cubicBezTo>
                    <a:pt x="153001" y="818516"/>
                    <a:pt x="153945" y="815777"/>
                    <a:pt x="155360" y="814408"/>
                  </a:cubicBezTo>
                  <a:close/>
                  <a:moveTo>
                    <a:pt x="2771314" y="814388"/>
                  </a:moveTo>
                  <a:cubicBezTo>
                    <a:pt x="2804959" y="814388"/>
                    <a:pt x="2834865" y="814388"/>
                    <a:pt x="2868510" y="814388"/>
                  </a:cubicBezTo>
                  <a:cubicBezTo>
                    <a:pt x="2872249" y="814388"/>
                    <a:pt x="2879725" y="818198"/>
                    <a:pt x="2879725" y="822008"/>
                  </a:cubicBezTo>
                  <a:cubicBezTo>
                    <a:pt x="2879725" y="825818"/>
                    <a:pt x="2875987" y="833438"/>
                    <a:pt x="2868510" y="833438"/>
                  </a:cubicBezTo>
                  <a:cubicBezTo>
                    <a:pt x="2838604" y="833438"/>
                    <a:pt x="2804959" y="833438"/>
                    <a:pt x="2771314" y="833438"/>
                  </a:cubicBezTo>
                  <a:cubicBezTo>
                    <a:pt x="2767576" y="833438"/>
                    <a:pt x="2763837" y="829628"/>
                    <a:pt x="2763837" y="825818"/>
                  </a:cubicBezTo>
                  <a:cubicBezTo>
                    <a:pt x="2763837" y="822008"/>
                    <a:pt x="2767576" y="814388"/>
                    <a:pt x="2771314" y="814388"/>
                  </a:cubicBezTo>
                  <a:close/>
                  <a:moveTo>
                    <a:pt x="2451202" y="814388"/>
                  </a:moveTo>
                  <a:cubicBezTo>
                    <a:pt x="2484847" y="818092"/>
                    <a:pt x="2514754" y="818092"/>
                    <a:pt x="2548399" y="818092"/>
                  </a:cubicBezTo>
                  <a:cubicBezTo>
                    <a:pt x="2552137" y="818092"/>
                    <a:pt x="2555875" y="821797"/>
                    <a:pt x="2555875" y="825501"/>
                  </a:cubicBezTo>
                  <a:cubicBezTo>
                    <a:pt x="2555875" y="832909"/>
                    <a:pt x="2552137" y="836613"/>
                    <a:pt x="2548399" y="836613"/>
                  </a:cubicBezTo>
                  <a:cubicBezTo>
                    <a:pt x="2514754" y="836613"/>
                    <a:pt x="2481109" y="836613"/>
                    <a:pt x="2451202" y="832909"/>
                  </a:cubicBezTo>
                  <a:cubicBezTo>
                    <a:pt x="2443726" y="832909"/>
                    <a:pt x="2439987" y="829205"/>
                    <a:pt x="2439987" y="825501"/>
                  </a:cubicBezTo>
                  <a:cubicBezTo>
                    <a:pt x="2439987" y="821797"/>
                    <a:pt x="2443726" y="814388"/>
                    <a:pt x="2451202" y="814388"/>
                  </a:cubicBezTo>
                  <a:close/>
                  <a:moveTo>
                    <a:pt x="2387498" y="811213"/>
                  </a:moveTo>
                  <a:cubicBezTo>
                    <a:pt x="2394975" y="811213"/>
                    <a:pt x="2398713" y="814842"/>
                    <a:pt x="2398713" y="818470"/>
                  </a:cubicBezTo>
                  <a:cubicBezTo>
                    <a:pt x="2398713" y="825728"/>
                    <a:pt x="2394975" y="829356"/>
                    <a:pt x="2391237" y="829356"/>
                  </a:cubicBezTo>
                  <a:cubicBezTo>
                    <a:pt x="2357592" y="832985"/>
                    <a:pt x="2323947" y="832985"/>
                    <a:pt x="2290302" y="836613"/>
                  </a:cubicBezTo>
                  <a:cubicBezTo>
                    <a:pt x="2286564" y="836613"/>
                    <a:pt x="2282825" y="832985"/>
                    <a:pt x="2282825" y="829356"/>
                  </a:cubicBezTo>
                  <a:cubicBezTo>
                    <a:pt x="2282825" y="822099"/>
                    <a:pt x="2286564" y="818470"/>
                    <a:pt x="2290302" y="818470"/>
                  </a:cubicBezTo>
                  <a:cubicBezTo>
                    <a:pt x="2323947" y="814842"/>
                    <a:pt x="2353853" y="814842"/>
                    <a:pt x="2387498" y="811213"/>
                  </a:cubicBezTo>
                  <a:close/>
                  <a:moveTo>
                    <a:pt x="2132115" y="811213"/>
                  </a:moveTo>
                  <a:cubicBezTo>
                    <a:pt x="2162022" y="811213"/>
                    <a:pt x="2195667" y="814917"/>
                    <a:pt x="2229312" y="814917"/>
                  </a:cubicBezTo>
                  <a:cubicBezTo>
                    <a:pt x="2233050" y="814917"/>
                    <a:pt x="2236788" y="818622"/>
                    <a:pt x="2236788" y="822326"/>
                  </a:cubicBezTo>
                  <a:cubicBezTo>
                    <a:pt x="2236788" y="829734"/>
                    <a:pt x="2233050" y="833438"/>
                    <a:pt x="2229312" y="833438"/>
                  </a:cubicBezTo>
                  <a:cubicBezTo>
                    <a:pt x="2195667" y="829734"/>
                    <a:pt x="2162022" y="829734"/>
                    <a:pt x="2128377" y="829734"/>
                  </a:cubicBezTo>
                  <a:cubicBezTo>
                    <a:pt x="2124639" y="829734"/>
                    <a:pt x="2120900" y="826030"/>
                    <a:pt x="2120900" y="822326"/>
                  </a:cubicBezTo>
                  <a:cubicBezTo>
                    <a:pt x="2120900" y="814917"/>
                    <a:pt x="2124639" y="811213"/>
                    <a:pt x="2132115" y="811213"/>
                  </a:cubicBezTo>
                  <a:close/>
                  <a:moveTo>
                    <a:pt x="1970286" y="811213"/>
                  </a:moveTo>
                  <a:cubicBezTo>
                    <a:pt x="1989138" y="811213"/>
                    <a:pt x="2011760" y="811213"/>
                    <a:pt x="2030611" y="811213"/>
                  </a:cubicBezTo>
                  <a:cubicBezTo>
                    <a:pt x="2041922" y="811213"/>
                    <a:pt x="2057003" y="811213"/>
                    <a:pt x="2068314" y="811213"/>
                  </a:cubicBezTo>
                  <a:cubicBezTo>
                    <a:pt x="2072085" y="811213"/>
                    <a:pt x="2079625" y="814706"/>
                    <a:pt x="2079625" y="821691"/>
                  </a:cubicBezTo>
                  <a:cubicBezTo>
                    <a:pt x="2079625" y="825184"/>
                    <a:pt x="2072085" y="828676"/>
                    <a:pt x="2068314" y="828676"/>
                  </a:cubicBezTo>
                  <a:cubicBezTo>
                    <a:pt x="2057003" y="828676"/>
                    <a:pt x="2041922" y="828676"/>
                    <a:pt x="2030611" y="828676"/>
                  </a:cubicBezTo>
                  <a:cubicBezTo>
                    <a:pt x="2011760" y="828676"/>
                    <a:pt x="1989138" y="828676"/>
                    <a:pt x="1970286" y="828676"/>
                  </a:cubicBezTo>
                  <a:cubicBezTo>
                    <a:pt x="1966516" y="828676"/>
                    <a:pt x="1958975" y="825184"/>
                    <a:pt x="1958975" y="821691"/>
                  </a:cubicBezTo>
                  <a:cubicBezTo>
                    <a:pt x="1958975" y="814706"/>
                    <a:pt x="1966516" y="811213"/>
                    <a:pt x="1970286" y="811213"/>
                  </a:cubicBezTo>
                  <a:close/>
                  <a:moveTo>
                    <a:pt x="1807804" y="811213"/>
                  </a:moveTo>
                  <a:cubicBezTo>
                    <a:pt x="1841910" y="811213"/>
                    <a:pt x="1876016" y="811213"/>
                    <a:pt x="1910121" y="811213"/>
                  </a:cubicBezTo>
                  <a:cubicBezTo>
                    <a:pt x="1913911" y="811213"/>
                    <a:pt x="1917700" y="814706"/>
                    <a:pt x="1917700" y="821691"/>
                  </a:cubicBezTo>
                  <a:cubicBezTo>
                    <a:pt x="1917700" y="825184"/>
                    <a:pt x="1913911" y="828676"/>
                    <a:pt x="1906332" y="828676"/>
                  </a:cubicBezTo>
                  <a:cubicBezTo>
                    <a:pt x="1876016" y="828676"/>
                    <a:pt x="1841910" y="828676"/>
                    <a:pt x="1807804" y="828676"/>
                  </a:cubicBezTo>
                  <a:cubicBezTo>
                    <a:pt x="1804015" y="828676"/>
                    <a:pt x="1800225" y="825184"/>
                    <a:pt x="1800225" y="818198"/>
                  </a:cubicBezTo>
                  <a:cubicBezTo>
                    <a:pt x="1800225" y="814706"/>
                    <a:pt x="1804015" y="811213"/>
                    <a:pt x="1807804" y="811213"/>
                  </a:cubicBezTo>
                  <a:close/>
                  <a:moveTo>
                    <a:pt x="1488613" y="806450"/>
                  </a:moveTo>
                  <a:cubicBezTo>
                    <a:pt x="1522259" y="806450"/>
                    <a:pt x="1555904" y="806450"/>
                    <a:pt x="1585810" y="806450"/>
                  </a:cubicBezTo>
                  <a:cubicBezTo>
                    <a:pt x="1593287" y="806450"/>
                    <a:pt x="1597025" y="810260"/>
                    <a:pt x="1597025" y="817880"/>
                  </a:cubicBezTo>
                  <a:cubicBezTo>
                    <a:pt x="1597025" y="821690"/>
                    <a:pt x="1593287" y="825500"/>
                    <a:pt x="1585810" y="825500"/>
                  </a:cubicBezTo>
                  <a:cubicBezTo>
                    <a:pt x="1552165" y="825500"/>
                    <a:pt x="1522259" y="825500"/>
                    <a:pt x="1488613" y="825500"/>
                  </a:cubicBezTo>
                  <a:cubicBezTo>
                    <a:pt x="1484875" y="825500"/>
                    <a:pt x="1481137" y="821690"/>
                    <a:pt x="1481137" y="814070"/>
                  </a:cubicBezTo>
                  <a:cubicBezTo>
                    <a:pt x="1481137" y="810260"/>
                    <a:pt x="1484875" y="806450"/>
                    <a:pt x="1488613" y="806450"/>
                  </a:cubicBezTo>
                  <a:close/>
                  <a:moveTo>
                    <a:pt x="627523" y="806450"/>
                  </a:moveTo>
                  <a:cubicBezTo>
                    <a:pt x="631262" y="806450"/>
                    <a:pt x="635000" y="810154"/>
                    <a:pt x="635000" y="813859"/>
                  </a:cubicBezTo>
                  <a:cubicBezTo>
                    <a:pt x="635000" y="821267"/>
                    <a:pt x="631262" y="824971"/>
                    <a:pt x="627523" y="824971"/>
                  </a:cubicBezTo>
                  <a:cubicBezTo>
                    <a:pt x="593878" y="824971"/>
                    <a:pt x="560233" y="824971"/>
                    <a:pt x="526589" y="828675"/>
                  </a:cubicBezTo>
                  <a:cubicBezTo>
                    <a:pt x="522850" y="828675"/>
                    <a:pt x="519112" y="824971"/>
                    <a:pt x="519112" y="817563"/>
                  </a:cubicBezTo>
                  <a:cubicBezTo>
                    <a:pt x="519112" y="813859"/>
                    <a:pt x="522850" y="810154"/>
                    <a:pt x="526589" y="810154"/>
                  </a:cubicBezTo>
                  <a:cubicBezTo>
                    <a:pt x="560233" y="806450"/>
                    <a:pt x="593878" y="806450"/>
                    <a:pt x="627523" y="806450"/>
                  </a:cubicBezTo>
                  <a:close/>
                  <a:moveTo>
                    <a:pt x="3030896" y="803275"/>
                  </a:moveTo>
                  <a:cubicBezTo>
                    <a:pt x="3034686" y="803275"/>
                    <a:pt x="3038475" y="806904"/>
                    <a:pt x="3038475" y="814161"/>
                  </a:cubicBezTo>
                  <a:cubicBezTo>
                    <a:pt x="3038475" y="817790"/>
                    <a:pt x="3034686" y="821418"/>
                    <a:pt x="3030896" y="821418"/>
                  </a:cubicBezTo>
                  <a:cubicBezTo>
                    <a:pt x="2996791" y="825047"/>
                    <a:pt x="2962685" y="825047"/>
                    <a:pt x="2932369" y="828675"/>
                  </a:cubicBezTo>
                  <a:cubicBezTo>
                    <a:pt x="2924790" y="828675"/>
                    <a:pt x="2921000" y="825047"/>
                    <a:pt x="2921000" y="821418"/>
                  </a:cubicBezTo>
                  <a:cubicBezTo>
                    <a:pt x="2921000" y="814161"/>
                    <a:pt x="2924790" y="810532"/>
                    <a:pt x="2928579" y="810532"/>
                  </a:cubicBezTo>
                  <a:cubicBezTo>
                    <a:pt x="2962685" y="810532"/>
                    <a:pt x="2996791" y="806904"/>
                    <a:pt x="3030896" y="803275"/>
                  </a:cubicBezTo>
                  <a:close/>
                  <a:moveTo>
                    <a:pt x="1168598" y="803275"/>
                  </a:moveTo>
                  <a:cubicBezTo>
                    <a:pt x="1202531" y="803275"/>
                    <a:pt x="1232693" y="803275"/>
                    <a:pt x="1266626" y="803275"/>
                  </a:cubicBezTo>
                  <a:cubicBezTo>
                    <a:pt x="1270396" y="803275"/>
                    <a:pt x="1277937" y="807085"/>
                    <a:pt x="1274167" y="814705"/>
                  </a:cubicBezTo>
                  <a:cubicBezTo>
                    <a:pt x="1274167" y="818515"/>
                    <a:pt x="1270396" y="822325"/>
                    <a:pt x="1266626" y="822325"/>
                  </a:cubicBezTo>
                  <a:cubicBezTo>
                    <a:pt x="1232693" y="822325"/>
                    <a:pt x="1202531" y="822325"/>
                    <a:pt x="1168598" y="822325"/>
                  </a:cubicBezTo>
                  <a:cubicBezTo>
                    <a:pt x="1161057" y="822325"/>
                    <a:pt x="1157287" y="818515"/>
                    <a:pt x="1157287" y="810895"/>
                  </a:cubicBezTo>
                  <a:cubicBezTo>
                    <a:pt x="1157287" y="807085"/>
                    <a:pt x="1161057" y="803275"/>
                    <a:pt x="1168598" y="803275"/>
                  </a:cubicBezTo>
                  <a:close/>
                  <a:moveTo>
                    <a:pt x="849415" y="803275"/>
                  </a:moveTo>
                  <a:cubicBezTo>
                    <a:pt x="879321" y="803275"/>
                    <a:pt x="912966" y="803275"/>
                    <a:pt x="946611" y="803275"/>
                  </a:cubicBezTo>
                  <a:cubicBezTo>
                    <a:pt x="950350" y="803275"/>
                    <a:pt x="954088" y="807085"/>
                    <a:pt x="954088" y="810895"/>
                  </a:cubicBezTo>
                  <a:cubicBezTo>
                    <a:pt x="954088" y="814705"/>
                    <a:pt x="950350" y="822325"/>
                    <a:pt x="946611" y="822325"/>
                  </a:cubicBezTo>
                  <a:cubicBezTo>
                    <a:pt x="912966" y="822325"/>
                    <a:pt x="879321" y="822325"/>
                    <a:pt x="849415" y="822325"/>
                  </a:cubicBezTo>
                  <a:cubicBezTo>
                    <a:pt x="841938" y="822325"/>
                    <a:pt x="838200" y="818515"/>
                    <a:pt x="838200" y="810895"/>
                  </a:cubicBezTo>
                  <a:cubicBezTo>
                    <a:pt x="838200" y="807085"/>
                    <a:pt x="841938" y="803275"/>
                    <a:pt x="849415" y="803275"/>
                  </a:cubicBezTo>
                  <a:close/>
                  <a:moveTo>
                    <a:pt x="1649669" y="798513"/>
                  </a:moveTo>
                  <a:cubicBezTo>
                    <a:pt x="1683774" y="806133"/>
                    <a:pt x="1717880" y="809943"/>
                    <a:pt x="1748196" y="817563"/>
                  </a:cubicBezTo>
                  <a:cubicBezTo>
                    <a:pt x="1751986" y="817563"/>
                    <a:pt x="1755775" y="825183"/>
                    <a:pt x="1755775" y="828993"/>
                  </a:cubicBezTo>
                  <a:cubicBezTo>
                    <a:pt x="1755775" y="832803"/>
                    <a:pt x="1751986" y="836613"/>
                    <a:pt x="1744407" y="836613"/>
                  </a:cubicBezTo>
                  <a:cubicBezTo>
                    <a:pt x="1714091" y="828993"/>
                    <a:pt x="1679985" y="825183"/>
                    <a:pt x="1645879" y="817563"/>
                  </a:cubicBezTo>
                  <a:cubicBezTo>
                    <a:pt x="1642090" y="817563"/>
                    <a:pt x="1638300" y="813753"/>
                    <a:pt x="1638300" y="806133"/>
                  </a:cubicBezTo>
                  <a:cubicBezTo>
                    <a:pt x="1642090" y="802323"/>
                    <a:pt x="1645879" y="798513"/>
                    <a:pt x="1649669" y="798513"/>
                  </a:cubicBezTo>
                  <a:close/>
                  <a:moveTo>
                    <a:pt x="1413286" y="798513"/>
                  </a:moveTo>
                  <a:cubicBezTo>
                    <a:pt x="1417049" y="798513"/>
                    <a:pt x="1420812" y="802284"/>
                    <a:pt x="1420812" y="809824"/>
                  </a:cubicBezTo>
                  <a:cubicBezTo>
                    <a:pt x="1420812" y="813595"/>
                    <a:pt x="1417049" y="817365"/>
                    <a:pt x="1413286" y="817365"/>
                  </a:cubicBezTo>
                  <a:cubicBezTo>
                    <a:pt x="1386945" y="821135"/>
                    <a:pt x="1356842" y="824906"/>
                    <a:pt x="1330501" y="828676"/>
                  </a:cubicBezTo>
                  <a:cubicBezTo>
                    <a:pt x="1322975" y="828676"/>
                    <a:pt x="1319212" y="824906"/>
                    <a:pt x="1319212" y="821135"/>
                  </a:cubicBezTo>
                  <a:cubicBezTo>
                    <a:pt x="1319212" y="813595"/>
                    <a:pt x="1322975" y="809824"/>
                    <a:pt x="1326738" y="809824"/>
                  </a:cubicBezTo>
                  <a:cubicBezTo>
                    <a:pt x="1353079" y="806054"/>
                    <a:pt x="1383182" y="802284"/>
                    <a:pt x="1413286" y="798513"/>
                  </a:cubicBezTo>
                  <a:close/>
                  <a:moveTo>
                    <a:pt x="785614" y="798513"/>
                  </a:moveTo>
                  <a:cubicBezTo>
                    <a:pt x="789384" y="798513"/>
                    <a:pt x="793155" y="802284"/>
                    <a:pt x="796925" y="806054"/>
                  </a:cubicBezTo>
                  <a:cubicBezTo>
                    <a:pt x="796925" y="813595"/>
                    <a:pt x="793155" y="817365"/>
                    <a:pt x="785614" y="817365"/>
                  </a:cubicBezTo>
                  <a:cubicBezTo>
                    <a:pt x="755451" y="821135"/>
                    <a:pt x="721519" y="824906"/>
                    <a:pt x="687586" y="824906"/>
                  </a:cubicBezTo>
                  <a:cubicBezTo>
                    <a:pt x="687586" y="824906"/>
                    <a:pt x="687586" y="828676"/>
                    <a:pt x="687586" y="828676"/>
                  </a:cubicBezTo>
                  <a:cubicBezTo>
                    <a:pt x="683815" y="828676"/>
                    <a:pt x="680045" y="824906"/>
                    <a:pt x="680045" y="817365"/>
                  </a:cubicBezTo>
                  <a:cubicBezTo>
                    <a:pt x="676275" y="813595"/>
                    <a:pt x="680045" y="809824"/>
                    <a:pt x="687586" y="809824"/>
                  </a:cubicBezTo>
                  <a:cubicBezTo>
                    <a:pt x="717748" y="806054"/>
                    <a:pt x="751681" y="802284"/>
                    <a:pt x="785614" y="798513"/>
                  </a:cubicBezTo>
                  <a:close/>
                  <a:moveTo>
                    <a:pt x="1011340" y="795338"/>
                  </a:moveTo>
                  <a:cubicBezTo>
                    <a:pt x="1041246" y="799042"/>
                    <a:pt x="1074891" y="802747"/>
                    <a:pt x="1108536" y="806451"/>
                  </a:cubicBezTo>
                  <a:cubicBezTo>
                    <a:pt x="1112275" y="810155"/>
                    <a:pt x="1116013" y="813859"/>
                    <a:pt x="1116013" y="817564"/>
                  </a:cubicBezTo>
                  <a:cubicBezTo>
                    <a:pt x="1116013" y="824972"/>
                    <a:pt x="1108536" y="828676"/>
                    <a:pt x="1104798" y="824972"/>
                  </a:cubicBezTo>
                  <a:cubicBezTo>
                    <a:pt x="1071153" y="821268"/>
                    <a:pt x="1041246" y="817564"/>
                    <a:pt x="1007602" y="813859"/>
                  </a:cubicBezTo>
                  <a:cubicBezTo>
                    <a:pt x="1003863" y="813859"/>
                    <a:pt x="1000125" y="806451"/>
                    <a:pt x="1000125" y="802747"/>
                  </a:cubicBezTo>
                  <a:cubicBezTo>
                    <a:pt x="1000125" y="799042"/>
                    <a:pt x="1003863" y="795338"/>
                    <a:pt x="1011340" y="795338"/>
                  </a:cubicBezTo>
                  <a:close/>
                  <a:moveTo>
                    <a:pt x="47983" y="734631"/>
                  </a:moveTo>
                  <a:cubicBezTo>
                    <a:pt x="50346" y="735563"/>
                    <a:pt x="52236" y="737425"/>
                    <a:pt x="52236" y="739287"/>
                  </a:cubicBezTo>
                  <a:cubicBezTo>
                    <a:pt x="67355" y="780257"/>
                    <a:pt x="78694" y="798880"/>
                    <a:pt x="105152" y="810054"/>
                  </a:cubicBezTo>
                  <a:cubicBezTo>
                    <a:pt x="108932" y="813778"/>
                    <a:pt x="112712" y="817503"/>
                    <a:pt x="108932" y="821227"/>
                  </a:cubicBezTo>
                  <a:cubicBezTo>
                    <a:pt x="108932" y="824952"/>
                    <a:pt x="105152" y="828676"/>
                    <a:pt x="101373" y="828676"/>
                  </a:cubicBezTo>
                  <a:cubicBezTo>
                    <a:pt x="101373" y="828676"/>
                    <a:pt x="97593" y="828676"/>
                    <a:pt x="97593" y="828676"/>
                  </a:cubicBezTo>
                  <a:cubicBezTo>
                    <a:pt x="63575" y="813778"/>
                    <a:pt x="48456" y="787706"/>
                    <a:pt x="33337" y="746736"/>
                  </a:cubicBezTo>
                  <a:cubicBezTo>
                    <a:pt x="33337" y="743012"/>
                    <a:pt x="37117" y="735563"/>
                    <a:pt x="40896" y="735563"/>
                  </a:cubicBezTo>
                  <a:cubicBezTo>
                    <a:pt x="42786" y="733700"/>
                    <a:pt x="45621" y="733700"/>
                    <a:pt x="47983" y="734631"/>
                  </a:cubicBezTo>
                  <a:close/>
                  <a:moveTo>
                    <a:pt x="13891" y="576263"/>
                  </a:moveTo>
                  <a:cubicBezTo>
                    <a:pt x="21431" y="576263"/>
                    <a:pt x="25202" y="580053"/>
                    <a:pt x="25202" y="583842"/>
                  </a:cubicBezTo>
                  <a:cubicBezTo>
                    <a:pt x="25202" y="617948"/>
                    <a:pt x="28972" y="648264"/>
                    <a:pt x="36513" y="682370"/>
                  </a:cubicBezTo>
                  <a:cubicBezTo>
                    <a:pt x="36513" y="686159"/>
                    <a:pt x="32742" y="693738"/>
                    <a:pt x="28972" y="693738"/>
                  </a:cubicBezTo>
                  <a:cubicBezTo>
                    <a:pt x="25202" y="693738"/>
                    <a:pt x="17661" y="689949"/>
                    <a:pt x="17661" y="686159"/>
                  </a:cubicBezTo>
                  <a:cubicBezTo>
                    <a:pt x="10120" y="652053"/>
                    <a:pt x="10120" y="617948"/>
                    <a:pt x="6350" y="583842"/>
                  </a:cubicBezTo>
                  <a:cubicBezTo>
                    <a:pt x="6350" y="580053"/>
                    <a:pt x="10120" y="576263"/>
                    <a:pt x="13891" y="576263"/>
                  </a:cubicBezTo>
                  <a:close/>
                  <a:moveTo>
                    <a:pt x="3282752" y="542925"/>
                  </a:moveTo>
                  <a:cubicBezTo>
                    <a:pt x="3290293" y="542925"/>
                    <a:pt x="3294063" y="546715"/>
                    <a:pt x="3294063" y="550504"/>
                  </a:cubicBezTo>
                  <a:cubicBezTo>
                    <a:pt x="3290293" y="584610"/>
                    <a:pt x="3286522" y="618715"/>
                    <a:pt x="3282752" y="649032"/>
                  </a:cubicBezTo>
                  <a:cubicBezTo>
                    <a:pt x="3282752" y="656611"/>
                    <a:pt x="3278982" y="660400"/>
                    <a:pt x="3275211" y="660400"/>
                  </a:cubicBezTo>
                  <a:cubicBezTo>
                    <a:pt x="3267671" y="660400"/>
                    <a:pt x="3263900" y="652821"/>
                    <a:pt x="3263900" y="649032"/>
                  </a:cubicBezTo>
                  <a:cubicBezTo>
                    <a:pt x="3267671" y="618715"/>
                    <a:pt x="3271441" y="584610"/>
                    <a:pt x="3275211" y="550504"/>
                  </a:cubicBezTo>
                  <a:cubicBezTo>
                    <a:pt x="3275211" y="546715"/>
                    <a:pt x="3278982" y="542925"/>
                    <a:pt x="3282752" y="542925"/>
                  </a:cubicBezTo>
                  <a:close/>
                  <a:moveTo>
                    <a:pt x="18256" y="414338"/>
                  </a:moveTo>
                  <a:cubicBezTo>
                    <a:pt x="26194" y="414338"/>
                    <a:pt x="30163" y="418128"/>
                    <a:pt x="30163" y="425707"/>
                  </a:cubicBezTo>
                  <a:cubicBezTo>
                    <a:pt x="26194" y="459812"/>
                    <a:pt x="26194" y="490128"/>
                    <a:pt x="26194" y="524234"/>
                  </a:cubicBezTo>
                  <a:cubicBezTo>
                    <a:pt x="26194" y="528024"/>
                    <a:pt x="22225" y="531813"/>
                    <a:pt x="14288" y="531813"/>
                  </a:cubicBezTo>
                  <a:cubicBezTo>
                    <a:pt x="10319" y="531813"/>
                    <a:pt x="6350" y="528024"/>
                    <a:pt x="6350" y="524234"/>
                  </a:cubicBezTo>
                  <a:cubicBezTo>
                    <a:pt x="6350" y="490128"/>
                    <a:pt x="6350" y="456023"/>
                    <a:pt x="10319" y="425707"/>
                  </a:cubicBezTo>
                  <a:cubicBezTo>
                    <a:pt x="10319" y="418128"/>
                    <a:pt x="14288" y="414338"/>
                    <a:pt x="18256" y="414338"/>
                  </a:cubicBezTo>
                  <a:close/>
                  <a:moveTo>
                    <a:pt x="3297464" y="381000"/>
                  </a:moveTo>
                  <a:cubicBezTo>
                    <a:pt x="3301320" y="381000"/>
                    <a:pt x="3305175" y="384790"/>
                    <a:pt x="3305175" y="392369"/>
                  </a:cubicBezTo>
                  <a:cubicBezTo>
                    <a:pt x="3305175" y="426474"/>
                    <a:pt x="3301320" y="456790"/>
                    <a:pt x="3297464" y="490896"/>
                  </a:cubicBezTo>
                  <a:cubicBezTo>
                    <a:pt x="3297464" y="494686"/>
                    <a:pt x="3293609" y="498475"/>
                    <a:pt x="3289754" y="498475"/>
                  </a:cubicBezTo>
                  <a:cubicBezTo>
                    <a:pt x="3289754" y="498475"/>
                    <a:pt x="3285898" y="498475"/>
                    <a:pt x="3285898" y="498475"/>
                  </a:cubicBezTo>
                  <a:cubicBezTo>
                    <a:pt x="3282043" y="498475"/>
                    <a:pt x="3278187" y="494686"/>
                    <a:pt x="3278187" y="490896"/>
                  </a:cubicBezTo>
                  <a:cubicBezTo>
                    <a:pt x="3282043" y="456790"/>
                    <a:pt x="3285898" y="422685"/>
                    <a:pt x="3285898" y="388579"/>
                  </a:cubicBezTo>
                  <a:cubicBezTo>
                    <a:pt x="3285898" y="384790"/>
                    <a:pt x="3289754" y="381000"/>
                    <a:pt x="3297464" y="381000"/>
                  </a:cubicBezTo>
                  <a:close/>
                  <a:moveTo>
                    <a:pt x="14741" y="257175"/>
                  </a:moveTo>
                  <a:cubicBezTo>
                    <a:pt x="18597" y="257175"/>
                    <a:pt x="22452" y="260913"/>
                    <a:pt x="26307" y="264652"/>
                  </a:cubicBezTo>
                  <a:cubicBezTo>
                    <a:pt x="26307" y="290820"/>
                    <a:pt x="30163" y="313250"/>
                    <a:pt x="30163" y="328203"/>
                  </a:cubicBezTo>
                  <a:cubicBezTo>
                    <a:pt x="30163" y="328203"/>
                    <a:pt x="30163" y="331942"/>
                    <a:pt x="30163" y="331942"/>
                  </a:cubicBezTo>
                  <a:cubicBezTo>
                    <a:pt x="30163" y="343157"/>
                    <a:pt x="30163" y="354372"/>
                    <a:pt x="30163" y="361848"/>
                  </a:cubicBezTo>
                  <a:cubicBezTo>
                    <a:pt x="30163" y="369325"/>
                    <a:pt x="26307" y="373063"/>
                    <a:pt x="22452" y="373063"/>
                  </a:cubicBezTo>
                  <a:cubicBezTo>
                    <a:pt x="14741" y="373063"/>
                    <a:pt x="10886" y="369325"/>
                    <a:pt x="10886" y="361848"/>
                  </a:cubicBezTo>
                  <a:cubicBezTo>
                    <a:pt x="10886" y="350633"/>
                    <a:pt x="10886" y="343157"/>
                    <a:pt x="10886" y="331942"/>
                  </a:cubicBezTo>
                  <a:cubicBezTo>
                    <a:pt x="10886" y="331942"/>
                    <a:pt x="10886" y="328203"/>
                    <a:pt x="10886" y="328203"/>
                  </a:cubicBezTo>
                  <a:cubicBezTo>
                    <a:pt x="10886" y="313250"/>
                    <a:pt x="10886" y="290820"/>
                    <a:pt x="7030" y="268390"/>
                  </a:cubicBezTo>
                  <a:cubicBezTo>
                    <a:pt x="3175" y="260913"/>
                    <a:pt x="7030" y="257175"/>
                    <a:pt x="14741" y="257175"/>
                  </a:cubicBezTo>
                  <a:close/>
                  <a:moveTo>
                    <a:pt x="3297238" y="222845"/>
                  </a:moveTo>
                  <a:cubicBezTo>
                    <a:pt x="3300942" y="219075"/>
                    <a:pt x="3304646" y="226616"/>
                    <a:pt x="3304646" y="230386"/>
                  </a:cubicBezTo>
                  <a:cubicBezTo>
                    <a:pt x="3308350" y="253008"/>
                    <a:pt x="3308350" y="275630"/>
                    <a:pt x="3308350" y="298252"/>
                  </a:cubicBezTo>
                  <a:cubicBezTo>
                    <a:pt x="3308350" y="309563"/>
                    <a:pt x="3308350" y="317103"/>
                    <a:pt x="3308350" y="328414"/>
                  </a:cubicBezTo>
                  <a:cubicBezTo>
                    <a:pt x="3308350" y="335955"/>
                    <a:pt x="3304646" y="339725"/>
                    <a:pt x="3297238" y="339725"/>
                  </a:cubicBezTo>
                  <a:cubicBezTo>
                    <a:pt x="3293534" y="339725"/>
                    <a:pt x="3289829" y="335955"/>
                    <a:pt x="3289829" y="328414"/>
                  </a:cubicBezTo>
                  <a:cubicBezTo>
                    <a:pt x="3289829" y="317103"/>
                    <a:pt x="3289829" y="309563"/>
                    <a:pt x="3289829" y="298252"/>
                  </a:cubicBezTo>
                  <a:cubicBezTo>
                    <a:pt x="3289829" y="275630"/>
                    <a:pt x="3289829" y="253008"/>
                    <a:pt x="3286125" y="230386"/>
                  </a:cubicBezTo>
                  <a:cubicBezTo>
                    <a:pt x="3286125" y="226616"/>
                    <a:pt x="3289829" y="222845"/>
                    <a:pt x="3297238" y="222845"/>
                  </a:cubicBezTo>
                  <a:close/>
                  <a:moveTo>
                    <a:pt x="18852" y="98054"/>
                  </a:moveTo>
                  <a:cubicBezTo>
                    <a:pt x="21680" y="97119"/>
                    <a:pt x="24507" y="97119"/>
                    <a:pt x="26392" y="98988"/>
                  </a:cubicBezTo>
                  <a:cubicBezTo>
                    <a:pt x="30163" y="102727"/>
                    <a:pt x="30163" y="106465"/>
                    <a:pt x="30163" y="113942"/>
                  </a:cubicBezTo>
                  <a:cubicBezTo>
                    <a:pt x="18852" y="125157"/>
                    <a:pt x="15081" y="147587"/>
                    <a:pt x="18852" y="173755"/>
                  </a:cubicBezTo>
                  <a:cubicBezTo>
                    <a:pt x="18852" y="184970"/>
                    <a:pt x="18852" y="192447"/>
                    <a:pt x="18852" y="203661"/>
                  </a:cubicBezTo>
                  <a:cubicBezTo>
                    <a:pt x="18852" y="207400"/>
                    <a:pt x="15081" y="211138"/>
                    <a:pt x="11311" y="211138"/>
                  </a:cubicBezTo>
                  <a:cubicBezTo>
                    <a:pt x="7541" y="211138"/>
                    <a:pt x="7541" y="211138"/>
                    <a:pt x="7541" y="211138"/>
                  </a:cubicBezTo>
                  <a:cubicBezTo>
                    <a:pt x="3770" y="211138"/>
                    <a:pt x="0" y="207400"/>
                    <a:pt x="0" y="203661"/>
                  </a:cubicBezTo>
                  <a:cubicBezTo>
                    <a:pt x="0" y="192447"/>
                    <a:pt x="0" y="184970"/>
                    <a:pt x="0" y="173755"/>
                  </a:cubicBezTo>
                  <a:cubicBezTo>
                    <a:pt x="0" y="147587"/>
                    <a:pt x="0" y="121418"/>
                    <a:pt x="11311" y="102727"/>
                  </a:cubicBezTo>
                  <a:cubicBezTo>
                    <a:pt x="13196" y="100858"/>
                    <a:pt x="16024" y="98988"/>
                    <a:pt x="18852" y="98054"/>
                  </a:cubicBezTo>
                  <a:close/>
                  <a:moveTo>
                    <a:pt x="3259666" y="65088"/>
                  </a:moveTo>
                  <a:cubicBezTo>
                    <a:pt x="3267075" y="65088"/>
                    <a:pt x="3270779" y="65088"/>
                    <a:pt x="3274483" y="72602"/>
                  </a:cubicBezTo>
                  <a:cubicBezTo>
                    <a:pt x="3285596" y="102659"/>
                    <a:pt x="3293004" y="132716"/>
                    <a:pt x="3300412" y="166530"/>
                  </a:cubicBezTo>
                  <a:cubicBezTo>
                    <a:pt x="3300412" y="174044"/>
                    <a:pt x="3296708" y="177801"/>
                    <a:pt x="3289300" y="177801"/>
                  </a:cubicBezTo>
                  <a:cubicBezTo>
                    <a:pt x="3285596" y="177801"/>
                    <a:pt x="3281891" y="174044"/>
                    <a:pt x="3281891" y="170287"/>
                  </a:cubicBezTo>
                  <a:cubicBezTo>
                    <a:pt x="3274483" y="136473"/>
                    <a:pt x="3267075" y="106416"/>
                    <a:pt x="3255962" y="76359"/>
                  </a:cubicBezTo>
                  <a:cubicBezTo>
                    <a:pt x="3255962" y="72602"/>
                    <a:pt x="3255962" y="68845"/>
                    <a:pt x="3259666" y="65088"/>
                  </a:cubicBezTo>
                  <a:close/>
                  <a:moveTo>
                    <a:pt x="168173" y="57150"/>
                  </a:moveTo>
                  <a:cubicBezTo>
                    <a:pt x="175650" y="57150"/>
                    <a:pt x="179388" y="60921"/>
                    <a:pt x="179388" y="64691"/>
                  </a:cubicBezTo>
                  <a:cubicBezTo>
                    <a:pt x="179388" y="72232"/>
                    <a:pt x="175650" y="76002"/>
                    <a:pt x="171911" y="76002"/>
                  </a:cubicBezTo>
                  <a:cubicBezTo>
                    <a:pt x="134528" y="76002"/>
                    <a:pt x="100883" y="79772"/>
                    <a:pt x="74715" y="87313"/>
                  </a:cubicBezTo>
                  <a:cubicBezTo>
                    <a:pt x="74715" y="87313"/>
                    <a:pt x="74715" y="87313"/>
                    <a:pt x="70977" y="87313"/>
                  </a:cubicBezTo>
                  <a:cubicBezTo>
                    <a:pt x="67238" y="87313"/>
                    <a:pt x="63500" y="83543"/>
                    <a:pt x="63500" y="79772"/>
                  </a:cubicBezTo>
                  <a:cubicBezTo>
                    <a:pt x="63500" y="76002"/>
                    <a:pt x="67238" y="68461"/>
                    <a:pt x="70977" y="68461"/>
                  </a:cubicBezTo>
                  <a:cubicBezTo>
                    <a:pt x="100883" y="60921"/>
                    <a:pt x="134528" y="60921"/>
                    <a:pt x="168173" y="57150"/>
                  </a:cubicBezTo>
                  <a:close/>
                  <a:moveTo>
                    <a:pt x="3116519" y="46038"/>
                  </a:moveTo>
                  <a:cubicBezTo>
                    <a:pt x="3146835" y="46038"/>
                    <a:pt x="3180941" y="49742"/>
                    <a:pt x="3215046" y="49742"/>
                  </a:cubicBezTo>
                  <a:cubicBezTo>
                    <a:pt x="3218836" y="49742"/>
                    <a:pt x="3222625" y="53446"/>
                    <a:pt x="3222625" y="57151"/>
                  </a:cubicBezTo>
                  <a:cubicBezTo>
                    <a:pt x="3222625" y="60855"/>
                    <a:pt x="3218836" y="68263"/>
                    <a:pt x="3215046" y="68263"/>
                  </a:cubicBezTo>
                  <a:cubicBezTo>
                    <a:pt x="3180941" y="68263"/>
                    <a:pt x="3146835" y="64559"/>
                    <a:pt x="3116519" y="64559"/>
                  </a:cubicBezTo>
                  <a:cubicBezTo>
                    <a:pt x="3108940" y="64559"/>
                    <a:pt x="3105150" y="60855"/>
                    <a:pt x="3105150" y="57151"/>
                  </a:cubicBezTo>
                  <a:cubicBezTo>
                    <a:pt x="3105150" y="49742"/>
                    <a:pt x="3108940" y="46038"/>
                    <a:pt x="3116519" y="46038"/>
                  </a:cubicBezTo>
                  <a:close/>
                  <a:moveTo>
                    <a:pt x="330001" y="46038"/>
                  </a:moveTo>
                  <a:cubicBezTo>
                    <a:pt x="333771" y="46038"/>
                    <a:pt x="337542" y="49742"/>
                    <a:pt x="337542" y="53447"/>
                  </a:cubicBezTo>
                  <a:cubicBezTo>
                    <a:pt x="341312" y="57151"/>
                    <a:pt x="337542" y="60855"/>
                    <a:pt x="330001" y="64559"/>
                  </a:cubicBezTo>
                  <a:cubicBezTo>
                    <a:pt x="318690" y="64559"/>
                    <a:pt x="307379" y="68263"/>
                    <a:pt x="296068" y="68263"/>
                  </a:cubicBezTo>
                  <a:cubicBezTo>
                    <a:pt x="280987" y="71968"/>
                    <a:pt x="258365" y="75672"/>
                    <a:pt x="231973" y="75672"/>
                  </a:cubicBezTo>
                  <a:cubicBezTo>
                    <a:pt x="228202" y="79376"/>
                    <a:pt x="224432" y="75672"/>
                    <a:pt x="224432" y="68263"/>
                  </a:cubicBezTo>
                  <a:cubicBezTo>
                    <a:pt x="220662" y="64559"/>
                    <a:pt x="224432" y="60855"/>
                    <a:pt x="231973" y="60855"/>
                  </a:cubicBezTo>
                  <a:cubicBezTo>
                    <a:pt x="258365" y="57151"/>
                    <a:pt x="280987" y="53447"/>
                    <a:pt x="296068" y="49742"/>
                  </a:cubicBezTo>
                  <a:cubicBezTo>
                    <a:pt x="307379" y="49742"/>
                    <a:pt x="318690" y="46038"/>
                    <a:pt x="330001" y="46038"/>
                  </a:cubicBezTo>
                  <a:close/>
                  <a:moveTo>
                    <a:pt x="3058268" y="38166"/>
                  </a:moveTo>
                  <a:cubicBezTo>
                    <a:pt x="3060137" y="39555"/>
                    <a:pt x="3062006" y="42334"/>
                    <a:pt x="3063875" y="46038"/>
                  </a:cubicBezTo>
                  <a:cubicBezTo>
                    <a:pt x="3063875" y="49742"/>
                    <a:pt x="3060137" y="53446"/>
                    <a:pt x="3056399" y="53446"/>
                  </a:cubicBezTo>
                  <a:cubicBezTo>
                    <a:pt x="3056399" y="53446"/>
                    <a:pt x="3056399" y="53446"/>
                    <a:pt x="3052660" y="53446"/>
                  </a:cubicBezTo>
                  <a:cubicBezTo>
                    <a:pt x="3022754" y="60855"/>
                    <a:pt x="2989109" y="64559"/>
                    <a:pt x="2955464" y="68263"/>
                  </a:cubicBezTo>
                  <a:cubicBezTo>
                    <a:pt x="2951726" y="68263"/>
                    <a:pt x="2947987" y="64559"/>
                    <a:pt x="2947987" y="60855"/>
                  </a:cubicBezTo>
                  <a:cubicBezTo>
                    <a:pt x="2947987" y="53446"/>
                    <a:pt x="2947987" y="49742"/>
                    <a:pt x="2955464" y="49742"/>
                  </a:cubicBezTo>
                  <a:cubicBezTo>
                    <a:pt x="2989109" y="46038"/>
                    <a:pt x="3019015" y="42334"/>
                    <a:pt x="3052660" y="38629"/>
                  </a:cubicBezTo>
                  <a:cubicBezTo>
                    <a:pt x="3054529" y="36777"/>
                    <a:pt x="3056399" y="36777"/>
                    <a:pt x="3058268" y="38166"/>
                  </a:cubicBezTo>
                  <a:close/>
                  <a:moveTo>
                    <a:pt x="2797277" y="34925"/>
                  </a:moveTo>
                  <a:cubicBezTo>
                    <a:pt x="2827184" y="34925"/>
                    <a:pt x="2860829" y="34925"/>
                    <a:pt x="2894474" y="38629"/>
                  </a:cubicBezTo>
                  <a:cubicBezTo>
                    <a:pt x="2898212" y="38629"/>
                    <a:pt x="2901950" y="42333"/>
                    <a:pt x="2901950" y="46038"/>
                  </a:cubicBezTo>
                  <a:cubicBezTo>
                    <a:pt x="2901950" y="53446"/>
                    <a:pt x="2898212" y="57150"/>
                    <a:pt x="2894474" y="57150"/>
                  </a:cubicBezTo>
                  <a:cubicBezTo>
                    <a:pt x="2860829" y="53446"/>
                    <a:pt x="2827184" y="53446"/>
                    <a:pt x="2793539" y="49742"/>
                  </a:cubicBezTo>
                  <a:cubicBezTo>
                    <a:pt x="2789801" y="49742"/>
                    <a:pt x="2786062" y="46038"/>
                    <a:pt x="2786062" y="42333"/>
                  </a:cubicBezTo>
                  <a:cubicBezTo>
                    <a:pt x="2786062" y="38629"/>
                    <a:pt x="2789801" y="34925"/>
                    <a:pt x="2797277" y="34925"/>
                  </a:cubicBezTo>
                  <a:close/>
                  <a:moveTo>
                    <a:pt x="393955" y="34925"/>
                  </a:moveTo>
                  <a:cubicBezTo>
                    <a:pt x="428061" y="38629"/>
                    <a:pt x="458377" y="42334"/>
                    <a:pt x="492483" y="49742"/>
                  </a:cubicBezTo>
                  <a:cubicBezTo>
                    <a:pt x="496272" y="49742"/>
                    <a:pt x="500062" y="53446"/>
                    <a:pt x="500062" y="57150"/>
                  </a:cubicBezTo>
                  <a:cubicBezTo>
                    <a:pt x="500062" y="64559"/>
                    <a:pt x="496272" y="68263"/>
                    <a:pt x="488693" y="64559"/>
                  </a:cubicBezTo>
                  <a:cubicBezTo>
                    <a:pt x="458377" y="60855"/>
                    <a:pt x="424272" y="57150"/>
                    <a:pt x="390166" y="53446"/>
                  </a:cubicBezTo>
                  <a:cubicBezTo>
                    <a:pt x="386376" y="53446"/>
                    <a:pt x="382587" y="46038"/>
                    <a:pt x="382587" y="42334"/>
                  </a:cubicBezTo>
                  <a:cubicBezTo>
                    <a:pt x="382587" y="38629"/>
                    <a:pt x="390166" y="34925"/>
                    <a:pt x="393955" y="34925"/>
                  </a:cubicBezTo>
                  <a:close/>
                  <a:moveTo>
                    <a:pt x="2474452" y="23813"/>
                  </a:moveTo>
                  <a:cubicBezTo>
                    <a:pt x="2508097" y="23813"/>
                    <a:pt x="2541742" y="23813"/>
                    <a:pt x="2575387" y="23813"/>
                  </a:cubicBezTo>
                  <a:cubicBezTo>
                    <a:pt x="2579125" y="23813"/>
                    <a:pt x="2582863" y="27623"/>
                    <a:pt x="2582863" y="35243"/>
                  </a:cubicBezTo>
                  <a:cubicBezTo>
                    <a:pt x="2582863" y="39053"/>
                    <a:pt x="2579125" y="42863"/>
                    <a:pt x="2575387" y="42863"/>
                  </a:cubicBezTo>
                  <a:cubicBezTo>
                    <a:pt x="2571648" y="42863"/>
                    <a:pt x="2571648" y="42863"/>
                    <a:pt x="2571648" y="42863"/>
                  </a:cubicBezTo>
                  <a:cubicBezTo>
                    <a:pt x="2541742" y="42863"/>
                    <a:pt x="2508097" y="42863"/>
                    <a:pt x="2474452" y="42863"/>
                  </a:cubicBezTo>
                  <a:cubicBezTo>
                    <a:pt x="2470714" y="42863"/>
                    <a:pt x="2466975" y="39053"/>
                    <a:pt x="2466975" y="31433"/>
                  </a:cubicBezTo>
                  <a:cubicBezTo>
                    <a:pt x="2466975" y="27623"/>
                    <a:pt x="2470714" y="23813"/>
                    <a:pt x="2474452" y="23813"/>
                  </a:cubicBezTo>
                  <a:close/>
                  <a:moveTo>
                    <a:pt x="796811" y="22906"/>
                  </a:moveTo>
                  <a:cubicBezTo>
                    <a:pt x="804295" y="19050"/>
                    <a:pt x="808037" y="26761"/>
                    <a:pt x="808037" y="30616"/>
                  </a:cubicBezTo>
                  <a:cubicBezTo>
                    <a:pt x="808037" y="34472"/>
                    <a:pt x="804295" y="38327"/>
                    <a:pt x="800553" y="38327"/>
                  </a:cubicBezTo>
                  <a:cubicBezTo>
                    <a:pt x="770617" y="42183"/>
                    <a:pt x="740682" y="42183"/>
                    <a:pt x="710746" y="46038"/>
                  </a:cubicBezTo>
                  <a:cubicBezTo>
                    <a:pt x="707004" y="46038"/>
                    <a:pt x="703262" y="42183"/>
                    <a:pt x="703262" y="34472"/>
                  </a:cubicBezTo>
                  <a:cubicBezTo>
                    <a:pt x="703262" y="30616"/>
                    <a:pt x="707004" y="26761"/>
                    <a:pt x="710746" y="26761"/>
                  </a:cubicBezTo>
                  <a:cubicBezTo>
                    <a:pt x="740682" y="22906"/>
                    <a:pt x="770617" y="22906"/>
                    <a:pt x="796811" y="22906"/>
                  </a:cubicBezTo>
                  <a:close/>
                  <a:moveTo>
                    <a:pt x="655355" y="22333"/>
                  </a:moveTo>
                  <a:cubicBezTo>
                    <a:pt x="657250" y="23740"/>
                    <a:pt x="658197" y="26555"/>
                    <a:pt x="658197" y="30307"/>
                  </a:cubicBezTo>
                  <a:cubicBezTo>
                    <a:pt x="661987" y="34059"/>
                    <a:pt x="658197" y="37811"/>
                    <a:pt x="650618" y="37811"/>
                  </a:cubicBezTo>
                  <a:cubicBezTo>
                    <a:pt x="620302" y="45316"/>
                    <a:pt x="586197" y="52821"/>
                    <a:pt x="555880" y="60325"/>
                  </a:cubicBezTo>
                  <a:cubicBezTo>
                    <a:pt x="548301" y="60325"/>
                    <a:pt x="544512" y="56573"/>
                    <a:pt x="544512" y="52821"/>
                  </a:cubicBezTo>
                  <a:cubicBezTo>
                    <a:pt x="544512" y="49068"/>
                    <a:pt x="544512" y="41564"/>
                    <a:pt x="552091" y="41564"/>
                  </a:cubicBezTo>
                  <a:cubicBezTo>
                    <a:pt x="582407" y="34059"/>
                    <a:pt x="616513" y="26555"/>
                    <a:pt x="646829" y="22802"/>
                  </a:cubicBezTo>
                  <a:cubicBezTo>
                    <a:pt x="650618" y="20926"/>
                    <a:pt x="653461" y="20926"/>
                    <a:pt x="655355" y="22333"/>
                  </a:cubicBezTo>
                  <a:close/>
                  <a:moveTo>
                    <a:pt x="2639218" y="19050"/>
                  </a:moveTo>
                  <a:cubicBezTo>
                    <a:pt x="2650529" y="22860"/>
                    <a:pt x="2661840" y="22860"/>
                    <a:pt x="2676922" y="26670"/>
                  </a:cubicBezTo>
                  <a:cubicBezTo>
                    <a:pt x="2695773" y="30480"/>
                    <a:pt x="2714625" y="34290"/>
                    <a:pt x="2733476" y="38100"/>
                  </a:cubicBezTo>
                  <a:cubicBezTo>
                    <a:pt x="2741017" y="38100"/>
                    <a:pt x="2744787" y="41910"/>
                    <a:pt x="2741017" y="45720"/>
                  </a:cubicBezTo>
                  <a:cubicBezTo>
                    <a:pt x="2741017" y="53340"/>
                    <a:pt x="2737247" y="57150"/>
                    <a:pt x="2733476" y="53340"/>
                  </a:cubicBezTo>
                  <a:cubicBezTo>
                    <a:pt x="2733476" y="53340"/>
                    <a:pt x="2729706" y="53340"/>
                    <a:pt x="2729706" y="53340"/>
                  </a:cubicBezTo>
                  <a:cubicBezTo>
                    <a:pt x="2710854" y="49530"/>
                    <a:pt x="2692003" y="49530"/>
                    <a:pt x="2673151" y="45720"/>
                  </a:cubicBezTo>
                  <a:cubicBezTo>
                    <a:pt x="2658070" y="41910"/>
                    <a:pt x="2646759" y="38100"/>
                    <a:pt x="2635448" y="38100"/>
                  </a:cubicBezTo>
                  <a:cubicBezTo>
                    <a:pt x="2627908" y="38100"/>
                    <a:pt x="2624137" y="30480"/>
                    <a:pt x="2627908" y="26670"/>
                  </a:cubicBezTo>
                  <a:cubicBezTo>
                    <a:pt x="2627908" y="22860"/>
                    <a:pt x="2631678" y="19050"/>
                    <a:pt x="2639218" y="19050"/>
                  </a:cubicBezTo>
                  <a:close/>
                  <a:moveTo>
                    <a:pt x="2153826" y="19050"/>
                  </a:moveTo>
                  <a:cubicBezTo>
                    <a:pt x="2180167" y="19050"/>
                    <a:pt x="2210271" y="19050"/>
                    <a:pt x="2236611" y="19050"/>
                  </a:cubicBezTo>
                  <a:cubicBezTo>
                    <a:pt x="2244137" y="19050"/>
                    <a:pt x="2247900" y="22860"/>
                    <a:pt x="2247900" y="30480"/>
                  </a:cubicBezTo>
                  <a:cubicBezTo>
                    <a:pt x="2244137" y="34290"/>
                    <a:pt x="2244137" y="38100"/>
                    <a:pt x="2236611" y="38100"/>
                  </a:cubicBezTo>
                  <a:cubicBezTo>
                    <a:pt x="2210271" y="38100"/>
                    <a:pt x="2180167" y="38100"/>
                    <a:pt x="2153826" y="38100"/>
                  </a:cubicBezTo>
                  <a:cubicBezTo>
                    <a:pt x="2146300" y="38100"/>
                    <a:pt x="2146300" y="34290"/>
                    <a:pt x="2146300" y="26670"/>
                  </a:cubicBezTo>
                  <a:cubicBezTo>
                    <a:pt x="2146300" y="22860"/>
                    <a:pt x="2150063" y="19050"/>
                    <a:pt x="2153826" y="19050"/>
                  </a:cubicBezTo>
                  <a:close/>
                  <a:moveTo>
                    <a:pt x="2316265" y="15875"/>
                  </a:moveTo>
                  <a:cubicBezTo>
                    <a:pt x="2349910" y="19646"/>
                    <a:pt x="2379817" y="23416"/>
                    <a:pt x="2413462" y="27186"/>
                  </a:cubicBezTo>
                  <a:cubicBezTo>
                    <a:pt x="2417200" y="27186"/>
                    <a:pt x="2420938" y="34727"/>
                    <a:pt x="2420938" y="38497"/>
                  </a:cubicBezTo>
                  <a:cubicBezTo>
                    <a:pt x="2420938" y="42268"/>
                    <a:pt x="2417200" y="46038"/>
                    <a:pt x="2413462" y="46038"/>
                  </a:cubicBezTo>
                  <a:cubicBezTo>
                    <a:pt x="2379817" y="42268"/>
                    <a:pt x="2346172" y="38497"/>
                    <a:pt x="2312527" y="34727"/>
                  </a:cubicBezTo>
                  <a:cubicBezTo>
                    <a:pt x="2308789" y="34727"/>
                    <a:pt x="2305050" y="27186"/>
                    <a:pt x="2305050" y="23416"/>
                  </a:cubicBezTo>
                  <a:cubicBezTo>
                    <a:pt x="2305050" y="19646"/>
                    <a:pt x="2312527" y="15875"/>
                    <a:pt x="2316265" y="15875"/>
                  </a:cubicBezTo>
                  <a:close/>
                  <a:moveTo>
                    <a:pt x="1995744" y="12700"/>
                  </a:moveTo>
                  <a:cubicBezTo>
                    <a:pt x="2018481" y="16404"/>
                    <a:pt x="2041218" y="16404"/>
                    <a:pt x="2067745" y="16404"/>
                  </a:cubicBezTo>
                  <a:cubicBezTo>
                    <a:pt x="2075324" y="16404"/>
                    <a:pt x="2082903" y="16404"/>
                    <a:pt x="2094271" y="16404"/>
                  </a:cubicBezTo>
                  <a:cubicBezTo>
                    <a:pt x="2098061" y="16404"/>
                    <a:pt x="2101850" y="23813"/>
                    <a:pt x="2101850" y="27517"/>
                  </a:cubicBezTo>
                  <a:cubicBezTo>
                    <a:pt x="2101850" y="31221"/>
                    <a:pt x="2098061" y="34925"/>
                    <a:pt x="2094271" y="34925"/>
                  </a:cubicBezTo>
                  <a:cubicBezTo>
                    <a:pt x="2082903" y="34925"/>
                    <a:pt x="2075324" y="34925"/>
                    <a:pt x="2063955" y="34925"/>
                  </a:cubicBezTo>
                  <a:cubicBezTo>
                    <a:pt x="2041218" y="34925"/>
                    <a:pt x="2018481" y="34925"/>
                    <a:pt x="1991954" y="31221"/>
                  </a:cubicBezTo>
                  <a:cubicBezTo>
                    <a:pt x="1988165" y="31221"/>
                    <a:pt x="1984375" y="27517"/>
                    <a:pt x="1984375" y="23813"/>
                  </a:cubicBezTo>
                  <a:cubicBezTo>
                    <a:pt x="1984375" y="16404"/>
                    <a:pt x="1988165" y="12700"/>
                    <a:pt x="1995744" y="12700"/>
                  </a:cubicBezTo>
                  <a:close/>
                  <a:moveTo>
                    <a:pt x="874968" y="7938"/>
                  </a:moveTo>
                  <a:cubicBezTo>
                    <a:pt x="890126" y="11819"/>
                    <a:pt x="905285" y="15699"/>
                    <a:pt x="920443" y="15699"/>
                  </a:cubicBezTo>
                  <a:cubicBezTo>
                    <a:pt x="935601" y="19580"/>
                    <a:pt x="954548" y="19580"/>
                    <a:pt x="973496" y="23460"/>
                  </a:cubicBezTo>
                  <a:cubicBezTo>
                    <a:pt x="977285" y="23460"/>
                    <a:pt x="981075" y="31221"/>
                    <a:pt x="981075" y="35102"/>
                  </a:cubicBezTo>
                  <a:cubicBezTo>
                    <a:pt x="981075" y="38983"/>
                    <a:pt x="973496" y="42863"/>
                    <a:pt x="969706" y="42863"/>
                  </a:cubicBezTo>
                  <a:cubicBezTo>
                    <a:pt x="950759" y="38983"/>
                    <a:pt x="935601" y="38983"/>
                    <a:pt x="916653" y="35102"/>
                  </a:cubicBezTo>
                  <a:cubicBezTo>
                    <a:pt x="901495" y="31221"/>
                    <a:pt x="886337" y="31221"/>
                    <a:pt x="871179" y="27341"/>
                  </a:cubicBezTo>
                  <a:cubicBezTo>
                    <a:pt x="867389" y="27341"/>
                    <a:pt x="863600" y="23460"/>
                    <a:pt x="863600" y="15699"/>
                  </a:cubicBezTo>
                  <a:cubicBezTo>
                    <a:pt x="863600" y="11819"/>
                    <a:pt x="867389" y="7938"/>
                    <a:pt x="874968" y="7938"/>
                  </a:cubicBezTo>
                  <a:close/>
                  <a:moveTo>
                    <a:pt x="1835199" y="4763"/>
                  </a:moveTo>
                  <a:cubicBezTo>
                    <a:pt x="1868686" y="8534"/>
                    <a:pt x="1902172" y="12304"/>
                    <a:pt x="1931938" y="16074"/>
                  </a:cubicBezTo>
                  <a:cubicBezTo>
                    <a:pt x="1939380" y="16074"/>
                    <a:pt x="1943100" y="19845"/>
                    <a:pt x="1939380" y="27385"/>
                  </a:cubicBezTo>
                  <a:cubicBezTo>
                    <a:pt x="1939380" y="31156"/>
                    <a:pt x="1935659" y="34926"/>
                    <a:pt x="1931938" y="34926"/>
                  </a:cubicBezTo>
                  <a:cubicBezTo>
                    <a:pt x="1898452" y="31156"/>
                    <a:pt x="1864965" y="27385"/>
                    <a:pt x="1835199" y="23615"/>
                  </a:cubicBezTo>
                  <a:cubicBezTo>
                    <a:pt x="1827758" y="23615"/>
                    <a:pt x="1824037" y="19845"/>
                    <a:pt x="1824037" y="12304"/>
                  </a:cubicBezTo>
                  <a:cubicBezTo>
                    <a:pt x="1827758" y="8534"/>
                    <a:pt x="1831479" y="4763"/>
                    <a:pt x="1835199" y="4763"/>
                  </a:cubicBezTo>
                  <a:close/>
                  <a:moveTo>
                    <a:pt x="1273664" y="4763"/>
                  </a:moveTo>
                  <a:cubicBezTo>
                    <a:pt x="1277388" y="4763"/>
                    <a:pt x="1281113" y="8467"/>
                    <a:pt x="1281113" y="15876"/>
                  </a:cubicBezTo>
                  <a:cubicBezTo>
                    <a:pt x="1281113" y="19580"/>
                    <a:pt x="1277388" y="23284"/>
                    <a:pt x="1273664" y="23284"/>
                  </a:cubicBezTo>
                  <a:cubicBezTo>
                    <a:pt x="1247592" y="23284"/>
                    <a:pt x="1217796" y="26988"/>
                    <a:pt x="1191724" y="26988"/>
                  </a:cubicBezTo>
                  <a:cubicBezTo>
                    <a:pt x="1187999" y="26988"/>
                    <a:pt x="1184275" y="23284"/>
                    <a:pt x="1184275" y="15876"/>
                  </a:cubicBezTo>
                  <a:cubicBezTo>
                    <a:pt x="1184275" y="12171"/>
                    <a:pt x="1187999" y="8467"/>
                    <a:pt x="1191724" y="8467"/>
                  </a:cubicBezTo>
                  <a:cubicBezTo>
                    <a:pt x="1217796" y="8467"/>
                    <a:pt x="1247592" y="4763"/>
                    <a:pt x="1273664" y="4763"/>
                  </a:cubicBezTo>
                  <a:close/>
                  <a:moveTo>
                    <a:pt x="1130761" y="4763"/>
                  </a:moveTo>
                  <a:cubicBezTo>
                    <a:pt x="1134500" y="4763"/>
                    <a:pt x="1138238" y="8534"/>
                    <a:pt x="1138238" y="12304"/>
                  </a:cubicBezTo>
                  <a:cubicBezTo>
                    <a:pt x="1138238" y="16074"/>
                    <a:pt x="1138238" y="23615"/>
                    <a:pt x="1130761" y="23615"/>
                  </a:cubicBezTo>
                  <a:cubicBezTo>
                    <a:pt x="1100855" y="27385"/>
                    <a:pt x="1067210" y="31156"/>
                    <a:pt x="1033565" y="34926"/>
                  </a:cubicBezTo>
                  <a:cubicBezTo>
                    <a:pt x="1029827" y="34926"/>
                    <a:pt x="1026088" y="31156"/>
                    <a:pt x="1022350" y="27385"/>
                  </a:cubicBezTo>
                  <a:cubicBezTo>
                    <a:pt x="1022350" y="23615"/>
                    <a:pt x="1026088" y="19845"/>
                    <a:pt x="1033565" y="16074"/>
                  </a:cubicBezTo>
                  <a:cubicBezTo>
                    <a:pt x="1063471" y="12304"/>
                    <a:pt x="1097116" y="8534"/>
                    <a:pt x="1130761" y="4763"/>
                  </a:cubicBezTo>
                  <a:close/>
                  <a:moveTo>
                    <a:pt x="1769960" y="0"/>
                  </a:moveTo>
                  <a:cubicBezTo>
                    <a:pt x="1777437" y="0"/>
                    <a:pt x="1781175" y="3771"/>
                    <a:pt x="1781175" y="11311"/>
                  </a:cubicBezTo>
                  <a:cubicBezTo>
                    <a:pt x="1781175" y="15082"/>
                    <a:pt x="1777437" y="18852"/>
                    <a:pt x="1773699" y="18852"/>
                  </a:cubicBezTo>
                  <a:cubicBezTo>
                    <a:pt x="1740054" y="22622"/>
                    <a:pt x="1706409" y="26393"/>
                    <a:pt x="1676502" y="30163"/>
                  </a:cubicBezTo>
                  <a:cubicBezTo>
                    <a:pt x="1669026" y="30163"/>
                    <a:pt x="1665287" y="26393"/>
                    <a:pt x="1665287" y="18852"/>
                  </a:cubicBezTo>
                  <a:cubicBezTo>
                    <a:pt x="1665287" y="15082"/>
                    <a:pt x="1669026" y="11311"/>
                    <a:pt x="1672764" y="11311"/>
                  </a:cubicBezTo>
                  <a:cubicBezTo>
                    <a:pt x="1706409" y="7541"/>
                    <a:pt x="1736315" y="3771"/>
                    <a:pt x="1769960" y="0"/>
                  </a:cubicBezTo>
                  <a:close/>
                  <a:moveTo>
                    <a:pt x="1514731" y="0"/>
                  </a:moveTo>
                  <a:cubicBezTo>
                    <a:pt x="1548836" y="3856"/>
                    <a:pt x="1579153" y="3856"/>
                    <a:pt x="1613258" y="7711"/>
                  </a:cubicBezTo>
                  <a:cubicBezTo>
                    <a:pt x="1617048" y="7711"/>
                    <a:pt x="1620837" y="11566"/>
                    <a:pt x="1620837" y="19277"/>
                  </a:cubicBezTo>
                  <a:cubicBezTo>
                    <a:pt x="1620837" y="23133"/>
                    <a:pt x="1617048" y="26988"/>
                    <a:pt x="1613258" y="26988"/>
                  </a:cubicBezTo>
                  <a:cubicBezTo>
                    <a:pt x="1579153" y="23133"/>
                    <a:pt x="1545047" y="23133"/>
                    <a:pt x="1510941" y="19277"/>
                  </a:cubicBezTo>
                  <a:cubicBezTo>
                    <a:pt x="1507152" y="19277"/>
                    <a:pt x="1503362" y="15422"/>
                    <a:pt x="1503362" y="7711"/>
                  </a:cubicBezTo>
                  <a:cubicBezTo>
                    <a:pt x="1503362" y="3856"/>
                    <a:pt x="1507152" y="0"/>
                    <a:pt x="1514731" y="0"/>
                  </a:cubicBezTo>
                  <a:close/>
                  <a:moveTo>
                    <a:pt x="1352794" y="0"/>
                  </a:moveTo>
                  <a:cubicBezTo>
                    <a:pt x="1379293" y="3969"/>
                    <a:pt x="1405792" y="3969"/>
                    <a:pt x="1432291" y="3969"/>
                  </a:cubicBezTo>
                  <a:cubicBezTo>
                    <a:pt x="1436076" y="3969"/>
                    <a:pt x="1439862" y="11907"/>
                    <a:pt x="1436076" y="15875"/>
                  </a:cubicBezTo>
                  <a:cubicBezTo>
                    <a:pt x="1436076" y="19844"/>
                    <a:pt x="1432291" y="23813"/>
                    <a:pt x="1428505" y="23813"/>
                  </a:cubicBezTo>
                  <a:cubicBezTo>
                    <a:pt x="1402006" y="23813"/>
                    <a:pt x="1375507" y="23813"/>
                    <a:pt x="1349008" y="19844"/>
                  </a:cubicBezTo>
                  <a:cubicBezTo>
                    <a:pt x="1345222" y="19844"/>
                    <a:pt x="1341437" y="15875"/>
                    <a:pt x="1345222" y="11907"/>
                  </a:cubicBezTo>
                  <a:cubicBezTo>
                    <a:pt x="1345222" y="7938"/>
                    <a:pt x="1349008" y="0"/>
                    <a:pt x="135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 lang="zh-CN" altLang="en-US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7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701799"/>
            <a:ext cx="74390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17" name="组合 16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18" name="组合 17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20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</a:t>
                  </a:r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一部分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21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19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22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文本框 22"/>
          <p:cNvSpPr txBox="1"/>
          <p:nvPr/>
        </p:nvSpPr>
        <p:spPr>
          <a:xfrm>
            <a:off x="657860" y="1457325"/>
            <a:ext cx="1087628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(一)意义和理解</a:t>
            </a:r>
            <a:endParaRPr lang="zh-CN" altLang="en-US" sz="2800" b="1"/>
          </a:p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如果一个人突然走进你的房间，并喊道“paper”,这有多种可能性。如果你不懂英语，那这声叫喊对你来说只是起不到任何刺激的噪音。但这个噪音不是思维对象，它不具备思维价值。或者你正在焦急地等待一个重要的文件，你会假设这声叫喊是通知你，你要的文件到了。如果你懂英语，但根据你的习惯和预期没有任何语境让你联想到这个词的意思，这种情况下这个词有意义，但不表示全部。然后你开始疑惑并引发思考，为这个表面上毫无意义的事件寻找一个合理的解释。如果你发现什么可以解释这个现象，那它就有意义了;你就明白它的意思了。作为会思考的人类，</a:t>
            </a:r>
            <a:r>
              <a:rPr lang="zh-CN" altLang="en-US" sz="2400">
                <a:solidFill>
                  <a:srgbClr val="FF0000"/>
                </a:solidFill>
              </a:rPr>
              <a:t>我们总是假想意义的存在，并认为没有意义是不正常的</a:t>
            </a:r>
            <a:r>
              <a:rPr lang="zh-CN" altLang="en-US" sz="2000">
                <a:solidFill>
                  <a:srgbClr val="FF0000"/>
                </a:solidFill>
              </a:rPr>
              <a:t>。所有的知识，所有的科学都试图掌握万事万物的意义</a:t>
            </a:r>
            <a:r>
              <a:rPr lang="zh-CN" altLang="en-US" sz="2000"/>
              <a:t>。这个过程包括将事物从本身表面孤立的情况下拿出来，找到它们作为某个整体的一部分存在的可能性，转而用这个整体来诠释事物;即赋予它意义。假设发现一块标记着奇怪记号的石头。那么这些痕迹有什么意义呢?就物体引发的这个问题而言，我们不明白它的意义;但就颜色和形状而言，我们知道这是石头，我们知道这个物体是什么。理解与不理解纵横交织，由此引发我们思考。</a:t>
            </a:r>
            <a:r>
              <a:rPr lang="zh-CN" altLang="en-US" sz="2000">
                <a:solidFill>
                  <a:srgbClr val="FF0000"/>
                </a:solidFill>
              </a:rPr>
              <a:t>我们有效思考的能力是依据大量已知信息</a:t>
            </a:r>
            <a:r>
              <a:rPr lang="zh-CN" altLang="en-US" sz="2000"/>
              <a:t>。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39" name="组合 38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43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</a:t>
                  </a:r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一部分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44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42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40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文本框 1"/>
          <p:cNvSpPr txBox="1"/>
          <p:nvPr/>
        </p:nvSpPr>
        <p:spPr>
          <a:xfrm>
            <a:off x="635635" y="1478915"/>
            <a:ext cx="10897870" cy="42157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（二）直接理解和间接理解</a:t>
            </a:r>
            <a:endParaRPr lang="zh-CN" altLang="en-US" sz="2000"/>
          </a:p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大部分语言都有两个词汇来表示这两种理解:</a:t>
            </a:r>
            <a:r>
              <a:rPr lang="zh-CN" altLang="en-US" sz="2000">
                <a:solidFill>
                  <a:srgbClr val="FF0000"/>
                </a:solidFill>
              </a:rPr>
              <a:t>一种是直接掌握，另一种是间接理解</a:t>
            </a:r>
            <a:r>
              <a:rPr lang="zh-CN" altLang="en-US" sz="2000"/>
              <a:t>。我们的思维世界就由这两种理解</a:t>
            </a:r>
            <a:r>
              <a:rPr lang="zh-CN" altLang="en-US" sz="2000">
                <a:solidFill>
                  <a:srgbClr val="FF0000"/>
                </a:solidFill>
              </a:rPr>
              <a:t>交织</a:t>
            </a:r>
            <a:r>
              <a:rPr lang="zh-CN" altLang="en-US" sz="2000"/>
              <a:t>而成。一且科学进入新的领域，人们就会发现许多并不理解的事物，某些印第安人进入大城市，看到桥梁、轨电车和电话，会呆头呆脑无动于衷，但看到工人爬上电线杆修理电线却会惊奇着迷。意义的积累增加，使我们对新的问题的认识更自觉，而只有把那些新的疑难问题转化为熟悉和明白的问题,我们才能理解或解决这些问题。这便是知识的不断盘旋上升的运动。我们真正知识的进步，部分是由于在先前认为清楚、明白和理所当然的那些事物中发现了不理解的东西，部分是由于使用直接理解到的意义作为工具或手段，去理解那些尚不清楚的和可疑的意义。任何熟悉的、明显的、平凡的事物，只要处在新的情境中，就会出现某些问题，并且为了理解这些问题而引起反思思维。任何事物或原则，不论多么奇怪，特殊或遥远，只要熟悉了它们的意义，就可以详细说明其意义。我们可以懂得、领会认识、理解和明了种种原则、规律和抽象真理。如前所述，直接的理解称之为直接理解，而非直接的理解称为间接理解，</a:t>
            </a:r>
            <a:r>
              <a:rPr lang="zh-CN" altLang="en-US" sz="2000">
                <a:solidFill>
                  <a:srgbClr val="FF0000"/>
                </a:solidFill>
              </a:rPr>
              <a:t>智力的进步就在于直接理解和间接理解的有规律的循环运动</a:t>
            </a:r>
            <a:r>
              <a:rPr lang="zh-CN" altLang="en-US" sz="2000"/>
              <a:t>。</a:t>
            </a:r>
            <a:endParaRPr lang="zh-CN" altLang="en-US" sz="2000"/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651375" y="3392486"/>
            <a:ext cx="2795588" cy="1182689"/>
            <a:chOff x="4651375" y="3392486"/>
            <a:chExt cx="2795588" cy="1182689"/>
          </a:xfrm>
        </p:grpSpPr>
        <p:grpSp>
          <p:nvGrpSpPr>
            <p:cNvPr id="9" name="组合 8"/>
            <p:cNvGrpSpPr/>
            <p:nvPr/>
          </p:nvGrpSpPr>
          <p:grpSpPr>
            <a:xfrm>
              <a:off x="4651375" y="3392486"/>
              <a:ext cx="2795588" cy="1182689"/>
              <a:chOff x="4651375" y="3392486"/>
              <a:chExt cx="2795588" cy="1182689"/>
            </a:xfrm>
          </p:grpSpPr>
          <p:sp>
            <p:nvSpPr>
              <p:cNvPr id="4" name="MH_SubTitle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4651375" y="3392486"/>
                <a:ext cx="2730500" cy="742950"/>
              </a:xfrm>
              <a:custGeom>
                <a:avLst/>
                <a:gdLst>
                  <a:gd name="T0" fmla="*/ 2147483646 w 931"/>
                  <a:gd name="T1" fmla="*/ 2147483646 h 253"/>
                  <a:gd name="T2" fmla="*/ 2147483646 w 931"/>
                  <a:gd name="T3" fmla="*/ 2147483646 h 253"/>
                  <a:gd name="T4" fmla="*/ 2147483646 w 931"/>
                  <a:gd name="T5" fmla="*/ 2147483646 h 253"/>
                  <a:gd name="T6" fmla="*/ 2147483646 w 931"/>
                  <a:gd name="T7" fmla="*/ 2147483646 h 253"/>
                  <a:gd name="T8" fmla="*/ 2147483646 w 931"/>
                  <a:gd name="T9" fmla="*/ 2147483646 h 253"/>
                  <a:gd name="T10" fmla="*/ 2147483646 w 931"/>
                  <a:gd name="T11" fmla="*/ 2147483646 h 253"/>
                  <a:gd name="T12" fmla="*/ 2147483646 w 931"/>
                  <a:gd name="T13" fmla="*/ 2147483646 h 253"/>
                  <a:gd name="T14" fmla="*/ 2147483646 w 931"/>
                  <a:gd name="T15" fmla="*/ 2147483646 h 253"/>
                  <a:gd name="T16" fmla="*/ 2147483646 w 931"/>
                  <a:gd name="T17" fmla="*/ 2147483646 h 253"/>
                  <a:gd name="T18" fmla="*/ 2147483646 w 931"/>
                  <a:gd name="T19" fmla="*/ 2147483646 h 253"/>
                  <a:gd name="T20" fmla="*/ 2147483646 w 931"/>
                  <a:gd name="T21" fmla="*/ 2147483646 h 253"/>
                  <a:gd name="T22" fmla="*/ 2147483646 w 931"/>
                  <a:gd name="T23" fmla="*/ 2147483646 h 253"/>
                  <a:gd name="T24" fmla="*/ 2147483646 w 931"/>
                  <a:gd name="T25" fmla="*/ 2147483646 h 2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31"/>
                  <a:gd name="T40" fmla="*/ 0 h 253"/>
                  <a:gd name="T41" fmla="*/ 931 w 931"/>
                  <a:gd name="T42" fmla="*/ 253 h 25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31" h="253">
                    <a:moveTo>
                      <a:pt x="61" y="248"/>
                    </a:moveTo>
                    <a:cubicBezTo>
                      <a:pt x="88" y="248"/>
                      <a:pt x="115" y="246"/>
                      <a:pt x="140" y="245"/>
                    </a:cubicBezTo>
                    <a:cubicBezTo>
                      <a:pt x="281" y="238"/>
                      <a:pt x="423" y="245"/>
                      <a:pt x="566" y="245"/>
                    </a:cubicBezTo>
                    <a:cubicBezTo>
                      <a:pt x="683" y="245"/>
                      <a:pt x="798" y="253"/>
                      <a:pt x="910" y="235"/>
                    </a:cubicBezTo>
                    <a:cubicBezTo>
                      <a:pt x="907" y="171"/>
                      <a:pt x="931" y="75"/>
                      <a:pt x="906" y="15"/>
                    </a:cubicBezTo>
                    <a:cubicBezTo>
                      <a:pt x="852" y="15"/>
                      <a:pt x="798" y="11"/>
                      <a:pt x="744" y="9"/>
                    </a:cubicBezTo>
                    <a:cubicBezTo>
                      <a:pt x="690" y="6"/>
                      <a:pt x="630" y="8"/>
                      <a:pt x="576" y="5"/>
                    </a:cubicBezTo>
                    <a:cubicBezTo>
                      <a:pt x="468" y="1"/>
                      <a:pt x="366" y="0"/>
                      <a:pt x="258" y="5"/>
                    </a:cubicBezTo>
                    <a:cubicBezTo>
                      <a:pt x="201" y="8"/>
                      <a:pt x="143" y="11"/>
                      <a:pt x="86" y="16"/>
                    </a:cubicBezTo>
                    <a:cubicBezTo>
                      <a:pt x="71" y="18"/>
                      <a:pt x="22" y="16"/>
                      <a:pt x="12" y="27"/>
                    </a:cubicBezTo>
                    <a:cubicBezTo>
                      <a:pt x="0" y="40"/>
                      <a:pt x="10" y="81"/>
                      <a:pt x="10" y="97"/>
                    </a:cubicBezTo>
                    <a:cubicBezTo>
                      <a:pt x="10" y="135"/>
                      <a:pt x="5" y="173"/>
                      <a:pt x="13" y="210"/>
                    </a:cubicBezTo>
                    <a:cubicBezTo>
                      <a:pt x="21" y="243"/>
                      <a:pt x="26" y="248"/>
                      <a:pt x="61" y="24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5875">
                <a:solidFill>
                  <a:schemeClr val="accent1"/>
                </a:solidFill>
                <a:miter lim="800000"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rPr>
                  <a:t>获得意义的过程</a:t>
                </a:r>
                <a:endPara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  <p:sp>
            <p:nvSpPr>
              <p:cNvPr id="5" name="MH_Other_1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7065963" y="3937000"/>
                <a:ext cx="381000" cy="638175"/>
              </a:xfrm>
              <a:custGeom>
                <a:avLst/>
                <a:gdLst>
                  <a:gd name="T0" fmla="*/ 30078 w 489601"/>
                  <a:gd name="T1" fmla="*/ 12482 h 817519"/>
                  <a:gd name="T2" fmla="*/ 31112 w 489601"/>
                  <a:gd name="T3" fmla="*/ 12453 h 817519"/>
                  <a:gd name="T4" fmla="*/ 2856 w 489601"/>
                  <a:gd name="T5" fmla="*/ 4822 h 817519"/>
                  <a:gd name="T6" fmla="*/ 8893 w 489601"/>
                  <a:gd name="T7" fmla="*/ 12068 h 817519"/>
                  <a:gd name="T8" fmla="*/ 14735 w 489601"/>
                  <a:gd name="T9" fmla="*/ 12027 h 817519"/>
                  <a:gd name="T10" fmla="*/ 17199 w 489601"/>
                  <a:gd name="T11" fmla="*/ 10727 h 817519"/>
                  <a:gd name="T12" fmla="*/ 17327 w 489601"/>
                  <a:gd name="T13" fmla="*/ 10818 h 817519"/>
                  <a:gd name="T14" fmla="*/ 17477 w 489601"/>
                  <a:gd name="T15" fmla="*/ 10595 h 817519"/>
                  <a:gd name="T16" fmla="*/ 17199 w 489601"/>
                  <a:gd name="T17" fmla="*/ 10727 h 817519"/>
                  <a:gd name="T18" fmla="*/ 10828 w 489601"/>
                  <a:gd name="T19" fmla="*/ 3877 h 817519"/>
                  <a:gd name="T20" fmla="*/ 30269 w 489601"/>
                  <a:gd name="T21" fmla="*/ 47 h 817519"/>
                  <a:gd name="T22" fmla="*/ 36627 w 489601"/>
                  <a:gd name="T23" fmla="*/ 10557 h 817519"/>
                  <a:gd name="T24" fmla="*/ 31112 w 489601"/>
                  <a:gd name="T25" fmla="*/ 11504 h 817519"/>
                  <a:gd name="T26" fmla="*/ 32337 w 489601"/>
                  <a:gd name="T27" fmla="*/ 1390 h 817519"/>
                  <a:gd name="T28" fmla="*/ 21629 w 489601"/>
                  <a:gd name="T29" fmla="*/ 7725 h 817519"/>
                  <a:gd name="T30" fmla="*/ 22773 w 489601"/>
                  <a:gd name="T31" fmla="*/ 11032 h 817519"/>
                  <a:gd name="T32" fmla="*/ 29733 w 489601"/>
                  <a:gd name="T33" fmla="*/ 12216 h 817519"/>
                  <a:gd name="T34" fmla="*/ 24869 w 489601"/>
                  <a:gd name="T35" fmla="*/ 12571 h 817519"/>
                  <a:gd name="T36" fmla="*/ 21931 w 489601"/>
                  <a:gd name="T37" fmla="*/ 12056 h 817519"/>
                  <a:gd name="T38" fmla="*/ 20985 w 489601"/>
                  <a:gd name="T39" fmla="*/ 12114 h 817519"/>
                  <a:gd name="T40" fmla="*/ 26777 w 489601"/>
                  <a:gd name="T41" fmla="*/ 23170 h 817519"/>
                  <a:gd name="T42" fmla="*/ 39281 w 489601"/>
                  <a:gd name="T43" fmla="*/ 68145 h 817519"/>
                  <a:gd name="T44" fmla="*/ 33182 w 489601"/>
                  <a:gd name="T45" fmla="*/ 45973 h 817519"/>
                  <a:gd name="T46" fmla="*/ 25557 w 489601"/>
                  <a:gd name="T47" fmla="*/ 26971 h 817519"/>
                  <a:gd name="T48" fmla="*/ 18722 w 489601"/>
                  <a:gd name="T49" fmla="*/ 12217 h 817519"/>
                  <a:gd name="T50" fmla="*/ 15170 w 489601"/>
                  <a:gd name="T51" fmla="*/ 29170 h 817519"/>
                  <a:gd name="T52" fmla="*/ 3832 w 489601"/>
                  <a:gd name="T53" fmla="*/ 50371 h 817519"/>
                  <a:gd name="T54" fmla="*/ 14653 w 489601"/>
                  <a:gd name="T55" fmla="*/ 13582 h 817519"/>
                  <a:gd name="T56" fmla="*/ 15119 w 489601"/>
                  <a:gd name="T57" fmla="*/ 12855 h 817519"/>
                  <a:gd name="T58" fmla="*/ 8308 w 489601"/>
                  <a:gd name="T59" fmla="*/ 13723 h 817519"/>
                  <a:gd name="T60" fmla="*/ 5641 w 489601"/>
                  <a:gd name="T61" fmla="*/ 13336 h 817519"/>
                  <a:gd name="T62" fmla="*/ 2742 w 489601"/>
                  <a:gd name="T63" fmla="*/ 11281 h 817519"/>
                  <a:gd name="T64" fmla="*/ 8068 w 489601"/>
                  <a:gd name="T65" fmla="*/ 727 h 817519"/>
                  <a:gd name="T66" fmla="*/ 18650 w 489601"/>
                  <a:gd name="T67" fmla="*/ 7976 h 817519"/>
                  <a:gd name="T68" fmla="*/ 20350 w 489601"/>
                  <a:gd name="T69" fmla="*/ 5606 h 817519"/>
                  <a:gd name="T70" fmla="*/ 21014 w 489601"/>
                  <a:gd name="T71" fmla="*/ 4232 h 817519"/>
                  <a:gd name="T72" fmla="*/ 22839 w 489601"/>
                  <a:gd name="T73" fmla="*/ 2655 h 8175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89601" h="817519">
                    <a:moveTo>
                      <a:pt x="382030" y="148204"/>
                    </a:moveTo>
                    <a:cubicBezTo>
                      <a:pt x="376386" y="149144"/>
                      <a:pt x="372154" y="149144"/>
                      <a:pt x="369332" y="148556"/>
                    </a:cubicBezTo>
                    <a:lnTo>
                      <a:pt x="369178" y="148440"/>
                    </a:lnTo>
                    <a:lnTo>
                      <a:pt x="382030" y="148204"/>
                    </a:lnTo>
                    <a:close/>
                    <a:moveTo>
                      <a:pt x="72717" y="25053"/>
                    </a:moveTo>
                    <a:cubicBezTo>
                      <a:pt x="50129" y="22710"/>
                      <a:pt x="31306" y="29271"/>
                      <a:pt x="35070" y="57390"/>
                    </a:cubicBezTo>
                    <a:cubicBezTo>
                      <a:pt x="38835" y="100506"/>
                      <a:pt x="68011" y="130500"/>
                      <a:pt x="104246" y="143154"/>
                    </a:cubicBezTo>
                    <a:lnTo>
                      <a:pt x="109197" y="143624"/>
                    </a:lnTo>
                    <a:lnTo>
                      <a:pt x="173943" y="136089"/>
                    </a:lnTo>
                    <a:lnTo>
                      <a:pt x="180928" y="143134"/>
                    </a:lnTo>
                    <a:lnTo>
                      <a:pt x="189943" y="140583"/>
                    </a:lnTo>
                    <a:lnTo>
                      <a:pt x="211202" y="127656"/>
                    </a:lnTo>
                    <a:lnTo>
                      <a:pt x="212009" y="128625"/>
                    </a:lnTo>
                    <a:lnTo>
                      <a:pt x="212766" y="128743"/>
                    </a:lnTo>
                    <a:lnTo>
                      <a:pt x="218745" y="128743"/>
                    </a:lnTo>
                    <a:lnTo>
                      <a:pt x="214613" y="126103"/>
                    </a:lnTo>
                    <a:lnTo>
                      <a:pt x="214799" y="125468"/>
                    </a:lnTo>
                    <a:lnTo>
                      <a:pt x="211202" y="127656"/>
                    </a:lnTo>
                    <a:lnTo>
                      <a:pt x="175304" y="84572"/>
                    </a:lnTo>
                    <a:cubicBezTo>
                      <a:pt x="163069" y="69575"/>
                      <a:pt x="149893" y="55515"/>
                      <a:pt x="132952" y="46142"/>
                    </a:cubicBezTo>
                    <a:cubicBezTo>
                      <a:pt x="121658" y="38644"/>
                      <a:pt x="95305" y="27396"/>
                      <a:pt x="72717" y="25053"/>
                    </a:cubicBezTo>
                    <a:close/>
                    <a:moveTo>
                      <a:pt x="371684" y="557"/>
                    </a:moveTo>
                    <a:cubicBezTo>
                      <a:pt x="403662" y="-2265"/>
                      <a:pt x="434700" y="5259"/>
                      <a:pt x="457273" y="31591"/>
                    </a:cubicBezTo>
                    <a:cubicBezTo>
                      <a:pt x="483608" y="61684"/>
                      <a:pt x="479846" y="103063"/>
                      <a:pt x="449749" y="125633"/>
                    </a:cubicBezTo>
                    <a:cubicBezTo>
                      <a:pt x="430938" y="140680"/>
                      <a:pt x="404603" y="140680"/>
                      <a:pt x="382030" y="148204"/>
                    </a:cubicBezTo>
                    <a:cubicBezTo>
                      <a:pt x="404603" y="144442"/>
                      <a:pt x="400841" y="136918"/>
                      <a:pt x="382030" y="136918"/>
                    </a:cubicBezTo>
                    <a:cubicBezTo>
                      <a:pt x="415889" y="133156"/>
                      <a:pt x="445987" y="110586"/>
                      <a:pt x="434700" y="69208"/>
                    </a:cubicBezTo>
                    <a:cubicBezTo>
                      <a:pt x="430938" y="50399"/>
                      <a:pt x="419651" y="27829"/>
                      <a:pt x="397078" y="16544"/>
                    </a:cubicBezTo>
                    <a:cubicBezTo>
                      <a:pt x="343467" y="-6026"/>
                      <a:pt x="308903" y="30650"/>
                      <a:pt x="282274" y="67856"/>
                    </a:cubicBezTo>
                    <a:lnTo>
                      <a:pt x="265593" y="91929"/>
                    </a:lnTo>
                    <a:lnTo>
                      <a:pt x="268531" y="126930"/>
                    </a:lnTo>
                    <a:lnTo>
                      <a:pt x="279636" y="131298"/>
                    </a:lnTo>
                    <a:cubicBezTo>
                      <a:pt x="312665" y="140151"/>
                      <a:pt x="367922" y="139269"/>
                      <a:pt x="382030" y="136918"/>
                    </a:cubicBezTo>
                    <a:cubicBezTo>
                      <a:pt x="370743" y="138799"/>
                      <a:pt x="365100" y="142561"/>
                      <a:pt x="365100" y="145382"/>
                    </a:cubicBezTo>
                    <a:lnTo>
                      <a:pt x="369178" y="148440"/>
                    </a:lnTo>
                    <a:lnTo>
                      <a:pt x="305376" y="149614"/>
                    </a:lnTo>
                    <a:lnTo>
                      <a:pt x="269295" y="143410"/>
                    </a:lnTo>
                    <a:lnTo>
                      <a:pt x="269295" y="143478"/>
                    </a:lnTo>
                    <a:cubicBezTo>
                      <a:pt x="261791" y="143478"/>
                      <a:pt x="261791" y="143478"/>
                      <a:pt x="261791" y="143478"/>
                    </a:cubicBezTo>
                    <a:lnTo>
                      <a:pt x="257677" y="144158"/>
                    </a:lnTo>
                    <a:lnTo>
                      <a:pt x="291826" y="190460"/>
                    </a:lnTo>
                    <a:cubicBezTo>
                      <a:pt x="307273" y="217317"/>
                      <a:pt x="319444" y="245586"/>
                      <a:pt x="328806" y="275741"/>
                    </a:cubicBezTo>
                    <a:cubicBezTo>
                      <a:pt x="355020" y="362434"/>
                      <a:pt x="336296" y="441590"/>
                      <a:pt x="407448" y="509437"/>
                    </a:cubicBezTo>
                    <a:cubicBezTo>
                      <a:pt x="486091" y="584823"/>
                      <a:pt x="501070" y="709210"/>
                      <a:pt x="482346" y="810981"/>
                    </a:cubicBezTo>
                    <a:cubicBezTo>
                      <a:pt x="474856" y="829827"/>
                      <a:pt x="448642" y="803442"/>
                      <a:pt x="452387" y="788365"/>
                    </a:cubicBezTo>
                    <a:cubicBezTo>
                      <a:pt x="467366" y="716748"/>
                      <a:pt x="463622" y="599900"/>
                      <a:pt x="407448" y="547130"/>
                    </a:cubicBezTo>
                    <a:cubicBezTo>
                      <a:pt x="373745" y="516976"/>
                      <a:pt x="351275" y="498129"/>
                      <a:pt x="332551" y="456667"/>
                    </a:cubicBezTo>
                    <a:cubicBezTo>
                      <a:pt x="313827" y="415205"/>
                      <a:pt x="321316" y="362434"/>
                      <a:pt x="313827" y="320972"/>
                    </a:cubicBezTo>
                    <a:cubicBezTo>
                      <a:pt x="299783" y="267260"/>
                      <a:pt x="281527" y="219908"/>
                      <a:pt x="252738" y="175736"/>
                    </a:cubicBezTo>
                    <a:lnTo>
                      <a:pt x="229900" y="145390"/>
                    </a:lnTo>
                    <a:lnTo>
                      <a:pt x="226506" y="148167"/>
                    </a:lnTo>
                    <a:cubicBezTo>
                      <a:pt x="180924" y="198879"/>
                      <a:pt x="199445" y="284549"/>
                      <a:pt x="186275" y="347153"/>
                    </a:cubicBezTo>
                    <a:cubicBezTo>
                      <a:pt x="163697" y="437530"/>
                      <a:pt x="118542" y="516610"/>
                      <a:pt x="84675" y="599455"/>
                    </a:cubicBezTo>
                    <a:cubicBezTo>
                      <a:pt x="84675" y="610752"/>
                      <a:pt x="47045" y="603221"/>
                      <a:pt x="47045" y="599455"/>
                    </a:cubicBezTo>
                    <a:cubicBezTo>
                      <a:pt x="88438" y="505313"/>
                      <a:pt x="148645" y="407405"/>
                      <a:pt x="152408" y="301965"/>
                    </a:cubicBezTo>
                    <a:cubicBezTo>
                      <a:pt x="155230" y="256777"/>
                      <a:pt x="155936" y="200997"/>
                      <a:pt x="179925" y="161634"/>
                    </a:cubicBezTo>
                    <a:lnTo>
                      <a:pt x="192579" y="148902"/>
                    </a:lnTo>
                    <a:lnTo>
                      <a:pt x="185657" y="152996"/>
                    </a:lnTo>
                    <a:cubicBezTo>
                      <a:pt x="163069" y="161431"/>
                      <a:pt x="138599" y="166118"/>
                      <a:pt x="114128" y="166118"/>
                    </a:cubicBezTo>
                    <a:lnTo>
                      <a:pt x="102016" y="163312"/>
                    </a:lnTo>
                    <a:lnTo>
                      <a:pt x="76747" y="166252"/>
                    </a:lnTo>
                    <a:cubicBezTo>
                      <a:pt x="73009" y="166252"/>
                      <a:pt x="69270" y="162482"/>
                      <a:pt x="69270" y="158711"/>
                    </a:cubicBezTo>
                    <a:lnTo>
                      <a:pt x="71255" y="155709"/>
                    </a:lnTo>
                    <a:lnTo>
                      <a:pt x="33659" y="134249"/>
                    </a:lnTo>
                    <a:cubicBezTo>
                      <a:pt x="10600" y="115503"/>
                      <a:pt x="-4458" y="89258"/>
                      <a:pt x="1189" y="57390"/>
                    </a:cubicBezTo>
                    <a:cubicBezTo>
                      <a:pt x="4953" y="19898"/>
                      <a:pt x="68952" y="8650"/>
                      <a:pt x="99070" y="8650"/>
                    </a:cubicBezTo>
                    <a:cubicBezTo>
                      <a:pt x="155540" y="14274"/>
                      <a:pt x="184480" y="45205"/>
                      <a:pt x="216068" y="80881"/>
                    </a:cubicBezTo>
                    <a:lnTo>
                      <a:pt x="228999" y="94932"/>
                    </a:lnTo>
                    <a:lnTo>
                      <a:pt x="248943" y="67797"/>
                    </a:lnTo>
                    <a:lnTo>
                      <a:pt x="249881" y="66719"/>
                    </a:lnTo>
                    <a:lnTo>
                      <a:pt x="250534" y="61537"/>
                    </a:lnTo>
                    <a:cubicBezTo>
                      <a:pt x="250534" y="54088"/>
                      <a:pt x="254286" y="50364"/>
                      <a:pt x="258038" y="50364"/>
                    </a:cubicBezTo>
                    <a:lnTo>
                      <a:pt x="261298" y="53600"/>
                    </a:lnTo>
                    <a:lnTo>
                      <a:pt x="280451" y="31591"/>
                    </a:lnTo>
                    <a:cubicBezTo>
                      <a:pt x="306786" y="16544"/>
                      <a:pt x="339705" y="3378"/>
                      <a:pt x="371684" y="5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4716464" y="3429000"/>
              <a:ext cx="2579687" cy="661987"/>
            </a:xfrm>
            <a:custGeom>
              <a:avLst/>
              <a:gdLst>
                <a:gd name="T0" fmla="*/ 217439 w 3308350"/>
                <a:gd name="T1" fmla="*/ 70544 h 847726"/>
                <a:gd name="T2" fmla="*/ 38765 w 3308350"/>
                <a:gd name="T3" fmla="*/ 69933 h 847726"/>
                <a:gd name="T4" fmla="*/ 13341 w 3308350"/>
                <a:gd name="T5" fmla="*/ 68710 h 847726"/>
                <a:gd name="T6" fmla="*/ 13027 w 3308350"/>
                <a:gd name="T7" fmla="*/ 69943 h 847726"/>
                <a:gd name="T8" fmla="*/ 238348 w 3308350"/>
                <a:gd name="T9" fmla="*/ 70277 h 847726"/>
                <a:gd name="T10" fmla="*/ 212370 w 3308350"/>
                <a:gd name="T11" fmla="*/ 69608 h 847726"/>
                <a:gd name="T12" fmla="*/ 199312 w 3308350"/>
                <a:gd name="T13" fmla="*/ 69015 h 847726"/>
                <a:gd name="T14" fmla="*/ 177160 w 3308350"/>
                <a:gd name="T15" fmla="*/ 68403 h 847726"/>
                <a:gd name="T16" fmla="*/ 177160 w 3308350"/>
                <a:gd name="T17" fmla="*/ 68403 h 847726"/>
                <a:gd name="T18" fmla="*/ 168726 w 3308350"/>
                <a:gd name="T19" fmla="*/ 69875 h 847726"/>
                <a:gd name="T20" fmla="*/ 159344 w 3308350"/>
                <a:gd name="T21" fmla="*/ 69286 h 847726"/>
                <a:gd name="T22" fmla="*/ 131767 w 3308350"/>
                <a:gd name="T23" fmla="*/ 68001 h 847726"/>
                <a:gd name="T24" fmla="*/ 52142 w 3308350"/>
                <a:gd name="T25" fmla="*/ 68001 h 847726"/>
                <a:gd name="T26" fmla="*/ 52142 w 3308350"/>
                <a:gd name="T27" fmla="*/ 68001 h 847726"/>
                <a:gd name="T28" fmla="*/ 243340 w 3308350"/>
                <a:gd name="T29" fmla="*/ 68345 h 847726"/>
                <a:gd name="T30" fmla="*/ 97101 w 3308350"/>
                <a:gd name="T31" fmla="*/ 69340 h 847726"/>
                <a:gd name="T32" fmla="*/ 78655 w 3308350"/>
                <a:gd name="T33" fmla="*/ 69340 h 847726"/>
                <a:gd name="T34" fmla="*/ 145890 w 3308350"/>
                <a:gd name="T35" fmla="*/ 69902 h 847726"/>
                <a:gd name="T36" fmla="*/ 118057 w 3308350"/>
                <a:gd name="T37" fmla="*/ 68286 h 847726"/>
                <a:gd name="T38" fmla="*/ 65278 w 3308350"/>
                <a:gd name="T39" fmla="*/ 67332 h 847726"/>
                <a:gd name="T40" fmla="*/ 57132 w 3308350"/>
                <a:gd name="T41" fmla="*/ 68286 h 847726"/>
                <a:gd name="T42" fmla="*/ 83723 w 3308350"/>
                <a:gd name="T43" fmla="*/ 68626 h 847726"/>
                <a:gd name="T44" fmla="*/ 9051 w 3308350"/>
                <a:gd name="T45" fmla="*/ 69247 h 847726"/>
                <a:gd name="T46" fmla="*/ 1154 w 3308350"/>
                <a:gd name="T47" fmla="*/ 48591 h 847726"/>
                <a:gd name="T48" fmla="*/ 1154 w 3308350"/>
                <a:gd name="T49" fmla="*/ 48591 h 847726"/>
                <a:gd name="T50" fmla="*/ 272142 w 3308350"/>
                <a:gd name="T51" fmla="*/ 46420 h 847726"/>
                <a:gd name="T52" fmla="*/ 528 w 3308350"/>
                <a:gd name="T53" fmla="*/ 44203 h 847726"/>
                <a:gd name="T54" fmla="*/ 273350 w 3308350"/>
                <a:gd name="T55" fmla="*/ 42033 h 847726"/>
                <a:gd name="T56" fmla="*/ 2186 w 3308350"/>
                <a:gd name="T57" fmla="*/ 22316 h 847726"/>
                <a:gd name="T58" fmla="*/ 905 w 3308350"/>
                <a:gd name="T59" fmla="*/ 27990 h 847726"/>
                <a:gd name="T60" fmla="*/ 274895 w 3308350"/>
                <a:gd name="T61" fmla="*/ 25150 h 847726"/>
                <a:gd name="T62" fmla="*/ 273972 w 3308350"/>
                <a:gd name="T63" fmla="*/ 18791 h 847726"/>
                <a:gd name="T64" fmla="*/ 940 w 3308350"/>
                <a:gd name="T65" fmla="*/ 17804 h 847726"/>
                <a:gd name="T66" fmla="*/ 270850 w 3308350"/>
                <a:gd name="T67" fmla="*/ 5489 h 847726"/>
                <a:gd name="T68" fmla="*/ 270850 w 3308350"/>
                <a:gd name="T69" fmla="*/ 5489 h 847726"/>
                <a:gd name="T70" fmla="*/ 5277 w 3308350"/>
                <a:gd name="T71" fmla="*/ 6727 h 847726"/>
                <a:gd name="T72" fmla="*/ 267142 w 3308350"/>
                <a:gd name="T73" fmla="*/ 5756 h 847726"/>
                <a:gd name="T74" fmla="*/ 27420 w 3308350"/>
                <a:gd name="T75" fmla="*/ 5444 h 847726"/>
                <a:gd name="T76" fmla="*/ 27420 w 3308350"/>
                <a:gd name="T77" fmla="*/ 3883 h 847726"/>
                <a:gd name="T78" fmla="*/ 244952 w 3308350"/>
                <a:gd name="T79" fmla="*/ 5131 h 847726"/>
                <a:gd name="T80" fmla="*/ 241127 w 3308350"/>
                <a:gd name="T81" fmla="*/ 3883 h 847726"/>
                <a:gd name="T82" fmla="*/ 40921 w 3308350"/>
                <a:gd name="T83" fmla="*/ 4194 h 847726"/>
                <a:gd name="T84" fmla="*/ 205605 w 3308350"/>
                <a:gd name="T85" fmla="*/ 2008 h 847726"/>
                <a:gd name="T86" fmla="*/ 204984 w 3308350"/>
                <a:gd name="T87" fmla="*/ 2650 h 847726"/>
                <a:gd name="T88" fmla="*/ 58434 w 3308350"/>
                <a:gd name="T89" fmla="*/ 2907 h 847726"/>
                <a:gd name="T90" fmla="*/ 46189 w 3308350"/>
                <a:gd name="T91" fmla="*/ 5087 h 847726"/>
                <a:gd name="T92" fmla="*/ 222429 w 3308350"/>
                <a:gd name="T93" fmla="*/ 2249 h 847726"/>
                <a:gd name="T94" fmla="*/ 218983 w 3308350"/>
                <a:gd name="T95" fmla="*/ 3213 h 847726"/>
                <a:gd name="T96" fmla="*/ 185843 w 3308350"/>
                <a:gd name="T97" fmla="*/ 3213 h 847726"/>
                <a:gd name="T98" fmla="*/ 201159 w 3308350"/>
                <a:gd name="T99" fmla="*/ 3246 h 847726"/>
                <a:gd name="T100" fmla="*/ 171812 w 3308350"/>
                <a:gd name="T101" fmla="*/ 1383 h 847726"/>
                <a:gd name="T102" fmla="*/ 164884 w 3308350"/>
                <a:gd name="T103" fmla="*/ 2008 h 847726"/>
                <a:gd name="T104" fmla="*/ 80575 w 3308350"/>
                <a:gd name="T105" fmla="*/ 3614 h 847726"/>
                <a:gd name="T106" fmla="*/ 160527 w 3308350"/>
                <a:gd name="T107" fmla="*/ 1355 h 847726"/>
                <a:gd name="T108" fmla="*/ 105830 w 3308350"/>
                <a:gd name="T109" fmla="*/ 401 h 847726"/>
                <a:gd name="T110" fmla="*/ 105830 w 3308350"/>
                <a:gd name="T111" fmla="*/ 401 h 847726"/>
                <a:gd name="T112" fmla="*/ 85880 w 3308350"/>
                <a:gd name="T113" fmla="*/ 1355 h 847726"/>
                <a:gd name="T114" fmla="*/ 138371 w 3308350"/>
                <a:gd name="T115" fmla="*/ 1590 h 847726"/>
                <a:gd name="T116" fmla="*/ 134048 w 3308350"/>
                <a:gd name="T117" fmla="*/ 2276 h 847726"/>
                <a:gd name="T118" fmla="*/ 119325 w 3308350"/>
                <a:gd name="T119" fmla="*/ 1338 h 8477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8350" h="847726">
                  <a:moveTo>
                    <a:pt x="2609389" y="817563"/>
                  </a:moveTo>
                  <a:cubicBezTo>
                    <a:pt x="2613127" y="817563"/>
                    <a:pt x="2613127" y="817563"/>
                    <a:pt x="2616866" y="817563"/>
                  </a:cubicBezTo>
                  <a:cubicBezTo>
                    <a:pt x="2646772" y="817563"/>
                    <a:pt x="2676679" y="817563"/>
                    <a:pt x="2710324" y="817563"/>
                  </a:cubicBezTo>
                  <a:cubicBezTo>
                    <a:pt x="2714062" y="817563"/>
                    <a:pt x="2717800" y="821373"/>
                    <a:pt x="2717800" y="825183"/>
                  </a:cubicBezTo>
                  <a:cubicBezTo>
                    <a:pt x="2717800" y="828993"/>
                    <a:pt x="2714062" y="836613"/>
                    <a:pt x="2710324" y="836613"/>
                  </a:cubicBezTo>
                  <a:cubicBezTo>
                    <a:pt x="2676679" y="836613"/>
                    <a:pt x="2646772" y="836613"/>
                    <a:pt x="2616866" y="836613"/>
                  </a:cubicBezTo>
                  <a:cubicBezTo>
                    <a:pt x="2613127" y="836613"/>
                    <a:pt x="2613127" y="836613"/>
                    <a:pt x="2609389" y="836613"/>
                  </a:cubicBezTo>
                  <a:cubicBezTo>
                    <a:pt x="2605651" y="836613"/>
                    <a:pt x="2601912" y="832803"/>
                    <a:pt x="2601912" y="825183"/>
                  </a:cubicBezTo>
                  <a:cubicBezTo>
                    <a:pt x="2601912" y="821373"/>
                    <a:pt x="2605651" y="817563"/>
                    <a:pt x="2609389" y="817563"/>
                  </a:cubicBezTo>
                  <a:close/>
                  <a:moveTo>
                    <a:pt x="466526" y="814842"/>
                  </a:moveTo>
                  <a:cubicBezTo>
                    <a:pt x="470296" y="811213"/>
                    <a:pt x="474067" y="818470"/>
                    <a:pt x="474067" y="822099"/>
                  </a:cubicBezTo>
                  <a:cubicBezTo>
                    <a:pt x="477837" y="825728"/>
                    <a:pt x="470296" y="829356"/>
                    <a:pt x="466526" y="829356"/>
                  </a:cubicBezTo>
                  <a:cubicBezTo>
                    <a:pt x="436363" y="832985"/>
                    <a:pt x="402431" y="832985"/>
                    <a:pt x="368498" y="836613"/>
                  </a:cubicBezTo>
                  <a:cubicBezTo>
                    <a:pt x="360957" y="836613"/>
                    <a:pt x="357187" y="832985"/>
                    <a:pt x="357187" y="825728"/>
                  </a:cubicBezTo>
                  <a:cubicBezTo>
                    <a:pt x="357187" y="822099"/>
                    <a:pt x="360957" y="818470"/>
                    <a:pt x="368498" y="818470"/>
                  </a:cubicBezTo>
                  <a:cubicBezTo>
                    <a:pt x="402431" y="814842"/>
                    <a:pt x="432593" y="814842"/>
                    <a:pt x="466526" y="814842"/>
                  </a:cubicBezTo>
                  <a:close/>
                  <a:moveTo>
                    <a:pt x="155360" y="814408"/>
                  </a:moveTo>
                  <a:cubicBezTo>
                    <a:pt x="156776" y="813039"/>
                    <a:pt x="158664" y="813039"/>
                    <a:pt x="160552" y="814865"/>
                  </a:cubicBezTo>
                  <a:cubicBezTo>
                    <a:pt x="171879" y="814865"/>
                    <a:pt x="183206" y="818516"/>
                    <a:pt x="198309" y="818516"/>
                  </a:cubicBezTo>
                  <a:cubicBezTo>
                    <a:pt x="224738" y="822167"/>
                    <a:pt x="251168" y="825818"/>
                    <a:pt x="281374" y="829470"/>
                  </a:cubicBezTo>
                  <a:cubicBezTo>
                    <a:pt x="285149" y="829470"/>
                    <a:pt x="288925" y="833121"/>
                    <a:pt x="285149" y="836772"/>
                  </a:cubicBezTo>
                  <a:cubicBezTo>
                    <a:pt x="285149" y="844075"/>
                    <a:pt x="281374" y="847726"/>
                    <a:pt x="277598" y="847726"/>
                  </a:cubicBezTo>
                  <a:cubicBezTo>
                    <a:pt x="251168" y="844075"/>
                    <a:pt x="224738" y="840424"/>
                    <a:pt x="194533" y="836772"/>
                  </a:cubicBezTo>
                  <a:cubicBezTo>
                    <a:pt x="179430" y="836772"/>
                    <a:pt x="168103" y="833121"/>
                    <a:pt x="156776" y="829470"/>
                  </a:cubicBezTo>
                  <a:cubicBezTo>
                    <a:pt x="153001" y="829470"/>
                    <a:pt x="149225" y="825818"/>
                    <a:pt x="153001" y="822167"/>
                  </a:cubicBezTo>
                  <a:cubicBezTo>
                    <a:pt x="153001" y="818516"/>
                    <a:pt x="153945" y="815777"/>
                    <a:pt x="155360" y="814408"/>
                  </a:cubicBezTo>
                  <a:close/>
                  <a:moveTo>
                    <a:pt x="2771314" y="814388"/>
                  </a:moveTo>
                  <a:cubicBezTo>
                    <a:pt x="2804959" y="814388"/>
                    <a:pt x="2834865" y="814388"/>
                    <a:pt x="2868510" y="814388"/>
                  </a:cubicBezTo>
                  <a:cubicBezTo>
                    <a:pt x="2872249" y="814388"/>
                    <a:pt x="2879725" y="818198"/>
                    <a:pt x="2879725" y="822008"/>
                  </a:cubicBezTo>
                  <a:cubicBezTo>
                    <a:pt x="2879725" y="825818"/>
                    <a:pt x="2875987" y="833438"/>
                    <a:pt x="2868510" y="833438"/>
                  </a:cubicBezTo>
                  <a:cubicBezTo>
                    <a:pt x="2838604" y="833438"/>
                    <a:pt x="2804959" y="833438"/>
                    <a:pt x="2771314" y="833438"/>
                  </a:cubicBezTo>
                  <a:cubicBezTo>
                    <a:pt x="2767576" y="833438"/>
                    <a:pt x="2763837" y="829628"/>
                    <a:pt x="2763837" y="825818"/>
                  </a:cubicBezTo>
                  <a:cubicBezTo>
                    <a:pt x="2763837" y="822008"/>
                    <a:pt x="2767576" y="814388"/>
                    <a:pt x="2771314" y="814388"/>
                  </a:cubicBezTo>
                  <a:close/>
                  <a:moveTo>
                    <a:pt x="2451202" y="814388"/>
                  </a:moveTo>
                  <a:cubicBezTo>
                    <a:pt x="2484847" y="818092"/>
                    <a:pt x="2514754" y="818092"/>
                    <a:pt x="2548399" y="818092"/>
                  </a:cubicBezTo>
                  <a:cubicBezTo>
                    <a:pt x="2552137" y="818092"/>
                    <a:pt x="2555875" y="821797"/>
                    <a:pt x="2555875" y="825501"/>
                  </a:cubicBezTo>
                  <a:cubicBezTo>
                    <a:pt x="2555875" y="832909"/>
                    <a:pt x="2552137" y="836613"/>
                    <a:pt x="2548399" y="836613"/>
                  </a:cubicBezTo>
                  <a:cubicBezTo>
                    <a:pt x="2514754" y="836613"/>
                    <a:pt x="2481109" y="836613"/>
                    <a:pt x="2451202" y="832909"/>
                  </a:cubicBezTo>
                  <a:cubicBezTo>
                    <a:pt x="2443726" y="832909"/>
                    <a:pt x="2439987" y="829205"/>
                    <a:pt x="2439987" y="825501"/>
                  </a:cubicBezTo>
                  <a:cubicBezTo>
                    <a:pt x="2439987" y="821797"/>
                    <a:pt x="2443726" y="814388"/>
                    <a:pt x="2451202" y="814388"/>
                  </a:cubicBezTo>
                  <a:close/>
                  <a:moveTo>
                    <a:pt x="2387498" y="811213"/>
                  </a:moveTo>
                  <a:cubicBezTo>
                    <a:pt x="2394975" y="811213"/>
                    <a:pt x="2398713" y="814842"/>
                    <a:pt x="2398713" y="818470"/>
                  </a:cubicBezTo>
                  <a:cubicBezTo>
                    <a:pt x="2398713" y="825728"/>
                    <a:pt x="2394975" y="829356"/>
                    <a:pt x="2391237" y="829356"/>
                  </a:cubicBezTo>
                  <a:cubicBezTo>
                    <a:pt x="2357592" y="832985"/>
                    <a:pt x="2323947" y="832985"/>
                    <a:pt x="2290302" y="836613"/>
                  </a:cubicBezTo>
                  <a:cubicBezTo>
                    <a:pt x="2286564" y="836613"/>
                    <a:pt x="2282825" y="832985"/>
                    <a:pt x="2282825" y="829356"/>
                  </a:cubicBezTo>
                  <a:cubicBezTo>
                    <a:pt x="2282825" y="822099"/>
                    <a:pt x="2286564" y="818470"/>
                    <a:pt x="2290302" y="818470"/>
                  </a:cubicBezTo>
                  <a:cubicBezTo>
                    <a:pt x="2323947" y="814842"/>
                    <a:pt x="2353853" y="814842"/>
                    <a:pt x="2387498" y="811213"/>
                  </a:cubicBezTo>
                  <a:close/>
                  <a:moveTo>
                    <a:pt x="2132115" y="811213"/>
                  </a:moveTo>
                  <a:cubicBezTo>
                    <a:pt x="2162022" y="811213"/>
                    <a:pt x="2195667" y="814917"/>
                    <a:pt x="2229312" y="814917"/>
                  </a:cubicBezTo>
                  <a:cubicBezTo>
                    <a:pt x="2233050" y="814917"/>
                    <a:pt x="2236788" y="818622"/>
                    <a:pt x="2236788" y="822326"/>
                  </a:cubicBezTo>
                  <a:cubicBezTo>
                    <a:pt x="2236788" y="829734"/>
                    <a:pt x="2233050" y="833438"/>
                    <a:pt x="2229312" y="833438"/>
                  </a:cubicBezTo>
                  <a:cubicBezTo>
                    <a:pt x="2195667" y="829734"/>
                    <a:pt x="2162022" y="829734"/>
                    <a:pt x="2128377" y="829734"/>
                  </a:cubicBezTo>
                  <a:cubicBezTo>
                    <a:pt x="2124639" y="829734"/>
                    <a:pt x="2120900" y="826030"/>
                    <a:pt x="2120900" y="822326"/>
                  </a:cubicBezTo>
                  <a:cubicBezTo>
                    <a:pt x="2120900" y="814917"/>
                    <a:pt x="2124639" y="811213"/>
                    <a:pt x="2132115" y="811213"/>
                  </a:cubicBezTo>
                  <a:close/>
                  <a:moveTo>
                    <a:pt x="1970286" y="811213"/>
                  </a:moveTo>
                  <a:cubicBezTo>
                    <a:pt x="1989138" y="811213"/>
                    <a:pt x="2011760" y="811213"/>
                    <a:pt x="2030611" y="811213"/>
                  </a:cubicBezTo>
                  <a:cubicBezTo>
                    <a:pt x="2041922" y="811213"/>
                    <a:pt x="2057003" y="811213"/>
                    <a:pt x="2068314" y="811213"/>
                  </a:cubicBezTo>
                  <a:cubicBezTo>
                    <a:pt x="2072085" y="811213"/>
                    <a:pt x="2079625" y="814706"/>
                    <a:pt x="2079625" y="821691"/>
                  </a:cubicBezTo>
                  <a:cubicBezTo>
                    <a:pt x="2079625" y="825184"/>
                    <a:pt x="2072085" y="828676"/>
                    <a:pt x="2068314" y="828676"/>
                  </a:cubicBezTo>
                  <a:cubicBezTo>
                    <a:pt x="2057003" y="828676"/>
                    <a:pt x="2041922" y="828676"/>
                    <a:pt x="2030611" y="828676"/>
                  </a:cubicBezTo>
                  <a:cubicBezTo>
                    <a:pt x="2011760" y="828676"/>
                    <a:pt x="1989138" y="828676"/>
                    <a:pt x="1970286" y="828676"/>
                  </a:cubicBezTo>
                  <a:cubicBezTo>
                    <a:pt x="1966516" y="828676"/>
                    <a:pt x="1958975" y="825184"/>
                    <a:pt x="1958975" y="821691"/>
                  </a:cubicBezTo>
                  <a:cubicBezTo>
                    <a:pt x="1958975" y="814706"/>
                    <a:pt x="1966516" y="811213"/>
                    <a:pt x="1970286" y="811213"/>
                  </a:cubicBezTo>
                  <a:close/>
                  <a:moveTo>
                    <a:pt x="1807804" y="811213"/>
                  </a:moveTo>
                  <a:cubicBezTo>
                    <a:pt x="1841910" y="811213"/>
                    <a:pt x="1876016" y="811213"/>
                    <a:pt x="1910121" y="811213"/>
                  </a:cubicBezTo>
                  <a:cubicBezTo>
                    <a:pt x="1913911" y="811213"/>
                    <a:pt x="1917700" y="814706"/>
                    <a:pt x="1917700" y="821691"/>
                  </a:cubicBezTo>
                  <a:cubicBezTo>
                    <a:pt x="1917700" y="825184"/>
                    <a:pt x="1913911" y="828676"/>
                    <a:pt x="1906332" y="828676"/>
                  </a:cubicBezTo>
                  <a:cubicBezTo>
                    <a:pt x="1876016" y="828676"/>
                    <a:pt x="1841910" y="828676"/>
                    <a:pt x="1807804" y="828676"/>
                  </a:cubicBezTo>
                  <a:cubicBezTo>
                    <a:pt x="1804015" y="828676"/>
                    <a:pt x="1800225" y="825184"/>
                    <a:pt x="1800225" y="818198"/>
                  </a:cubicBezTo>
                  <a:cubicBezTo>
                    <a:pt x="1800225" y="814706"/>
                    <a:pt x="1804015" y="811213"/>
                    <a:pt x="1807804" y="811213"/>
                  </a:cubicBezTo>
                  <a:close/>
                  <a:moveTo>
                    <a:pt x="1488613" y="806450"/>
                  </a:moveTo>
                  <a:cubicBezTo>
                    <a:pt x="1522259" y="806450"/>
                    <a:pt x="1555904" y="806450"/>
                    <a:pt x="1585810" y="806450"/>
                  </a:cubicBezTo>
                  <a:cubicBezTo>
                    <a:pt x="1593287" y="806450"/>
                    <a:pt x="1597025" y="810260"/>
                    <a:pt x="1597025" y="817880"/>
                  </a:cubicBezTo>
                  <a:cubicBezTo>
                    <a:pt x="1597025" y="821690"/>
                    <a:pt x="1593287" y="825500"/>
                    <a:pt x="1585810" y="825500"/>
                  </a:cubicBezTo>
                  <a:cubicBezTo>
                    <a:pt x="1552165" y="825500"/>
                    <a:pt x="1522259" y="825500"/>
                    <a:pt x="1488613" y="825500"/>
                  </a:cubicBezTo>
                  <a:cubicBezTo>
                    <a:pt x="1484875" y="825500"/>
                    <a:pt x="1481137" y="821690"/>
                    <a:pt x="1481137" y="814070"/>
                  </a:cubicBezTo>
                  <a:cubicBezTo>
                    <a:pt x="1481137" y="810260"/>
                    <a:pt x="1484875" y="806450"/>
                    <a:pt x="1488613" y="806450"/>
                  </a:cubicBezTo>
                  <a:close/>
                  <a:moveTo>
                    <a:pt x="627523" y="806450"/>
                  </a:moveTo>
                  <a:cubicBezTo>
                    <a:pt x="631262" y="806450"/>
                    <a:pt x="635000" y="810154"/>
                    <a:pt x="635000" y="813859"/>
                  </a:cubicBezTo>
                  <a:cubicBezTo>
                    <a:pt x="635000" y="821267"/>
                    <a:pt x="631262" y="824971"/>
                    <a:pt x="627523" y="824971"/>
                  </a:cubicBezTo>
                  <a:cubicBezTo>
                    <a:pt x="593878" y="824971"/>
                    <a:pt x="560233" y="824971"/>
                    <a:pt x="526589" y="828675"/>
                  </a:cubicBezTo>
                  <a:cubicBezTo>
                    <a:pt x="522850" y="828675"/>
                    <a:pt x="519112" y="824971"/>
                    <a:pt x="519112" y="817563"/>
                  </a:cubicBezTo>
                  <a:cubicBezTo>
                    <a:pt x="519112" y="813859"/>
                    <a:pt x="522850" y="810154"/>
                    <a:pt x="526589" y="810154"/>
                  </a:cubicBezTo>
                  <a:cubicBezTo>
                    <a:pt x="560233" y="806450"/>
                    <a:pt x="593878" y="806450"/>
                    <a:pt x="627523" y="806450"/>
                  </a:cubicBezTo>
                  <a:close/>
                  <a:moveTo>
                    <a:pt x="3030896" y="803275"/>
                  </a:moveTo>
                  <a:cubicBezTo>
                    <a:pt x="3034686" y="803275"/>
                    <a:pt x="3038475" y="806904"/>
                    <a:pt x="3038475" y="814161"/>
                  </a:cubicBezTo>
                  <a:cubicBezTo>
                    <a:pt x="3038475" y="817790"/>
                    <a:pt x="3034686" y="821418"/>
                    <a:pt x="3030896" y="821418"/>
                  </a:cubicBezTo>
                  <a:cubicBezTo>
                    <a:pt x="2996791" y="825047"/>
                    <a:pt x="2962685" y="825047"/>
                    <a:pt x="2932369" y="828675"/>
                  </a:cubicBezTo>
                  <a:cubicBezTo>
                    <a:pt x="2924790" y="828675"/>
                    <a:pt x="2921000" y="825047"/>
                    <a:pt x="2921000" y="821418"/>
                  </a:cubicBezTo>
                  <a:cubicBezTo>
                    <a:pt x="2921000" y="814161"/>
                    <a:pt x="2924790" y="810532"/>
                    <a:pt x="2928579" y="810532"/>
                  </a:cubicBezTo>
                  <a:cubicBezTo>
                    <a:pt x="2962685" y="810532"/>
                    <a:pt x="2996791" y="806904"/>
                    <a:pt x="3030896" y="803275"/>
                  </a:cubicBezTo>
                  <a:close/>
                  <a:moveTo>
                    <a:pt x="1168598" y="803275"/>
                  </a:moveTo>
                  <a:cubicBezTo>
                    <a:pt x="1202531" y="803275"/>
                    <a:pt x="1232693" y="803275"/>
                    <a:pt x="1266626" y="803275"/>
                  </a:cubicBezTo>
                  <a:cubicBezTo>
                    <a:pt x="1270396" y="803275"/>
                    <a:pt x="1277937" y="807085"/>
                    <a:pt x="1274167" y="814705"/>
                  </a:cubicBezTo>
                  <a:cubicBezTo>
                    <a:pt x="1274167" y="818515"/>
                    <a:pt x="1270396" y="822325"/>
                    <a:pt x="1266626" y="822325"/>
                  </a:cubicBezTo>
                  <a:cubicBezTo>
                    <a:pt x="1232693" y="822325"/>
                    <a:pt x="1202531" y="822325"/>
                    <a:pt x="1168598" y="822325"/>
                  </a:cubicBezTo>
                  <a:cubicBezTo>
                    <a:pt x="1161057" y="822325"/>
                    <a:pt x="1157287" y="818515"/>
                    <a:pt x="1157287" y="810895"/>
                  </a:cubicBezTo>
                  <a:cubicBezTo>
                    <a:pt x="1157287" y="807085"/>
                    <a:pt x="1161057" y="803275"/>
                    <a:pt x="1168598" y="803275"/>
                  </a:cubicBezTo>
                  <a:close/>
                  <a:moveTo>
                    <a:pt x="849415" y="803275"/>
                  </a:moveTo>
                  <a:cubicBezTo>
                    <a:pt x="879321" y="803275"/>
                    <a:pt x="912966" y="803275"/>
                    <a:pt x="946611" y="803275"/>
                  </a:cubicBezTo>
                  <a:cubicBezTo>
                    <a:pt x="950350" y="803275"/>
                    <a:pt x="954088" y="807085"/>
                    <a:pt x="954088" y="810895"/>
                  </a:cubicBezTo>
                  <a:cubicBezTo>
                    <a:pt x="954088" y="814705"/>
                    <a:pt x="950350" y="822325"/>
                    <a:pt x="946611" y="822325"/>
                  </a:cubicBezTo>
                  <a:cubicBezTo>
                    <a:pt x="912966" y="822325"/>
                    <a:pt x="879321" y="822325"/>
                    <a:pt x="849415" y="822325"/>
                  </a:cubicBezTo>
                  <a:cubicBezTo>
                    <a:pt x="841938" y="822325"/>
                    <a:pt x="838200" y="818515"/>
                    <a:pt x="838200" y="810895"/>
                  </a:cubicBezTo>
                  <a:cubicBezTo>
                    <a:pt x="838200" y="807085"/>
                    <a:pt x="841938" y="803275"/>
                    <a:pt x="849415" y="803275"/>
                  </a:cubicBezTo>
                  <a:close/>
                  <a:moveTo>
                    <a:pt x="1649669" y="798513"/>
                  </a:moveTo>
                  <a:cubicBezTo>
                    <a:pt x="1683774" y="806133"/>
                    <a:pt x="1717880" y="809943"/>
                    <a:pt x="1748196" y="817563"/>
                  </a:cubicBezTo>
                  <a:cubicBezTo>
                    <a:pt x="1751986" y="817563"/>
                    <a:pt x="1755775" y="825183"/>
                    <a:pt x="1755775" y="828993"/>
                  </a:cubicBezTo>
                  <a:cubicBezTo>
                    <a:pt x="1755775" y="832803"/>
                    <a:pt x="1751986" y="836613"/>
                    <a:pt x="1744407" y="836613"/>
                  </a:cubicBezTo>
                  <a:cubicBezTo>
                    <a:pt x="1714091" y="828993"/>
                    <a:pt x="1679985" y="825183"/>
                    <a:pt x="1645879" y="817563"/>
                  </a:cubicBezTo>
                  <a:cubicBezTo>
                    <a:pt x="1642090" y="817563"/>
                    <a:pt x="1638300" y="813753"/>
                    <a:pt x="1638300" y="806133"/>
                  </a:cubicBezTo>
                  <a:cubicBezTo>
                    <a:pt x="1642090" y="802323"/>
                    <a:pt x="1645879" y="798513"/>
                    <a:pt x="1649669" y="798513"/>
                  </a:cubicBezTo>
                  <a:close/>
                  <a:moveTo>
                    <a:pt x="1413286" y="798513"/>
                  </a:moveTo>
                  <a:cubicBezTo>
                    <a:pt x="1417049" y="798513"/>
                    <a:pt x="1420812" y="802284"/>
                    <a:pt x="1420812" y="809824"/>
                  </a:cubicBezTo>
                  <a:cubicBezTo>
                    <a:pt x="1420812" y="813595"/>
                    <a:pt x="1417049" y="817365"/>
                    <a:pt x="1413286" y="817365"/>
                  </a:cubicBezTo>
                  <a:cubicBezTo>
                    <a:pt x="1386945" y="821135"/>
                    <a:pt x="1356842" y="824906"/>
                    <a:pt x="1330501" y="828676"/>
                  </a:cubicBezTo>
                  <a:cubicBezTo>
                    <a:pt x="1322975" y="828676"/>
                    <a:pt x="1319212" y="824906"/>
                    <a:pt x="1319212" y="821135"/>
                  </a:cubicBezTo>
                  <a:cubicBezTo>
                    <a:pt x="1319212" y="813595"/>
                    <a:pt x="1322975" y="809824"/>
                    <a:pt x="1326738" y="809824"/>
                  </a:cubicBezTo>
                  <a:cubicBezTo>
                    <a:pt x="1353079" y="806054"/>
                    <a:pt x="1383182" y="802284"/>
                    <a:pt x="1413286" y="798513"/>
                  </a:cubicBezTo>
                  <a:close/>
                  <a:moveTo>
                    <a:pt x="785614" y="798513"/>
                  </a:moveTo>
                  <a:cubicBezTo>
                    <a:pt x="789384" y="798513"/>
                    <a:pt x="793155" y="802284"/>
                    <a:pt x="796925" y="806054"/>
                  </a:cubicBezTo>
                  <a:cubicBezTo>
                    <a:pt x="796925" y="813595"/>
                    <a:pt x="793155" y="817365"/>
                    <a:pt x="785614" y="817365"/>
                  </a:cubicBezTo>
                  <a:cubicBezTo>
                    <a:pt x="755451" y="821135"/>
                    <a:pt x="721519" y="824906"/>
                    <a:pt x="687586" y="824906"/>
                  </a:cubicBezTo>
                  <a:cubicBezTo>
                    <a:pt x="687586" y="824906"/>
                    <a:pt x="687586" y="828676"/>
                    <a:pt x="687586" y="828676"/>
                  </a:cubicBezTo>
                  <a:cubicBezTo>
                    <a:pt x="683815" y="828676"/>
                    <a:pt x="680045" y="824906"/>
                    <a:pt x="680045" y="817365"/>
                  </a:cubicBezTo>
                  <a:cubicBezTo>
                    <a:pt x="676275" y="813595"/>
                    <a:pt x="680045" y="809824"/>
                    <a:pt x="687586" y="809824"/>
                  </a:cubicBezTo>
                  <a:cubicBezTo>
                    <a:pt x="717748" y="806054"/>
                    <a:pt x="751681" y="802284"/>
                    <a:pt x="785614" y="798513"/>
                  </a:cubicBezTo>
                  <a:close/>
                  <a:moveTo>
                    <a:pt x="1011340" y="795338"/>
                  </a:moveTo>
                  <a:cubicBezTo>
                    <a:pt x="1041246" y="799042"/>
                    <a:pt x="1074891" y="802747"/>
                    <a:pt x="1108536" y="806451"/>
                  </a:cubicBezTo>
                  <a:cubicBezTo>
                    <a:pt x="1112275" y="810155"/>
                    <a:pt x="1116013" y="813859"/>
                    <a:pt x="1116013" y="817564"/>
                  </a:cubicBezTo>
                  <a:cubicBezTo>
                    <a:pt x="1116013" y="824972"/>
                    <a:pt x="1108536" y="828676"/>
                    <a:pt x="1104798" y="824972"/>
                  </a:cubicBezTo>
                  <a:cubicBezTo>
                    <a:pt x="1071153" y="821268"/>
                    <a:pt x="1041246" y="817564"/>
                    <a:pt x="1007602" y="813859"/>
                  </a:cubicBezTo>
                  <a:cubicBezTo>
                    <a:pt x="1003863" y="813859"/>
                    <a:pt x="1000125" y="806451"/>
                    <a:pt x="1000125" y="802747"/>
                  </a:cubicBezTo>
                  <a:cubicBezTo>
                    <a:pt x="1000125" y="799042"/>
                    <a:pt x="1003863" y="795338"/>
                    <a:pt x="1011340" y="795338"/>
                  </a:cubicBezTo>
                  <a:close/>
                  <a:moveTo>
                    <a:pt x="47983" y="734631"/>
                  </a:moveTo>
                  <a:cubicBezTo>
                    <a:pt x="50346" y="735563"/>
                    <a:pt x="52236" y="737425"/>
                    <a:pt x="52236" y="739287"/>
                  </a:cubicBezTo>
                  <a:cubicBezTo>
                    <a:pt x="67355" y="780257"/>
                    <a:pt x="78694" y="798880"/>
                    <a:pt x="105152" y="810054"/>
                  </a:cubicBezTo>
                  <a:cubicBezTo>
                    <a:pt x="108932" y="813778"/>
                    <a:pt x="112712" y="817503"/>
                    <a:pt x="108932" y="821227"/>
                  </a:cubicBezTo>
                  <a:cubicBezTo>
                    <a:pt x="108932" y="824952"/>
                    <a:pt x="105152" y="828676"/>
                    <a:pt x="101373" y="828676"/>
                  </a:cubicBezTo>
                  <a:cubicBezTo>
                    <a:pt x="101373" y="828676"/>
                    <a:pt x="97593" y="828676"/>
                    <a:pt x="97593" y="828676"/>
                  </a:cubicBezTo>
                  <a:cubicBezTo>
                    <a:pt x="63575" y="813778"/>
                    <a:pt x="48456" y="787706"/>
                    <a:pt x="33337" y="746736"/>
                  </a:cubicBezTo>
                  <a:cubicBezTo>
                    <a:pt x="33337" y="743012"/>
                    <a:pt x="37117" y="735563"/>
                    <a:pt x="40896" y="735563"/>
                  </a:cubicBezTo>
                  <a:cubicBezTo>
                    <a:pt x="42786" y="733700"/>
                    <a:pt x="45621" y="733700"/>
                    <a:pt x="47983" y="734631"/>
                  </a:cubicBezTo>
                  <a:close/>
                  <a:moveTo>
                    <a:pt x="13891" y="576263"/>
                  </a:moveTo>
                  <a:cubicBezTo>
                    <a:pt x="21431" y="576263"/>
                    <a:pt x="25202" y="580053"/>
                    <a:pt x="25202" y="583842"/>
                  </a:cubicBezTo>
                  <a:cubicBezTo>
                    <a:pt x="25202" y="617948"/>
                    <a:pt x="28972" y="648264"/>
                    <a:pt x="36513" y="682370"/>
                  </a:cubicBezTo>
                  <a:cubicBezTo>
                    <a:pt x="36513" y="686159"/>
                    <a:pt x="32742" y="693738"/>
                    <a:pt x="28972" y="693738"/>
                  </a:cubicBezTo>
                  <a:cubicBezTo>
                    <a:pt x="25202" y="693738"/>
                    <a:pt x="17661" y="689949"/>
                    <a:pt x="17661" y="686159"/>
                  </a:cubicBezTo>
                  <a:cubicBezTo>
                    <a:pt x="10120" y="652053"/>
                    <a:pt x="10120" y="617948"/>
                    <a:pt x="6350" y="583842"/>
                  </a:cubicBezTo>
                  <a:cubicBezTo>
                    <a:pt x="6350" y="580053"/>
                    <a:pt x="10120" y="576263"/>
                    <a:pt x="13891" y="576263"/>
                  </a:cubicBezTo>
                  <a:close/>
                  <a:moveTo>
                    <a:pt x="3282752" y="542925"/>
                  </a:moveTo>
                  <a:cubicBezTo>
                    <a:pt x="3290293" y="542925"/>
                    <a:pt x="3294063" y="546715"/>
                    <a:pt x="3294063" y="550504"/>
                  </a:cubicBezTo>
                  <a:cubicBezTo>
                    <a:pt x="3290293" y="584610"/>
                    <a:pt x="3286522" y="618715"/>
                    <a:pt x="3282752" y="649032"/>
                  </a:cubicBezTo>
                  <a:cubicBezTo>
                    <a:pt x="3282752" y="656611"/>
                    <a:pt x="3278982" y="660400"/>
                    <a:pt x="3275211" y="660400"/>
                  </a:cubicBezTo>
                  <a:cubicBezTo>
                    <a:pt x="3267671" y="660400"/>
                    <a:pt x="3263900" y="652821"/>
                    <a:pt x="3263900" y="649032"/>
                  </a:cubicBezTo>
                  <a:cubicBezTo>
                    <a:pt x="3267671" y="618715"/>
                    <a:pt x="3271441" y="584610"/>
                    <a:pt x="3275211" y="550504"/>
                  </a:cubicBezTo>
                  <a:cubicBezTo>
                    <a:pt x="3275211" y="546715"/>
                    <a:pt x="3278982" y="542925"/>
                    <a:pt x="3282752" y="542925"/>
                  </a:cubicBezTo>
                  <a:close/>
                  <a:moveTo>
                    <a:pt x="18256" y="414338"/>
                  </a:moveTo>
                  <a:cubicBezTo>
                    <a:pt x="26194" y="414338"/>
                    <a:pt x="30163" y="418128"/>
                    <a:pt x="30163" y="425707"/>
                  </a:cubicBezTo>
                  <a:cubicBezTo>
                    <a:pt x="26194" y="459812"/>
                    <a:pt x="26194" y="490128"/>
                    <a:pt x="26194" y="524234"/>
                  </a:cubicBezTo>
                  <a:cubicBezTo>
                    <a:pt x="26194" y="528024"/>
                    <a:pt x="22225" y="531813"/>
                    <a:pt x="14288" y="531813"/>
                  </a:cubicBezTo>
                  <a:cubicBezTo>
                    <a:pt x="10319" y="531813"/>
                    <a:pt x="6350" y="528024"/>
                    <a:pt x="6350" y="524234"/>
                  </a:cubicBezTo>
                  <a:cubicBezTo>
                    <a:pt x="6350" y="490128"/>
                    <a:pt x="6350" y="456023"/>
                    <a:pt x="10319" y="425707"/>
                  </a:cubicBezTo>
                  <a:cubicBezTo>
                    <a:pt x="10319" y="418128"/>
                    <a:pt x="14288" y="414338"/>
                    <a:pt x="18256" y="414338"/>
                  </a:cubicBezTo>
                  <a:close/>
                  <a:moveTo>
                    <a:pt x="3297464" y="381000"/>
                  </a:moveTo>
                  <a:cubicBezTo>
                    <a:pt x="3301320" y="381000"/>
                    <a:pt x="3305175" y="384790"/>
                    <a:pt x="3305175" y="392369"/>
                  </a:cubicBezTo>
                  <a:cubicBezTo>
                    <a:pt x="3305175" y="426474"/>
                    <a:pt x="3301320" y="456790"/>
                    <a:pt x="3297464" y="490896"/>
                  </a:cubicBezTo>
                  <a:cubicBezTo>
                    <a:pt x="3297464" y="494686"/>
                    <a:pt x="3293609" y="498475"/>
                    <a:pt x="3289754" y="498475"/>
                  </a:cubicBezTo>
                  <a:cubicBezTo>
                    <a:pt x="3289754" y="498475"/>
                    <a:pt x="3285898" y="498475"/>
                    <a:pt x="3285898" y="498475"/>
                  </a:cubicBezTo>
                  <a:cubicBezTo>
                    <a:pt x="3282043" y="498475"/>
                    <a:pt x="3278187" y="494686"/>
                    <a:pt x="3278187" y="490896"/>
                  </a:cubicBezTo>
                  <a:cubicBezTo>
                    <a:pt x="3282043" y="456790"/>
                    <a:pt x="3285898" y="422685"/>
                    <a:pt x="3285898" y="388579"/>
                  </a:cubicBezTo>
                  <a:cubicBezTo>
                    <a:pt x="3285898" y="384790"/>
                    <a:pt x="3289754" y="381000"/>
                    <a:pt x="3297464" y="381000"/>
                  </a:cubicBezTo>
                  <a:close/>
                  <a:moveTo>
                    <a:pt x="14741" y="257175"/>
                  </a:moveTo>
                  <a:cubicBezTo>
                    <a:pt x="18597" y="257175"/>
                    <a:pt x="22452" y="260913"/>
                    <a:pt x="26307" y="264652"/>
                  </a:cubicBezTo>
                  <a:cubicBezTo>
                    <a:pt x="26307" y="290820"/>
                    <a:pt x="30163" y="313250"/>
                    <a:pt x="30163" y="328203"/>
                  </a:cubicBezTo>
                  <a:cubicBezTo>
                    <a:pt x="30163" y="328203"/>
                    <a:pt x="30163" y="331942"/>
                    <a:pt x="30163" y="331942"/>
                  </a:cubicBezTo>
                  <a:cubicBezTo>
                    <a:pt x="30163" y="343157"/>
                    <a:pt x="30163" y="354372"/>
                    <a:pt x="30163" y="361848"/>
                  </a:cubicBezTo>
                  <a:cubicBezTo>
                    <a:pt x="30163" y="369325"/>
                    <a:pt x="26307" y="373063"/>
                    <a:pt x="22452" y="373063"/>
                  </a:cubicBezTo>
                  <a:cubicBezTo>
                    <a:pt x="14741" y="373063"/>
                    <a:pt x="10886" y="369325"/>
                    <a:pt x="10886" y="361848"/>
                  </a:cubicBezTo>
                  <a:cubicBezTo>
                    <a:pt x="10886" y="350633"/>
                    <a:pt x="10886" y="343157"/>
                    <a:pt x="10886" y="331942"/>
                  </a:cubicBezTo>
                  <a:cubicBezTo>
                    <a:pt x="10886" y="331942"/>
                    <a:pt x="10886" y="328203"/>
                    <a:pt x="10886" y="328203"/>
                  </a:cubicBezTo>
                  <a:cubicBezTo>
                    <a:pt x="10886" y="313250"/>
                    <a:pt x="10886" y="290820"/>
                    <a:pt x="7030" y="268390"/>
                  </a:cubicBezTo>
                  <a:cubicBezTo>
                    <a:pt x="3175" y="260913"/>
                    <a:pt x="7030" y="257175"/>
                    <a:pt x="14741" y="257175"/>
                  </a:cubicBezTo>
                  <a:close/>
                  <a:moveTo>
                    <a:pt x="3297238" y="222845"/>
                  </a:moveTo>
                  <a:cubicBezTo>
                    <a:pt x="3300942" y="219075"/>
                    <a:pt x="3304646" y="226616"/>
                    <a:pt x="3304646" y="230386"/>
                  </a:cubicBezTo>
                  <a:cubicBezTo>
                    <a:pt x="3308350" y="253008"/>
                    <a:pt x="3308350" y="275630"/>
                    <a:pt x="3308350" y="298252"/>
                  </a:cubicBezTo>
                  <a:cubicBezTo>
                    <a:pt x="3308350" y="309563"/>
                    <a:pt x="3308350" y="317103"/>
                    <a:pt x="3308350" y="328414"/>
                  </a:cubicBezTo>
                  <a:cubicBezTo>
                    <a:pt x="3308350" y="335955"/>
                    <a:pt x="3304646" y="339725"/>
                    <a:pt x="3297238" y="339725"/>
                  </a:cubicBezTo>
                  <a:cubicBezTo>
                    <a:pt x="3293534" y="339725"/>
                    <a:pt x="3289829" y="335955"/>
                    <a:pt x="3289829" y="328414"/>
                  </a:cubicBezTo>
                  <a:cubicBezTo>
                    <a:pt x="3289829" y="317103"/>
                    <a:pt x="3289829" y="309563"/>
                    <a:pt x="3289829" y="298252"/>
                  </a:cubicBezTo>
                  <a:cubicBezTo>
                    <a:pt x="3289829" y="275630"/>
                    <a:pt x="3289829" y="253008"/>
                    <a:pt x="3286125" y="230386"/>
                  </a:cubicBezTo>
                  <a:cubicBezTo>
                    <a:pt x="3286125" y="226616"/>
                    <a:pt x="3289829" y="222845"/>
                    <a:pt x="3297238" y="222845"/>
                  </a:cubicBezTo>
                  <a:close/>
                  <a:moveTo>
                    <a:pt x="18852" y="98054"/>
                  </a:moveTo>
                  <a:cubicBezTo>
                    <a:pt x="21680" y="97119"/>
                    <a:pt x="24507" y="97119"/>
                    <a:pt x="26392" y="98988"/>
                  </a:cubicBezTo>
                  <a:cubicBezTo>
                    <a:pt x="30163" y="102727"/>
                    <a:pt x="30163" y="106465"/>
                    <a:pt x="30163" y="113942"/>
                  </a:cubicBezTo>
                  <a:cubicBezTo>
                    <a:pt x="18852" y="125157"/>
                    <a:pt x="15081" y="147587"/>
                    <a:pt x="18852" y="173755"/>
                  </a:cubicBezTo>
                  <a:cubicBezTo>
                    <a:pt x="18852" y="184970"/>
                    <a:pt x="18852" y="192447"/>
                    <a:pt x="18852" y="203661"/>
                  </a:cubicBezTo>
                  <a:cubicBezTo>
                    <a:pt x="18852" y="207400"/>
                    <a:pt x="15081" y="211138"/>
                    <a:pt x="11311" y="211138"/>
                  </a:cubicBezTo>
                  <a:cubicBezTo>
                    <a:pt x="7541" y="211138"/>
                    <a:pt x="7541" y="211138"/>
                    <a:pt x="7541" y="211138"/>
                  </a:cubicBezTo>
                  <a:cubicBezTo>
                    <a:pt x="3770" y="211138"/>
                    <a:pt x="0" y="207400"/>
                    <a:pt x="0" y="203661"/>
                  </a:cubicBezTo>
                  <a:cubicBezTo>
                    <a:pt x="0" y="192447"/>
                    <a:pt x="0" y="184970"/>
                    <a:pt x="0" y="173755"/>
                  </a:cubicBezTo>
                  <a:cubicBezTo>
                    <a:pt x="0" y="147587"/>
                    <a:pt x="0" y="121418"/>
                    <a:pt x="11311" y="102727"/>
                  </a:cubicBezTo>
                  <a:cubicBezTo>
                    <a:pt x="13196" y="100858"/>
                    <a:pt x="16024" y="98988"/>
                    <a:pt x="18852" y="98054"/>
                  </a:cubicBezTo>
                  <a:close/>
                  <a:moveTo>
                    <a:pt x="3259666" y="65088"/>
                  </a:moveTo>
                  <a:cubicBezTo>
                    <a:pt x="3267075" y="65088"/>
                    <a:pt x="3270779" y="65088"/>
                    <a:pt x="3274483" y="72602"/>
                  </a:cubicBezTo>
                  <a:cubicBezTo>
                    <a:pt x="3285596" y="102659"/>
                    <a:pt x="3293004" y="132716"/>
                    <a:pt x="3300412" y="166530"/>
                  </a:cubicBezTo>
                  <a:cubicBezTo>
                    <a:pt x="3300412" y="174044"/>
                    <a:pt x="3296708" y="177801"/>
                    <a:pt x="3289300" y="177801"/>
                  </a:cubicBezTo>
                  <a:cubicBezTo>
                    <a:pt x="3285596" y="177801"/>
                    <a:pt x="3281891" y="174044"/>
                    <a:pt x="3281891" y="170287"/>
                  </a:cubicBezTo>
                  <a:cubicBezTo>
                    <a:pt x="3274483" y="136473"/>
                    <a:pt x="3267075" y="106416"/>
                    <a:pt x="3255962" y="76359"/>
                  </a:cubicBezTo>
                  <a:cubicBezTo>
                    <a:pt x="3255962" y="72602"/>
                    <a:pt x="3255962" y="68845"/>
                    <a:pt x="3259666" y="65088"/>
                  </a:cubicBezTo>
                  <a:close/>
                  <a:moveTo>
                    <a:pt x="168173" y="57150"/>
                  </a:moveTo>
                  <a:cubicBezTo>
                    <a:pt x="175650" y="57150"/>
                    <a:pt x="179388" y="60921"/>
                    <a:pt x="179388" y="64691"/>
                  </a:cubicBezTo>
                  <a:cubicBezTo>
                    <a:pt x="179388" y="72232"/>
                    <a:pt x="175650" y="76002"/>
                    <a:pt x="171911" y="76002"/>
                  </a:cubicBezTo>
                  <a:cubicBezTo>
                    <a:pt x="134528" y="76002"/>
                    <a:pt x="100883" y="79772"/>
                    <a:pt x="74715" y="87313"/>
                  </a:cubicBezTo>
                  <a:cubicBezTo>
                    <a:pt x="74715" y="87313"/>
                    <a:pt x="74715" y="87313"/>
                    <a:pt x="70977" y="87313"/>
                  </a:cubicBezTo>
                  <a:cubicBezTo>
                    <a:pt x="67238" y="87313"/>
                    <a:pt x="63500" y="83543"/>
                    <a:pt x="63500" y="79772"/>
                  </a:cubicBezTo>
                  <a:cubicBezTo>
                    <a:pt x="63500" y="76002"/>
                    <a:pt x="67238" y="68461"/>
                    <a:pt x="70977" y="68461"/>
                  </a:cubicBezTo>
                  <a:cubicBezTo>
                    <a:pt x="100883" y="60921"/>
                    <a:pt x="134528" y="60921"/>
                    <a:pt x="168173" y="57150"/>
                  </a:cubicBezTo>
                  <a:close/>
                  <a:moveTo>
                    <a:pt x="3116519" y="46038"/>
                  </a:moveTo>
                  <a:cubicBezTo>
                    <a:pt x="3146835" y="46038"/>
                    <a:pt x="3180941" y="49742"/>
                    <a:pt x="3215046" y="49742"/>
                  </a:cubicBezTo>
                  <a:cubicBezTo>
                    <a:pt x="3218836" y="49742"/>
                    <a:pt x="3222625" y="53446"/>
                    <a:pt x="3222625" y="57151"/>
                  </a:cubicBezTo>
                  <a:cubicBezTo>
                    <a:pt x="3222625" y="60855"/>
                    <a:pt x="3218836" y="68263"/>
                    <a:pt x="3215046" y="68263"/>
                  </a:cubicBezTo>
                  <a:cubicBezTo>
                    <a:pt x="3180941" y="68263"/>
                    <a:pt x="3146835" y="64559"/>
                    <a:pt x="3116519" y="64559"/>
                  </a:cubicBezTo>
                  <a:cubicBezTo>
                    <a:pt x="3108940" y="64559"/>
                    <a:pt x="3105150" y="60855"/>
                    <a:pt x="3105150" y="57151"/>
                  </a:cubicBezTo>
                  <a:cubicBezTo>
                    <a:pt x="3105150" y="49742"/>
                    <a:pt x="3108940" y="46038"/>
                    <a:pt x="3116519" y="46038"/>
                  </a:cubicBezTo>
                  <a:close/>
                  <a:moveTo>
                    <a:pt x="330001" y="46038"/>
                  </a:moveTo>
                  <a:cubicBezTo>
                    <a:pt x="333771" y="46038"/>
                    <a:pt x="337542" y="49742"/>
                    <a:pt x="337542" y="53447"/>
                  </a:cubicBezTo>
                  <a:cubicBezTo>
                    <a:pt x="341312" y="57151"/>
                    <a:pt x="337542" y="60855"/>
                    <a:pt x="330001" y="64559"/>
                  </a:cubicBezTo>
                  <a:cubicBezTo>
                    <a:pt x="318690" y="64559"/>
                    <a:pt x="307379" y="68263"/>
                    <a:pt x="296068" y="68263"/>
                  </a:cubicBezTo>
                  <a:cubicBezTo>
                    <a:pt x="280987" y="71968"/>
                    <a:pt x="258365" y="75672"/>
                    <a:pt x="231973" y="75672"/>
                  </a:cubicBezTo>
                  <a:cubicBezTo>
                    <a:pt x="228202" y="79376"/>
                    <a:pt x="224432" y="75672"/>
                    <a:pt x="224432" y="68263"/>
                  </a:cubicBezTo>
                  <a:cubicBezTo>
                    <a:pt x="220662" y="64559"/>
                    <a:pt x="224432" y="60855"/>
                    <a:pt x="231973" y="60855"/>
                  </a:cubicBezTo>
                  <a:cubicBezTo>
                    <a:pt x="258365" y="57151"/>
                    <a:pt x="280987" y="53447"/>
                    <a:pt x="296068" y="49742"/>
                  </a:cubicBezTo>
                  <a:cubicBezTo>
                    <a:pt x="307379" y="49742"/>
                    <a:pt x="318690" y="46038"/>
                    <a:pt x="330001" y="46038"/>
                  </a:cubicBezTo>
                  <a:close/>
                  <a:moveTo>
                    <a:pt x="3058268" y="38166"/>
                  </a:moveTo>
                  <a:cubicBezTo>
                    <a:pt x="3060137" y="39555"/>
                    <a:pt x="3062006" y="42334"/>
                    <a:pt x="3063875" y="46038"/>
                  </a:cubicBezTo>
                  <a:cubicBezTo>
                    <a:pt x="3063875" y="49742"/>
                    <a:pt x="3060137" y="53446"/>
                    <a:pt x="3056399" y="53446"/>
                  </a:cubicBezTo>
                  <a:cubicBezTo>
                    <a:pt x="3056399" y="53446"/>
                    <a:pt x="3056399" y="53446"/>
                    <a:pt x="3052660" y="53446"/>
                  </a:cubicBezTo>
                  <a:cubicBezTo>
                    <a:pt x="3022754" y="60855"/>
                    <a:pt x="2989109" y="64559"/>
                    <a:pt x="2955464" y="68263"/>
                  </a:cubicBezTo>
                  <a:cubicBezTo>
                    <a:pt x="2951726" y="68263"/>
                    <a:pt x="2947987" y="64559"/>
                    <a:pt x="2947987" y="60855"/>
                  </a:cubicBezTo>
                  <a:cubicBezTo>
                    <a:pt x="2947987" y="53446"/>
                    <a:pt x="2947987" y="49742"/>
                    <a:pt x="2955464" y="49742"/>
                  </a:cubicBezTo>
                  <a:cubicBezTo>
                    <a:pt x="2989109" y="46038"/>
                    <a:pt x="3019015" y="42334"/>
                    <a:pt x="3052660" y="38629"/>
                  </a:cubicBezTo>
                  <a:cubicBezTo>
                    <a:pt x="3054529" y="36777"/>
                    <a:pt x="3056399" y="36777"/>
                    <a:pt x="3058268" y="38166"/>
                  </a:cubicBezTo>
                  <a:close/>
                  <a:moveTo>
                    <a:pt x="2797277" y="34925"/>
                  </a:moveTo>
                  <a:cubicBezTo>
                    <a:pt x="2827184" y="34925"/>
                    <a:pt x="2860829" y="34925"/>
                    <a:pt x="2894474" y="38629"/>
                  </a:cubicBezTo>
                  <a:cubicBezTo>
                    <a:pt x="2898212" y="38629"/>
                    <a:pt x="2901950" y="42333"/>
                    <a:pt x="2901950" y="46038"/>
                  </a:cubicBezTo>
                  <a:cubicBezTo>
                    <a:pt x="2901950" y="53446"/>
                    <a:pt x="2898212" y="57150"/>
                    <a:pt x="2894474" y="57150"/>
                  </a:cubicBezTo>
                  <a:cubicBezTo>
                    <a:pt x="2860829" y="53446"/>
                    <a:pt x="2827184" y="53446"/>
                    <a:pt x="2793539" y="49742"/>
                  </a:cubicBezTo>
                  <a:cubicBezTo>
                    <a:pt x="2789801" y="49742"/>
                    <a:pt x="2786062" y="46038"/>
                    <a:pt x="2786062" y="42333"/>
                  </a:cubicBezTo>
                  <a:cubicBezTo>
                    <a:pt x="2786062" y="38629"/>
                    <a:pt x="2789801" y="34925"/>
                    <a:pt x="2797277" y="34925"/>
                  </a:cubicBezTo>
                  <a:close/>
                  <a:moveTo>
                    <a:pt x="393955" y="34925"/>
                  </a:moveTo>
                  <a:cubicBezTo>
                    <a:pt x="428061" y="38629"/>
                    <a:pt x="458377" y="42334"/>
                    <a:pt x="492483" y="49742"/>
                  </a:cubicBezTo>
                  <a:cubicBezTo>
                    <a:pt x="496272" y="49742"/>
                    <a:pt x="500062" y="53446"/>
                    <a:pt x="500062" y="57150"/>
                  </a:cubicBezTo>
                  <a:cubicBezTo>
                    <a:pt x="500062" y="64559"/>
                    <a:pt x="496272" y="68263"/>
                    <a:pt x="488693" y="64559"/>
                  </a:cubicBezTo>
                  <a:cubicBezTo>
                    <a:pt x="458377" y="60855"/>
                    <a:pt x="424272" y="57150"/>
                    <a:pt x="390166" y="53446"/>
                  </a:cubicBezTo>
                  <a:cubicBezTo>
                    <a:pt x="386376" y="53446"/>
                    <a:pt x="382587" y="46038"/>
                    <a:pt x="382587" y="42334"/>
                  </a:cubicBezTo>
                  <a:cubicBezTo>
                    <a:pt x="382587" y="38629"/>
                    <a:pt x="390166" y="34925"/>
                    <a:pt x="393955" y="34925"/>
                  </a:cubicBezTo>
                  <a:close/>
                  <a:moveTo>
                    <a:pt x="2474452" y="23813"/>
                  </a:moveTo>
                  <a:cubicBezTo>
                    <a:pt x="2508097" y="23813"/>
                    <a:pt x="2541742" y="23813"/>
                    <a:pt x="2575387" y="23813"/>
                  </a:cubicBezTo>
                  <a:cubicBezTo>
                    <a:pt x="2579125" y="23813"/>
                    <a:pt x="2582863" y="27623"/>
                    <a:pt x="2582863" y="35243"/>
                  </a:cubicBezTo>
                  <a:cubicBezTo>
                    <a:pt x="2582863" y="39053"/>
                    <a:pt x="2579125" y="42863"/>
                    <a:pt x="2575387" y="42863"/>
                  </a:cubicBezTo>
                  <a:cubicBezTo>
                    <a:pt x="2571648" y="42863"/>
                    <a:pt x="2571648" y="42863"/>
                    <a:pt x="2571648" y="42863"/>
                  </a:cubicBezTo>
                  <a:cubicBezTo>
                    <a:pt x="2541742" y="42863"/>
                    <a:pt x="2508097" y="42863"/>
                    <a:pt x="2474452" y="42863"/>
                  </a:cubicBezTo>
                  <a:cubicBezTo>
                    <a:pt x="2470714" y="42863"/>
                    <a:pt x="2466975" y="39053"/>
                    <a:pt x="2466975" y="31433"/>
                  </a:cubicBezTo>
                  <a:cubicBezTo>
                    <a:pt x="2466975" y="27623"/>
                    <a:pt x="2470714" y="23813"/>
                    <a:pt x="2474452" y="23813"/>
                  </a:cubicBezTo>
                  <a:close/>
                  <a:moveTo>
                    <a:pt x="796811" y="22906"/>
                  </a:moveTo>
                  <a:cubicBezTo>
                    <a:pt x="804295" y="19050"/>
                    <a:pt x="808037" y="26761"/>
                    <a:pt x="808037" y="30616"/>
                  </a:cubicBezTo>
                  <a:cubicBezTo>
                    <a:pt x="808037" y="34472"/>
                    <a:pt x="804295" y="38327"/>
                    <a:pt x="800553" y="38327"/>
                  </a:cubicBezTo>
                  <a:cubicBezTo>
                    <a:pt x="770617" y="42183"/>
                    <a:pt x="740682" y="42183"/>
                    <a:pt x="710746" y="46038"/>
                  </a:cubicBezTo>
                  <a:cubicBezTo>
                    <a:pt x="707004" y="46038"/>
                    <a:pt x="703262" y="42183"/>
                    <a:pt x="703262" y="34472"/>
                  </a:cubicBezTo>
                  <a:cubicBezTo>
                    <a:pt x="703262" y="30616"/>
                    <a:pt x="707004" y="26761"/>
                    <a:pt x="710746" y="26761"/>
                  </a:cubicBezTo>
                  <a:cubicBezTo>
                    <a:pt x="740682" y="22906"/>
                    <a:pt x="770617" y="22906"/>
                    <a:pt x="796811" y="22906"/>
                  </a:cubicBezTo>
                  <a:close/>
                  <a:moveTo>
                    <a:pt x="655355" y="22333"/>
                  </a:moveTo>
                  <a:cubicBezTo>
                    <a:pt x="657250" y="23740"/>
                    <a:pt x="658197" y="26555"/>
                    <a:pt x="658197" y="30307"/>
                  </a:cubicBezTo>
                  <a:cubicBezTo>
                    <a:pt x="661987" y="34059"/>
                    <a:pt x="658197" y="37811"/>
                    <a:pt x="650618" y="37811"/>
                  </a:cubicBezTo>
                  <a:cubicBezTo>
                    <a:pt x="620302" y="45316"/>
                    <a:pt x="586197" y="52821"/>
                    <a:pt x="555880" y="60325"/>
                  </a:cubicBezTo>
                  <a:cubicBezTo>
                    <a:pt x="548301" y="60325"/>
                    <a:pt x="544512" y="56573"/>
                    <a:pt x="544512" y="52821"/>
                  </a:cubicBezTo>
                  <a:cubicBezTo>
                    <a:pt x="544512" y="49068"/>
                    <a:pt x="544512" y="41564"/>
                    <a:pt x="552091" y="41564"/>
                  </a:cubicBezTo>
                  <a:cubicBezTo>
                    <a:pt x="582407" y="34059"/>
                    <a:pt x="616513" y="26555"/>
                    <a:pt x="646829" y="22802"/>
                  </a:cubicBezTo>
                  <a:cubicBezTo>
                    <a:pt x="650618" y="20926"/>
                    <a:pt x="653461" y="20926"/>
                    <a:pt x="655355" y="22333"/>
                  </a:cubicBezTo>
                  <a:close/>
                  <a:moveTo>
                    <a:pt x="2639218" y="19050"/>
                  </a:moveTo>
                  <a:cubicBezTo>
                    <a:pt x="2650529" y="22860"/>
                    <a:pt x="2661840" y="22860"/>
                    <a:pt x="2676922" y="26670"/>
                  </a:cubicBezTo>
                  <a:cubicBezTo>
                    <a:pt x="2695773" y="30480"/>
                    <a:pt x="2714625" y="34290"/>
                    <a:pt x="2733476" y="38100"/>
                  </a:cubicBezTo>
                  <a:cubicBezTo>
                    <a:pt x="2741017" y="38100"/>
                    <a:pt x="2744787" y="41910"/>
                    <a:pt x="2741017" y="45720"/>
                  </a:cubicBezTo>
                  <a:cubicBezTo>
                    <a:pt x="2741017" y="53340"/>
                    <a:pt x="2737247" y="57150"/>
                    <a:pt x="2733476" y="53340"/>
                  </a:cubicBezTo>
                  <a:cubicBezTo>
                    <a:pt x="2733476" y="53340"/>
                    <a:pt x="2729706" y="53340"/>
                    <a:pt x="2729706" y="53340"/>
                  </a:cubicBezTo>
                  <a:cubicBezTo>
                    <a:pt x="2710854" y="49530"/>
                    <a:pt x="2692003" y="49530"/>
                    <a:pt x="2673151" y="45720"/>
                  </a:cubicBezTo>
                  <a:cubicBezTo>
                    <a:pt x="2658070" y="41910"/>
                    <a:pt x="2646759" y="38100"/>
                    <a:pt x="2635448" y="38100"/>
                  </a:cubicBezTo>
                  <a:cubicBezTo>
                    <a:pt x="2627908" y="38100"/>
                    <a:pt x="2624137" y="30480"/>
                    <a:pt x="2627908" y="26670"/>
                  </a:cubicBezTo>
                  <a:cubicBezTo>
                    <a:pt x="2627908" y="22860"/>
                    <a:pt x="2631678" y="19050"/>
                    <a:pt x="2639218" y="19050"/>
                  </a:cubicBezTo>
                  <a:close/>
                  <a:moveTo>
                    <a:pt x="2153826" y="19050"/>
                  </a:moveTo>
                  <a:cubicBezTo>
                    <a:pt x="2180167" y="19050"/>
                    <a:pt x="2210271" y="19050"/>
                    <a:pt x="2236611" y="19050"/>
                  </a:cubicBezTo>
                  <a:cubicBezTo>
                    <a:pt x="2244137" y="19050"/>
                    <a:pt x="2247900" y="22860"/>
                    <a:pt x="2247900" y="30480"/>
                  </a:cubicBezTo>
                  <a:cubicBezTo>
                    <a:pt x="2244137" y="34290"/>
                    <a:pt x="2244137" y="38100"/>
                    <a:pt x="2236611" y="38100"/>
                  </a:cubicBezTo>
                  <a:cubicBezTo>
                    <a:pt x="2210271" y="38100"/>
                    <a:pt x="2180167" y="38100"/>
                    <a:pt x="2153826" y="38100"/>
                  </a:cubicBezTo>
                  <a:cubicBezTo>
                    <a:pt x="2146300" y="38100"/>
                    <a:pt x="2146300" y="34290"/>
                    <a:pt x="2146300" y="26670"/>
                  </a:cubicBezTo>
                  <a:cubicBezTo>
                    <a:pt x="2146300" y="22860"/>
                    <a:pt x="2150063" y="19050"/>
                    <a:pt x="2153826" y="19050"/>
                  </a:cubicBezTo>
                  <a:close/>
                  <a:moveTo>
                    <a:pt x="2316265" y="15875"/>
                  </a:moveTo>
                  <a:cubicBezTo>
                    <a:pt x="2349910" y="19646"/>
                    <a:pt x="2379817" y="23416"/>
                    <a:pt x="2413462" y="27186"/>
                  </a:cubicBezTo>
                  <a:cubicBezTo>
                    <a:pt x="2417200" y="27186"/>
                    <a:pt x="2420938" y="34727"/>
                    <a:pt x="2420938" y="38497"/>
                  </a:cubicBezTo>
                  <a:cubicBezTo>
                    <a:pt x="2420938" y="42268"/>
                    <a:pt x="2417200" y="46038"/>
                    <a:pt x="2413462" y="46038"/>
                  </a:cubicBezTo>
                  <a:cubicBezTo>
                    <a:pt x="2379817" y="42268"/>
                    <a:pt x="2346172" y="38497"/>
                    <a:pt x="2312527" y="34727"/>
                  </a:cubicBezTo>
                  <a:cubicBezTo>
                    <a:pt x="2308789" y="34727"/>
                    <a:pt x="2305050" y="27186"/>
                    <a:pt x="2305050" y="23416"/>
                  </a:cubicBezTo>
                  <a:cubicBezTo>
                    <a:pt x="2305050" y="19646"/>
                    <a:pt x="2312527" y="15875"/>
                    <a:pt x="2316265" y="15875"/>
                  </a:cubicBezTo>
                  <a:close/>
                  <a:moveTo>
                    <a:pt x="1995744" y="12700"/>
                  </a:moveTo>
                  <a:cubicBezTo>
                    <a:pt x="2018481" y="16404"/>
                    <a:pt x="2041218" y="16404"/>
                    <a:pt x="2067745" y="16404"/>
                  </a:cubicBezTo>
                  <a:cubicBezTo>
                    <a:pt x="2075324" y="16404"/>
                    <a:pt x="2082903" y="16404"/>
                    <a:pt x="2094271" y="16404"/>
                  </a:cubicBezTo>
                  <a:cubicBezTo>
                    <a:pt x="2098061" y="16404"/>
                    <a:pt x="2101850" y="23813"/>
                    <a:pt x="2101850" y="27517"/>
                  </a:cubicBezTo>
                  <a:cubicBezTo>
                    <a:pt x="2101850" y="31221"/>
                    <a:pt x="2098061" y="34925"/>
                    <a:pt x="2094271" y="34925"/>
                  </a:cubicBezTo>
                  <a:cubicBezTo>
                    <a:pt x="2082903" y="34925"/>
                    <a:pt x="2075324" y="34925"/>
                    <a:pt x="2063955" y="34925"/>
                  </a:cubicBezTo>
                  <a:cubicBezTo>
                    <a:pt x="2041218" y="34925"/>
                    <a:pt x="2018481" y="34925"/>
                    <a:pt x="1991954" y="31221"/>
                  </a:cubicBezTo>
                  <a:cubicBezTo>
                    <a:pt x="1988165" y="31221"/>
                    <a:pt x="1984375" y="27517"/>
                    <a:pt x="1984375" y="23813"/>
                  </a:cubicBezTo>
                  <a:cubicBezTo>
                    <a:pt x="1984375" y="16404"/>
                    <a:pt x="1988165" y="12700"/>
                    <a:pt x="1995744" y="12700"/>
                  </a:cubicBezTo>
                  <a:close/>
                  <a:moveTo>
                    <a:pt x="874968" y="7938"/>
                  </a:moveTo>
                  <a:cubicBezTo>
                    <a:pt x="890126" y="11819"/>
                    <a:pt x="905285" y="15699"/>
                    <a:pt x="920443" y="15699"/>
                  </a:cubicBezTo>
                  <a:cubicBezTo>
                    <a:pt x="935601" y="19580"/>
                    <a:pt x="954548" y="19580"/>
                    <a:pt x="973496" y="23460"/>
                  </a:cubicBezTo>
                  <a:cubicBezTo>
                    <a:pt x="977285" y="23460"/>
                    <a:pt x="981075" y="31221"/>
                    <a:pt x="981075" y="35102"/>
                  </a:cubicBezTo>
                  <a:cubicBezTo>
                    <a:pt x="981075" y="38983"/>
                    <a:pt x="973496" y="42863"/>
                    <a:pt x="969706" y="42863"/>
                  </a:cubicBezTo>
                  <a:cubicBezTo>
                    <a:pt x="950759" y="38983"/>
                    <a:pt x="935601" y="38983"/>
                    <a:pt x="916653" y="35102"/>
                  </a:cubicBezTo>
                  <a:cubicBezTo>
                    <a:pt x="901495" y="31221"/>
                    <a:pt x="886337" y="31221"/>
                    <a:pt x="871179" y="27341"/>
                  </a:cubicBezTo>
                  <a:cubicBezTo>
                    <a:pt x="867389" y="27341"/>
                    <a:pt x="863600" y="23460"/>
                    <a:pt x="863600" y="15699"/>
                  </a:cubicBezTo>
                  <a:cubicBezTo>
                    <a:pt x="863600" y="11819"/>
                    <a:pt x="867389" y="7938"/>
                    <a:pt x="874968" y="7938"/>
                  </a:cubicBezTo>
                  <a:close/>
                  <a:moveTo>
                    <a:pt x="1835199" y="4763"/>
                  </a:moveTo>
                  <a:cubicBezTo>
                    <a:pt x="1868686" y="8534"/>
                    <a:pt x="1902172" y="12304"/>
                    <a:pt x="1931938" y="16074"/>
                  </a:cubicBezTo>
                  <a:cubicBezTo>
                    <a:pt x="1939380" y="16074"/>
                    <a:pt x="1943100" y="19845"/>
                    <a:pt x="1939380" y="27385"/>
                  </a:cubicBezTo>
                  <a:cubicBezTo>
                    <a:pt x="1939380" y="31156"/>
                    <a:pt x="1935659" y="34926"/>
                    <a:pt x="1931938" y="34926"/>
                  </a:cubicBezTo>
                  <a:cubicBezTo>
                    <a:pt x="1898452" y="31156"/>
                    <a:pt x="1864965" y="27385"/>
                    <a:pt x="1835199" y="23615"/>
                  </a:cubicBezTo>
                  <a:cubicBezTo>
                    <a:pt x="1827758" y="23615"/>
                    <a:pt x="1824037" y="19845"/>
                    <a:pt x="1824037" y="12304"/>
                  </a:cubicBezTo>
                  <a:cubicBezTo>
                    <a:pt x="1827758" y="8534"/>
                    <a:pt x="1831479" y="4763"/>
                    <a:pt x="1835199" y="4763"/>
                  </a:cubicBezTo>
                  <a:close/>
                  <a:moveTo>
                    <a:pt x="1273664" y="4763"/>
                  </a:moveTo>
                  <a:cubicBezTo>
                    <a:pt x="1277388" y="4763"/>
                    <a:pt x="1281113" y="8467"/>
                    <a:pt x="1281113" y="15876"/>
                  </a:cubicBezTo>
                  <a:cubicBezTo>
                    <a:pt x="1281113" y="19580"/>
                    <a:pt x="1277388" y="23284"/>
                    <a:pt x="1273664" y="23284"/>
                  </a:cubicBezTo>
                  <a:cubicBezTo>
                    <a:pt x="1247592" y="23284"/>
                    <a:pt x="1217796" y="26988"/>
                    <a:pt x="1191724" y="26988"/>
                  </a:cubicBezTo>
                  <a:cubicBezTo>
                    <a:pt x="1187999" y="26988"/>
                    <a:pt x="1184275" y="23284"/>
                    <a:pt x="1184275" y="15876"/>
                  </a:cubicBezTo>
                  <a:cubicBezTo>
                    <a:pt x="1184275" y="12171"/>
                    <a:pt x="1187999" y="8467"/>
                    <a:pt x="1191724" y="8467"/>
                  </a:cubicBezTo>
                  <a:cubicBezTo>
                    <a:pt x="1217796" y="8467"/>
                    <a:pt x="1247592" y="4763"/>
                    <a:pt x="1273664" y="4763"/>
                  </a:cubicBezTo>
                  <a:close/>
                  <a:moveTo>
                    <a:pt x="1130761" y="4763"/>
                  </a:moveTo>
                  <a:cubicBezTo>
                    <a:pt x="1134500" y="4763"/>
                    <a:pt x="1138238" y="8534"/>
                    <a:pt x="1138238" y="12304"/>
                  </a:cubicBezTo>
                  <a:cubicBezTo>
                    <a:pt x="1138238" y="16074"/>
                    <a:pt x="1138238" y="23615"/>
                    <a:pt x="1130761" y="23615"/>
                  </a:cubicBezTo>
                  <a:cubicBezTo>
                    <a:pt x="1100855" y="27385"/>
                    <a:pt x="1067210" y="31156"/>
                    <a:pt x="1033565" y="34926"/>
                  </a:cubicBezTo>
                  <a:cubicBezTo>
                    <a:pt x="1029827" y="34926"/>
                    <a:pt x="1026088" y="31156"/>
                    <a:pt x="1022350" y="27385"/>
                  </a:cubicBezTo>
                  <a:cubicBezTo>
                    <a:pt x="1022350" y="23615"/>
                    <a:pt x="1026088" y="19845"/>
                    <a:pt x="1033565" y="16074"/>
                  </a:cubicBezTo>
                  <a:cubicBezTo>
                    <a:pt x="1063471" y="12304"/>
                    <a:pt x="1097116" y="8534"/>
                    <a:pt x="1130761" y="4763"/>
                  </a:cubicBezTo>
                  <a:close/>
                  <a:moveTo>
                    <a:pt x="1769960" y="0"/>
                  </a:moveTo>
                  <a:cubicBezTo>
                    <a:pt x="1777437" y="0"/>
                    <a:pt x="1781175" y="3771"/>
                    <a:pt x="1781175" y="11311"/>
                  </a:cubicBezTo>
                  <a:cubicBezTo>
                    <a:pt x="1781175" y="15082"/>
                    <a:pt x="1777437" y="18852"/>
                    <a:pt x="1773699" y="18852"/>
                  </a:cubicBezTo>
                  <a:cubicBezTo>
                    <a:pt x="1740054" y="22622"/>
                    <a:pt x="1706409" y="26393"/>
                    <a:pt x="1676502" y="30163"/>
                  </a:cubicBezTo>
                  <a:cubicBezTo>
                    <a:pt x="1669026" y="30163"/>
                    <a:pt x="1665287" y="26393"/>
                    <a:pt x="1665287" y="18852"/>
                  </a:cubicBezTo>
                  <a:cubicBezTo>
                    <a:pt x="1665287" y="15082"/>
                    <a:pt x="1669026" y="11311"/>
                    <a:pt x="1672764" y="11311"/>
                  </a:cubicBezTo>
                  <a:cubicBezTo>
                    <a:pt x="1706409" y="7541"/>
                    <a:pt x="1736315" y="3771"/>
                    <a:pt x="1769960" y="0"/>
                  </a:cubicBezTo>
                  <a:close/>
                  <a:moveTo>
                    <a:pt x="1514731" y="0"/>
                  </a:moveTo>
                  <a:cubicBezTo>
                    <a:pt x="1548836" y="3856"/>
                    <a:pt x="1579153" y="3856"/>
                    <a:pt x="1613258" y="7711"/>
                  </a:cubicBezTo>
                  <a:cubicBezTo>
                    <a:pt x="1617048" y="7711"/>
                    <a:pt x="1620837" y="11566"/>
                    <a:pt x="1620837" y="19277"/>
                  </a:cubicBezTo>
                  <a:cubicBezTo>
                    <a:pt x="1620837" y="23133"/>
                    <a:pt x="1617048" y="26988"/>
                    <a:pt x="1613258" y="26988"/>
                  </a:cubicBezTo>
                  <a:cubicBezTo>
                    <a:pt x="1579153" y="23133"/>
                    <a:pt x="1545047" y="23133"/>
                    <a:pt x="1510941" y="19277"/>
                  </a:cubicBezTo>
                  <a:cubicBezTo>
                    <a:pt x="1507152" y="19277"/>
                    <a:pt x="1503362" y="15422"/>
                    <a:pt x="1503362" y="7711"/>
                  </a:cubicBezTo>
                  <a:cubicBezTo>
                    <a:pt x="1503362" y="3856"/>
                    <a:pt x="1507152" y="0"/>
                    <a:pt x="1514731" y="0"/>
                  </a:cubicBezTo>
                  <a:close/>
                  <a:moveTo>
                    <a:pt x="1352794" y="0"/>
                  </a:moveTo>
                  <a:cubicBezTo>
                    <a:pt x="1379293" y="3969"/>
                    <a:pt x="1405792" y="3969"/>
                    <a:pt x="1432291" y="3969"/>
                  </a:cubicBezTo>
                  <a:cubicBezTo>
                    <a:pt x="1436076" y="3969"/>
                    <a:pt x="1439862" y="11907"/>
                    <a:pt x="1436076" y="15875"/>
                  </a:cubicBezTo>
                  <a:cubicBezTo>
                    <a:pt x="1436076" y="19844"/>
                    <a:pt x="1432291" y="23813"/>
                    <a:pt x="1428505" y="23813"/>
                  </a:cubicBezTo>
                  <a:cubicBezTo>
                    <a:pt x="1402006" y="23813"/>
                    <a:pt x="1375507" y="23813"/>
                    <a:pt x="1349008" y="19844"/>
                  </a:cubicBezTo>
                  <a:cubicBezTo>
                    <a:pt x="1345222" y="19844"/>
                    <a:pt x="1341437" y="15875"/>
                    <a:pt x="1345222" y="11907"/>
                  </a:cubicBezTo>
                  <a:cubicBezTo>
                    <a:pt x="1345222" y="7938"/>
                    <a:pt x="1349008" y="0"/>
                    <a:pt x="135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 lang="zh-CN" altLang="en-US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7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701799"/>
            <a:ext cx="74390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27" name="组合 26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38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第二部分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39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36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28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文本框 1"/>
          <p:cNvSpPr txBox="1"/>
          <p:nvPr/>
        </p:nvSpPr>
        <p:spPr>
          <a:xfrm>
            <a:off x="742950" y="1844040"/>
            <a:ext cx="1053211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FF0000"/>
                </a:solidFill>
              </a:rPr>
              <a:t>思维对于未探测过的领域很容易测定</a:t>
            </a:r>
            <a:r>
              <a:rPr lang="zh-CN" altLang="en-US" sz="2000"/>
              <a:t>，而比较起来，对于已经彻底探测过的，成为根深蒂固的不自觉的习惯的事物反而难以理解。我们能迅速地直接地理解椅子、桌子、书籍、树木、云朵、星星和雨等。而当这些事物过去一度曾是单纯的未被感知的事物时，我们却很难认识它们——而现在这些意义已成为它们的一部分。</a:t>
            </a:r>
            <a:endParaRPr lang="zh-CN" altLang="en-US" sz="2000"/>
          </a:p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endParaRPr lang="zh-CN" altLang="en-US" sz="2000"/>
          </a:p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FF0000"/>
                </a:solidFill>
              </a:rPr>
              <a:t>获得意义的明确性和一贯性，主要是从实际行动中得到的</a:t>
            </a:r>
            <a:r>
              <a:rPr lang="zh-CN" altLang="en-US" sz="2000"/>
              <a:t>。儿童把一件东西滚动了，便觉察到这件东西是圆的;把它弹一下，它回弹回来，儿童便知道了弹力;把它举起来，儿童知道重量是它的显著因素。一种印象，其特点能够与各种不同反应引起的种种特性区别开来，不是由于感觉，而是靠反应的活动来调正。例如，儿童对不同颜色的理解通常是相当迟缓的。对成年人来说，颜色的不同是十分显著的。</a:t>
            </a:r>
            <a:endParaRPr lang="zh-CN" altLang="en-US" sz="2000"/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957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11063" y="246743"/>
            <a:ext cx="11705167" cy="628468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651375" y="3392486"/>
            <a:ext cx="2795588" cy="1182689"/>
            <a:chOff x="4651375" y="3392486"/>
            <a:chExt cx="2795588" cy="1182689"/>
          </a:xfrm>
        </p:grpSpPr>
        <p:grpSp>
          <p:nvGrpSpPr>
            <p:cNvPr id="9" name="组合 8"/>
            <p:cNvGrpSpPr/>
            <p:nvPr/>
          </p:nvGrpSpPr>
          <p:grpSpPr>
            <a:xfrm>
              <a:off x="4651375" y="3392486"/>
              <a:ext cx="2795588" cy="1182689"/>
              <a:chOff x="4651375" y="3392486"/>
              <a:chExt cx="2795588" cy="1182689"/>
            </a:xfrm>
          </p:grpSpPr>
          <p:sp>
            <p:nvSpPr>
              <p:cNvPr id="4" name="MH_SubTitle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4651375" y="3392486"/>
                <a:ext cx="2730500" cy="742950"/>
              </a:xfrm>
              <a:custGeom>
                <a:avLst/>
                <a:gdLst>
                  <a:gd name="T0" fmla="*/ 2147483646 w 931"/>
                  <a:gd name="T1" fmla="*/ 2147483646 h 253"/>
                  <a:gd name="T2" fmla="*/ 2147483646 w 931"/>
                  <a:gd name="T3" fmla="*/ 2147483646 h 253"/>
                  <a:gd name="T4" fmla="*/ 2147483646 w 931"/>
                  <a:gd name="T5" fmla="*/ 2147483646 h 253"/>
                  <a:gd name="T6" fmla="*/ 2147483646 w 931"/>
                  <a:gd name="T7" fmla="*/ 2147483646 h 253"/>
                  <a:gd name="T8" fmla="*/ 2147483646 w 931"/>
                  <a:gd name="T9" fmla="*/ 2147483646 h 253"/>
                  <a:gd name="T10" fmla="*/ 2147483646 w 931"/>
                  <a:gd name="T11" fmla="*/ 2147483646 h 253"/>
                  <a:gd name="T12" fmla="*/ 2147483646 w 931"/>
                  <a:gd name="T13" fmla="*/ 2147483646 h 253"/>
                  <a:gd name="T14" fmla="*/ 2147483646 w 931"/>
                  <a:gd name="T15" fmla="*/ 2147483646 h 253"/>
                  <a:gd name="T16" fmla="*/ 2147483646 w 931"/>
                  <a:gd name="T17" fmla="*/ 2147483646 h 253"/>
                  <a:gd name="T18" fmla="*/ 2147483646 w 931"/>
                  <a:gd name="T19" fmla="*/ 2147483646 h 253"/>
                  <a:gd name="T20" fmla="*/ 2147483646 w 931"/>
                  <a:gd name="T21" fmla="*/ 2147483646 h 253"/>
                  <a:gd name="T22" fmla="*/ 2147483646 w 931"/>
                  <a:gd name="T23" fmla="*/ 2147483646 h 253"/>
                  <a:gd name="T24" fmla="*/ 2147483646 w 931"/>
                  <a:gd name="T25" fmla="*/ 2147483646 h 25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31"/>
                  <a:gd name="T40" fmla="*/ 0 h 253"/>
                  <a:gd name="T41" fmla="*/ 931 w 931"/>
                  <a:gd name="T42" fmla="*/ 253 h 25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31" h="253">
                    <a:moveTo>
                      <a:pt x="61" y="248"/>
                    </a:moveTo>
                    <a:cubicBezTo>
                      <a:pt x="88" y="248"/>
                      <a:pt x="115" y="246"/>
                      <a:pt x="140" y="245"/>
                    </a:cubicBezTo>
                    <a:cubicBezTo>
                      <a:pt x="281" y="238"/>
                      <a:pt x="423" y="245"/>
                      <a:pt x="566" y="245"/>
                    </a:cubicBezTo>
                    <a:cubicBezTo>
                      <a:pt x="683" y="245"/>
                      <a:pt x="798" y="253"/>
                      <a:pt x="910" y="235"/>
                    </a:cubicBezTo>
                    <a:cubicBezTo>
                      <a:pt x="907" y="171"/>
                      <a:pt x="931" y="75"/>
                      <a:pt x="906" y="15"/>
                    </a:cubicBezTo>
                    <a:cubicBezTo>
                      <a:pt x="852" y="15"/>
                      <a:pt x="798" y="11"/>
                      <a:pt x="744" y="9"/>
                    </a:cubicBezTo>
                    <a:cubicBezTo>
                      <a:pt x="690" y="6"/>
                      <a:pt x="630" y="8"/>
                      <a:pt x="576" y="5"/>
                    </a:cubicBezTo>
                    <a:cubicBezTo>
                      <a:pt x="468" y="1"/>
                      <a:pt x="366" y="0"/>
                      <a:pt x="258" y="5"/>
                    </a:cubicBezTo>
                    <a:cubicBezTo>
                      <a:pt x="201" y="8"/>
                      <a:pt x="143" y="11"/>
                      <a:pt x="86" y="16"/>
                    </a:cubicBezTo>
                    <a:cubicBezTo>
                      <a:pt x="71" y="18"/>
                      <a:pt x="22" y="16"/>
                      <a:pt x="12" y="27"/>
                    </a:cubicBezTo>
                    <a:cubicBezTo>
                      <a:pt x="0" y="40"/>
                      <a:pt x="10" y="81"/>
                      <a:pt x="10" y="97"/>
                    </a:cubicBezTo>
                    <a:cubicBezTo>
                      <a:pt x="10" y="135"/>
                      <a:pt x="5" y="173"/>
                      <a:pt x="13" y="210"/>
                    </a:cubicBezTo>
                    <a:cubicBezTo>
                      <a:pt x="21" y="243"/>
                      <a:pt x="26" y="248"/>
                      <a:pt x="61" y="24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15875">
                <a:solidFill>
                  <a:schemeClr val="accent1"/>
                </a:solidFill>
                <a:miter lim="800000"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rPr>
                  <a:t>概念和意义</a:t>
                </a:r>
                <a:endPara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  <p:sp>
            <p:nvSpPr>
              <p:cNvPr id="5" name="MH_Other_1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7065963" y="3937000"/>
                <a:ext cx="381000" cy="638175"/>
              </a:xfrm>
              <a:custGeom>
                <a:avLst/>
                <a:gdLst>
                  <a:gd name="T0" fmla="*/ 30078 w 489601"/>
                  <a:gd name="T1" fmla="*/ 12482 h 817519"/>
                  <a:gd name="T2" fmla="*/ 31112 w 489601"/>
                  <a:gd name="T3" fmla="*/ 12453 h 817519"/>
                  <a:gd name="T4" fmla="*/ 2856 w 489601"/>
                  <a:gd name="T5" fmla="*/ 4822 h 817519"/>
                  <a:gd name="T6" fmla="*/ 8893 w 489601"/>
                  <a:gd name="T7" fmla="*/ 12068 h 817519"/>
                  <a:gd name="T8" fmla="*/ 14735 w 489601"/>
                  <a:gd name="T9" fmla="*/ 12027 h 817519"/>
                  <a:gd name="T10" fmla="*/ 17199 w 489601"/>
                  <a:gd name="T11" fmla="*/ 10727 h 817519"/>
                  <a:gd name="T12" fmla="*/ 17327 w 489601"/>
                  <a:gd name="T13" fmla="*/ 10818 h 817519"/>
                  <a:gd name="T14" fmla="*/ 17477 w 489601"/>
                  <a:gd name="T15" fmla="*/ 10595 h 817519"/>
                  <a:gd name="T16" fmla="*/ 17199 w 489601"/>
                  <a:gd name="T17" fmla="*/ 10727 h 817519"/>
                  <a:gd name="T18" fmla="*/ 10828 w 489601"/>
                  <a:gd name="T19" fmla="*/ 3877 h 817519"/>
                  <a:gd name="T20" fmla="*/ 30269 w 489601"/>
                  <a:gd name="T21" fmla="*/ 47 h 817519"/>
                  <a:gd name="T22" fmla="*/ 36627 w 489601"/>
                  <a:gd name="T23" fmla="*/ 10557 h 817519"/>
                  <a:gd name="T24" fmla="*/ 31112 w 489601"/>
                  <a:gd name="T25" fmla="*/ 11504 h 817519"/>
                  <a:gd name="T26" fmla="*/ 32337 w 489601"/>
                  <a:gd name="T27" fmla="*/ 1390 h 817519"/>
                  <a:gd name="T28" fmla="*/ 21629 w 489601"/>
                  <a:gd name="T29" fmla="*/ 7725 h 817519"/>
                  <a:gd name="T30" fmla="*/ 22773 w 489601"/>
                  <a:gd name="T31" fmla="*/ 11032 h 817519"/>
                  <a:gd name="T32" fmla="*/ 29733 w 489601"/>
                  <a:gd name="T33" fmla="*/ 12216 h 817519"/>
                  <a:gd name="T34" fmla="*/ 24869 w 489601"/>
                  <a:gd name="T35" fmla="*/ 12571 h 817519"/>
                  <a:gd name="T36" fmla="*/ 21931 w 489601"/>
                  <a:gd name="T37" fmla="*/ 12056 h 817519"/>
                  <a:gd name="T38" fmla="*/ 20985 w 489601"/>
                  <a:gd name="T39" fmla="*/ 12114 h 817519"/>
                  <a:gd name="T40" fmla="*/ 26777 w 489601"/>
                  <a:gd name="T41" fmla="*/ 23170 h 817519"/>
                  <a:gd name="T42" fmla="*/ 39281 w 489601"/>
                  <a:gd name="T43" fmla="*/ 68145 h 817519"/>
                  <a:gd name="T44" fmla="*/ 33182 w 489601"/>
                  <a:gd name="T45" fmla="*/ 45973 h 817519"/>
                  <a:gd name="T46" fmla="*/ 25557 w 489601"/>
                  <a:gd name="T47" fmla="*/ 26971 h 817519"/>
                  <a:gd name="T48" fmla="*/ 18722 w 489601"/>
                  <a:gd name="T49" fmla="*/ 12217 h 817519"/>
                  <a:gd name="T50" fmla="*/ 15170 w 489601"/>
                  <a:gd name="T51" fmla="*/ 29170 h 817519"/>
                  <a:gd name="T52" fmla="*/ 3832 w 489601"/>
                  <a:gd name="T53" fmla="*/ 50371 h 817519"/>
                  <a:gd name="T54" fmla="*/ 14653 w 489601"/>
                  <a:gd name="T55" fmla="*/ 13582 h 817519"/>
                  <a:gd name="T56" fmla="*/ 15119 w 489601"/>
                  <a:gd name="T57" fmla="*/ 12855 h 817519"/>
                  <a:gd name="T58" fmla="*/ 8308 w 489601"/>
                  <a:gd name="T59" fmla="*/ 13723 h 817519"/>
                  <a:gd name="T60" fmla="*/ 5641 w 489601"/>
                  <a:gd name="T61" fmla="*/ 13336 h 817519"/>
                  <a:gd name="T62" fmla="*/ 2742 w 489601"/>
                  <a:gd name="T63" fmla="*/ 11281 h 817519"/>
                  <a:gd name="T64" fmla="*/ 8068 w 489601"/>
                  <a:gd name="T65" fmla="*/ 727 h 817519"/>
                  <a:gd name="T66" fmla="*/ 18650 w 489601"/>
                  <a:gd name="T67" fmla="*/ 7976 h 817519"/>
                  <a:gd name="T68" fmla="*/ 20350 w 489601"/>
                  <a:gd name="T69" fmla="*/ 5606 h 817519"/>
                  <a:gd name="T70" fmla="*/ 21014 w 489601"/>
                  <a:gd name="T71" fmla="*/ 4232 h 817519"/>
                  <a:gd name="T72" fmla="*/ 22839 w 489601"/>
                  <a:gd name="T73" fmla="*/ 2655 h 8175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489601" h="817519">
                    <a:moveTo>
                      <a:pt x="382030" y="148204"/>
                    </a:moveTo>
                    <a:cubicBezTo>
                      <a:pt x="376386" y="149144"/>
                      <a:pt x="372154" y="149144"/>
                      <a:pt x="369332" y="148556"/>
                    </a:cubicBezTo>
                    <a:lnTo>
                      <a:pt x="369178" y="148440"/>
                    </a:lnTo>
                    <a:lnTo>
                      <a:pt x="382030" y="148204"/>
                    </a:lnTo>
                    <a:close/>
                    <a:moveTo>
                      <a:pt x="72717" y="25053"/>
                    </a:moveTo>
                    <a:cubicBezTo>
                      <a:pt x="50129" y="22710"/>
                      <a:pt x="31306" y="29271"/>
                      <a:pt x="35070" y="57390"/>
                    </a:cubicBezTo>
                    <a:cubicBezTo>
                      <a:pt x="38835" y="100506"/>
                      <a:pt x="68011" y="130500"/>
                      <a:pt x="104246" y="143154"/>
                    </a:cubicBezTo>
                    <a:lnTo>
                      <a:pt x="109197" y="143624"/>
                    </a:lnTo>
                    <a:lnTo>
                      <a:pt x="173943" y="136089"/>
                    </a:lnTo>
                    <a:lnTo>
                      <a:pt x="180928" y="143134"/>
                    </a:lnTo>
                    <a:lnTo>
                      <a:pt x="189943" y="140583"/>
                    </a:lnTo>
                    <a:lnTo>
                      <a:pt x="211202" y="127656"/>
                    </a:lnTo>
                    <a:lnTo>
                      <a:pt x="212009" y="128625"/>
                    </a:lnTo>
                    <a:lnTo>
                      <a:pt x="212766" y="128743"/>
                    </a:lnTo>
                    <a:lnTo>
                      <a:pt x="218745" y="128743"/>
                    </a:lnTo>
                    <a:lnTo>
                      <a:pt x="214613" y="126103"/>
                    </a:lnTo>
                    <a:lnTo>
                      <a:pt x="214799" y="125468"/>
                    </a:lnTo>
                    <a:lnTo>
                      <a:pt x="211202" y="127656"/>
                    </a:lnTo>
                    <a:lnTo>
                      <a:pt x="175304" y="84572"/>
                    </a:lnTo>
                    <a:cubicBezTo>
                      <a:pt x="163069" y="69575"/>
                      <a:pt x="149893" y="55515"/>
                      <a:pt x="132952" y="46142"/>
                    </a:cubicBezTo>
                    <a:cubicBezTo>
                      <a:pt x="121658" y="38644"/>
                      <a:pt x="95305" y="27396"/>
                      <a:pt x="72717" y="25053"/>
                    </a:cubicBezTo>
                    <a:close/>
                    <a:moveTo>
                      <a:pt x="371684" y="557"/>
                    </a:moveTo>
                    <a:cubicBezTo>
                      <a:pt x="403662" y="-2265"/>
                      <a:pt x="434700" y="5259"/>
                      <a:pt x="457273" y="31591"/>
                    </a:cubicBezTo>
                    <a:cubicBezTo>
                      <a:pt x="483608" y="61684"/>
                      <a:pt x="479846" y="103063"/>
                      <a:pt x="449749" y="125633"/>
                    </a:cubicBezTo>
                    <a:cubicBezTo>
                      <a:pt x="430938" y="140680"/>
                      <a:pt x="404603" y="140680"/>
                      <a:pt x="382030" y="148204"/>
                    </a:cubicBezTo>
                    <a:cubicBezTo>
                      <a:pt x="404603" y="144442"/>
                      <a:pt x="400841" y="136918"/>
                      <a:pt x="382030" y="136918"/>
                    </a:cubicBezTo>
                    <a:cubicBezTo>
                      <a:pt x="415889" y="133156"/>
                      <a:pt x="445987" y="110586"/>
                      <a:pt x="434700" y="69208"/>
                    </a:cubicBezTo>
                    <a:cubicBezTo>
                      <a:pt x="430938" y="50399"/>
                      <a:pt x="419651" y="27829"/>
                      <a:pt x="397078" y="16544"/>
                    </a:cubicBezTo>
                    <a:cubicBezTo>
                      <a:pt x="343467" y="-6026"/>
                      <a:pt x="308903" y="30650"/>
                      <a:pt x="282274" y="67856"/>
                    </a:cubicBezTo>
                    <a:lnTo>
                      <a:pt x="265593" y="91929"/>
                    </a:lnTo>
                    <a:lnTo>
                      <a:pt x="268531" y="126930"/>
                    </a:lnTo>
                    <a:lnTo>
                      <a:pt x="279636" y="131298"/>
                    </a:lnTo>
                    <a:cubicBezTo>
                      <a:pt x="312665" y="140151"/>
                      <a:pt x="367922" y="139269"/>
                      <a:pt x="382030" y="136918"/>
                    </a:cubicBezTo>
                    <a:cubicBezTo>
                      <a:pt x="370743" y="138799"/>
                      <a:pt x="365100" y="142561"/>
                      <a:pt x="365100" y="145382"/>
                    </a:cubicBezTo>
                    <a:lnTo>
                      <a:pt x="369178" y="148440"/>
                    </a:lnTo>
                    <a:lnTo>
                      <a:pt x="305376" y="149614"/>
                    </a:lnTo>
                    <a:lnTo>
                      <a:pt x="269295" y="143410"/>
                    </a:lnTo>
                    <a:lnTo>
                      <a:pt x="269295" y="143478"/>
                    </a:lnTo>
                    <a:cubicBezTo>
                      <a:pt x="261791" y="143478"/>
                      <a:pt x="261791" y="143478"/>
                      <a:pt x="261791" y="143478"/>
                    </a:cubicBezTo>
                    <a:lnTo>
                      <a:pt x="257677" y="144158"/>
                    </a:lnTo>
                    <a:lnTo>
                      <a:pt x="291826" y="190460"/>
                    </a:lnTo>
                    <a:cubicBezTo>
                      <a:pt x="307273" y="217317"/>
                      <a:pt x="319444" y="245586"/>
                      <a:pt x="328806" y="275741"/>
                    </a:cubicBezTo>
                    <a:cubicBezTo>
                      <a:pt x="355020" y="362434"/>
                      <a:pt x="336296" y="441590"/>
                      <a:pt x="407448" y="509437"/>
                    </a:cubicBezTo>
                    <a:cubicBezTo>
                      <a:pt x="486091" y="584823"/>
                      <a:pt x="501070" y="709210"/>
                      <a:pt x="482346" y="810981"/>
                    </a:cubicBezTo>
                    <a:cubicBezTo>
                      <a:pt x="474856" y="829827"/>
                      <a:pt x="448642" y="803442"/>
                      <a:pt x="452387" y="788365"/>
                    </a:cubicBezTo>
                    <a:cubicBezTo>
                      <a:pt x="467366" y="716748"/>
                      <a:pt x="463622" y="599900"/>
                      <a:pt x="407448" y="547130"/>
                    </a:cubicBezTo>
                    <a:cubicBezTo>
                      <a:pt x="373745" y="516976"/>
                      <a:pt x="351275" y="498129"/>
                      <a:pt x="332551" y="456667"/>
                    </a:cubicBezTo>
                    <a:cubicBezTo>
                      <a:pt x="313827" y="415205"/>
                      <a:pt x="321316" y="362434"/>
                      <a:pt x="313827" y="320972"/>
                    </a:cubicBezTo>
                    <a:cubicBezTo>
                      <a:pt x="299783" y="267260"/>
                      <a:pt x="281527" y="219908"/>
                      <a:pt x="252738" y="175736"/>
                    </a:cubicBezTo>
                    <a:lnTo>
                      <a:pt x="229900" y="145390"/>
                    </a:lnTo>
                    <a:lnTo>
                      <a:pt x="226506" y="148167"/>
                    </a:lnTo>
                    <a:cubicBezTo>
                      <a:pt x="180924" y="198879"/>
                      <a:pt x="199445" y="284549"/>
                      <a:pt x="186275" y="347153"/>
                    </a:cubicBezTo>
                    <a:cubicBezTo>
                      <a:pt x="163697" y="437530"/>
                      <a:pt x="118542" y="516610"/>
                      <a:pt x="84675" y="599455"/>
                    </a:cubicBezTo>
                    <a:cubicBezTo>
                      <a:pt x="84675" y="610752"/>
                      <a:pt x="47045" y="603221"/>
                      <a:pt x="47045" y="599455"/>
                    </a:cubicBezTo>
                    <a:cubicBezTo>
                      <a:pt x="88438" y="505313"/>
                      <a:pt x="148645" y="407405"/>
                      <a:pt x="152408" y="301965"/>
                    </a:cubicBezTo>
                    <a:cubicBezTo>
                      <a:pt x="155230" y="256777"/>
                      <a:pt x="155936" y="200997"/>
                      <a:pt x="179925" y="161634"/>
                    </a:cubicBezTo>
                    <a:lnTo>
                      <a:pt x="192579" y="148902"/>
                    </a:lnTo>
                    <a:lnTo>
                      <a:pt x="185657" y="152996"/>
                    </a:lnTo>
                    <a:cubicBezTo>
                      <a:pt x="163069" y="161431"/>
                      <a:pt x="138599" y="166118"/>
                      <a:pt x="114128" y="166118"/>
                    </a:cubicBezTo>
                    <a:lnTo>
                      <a:pt x="102016" y="163312"/>
                    </a:lnTo>
                    <a:lnTo>
                      <a:pt x="76747" y="166252"/>
                    </a:lnTo>
                    <a:cubicBezTo>
                      <a:pt x="73009" y="166252"/>
                      <a:pt x="69270" y="162482"/>
                      <a:pt x="69270" y="158711"/>
                    </a:cubicBezTo>
                    <a:lnTo>
                      <a:pt x="71255" y="155709"/>
                    </a:lnTo>
                    <a:lnTo>
                      <a:pt x="33659" y="134249"/>
                    </a:lnTo>
                    <a:cubicBezTo>
                      <a:pt x="10600" y="115503"/>
                      <a:pt x="-4458" y="89258"/>
                      <a:pt x="1189" y="57390"/>
                    </a:cubicBezTo>
                    <a:cubicBezTo>
                      <a:pt x="4953" y="19898"/>
                      <a:pt x="68952" y="8650"/>
                      <a:pt x="99070" y="8650"/>
                    </a:cubicBezTo>
                    <a:cubicBezTo>
                      <a:pt x="155540" y="14274"/>
                      <a:pt x="184480" y="45205"/>
                      <a:pt x="216068" y="80881"/>
                    </a:cubicBezTo>
                    <a:lnTo>
                      <a:pt x="228999" y="94932"/>
                    </a:lnTo>
                    <a:lnTo>
                      <a:pt x="248943" y="67797"/>
                    </a:lnTo>
                    <a:lnTo>
                      <a:pt x="249881" y="66719"/>
                    </a:lnTo>
                    <a:lnTo>
                      <a:pt x="250534" y="61537"/>
                    </a:lnTo>
                    <a:cubicBezTo>
                      <a:pt x="250534" y="54088"/>
                      <a:pt x="254286" y="50364"/>
                      <a:pt x="258038" y="50364"/>
                    </a:cubicBezTo>
                    <a:lnTo>
                      <a:pt x="261298" y="53600"/>
                    </a:lnTo>
                    <a:lnTo>
                      <a:pt x="280451" y="31591"/>
                    </a:lnTo>
                    <a:cubicBezTo>
                      <a:pt x="306786" y="16544"/>
                      <a:pt x="339705" y="3378"/>
                      <a:pt x="371684" y="5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4716464" y="3429000"/>
              <a:ext cx="2579687" cy="661987"/>
            </a:xfrm>
            <a:custGeom>
              <a:avLst/>
              <a:gdLst>
                <a:gd name="T0" fmla="*/ 217439 w 3308350"/>
                <a:gd name="T1" fmla="*/ 70544 h 847726"/>
                <a:gd name="T2" fmla="*/ 38765 w 3308350"/>
                <a:gd name="T3" fmla="*/ 69933 h 847726"/>
                <a:gd name="T4" fmla="*/ 13341 w 3308350"/>
                <a:gd name="T5" fmla="*/ 68710 h 847726"/>
                <a:gd name="T6" fmla="*/ 13027 w 3308350"/>
                <a:gd name="T7" fmla="*/ 69943 h 847726"/>
                <a:gd name="T8" fmla="*/ 238348 w 3308350"/>
                <a:gd name="T9" fmla="*/ 70277 h 847726"/>
                <a:gd name="T10" fmla="*/ 212370 w 3308350"/>
                <a:gd name="T11" fmla="*/ 69608 h 847726"/>
                <a:gd name="T12" fmla="*/ 199312 w 3308350"/>
                <a:gd name="T13" fmla="*/ 69015 h 847726"/>
                <a:gd name="T14" fmla="*/ 177160 w 3308350"/>
                <a:gd name="T15" fmla="*/ 68403 h 847726"/>
                <a:gd name="T16" fmla="*/ 177160 w 3308350"/>
                <a:gd name="T17" fmla="*/ 68403 h 847726"/>
                <a:gd name="T18" fmla="*/ 168726 w 3308350"/>
                <a:gd name="T19" fmla="*/ 69875 h 847726"/>
                <a:gd name="T20" fmla="*/ 159344 w 3308350"/>
                <a:gd name="T21" fmla="*/ 69286 h 847726"/>
                <a:gd name="T22" fmla="*/ 131767 w 3308350"/>
                <a:gd name="T23" fmla="*/ 68001 h 847726"/>
                <a:gd name="T24" fmla="*/ 52142 w 3308350"/>
                <a:gd name="T25" fmla="*/ 68001 h 847726"/>
                <a:gd name="T26" fmla="*/ 52142 w 3308350"/>
                <a:gd name="T27" fmla="*/ 68001 h 847726"/>
                <a:gd name="T28" fmla="*/ 243340 w 3308350"/>
                <a:gd name="T29" fmla="*/ 68345 h 847726"/>
                <a:gd name="T30" fmla="*/ 97101 w 3308350"/>
                <a:gd name="T31" fmla="*/ 69340 h 847726"/>
                <a:gd name="T32" fmla="*/ 78655 w 3308350"/>
                <a:gd name="T33" fmla="*/ 69340 h 847726"/>
                <a:gd name="T34" fmla="*/ 145890 w 3308350"/>
                <a:gd name="T35" fmla="*/ 69902 h 847726"/>
                <a:gd name="T36" fmla="*/ 118057 w 3308350"/>
                <a:gd name="T37" fmla="*/ 68286 h 847726"/>
                <a:gd name="T38" fmla="*/ 65278 w 3308350"/>
                <a:gd name="T39" fmla="*/ 67332 h 847726"/>
                <a:gd name="T40" fmla="*/ 57132 w 3308350"/>
                <a:gd name="T41" fmla="*/ 68286 h 847726"/>
                <a:gd name="T42" fmla="*/ 83723 w 3308350"/>
                <a:gd name="T43" fmla="*/ 68626 h 847726"/>
                <a:gd name="T44" fmla="*/ 9051 w 3308350"/>
                <a:gd name="T45" fmla="*/ 69247 h 847726"/>
                <a:gd name="T46" fmla="*/ 1154 w 3308350"/>
                <a:gd name="T47" fmla="*/ 48591 h 847726"/>
                <a:gd name="T48" fmla="*/ 1154 w 3308350"/>
                <a:gd name="T49" fmla="*/ 48591 h 847726"/>
                <a:gd name="T50" fmla="*/ 272142 w 3308350"/>
                <a:gd name="T51" fmla="*/ 46420 h 847726"/>
                <a:gd name="T52" fmla="*/ 528 w 3308350"/>
                <a:gd name="T53" fmla="*/ 44203 h 847726"/>
                <a:gd name="T54" fmla="*/ 273350 w 3308350"/>
                <a:gd name="T55" fmla="*/ 42033 h 847726"/>
                <a:gd name="T56" fmla="*/ 2186 w 3308350"/>
                <a:gd name="T57" fmla="*/ 22316 h 847726"/>
                <a:gd name="T58" fmla="*/ 905 w 3308350"/>
                <a:gd name="T59" fmla="*/ 27990 h 847726"/>
                <a:gd name="T60" fmla="*/ 274895 w 3308350"/>
                <a:gd name="T61" fmla="*/ 25150 h 847726"/>
                <a:gd name="T62" fmla="*/ 273972 w 3308350"/>
                <a:gd name="T63" fmla="*/ 18791 h 847726"/>
                <a:gd name="T64" fmla="*/ 940 w 3308350"/>
                <a:gd name="T65" fmla="*/ 17804 h 847726"/>
                <a:gd name="T66" fmla="*/ 270850 w 3308350"/>
                <a:gd name="T67" fmla="*/ 5489 h 847726"/>
                <a:gd name="T68" fmla="*/ 270850 w 3308350"/>
                <a:gd name="T69" fmla="*/ 5489 h 847726"/>
                <a:gd name="T70" fmla="*/ 5277 w 3308350"/>
                <a:gd name="T71" fmla="*/ 6727 h 847726"/>
                <a:gd name="T72" fmla="*/ 267142 w 3308350"/>
                <a:gd name="T73" fmla="*/ 5756 h 847726"/>
                <a:gd name="T74" fmla="*/ 27420 w 3308350"/>
                <a:gd name="T75" fmla="*/ 5444 h 847726"/>
                <a:gd name="T76" fmla="*/ 27420 w 3308350"/>
                <a:gd name="T77" fmla="*/ 3883 h 847726"/>
                <a:gd name="T78" fmla="*/ 244952 w 3308350"/>
                <a:gd name="T79" fmla="*/ 5131 h 847726"/>
                <a:gd name="T80" fmla="*/ 241127 w 3308350"/>
                <a:gd name="T81" fmla="*/ 3883 h 847726"/>
                <a:gd name="T82" fmla="*/ 40921 w 3308350"/>
                <a:gd name="T83" fmla="*/ 4194 h 847726"/>
                <a:gd name="T84" fmla="*/ 205605 w 3308350"/>
                <a:gd name="T85" fmla="*/ 2008 h 847726"/>
                <a:gd name="T86" fmla="*/ 204984 w 3308350"/>
                <a:gd name="T87" fmla="*/ 2650 h 847726"/>
                <a:gd name="T88" fmla="*/ 58434 w 3308350"/>
                <a:gd name="T89" fmla="*/ 2907 h 847726"/>
                <a:gd name="T90" fmla="*/ 46189 w 3308350"/>
                <a:gd name="T91" fmla="*/ 5087 h 847726"/>
                <a:gd name="T92" fmla="*/ 222429 w 3308350"/>
                <a:gd name="T93" fmla="*/ 2249 h 847726"/>
                <a:gd name="T94" fmla="*/ 218983 w 3308350"/>
                <a:gd name="T95" fmla="*/ 3213 h 847726"/>
                <a:gd name="T96" fmla="*/ 185843 w 3308350"/>
                <a:gd name="T97" fmla="*/ 3213 h 847726"/>
                <a:gd name="T98" fmla="*/ 201159 w 3308350"/>
                <a:gd name="T99" fmla="*/ 3246 h 847726"/>
                <a:gd name="T100" fmla="*/ 171812 w 3308350"/>
                <a:gd name="T101" fmla="*/ 1383 h 847726"/>
                <a:gd name="T102" fmla="*/ 164884 w 3308350"/>
                <a:gd name="T103" fmla="*/ 2008 h 847726"/>
                <a:gd name="T104" fmla="*/ 80575 w 3308350"/>
                <a:gd name="T105" fmla="*/ 3614 h 847726"/>
                <a:gd name="T106" fmla="*/ 160527 w 3308350"/>
                <a:gd name="T107" fmla="*/ 1355 h 847726"/>
                <a:gd name="T108" fmla="*/ 105830 w 3308350"/>
                <a:gd name="T109" fmla="*/ 401 h 847726"/>
                <a:gd name="T110" fmla="*/ 105830 w 3308350"/>
                <a:gd name="T111" fmla="*/ 401 h 847726"/>
                <a:gd name="T112" fmla="*/ 85880 w 3308350"/>
                <a:gd name="T113" fmla="*/ 1355 h 847726"/>
                <a:gd name="T114" fmla="*/ 138371 w 3308350"/>
                <a:gd name="T115" fmla="*/ 1590 h 847726"/>
                <a:gd name="T116" fmla="*/ 134048 w 3308350"/>
                <a:gd name="T117" fmla="*/ 2276 h 847726"/>
                <a:gd name="T118" fmla="*/ 119325 w 3308350"/>
                <a:gd name="T119" fmla="*/ 1338 h 8477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8350" h="847726">
                  <a:moveTo>
                    <a:pt x="2609389" y="817563"/>
                  </a:moveTo>
                  <a:cubicBezTo>
                    <a:pt x="2613127" y="817563"/>
                    <a:pt x="2613127" y="817563"/>
                    <a:pt x="2616866" y="817563"/>
                  </a:cubicBezTo>
                  <a:cubicBezTo>
                    <a:pt x="2646772" y="817563"/>
                    <a:pt x="2676679" y="817563"/>
                    <a:pt x="2710324" y="817563"/>
                  </a:cubicBezTo>
                  <a:cubicBezTo>
                    <a:pt x="2714062" y="817563"/>
                    <a:pt x="2717800" y="821373"/>
                    <a:pt x="2717800" y="825183"/>
                  </a:cubicBezTo>
                  <a:cubicBezTo>
                    <a:pt x="2717800" y="828993"/>
                    <a:pt x="2714062" y="836613"/>
                    <a:pt x="2710324" y="836613"/>
                  </a:cubicBezTo>
                  <a:cubicBezTo>
                    <a:pt x="2676679" y="836613"/>
                    <a:pt x="2646772" y="836613"/>
                    <a:pt x="2616866" y="836613"/>
                  </a:cubicBezTo>
                  <a:cubicBezTo>
                    <a:pt x="2613127" y="836613"/>
                    <a:pt x="2613127" y="836613"/>
                    <a:pt x="2609389" y="836613"/>
                  </a:cubicBezTo>
                  <a:cubicBezTo>
                    <a:pt x="2605651" y="836613"/>
                    <a:pt x="2601912" y="832803"/>
                    <a:pt x="2601912" y="825183"/>
                  </a:cubicBezTo>
                  <a:cubicBezTo>
                    <a:pt x="2601912" y="821373"/>
                    <a:pt x="2605651" y="817563"/>
                    <a:pt x="2609389" y="817563"/>
                  </a:cubicBezTo>
                  <a:close/>
                  <a:moveTo>
                    <a:pt x="466526" y="814842"/>
                  </a:moveTo>
                  <a:cubicBezTo>
                    <a:pt x="470296" y="811213"/>
                    <a:pt x="474067" y="818470"/>
                    <a:pt x="474067" y="822099"/>
                  </a:cubicBezTo>
                  <a:cubicBezTo>
                    <a:pt x="477837" y="825728"/>
                    <a:pt x="470296" y="829356"/>
                    <a:pt x="466526" y="829356"/>
                  </a:cubicBezTo>
                  <a:cubicBezTo>
                    <a:pt x="436363" y="832985"/>
                    <a:pt x="402431" y="832985"/>
                    <a:pt x="368498" y="836613"/>
                  </a:cubicBezTo>
                  <a:cubicBezTo>
                    <a:pt x="360957" y="836613"/>
                    <a:pt x="357187" y="832985"/>
                    <a:pt x="357187" y="825728"/>
                  </a:cubicBezTo>
                  <a:cubicBezTo>
                    <a:pt x="357187" y="822099"/>
                    <a:pt x="360957" y="818470"/>
                    <a:pt x="368498" y="818470"/>
                  </a:cubicBezTo>
                  <a:cubicBezTo>
                    <a:pt x="402431" y="814842"/>
                    <a:pt x="432593" y="814842"/>
                    <a:pt x="466526" y="814842"/>
                  </a:cubicBezTo>
                  <a:close/>
                  <a:moveTo>
                    <a:pt x="155360" y="814408"/>
                  </a:moveTo>
                  <a:cubicBezTo>
                    <a:pt x="156776" y="813039"/>
                    <a:pt x="158664" y="813039"/>
                    <a:pt x="160552" y="814865"/>
                  </a:cubicBezTo>
                  <a:cubicBezTo>
                    <a:pt x="171879" y="814865"/>
                    <a:pt x="183206" y="818516"/>
                    <a:pt x="198309" y="818516"/>
                  </a:cubicBezTo>
                  <a:cubicBezTo>
                    <a:pt x="224738" y="822167"/>
                    <a:pt x="251168" y="825818"/>
                    <a:pt x="281374" y="829470"/>
                  </a:cubicBezTo>
                  <a:cubicBezTo>
                    <a:pt x="285149" y="829470"/>
                    <a:pt x="288925" y="833121"/>
                    <a:pt x="285149" y="836772"/>
                  </a:cubicBezTo>
                  <a:cubicBezTo>
                    <a:pt x="285149" y="844075"/>
                    <a:pt x="281374" y="847726"/>
                    <a:pt x="277598" y="847726"/>
                  </a:cubicBezTo>
                  <a:cubicBezTo>
                    <a:pt x="251168" y="844075"/>
                    <a:pt x="224738" y="840424"/>
                    <a:pt x="194533" y="836772"/>
                  </a:cubicBezTo>
                  <a:cubicBezTo>
                    <a:pt x="179430" y="836772"/>
                    <a:pt x="168103" y="833121"/>
                    <a:pt x="156776" y="829470"/>
                  </a:cubicBezTo>
                  <a:cubicBezTo>
                    <a:pt x="153001" y="829470"/>
                    <a:pt x="149225" y="825818"/>
                    <a:pt x="153001" y="822167"/>
                  </a:cubicBezTo>
                  <a:cubicBezTo>
                    <a:pt x="153001" y="818516"/>
                    <a:pt x="153945" y="815777"/>
                    <a:pt x="155360" y="814408"/>
                  </a:cubicBezTo>
                  <a:close/>
                  <a:moveTo>
                    <a:pt x="2771314" y="814388"/>
                  </a:moveTo>
                  <a:cubicBezTo>
                    <a:pt x="2804959" y="814388"/>
                    <a:pt x="2834865" y="814388"/>
                    <a:pt x="2868510" y="814388"/>
                  </a:cubicBezTo>
                  <a:cubicBezTo>
                    <a:pt x="2872249" y="814388"/>
                    <a:pt x="2879725" y="818198"/>
                    <a:pt x="2879725" y="822008"/>
                  </a:cubicBezTo>
                  <a:cubicBezTo>
                    <a:pt x="2879725" y="825818"/>
                    <a:pt x="2875987" y="833438"/>
                    <a:pt x="2868510" y="833438"/>
                  </a:cubicBezTo>
                  <a:cubicBezTo>
                    <a:pt x="2838604" y="833438"/>
                    <a:pt x="2804959" y="833438"/>
                    <a:pt x="2771314" y="833438"/>
                  </a:cubicBezTo>
                  <a:cubicBezTo>
                    <a:pt x="2767576" y="833438"/>
                    <a:pt x="2763837" y="829628"/>
                    <a:pt x="2763837" y="825818"/>
                  </a:cubicBezTo>
                  <a:cubicBezTo>
                    <a:pt x="2763837" y="822008"/>
                    <a:pt x="2767576" y="814388"/>
                    <a:pt x="2771314" y="814388"/>
                  </a:cubicBezTo>
                  <a:close/>
                  <a:moveTo>
                    <a:pt x="2451202" y="814388"/>
                  </a:moveTo>
                  <a:cubicBezTo>
                    <a:pt x="2484847" y="818092"/>
                    <a:pt x="2514754" y="818092"/>
                    <a:pt x="2548399" y="818092"/>
                  </a:cubicBezTo>
                  <a:cubicBezTo>
                    <a:pt x="2552137" y="818092"/>
                    <a:pt x="2555875" y="821797"/>
                    <a:pt x="2555875" y="825501"/>
                  </a:cubicBezTo>
                  <a:cubicBezTo>
                    <a:pt x="2555875" y="832909"/>
                    <a:pt x="2552137" y="836613"/>
                    <a:pt x="2548399" y="836613"/>
                  </a:cubicBezTo>
                  <a:cubicBezTo>
                    <a:pt x="2514754" y="836613"/>
                    <a:pt x="2481109" y="836613"/>
                    <a:pt x="2451202" y="832909"/>
                  </a:cubicBezTo>
                  <a:cubicBezTo>
                    <a:pt x="2443726" y="832909"/>
                    <a:pt x="2439987" y="829205"/>
                    <a:pt x="2439987" y="825501"/>
                  </a:cubicBezTo>
                  <a:cubicBezTo>
                    <a:pt x="2439987" y="821797"/>
                    <a:pt x="2443726" y="814388"/>
                    <a:pt x="2451202" y="814388"/>
                  </a:cubicBezTo>
                  <a:close/>
                  <a:moveTo>
                    <a:pt x="2387498" y="811213"/>
                  </a:moveTo>
                  <a:cubicBezTo>
                    <a:pt x="2394975" y="811213"/>
                    <a:pt x="2398713" y="814842"/>
                    <a:pt x="2398713" y="818470"/>
                  </a:cubicBezTo>
                  <a:cubicBezTo>
                    <a:pt x="2398713" y="825728"/>
                    <a:pt x="2394975" y="829356"/>
                    <a:pt x="2391237" y="829356"/>
                  </a:cubicBezTo>
                  <a:cubicBezTo>
                    <a:pt x="2357592" y="832985"/>
                    <a:pt x="2323947" y="832985"/>
                    <a:pt x="2290302" y="836613"/>
                  </a:cubicBezTo>
                  <a:cubicBezTo>
                    <a:pt x="2286564" y="836613"/>
                    <a:pt x="2282825" y="832985"/>
                    <a:pt x="2282825" y="829356"/>
                  </a:cubicBezTo>
                  <a:cubicBezTo>
                    <a:pt x="2282825" y="822099"/>
                    <a:pt x="2286564" y="818470"/>
                    <a:pt x="2290302" y="818470"/>
                  </a:cubicBezTo>
                  <a:cubicBezTo>
                    <a:pt x="2323947" y="814842"/>
                    <a:pt x="2353853" y="814842"/>
                    <a:pt x="2387498" y="811213"/>
                  </a:cubicBezTo>
                  <a:close/>
                  <a:moveTo>
                    <a:pt x="2132115" y="811213"/>
                  </a:moveTo>
                  <a:cubicBezTo>
                    <a:pt x="2162022" y="811213"/>
                    <a:pt x="2195667" y="814917"/>
                    <a:pt x="2229312" y="814917"/>
                  </a:cubicBezTo>
                  <a:cubicBezTo>
                    <a:pt x="2233050" y="814917"/>
                    <a:pt x="2236788" y="818622"/>
                    <a:pt x="2236788" y="822326"/>
                  </a:cubicBezTo>
                  <a:cubicBezTo>
                    <a:pt x="2236788" y="829734"/>
                    <a:pt x="2233050" y="833438"/>
                    <a:pt x="2229312" y="833438"/>
                  </a:cubicBezTo>
                  <a:cubicBezTo>
                    <a:pt x="2195667" y="829734"/>
                    <a:pt x="2162022" y="829734"/>
                    <a:pt x="2128377" y="829734"/>
                  </a:cubicBezTo>
                  <a:cubicBezTo>
                    <a:pt x="2124639" y="829734"/>
                    <a:pt x="2120900" y="826030"/>
                    <a:pt x="2120900" y="822326"/>
                  </a:cubicBezTo>
                  <a:cubicBezTo>
                    <a:pt x="2120900" y="814917"/>
                    <a:pt x="2124639" y="811213"/>
                    <a:pt x="2132115" y="811213"/>
                  </a:cubicBezTo>
                  <a:close/>
                  <a:moveTo>
                    <a:pt x="1970286" y="811213"/>
                  </a:moveTo>
                  <a:cubicBezTo>
                    <a:pt x="1989138" y="811213"/>
                    <a:pt x="2011760" y="811213"/>
                    <a:pt x="2030611" y="811213"/>
                  </a:cubicBezTo>
                  <a:cubicBezTo>
                    <a:pt x="2041922" y="811213"/>
                    <a:pt x="2057003" y="811213"/>
                    <a:pt x="2068314" y="811213"/>
                  </a:cubicBezTo>
                  <a:cubicBezTo>
                    <a:pt x="2072085" y="811213"/>
                    <a:pt x="2079625" y="814706"/>
                    <a:pt x="2079625" y="821691"/>
                  </a:cubicBezTo>
                  <a:cubicBezTo>
                    <a:pt x="2079625" y="825184"/>
                    <a:pt x="2072085" y="828676"/>
                    <a:pt x="2068314" y="828676"/>
                  </a:cubicBezTo>
                  <a:cubicBezTo>
                    <a:pt x="2057003" y="828676"/>
                    <a:pt x="2041922" y="828676"/>
                    <a:pt x="2030611" y="828676"/>
                  </a:cubicBezTo>
                  <a:cubicBezTo>
                    <a:pt x="2011760" y="828676"/>
                    <a:pt x="1989138" y="828676"/>
                    <a:pt x="1970286" y="828676"/>
                  </a:cubicBezTo>
                  <a:cubicBezTo>
                    <a:pt x="1966516" y="828676"/>
                    <a:pt x="1958975" y="825184"/>
                    <a:pt x="1958975" y="821691"/>
                  </a:cubicBezTo>
                  <a:cubicBezTo>
                    <a:pt x="1958975" y="814706"/>
                    <a:pt x="1966516" y="811213"/>
                    <a:pt x="1970286" y="811213"/>
                  </a:cubicBezTo>
                  <a:close/>
                  <a:moveTo>
                    <a:pt x="1807804" y="811213"/>
                  </a:moveTo>
                  <a:cubicBezTo>
                    <a:pt x="1841910" y="811213"/>
                    <a:pt x="1876016" y="811213"/>
                    <a:pt x="1910121" y="811213"/>
                  </a:cubicBezTo>
                  <a:cubicBezTo>
                    <a:pt x="1913911" y="811213"/>
                    <a:pt x="1917700" y="814706"/>
                    <a:pt x="1917700" y="821691"/>
                  </a:cubicBezTo>
                  <a:cubicBezTo>
                    <a:pt x="1917700" y="825184"/>
                    <a:pt x="1913911" y="828676"/>
                    <a:pt x="1906332" y="828676"/>
                  </a:cubicBezTo>
                  <a:cubicBezTo>
                    <a:pt x="1876016" y="828676"/>
                    <a:pt x="1841910" y="828676"/>
                    <a:pt x="1807804" y="828676"/>
                  </a:cubicBezTo>
                  <a:cubicBezTo>
                    <a:pt x="1804015" y="828676"/>
                    <a:pt x="1800225" y="825184"/>
                    <a:pt x="1800225" y="818198"/>
                  </a:cubicBezTo>
                  <a:cubicBezTo>
                    <a:pt x="1800225" y="814706"/>
                    <a:pt x="1804015" y="811213"/>
                    <a:pt x="1807804" y="811213"/>
                  </a:cubicBezTo>
                  <a:close/>
                  <a:moveTo>
                    <a:pt x="1488613" y="806450"/>
                  </a:moveTo>
                  <a:cubicBezTo>
                    <a:pt x="1522259" y="806450"/>
                    <a:pt x="1555904" y="806450"/>
                    <a:pt x="1585810" y="806450"/>
                  </a:cubicBezTo>
                  <a:cubicBezTo>
                    <a:pt x="1593287" y="806450"/>
                    <a:pt x="1597025" y="810260"/>
                    <a:pt x="1597025" y="817880"/>
                  </a:cubicBezTo>
                  <a:cubicBezTo>
                    <a:pt x="1597025" y="821690"/>
                    <a:pt x="1593287" y="825500"/>
                    <a:pt x="1585810" y="825500"/>
                  </a:cubicBezTo>
                  <a:cubicBezTo>
                    <a:pt x="1552165" y="825500"/>
                    <a:pt x="1522259" y="825500"/>
                    <a:pt x="1488613" y="825500"/>
                  </a:cubicBezTo>
                  <a:cubicBezTo>
                    <a:pt x="1484875" y="825500"/>
                    <a:pt x="1481137" y="821690"/>
                    <a:pt x="1481137" y="814070"/>
                  </a:cubicBezTo>
                  <a:cubicBezTo>
                    <a:pt x="1481137" y="810260"/>
                    <a:pt x="1484875" y="806450"/>
                    <a:pt x="1488613" y="806450"/>
                  </a:cubicBezTo>
                  <a:close/>
                  <a:moveTo>
                    <a:pt x="627523" y="806450"/>
                  </a:moveTo>
                  <a:cubicBezTo>
                    <a:pt x="631262" y="806450"/>
                    <a:pt x="635000" y="810154"/>
                    <a:pt x="635000" y="813859"/>
                  </a:cubicBezTo>
                  <a:cubicBezTo>
                    <a:pt x="635000" y="821267"/>
                    <a:pt x="631262" y="824971"/>
                    <a:pt x="627523" y="824971"/>
                  </a:cubicBezTo>
                  <a:cubicBezTo>
                    <a:pt x="593878" y="824971"/>
                    <a:pt x="560233" y="824971"/>
                    <a:pt x="526589" y="828675"/>
                  </a:cubicBezTo>
                  <a:cubicBezTo>
                    <a:pt x="522850" y="828675"/>
                    <a:pt x="519112" y="824971"/>
                    <a:pt x="519112" y="817563"/>
                  </a:cubicBezTo>
                  <a:cubicBezTo>
                    <a:pt x="519112" y="813859"/>
                    <a:pt x="522850" y="810154"/>
                    <a:pt x="526589" y="810154"/>
                  </a:cubicBezTo>
                  <a:cubicBezTo>
                    <a:pt x="560233" y="806450"/>
                    <a:pt x="593878" y="806450"/>
                    <a:pt x="627523" y="806450"/>
                  </a:cubicBezTo>
                  <a:close/>
                  <a:moveTo>
                    <a:pt x="3030896" y="803275"/>
                  </a:moveTo>
                  <a:cubicBezTo>
                    <a:pt x="3034686" y="803275"/>
                    <a:pt x="3038475" y="806904"/>
                    <a:pt x="3038475" y="814161"/>
                  </a:cubicBezTo>
                  <a:cubicBezTo>
                    <a:pt x="3038475" y="817790"/>
                    <a:pt x="3034686" y="821418"/>
                    <a:pt x="3030896" y="821418"/>
                  </a:cubicBezTo>
                  <a:cubicBezTo>
                    <a:pt x="2996791" y="825047"/>
                    <a:pt x="2962685" y="825047"/>
                    <a:pt x="2932369" y="828675"/>
                  </a:cubicBezTo>
                  <a:cubicBezTo>
                    <a:pt x="2924790" y="828675"/>
                    <a:pt x="2921000" y="825047"/>
                    <a:pt x="2921000" y="821418"/>
                  </a:cubicBezTo>
                  <a:cubicBezTo>
                    <a:pt x="2921000" y="814161"/>
                    <a:pt x="2924790" y="810532"/>
                    <a:pt x="2928579" y="810532"/>
                  </a:cubicBezTo>
                  <a:cubicBezTo>
                    <a:pt x="2962685" y="810532"/>
                    <a:pt x="2996791" y="806904"/>
                    <a:pt x="3030896" y="803275"/>
                  </a:cubicBezTo>
                  <a:close/>
                  <a:moveTo>
                    <a:pt x="1168598" y="803275"/>
                  </a:moveTo>
                  <a:cubicBezTo>
                    <a:pt x="1202531" y="803275"/>
                    <a:pt x="1232693" y="803275"/>
                    <a:pt x="1266626" y="803275"/>
                  </a:cubicBezTo>
                  <a:cubicBezTo>
                    <a:pt x="1270396" y="803275"/>
                    <a:pt x="1277937" y="807085"/>
                    <a:pt x="1274167" y="814705"/>
                  </a:cubicBezTo>
                  <a:cubicBezTo>
                    <a:pt x="1274167" y="818515"/>
                    <a:pt x="1270396" y="822325"/>
                    <a:pt x="1266626" y="822325"/>
                  </a:cubicBezTo>
                  <a:cubicBezTo>
                    <a:pt x="1232693" y="822325"/>
                    <a:pt x="1202531" y="822325"/>
                    <a:pt x="1168598" y="822325"/>
                  </a:cubicBezTo>
                  <a:cubicBezTo>
                    <a:pt x="1161057" y="822325"/>
                    <a:pt x="1157287" y="818515"/>
                    <a:pt x="1157287" y="810895"/>
                  </a:cubicBezTo>
                  <a:cubicBezTo>
                    <a:pt x="1157287" y="807085"/>
                    <a:pt x="1161057" y="803275"/>
                    <a:pt x="1168598" y="803275"/>
                  </a:cubicBezTo>
                  <a:close/>
                  <a:moveTo>
                    <a:pt x="849415" y="803275"/>
                  </a:moveTo>
                  <a:cubicBezTo>
                    <a:pt x="879321" y="803275"/>
                    <a:pt x="912966" y="803275"/>
                    <a:pt x="946611" y="803275"/>
                  </a:cubicBezTo>
                  <a:cubicBezTo>
                    <a:pt x="950350" y="803275"/>
                    <a:pt x="954088" y="807085"/>
                    <a:pt x="954088" y="810895"/>
                  </a:cubicBezTo>
                  <a:cubicBezTo>
                    <a:pt x="954088" y="814705"/>
                    <a:pt x="950350" y="822325"/>
                    <a:pt x="946611" y="822325"/>
                  </a:cubicBezTo>
                  <a:cubicBezTo>
                    <a:pt x="912966" y="822325"/>
                    <a:pt x="879321" y="822325"/>
                    <a:pt x="849415" y="822325"/>
                  </a:cubicBezTo>
                  <a:cubicBezTo>
                    <a:pt x="841938" y="822325"/>
                    <a:pt x="838200" y="818515"/>
                    <a:pt x="838200" y="810895"/>
                  </a:cubicBezTo>
                  <a:cubicBezTo>
                    <a:pt x="838200" y="807085"/>
                    <a:pt x="841938" y="803275"/>
                    <a:pt x="849415" y="803275"/>
                  </a:cubicBezTo>
                  <a:close/>
                  <a:moveTo>
                    <a:pt x="1649669" y="798513"/>
                  </a:moveTo>
                  <a:cubicBezTo>
                    <a:pt x="1683774" y="806133"/>
                    <a:pt x="1717880" y="809943"/>
                    <a:pt x="1748196" y="817563"/>
                  </a:cubicBezTo>
                  <a:cubicBezTo>
                    <a:pt x="1751986" y="817563"/>
                    <a:pt x="1755775" y="825183"/>
                    <a:pt x="1755775" y="828993"/>
                  </a:cubicBezTo>
                  <a:cubicBezTo>
                    <a:pt x="1755775" y="832803"/>
                    <a:pt x="1751986" y="836613"/>
                    <a:pt x="1744407" y="836613"/>
                  </a:cubicBezTo>
                  <a:cubicBezTo>
                    <a:pt x="1714091" y="828993"/>
                    <a:pt x="1679985" y="825183"/>
                    <a:pt x="1645879" y="817563"/>
                  </a:cubicBezTo>
                  <a:cubicBezTo>
                    <a:pt x="1642090" y="817563"/>
                    <a:pt x="1638300" y="813753"/>
                    <a:pt x="1638300" y="806133"/>
                  </a:cubicBezTo>
                  <a:cubicBezTo>
                    <a:pt x="1642090" y="802323"/>
                    <a:pt x="1645879" y="798513"/>
                    <a:pt x="1649669" y="798513"/>
                  </a:cubicBezTo>
                  <a:close/>
                  <a:moveTo>
                    <a:pt x="1413286" y="798513"/>
                  </a:moveTo>
                  <a:cubicBezTo>
                    <a:pt x="1417049" y="798513"/>
                    <a:pt x="1420812" y="802284"/>
                    <a:pt x="1420812" y="809824"/>
                  </a:cubicBezTo>
                  <a:cubicBezTo>
                    <a:pt x="1420812" y="813595"/>
                    <a:pt x="1417049" y="817365"/>
                    <a:pt x="1413286" y="817365"/>
                  </a:cubicBezTo>
                  <a:cubicBezTo>
                    <a:pt x="1386945" y="821135"/>
                    <a:pt x="1356842" y="824906"/>
                    <a:pt x="1330501" y="828676"/>
                  </a:cubicBezTo>
                  <a:cubicBezTo>
                    <a:pt x="1322975" y="828676"/>
                    <a:pt x="1319212" y="824906"/>
                    <a:pt x="1319212" y="821135"/>
                  </a:cubicBezTo>
                  <a:cubicBezTo>
                    <a:pt x="1319212" y="813595"/>
                    <a:pt x="1322975" y="809824"/>
                    <a:pt x="1326738" y="809824"/>
                  </a:cubicBezTo>
                  <a:cubicBezTo>
                    <a:pt x="1353079" y="806054"/>
                    <a:pt x="1383182" y="802284"/>
                    <a:pt x="1413286" y="798513"/>
                  </a:cubicBezTo>
                  <a:close/>
                  <a:moveTo>
                    <a:pt x="785614" y="798513"/>
                  </a:moveTo>
                  <a:cubicBezTo>
                    <a:pt x="789384" y="798513"/>
                    <a:pt x="793155" y="802284"/>
                    <a:pt x="796925" y="806054"/>
                  </a:cubicBezTo>
                  <a:cubicBezTo>
                    <a:pt x="796925" y="813595"/>
                    <a:pt x="793155" y="817365"/>
                    <a:pt x="785614" y="817365"/>
                  </a:cubicBezTo>
                  <a:cubicBezTo>
                    <a:pt x="755451" y="821135"/>
                    <a:pt x="721519" y="824906"/>
                    <a:pt x="687586" y="824906"/>
                  </a:cubicBezTo>
                  <a:cubicBezTo>
                    <a:pt x="687586" y="824906"/>
                    <a:pt x="687586" y="828676"/>
                    <a:pt x="687586" y="828676"/>
                  </a:cubicBezTo>
                  <a:cubicBezTo>
                    <a:pt x="683815" y="828676"/>
                    <a:pt x="680045" y="824906"/>
                    <a:pt x="680045" y="817365"/>
                  </a:cubicBezTo>
                  <a:cubicBezTo>
                    <a:pt x="676275" y="813595"/>
                    <a:pt x="680045" y="809824"/>
                    <a:pt x="687586" y="809824"/>
                  </a:cubicBezTo>
                  <a:cubicBezTo>
                    <a:pt x="717748" y="806054"/>
                    <a:pt x="751681" y="802284"/>
                    <a:pt x="785614" y="798513"/>
                  </a:cubicBezTo>
                  <a:close/>
                  <a:moveTo>
                    <a:pt x="1011340" y="795338"/>
                  </a:moveTo>
                  <a:cubicBezTo>
                    <a:pt x="1041246" y="799042"/>
                    <a:pt x="1074891" y="802747"/>
                    <a:pt x="1108536" y="806451"/>
                  </a:cubicBezTo>
                  <a:cubicBezTo>
                    <a:pt x="1112275" y="810155"/>
                    <a:pt x="1116013" y="813859"/>
                    <a:pt x="1116013" y="817564"/>
                  </a:cubicBezTo>
                  <a:cubicBezTo>
                    <a:pt x="1116013" y="824972"/>
                    <a:pt x="1108536" y="828676"/>
                    <a:pt x="1104798" y="824972"/>
                  </a:cubicBezTo>
                  <a:cubicBezTo>
                    <a:pt x="1071153" y="821268"/>
                    <a:pt x="1041246" y="817564"/>
                    <a:pt x="1007602" y="813859"/>
                  </a:cubicBezTo>
                  <a:cubicBezTo>
                    <a:pt x="1003863" y="813859"/>
                    <a:pt x="1000125" y="806451"/>
                    <a:pt x="1000125" y="802747"/>
                  </a:cubicBezTo>
                  <a:cubicBezTo>
                    <a:pt x="1000125" y="799042"/>
                    <a:pt x="1003863" y="795338"/>
                    <a:pt x="1011340" y="795338"/>
                  </a:cubicBezTo>
                  <a:close/>
                  <a:moveTo>
                    <a:pt x="47983" y="734631"/>
                  </a:moveTo>
                  <a:cubicBezTo>
                    <a:pt x="50346" y="735563"/>
                    <a:pt x="52236" y="737425"/>
                    <a:pt x="52236" y="739287"/>
                  </a:cubicBezTo>
                  <a:cubicBezTo>
                    <a:pt x="67355" y="780257"/>
                    <a:pt x="78694" y="798880"/>
                    <a:pt x="105152" y="810054"/>
                  </a:cubicBezTo>
                  <a:cubicBezTo>
                    <a:pt x="108932" y="813778"/>
                    <a:pt x="112712" y="817503"/>
                    <a:pt x="108932" y="821227"/>
                  </a:cubicBezTo>
                  <a:cubicBezTo>
                    <a:pt x="108932" y="824952"/>
                    <a:pt x="105152" y="828676"/>
                    <a:pt x="101373" y="828676"/>
                  </a:cubicBezTo>
                  <a:cubicBezTo>
                    <a:pt x="101373" y="828676"/>
                    <a:pt x="97593" y="828676"/>
                    <a:pt x="97593" y="828676"/>
                  </a:cubicBezTo>
                  <a:cubicBezTo>
                    <a:pt x="63575" y="813778"/>
                    <a:pt x="48456" y="787706"/>
                    <a:pt x="33337" y="746736"/>
                  </a:cubicBezTo>
                  <a:cubicBezTo>
                    <a:pt x="33337" y="743012"/>
                    <a:pt x="37117" y="735563"/>
                    <a:pt x="40896" y="735563"/>
                  </a:cubicBezTo>
                  <a:cubicBezTo>
                    <a:pt x="42786" y="733700"/>
                    <a:pt x="45621" y="733700"/>
                    <a:pt x="47983" y="734631"/>
                  </a:cubicBezTo>
                  <a:close/>
                  <a:moveTo>
                    <a:pt x="13891" y="576263"/>
                  </a:moveTo>
                  <a:cubicBezTo>
                    <a:pt x="21431" y="576263"/>
                    <a:pt x="25202" y="580053"/>
                    <a:pt x="25202" y="583842"/>
                  </a:cubicBezTo>
                  <a:cubicBezTo>
                    <a:pt x="25202" y="617948"/>
                    <a:pt x="28972" y="648264"/>
                    <a:pt x="36513" y="682370"/>
                  </a:cubicBezTo>
                  <a:cubicBezTo>
                    <a:pt x="36513" y="686159"/>
                    <a:pt x="32742" y="693738"/>
                    <a:pt x="28972" y="693738"/>
                  </a:cubicBezTo>
                  <a:cubicBezTo>
                    <a:pt x="25202" y="693738"/>
                    <a:pt x="17661" y="689949"/>
                    <a:pt x="17661" y="686159"/>
                  </a:cubicBezTo>
                  <a:cubicBezTo>
                    <a:pt x="10120" y="652053"/>
                    <a:pt x="10120" y="617948"/>
                    <a:pt x="6350" y="583842"/>
                  </a:cubicBezTo>
                  <a:cubicBezTo>
                    <a:pt x="6350" y="580053"/>
                    <a:pt x="10120" y="576263"/>
                    <a:pt x="13891" y="576263"/>
                  </a:cubicBezTo>
                  <a:close/>
                  <a:moveTo>
                    <a:pt x="3282752" y="542925"/>
                  </a:moveTo>
                  <a:cubicBezTo>
                    <a:pt x="3290293" y="542925"/>
                    <a:pt x="3294063" y="546715"/>
                    <a:pt x="3294063" y="550504"/>
                  </a:cubicBezTo>
                  <a:cubicBezTo>
                    <a:pt x="3290293" y="584610"/>
                    <a:pt x="3286522" y="618715"/>
                    <a:pt x="3282752" y="649032"/>
                  </a:cubicBezTo>
                  <a:cubicBezTo>
                    <a:pt x="3282752" y="656611"/>
                    <a:pt x="3278982" y="660400"/>
                    <a:pt x="3275211" y="660400"/>
                  </a:cubicBezTo>
                  <a:cubicBezTo>
                    <a:pt x="3267671" y="660400"/>
                    <a:pt x="3263900" y="652821"/>
                    <a:pt x="3263900" y="649032"/>
                  </a:cubicBezTo>
                  <a:cubicBezTo>
                    <a:pt x="3267671" y="618715"/>
                    <a:pt x="3271441" y="584610"/>
                    <a:pt x="3275211" y="550504"/>
                  </a:cubicBezTo>
                  <a:cubicBezTo>
                    <a:pt x="3275211" y="546715"/>
                    <a:pt x="3278982" y="542925"/>
                    <a:pt x="3282752" y="542925"/>
                  </a:cubicBezTo>
                  <a:close/>
                  <a:moveTo>
                    <a:pt x="18256" y="414338"/>
                  </a:moveTo>
                  <a:cubicBezTo>
                    <a:pt x="26194" y="414338"/>
                    <a:pt x="30163" y="418128"/>
                    <a:pt x="30163" y="425707"/>
                  </a:cubicBezTo>
                  <a:cubicBezTo>
                    <a:pt x="26194" y="459812"/>
                    <a:pt x="26194" y="490128"/>
                    <a:pt x="26194" y="524234"/>
                  </a:cubicBezTo>
                  <a:cubicBezTo>
                    <a:pt x="26194" y="528024"/>
                    <a:pt x="22225" y="531813"/>
                    <a:pt x="14288" y="531813"/>
                  </a:cubicBezTo>
                  <a:cubicBezTo>
                    <a:pt x="10319" y="531813"/>
                    <a:pt x="6350" y="528024"/>
                    <a:pt x="6350" y="524234"/>
                  </a:cubicBezTo>
                  <a:cubicBezTo>
                    <a:pt x="6350" y="490128"/>
                    <a:pt x="6350" y="456023"/>
                    <a:pt x="10319" y="425707"/>
                  </a:cubicBezTo>
                  <a:cubicBezTo>
                    <a:pt x="10319" y="418128"/>
                    <a:pt x="14288" y="414338"/>
                    <a:pt x="18256" y="414338"/>
                  </a:cubicBezTo>
                  <a:close/>
                  <a:moveTo>
                    <a:pt x="3297464" y="381000"/>
                  </a:moveTo>
                  <a:cubicBezTo>
                    <a:pt x="3301320" y="381000"/>
                    <a:pt x="3305175" y="384790"/>
                    <a:pt x="3305175" y="392369"/>
                  </a:cubicBezTo>
                  <a:cubicBezTo>
                    <a:pt x="3305175" y="426474"/>
                    <a:pt x="3301320" y="456790"/>
                    <a:pt x="3297464" y="490896"/>
                  </a:cubicBezTo>
                  <a:cubicBezTo>
                    <a:pt x="3297464" y="494686"/>
                    <a:pt x="3293609" y="498475"/>
                    <a:pt x="3289754" y="498475"/>
                  </a:cubicBezTo>
                  <a:cubicBezTo>
                    <a:pt x="3289754" y="498475"/>
                    <a:pt x="3285898" y="498475"/>
                    <a:pt x="3285898" y="498475"/>
                  </a:cubicBezTo>
                  <a:cubicBezTo>
                    <a:pt x="3282043" y="498475"/>
                    <a:pt x="3278187" y="494686"/>
                    <a:pt x="3278187" y="490896"/>
                  </a:cubicBezTo>
                  <a:cubicBezTo>
                    <a:pt x="3282043" y="456790"/>
                    <a:pt x="3285898" y="422685"/>
                    <a:pt x="3285898" y="388579"/>
                  </a:cubicBezTo>
                  <a:cubicBezTo>
                    <a:pt x="3285898" y="384790"/>
                    <a:pt x="3289754" y="381000"/>
                    <a:pt x="3297464" y="381000"/>
                  </a:cubicBezTo>
                  <a:close/>
                  <a:moveTo>
                    <a:pt x="14741" y="257175"/>
                  </a:moveTo>
                  <a:cubicBezTo>
                    <a:pt x="18597" y="257175"/>
                    <a:pt x="22452" y="260913"/>
                    <a:pt x="26307" y="264652"/>
                  </a:cubicBezTo>
                  <a:cubicBezTo>
                    <a:pt x="26307" y="290820"/>
                    <a:pt x="30163" y="313250"/>
                    <a:pt x="30163" y="328203"/>
                  </a:cubicBezTo>
                  <a:cubicBezTo>
                    <a:pt x="30163" y="328203"/>
                    <a:pt x="30163" y="331942"/>
                    <a:pt x="30163" y="331942"/>
                  </a:cubicBezTo>
                  <a:cubicBezTo>
                    <a:pt x="30163" y="343157"/>
                    <a:pt x="30163" y="354372"/>
                    <a:pt x="30163" y="361848"/>
                  </a:cubicBezTo>
                  <a:cubicBezTo>
                    <a:pt x="30163" y="369325"/>
                    <a:pt x="26307" y="373063"/>
                    <a:pt x="22452" y="373063"/>
                  </a:cubicBezTo>
                  <a:cubicBezTo>
                    <a:pt x="14741" y="373063"/>
                    <a:pt x="10886" y="369325"/>
                    <a:pt x="10886" y="361848"/>
                  </a:cubicBezTo>
                  <a:cubicBezTo>
                    <a:pt x="10886" y="350633"/>
                    <a:pt x="10886" y="343157"/>
                    <a:pt x="10886" y="331942"/>
                  </a:cubicBezTo>
                  <a:cubicBezTo>
                    <a:pt x="10886" y="331942"/>
                    <a:pt x="10886" y="328203"/>
                    <a:pt x="10886" y="328203"/>
                  </a:cubicBezTo>
                  <a:cubicBezTo>
                    <a:pt x="10886" y="313250"/>
                    <a:pt x="10886" y="290820"/>
                    <a:pt x="7030" y="268390"/>
                  </a:cubicBezTo>
                  <a:cubicBezTo>
                    <a:pt x="3175" y="260913"/>
                    <a:pt x="7030" y="257175"/>
                    <a:pt x="14741" y="257175"/>
                  </a:cubicBezTo>
                  <a:close/>
                  <a:moveTo>
                    <a:pt x="3297238" y="222845"/>
                  </a:moveTo>
                  <a:cubicBezTo>
                    <a:pt x="3300942" y="219075"/>
                    <a:pt x="3304646" y="226616"/>
                    <a:pt x="3304646" y="230386"/>
                  </a:cubicBezTo>
                  <a:cubicBezTo>
                    <a:pt x="3308350" y="253008"/>
                    <a:pt x="3308350" y="275630"/>
                    <a:pt x="3308350" y="298252"/>
                  </a:cubicBezTo>
                  <a:cubicBezTo>
                    <a:pt x="3308350" y="309563"/>
                    <a:pt x="3308350" y="317103"/>
                    <a:pt x="3308350" y="328414"/>
                  </a:cubicBezTo>
                  <a:cubicBezTo>
                    <a:pt x="3308350" y="335955"/>
                    <a:pt x="3304646" y="339725"/>
                    <a:pt x="3297238" y="339725"/>
                  </a:cubicBezTo>
                  <a:cubicBezTo>
                    <a:pt x="3293534" y="339725"/>
                    <a:pt x="3289829" y="335955"/>
                    <a:pt x="3289829" y="328414"/>
                  </a:cubicBezTo>
                  <a:cubicBezTo>
                    <a:pt x="3289829" y="317103"/>
                    <a:pt x="3289829" y="309563"/>
                    <a:pt x="3289829" y="298252"/>
                  </a:cubicBezTo>
                  <a:cubicBezTo>
                    <a:pt x="3289829" y="275630"/>
                    <a:pt x="3289829" y="253008"/>
                    <a:pt x="3286125" y="230386"/>
                  </a:cubicBezTo>
                  <a:cubicBezTo>
                    <a:pt x="3286125" y="226616"/>
                    <a:pt x="3289829" y="222845"/>
                    <a:pt x="3297238" y="222845"/>
                  </a:cubicBezTo>
                  <a:close/>
                  <a:moveTo>
                    <a:pt x="18852" y="98054"/>
                  </a:moveTo>
                  <a:cubicBezTo>
                    <a:pt x="21680" y="97119"/>
                    <a:pt x="24507" y="97119"/>
                    <a:pt x="26392" y="98988"/>
                  </a:cubicBezTo>
                  <a:cubicBezTo>
                    <a:pt x="30163" y="102727"/>
                    <a:pt x="30163" y="106465"/>
                    <a:pt x="30163" y="113942"/>
                  </a:cubicBezTo>
                  <a:cubicBezTo>
                    <a:pt x="18852" y="125157"/>
                    <a:pt x="15081" y="147587"/>
                    <a:pt x="18852" y="173755"/>
                  </a:cubicBezTo>
                  <a:cubicBezTo>
                    <a:pt x="18852" y="184970"/>
                    <a:pt x="18852" y="192447"/>
                    <a:pt x="18852" y="203661"/>
                  </a:cubicBezTo>
                  <a:cubicBezTo>
                    <a:pt x="18852" y="207400"/>
                    <a:pt x="15081" y="211138"/>
                    <a:pt x="11311" y="211138"/>
                  </a:cubicBezTo>
                  <a:cubicBezTo>
                    <a:pt x="7541" y="211138"/>
                    <a:pt x="7541" y="211138"/>
                    <a:pt x="7541" y="211138"/>
                  </a:cubicBezTo>
                  <a:cubicBezTo>
                    <a:pt x="3770" y="211138"/>
                    <a:pt x="0" y="207400"/>
                    <a:pt x="0" y="203661"/>
                  </a:cubicBezTo>
                  <a:cubicBezTo>
                    <a:pt x="0" y="192447"/>
                    <a:pt x="0" y="184970"/>
                    <a:pt x="0" y="173755"/>
                  </a:cubicBezTo>
                  <a:cubicBezTo>
                    <a:pt x="0" y="147587"/>
                    <a:pt x="0" y="121418"/>
                    <a:pt x="11311" y="102727"/>
                  </a:cubicBezTo>
                  <a:cubicBezTo>
                    <a:pt x="13196" y="100858"/>
                    <a:pt x="16024" y="98988"/>
                    <a:pt x="18852" y="98054"/>
                  </a:cubicBezTo>
                  <a:close/>
                  <a:moveTo>
                    <a:pt x="3259666" y="65088"/>
                  </a:moveTo>
                  <a:cubicBezTo>
                    <a:pt x="3267075" y="65088"/>
                    <a:pt x="3270779" y="65088"/>
                    <a:pt x="3274483" y="72602"/>
                  </a:cubicBezTo>
                  <a:cubicBezTo>
                    <a:pt x="3285596" y="102659"/>
                    <a:pt x="3293004" y="132716"/>
                    <a:pt x="3300412" y="166530"/>
                  </a:cubicBezTo>
                  <a:cubicBezTo>
                    <a:pt x="3300412" y="174044"/>
                    <a:pt x="3296708" y="177801"/>
                    <a:pt x="3289300" y="177801"/>
                  </a:cubicBezTo>
                  <a:cubicBezTo>
                    <a:pt x="3285596" y="177801"/>
                    <a:pt x="3281891" y="174044"/>
                    <a:pt x="3281891" y="170287"/>
                  </a:cubicBezTo>
                  <a:cubicBezTo>
                    <a:pt x="3274483" y="136473"/>
                    <a:pt x="3267075" y="106416"/>
                    <a:pt x="3255962" y="76359"/>
                  </a:cubicBezTo>
                  <a:cubicBezTo>
                    <a:pt x="3255962" y="72602"/>
                    <a:pt x="3255962" y="68845"/>
                    <a:pt x="3259666" y="65088"/>
                  </a:cubicBezTo>
                  <a:close/>
                  <a:moveTo>
                    <a:pt x="168173" y="57150"/>
                  </a:moveTo>
                  <a:cubicBezTo>
                    <a:pt x="175650" y="57150"/>
                    <a:pt x="179388" y="60921"/>
                    <a:pt x="179388" y="64691"/>
                  </a:cubicBezTo>
                  <a:cubicBezTo>
                    <a:pt x="179388" y="72232"/>
                    <a:pt x="175650" y="76002"/>
                    <a:pt x="171911" y="76002"/>
                  </a:cubicBezTo>
                  <a:cubicBezTo>
                    <a:pt x="134528" y="76002"/>
                    <a:pt x="100883" y="79772"/>
                    <a:pt x="74715" y="87313"/>
                  </a:cubicBezTo>
                  <a:cubicBezTo>
                    <a:pt x="74715" y="87313"/>
                    <a:pt x="74715" y="87313"/>
                    <a:pt x="70977" y="87313"/>
                  </a:cubicBezTo>
                  <a:cubicBezTo>
                    <a:pt x="67238" y="87313"/>
                    <a:pt x="63500" y="83543"/>
                    <a:pt x="63500" y="79772"/>
                  </a:cubicBezTo>
                  <a:cubicBezTo>
                    <a:pt x="63500" y="76002"/>
                    <a:pt x="67238" y="68461"/>
                    <a:pt x="70977" y="68461"/>
                  </a:cubicBezTo>
                  <a:cubicBezTo>
                    <a:pt x="100883" y="60921"/>
                    <a:pt x="134528" y="60921"/>
                    <a:pt x="168173" y="57150"/>
                  </a:cubicBezTo>
                  <a:close/>
                  <a:moveTo>
                    <a:pt x="3116519" y="46038"/>
                  </a:moveTo>
                  <a:cubicBezTo>
                    <a:pt x="3146835" y="46038"/>
                    <a:pt x="3180941" y="49742"/>
                    <a:pt x="3215046" y="49742"/>
                  </a:cubicBezTo>
                  <a:cubicBezTo>
                    <a:pt x="3218836" y="49742"/>
                    <a:pt x="3222625" y="53446"/>
                    <a:pt x="3222625" y="57151"/>
                  </a:cubicBezTo>
                  <a:cubicBezTo>
                    <a:pt x="3222625" y="60855"/>
                    <a:pt x="3218836" y="68263"/>
                    <a:pt x="3215046" y="68263"/>
                  </a:cubicBezTo>
                  <a:cubicBezTo>
                    <a:pt x="3180941" y="68263"/>
                    <a:pt x="3146835" y="64559"/>
                    <a:pt x="3116519" y="64559"/>
                  </a:cubicBezTo>
                  <a:cubicBezTo>
                    <a:pt x="3108940" y="64559"/>
                    <a:pt x="3105150" y="60855"/>
                    <a:pt x="3105150" y="57151"/>
                  </a:cubicBezTo>
                  <a:cubicBezTo>
                    <a:pt x="3105150" y="49742"/>
                    <a:pt x="3108940" y="46038"/>
                    <a:pt x="3116519" y="46038"/>
                  </a:cubicBezTo>
                  <a:close/>
                  <a:moveTo>
                    <a:pt x="330001" y="46038"/>
                  </a:moveTo>
                  <a:cubicBezTo>
                    <a:pt x="333771" y="46038"/>
                    <a:pt x="337542" y="49742"/>
                    <a:pt x="337542" y="53447"/>
                  </a:cubicBezTo>
                  <a:cubicBezTo>
                    <a:pt x="341312" y="57151"/>
                    <a:pt x="337542" y="60855"/>
                    <a:pt x="330001" y="64559"/>
                  </a:cubicBezTo>
                  <a:cubicBezTo>
                    <a:pt x="318690" y="64559"/>
                    <a:pt x="307379" y="68263"/>
                    <a:pt x="296068" y="68263"/>
                  </a:cubicBezTo>
                  <a:cubicBezTo>
                    <a:pt x="280987" y="71968"/>
                    <a:pt x="258365" y="75672"/>
                    <a:pt x="231973" y="75672"/>
                  </a:cubicBezTo>
                  <a:cubicBezTo>
                    <a:pt x="228202" y="79376"/>
                    <a:pt x="224432" y="75672"/>
                    <a:pt x="224432" y="68263"/>
                  </a:cubicBezTo>
                  <a:cubicBezTo>
                    <a:pt x="220662" y="64559"/>
                    <a:pt x="224432" y="60855"/>
                    <a:pt x="231973" y="60855"/>
                  </a:cubicBezTo>
                  <a:cubicBezTo>
                    <a:pt x="258365" y="57151"/>
                    <a:pt x="280987" y="53447"/>
                    <a:pt x="296068" y="49742"/>
                  </a:cubicBezTo>
                  <a:cubicBezTo>
                    <a:pt x="307379" y="49742"/>
                    <a:pt x="318690" y="46038"/>
                    <a:pt x="330001" y="46038"/>
                  </a:cubicBezTo>
                  <a:close/>
                  <a:moveTo>
                    <a:pt x="3058268" y="38166"/>
                  </a:moveTo>
                  <a:cubicBezTo>
                    <a:pt x="3060137" y="39555"/>
                    <a:pt x="3062006" y="42334"/>
                    <a:pt x="3063875" y="46038"/>
                  </a:cubicBezTo>
                  <a:cubicBezTo>
                    <a:pt x="3063875" y="49742"/>
                    <a:pt x="3060137" y="53446"/>
                    <a:pt x="3056399" y="53446"/>
                  </a:cubicBezTo>
                  <a:cubicBezTo>
                    <a:pt x="3056399" y="53446"/>
                    <a:pt x="3056399" y="53446"/>
                    <a:pt x="3052660" y="53446"/>
                  </a:cubicBezTo>
                  <a:cubicBezTo>
                    <a:pt x="3022754" y="60855"/>
                    <a:pt x="2989109" y="64559"/>
                    <a:pt x="2955464" y="68263"/>
                  </a:cubicBezTo>
                  <a:cubicBezTo>
                    <a:pt x="2951726" y="68263"/>
                    <a:pt x="2947987" y="64559"/>
                    <a:pt x="2947987" y="60855"/>
                  </a:cubicBezTo>
                  <a:cubicBezTo>
                    <a:pt x="2947987" y="53446"/>
                    <a:pt x="2947987" y="49742"/>
                    <a:pt x="2955464" y="49742"/>
                  </a:cubicBezTo>
                  <a:cubicBezTo>
                    <a:pt x="2989109" y="46038"/>
                    <a:pt x="3019015" y="42334"/>
                    <a:pt x="3052660" y="38629"/>
                  </a:cubicBezTo>
                  <a:cubicBezTo>
                    <a:pt x="3054529" y="36777"/>
                    <a:pt x="3056399" y="36777"/>
                    <a:pt x="3058268" y="38166"/>
                  </a:cubicBezTo>
                  <a:close/>
                  <a:moveTo>
                    <a:pt x="2797277" y="34925"/>
                  </a:moveTo>
                  <a:cubicBezTo>
                    <a:pt x="2827184" y="34925"/>
                    <a:pt x="2860829" y="34925"/>
                    <a:pt x="2894474" y="38629"/>
                  </a:cubicBezTo>
                  <a:cubicBezTo>
                    <a:pt x="2898212" y="38629"/>
                    <a:pt x="2901950" y="42333"/>
                    <a:pt x="2901950" y="46038"/>
                  </a:cubicBezTo>
                  <a:cubicBezTo>
                    <a:pt x="2901950" y="53446"/>
                    <a:pt x="2898212" y="57150"/>
                    <a:pt x="2894474" y="57150"/>
                  </a:cubicBezTo>
                  <a:cubicBezTo>
                    <a:pt x="2860829" y="53446"/>
                    <a:pt x="2827184" y="53446"/>
                    <a:pt x="2793539" y="49742"/>
                  </a:cubicBezTo>
                  <a:cubicBezTo>
                    <a:pt x="2789801" y="49742"/>
                    <a:pt x="2786062" y="46038"/>
                    <a:pt x="2786062" y="42333"/>
                  </a:cubicBezTo>
                  <a:cubicBezTo>
                    <a:pt x="2786062" y="38629"/>
                    <a:pt x="2789801" y="34925"/>
                    <a:pt x="2797277" y="34925"/>
                  </a:cubicBezTo>
                  <a:close/>
                  <a:moveTo>
                    <a:pt x="393955" y="34925"/>
                  </a:moveTo>
                  <a:cubicBezTo>
                    <a:pt x="428061" y="38629"/>
                    <a:pt x="458377" y="42334"/>
                    <a:pt x="492483" y="49742"/>
                  </a:cubicBezTo>
                  <a:cubicBezTo>
                    <a:pt x="496272" y="49742"/>
                    <a:pt x="500062" y="53446"/>
                    <a:pt x="500062" y="57150"/>
                  </a:cubicBezTo>
                  <a:cubicBezTo>
                    <a:pt x="500062" y="64559"/>
                    <a:pt x="496272" y="68263"/>
                    <a:pt x="488693" y="64559"/>
                  </a:cubicBezTo>
                  <a:cubicBezTo>
                    <a:pt x="458377" y="60855"/>
                    <a:pt x="424272" y="57150"/>
                    <a:pt x="390166" y="53446"/>
                  </a:cubicBezTo>
                  <a:cubicBezTo>
                    <a:pt x="386376" y="53446"/>
                    <a:pt x="382587" y="46038"/>
                    <a:pt x="382587" y="42334"/>
                  </a:cubicBezTo>
                  <a:cubicBezTo>
                    <a:pt x="382587" y="38629"/>
                    <a:pt x="390166" y="34925"/>
                    <a:pt x="393955" y="34925"/>
                  </a:cubicBezTo>
                  <a:close/>
                  <a:moveTo>
                    <a:pt x="2474452" y="23813"/>
                  </a:moveTo>
                  <a:cubicBezTo>
                    <a:pt x="2508097" y="23813"/>
                    <a:pt x="2541742" y="23813"/>
                    <a:pt x="2575387" y="23813"/>
                  </a:cubicBezTo>
                  <a:cubicBezTo>
                    <a:pt x="2579125" y="23813"/>
                    <a:pt x="2582863" y="27623"/>
                    <a:pt x="2582863" y="35243"/>
                  </a:cubicBezTo>
                  <a:cubicBezTo>
                    <a:pt x="2582863" y="39053"/>
                    <a:pt x="2579125" y="42863"/>
                    <a:pt x="2575387" y="42863"/>
                  </a:cubicBezTo>
                  <a:cubicBezTo>
                    <a:pt x="2571648" y="42863"/>
                    <a:pt x="2571648" y="42863"/>
                    <a:pt x="2571648" y="42863"/>
                  </a:cubicBezTo>
                  <a:cubicBezTo>
                    <a:pt x="2541742" y="42863"/>
                    <a:pt x="2508097" y="42863"/>
                    <a:pt x="2474452" y="42863"/>
                  </a:cubicBezTo>
                  <a:cubicBezTo>
                    <a:pt x="2470714" y="42863"/>
                    <a:pt x="2466975" y="39053"/>
                    <a:pt x="2466975" y="31433"/>
                  </a:cubicBezTo>
                  <a:cubicBezTo>
                    <a:pt x="2466975" y="27623"/>
                    <a:pt x="2470714" y="23813"/>
                    <a:pt x="2474452" y="23813"/>
                  </a:cubicBezTo>
                  <a:close/>
                  <a:moveTo>
                    <a:pt x="796811" y="22906"/>
                  </a:moveTo>
                  <a:cubicBezTo>
                    <a:pt x="804295" y="19050"/>
                    <a:pt x="808037" y="26761"/>
                    <a:pt x="808037" y="30616"/>
                  </a:cubicBezTo>
                  <a:cubicBezTo>
                    <a:pt x="808037" y="34472"/>
                    <a:pt x="804295" y="38327"/>
                    <a:pt x="800553" y="38327"/>
                  </a:cubicBezTo>
                  <a:cubicBezTo>
                    <a:pt x="770617" y="42183"/>
                    <a:pt x="740682" y="42183"/>
                    <a:pt x="710746" y="46038"/>
                  </a:cubicBezTo>
                  <a:cubicBezTo>
                    <a:pt x="707004" y="46038"/>
                    <a:pt x="703262" y="42183"/>
                    <a:pt x="703262" y="34472"/>
                  </a:cubicBezTo>
                  <a:cubicBezTo>
                    <a:pt x="703262" y="30616"/>
                    <a:pt x="707004" y="26761"/>
                    <a:pt x="710746" y="26761"/>
                  </a:cubicBezTo>
                  <a:cubicBezTo>
                    <a:pt x="740682" y="22906"/>
                    <a:pt x="770617" y="22906"/>
                    <a:pt x="796811" y="22906"/>
                  </a:cubicBezTo>
                  <a:close/>
                  <a:moveTo>
                    <a:pt x="655355" y="22333"/>
                  </a:moveTo>
                  <a:cubicBezTo>
                    <a:pt x="657250" y="23740"/>
                    <a:pt x="658197" y="26555"/>
                    <a:pt x="658197" y="30307"/>
                  </a:cubicBezTo>
                  <a:cubicBezTo>
                    <a:pt x="661987" y="34059"/>
                    <a:pt x="658197" y="37811"/>
                    <a:pt x="650618" y="37811"/>
                  </a:cubicBezTo>
                  <a:cubicBezTo>
                    <a:pt x="620302" y="45316"/>
                    <a:pt x="586197" y="52821"/>
                    <a:pt x="555880" y="60325"/>
                  </a:cubicBezTo>
                  <a:cubicBezTo>
                    <a:pt x="548301" y="60325"/>
                    <a:pt x="544512" y="56573"/>
                    <a:pt x="544512" y="52821"/>
                  </a:cubicBezTo>
                  <a:cubicBezTo>
                    <a:pt x="544512" y="49068"/>
                    <a:pt x="544512" y="41564"/>
                    <a:pt x="552091" y="41564"/>
                  </a:cubicBezTo>
                  <a:cubicBezTo>
                    <a:pt x="582407" y="34059"/>
                    <a:pt x="616513" y="26555"/>
                    <a:pt x="646829" y="22802"/>
                  </a:cubicBezTo>
                  <a:cubicBezTo>
                    <a:pt x="650618" y="20926"/>
                    <a:pt x="653461" y="20926"/>
                    <a:pt x="655355" y="22333"/>
                  </a:cubicBezTo>
                  <a:close/>
                  <a:moveTo>
                    <a:pt x="2639218" y="19050"/>
                  </a:moveTo>
                  <a:cubicBezTo>
                    <a:pt x="2650529" y="22860"/>
                    <a:pt x="2661840" y="22860"/>
                    <a:pt x="2676922" y="26670"/>
                  </a:cubicBezTo>
                  <a:cubicBezTo>
                    <a:pt x="2695773" y="30480"/>
                    <a:pt x="2714625" y="34290"/>
                    <a:pt x="2733476" y="38100"/>
                  </a:cubicBezTo>
                  <a:cubicBezTo>
                    <a:pt x="2741017" y="38100"/>
                    <a:pt x="2744787" y="41910"/>
                    <a:pt x="2741017" y="45720"/>
                  </a:cubicBezTo>
                  <a:cubicBezTo>
                    <a:pt x="2741017" y="53340"/>
                    <a:pt x="2737247" y="57150"/>
                    <a:pt x="2733476" y="53340"/>
                  </a:cubicBezTo>
                  <a:cubicBezTo>
                    <a:pt x="2733476" y="53340"/>
                    <a:pt x="2729706" y="53340"/>
                    <a:pt x="2729706" y="53340"/>
                  </a:cubicBezTo>
                  <a:cubicBezTo>
                    <a:pt x="2710854" y="49530"/>
                    <a:pt x="2692003" y="49530"/>
                    <a:pt x="2673151" y="45720"/>
                  </a:cubicBezTo>
                  <a:cubicBezTo>
                    <a:pt x="2658070" y="41910"/>
                    <a:pt x="2646759" y="38100"/>
                    <a:pt x="2635448" y="38100"/>
                  </a:cubicBezTo>
                  <a:cubicBezTo>
                    <a:pt x="2627908" y="38100"/>
                    <a:pt x="2624137" y="30480"/>
                    <a:pt x="2627908" y="26670"/>
                  </a:cubicBezTo>
                  <a:cubicBezTo>
                    <a:pt x="2627908" y="22860"/>
                    <a:pt x="2631678" y="19050"/>
                    <a:pt x="2639218" y="19050"/>
                  </a:cubicBezTo>
                  <a:close/>
                  <a:moveTo>
                    <a:pt x="2153826" y="19050"/>
                  </a:moveTo>
                  <a:cubicBezTo>
                    <a:pt x="2180167" y="19050"/>
                    <a:pt x="2210271" y="19050"/>
                    <a:pt x="2236611" y="19050"/>
                  </a:cubicBezTo>
                  <a:cubicBezTo>
                    <a:pt x="2244137" y="19050"/>
                    <a:pt x="2247900" y="22860"/>
                    <a:pt x="2247900" y="30480"/>
                  </a:cubicBezTo>
                  <a:cubicBezTo>
                    <a:pt x="2244137" y="34290"/>
                    <a:pt x="2244137" y="38100"/>
                    <a:pt x="2236611" y="38100"/>
                  </a:cubicBezTo>
                  <a:cubicBezTo>
                    <a:pt x="2210271" y="38100"/>
                    <a:pt x="2180167" y="38100"/>
                    <a:pt x="2153826" y="38100"/>
                  </a:cubicBezTo>
                  <a:cubicBezTo>
                    <a:pt x="2146300" y="38100"/>
                    <a:pt x="2146300" y="34290"/>
                    <a:pt x="2146300" y="26670"/>
                  </a:cubicBezTo>
                  <a:cubicBezTo>
                    <a:pt x="2146300" y="22860"/>
                    <a:pt x="2150063" y="19050"/>
                    <a:pt x="2153826" y="19050"/>
                  </a:cubicBezTo>
                  <a:close/>
                  <a:moveTo>
                    <a:pt x="2316265" y="15875"/>
                  </a:moveTo>
                  <a:cubicBezTo>
                    <a:pt x="2349910" y="19646"/>
                    <a:pt x="2379817" y="23416"/>
                    <a:pt x="2413462" y="27186"/>
                  </a:cubicBezTo>
                  <a:cubicBezTo>
                    <a:pt x="2417200" y="27186"/>
                    <a:pt x="2420938" y="34727"/>
                    <a:pt x="2420938" y="38497"/>
                  </a:cubicBezTo>
                  <a:cubicBezTo>
                    <a:pt x="2420938" y="42268"/>
                    <a:pt x="2417200" y="46038"/>
                    <a:pt x="2413462" y="46038"/>
                  </a:cubicBezTo>
                  <a:cubicBezTo>
                    <a:pt x="2379817" y="42268"/>
                    <a:pt x="2346172" y="38497"/>
                    <a:pt x="2312527" y="34727"/>
                  </a:cubicBezTo>
                  <a:cubicBezTo>
                    <a:pt x="2308789" y="34727"/>
                    <a:pt x="2305050" y="27186"/>
                    <a:pt x="2305050" y="23416"/>
                  </a:cubicBezTo>
                  <a:cubicBezTo>
                    <a:pt x="2305050" y="19646"/>
                    <a:pt x="2312527" y="15875"/>
                    <a:pt x="2316265" y="15875"/>
                  </a:cubicBezTo>
                  <a:close/>
                  <a:moveTo>
                    <a:pt x="1995744" y="12700"/>
                  </a:moveTo>
                  <a:cubicBezTo>
                    <a:pt x="2018481" y="16404"/>
                    <a:pt x="2041218" y="16404"/>
                    <a:pt x="2067745" y="16404"/>
                  </a:cubicBezTo>
                  <a:cubicBezTo>
                    <a:pt x="2075324" y="16404"/>
                    <a:pt x="2082903" y="16404"/>
                    <a:pt x="2094271" y="16404"/>
                  </a:cubicBezTo>
                  <a:cubicBezTo>
                    <a:pt x="2098061" y="16404"/>
                    <a:pt x="2101850" y="23813"/>
                    <a:pt x="2101850" y="27517"/>
                  </a:cubicBezTo>
                  <a:cubicBezTo>
                    <a:pt x="2101850" y="31221"/>
                    <a:pt x="2098061" y="34925"/>
                    <a:pt x="2094271" y="34925"/>
                  </a:cubicBezTo>
                  <a:cubicBezTo>
                    <a:pt x="2082903" y="34925"/>
                    <a:pt x="2075324" y="34925"/>
                    <a:pt x="2063955" y="34925"/>
                  </a:cubicBezTo>
                  <a:cubicBezTo>
                    <a:pt x="2041218" y="34925"/>
                    <a:pt x="2018481" y="34925"/>
                    <a:pt x="1991954" y="31221"/>
                  </a:cubicBezTo>
                  <a:cubicBezTo>
                    <a:pt x="1988165" y="31221"/>
                    <a:pt x="1984375" y="27517"/>
                    <a:pt x="1984375" y="23813"/>
                  </a:cubicBezTo>
                  <a:cubicBezTo>
                    <a:pt x="1984375" y="16404"/>
                    <a:pt x="1988165" y="12700"/>
                    <a:pt x="1995744" y="12700"/>
                  </a:cubicBezTo>
                  <a:close/>
                  <a:moveTo>
                    <a:pt x="874968" y="7938"/>
                  </a:moveTo>
                  <a:cubicBezTo>
                    <a:pt x="890126" y="11819"/>
                    <a:pt x="905285" y="15699"/>
                    <a:pt x="920443" y="15699"/>
                  </a:cubicBezTo>
                  <a:cubicBezTo>
                    <a:pt x="935601" y="19580"/>
                    <a:pt x="954548" y="19580"/>
                    <a:pt x="973496" y="23460"/>
                  </a:cubicBezTo>
                  <a:cubicBezTo>
                    <a:pt x="977285" y="23460"/>
                    <a:pt x="981075" y="31221"/>
                    <a:pt x="981075" y="35102"/>
                  </a:cubicBezTo>
                  <a:cubicBezTo>
                    <a:pt x="981075" y="38983"/>
                    <a:pt x="973496" y="42863"/>
                    <a:pt x="969706" y="42863"/>
                  </a:cubicBezTo>
                  <a:cubicBezTo>
                    <a:pt x="950759" y="38983"/>
                    <a:pt x="935601" y="38983"/>
                    <a:pt x="916653" y="35102"/>
                  </a:cubicBezTo>
                  <a:cubicBezTo>
                    <a:pt x="901495" y="31221"/>
                    <a:pt x="886337" y="31221"/>
                    <a:pt x="871179" y="27341"/>
                  </a:cubicBezTo>
                  <a:cubicBezTo>
                    <a:pt x="867389" y="27341"/>
                    <a:pt x="863600" y="23460"/>
                    <a:pt x="863600" y="15699"/>
                  </a:cubicBezTo>
                  <a:cubicBezTo>
                    <a:pt x="863600" y="11819"/>
                    <a:pt x="867389" y="7938"/>
                    <a:pt x="874968" y="7938"/>
                  </a:cubicBezTo>
                  <a:close/>
                  <a:moveTo>
                    <a:pt x="1835199" y="4763"/>
                  </a:moveTo>
                  <a:cubicBezTo>
                    <a:pt x="1868686" y="8534"/>
                    <a:pt x="1902172" y="12304"/>
                    <a:pt x="1931938" y="16074"/>
                  </a:cubicBezTo>
                  <a:cubicBezTo>
                    <a:pt x="1939380" y="16074"/>
                    <a:pt x="1943100" y="19845"/>
                    <a:pt x="1939380" y="27385"/>
                  </a:cubicBezTo>
                  <a:cubicBezTo>
                    <a:pt x="1939380" y="31156"/>
                    <a:pt x="1935659" y="34926"/>
                    <a:pt x="1931938" y="34926"/>
                  </a:cubicBezTo>
                  <a:cubicBezTo>
                    <a:pt x="1898452" y="31156"/>
                    <a:pt x="1864965" y="27385"/>
                    <a:pt x="1835199" y="23615"/>
                  </a:cubicBezTo>
                  <a:cubicBezTo>
                    <a:pt x="1827758" y="23615"/>
                    <a:pt x="1824037" y="19845"/>
                    <a:pt x="1824037" y="12304"/>
                  </a:cubicBezTo>
                  <a:cubicBezTo>
                    <a:pt x="1827758" y="8534"/>
                    <a:pt x="1831479" y="4763"/>
                    <a:pt x="1835199" y="4763"/>
                  </a:cubicBezTo>
                  <a:close/>
                  <a:moveTo>
                    <a:pt x="1273664" y="4763"/>
                  </a:moveTo>
                  <a:cubicBezTo>
                    <a:pt x="1277388" y="4763"/>
                    <a:pt x="1281113" y="8467"/>
                    <a:pt x="1281113" y="15876"/>
                  </a:cubicBezTo>
                  <a:cubicBezTo>
                    <a:pt x="1281113" y="19580"/>
                    <a:pt x="1277388" y="23284"/>
                    <a:pt x="1273664" y="23284"/>
                  </a:cubicBezTo>
                  <a:cubicBezTo>
                    <a:pt x="1247592" y="23284"/>
                    <a:pt x="1217796" y="26988"/>
                    <a:pt x="1191724" y="26988"/>
                  </a:cubicBezTo>
                  <a:cubicBezTo>
                    <a:pt x="1187999" y="26988"/>
                    <a:pt x="1184275" y="23284"/>
                    <a:pt x="1184275" y="15876"/>
                  </a:cubicBezTo>
                  <a:cubicBezTo>
                    <a:pt x="1184275" y="12171"/>
                    <a:pt x="1187999" y="8467"/>
                    <a:pt x="1191724" y="8467"/>
                  </a:cubicBezTo>
                  <a:cubicBezTo>
                    <a:pt x="1217796" y="8467"/>
                    <a:pt x="1247592" y="4763"/>
                    <a:pt x="1273664" y="4763"/>
                  </a:cubicBezTo>
                  <a:close/>
                  <a:moveTo>
                    <a:pt x="1130761" y="4763"/>
                  </a:moveTo>
                  <a:cubicBezTo>
                    <a:pt x="1134500" y="4763"/>
                    <a:pt x="1138238" y="8534"/>
                    <a:pt x="1138238" y="12304"/>
                  </a:cubicBezTo>
                  <a:cubicBezTo>
                    <a:pt x="1138238" y="16074"/>
                    <a:pt x="1138238" y="23615"/>
                    <a:pt x="1130761" y="23615"/>
                  </a:cubicBezTo>
                  <a:cubicBezTo>
                    <a:pt x="1100855" y="27385"/>
                    <a:pt x="1067210" y="31156"/>
                    <a:pt x="1033565" y="34926"/>
                  </a:cubicBezTo>
                  <a:cubicBezTo>
                    <a:pt x="1029827" y="34926"/>
                    <a:pt x="1026088" y="31156"/>
                    <a:pt x="1022350" y="27385"/>
                  </a:cubicBezTo>
                  <a:cubicBezTo>
                    <a:pt x="1022350" y="23615"/>
                    <a:pt x="1026088" y="19845"/>
                    <a:pt x="1033565" y="16074"/>
                  </a:cubicBezTo>
                  <a:cubicBezTo>
                    <a:pt x="1063471" y="12304"/>
                    <a:pt x="1097116" y="8534"/>
                    <a:pt x="1130761" y="4763"/>
                  </a:cubicBezTo>
                  <a:close/>
                  <a:moveTo>
                    <a:pt x="1769960" y="0"/>
                  </a:moveTo>
                  <a:cubicBezTo>
                    <a:pt x="1777437" y="0"/>
                    <a:pt x="1781175" y="3771"/>
                    <a:pt x="1781175" y="11311"/>
                  </a:cubicBezTo>
                  <a:cubicBezTo>
                    <a:pt x="1781175" y="15082"/>
                    <a:pt x="1777437" y="18852"/>
                    <a:pt x="1773699" y="18852"/>
                  </a:cubicBezTo>
                  <a:cubicBezTo>
                    <a:pt x="1740054" y="22622"/>
                    <a:pt x="1706409" y="26393"/>
                    <a:pt x="1676502" y="30163"/>
                  </a:cubicBezTo>
                  <a:cubicBezTo>
                    <a:pt x="1669026" y="30163"/>
                    <a:pt x="1665287" y="26393"/>
                    <a:pt x="1665287" y="18852"/>
                  </a:cubicBezTo>
                  <a:cubicBezTo>
                    <a:pt x="1665287" y="15082"/>
                    <a:pt x="1669026" y="11311"/>
                    <a:pt x="1672764" y="11311"/>
                  </a:cubicBezTo>
                  <a:cubicBezTo>
                    <a:pt x="1706409" y="7541"/>
                    <a:pt x="1736315" y="3771"/>
                    <a:pt x="1769960" y="0"/>
                  </a:cubicBezTo>
                  <a:close/>
                  <a:moveTo>
                    <a:pt x="1514731" y="0"/>
                  </a:moveTo>
                  <a:cubicBezTo>
                    <a:pt x="1548836" y="3856"/>
                    <a:pt x="1579153" y="3856"/>
                    <a:pt x="1613258" y="7711"/>
                  </a:cubicBezTo>
                  <a:cubicBezTo>
                    <a:pt x="1617048" y="7711"/>
                    <a:pt x="1620837" y="11566"/>
                    <a:pt x="1620837" y="19277"/>
                  </a:cubicBezTo>
                  <a:cubicBezTo>
                    <a:pt x="1620837" y="23133"/>
                    <a:pt x="1617048" y="26988"/>
                    <a:pt x="1613258" y="26988"/>
                  </a:cubicBezTo>
                  <a:cubicBezTo>
                    <a:pt x="1579153" y="23133"/>
                    <a:pt x="1545047" y="23133"/>
                    <a:pt x="1510941" y="19277"/>
                  </a:cubicBezTo>
                  <a:cubicBezTo>
                    <a:pt x="1507152" y="19277"/>
                    <a:pt x="1503362" y="15422"/>
                    <a:pt x="1503362" y="7711"/>
                  </a:cubicBezTo>
                  <a:cubicBezTo>
                    <a:pt x="1503362" y="3856"/>
                    <a:pt x="1507152" y="0"/>
                    <a:pt x="1514731" y="0"/>
                  </a:cubicBezTo>
                  <a:close/>
                  <a:moveTo>
                    <a:pt x="1352794" y="0"/>
                  </a:moveTo>
                  <a:cubicBezTo>
                    <a:pt x="1379293" y="3969"/>
                    <a:pt x="1405792" y="3969"/>
                    <a:pt x="1432291" y="3969"/>
                  </a:cubicBezTo>
                  <a:cubicBezTo>
                    <a:pt x="1436076" y="3969"/>
                    <a:pt x="1439862" y="11907"/>
                    <a:pt x="1436076" y="15875"/>
                  </a:cubicBezTo>
                  <a:cubicBezTo>
                    <a:pt x="1436076" y="19844"/>
                    <a:pt x="1432291" y="23813"/>
                    <a:pt x="1428505" y="23813"/>
                  </a:cubicBezTo>
                  <a:cubicBezTo>
                    <a:pt x="1402006" y="23813"/>
                    <a:pt x="1375507" y="23813"/>
                    <a:pt x="1349008" y="19844"/>
                  </a:cubicBezTo>
                  <a:cubicBezTo>
                    <a:pt x="1345222" y="19844"/>
                    <a:pt x="1341437" y="15875"/>
                    <a:pt x="1345222" y="11907"/>
                  </a:cubicBezTo>
                  <a:cubicBezTo>
                    <a:pt x="1345222" y="7938"/>
                    <a:pt x="1349008" y="0"/>
                    <a:pt x="135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 lang="zh-CN" altLang="en-US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7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1701799"/>
            <a:ext cx="74390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4197480" y="-137340"/>
            <a:ext cx="3081209" cy="1420141"/>
            <a:chOff x="4197480" y="-137340"/>
            <a:chExt cx="3081209" cy="1420141"/>
          </a:xfrm>
        </p:grpSpPr>
        <p:grpSp>
          <p:nvGrpSpPr>
            <p:cNvPr id="35" name="组合 34"/>
            <p:cNvGrpSpPr/>
            <p:nvPr/>
          </p:nvGrpSpPr>
          <p:grpSpPr>
            <a:xfrm>
              <a:off x="4827588" y="411735"/>
              <a:ext cx="2058988" cy="871066"/>
              <a:chOff x="4651375" y="3392486"/>
              <a:chExt cx="2795588" cy="1182689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4651375" y="3392486"/>
                <a:ext cx="2795588" cy="1182689"/>
                <a:chOff x="4651375" y="3392486"/>
                <a:chExt cx="2795588" cy="1182689"/>
              </a:xfrm>
            </p:grpSpPr>
            <p:sp>
              <p:nvSpPr>
                <p:cNvPr id="45" name="MH_SubTitle_1"/>
                <p:cNvSpPr/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4651375" y="3392486"/>
                  <a:ext cx="2730500" cy="742950"/>
                </a:xfrm>
                <a:custGeom>
                  <a:avLst/>
                  <a:gdLst>
                    <a:gd name="T0" fmla="*/ 2147483646 w 931"/>
                    <a:gd name="T1" fmla="*/ 2147483646 h 253"/>
                    <a:gd name="T2" fmla="*/ 2147483646 w 931"/>
                    <a:gd name="T3" fmla="*/ 2147483646 h 253"/>
                    <a:gd name="T4" fmla="*/ 2147483646 w 931"/>
                    <a:gd name="T5" fmla="*/ 2147483646 h 253"/>
                    <a:gd name="T6" fmla="*/ 2147483646 w 931"/>
                    <a:gd name="T7" fmla="*/ 2147483646 h 253"/>
                    <a:gd name="T8" fmla="*/ 2147483646 w 931"/>
                    <a:gd name="T9" fmla="*/ 2147483646 h 253"/>
                    <a:gd name="T10" fmla="*/ 2147483646 w 931"/>
                    <a:gd name="T11" fmla="*/ 2147483646 h 253"/>
                    <a:gd name="T12" fmla="*/ 2147483646 w 931"/>
                    <a:gd name="T13" fmla="*/ 2147483646 h 253"/>
                    <a:gd name="T14" fmla="*/ 2147483646 w 931"/>
                    <a:gd name="T15" fmla="*/ 2147483646 h 253"/>
                    <a:gd name="T16" fmla="*/ 2147483646 w 931"/>
                    <a:gd name="T17" fmla="*/ 2147483646 h 253"/>
                    <a:gd name="T18" fmla="*/ 2147483646 w 931"/>
                    <a:gd name="T19" fmla="*/ 2147483646 h 253"/>
                    <a:gd name="T20" fmla="*/ 2147483646 w 931"/>
                    <a:gd name="T21" fmla="*/ 2147483646 h 253"/>
                    <a:gd name="T22" fmla="*/ 2147483646 w 931"/>
                    <a:gd name="T23" fmla="*/ 2147483646 h 253"/>
                    <a:gd name="T24" fmla="*/ 2147483646 w 931"/>
                    <a:gd name="T25" fmla="*/ 2147483646 h 25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31"/>
                    <a:gd name="T40" fmla="*/ 0 h 253"/>
                    <a:gd name="T41" fmla="*/ 931 w 931"/>
                    <a:gd name="T42" fmla="*/ 253 h 25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31" h="253">
                      <a:moveTo>
                        <a:pt x="61" y="248"/>
                      </a:moveTo>
                      <a:cubicBezTo>
                        <a:pt x="88" y="248"/>
                        <a:pt x="115" y="246"/>
                        <a:pt x="140" y="245"/>
                      </a:cubicBezTo>
                      <a:cubicBezTo>
                        <a:pt x="281" y="238"/>
                        <a:pt x="423" y="245"/>
                        <a:pt x="566" y="245"/>
                      </a:cubicBezTo>
                      <a:cubicBezTo>
                        <a:pt x="683" y="245"/>
                        <a:pt x="798" y="253"/>
                        <a:pt x="910" y="235"/>
                      </a:cubicBezTo>
                      <a:cubicBezTo>
                        <a:pt x="907" y="171"/>
                        <a:pt x="931" y="75"/>
                        <a:pt x="906" y="15"/>
                      </a:cubicBezTo>
                      <a:cubicBezTo>
                        <a:pt x="852" y="15"/>
                        <a:pt x="798" y="11"/>
                        <a:pt x="744" y="9"/>
                      </a:cubicBezTo>
                      <a:cubicBezTo>
                        <a:pt x="690" y="6"/>
                        <a:pt x="630" y="8"/>
                        <a:pt x="576" y="5"/>
                      </a:cubicBezTo>
                      <a:cubicBezTo>
                        <a:pt x="468" y="1"/>
                        <a:pt x="366" y="0"/>
                        <a:pt x="258" y="5"/>
                      </a:cubicBezTo>
                      <a:cubicBezTo>
                        <a:pt x="201" y="8"/>
                        <a:pt x="143" y="11"/>
                        <a:pt x="86" y="16"/>
                      </a:cubicBezTo>
                      <a:cubicBezTo>
                        <a:pt x="71" y="18"/>
                        <a:pt x="22" y="16"/>
                        <a:pt x="12" y="27"/>
                      </a:cubicBezTo>
                      <a:cubicBezTo>
                        <a:pt x="0" y="40"/>
                        <a:pt x="10" y="81"/>
                        <a:pt x="10" y="97"/>
                      </a:cubicBezTo>
                      <a:cubicBezTo>
                        <a:pt x="10" y="135"/>
                        <a:pt x="5" y="173"/>
                        <a:pt x="13" y="210"/>
                      </a:cubicBezTo>
                      <a:cubicBezTo>
                        <a:pt x="21" y="243"/>
                        <a:pt x="26" y="248"/>
                        <a:pt x="61" y="248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 w="15875">
                  <a:solidFill>
                    <a:schemeClr val="accent1"/>
                  </a:solidFill>
                  <a:miter lim="800000"/>
                </a:ln>
              </p:spPr>
              <p:txBody>
                <a:bodyPr anchor="ctr">
                  <a:scene3d>
                    <a:camera prst="orthographicFront"/>
                    <a:lightRig rig="threePt" dir="t"/>
                  </a:scene3d>
                  <a:sp3d contourW="12700"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zh-CN" altLang="en-US" sz="28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夏日体W" panose="00020600040101010101" pitchFamily="18" charset="-122"/>
                      <a:ea typeface="汉仪夏日体W" panose="00020600040101010101" pitchFamily="18" charset="-122"/>
                    </a:rPr>
                    <a:t>第三部分</a:t>
                  </a:r>
                  <a:endParaRPr lang="zh-CN" alt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  <p:sp>
              <p:nvSpPr>
                <p:cNvPr id="46" name="MH_Other_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065963" y="3937000"/>
                  <a:ext cx="381000" cy="638175"/>
                </a:xfrm>
                <a:custGeom>
                  <a:avLst/>
                  <a:gdLst>
                    <a:gd name="T0" fmla="*/ 30078 w 489601"/>
                    <a:gd name="T1" fmla="*/ 12482 h 817519"/>
                    <a:gd name="T2" fmla="*/ 31112 w 489601"/>
                    <a:gd name="T3" fmla="*/ 12453 h 817519"/>
                    <a:gd name="T4" fmla="*/ 2856 w 489601"/>
                    <a:gd name="T5" fmla="*/ 4822 h 817519"/>
                    <a:gd name="T6" fmla="*/ 8893 w 489601"/>
                    <a:gd name="T7" fmla="*/ 12068 h 817519"/>
                    <a:gd name="T8" fmla="*/ 14735 w 489601"/>
                    <a:gd name="T9" fmla="*/ 12027 h 817519"/>
                    <a:gd name="T10" fmla="*/ 17199 w 489601"/>
                    <a:gd name="T11" fmla="*/ 10727 h 817519"/>
                    <a:gd name="T12" fmla="*/ 17327 w 489601"/>
                    <a:gd name="T13" fmla="*/ 10818 h 817519"/>
                    <a:gd name="T14" fmla="*/ 17477 w 489601"/>
                    <a:gd name="T15" fmla="*/ 10595 h 817519"/>
                    <a:gd name="T16" fmla="*/ 17199 w 489601"/>
                    <a:gd name="T17" fmla="*/ 10727 h 817519"/>
                    <a:gd name="T18" fmla="*/ 10828 w 489601"/>
                    <a:gd name="T19" fmla="*/ 3877 h 817519"/>
                    <a:gd name="T20" fmla="*/ 30269 w 489601"/>
                    <a:gd name="T21" fmla="*/ 47 h 817519"/>
                    <a:gd name="T22" fmla="*/ 36627 w 489601"/>
                    <a:gd name="T23" fmla="*/ 10557 h 817519"/>
                    <a:gd name="T24" fmla="*/ 31112 w 489601"/>
                    <a:gd name="T25" fmla="*/ 11504 h 817519"/>
                    <a:gd name="T26" fmla="*/ 32337 w 489601"/>
                    <a:gd name="T27" fmla="*/ 1390 h 817519"/>
                    <a:gd name="T28" fmla="*/ 21629 w 489601"/>
                    <a:gd name="T29" fmla="*/ 7725 h 817519"/>
                    <a:gd name="T30" fmla="*/ 22773 w 489601"/>
                    <a:gd name="T31" fmla="*/ 11032 h 817519"/>
                    <a:gd name="T32" fmla="*/ 29733 w 489601"/>
                    <a:gd name="T33" fmla="*/ 12216 h 817519"/>
                    <a:gd name="T34" fmla="*/ 24869 w 489601"/>
                    <a:gd name="T35" fmla="*/ 12571 h 817519"/>
                    <a:gd name="T36" fmla="*/ 21931 w 489601"/>
                    <a:gd name="T37" fmla="*/ 12056 h 817519"/>
                    <a:gd name="T38" fmla="*/ 20985 w 489601"/>
                    <a:gd name="T39" fmla="*/ 12114 h 817519"/>
                    <a:gd name="T40" fmla="*/ 26777 w 489601"/>
                    <a:gd name="T41" fmla="*/ 23170 h 817519"/>
                    <a:gd name="T42" fmla="*/ 39281 w 489601"/>
                    <a:gd name="T43" fmla="*/ 68145 h 817519"/>
                    <a:gd name="T44" fmla="*/ 33182 w 489601"/>
                    <a:gd name="T45" fmla="*/ 45973 h 817519"/>
                    <a:gd name="T46" fmla="*/ 25557 w 489601"/>
                    <a:gd name="T47" fmla="*/ 26971 h 817519"/>
                    <a:gd name="T48" fmla="*/ 18722 w 489601"/>
                    <a:gd name="T49" fmla="*/ 12217 h 817519"/>
                    <a:gd name="T50" fmla="*/ 15170 w 489601"/>
                    <a:gd name="T51" fmla="*/ 29170 h 817519"/>
                    <a:gd name="T52" fmla="*/ 3832 w 489601"/>
                    <a:gd name="T53" fmla="*/ 50371 h 817519"/>
                    <a:gd name="T54" fmla="*/ 14653 w 489601"/>
                    <a:gd name="T55" fmla="*/ 13582 h 817519"/>
                    <a:gd name="T56" fmla="*/ 15119 w 489601"/>
                    <a:gd name="T57" fmla="*/ 12855 h 817519"/>
                    <a:gd name="T58" fmla="*/ 8308 w 489601"/>
                    <a:gd name="T59" fmla="*/ 13723 h 817519"/>
                    <a:gd name="T60" fmla="*/ 5641 w 489601"/>
                    <a:gd name="T61" fmla="*/ 13336 h 817519"/>
                    <a:gd name="T62" fmla="*/ 2742 w 489601"/>
                    <a:gd name="T63" fmla="*/ 11281 h 817519"/>
                    <a:gd name="T64" fmla="*/ 8068 w 489601"/>
                    <a:gd name="T65" fmla="*/ 727 h 817519"/>
                    <a:gd name="T66" fmla="*/ 18650 w 489601"/>
                    <a:gd name="T67" fmla="*/ 7976 h 817519"/>
                    <a:gd name="T68" fmla="*/ 20350 w 489601"/>
                    <a:gd name="T69" fmla="*/ 5606 h 817519"/>
                    <a:gd name="T70" fmla="*/ 21014 w 489601"/>
                    <a:gd name="T71" fmla="*/ 4232 h 817519"/>
                    <a:gd name="T72" fmla="*/ 22839 w 489601"/>
                    <a:gd name="T73" fmla="*/ 2655 h 81751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489601" h="817519">
                      <a:moveTo>
                        <a:pt x="382030" y="148204"/>
                      </a:moveTo>
                      <a:cubicBezTo>
                        <a:pt x="376386" y="149144"/>
                        <a:pt x="372154" y="149144"/>
                        <a:pt x="369332" y="148556"/>
                      </a:cubicBezTo>
                      <a:lnTo>
                        <a:pt x="369178" y="148440"/>
                      </a:lnTo>
                      <a:lnTo>
                        <a:pt x="382030" y="148204"/>
                      </a:lnTo>
                      <a:close/>
                      <a:moveTo>
                        <a:pt x="72717" y="25053"/>
                      </a:moveTo>
                      <a:cubicBezTo>
                        <a:pt x="50129" y="22710"/>
                        <a:pt x="31306" y="29271"/>
                        <a:pt x="35070" y="57390"/>
                      </a:cubicBezTo>
                      <a:cubicBezTo>
                        <a:pt x="38835" y="100506"/>
                        <a:pt x="68011" y="130500"/>
                        <a:pt x="104246" y="143154"/>
                      </a:cubicBezTo>
                      <a:lnTo>
                        <a:pt x="109197" y="143624"/>
                      </a:lnTo>
                      <a:lnTo>
                        <a:pt x="173943" y="136089"/>
                      </a:lnTo>
                      <a:lnTo>
                        <a:pt x="180928" y="143134"/>
                      </a:lnTo>
                      <a:lnTo>
                        <a:pt x="189943" y="140583"/>
                      </a:lnTo>
                      <a:lnTo>
                        <a:pt x="211202" y="127656"/>
                      </a:lnTo>
                      <a:lnTo>
                        <a:pt x="212009" y="128625"/>
                      </a:lnTo>
                      <a:lnTo>
                        <a:pt x="212766" y="128743"/>
                      </a:lnTo>
                      <a:lnTo>
                        <a:pt x="218745" y="128743"/>
                      </a:lnTo>
                      <a:lnTo>
                        <a:pt x="214613" y="126103"/>
                      </a:lnTo>
                      <a:lnTo>
                        <a:pt x="214799" y="125468"/>
                      </a:lnTo>
                      <a:lnTo>
                        <a:pt x="211202" y="127656"/>
                      </a:lnTo>
                      <a:lnTo>
                        <a:pt x="175304" y="84572"/>
                      </a:lnTo>
                      <a:cubicBezTo>
                        <a:pt x="163069" y="69575"/>
                        <a:pt x="149893" y="55515"/>
                        <a:pt x="132952" y="46142"/>
                      </a:cubicBezTo>
                      <a:cubicBezTo>
                        <a:pt x="121658" y="38644"/>
                        <a:pt x="95305" y="27396"/>
                        <a:pt x="72717" y="25053"/>
                      </a:cubicBezTo>
                      <a:close/>
                      <a:moveTo>
                        <a:pt x="371684" y="557"/>
                      </a:moveTo>
                      <a:cubicBezTo>
                        <a:pt x="403662" y="-2265"/>
                        <a:pt x="434700" y="5259"/>
                        <a:pt x="457273" y="31591"/>
                      </a:cubicBezTo>
                      <a:cubicBezTo>
                        <a:pt x="483608" y="61684"/>
                        <a:pt x="479846" y="103063"/>
                        <a:pt x="449749" y="125633"/>
                      </a:cubicBezTo>
                      <a:cubicBezTo>
                        <a:pt x="430938" y="140680"/>
                        <a:pt x="404603" y="140680"/>
                        <a:pt x="382030" y="148204"/>
                      </a:cubicBezTo>
                      <a:cubicBezTo>
                        <a:pt x="404603" y="144442"/>
                        <a:pt x="400841" y="136918"/>
                        <a:pt x="382030" y="136918"/>
                      </a:cubicBezTo>
                      <a:cubicBezTo>
                        <a:pt x="415889" y="133156"/>
                        <a:pt x="445987" y="110586"/>
                        <a:pt x="434700" y="69208"/>
                      </a:cubicBezTo>
                      <a:cubicBezTo>
                        <a:pt x="430938" y="50399"/>
                        <a:pt x="419651" y="27829"/>
                        <a:pt x="397078" y="16544"/>
                      </a:cubicBezTo>
                      <a:cubicBezTo>
                        <a:pt x="343467" y="-6026"/>
                        <a:pt x="308903" y="30650"/>
                        <a:pt x="282274" y="67856"/>
                      </a:cubicBezTo>
                      <a:lnTo>
                        <a:pt x="265593" y="91929"/>
                      </a:lnTo>
                      <a:lnTo>
                        <a:pt x="268531" y="126930"/>
                      </a:lnTo>
                      <a:lnTo>
                        <a:pt x="279636" y="131298"/>
                      </a:lnTo>
                      <a:cubicBezTo>
                        <a:pt x="312665" y="140151"/>
                        <a:pt x="367922" y="139269"/>
                        <a:pt x="382030" y="136918"/>
                      </a:cubicBezTo>
                      <a:cubicBezTo>
                        <a:pt x="370743" y="138799"/>
                        <a:pt x="365100" y="142561"/>
                        <a:pt x="365100" y="145382"/>
                      </a:cubicBezTo>
                      <a:lnTo>
                        <a:pt x="369178" y="148440"/>
                      </a:lnTo>
                      <a:lnTo>
                        <a:pt x="305376" y="149614"/>
                      </a:lnTo>
                      <a:lnTo>
                        <a:pt x="269295" y="143410"/>
                      </a:lnTo>
                      <a:lnTo>
                        <a:pt x="269295" y="143478"/>
                      </a:lnTo>
                      <a:cubicBezTo>
                        <a:pt x="261791" y="143478"/>
                        <a:pt x="261791" y="143478"/>
                        <a:pt x="261791" y="143478"/>
                      </a:cubicBezTo>
                      <a:lnTo>
                        <a:pt x="257677" y="144158"/>
                      </a:lnTo>
                      <a:lnTo>
                        <a:pt x="291826" y="190460"/>
                      </a:lnTo>
                      <a:cubicBezTo>
                        <a:pt x="307273" y="217317"/>
                        <a:pt x="319444" y="245586"/>
                        <a:pt x="328806" y="275741"/>
                      </a:cubicBezTo>
                      <a:cubicBezTo>
                        <a:pt x="355020" y="362434"/>
                        <a:pt x="336296" y="441590"/>
                        <a:pt x="407448" y="509437"/>
                      </a:cubicBezTo>
                      <a:cubicBezTo>
                        <a:pt x="486091" y="584823"/>
                        <a:pt x="501070" y="709210"/>
                        <a:pt x="482346" y="810981"/>
                      </a:cubicBezTo>
                      <a:cubicBezTo>
                        <a:pt x="474856" y="829827"/>
                        <a:pt x="448642" y="803442"/>
                        <a:pt x="452387" y="788365"/>
                      </a:cubicBezTo>
                      <a:cubicBezTo>
                        <a:pt x="467366" y="716748"/>
                        <a:pt x="463622" y="599900"/>
                        <a:pt x="407448" y="547130"/>
                      </a:cubicBezTo>
                      <a:cubicBezTo>
                        <a:pt x="373745" y="516976"/>
                        <a:pt x="351275" y="498129"/>
                        <a:pt x="332551" y="456667"/>
                      </a:cubicBezTo>
                      <a:cubicBezTo>
                        <a:pt x="313827" y="415205"/>
                        <a:pt x="321316" y="362434"/>
                        <a:pt x="313827" y="320972"/>
                      </a:cubicBezTo>
                      <a:cubicBezTo>
                        <a:pt x="299783" y="267260"/>
                        <a:pt x="281527" y="219908"/>
                        <a:pt x="252738" y="175736"/>
                      </a:cubicBezTo>
                      <a:lnTo>
                        <a:pt x="229900" y="145390"/>
                      </a:lnTo>
                      <a:lnTo>
                        <a:pt x="226506" y="148167"/>
                      </a:lnTo>
                      <a:cubicBezTo>
                        <a:pt x="180924" y="198879"/>
                        <a:pt x="199445" y="284549"/>
                        <a:pt x="186275" y="347153"/>
                      </a:cubicBezTo>
                      <a:cubicBezTo>
                        <a:pt x="163697" y="437530"/>
                        <a:pt x="118542" y="516610"/>
                        <a:pt x="84675" y="599455"/>
                      </a:cubicBezTo>
                      <a:cubicBezTo>
                        <a:pt x="84675" y="610752"/>
                        <a:pt x="47045" y="603221"/>
                        <a:pt x="47045" y="599455"/>
                      </a:cubicBezTo>
                      <a:cubicBezTo>
                        <a:pt x="88438" y="505313"/>
                        <a:pt x="148645" y="407405"/>
                        <a:pt x="152408" y="301965"/>
                      </a:cubicBezTo>
                      <a:cubicBezTo>
                        <a:pt x="155230" y="256777"/>
                        <a:pt x="155936" y="200997"/>
                        <a:pt x="179925" y="161634"/>
                      </a:cubicBezTo>
                      <a:lnTo>
                        <a:pt x="192579" y="148902"/>
                      </a:lnTo>
                      <a:lnTo>
                        <a:pt x="185657" y="152996"/>
                      </a:lnTo>
                      <a:cubicBezTo>
                        <a:pt x="163069" y="161431"/>
                        <a:pt x="138599" y="166118"/>
                        <a:pt x="114128" y="166118"/>
                      </a:cubicBezTo>
                      <a:lnTo>
                        <a:pt x="102016" y="163312"/>
                      </a:lnTo>
                      <a:lnTo>
                        <a:pt x="76747" y="166252"/>
                      </a:lnTo>
                      <a:cubicBezTo>
                        <a:pt x="73009" y="166252"/>
                        <a:pt x="69270" y="162482"/>
                        <a:pt x="69270" y="158711"/>
                      </a:cubicBezTo>
                      <a:lnTo>
                        <a:pt x="71255" y="155709"/>
                      </a:lnTo>
                      <a:lnTo>
                        <a:pt x="33659" y="134249"/>
                      </a:lnTo>
                      <a:cubicBezTo>
                        <a:pt x="10600" y="115503"/>
                        <a:pt x="-4458" y="89258"/>
                        <a:pt x="1189" y="57390"/>
                      </a:cubicBezTo>
                      <a:cubicBezTo>
                        <a:pt x="4953" y="19898"/>
                        <a:pt x="68952" y="8650"/>
                        <a:pt x="99070" y="8650"/>
                      </a:cubicBezTo>
                      <a:cubicBezTo>
                        <a:pt x="155540" y="14274"/>
                        <a:pt x="184480" y="45205"/>
                        <a:pt x="216068" y="80881"/>
                      </a:cubicBezTo>
                      <a:lnTo>
                        <a:pt x="228999" y="94932"/>
                      </a:lnTo>
                      <a:lnTo>
                        <a:pt x="248943" y="67797"/>
                      </a:lnTo>
                      <a:lnTo>
                        <a:pt x="249881" y="66719"/>
                      </a:lnTo>
                      <a:lnTo>
                        <a:pt x="250534" y="61537"/>
                      </a:lnTo>
                      <a:cubicBezTo>
                        <a:pt x="250534" y="54088"/>
                        <a:pt x="254286" y="50364"/>
                        <a:pt x="258038" y="50364"/>
                      </a:cubicBezTo>
                      <a:lnTo>
                        <a:pt x="261298" y="53600"/>
                      </a:lnTo>
                      <a:lnTo>
                        <a:pt x="280451" y="31591"/>
                      </a:lnTo>
                      <a:cubicBezTo>
                        <a:pt x="306786" y="16544"/>
                        <a:pt x="339705" y="3378"/>
                        <a:pt x="371684" y="5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>
                  <a:scene3d>
                    <a:camera prst="orthographicFront"/>
                    <a:lightRig rig="threePt" dir="t"/>
                  </a:scene3d>
                  <a:sp3d contourW="12700"/>
                </a:bodyPr>
                <a:lstStyle/>
                <a:p>
                  <a:endParaRPr lang="zh-CN" altLang="en-US" dirty="0">
                    <a:latin typeface="汉仪夏日体W" panose="00020600040101010101" pitchFamily="18" charset="-122"/>
                    <a:ea typeface="汉仪夏日体W" panose="00020600040101010101" pitchFamily="18" charset="-122"/>
                  </a:endParaRPr>
                </a:p>
              </p:txBody>
            </p:sp>
          </p:grpSp>
          <p:sp>
            <p:nvSpPr>
              <p:cNvPr id="44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4716464" y="3429000"/>
                <a:ext cx="2579687" cy="661987"/>
              </a:xfrm>
              <a:custGeom>
                <a:avLst/>
                <a:gdLst>
                  <a:gd name="T0" fmla="*/ 217439 w 3308350"/>
                  <a:gd name="T1" fmla="*/ 70544 h 847726"/>
                  <a:gd name="T2" fmla="*/ 38765 w 3308350"/>
                  <a:gd name="T3" fmla="*/ 69933 h 847726"/>
                  <a:gd name="T4" fmla="*/ 13341 w 3308350"/>
                  <a:gd name="T5" fmla="*/ 68710 h 847726"/>
                  <a:gd name="T6" fmla="*/ 13027 w 3308350"/>
                  <a:gd name="T7" fmla="*/ 69943 h 847726"/>
                  <a:gd name="T8" fmla="*/ 238348 w 3308350"/>
                  <a:gd name="T9" fmla="*/ 70277 h 847726"/>
                  <a:gd name="T10" fmla="*/ 212370 w 3308350"/>
                  <a:gd name="T11" fmla="*/ 69608 h 847726"/>
                  <a:gd name="T12" fmla="*/ 199312 w 3308350"/>
                  <a:gd name="T13" fmla="*/ 69015 h 847726"/>
                  <a:gd name="T14" fmla="*/ 177160 w 3308350"/>
                  <a:gd name="T15" fmla="*/ 68403 h 847726"/>
                  <a:gd name="T16" fmla="*/ 177160 w 3308350"/>
                  <a:gd name="T17" fmla="*/ 68403 h 847726"/>
                  <a:gd name="T18" fmla="*/ 168726 w 3308350"/>
                  <a:gd name="T19" fmla="*/ 69875 h 847726"/>
                  <a:gd name="T20" fmla="*/ 159344 w 3308350"/>
                  <a:gd name="T21" fmla="*/ 69286 h 847726"/>
                  <a:gd name="T22" fmla="*/ 131767 w 3308350"/>
                  <a:gd name="T23" fmla="*/ 68001 h 847726"/>
                  <a:gd name="T24" fmla="*/ 52142 w 3308350"/>
                  <a:gd name="T25" fmla="*/ 68001 h 847726"/>
                  <a:gd name="T26" fmla="*/ 52142 w 3308350"/>
                  <a:gd name="T27" fmla="*/ 68001 h 847726"/>
                  <a:gd name="T28" fmla="*/ 243340 w 3308350"/>
                  <a:gd name="T29" fmla="*/ 68345 h 847726"/>
                  <a:gd name="T30" fmla="*/ 97101 w 3308350"/>
                  <a:gd name="T31" fmla="*/ 69340 h 847726"/>
                  <a:gd name="T32" fmla="*/ 78655 w 3308350"/>
                  <a:gd name="T33" fmla="*/ 69340 h 847726"/>
                  <a:gd name="T34" fmla="*/ 145890 w 3308350"/>
                  <a:gd name="T35" fmla="*/ 69902 h 847726"/>
                  <a:gd name="T36" fmla="*/ 118057 w 3308350"/>
                  <a:gd name="T37" fmla="*/ 68286 h 847726"/>
                  <a:gd name="T38" fmla="*/ 65278 w 3308350"/>
                  <a:gd name="T39" fmla="*/ 67332 h 847726"/>
                  <a:gd name="T40" fmla="*/ 57132 w 3308350"/>
                  <a:gd name="T41" fmla="*/ 68286 h 847726"/>
                  <a:gd name="T42" fmla="*/ 83723 w 3308350"/>
                  <a:gd name="T43" fmla="*/ 68626 h 847726"/>
                  <a:gd name="T44" fmla="*/ 9051 w 3308350"/>
                  <a:gd name="T45" fmla="*/ 69247 h 847726"/>
                  <a:gd name="T46" fmla="*/ 1154 w 3308350"/>
                  <a:gd name="T47" fmla="*/ 48591 h 847726"/>
                  <a:gd name="T48" fmla="*/ 1154 w 3308350"/>
                  <a:gd name="T49" fmla="*/ 48591 h 847726"/>
                  <a:gd name="T50" fmla="*/ 272142 w 3308350"/>
                  <a:gd name="T51" fmla="*/ 46420 h 847726"/>
                  <a:gd name="T52" fmla="*/ 528 w 3308350"/>
                  <a:gd name="T53" fmla="*/ 44203 h 847726"/>
                  <a:gd name="T54" fmla="*/ 273350 w 3308350"/>
                  <a:gd name="T55" fmla="*/ 42033 h 847726"/>
                  <a:gd name="T56" fmla="*/ 2186 w 3308350"/>
                  <a:gd name="T57" fmla="*/ 22316 h 847726"/>
                  <a:gd name="T58" fmla="*/ 905 w 3308350"/>
                  <a:gd name="T59" fmla="*/ 27990 h 847726"/>
                  <a:gd name="T60" fmla="*/ 274895 w 3308350"/>
                  <a:gd name="T61" fmla="*/ 25150 h 847726"/>
                  <a:gd name="T62" fmla="*/ 273972 w 3308350"/>
                  <a:gd name="T63" fmla="*/ 18791 h 847726"/>
                  <a:gd name="T64" fmla="*/ 940 w 3308350"/>
                  <a:gd name="T65" fmla="*/ 17804 h 847726"/>
                  <a:gd name="T66" fmla="*/ 270850 w 3308350"/>
                  <a:gd name="T67" fmla="*/ 5489 h 847726"/>
                  <a:gd name="T68" fmla="*/ 270850 w 3308350"/>
                  <a:gd name="T69" fmla="*/ 5489 h 847726"/>
                  <a:gd name="T70" fmla="*/ 5277 w 3308350"/>
                  <a:gd name="T71" fmla="*/ 6727 h 847726"/>
                  <a:gd name="T72" fmla="*/ 267142 w 3308350"/>
                  <a:gd name="T73" fmla="*/ 5756 h 847726"/>
                  <a:gd name="T74" fmla="*/ 27420 w 3308350"/>
                  <a:gd name="T75" fmla="*/ 5444 h 847726"/>
                  <a:gd name="T76" fmla="*/ 27420 w 3308350"/>
                  <a:gd name="T77" fmla="*/ 3883 h 847726"/>
                  <a:gd name="T78" fmla="*/ 244952 w 3308350"/>
                  <a:gd name="T79" fmla="*/ 5131 h 847726"/>
                  <a:gd name="T80" fmla="*/ 241127 w 3308350"/>
                  <a:gd name="T81" fmla="*/ 3883 h 847726"/>
                  <a:gd name="T82" fmla="*/ 40921 w 3308350"/>
                  <a:gd name="T83" fmla="*/ 4194 h 847726"/>
                  <a:gd name="T84" fmla="*/ 205605 w 3308350"/>
                  <a:gd name="T85" fmla="*/ 2008 h 847726"/>
                  <a:gd name="T86" fmla="*/ 204984 w 3308350"/>
                  <a:gd name="T87" fmla="*/ 2650 h 847726"/>
                  <a:gd name="T88" fmla="*/ 58434 w 3308350"/>
                  <a:gd name="T89" fmla="*/ 2907 h 847726"/>
                  <a:gd name="T90" fmla="*/ 46189 w 3308350"/>
                  <a:gd name="T91" fmla="*/ 5087 h 847726"/>
                  <a:gd name="T92" fmla="*/ 222429 w 3308350"/>
                  <a:gd name="T93" fmla="*/ 2249 h 847726"/>
                  <a:gd name="T94" fmla="*/ 218983 w 3308350"/>
                  <a:gd name="T95" fmla="*/ 3213 h 847726"/>
                  <a:gd name="T96" fmla="*/ 185843 w 3308350"/>
                  <a:gd name="T97" fmla="*/ 3213 h 847726"/>
                  <a:gd name="T98" fmla="*/ 201159 w 3308350"/>
                  <a:gd name="T99" fmla="*/ 3246 h 847726"/>
                  <a:gd name="T100" fmla="*/ 171812 w 3308350"/>
                  <a:gd name="T101" fmla="*/ 1383 h 847726"/>
                  <a:gd name="T102" fmla="*/ 164884 w 3308350"/>
                  <a:gd name="T103" fmla="*/ 2008 h 847726"/>
                  <a:gd name="T104" fmla="*/ 80575 w 3308350"/>
                  <a:gd name="T105" fmla="*/ 3614 h 847726"/>
                  <a:gd name="T106" fmla="*/ 160527 w 3308350"/>
                  <a:gd name="T107" fmla="*/ 1355 h 847726"/>
                  <a:gd name="T108" fmla="*/ 105830 w 3308350"/>
                  <a:gd name="T109" fmla="*/ 401 h 847726"/>
                  <a:gd name="T110" fmla="*/ 105830 w 3308350"/>
                  <a:gd name="T111" fmla="*/ 401 h 847726"/>
                  <a:gd name="T112" fmla="*/ 85880 w 3308350"/>
                  <a:gd name="T113" fmla="*/ 1355 h 847726"/>
                  <a:gd name="T114" fmla="*/ 138371 w 3308350"/>
                  <a:gd name="T115" fmla="*/ 1590 h 847726"/>
                  <a:gd name="T116" fmla="*/ 134048 w 3308350"/>
                  <a:gd name="T117" fmla="*/ 2276 h 847726"/>
                  <a:gd name="T118" fmla="*/ 119325 w 3308350"/>
                  <a:gd name="T119" fmla="*/ 1338 h 84772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308350" h="847726">
                    <a:moveTo>
                      <a:pt x="2609389" y="817563"/>
                    </a:moveTo>
                    <a:cubicBezTo>
                      <a:pt x="2613127" y="817563"/>
                      <a:pt x="2613127" y="817563"/>
                      <a:pt x="2616866" y="817563"/>
                    </a:cubicBezTo>
                    <a:cubicBezTo>
                      <a:pt x="2646772" y="817563"/>
                      <a:pt x="2676679" y="817563"/>
                      <a:pt x="2710324" y="817563"/>
                    </a:cubicBezTo>
                    <a:cubicBezTo>
                      <a:pt x="2714062" y="817563"/>
                      <a:pt x="2717800" y="821373"/>
                      <a:pt x="2717800" y="825183"/>
                    </a:cubicBezTo>
                    <a:cubicBezTo>
                      <a:pt x="2717800" y="828993"/>
                      <a:pt x="2714062" y="836613"/>
                      <a:pt x="2710324" y="836613"/>
                    </a:cubicBezTo>
                    <a:cubicBezTo>
                      <a:pt x="2676679" y="836613"/>
                      <a:pt x="2646772" y="836613"/>
                      <a:pt x="2616866" y="836613"/>
                    </a:cubicBezTo>
                    <a:cubicBezTo>
                      <a:pt x="2613127" y="836613"/>
                      <a:pt x="2613127" y="836613"/>
                      <a:pt x="2609389" y="836613"/>
                    </a:cubicBezTo>
                    <a:cubicBezTo>
                      <a:pt x="2605651" y="836613"/>
                      <a:pt x="2601912" y="832803"/>
                      <a:pt x="2601912" y="825183"/>
                    </a:cubicBezTo>
                    <a:cubicBezTo>
                      <a:pt x="2601912" y="821373"/>
                      <a:pt x="2605651" y="817563"/>
                      <a:pt x="2609389" y="817563"/>
                    </a:cubicBezTo>
                    <a:close/>
                    <a:moveTo>
                      <a:pt x="466526" y="814842"/>
                    </a:moveTo>
                    <a:cubicBezTo>
                      <a:pt x="470296" y="811213"/>
                      <a:pt x="474067" y="818470"/>
                      <a:pt x="474067" y="822099"/>
                    </a:cubicBezTo>
                    <a:cubicBezTo>
                      <a:pt x="477837" y="825728"/>
                      <a:pt x="470296" y="829356"/>
                      <a:pt x="466526" y="829356"/>
                    </a:cubicBezTo>
                    <a:cubicBezTo>
                      <a:pt x="436363" y="832985"/>
                      <a:pt x="402431" y="832985"/>
                      <a:pt x="368498" y="836613"/>
                    </a:cubicBezTo>
                    <a:cubicBezTo>
                      <a:pt x="360957" y="836613"/>
                      <a:pt x="357187" y="832985"/>
                      <a:pt x="357187" y="825728"/>
                    </a:cubicBezTo>
                    <a:cubicBezTo>
                      <a:pt x="357187" y="822099"/>
                      <a:pt x="360957" y="818470"/>
                      <a:pt x="368498" y="818470"/>
                    </a:cubicBezTo>
                    <a:cubicBezTo>
                      <a:pt x="402431" y="814842"/>
                      <a:pt x="432593" y="814842"/>
                      <a:pt x="466526" y="814842"/>
                    </a:cubicBezTo>
                    <a:close/>
                    <a:moveTo>
                      <a:pt x="155360" y="814408"/>
                    </a:moveTo>
                    <a:cubicBezTo>
                      <a:pt x="156776" y="813039"/>
                      <a:pt x="158664" y="813039"/>
                      <a:pt x="160552" y="814865"/>
                    </a:cubicBezTo>
                    <a:cubicBezTo>
                      <a:pt x="171879" y="814865"/>
                      <a:pt x="183206" y="818516"/>
                      <a:pt x="198309" y="818516"/>
                    </a:cubicBezTo>
                    <a:cubicBezTo>
                      <a:pt x="224738" y="822167"/>
                      <a:pt x="251168" y="825818"/>
                      <a:pt x="281374" y="829470"/>
                    </a:cubicBezTo>
                    <a:cubicBezTo>
                      <a:pt x="285149" y="829470"/>
                      <a:pt x="288925" y="833121"/>
                      <a:pt x="285149" y="836772"/>
                    </a:cubicBezTo>
                    <a:cubicBezTo>
                      <a:pt x="285149" y="844075"/>
                      <a:pt x="281374" y="847726"/>
                      <a:pt x="277598" y="847726"/>
                    </a:cubicBezTo>
                    <a:cubicBezTo>
                      <a:pt x="251168" y="844075"/>
                      <a:pt x="224738" y="840424"/>
                      <a:pt x="194533" y="836772"/>
                    </a:cubicBezTo>
                    <a:cubicBezTo>
                      <a:pt x="179430" y="836772"/>
                      <a:pt x="168103" y="833121"/>
                      <a:pt x="156776" y="829470"/>
                    </a:cubicBezTo>
                    <a:cubicBezTo>
                      <a:pt x="153001" y="829470"/>
                      <a:pt x="149225" y="825818"/>
                      <a:pt x="153001" y="822167"/>
                    </a:cubicBezTo>
                    <a:cubicBezTo>
                      <a:pt x="153001" y="818516"/>
                      <a:pt x="153945" y="815777"/>
                      <a:pt x="155360" y="814408"/>
                    </a:cubicBezTo>
                    <a:close/>
                    <a:moveTo>
                      <a:pt x="2771314" y="814388"/>
                    </a:moveTo>
                    <a:cubicBezTo>
                      <a:pt x="2804959" y="814388"/>
                      <a:pt x="2834865" y="814388"/>
                      <a:pt x="2868510" y="814388"/>
                    </a:cubicBezTo>
                    <a:cubicBezTo>
                      <a:pt x="2872249" y="814388"/>
                      <a:pt x="2879725" y="818198"/>
                      <a:pt x="2879725" y="822008"/>
                    </a:cubicBezTo>
                    <a:cubicBezTo>
                      <a:pt x="2879725" y="825818"/>
                      <a:pt x="2875987" y="833438"/>
                      <a:pt x="2868510" y="833438"/>
                    </a:cubicBezTo>
                    <a:cubicBezTo>
                      <a:pt x="2838604" y="833438"/>
                      <a:pt x="2804959" y="833438"/>
                      <a:pt x="2771314" y="833438"/>
                    </a:cubicBezTo>
                    <a:cubicBezTo>
                      <a:pt x="2767576" y="833438"/>
                      <a:pt x="2763837" y="829628"/>
                      <a:pt x="2763837" y="825818"/>
                    </a:cubicBezTo>
                    <a:cubicBezTo>
                      <a:pt x="2763837" y="822008"/>
                      <a:pt x="2767576" y="814388"/>
                      <a:pt x="2771314" y="814388"/>
                    </a:cubicBezTo>
                    <a:close/>
                    <a:moveTo>
                      <a:pt x="2451202" y="814388"/>
                    </a:moveTo>
                    <a:cubicBezTo>
                      <a:pt x="2484847" y="818092"/>
                      <a:pt x="2514754" y="818092"/>
                      <a:pt x="2548399" y="818092"/>
                    </a:cubicBezTo>
                    <a:cubicBezTo>
                      <a:pt x="2552137" y="818092"/>
                      <a:pt x="2555875" y="821797"/>
                      <a:pt x="2555875" y="825501"/>
                    </a:cubicBezTo>
                    <a:cubicBezTo>
                      <a:pt x="2555875" y="832909"/>
                      <a:pt x="2552137" y="836613"/>
                      <a:pt x="2548399" y="836613"/>
                    </a:cubicBezTo>
                    <a:cubicBezTo>
                      <a:pt x="2514754" y="836613"/>
                      <a:pt x="2481109" y="836613"/>
                      <a:pt x="2451202" y="832909"/>
                    </a:cubicBezTo>
                    <a:cubicBezTo>
                      <a:pt x="2443726" y="832909"/>
                      <a:pt x="2439987" y="829205"/>
                      <a:pt x="2439987" y="825501"/>
                    </a:cubicBezTo>
                    <a:cubicBezTo>
                      <a:pt x="2439987" y="821797"/>
                      <a:pt x="2443726" y="814388"/>
                      <a:pt x="2451202" y="814388"/>
                    </a:cubicBezTo>
                    <a:close/>
                    <a:moveTo>
                      <a:pt x="2387498" y="811213"/>
                    </a:moveTo>
                    <a:cubicBezTo>
                      <a:pt x="2394975" y="811213"/>
                      <a:pt x="2398713" y="814842"/>
                      <a:pt x="2398713" y="818470"/>
                    </a:cubicBezTo>
                    <a:cubicBezTo>
                      <a:pt x="2398713" y="825728"/>
                      <a:pt x="2394975" y="829356"/>
                      <a:pt x="2391237" y="829356"/>
                    </a:cubicBezTo>
                    <a:cubicBezTo>
                      <a:pt x="2357592" y="832985"/>
                      <a:pt x="2323947" y="832985"/>
                      <a:pt x="2290302" y="836613"/>
                    </a:cubicBezTo>
                    <a:cubicBezTo>
                      <a:pt x="2286564" y="836613"/>
                      <a:pt x="2282825" y="832985"/>
                      <a:pt x="2282825" y="829356"/>
                    </a:cubicBezTo>
                    <a:cubicBezTo>
                      <a:pt x="2282825" y="822099"/>
                      <a:pt x="2286564" y="818470"/>
                      <a:pt x="2290302" y="818470"/>
                    </a:cubicBezTo>
                    <a:cubicBezTo>
                      <a:pt x="2323947" y="814842"/>
                      <a:pt x="2353853" y="814842"/>
                      <a:pt x="2387498" y="811213"/>
                    </a:cubicBezTo>
                    <a:close/>
                    <a:moveTo>
                      <a:pt x="2132115" y="811213"/>
                    </a:moveTo>
                    <a:cubicBezTo>
                      <a:pt x="2162022" y="811213"/>
                      <a:pt x="2195667" y="814917"/>
                      <a:pt x="2229312" y="814917"/>
                    </a:cubicBezTo>
                    <a:cubicBezTo>
                      <a:pt x="2233050" y="814917"/>
                      <a:pt x="2236788" y="818622"/>
                      <a:pt x="2236788" y="822326"/>
                    </a:cubicBezTo>
                    <a:cubicBezTo>
                      <a:pt x="2236788" y="829734"/>
                      <a:pt x="2233050" y="833438"/>
                      <a:pt x="2229312" y="833438"/>
                    </a:cubicBezTo>
                    <a:cubicBezTo>
                      <a:pt x="2195667" y="829734"/>
                      <a:pt x="2162022" y="829734"/>
                      <a:pt x="2128377" y="829734"/>
                    </a:cubicBezTo>
                    <a:cubicBezTo>
                      <a:pt x="2124639" y="829734"/>
                      <a:pt x="2120900" y="826030"/>
                      <a:pt x="2120900" y="822326"/>
                    </a:cubicBezTo>
                    <a:cubicBezTo>
                      <a:pt x="2120900" y="814917"/>
                      <a:pt x="2124639" y="811213"/>
                      <a:pt x="2132115" y="811213"/>
                    </a:cubicBezTo>
                    <a:close/>
                    <a:moveTo>
                      <a:pt x="1970286" y="811213"/>
                    </a:moveTo>
                    <a:cubicBezTo>
                      <a:pt x="1989138" y="811213"/>
                      <a:pt x="2011760" y="811213"/>
                      <a:pt x="2030611" y="811213"/>
                    </a:cubicBezTo>
                    <a:cubicBezTo>
                      <a:pt x="2041922" y="811213"/>
                      <a:pt x="2057003" y="811213"/>
                      <a:pt x="2068314" y="811213"/>
                    </a:cubicBezTo>
                    <a:cubicBezTo>
                      <a:pt x="2072085" y="811213"/>
                      <a:pt x="2079625" y="814706"/>
                      <a:pt x="2079625" y="821691"/>
                    </a:cubicBezTo>
                    <a:cubicBezTo>
                      <a:pt x="2079625" y="825184"/>
                      <a:pt x="2072085" y="828676"/>
                      <a:pt x="2068314" y="828676"/>
                    </a:cubicBezTo>
                    <a:cubicBezTo>
                      <a:pt x="2057003" y="828676"/>
                      <a:pt x="2041922" y="828676"/>
                      <a:pt x="2030611" y="828676"/>
                    </a:cubicBezTo>
                    <a:cubicBezTo>
                      <a:pt x="2011760" y="828676"/>
                      <a:pt x="1989138" y="828676"/>
                      <a:pt x="1970286" y="828676"/>
                    </a:cubicBezTo>
                    <a:cubicBezTo>
                      <a:pt x="1966516" y="828676"/>
                      <a:pt x="1958975" y="825184"/>
                      <a:pt x="1958975" y="821691"/>
                    </a:cubicBezTo>
                    <a:cubicBezTo>
                      <a:pt x="1958975" y="814706"/>
                      <a:pt x="1966516" y="811213"/>
                      <a:pt x="1970286" y="811213"/>
                    </a:cubicBezTo>
                    <a:close/>
                    <a:moveTo>
                      <a:pt x="1807804" y="811213"/>
                    </a:moveTo>
                    <a:cubicBezTo>
                      <a:pt x="1841910" y="811213"/>
                      <a:pt x="1876016" y="811213"/>
                      <a:pt x="1910121" y="811213"/>
                    </a:cubicBezTo>
                    <a:cubicBezTo>
                      <a:pt x="1913911" y="811213"/>
                      <a:pt x="1917700" y="814706"/>
                      <a:pt x="1917700" y="821691"/>
                    </a:cubicBezTo>
                    <a:cubicBezTo>
                      <a:pt x="1917700" y="825184"/>
                      <a:pt x="1913911" y="828676"/>
                      <a:pt x="1906332" y="828676"/>
                    </a:cubicBezTo>
                    <a:cubicBezTo>
                      <a:pt x="1876016" y="828676"/>
                      <a:pt x="1841910" y="828676"/>
                      <a:pt x="1807804" y="828676"/>
                    </a:cubicBezTo>
                    <a:cubicBezTo>
                      <a:pt x="1804015" y="828676"/>
                      <a:pt x="1800225" y="825184"/>
                      <a:pt x="1800225" y="818198"/>
                    </a:cubicBezTo>
                    <a:cubicBezTo>
                      <a:pt x="1800225" y="814706"/>
                      <a:pt x="1804015" y="811213"/>
                      <a:pt x="1807804" y="811213"/>
                    </a:cubicBezTo>
                    <a:close/>
                    <a:moveTo>
                      <a:pt x="1488613" y="806450"/>
                    </a:moveTo>
                    <a:cubicBezTo>
                      <a:pt x="1522259" y="806450"/>
                      <a:pt x="1555904" y="806450"/>
                      <a:pt x="1585810" y="806450"/>
                    </a:cubicBezTo>
                    <a:cubicBezTo>
                      <a:pt x="1593287" y="806450"/>
                      <a:pt x="1597025" y="810260"/>
                      <a:pt x="1597025" y="817880"/>
                    </a:cubicBezTo>
                    <a:cubicBezTo>
                      <a:pt x="1597025" y="821690"/>
                      <a:pt x="1593287" y="825500"/>
                      <a:pt x="1585810" y="825500"/>
                    </a:cubicBezTo>
                    <a:cubicBezTo>
                      <a:pt x="1552165" y="825500"/>
                      <a:pt x="1522259" y="825500"/>
                      <a:pt x="1488613" y="825500"/>
                    </a:cubicBezTo>
                    <a:cubicBezTo>
                      <a:pt x="1484875" y="825500"/>
                      <a:pt x="1481137" y="821690"/>
                      <a:pt x="1481137" y="814070"/>
                    </a:cubicBezTo>
                    <a:cubicBezTo>
                      <a:pt x="1481137" y="810260"/>
                      <a:pt x="1484875" y="806450"/>
                      <a:pt x="1488613" y="806450"/>
                    </a:cubicBezTo>
                    <a:close/>
                    <a:moveTo>
                      <a:pt x="627523" y="806450"/>
                    </a:moveTo>
                    <a:cubicBezTo>
                      <a:pt x="631262" y="806450"/>
                      <a:pt x="635000" y="810154"/>
                      <a:pt x="635000" y="813859"/>
                    </a:cubicBezTo>
                    <a:cubicBezTo>
                      <a:pt x="635000" y="821267"/>
                      <a:pt x="631262" y="824971"/>
                      <a:pt x="627523" y="824971"/>
                    </a:cubicBezTo>
                    <a:cubicBezTo>
                      <a:pt x="593878" y="824971"/>
                      <a:pt x="560233" y="824971"/>
                      <a:pt x="526589" y="828675"/>
                    </a:cubicBezTo>
                    <a:cubicBezTo>
                      <a:pt x="522850" y="828675"/>
                      <a:pt x="519112" y="824971"/>
                      <a:pt x="519112" y="817563"/>
                    </a:cubicBezTo>
                    <a:cubicBezTo>
                      <a:pt x="519112" y="813859"/>
                      <a:pt x="522850" y="810154"/>
                      <a:pt x="526589" y="810154"/>
                    </a:cubicBezTo>
                    <a:cubicBezTo>
                      <a:pt x="560233" y="806450"/>
                      <a:pt x="593878" y="806450"/>
                      <a:pt x="627523" y="806450"/>
                    </a:cubicBezTo>
                    <a:close/>
                    <a:moveTo>
                      <a:pt x="3030896" y="803275"/>
                    </a:moveTo>
                    <a:cubicBezTo>
                      <a:pt x="3034686" y="803275"/>
                      <a:pt x="3038475" y="806904"/>
                      <a:pt x="3038475" y="814161"/>
                    </a:cubicBezTo>
                    <a:cubicBezTo>
                      <a:pt x="3038475" y="817790"/>
                      <a:pt x="3034686" y="821418"/>
                      <a:pt x="3030896" y="821418"/>
                    </a:cubicBezTo>
                    <a:cubicBezTo>
                      <a:pt x="2996791" y="825047"/>
                      <a:pt x="2962685" y="825047"/>
                      <a:pt x="2932369" y="828675"/>
                    </a:cubicBezTo>
                    <a:cubicBezTo>
                      <a:pt x="2924790" y="828675"/>
                      <a:pt x="2921000" y="825047"/>
                      <a:pt x="2921000" y="821418"/>
                    </a:cubicBezTo>
                    <a:cubicBezTo>
                      <a:pt x="2921000" y="814161"/>
                      <a:pt x="2924790" y="810532"/>
                      <a:pt x="2928579" y="810532"/>
                    </a:cubicBezTo>
                    <a:cubicBezTo>
                      <a:pt x="2962685" y="810532"/>
                      <a:pt x="2996791" y="806904"/>
                      <a:pt x="3030896" y="803275"/>
                    </a:cubicBezTo>
                    <a:close/>
                    <a:moveTo>
                      <a:pt x="1168598" y="803275"/>
                    </a:moveTo>
                    <a:cubicBezTo>
                      <a:pt x="1202531" y="803275"/>
                      <a:pt x="1232693" y="803275"/>
                      <a:pt x="1266626" y="803275"/>
                    </a:cubicBezTo>
                    <a:cubicBezTo>
                      <a:pt x="1270396" y="803275"/>
                      <a:pt x="1277937" y="807085"/>
                      <a:pt x="1274167" y="814705"/>
                    </a:cubicBezTo>
                    <a:cubicBezTo>
                      <a:pt x="1274167" y="818515"/>
                      <a:pt x="1270396" y="822325"/>
                      <a:pt x="1266626" y="822325"/>
                    </a:cubicBezTo>
                    <a:cubicBezTo>
                      <a:pt x="1232693" y="822325"/>
                      <a:pt x="1202531" y="822325"/>
                      <a:pt x="1168598" y="822325"/>
                    </a:cubicBezTo>
                    <a:cubicBezTo>
                      <a:pt x="1161057" y="822325"/>
                      <a:pt x="1157287" y="818515"/>
                      <a:pt x="1157287" y="810895"/>
                    </a:cubicBezTo>
                    <a:cubicBezTo>
                      <a:pt x="1157287" y="807085"/>
                      <a:pt x="1161057" y="803275"/>
                      <a:pt x="1168598" y="803275"/>
                    </a:cubicBezTo>
                    <a:close/>
                    <a:moveTo>
                      <a:pt x="849415" y="803275"/>
                    </a:moveTo>
                    <a:cubicBezTo>
                      <a:pt x="879321" y="803275"/>
                      <a:pt x="912966" y="803275"/>
                      <a:pt x="946611" y="803275"/>
                    </a:cubicBezTo>
                    <a:cubicBezTo>
                      <a:pt x="950350" y="803275"/>
                      <a:pt x="954088" y="807085"/>
                      <a:pt x="954088" y="810895"/>
                    </a:cubicBezTo>
                    <a:cubicBezTo>
                      <a:pt x="954088" y="814705"/>
                      <a:pt x="950350" y="822325"/>
                      <a:pt x="946611" y="822325"/>
                    </a:cubicBezTo>
                    <a:cubicBezTo>
                      <a:pt x="912966" y="822325"/>
                      <a:pt x="879321" y="822325"/>
                      <a:pt x="849415" y="822325"/>
                    </a:cubicBezTo>
                    <a:cubicBezTo>
                      <a:pt x="841938" y="822325"/>
                      <a:pt x="838200" y="818515"/>
                      <a:pt x="838200" y="810895"/>
                    </a:cubicBezTo>
                    <a:cubicBezTo>
                      <a:pt x="838200" y="807085"/>
                      <a:pt x="841938" y="803275"/>
                      <a:pt x="849415" y="803275"/>
                    </a:cubicBezTo>
                    <a:close/>
                    <a:moveTo>
                      <a:pt x="1649669" y="798513"/>
                    </a:moveTo>
                    <a:cubicBezTo>
                      <a:pt x="1683774" y="806133"/>
                      <a:pt x="1717880" y="809943"/>
                      <a:pt x="1748196" y="817563"/>
                    </a:cubicBezTo>
                    <a:cubicBezTo>
                      <a:pt x="1751986" y="817563"/>
                      <a:pt x="1755775" y="825183"/>
                      <a:pt x="1755775" y="828993"/>
                    </a:cubicBezTo>
                    <a:cubicBezTo>
                      <a:pt x="1755775" y="832803"/>
                      <a:pt x="1751986" y="836613"/>
                      <a:pt x="1744407" y="836613"/>
                    </a:cubicBezTo>
                    <a:cubicBezTo>
                      <a:pt x="1714091" y="828993"/>
                      <a:pt x="1679985" y="825183"/>
                      <a:pt x="1645879" y="817563"/>
                    </a:cubicBezTo>
                    <a:cubicBezTo>
                      <a:pt x="1642090" y="817563"/>
                      <a:pt x="1638300" y="813753"/>
                      <a:pt x="1638300" y="806133"/>
                    </a:cubicBezTo>
                    <a:cubicBezTo>
                      <a:pt x="1642090" y="802323"/>
                      <a:pt x="1645879" y="798513"/>
                      <a:pt x="1649669" y="798513"/>
                    </a:cubicBezTo>
                    <a:close/>
                    <a:moveTo>
                      <a:pt x="1413286" y="798513"/>
                    </a:moveTo>
                    <a:cubicBezTo>
                      <a:pt x="1417049" y="798513"/>
                      <a:pt x="1420812" y="802284"/>
                      <a:pt x="1420812" y="809824"/>
                    </a:cubicBezTo>
                    <a:cubicBezTo>
                      <a:pt x="1420812" y="813595"/>
                      <a:pt x="1417049" y="817365"/>
                      <a:pt x="1413286" y="817365"/>
                    </a:cubicBezTo>
                    <a:cubicBezTo>
                      <a:pt x="1386945" y="821135"/>
                      <a:pt x="1356842" y="824906"/>
                      <a:pt x="1330501" y="828676"/>
                    </a:cubicBezTo>
                    <a:cubicBezTo>
                      <a:pt x="1322975" y="828676"/>
                      <a:pt x="1319212" y="824906"/>
                      <a:pt x="1319212" y="821135"/>
                    </a:cubicBezTo>
                    <a:cubicBezTo>
                      <a:pt x="1319212" y="813595"/>
                      <a:pt x="1322975" y="809824"/>
                      <a:pt x="1326738" y="809824"/>
                    </a:cubicBezTo>
                    <a:cubicBezTo>
                      <a:pt x="1353079" y="806054"/>
                      <a:pt x="1383182" y="802284"/>
                      <a:pt x="1413286" y="798513"/>
                    </a:cubicBezTo>
                    <a:close/>
                    <a:moveTo>
                      <a:pt x="785614" y="798513"/>
                    </a:moveTo>
                    <a:cubicBezTo>
                      <a:pt x="789384" y="798513"/>
                      <a:pt x="793155" y="802284"/>
                      <a:pt x="796925" y="806054"/>
                    </a:cubicBezTo>
                    <a:cubicBezTo>
                      <a:pt x="796925" y="813595"/>
                      <a:pt x="793155" y="817365"/>
                      <a:pt x="785614" y="817365"/>
                    </a:cubicBezTo>
                    <a:cubicBezTo>
                      <a:pt x="755451" y="821135"/>
                      <a:pt x="721519" y="824906"/>
                      <a:pt x="687586" y="824906"/>
                    </a:cubicBezTo>
                    <a:cubicBezTo>
                      <a:pt x="687586" y="824906"/>
                      <a:pt x="687586" y="828676"/>
                      <a:pt x="687586" y="828676"/>
                    </a:cubicBezTo>
                    <a:cubicBezTo>
                      <a:pt x="683815" y="828676"/>
                      <a:pt x="680045" y="824906"/>
                      <a:pt x="680045" y="817365"/>
                    </a:cubicBezTo>
                    <a:cubicBezTo>
                      <a:pt x="676275" y="813595"/>
                      <a:pt x="680045" y="809824"/>
                      <a:pt x="687586" y="809824"/>
                    </a:cubicBezTo>
                    <a:cubicBezTo>
                      <a:pt x="717748" y="806054"/>
                      <a:pt x="751681" y="802284"/>
                      <a:pt x="785614" y="798513"/>
                    </a:cubicBezTo>
                    <a:close/>
                    <a:moveTo>
                      <a:pt x="1011340" y="795338"/>
                    </a:moveTo>
                    <a:cubicBezTo>
                      <a:pt x="1041246" y="799042"/>
                      <a:pt x="1074891" y="802747"/>
                      <a:pt x="1108536" y="806451"/>
                    </a:cubicBezTo>
                    <a:cubicBezTo>
                      <a:pt x="1112275" y="810155"/>
                      <a:pt x="1116013" y="813859"/>
                      <a:pt x="1116013" y="817564"/>
                    </a:cubicBezTo>
                    <a:cubicBezTo>
                      <a:pt x="1116013" y="824972"/>
                      <a:pt x="1108536" y="828676"/>
                      <a:pt x="1104798" y="824972"/>
                    </a:cubicBezTo>
                    <a:cubicBezTo>
                      <a:pt x="1071153" y="821268"/>
                      <a:pt x="1041246" y="817564"/>
                      <a:pt x="1007602" y="813859"/>
                    </a:cubicBezTo>
                    <a:cubicBezTo>
                      <a:pt x="1003863" y="813859"/>
                      <a:pt x="1000125" y="806451"/>
                      <a:pt x="1000125" y="802747"/>
                    </a:cubicBezTo>
                    <a:cubicBezTo>
                      <a:pt x="1000125" y="799042"/>
                      <a:pt x="1003863" y="795338"/>
                      <a:pt x="1011340" y="795338"/>
                    </a:cubicBezTo>
                    <a:close/>
                    <a:moveTo>
                      <a:pt x="47983" y="734631"/>
                    </a:moveTo>
                    <a:cubicBezTo>
                      <a:pt x="50346" y="735563"/>
                      <a:pt x="52236" y="737425"/>
                      <a:pt x="52236" y="739287"/>
                    </a:cubicBezTo>
                    <a:cubicBezTo>
                      <a:pt x="67355" y="780257"/>
                      <a:pt x="78694" y="798880"/>
                      <a:pt x="105152" y="810054"/>
                    </a:cubicBezTo>
                    <a:cubicBezTo>
                      <a:pt x="108932" y="813778"/>
                      <a:pt x="112712" y="817503"/>
                      <a:pt x="108932" y="821227"/>
                    </a:cubicBezTo>
                    <a:cubicBezTo>
                      <a:pt x="108932" y="824952"/>
                      <a:pt x="105152" y="828676"/>
                      <a:pt x="101373" y="828676"/>
                    </a:cubicBezTo>
                    <a:cubicBezTo>
                      <a:pt x="101373" y="828676"/>
                      <a:pt x="97593" y="828676"/>
                      <a:pt x="97593" y="828676"/>
                    </a:cubicBezTo>
                    <a:cubicBezTo>
                      <a:pt x="63575" y="813778"/>
                      <a:pt x="48456" y="787706"/>
                      <a:pt x="33337" y="746736"/>
                    </a:cubicBezTo>
                    <a:cubicBezTo>
                      <a:pt x="33337" y="743012"/>
                      <a:pt x="37117" y="735563"/>
                      <a:pt x="40896" y="735563"/>
                    </a:cubicBezTo>
                    <a:cubicBezTo>
                      <a:pt x="42786" y="733700"/>
                      <a:pt x="45621" y="733700"/>
                      <a:pt x="47983" y="734631"/>
                    </a:cubicBezTo>
                    <a:close/>
                    <a:moveTo>
                      <a:pt x="13891" y="576263"/>
                    </a:moveTo>
                    <a:cubicBezTo>
                      <a:pt x="21431" y="576263"/>
                      <a:pt x="25202" y="580053"/>
                      <a:pt x="25202" y="583842"/>
                    </a:cubicBezTo>
                    <a:cubicBezTo>
                      <a:pt x="25202" y="617948"/>
                      <a:pt x="28972" y="648264"/>
                      <a:pt x="36513" y="682370"/>
                    </a:cubicBezTo>
                    <a:cubicBezTo>
                      <a:pt x="36513" y="686159"/>
                      <a:pt x="32742" y="693738"/>
                      <a:pt x="28972" y="693738"/>
                    </a:cubicBezTo>
                    <a:cubicBezTo>
                      <a:pt x="25202" y="693738"/>
                      <a:pt x="17661" y="689949"/>
                      <a:pt x="17661" y="686159"/>
                    </a:cubicBezTo>
                    <a:cubicBezTo>
                      <a:pt x="10120" y="652053"/>
                      <a:pt x="10120" y="617948"/>
                      <a:pt x="6350" y="583842"/>
                    </a:cubicBezTo>
                    <a:cubicBezTo>
                      <a:pt x="6350" y="580053"/>
                      <a:pt x="10120" y="576263"/>
                      <a:pt x="13891" y="576263"/>
                    </a:cubicBezTo>
                    <a:close/>
                    <a:moveTo>
                      <a:pt x="3282752" y="542925"/>
                    </a:moveTo>
                    <a:cubicBezTo>
                      <a:pt x="3290293" y="542925"/>
                      <a:pt x="3294063" y="546715"/>
                      <a:pt x="3294063" y="550504"/>
                    </a:cubicBezTo>
                    <a:cubicBezTo>
                      <a:pt x="3290293" y="584610"/>
                      <a:pt x="3286522" y="618715"/>
                      <a:pt x="3282752" y="649032"/>
                    </a:cubicBezTo>
                    <a:cubicBezTo>
                      <a:pt x="3282752" y="656611"/>
                      <a:pt x="3278982" y="660400"/>
                      <a:pt x="3275211" y="660400"/>
                    </a:cubicBezTo>
                    <a:cubicBezTo>
                      <a:pt x="3267671" y="660400"/>
                      <a:pt x="3263900" y="652821"/>
                      <a:pt x="3263900" y="649032"/>
                    </a:cubicBezTo>
                    <a:cubicBezTo>
                      <a:pt x="3267671" y="618715"/>
                      <a:pt x="3271441" y="584610"/>
                      <a:pt x="3275211" y="550504"/>
                    </a:cubicBezTo>
                    <a:cubicBezTo>
                      <a:pt x="3275211" y="546715"/>
                      <a:pt x="3278982" y="542925"/>
                      <a:pt x="3282752" y="542925"/>
                    </a:cubicBezTo>
                    <a:close/>
                    <a:moveTo>
                      <a:pt x="18256" y="414338"/>
                    </a:moveTo>
                    <a:cubicBezTo>
                      <a:pt x="26194" y="414338"/>
                      <a:pt x="30163" y="418128"/>
                      <a:pt x="30163" y="425707"/>
                    </a:cubicBezTo>
                    <a:cubicBezTo>
                      <a:pt x="26194" y="459812"/>
                      <a:pt x="26194" y="490128"/>
                      <a:pt x="26194" y="524234"/>
                    </a:cubicBezTo>
                    <a:cubicBezTo>
                      <a:pt x="26194" y="528024"/>
                      <a:pt x="22225" y="531813"/>
                      <a:pt x="14288" y="531813"/>
                    </a:cubicBezTo>
                    <a:cubicBezTo>
                      <a:pt x="10319" y="531813"/>
                      <a:pt x="6350" y="528024"/>
                      <a:pt x="6350" y="524234"/>
                    </a:cubicBezTo>
                    <a:cubicBezTo>
                      <a:pt x="6350" y="490128"/>
                      <a:pt x="6350" y="456023"/>
                      <a:pt x="10319" y="425707"/>
                    </a:cubicBezTo>
                    <a:cubicBezTo>
                      <a:pt x="10319" y="418128"/>
                      <a:pt x="14288" y="414338"/>
                      <a:pt x="18256" y="414338"/>
                    </a:cubicBezTo>
                    <a:close/>
                    <a:moveTo>
                      <a:pt x="3297464" y="381000"/>
                    </a:moveTo>
                    <a:cubicBezTo>
                      <a:pt x="3301320" y="381000"/>
                      <a:pt x="3305175" y="384790"/>
                      <a:pt x="3305175" y="392369"/>
                    </a:cubicBezTo>
                    <a:cubicBezTo>
                      <a:pt x="3305175" y="426474"/>
                      <a:pt x="3301320" y="456790"/>
                      <a:pt x="3297464" y="490896"/>
                    </a:cubicBezTo>
                    <a:cubicBezTo>
                      <a:pt x="3297464" y="494686"/>
                      <a:pt x="3293609" y="498475"/>
                      <a:pt x="3289754" y="498475"/>
                    </a:cubicBezTo>
                    <a:cubicBezTo>
                      <a:pt x="3289754" y="498475"/>
                      <a:pt x="3285898" y="498475"/>
                      <a:pt x="3285898" y="498475"/>
                    </a:cubicBezTo>
                    <a:cubicBezTo>
                      <a:pt x="3282043" y="498475"/>
                      <a:pt x="3278187" y="494686"/>
                      <a:pt x="3278187" y="490896"/>
                    </a:cubicBezTo>
                    <a:cubicBezTo>
                      <a:pt x="3282043" y="456790"/>
                      <a:pt x="3285898" y="422685"/>
                      <a:pt x="3285898" y="388579"/>
                    </a:cubicBezTo>
                    <a:cubicBezTo>
                      <a:pt x="3285898" y="384790"/>
                      <a:pt x="3289754" y="381000"/>
                      <a:pt x="3297464" y="381000"/>
                    </a:cubicBezTo>
                    <a:close/>
                    <a:moveTo>
                      <a:pt x="14741" y="257175"/>
                    </a:moveTo>
                    <a:cubicBezTo>
                      <a:pt x="18597" y="257175"/>
                      <a:pt x="22452" y="260913"/>
                      <a:pt x="26307" y="264652"/>
                    </a:cubicBezTo>
                    <a:cubicBezTo>
                      <a:pt x="26307" y="290820"/>
                      <a:pt x="30163" y="313250"/>
                      <a:pt x="30163" y="328203"/>
                    </a:cubicBezTo>
                    <a:cubicBezTo>
                      <a:pt x="30163" y="328203"/>
                      <a:pt x="30163" y="331942"/>
                      <a:pt x="30163" y="331942"/>
                    </a:cubicBezTo>
                    <a:cubicBezTo>
                      <a:pt x="30163" y="343157"/>
                      <a:pt x="30163" y="354372"/>
                      <a:pt x="30163" y="361848"/>
                    </a:cubicBezTo>
                    <a:cubicBezTo>
                      <a:pt x="30163" y="369325"/>
                      <a:pt x="26307" y="373063"/>
                      <a:pt x="22452" y="373063"/>
                    </a:cubicBezTo>
                    <a:cubicBezTo>
                      <a:pt x="14741" y="373063"/>
                      <a:pt x="10886" y="369325"/>
                      <a:pt x="10886" y="361848"/>
                    </a:cubicBezTo>
                    <a:cubicBezTo>
                      <a:pt x="10886" y="350633"/>
                      <a:pt x="10886" y="343157"/>
                      <a:pt x="10886" y="331942"/>
                    </a:cubicBezTo>
                    <a:cubicBezTo>
                      <a:pt x="10886" y="331942"/>
                      <a:pt x="10886" y="328203"/>
                      <a:pt x="10886" y="328203"/>
                    </a:cubicBezTo>
                    <a:cubicBezTo>
                      <a:pt x="10886" y="313250"/>
                      <a:pt x="10886" y="290820"/>
                      <a:pt x="7030" y="268390"/>
                    </a:cubicBezTo>
                    <a:cubicBezTo>
                      <a:pt x="3175" y="260913"/>
                      <a:pt x="7030" y="257175"/>
                      <a:pt x="14741" y="257175"/>
                    </a:cubicBezTo>
                    <a:close/>
                    <a:moveTo>
                      <a:pt x="3297238" y="222845"/>
                    </a:moveTo>
                    <a:cubicBezTo>
                      <a:pt x="3300942" y="219075"/>
                      <a:pt x="3304646" y="226616"/>
                      <a:pt x="3304646" y="230386"/>
                    </a:cubicBezTo>
                    <a:cubicBezTo>
                      <a:pt x="3308350" y="253008"/>
                      <a:pt x="3308350" y="275630"/>
                      <a:pt x="3308350" y="298252"/>
                    </a:cubicBezTo>
                    <a:cubicBezTo>
                      <a:pt x="3308350" y="309563"/>
                      <a:pt x="3308350" y="317103"/>
                      <a:pt x="3308350" y="328414"/>
                    </a:cubicBezTo>
                    <a:cubicBezTo>
                      <a:pt x="3308350" y="335955"/>
                      <a:pt x="3304646" y="339725"/>
                      <a:pt x="3297238" y="339725"/>
                    </a:cubicBezTo>
                    <a:cubicBezTo>
                      <a:pt x="3293534" y="339725"/>
                      <a:pt x="3289829" y="335955"/>
                      <a:pt x="3289829" y="328414"/>
                    </a:cubicBezTo>
                    <a:cubicBezTo>
                      <a:pt x="3289829" y="317103"/>
                      <a:pt x="3289829" y="309563"/>
                      <a:pt x="3289829" y="298252"/>
                    </a:cubicBezTo>
                    <a:cubicBezTo>
                      <a:pt x="3289829" y="275630"/>
                      <a:pt x="3289829" y="253008"/>
                      <a:pt x="3286125" y="230386"/>
                    </a:cubicBezTo>
                    <a:cubicBezTo>
                      <a:pt x="3286125" y="226616"/>
                      <a:pt x="3289829" y="222845"/>
                      <a:pt x="3297238" y="222845"/>
                    </a:cubicBezTo>
                    <a:close/>
                    <a:moveTo>
                      <a:pt x="18852" y="98054"/>
                    </a:moveTo>
                    <a:cubicBezTo>
                      <a:pt x="21680" y="97119"/>
                      <a:pt x="24507" y="97119"/>
                      <a:pt x="26392" y="98988"/>
                    </a:cubicBezTo>
                    <a:cubicBezTo>
                      <a:pt x="30163" y="102727"/>
                      <a:pt x="30163" y="106465"/>
                      <a:pt x="30163" y="113942"/>
                    </a:cubicBezTo>
                    <a:cubicBezTo>
                      <a:pt x="18852" y="125157"/>
                      <a:pt x="15081" y="147587"/>
                      <a:pt x="18852" y="173755"/>
                    </a:cubicBezTo>
                    <a:cubicBezTo>
                      <a:pt x="18852" y="184970"/>
                      <a:pt x="18852" y="192447"/>
                      <a:pt x="18852" y="203661"/>
                    </a:cubicBezTo>
                    <a:cubicBezTo>
                      <a:pt x="18852" y="207400"/>
                      <a:pt x="15081" y="211138"/>
                      <a:pt x="11311" y="211138"/>
                    </a:cubicBezTo>
                    <a:cubicBezTo>
                      <a:pt x="7541" y="211138"/>
                      <a:pt x="7541" y="211138"/>
                      <a:pt x="7541" y="211138"/>
                    </a:cubicBezTo>
                    <a:cubicBezTo>
                      <a:pt x="3770" y="211138"/>
                      <a:pt x="0" y="207400"/>
                      <a:pt x="0" y="203661"/>
                    </a:cubicBezTo>
                    <a:cubicBezTo>
                      <a:pt x="0" y="192447"/>
                      <a:pt x="0" y="184970"/>
                      <a:pt x="0" y="173755"/>
                    </a:cubicBezTo>
                    <a:cubicBezTo>
                      <a:pt x="0" y="147587"/>
                      <a:pt x="0" y="121418"/>
                      <a:pt x="11311" y="102727"/>
                    </a:cubicBezTo>
                    <a:cubicBezTo>
                      <a:pt x="13196" y="100858"/>
                      <a:pt x="16024" y="98988"/>
                      <a:pt x="18852" y="98054"/>
                    </a:cubicBezTo>
                    <a:close/>
                    <a:moveTo>
                      <a:pt x="3259666" y="65088"/>
                    </a:moveTo>
                    <a:cubicBezTo>
                      <a:pt x="3267075" y="65088"/>
                      <a:pt x="3270779" y="65088"/>
                      <a:pt x="3274483" y="72602"/>
                    </a:cubicBezTo>
                    <a:cubicBezTo>
                      <a:pt x="3285596" y="102659"/>
                      <a:pt x="3293004" y="132716"/>
                      <a:pt x="3300412" y="166530"/>
                    </a:cubicBezTo>
                    <a:cubicBezTo>
                      <a:pt x="3300412" y="174044"/>
                      <a:pt x="3296708" y="177801"/>
                      <a:pt x="3289300" y="177801"/>
                    </a:cubicBezTo>
                    <a:cubicBezTo>
                      <a:pt x="3285596" y="177801"/>
                      <a:pt x="3281891" y="174044"/>
                      <a:pt x="3281891" y="170287"/>
                    </a:cubicBezTo>
                    <a:cubicBezTo>
                      <a:pt x="3274483" y="136473"/>
                      <a:pt x="3267075" y="106416"/>
                      <a:pt x="3255962" y="76359"/>
                    </a:cubicBezTo>
                    <a:cubicBezTo>
                      <a:pt x="3255962" y="72602"/>
                      <a:pt x="3255962" y="68845"/>
                      <a:pt x="3259666" y="65088"/>
                    </a:cubicBezTo>
                    <a:close/>
                    <a:moveTo>
                      <a:pt x="168173" y="57150"/>
                    </a:moveTo>
                    <a:cubicBezTo>
                      <a:pt x="175650" y="57150"/>
                      <a:pt x="179388" y="60921"/>
                      <a:pt x="179388" y="64691"/>
                    </a:cubicBezTo>
                    <a:cubicBezTo>
                      <a:pt x="179388" y="72232"/>
                      <a:pt x="175650" y="76002"/>
                      <a:pt x="171911" y="76002"/>
                    </a:cubicBezTo>
                    <a:cubicBezTo>
                      <a:pt x="134528" y="76002"/>
                      <a:pt x="100883" y="79772"/>
                      <a:pt x="74715" y="87313"/>
                    </a:cubicBezTo>
                    <a:cubicBezTo>
                      <a:pt x="74715" y="87313"/>
                      <a:pt x="74715" y="87313"/>
                      <a:pt x="70977" y="87313"/>
                    </a:cubicBezTo>
                    <a:cubicBezTo>
                      <a:pt x="67238" y="87313"/>
                      <a:pt x="63500" y="83543"/>
                      <a:pt x="63500" y="79772"/>
                    </a:cubicBezTo>
                    <a:cubicBezTo>
                      <a:pt x="63500" y="76002"/>
                      <a:pt x="67238" y="68461"/>
                      <a:pt x="70977" y="68461"/>
                    </a:cubicBezTo>
                    <a:cubicBezTo>
                      <a:pt x="100883" y="60921"/>
                      <a:pt x="134528" y="60921"/>
                      <a:pt x="168173" y="57150"/>
                    </a:cubicBezTo>
                    <a:close/>
                    <a:moveTo>
                      <a:pt x="3116519" y="46038"/>
                    </a:moveTo>
                    <a:cubicBezTo>
                      <a:pt x="3146835" y="46038"/>
                      <a:pt x="3180941" y="49742"/>
                      <a:pt x="3215046" y="49742"/>
                    </a:cubicBezTo>
                    <a:cubicBezTo>
                      <a:pt x="3218836" y="49742"/>
                      <a:pt x="3222625" y="53446"/>
                      <a:pt x="3222625" y="57151"/>
                    </a:cubicBezTo>
                    <a:cubicBezTo>
                      <a:pt x="3222625" y="60855"/>
                      <a:pt x="3218836" y="68263"/>
                      <a:pt x="3215046" y="68263"/>
                    </a:cubicBezTo>
                    <a:cubicBezTo>
                      <a:pt x="3180941" y="68263"/>
                      <a:pt x="3146835" y="64559"/>
                      <a:pt x="3116519" y="64559"/>
                    </a:cubicBezTo>
                    <a:cubicBezTo>
                      <a:pt x="3108940" y="64559"/>
                      <a:pt x="3105150" y="60855"/>
                      <a:pt x="3105150" y="57151"/>
                    </a:cubicBezTo>
                    <a:cubicBezTo>
                      <a:pt x="3105150" y="49742"/>
                      <a:pt x="3108940" y="46038"/>
                      <a:pt x="3116519" y="46038"/>
                    </a:cubicBezTo>
                    <a:close/>
                    <a:moveTo>
                      <a:pt x="330001" y="46038"/>
                    </a:moveTo>
                    <a:cubicBezTo>
                      <a:pt x="333771" y="46038"/>
                      <a:pt x="337542" y="49742"/>
                      <a:pt x="337542" y="53447"/>
                    </a:cubicBezTo>
                    <a:cubicBezTo>
                      <a:pt x="341312" y="57151"/>
                      <a:pt x="337542" y="60855"/>
                      <a:pt x="330001" y="64559"/>
                    </a:cubicBezTo>
                    <a:cubicBezTo>
                      <a:pt x="318690" y="64559"/>
                      <a:pt x="307379" y="68263"/>
                      <a:pt x="296068" y="68263"/>
                    </a:cubicBezTo>
                    <a:cubicBezTo>
                      <a:pt x="280987" y="71968"/>
                      <a:pt x="258365" y="75672"/>
                      <a:pt x="231973" y="75672"/>
                    </a:cubicBezTo>
                    <a:cubicBezTo>
                      <a:pt x="228202" y="79376"/>
                      <a:pt x="224432" y="75672"/>
                      <a:pt x="224432" y="68263"/>
                    </a:cubicBezTo>
                    <a:cubicBezTo>
                      <a:pt x="220662" y="64559"/>
                      <a:pt x="224432" y="60855"/>
                      <a:pt x="231973" y="60855"/>
                    </a:cubicBezTo>
                    <a:cubicBezTo>
                      <a:pt x="258365" y="57151"/>
                      <a:pt x="280987" y="53447"/>
                      <a:pt x="296068" y="49742"/>
                    </a:cubicBezTo>
                    <a:cubicBezTo>
                      <a:pt x="307379" y="49742"/>
                      <a:pt x="318690" y="46038"/>
                      <a:pt x="330001" y="46038"/>
                    </a:cubicBezTo>
                    <a:close/>
                    <a:moveTo>
                      <a:pt x="3058268" y="38166"/>
                    </a:moveTo>
                    <a:cubicBezTo>
                      <a:pt x="3060137" y="39555"/>
                      <a:pt x="3062006" y="42334"/>
                      <a:pt x="3063875" y="46038"/>
                    </a:cubicBezTo>
                    <a:cubicBezTo>
                      <a:pt x="3063875" y="49742"/>
                      <a:pt x="3060137" y="53446"/>
                      <a:pt x="3056399" y="53446"/>
                    </a:cubicBezTo>
                    <a:cubicBezTo>
                      <a:pt x="3056399" y="53446"/>
                      <a:pt x="3056399" y="53446"/>
                      <a:pt x="3052660" y="53446"/>
                    </a:cubicBezTo>
                    <a:cubicBezTo>
                      <a:pt x="3022754" y="60855"/>
                      <a:pt x="2989109" y="64559"/>
                      <a:pt x="2955464" y="68263"/>
                    </a:cubicBezTo>
                    <a:cubicBezTo>
                      <a:pt x="2951726" y="68263"/>
                      <a:pt x="2947987" y="64559"/>
                      <a:pt x="2947987" y="60855"/>
                    </a:cubicBezTo>
                    <a:cubicBezTo>
                      <a:pt x="2947987" y="53446"/>
                      <a:pt x="2947987" y="49742"/>
                      <a:pt x="2955464" y="49742"/>
                    </a:cubicBezTo>
                    <a:cubicBezTo>
                      <a:pt x="2989109" y="46038"/>
                      <a:pt x="3019015" y="42334"/>
                      <a:pt x="3052660" y="38629"/>
                    </a:cubicBezTo>
                    <a:cubicBezTo>
                      <a:pt x="3054529" y="36777"/>
                      <a:pt x="3056399" y="36777"/>
                      <a:pt x="3058268" y="38166"/>
                    </a:cubicBezTo>
                    <a:close/>
                    <a:moveTo>
                      <a:pt x="2797277" y="34925"/>
                    </a:moveTo>
                    <a:cubicBezTo>
                      <a:pt x="2827184" y="34925"/>
                      <a:pt x="2860829" y="34925"/>
                      <a:pt x="2894474" y="38629"/>
                    </a:cubicBezTo>
                    <a:cubicBezTo>
                      <a:pt x="2898212" y="38629"/>
                      <a:pt x="2901950" y="42333"/>
                      <a:pt x="2901950" y="46038"/>
                    </a:cubicBezTo>
                    <a:cubicBezTo>
                      <a:pt x="2901950" y="53446"/>
                      <a:pt x="2898212" y="57150"/>
                      <a:pt x="2894474" y="57150"/>
                    </a:cubicBezTo>
                    <a:cubicBezTo>
                      <a:pt x="2860829" y="53446"/>
                      <a:pt x="2827184" y="53446"/>
                      <a:pt x="2793539" y="49742"/>
                    </a:cubicBezTo>
                    <a:cubicBezTo>
                      <a:pt x="2789801" y="49742"/>
                      <a:pt x="2786062" y="46038"/>
                      <a:pt x="2786062" y="42333"/>
                    </a:cubicBezTo>
                    <a:cubicBezTo>
                      <a:pt x="2786062" y="38629"/>
                      <a:pt x="2789801" y="34925"/>
                      <a:pt x="2797277" y="34925"/>
                    </a:cubicBezTo>
                    <a:close/>
                    <a:moveTo>
                      <a:pt x="393955" y="34925"/>
                    </a:moveTo>
                    <a:cubicBezTo>
                      <a:pt x="428061" y="38629"/>
                      <a:pt x="458377" y="42334"/>
                      <a:pt x="492483" y="49742"/>
                    </a:cubicBezTo>
                    <a:cubicBezTo>
                      <a:pt x="496272" y="49742"/>
                      <a:pt x="500062" y="53446"/>
                      <a:pt x="500062" y="57150"/>
                    </a:cubicBezTo>
                    <a:cubicBezTo>
                      <a:pt x="500062" y="64559"/>
                      <a:pt x="496272" y="68263"/>
                      <a:pt x="488693" y="64559"/>
                    </a:cubicBezTo>
                    <a:cubicBezTo>
                      <a:pt x="458377" y="60855"/>
                      <a:pt x="424272" y="57150"/>
                      <a:pt x="390166" y="53446"/>
                    </a:cubicBezTo>
                    <a:cubicBezTo>
                      <a:pt x="386376" y="53446"/>
                      <a:pt x="382587" y="46038"/>
                      <a:pt x="382587" y="42334"/>
                    </a:cubicBezTo>
                    <a:cubicBezTo>
                      <a:pt x="382587" y="38629"/>
                      <a:pt x="390166" y="34925"/>
                      <a:pt x="393955" y="34925"/>
                    </a:cubicBezTo>
                    <a:close/>
                    <a:moveTo>
                      <a:pt x="2474452" y="23813"/>
                    </a:moveTo>
                    <a:cubicBezTo>
                      <a:pt x="2508097" y="23813"/>
                      <a:pt x="2541742" y="23813"/>
                      <a:pt x="2575387" y="23813"/>
                    </a:cubicBezTo>
                    <a:cubicBezTo>
                      <a:pt x="2579125" y="23813"/>
                      <a:pt x="2582863" y="27623"/>
                      <a:pt x="2582863" y="35243"/>
                    </a:cubicBezTo>
                    <a:cubicBezTo>
                      <a:pt x="2582863" y="39053"/>
                      <a:pt x="2579125" y="42863"/>
                      <a:pt x="2575387" y="42863"/>
                    </a:cubicBezTo>
                    <a:cubicBezTo>
                      <a:pt x="2571648" y="42863"/>
                      <a:pt x="2571648" y="42863"/>
                      <a:pt x="2571648" y="42863"/>
                    </a:cubicBezTo>
                    <a:cubicBezTo>
                      <a:pt x="2541742" y="42863"/>
                      <a:pt x="2508097" y="42863"/>
                      <a:pt x="2474452" y="42863"/>
                    </a:cubicBezTo>
                    <a:cubicBezTo>
                      <a:pt x="2470714" y="42863"/>
                      <a:pt x="2466975" y="39053"/>
                      <a:pt x="2466975" y="31433"/>
                    </a:cubicBezTo>
                    <a:cubicBezTo>
                      <a:pt x="2466975" y="27623"/>
                      <a:pt x="2470714" y="23813"/>
                      <a:pt x="2474452" y="23813"/>
                    </a:cubicBezTo>
                    <a:close/>
                    <a:moveTo>
                      <a:pt x="796811" y="22906"/>
                    </a:moveTo>
                    <a:cubicBezTo>
                      <a:pt x="804295" y="19050"/>
                      <a:pt x="808037" y="26761"/>
                      <a:pt x="808037" y="30616"/>
                    </a:cubicBezTo>
                    <a:cubicBezTo>
                      <a:pt x="808037" y="34472"/>
                      <a:pt x="804295" y="38327"/>
                      <a:pt x="800553" y="38327"/>
                    </a:cubicBezTo>
                    <a:cubicBezTo>
                      <a:pt x="770617" y="42183"/>
                      <a:pt x="740682" y="42183"/>
                      <a:pt x="710746" y="46038"/>
                    </a:cubicBezTo>
                    <a:cubicBezTo>
                      <a:pt x="707004" y="46038"/>
                      <a:pt x="703262" y="42183"/>
                      <a:pt x="703262" y="34472"/>
                    </a:cubicBezTo>
                    <a:cubicBezTo>
                      <a:pt x="703262" y="30616"/>
                      <a:pt x="707004" y="26761"/>
                      <a:pt x="710746" y="26761"/>
                    </a:cubicBezTo>
                    <a:cubicBezTo>
                      <a:pt x="740682" y="22906"/>
                      <a:pt x="770617" y="22906"/>
                      <a:pt x="796811" y="22906"/>
                    </a:cubicBezTo>
                    <a:close/>
                    <a:moveTo>
                      <a:pt x="655355" y="22333"/>
                    </a:moveTo>
                    <a:cubicBezTo>
                      <a:pt x="657250" y="23740"/>
                      <a:pt x="658197" y="26555"/>
                      <a:pt x="658197" y="30307"/>
                    </a:cubicBezTo>
                    <a:cubicBezTo>
                      <a:pt x="661987" y="34059"/>
                      <a:pt x="658197" y="37811"/>
                      <a:pt x="650618" y="37811"/>
                    </a:cubicBezTo>
                    <a:cubicBezTo>
                      <a:pt x="620302" y="45316"/>
                      <a:pt x="586197" y="52821"/>
                      <a:pt x="555880" y="60325"/>
                    </a:cubicBezTo>
                    <a:cubicBezTo>
                      <a:pt x="548301" y="60325"/>
                      <a:pt x="544512" y="56573"/>
                      <a:pt x="544512" y="52821"/>
                    </a:cubicBezTo>
                    <a:cubicBezTo>
                      <a:pt x="544512" y="49068"/>
                      <a:pt x="544512" y="41564"/>
                      <a:pt x="552091" y="41564"/>
                    </a:cubicBezTo>
                    <a:cubicBezTo>
                      <a:pt x="582407" y="34059"/>
                      <a:pt x="616513" y="26555"/>
                      <a:pt x="646829" y="22802"/>
                    </a:cubicBezTo>
                    <a:cubicBezTo>
                      <a:pt x="650618" y="20926"/>
                      <a:pt x="653461" y="20926"/>
                      <a:pt x="655355" y="22333"/>
                    </a:cubicBezTo>
                    <a:close/>
                    <a:moveTo>
                      <a:pt x="2639218" y="19050"/>
                    </a:moveTo>
                    <a:cubicBezTo>
                      <a:pt x="2650529" y="22860"/>
                      <a:pt x="2661840" y="22860"/>
                      <a:pt x="2676922" y="26670"/>
                    </a:cubicBezTo>
                    <a:cubicBezTo>
                      <a:pt x="2695773" y="30480"/>
                      <a:pt x="2714625" y="34290"/>
                      <a:pt x="2733476" y="38100"/>
                    </a:cubicBezTo>
                    <a:cubicBezTo>
                      <a:pt x="2741017" y="38100"/>
                      <a:pt x="2744787" y="41910"/>
                      <a:pt x="2741017" y="45720"/>
                    </a:cubicBezTo>
                    <a:cubicBezTo>
                      <a:pt x="2741017" y="53340"/>
                      <a:pt x="2737247" y="57150"/>
                      <a:pt x="2733476" y="53340"/>
                    </a:cubicBezTo>
                    <a:cubicBezTo>
                      <a:pt x="2733476" y="53340"/>
                      <a:pt x="2729706" y="53340"/>
                      <a:pt x="2729706" y="53340"/>
                    </a:cubicBezTo>
                    <a:cubicBezTo>
                      <a:pt x="2710854" y="49530"/>
                      <a:pt x="2692003" y="49530"/>
                      <a:pt x="2673151" y="45720"/>
                    </a:cubicBezTo>
                    <a:cubicBezTo>
                      <a:pt x="2658070" y="41910"/>
                      <a:pt x="2646759" y="38100"/>
                      <a:pt x="2635448" y="38100"/>
                    </a:cubicBezTo>
                    <a:cubicBezTo>
                      <a:pt x="2627908" y="38100"/>
                      <a:pt x="2624137" y="30480"/>
                      <a:pt x="2627908" y="26670"/>
                    </a:cubicBezTo>
                    <a:cubicBezTo>
                      <a:pt x="2627908" y="22860"/>
                      <a:pt x="2631678" y="19050"/>
                      <a:pt x="2639218" y="19050"/>
                    </a:cubicBezTo>
                    <a:close/>
                    <a:moveTo>
                      <a:pt x="2153826" y="19050"/>
                    </a:moveTo>
                    <a:cubicBezTo>
                      <a:pt x="2180167" y="19050"/>
                      <a:pt x="2210271" y="19050"/>
                      <a:pt x="2236611" y="19050"/>
                    </a:cubicBezTo>
                    <a:cubicBezTo>
                      <a:pt x="2244137" y="19050"/>
                      <a:pt x="2247900" y="22860"/>
                      <a:pt x="2247900" y="30480"/>
                    </a:cubicBezTo>
                    <a:cubicBezTo>
                      <a:pt x="2244137" y="34290"/>
                      <a:pt x="2244137" y="38100"/>
                      <a:pt x="2236611" y="38100"/>
                    </a:cubicBezTo>
                    <a:cubicBezTo>
                      <a:pt x="2210271" y="38100"/>
                      <a:pt x="2180167" y="38100"/>
                      <a:pt x="2153826" y="38100"/>
                    </a:cubicBezTo>
                    <a:cubicBezTo>
                      <a:pt x="2146300" y="38100"/>
                      <a:pt x="2146300" y="34290"/>
                      <a:pt x="2146300" y="26670"/>
                    </a:cubicBezTo>
                    <a:cubicBezTo>
                      <a:pt x="2146300" y="22860"/>
                      <a:pt x="2150063" y="19050"/>
                      <a:pt x="2153826" y="19050"/>
                    </a:cubicBezTo>
                    <a:close/>
                    <a:moveTo>
                      <a:pt x="2316265" y="15875"/>
                    </a:moveTo>
                    <a:cubicBezTo>
                      <a:pt x="2349910" y="19646"/>
                      <a:pt x="2379817" y="23416"/>
                      <a:pt x="2413462" y="27186"/>
                    </a:cubicBezTo>
                    <a:cubicBezTo>
                      <a:pt x="2417200" y="27186"/>
                      <a:pt x="2420938" y="34727"/>
                      <a:pt x="2420938" y="38497"/>
                    </a:cubicBezTo>
                    <a:cubicBezTo>
                      <a:pt x="2420938" y="42268"/>
                      <a:pt x="2417200" y="46038"/>
                      <a:pt x="2413462" y="46038"/>
                    </a:cubicBezTo>
                    <a:cubicBezTo>
                      <a:pt x="2379817" y="42268"/>
                      <a:pt x="2346172" y="38497"/>
                      <a:pt x="2312527" y="34727"/>
                    </a:cubicBezTo>
                    <a:cubicBezTo>
                      <a:pt x="2308789" y="34727"/>
                      <a:pt x="2305050" y="27186"/>
                      <a:pt x="2305050" y="23416"/>
                    </a:cubicBezTo>
                    <a:cubicBezTo>
                      <a:pt x="2305050" y="19646"/>
                      <a:pt x="2312527" y="15875"/>
                      <a:pt x="2316265" y="15875"/>
                    </a:cubicBezTo>
                    <a:close/>
                    <a:moveTo>
                      <a:pt x="1995744" y="12700"/>
                    </a:moveTo>
                    <a:cubicBezTo>
                      <a:pt x="2018481" y="16404"/>
                      <a:pt x="2041218" y="16404"/>
                      <a:pt x="2067745" y="16404"/>
                    </a:cubicBezTo>
                    <a:cubicBezTo>
                      <a:pt x="2075324" y="16404"/>
                      <a:pt x="2082903" y="16404"/>
                      <a:pt x="2094271" y="16404"/>
                    </a:cubicBezTo>
                    <a:cubicBezTo>
                      <a:pt x="2098061" y="16404"/>
                      <a:pt x="2101850" y="23813"/>
                      <a:pt x="2101850" y="27517"/>
                    </a:cubicBezTo>
                    <a:cubicBezTo>
                      <a:pt x="2101850" y="31221"/>
                      <a:pt x="2098061" y="34925"/>
                      <a:pt x="2094271" y="34925"/>
                    </a:cubicBezTo>
                    <a:cubicBezTo>
                      <a:pt x="2082903" y="34925"/>
                      <a:pt x="2075324" y="34925"/>
                      <a:pt x="2063955" y="34925"/>
                    </a:cubicBezTo>
                    <a:cubicBezTo>
                      <a:pt x="2041218" y="34925"/>
                      <a:pt x="2018481" y="34925"/>
                      <a:pt x="1991954" y="31221"/>
                    </a:cubicBezTo>
                    <a:cubicBezTo>
                      <a:pt x="1988165" y="31221"/>
                      <a:pt x="1984375" y="27517"/>
                      <a:pt x="1984375" y="23813"/>
                    </a:cubicBezTo>
                    <a:cubicBezTo>
                      <a:pt x="1984375" y="16404"/>
                      <a:pt x="1988165" y="12700"/>
                      <a:pt x="1995744" y="12700"/>
                    </a:cubicBezTo>
                    <a:close/>
                    <a:moveTo>
                      <a:pt x="874968" y="7938"/>
                    </a:moveTo>
                    <a:cubicBezTo>
                      <a:pt x="890126" y="11819"/>
                      <a:pt x="905285" y="15699"/>
                      <a:pt x="920443" y="15699"/>
                    </a:cubicBezTo>
                    <a:cubicBezTo>
                      <a:pt x="935601" y="19580"/>
                      <a:pt x="954548" y="19580"/>
                      <a:pt x="973496" y="23460"/>
                    </a:cubicBezTo>
                    <a:cubicBezTo>
                      <a:pt x="977285" y="23460"/>
                      <a:pt x="981075" y="31221"/>
                      <a:pt x="981075" y="35102"/>
                    </a:cubicBezTo>
                    <a:cubicBezTo>
                      <a:pt x="981075" y="38983"/>
                      <a:pt x="973496" y="42863"/>
                      <a:pt x="969706" y="42863"/>
                    </a:cubicBezTo>
                    <a:cubicBezTo>
                      <a:pt x="950759" y="38983"/>
                      <a:pt x="935601" y="38983"/>
                      <a:pt x="916653" y="35102"/>
                    </a:cubicBezTo>
                    <a:cubicBezTo>
                      <a:pt x="901495" y="31221"/>
                      <a:pt x="886337" y="31221"/>
                      <a:pt x="871179" y="27341"/>
                    </a:cubicBezTo>
                    <a:cubicBezTo>
                      <a:pt x="867389" y="27341"/>
                      <a:pt x="863600" y="23460"/>
                      <a:pt x="863600" y="15699"/>
                    </a:cubicBezTo>
                    <a:cubicBezTo>
                      <a:pt x="863600" y="11819"/>
                      <a:pt x="867389" y="7938"/>
                      <a:pt x="874968" y="7938"/>
                    </a:cubicBezTo>
                    <a:close/>
                    <a:moveTo>
                      <a:pt x="1835199" y="4763"/>
                    </a:moveTo>
                    <a:cubicBezTo>
                      <a:pt x="1868686" y="8534"/>
                      <a:pt x="1902172" y="12304"/>
                      <a:pt x="1931938" y="16074"/>
                    </a:cubicBezTo>
                    <a:cubicBezTo>
                      <a:pt x="1939380" y="16074"/>
                      <a:pt x="1943100" y="19845"/>
                      <a:pt x="1939380" y="27385"/>
                    </a:cubicBezTo>
                    <a:cubicBezTo>
                      <a:pt x="1939380" y="31156"/>
                      <a:pt x="1935659" y="34926"/>
                      <a:pt x="1931938" y="34926"/>
                    </a:cubicBezTo>
                    <a:cubicBezTo>
                      <a:pt x="1898452" y="31156"/>
                      <a:pt x="1864965" y="27385"/>
                      <a:pt x="1835199" y="23615"/>
                    </a:cubicBezTo>
                    <a:cubicBezTo>
                      <a:pt x="1827758" y="23615"/>
                      <a:pt x="1824037" y="19845"/>
                      <a:pt x="1824037" y="12304"/>
                    </a:cubicBezTo>
                    <a:cubicBezTo>
                      <a:pt x="1827758" y="8534"/>
                      <a:pt x="1831479" y="4763"/>
                      <a:pt x="1835199" y="4763"/>
                    </a:cubicBezTo>
                    <a:close/>
                    <a:moveTo>
                      <a:pt x="1273664" y="4763"/>
                    </a:moveTo>
                    <a:cubicBezTo>
                      <a:pt x="1277388" y="4763"/>
                      <a:pt x="1281113" y="8467"/>
                      <a:pt x="1281113" y="15876"/>
                    </a:cubicBezTo>
                    <a:cubicBezTo>
                      <a:pt x="1281113" y="19580"/>
                      <a:pt x="1277388" y="23284"/>
                      <a:pt x="1273664" y="23284"/>
                    </a:cubicBezTo>
                    <a:cubicBezTo>
                      <a:pt x="1247592" y="23284"/>
                      <a:pt x="1217796" y="26988"/>
                      <a:pt x="1191724" y="26988"/>
                    </a:cubicBezTo>
                    <a:cubicBezTo>
                      <a:pt x="1187999" y="26988"/>
                      <a:pt x="1184275" y="23284"/>
                      <a:pt x="1184275" y="15876"/>
                    </a:cubicBezTo>
                    <a:cubicBezTo>
                      <a:pt x="1184275" y="12171"/>
                      <a:pt x="1187999" y="8467"/>
                      <a:pt x="1191724" y="8467"/>
                    </a:cubicBezTo>
                    <a:cubicBezTo>
                      <a:pt x="1217796" y="8467"/>
                      <a:pt x="1247592" y="4763"/>
                      <a:pt x="1273664" y="4763"/>
                    </a:cubicBezTo>
                    <a:close/>
                    <a:moveTo>
                      <a:pt x="1130761" y="4763"/>
                    </a:moveTo>
                    <a:cubicBezTo>
                      <a:pt x="1134500" y="4763"/>
                      <a:pt x="1138238" y="8534"/>
                      <a:pt x="1138238" y="12304"/>
                    </a:cubicBezTo>
                    <a:cubicBezTo>
                      <a:pt x="1138238" y="16074"/>
                      <a:pt x="1138238" y="23615"/>
                      <a:pt x="1130761" y="23615"/>
                    </a:cubicBezTo>
                    <a:cubicBezTo>
                      <a:pt x="1100855" y="27385"/>
                      <a:pt x="1067210" y="31156"/>
                      <a:pt x="1033565" y="34926"/>
                    </a:cubicBezTo>
                    <a:cubicBezTo>
                      <a:pt x="1029827" y="34926"/>
                      <a:pt x="1026088" y="31156"/>
                      <a:pt x="1022350" y="27385"/>
                    </a:cubicBezTo>
                    <a:cubicBezTo>
                      <a:pt x="1022350" y="23615"/>
                      <a:pt x="1026088" y="19845"/>
                      <a:pt x="1033565" y="16074"/>
                    </a:cubicBezTo>
                    <a:cubicBezTo>
                      <a:pt x="1063471" y="12304"/>
                      <a:pt x="1097116" y="8534"/>
                      <a:pt x="1130761" y="4763"/>
                    </a:cubicBezTo>
                    <a:close/>
                    <a:moveTo>
                      <a:pt x="1769960" y="0"/>
                    </a:moveTo>
                    <a:cubicBezTo>
                      <a:pt x="1777437" y="0"/>
                      <a:pt x="1781175" y="3771"/>
                      <a:pt x="1781175" y="11311"/>
                    </a:cubicBezTo>
                    <a:cubicBezTo>
                      <a:pt x="1781175" y="15082"/>
                      <a:pt x="1777437" y="18852"/>
                      <a:pt x="1773699" y="18852"/>
                    </a:cubicBezTo>
                    <a:cubicBezTo>
                      <a:pt x="1740054" y="22622"/>
                      <a:pt x="1706409" y="26393"/>
                      <a:pt x="1676502" y="30163"/>
                    </a:cubicBezTo>
                    <a:cubicBezTo>
                      <a:pt x="1669026" y="30163"/>
                      <a:pt x="1665287" y="26393"/>
                      <a:pt x="1665287" y="18852"/>
                    </a:cubicBezTo>
                    <a:cubicBezTo>
                      <a:pt x="1665287" y="15082"/>
                      <a:pt x="1669026" y="11311"/>
                      <a:pt x="1672764" y="11311"/>
                    </a:cubicBezTo>
                    <a:cubicBezTo>
                      <a:pt x="1706409" y="7541"/>
                      <a:pt x="1736315" y="3771"/>
                      <a:pt x="1769960" y="0"/>
                    </a:cubicBezTo>
                    <a:close/>
                    <a:moveTo>
                      <a:pt x="1514731" y="0"/>
                    </a:moveTo>
                    <a:cubicBezTo>
                      <a:pt x="1548836" y="3856"/>
                      <a:pt x="1579153" y="3856"/>
                      <a:pt x="1613258" y="7711"/>
                    </a:cubicBezTo>
                    <a:cubicBezTo>
                      <a:pt x="1617048" y="7711"/>
                      <a:pt x="1620837" y="11566"/>
                      <a:pt x="1620837" y="19277"/>
                    </a:cubicBezTo>
                    <a:cubicBezTo>
                      <a:pt x="1620837" y="23133"/>
                      <a:pt x="1617048" y="26988"/>
                      <a:pt x="1613258" y="26988"/>
                    </a:cubicBezTo>
                    <a:cubicBezTo>
                      <a:pt x="1579153" y="23133"/>
                      <a:pt x="1545047" y="23133"/>
                      <a:pt x="1510941" y="19277"/>
                    </a:cubicBezTo>
                    <a:cubicBezTo>
                      <a:pt x="1507152" y="19277"/>
                      <a:pt x="1503362" y="15422"/>
                      <a:pt x="1503362" y="7711"/>
                    </a:cubicBezTo>
                    <a:cubicBezTo>
                      <a:pt x="1503362" y="3856"/>
                      <a:pt x="1507152" y="0"/>
                      <a:pt x="1514731" y="0"/>
                    </a:cubicBezTo>
                    <a:close/>
                    <a:moveTo>
                      <a:pt x="1352794" y="0"/>
                    </a:moveTo>
                    <a:cubicBezTo>
                      <a:pt x="1379293" y="3969"/>
                      <a:pt x="1405792" y="3969"/>
                      <a:pt x="1432291" y="3969"/>
                    </a:cubicBezTo>
                    <a:cubicBezTo>
                      <a:pt x="1436076" y="3969"/>
                      <a:pt x="1439862" y="11907"/>
                      <a:pt x="1436076" y="15875"/>
                    </a:cubicBezTo>
                    <a:cubicBezTo>
                      <a:pt x="1436076" y="19844"/>
                      <a:pt x="1432291" y="23813"/>
                      <a:pt x="1428505" y="23813"/>
                    </a:cubicBezTo>
                    <a:cubicBezTo>
                      <a:pt x="1402006" y="23813"/>
                      <a:pt x="1375507" y="23813"/>
                      <a:pt x="1349008" y="19844"/>
                    </a:cubicBezTo>
                    <a:cubicBezTo>
                      <a:pt x="1345222" y="19844"/>
                      <a:pt x="1341437" y="15875"/>
                      <a:pt x="1345222" y="11907"/>
                    </a:cubicBezTo>
                    <a:cubicBezTo>
                      <a:pt x="1345222" y="7938"/>
                      <a:pt x="1349008" y="0"/>
                      <a:pt x="13527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zh-CN" altLang="en-US" dirty="0">
                  <a:latin typeface="汉仪夏日体W" panose="00020600040101010101" pitchFamily="18" charset="-122"/>
                  <a:ea typeface="汉仪夏日体W" panose="00020600040101010101" pitchFamily="18" charset="-122"/>
                </a:endParaRPr>
              </a:p>
            </p:txBody>
          </p:sp>
        </p:grpSp>
        <p:pic>
          <p:nvPicPr>
            <p:cNvPr id="38" name="MH_Other_3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480" y="-137340"/>
              <a:ext cx="3081209" cy="725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文本框 2"/>
          <p:cNvSpPr txBox="1"/>
          <p:nvPr/>
        </p:nvSpPr>
        <p:spPr>
          <a:xfrm>
            <a:off x="1051560" y="1877695"/>
            <a:ext cx="1008951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“意义”是一个耳熟能详的词汇;概念和想法这两个词汇也同样是被广泛使用的专业术语。严格来说，它们不涉及新的内容;意义被直接地分类掌握并使用，然后以一个词命名这个意义,这就是所谓的</a:t>
            </a:r>
            <a:r>
              <a:rPr lang="zh-CN" altLang="en-US" sz="2000">
                <a:solidFill>
                  <a:srgbClr val="FF0000"/>
                </a:solidFill>
              </a:rPr>
              <a:t>概念</a:t>
            </a:r>
            <a:r>
              <a:rPr lang="zh-CN" altLang="en-US" sz="2000"/>
              <a:t>。人们会经常讨论一个实际不存在的事物，但仍然能够得出对这个事物的理解。同一个人在不同的时间会经常提到这个事物或这类事物，这些感官经历、物理条件、心理条件，虽然各有不同，但相同的意义被保留下来，这就是</a:t>
            </a:r>
            <a:r>
              <a:rPr lang="zh-CN" altLang="en-US" sz="2000">
                <a:solidFill>
                  <a:srgbClr val="FF0000"/>
                </a:solidFill>
              </a:rPr>
              <a:t>标准化</a:t>
            </a:r>
            <a:r>
              <a:rPr lang="zh-CN" altLang="en-US" sz="2000"/>
              <a:t>。借助于它，我们定义未知事物。</a:t>
            </a:r>
            <a:endParaRPr lang="zh-CN" altLang="en-US" sz="2000"/>
          </a:p>
          <a:p>
            <a:pPr indent="508000" fontAlgn="auto"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/>
              <a:t>概念或标准的意义：1.鉴别的工具；2.补充的工具；3.把一种事物纳入一种体系的工具。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10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11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12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13.xml><?xml version="1.0" encoding="utf-8"?>
<p:tagLst xmlns:p="http://schemas.openxmlformats.org/presentationml/2006/main">
  <p:tag name="MH_TYPE" val="#NeiR#"/>
  <p:tag name="MH_NUMBER" val="4"/>
  <p:tag name="MH_CATEGORY" val="#YinZJG#"/>
  <p:tag name="MH_LAYOUT" val="SubTitle"/>
  <p:tag name="MH" val="20170621102137"/>
  <p:tag name="MH_LIBRARY" val="GRAPHIC"/>
</p:tagLst>
</file>

<file path=ppt/tags/tag14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15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16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17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18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19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2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20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21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22.xml><?xml version="1.0" encoding="utf-8"?>
<p:tagLst xmlns:p="http://schemas.openxmlformats.org/presentationml/2006/main">
  <p:tag name="MH_TYPE" val="#NeiR#"/>
  <p:tag name="MH_NUMBER" val="3"/>
  <p:tag name="MH_CATEGORY" val="#BingLLB#"/>
  <p:tag name="MH_LAYOUT" val="SubTitleDesc"/>
  <p:tag name="MH" val="20170613102911"/>
  <p:tag name="MH_LIBRARY" val="GRAPHIC"/>
</p:tagLst>
</file>

<file path=ppt/tags/tag23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24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25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26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27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28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29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3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30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31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32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33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34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35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36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37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38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39.xml><?xml version="1.0" encoding="utf-8"?>
<p:tagLst xmlns:p="http://schemas.openxmlformats.org/presentationml/2006/main">
  <p:tag name="MH_TYPE" val="#NeiR#"/>
  <p:tag name="MH_NUMBER" val="5"/>
  <p:tag name="MH_CATEGORY" val="#BingLLB#"/>
  <p:tag name="MH_LAYOUT" val="SubTitleText"/>
  <p:tag name="MH" val="20170621145020"/>
  <p:tag name="MH_LIBRARY" val="GRAPHIC"/>
</p:tagLst>
</file>

<file path=ppt/tags/tag4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40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41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42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43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44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45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46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47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48.xml><?xml version="1.0" encoding="utf-8"?>
<p:tagLst xmlns:p="http://schemas.openxmlformats.org/presentationml/2006/main">
  <p:tag name="MH_TYPE" val="#NeiR#"/>
  <p:tag name="MH_NUMBER" val="2"/>
  <p:tag name="MH_CATEGORY" val="#YinZJG#"/>
  <p:tag name="MH_LAYOUT" val="TitleSubTitleText"/>
  <p:tag name="MH" val="20170620191108"/>
  <p:tag name="MH_LIBRARY" val="GRAPHIC"/>
</p:tagLst>
</file>

<file path=ppt/tags/tag5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ags/tag50.xml><?xml version="1.0" encoding="utf-8"?>
<p:tagLst xmlns:p="http://schemas.openxmlformats.org/presentationml/2006/main">
  <p:tag name="ISPRING_PRESENTATION_TITLE" val="PowerPoint 演示文稿"/>
</p:tagLst>
</file>

<file path=ppt/tags/tag6.xml><?xml version="1.0" encoding="utf-8"?>
<p:tagLst xmlns:p="http://schemas.openxmlformats.org/presentationml/2006/main">
  <p:tag name="MH" val="20170405114652"/>
  <p:tag name="MH_LIBRARY" val="GRAPHIC"/>
  <p:tag name="MH_TYPE" val="Other"/>
  <p:tag name="MH_ORDER" val="1"/>
</p:tagLst>
</file>

<file path=ppt/tags/tag7.xml><?xml version="1.0" encoding="utf-8"?>
<p:tagLst xmlns:p="http://schemas.openxmlformats.org/presentationml/2006/main">
  <p:tag name="MH" val="20170405114652"/>
  <p:tag name="MH_LIBRARY" val="GRAPHIC"/>
  <p:tag name="MH_TYPE" val="Other"/>
  <p:tag name="MH_ORDER" val="2"/>
</p:tagLst>
</file>

<file path=ppt/tags/tag8.xml><?xml version="1.0" encoding="utf-8"?>
<p:tagLst xmlns:p="http://schemas.openxmlformats.org/presentationml/2006/main">
  <p:tag name="MH" val="20170405114652"/>
  <p:tag name="MH_LIBRARY" val="GRAPHIC"/>
  <p:tag name="MH_TYPE" val="Other"/>
  <p:tag name="MH_ORDER" val="3"/>
</p:tagLst>
</file>

<file path=ppt/tags/tag9.xml><?xml version="1.0" encoding="utf-8"?>
<p:tagLst xmlns:p="http://schemas.openxmlformats.org/presentationml/2006/main">
  <p:tag name="MH" val="20170405114652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包图主题2">
  <a:themeElements>
    <a:clrScheme name="自定义 22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5CBA1"/>
      </a:accent1>
      <a:accent2>
        <a:srgbClr val="ED7D31"/>
      </a:accent2>
      <a:accent3>
        <a:srgbClr val="95CBA1"/>
      </a:accent3>
      <a:accent4>
        <a:srgbClr val="ED7D31"/>
      </a:accent4>
      <a:accent5>
        <a:srgbClr val="95CBA1"/>
      </a:accent5>
      <a:accent6>
        <a:srgbClr val="ED7D31"/>
      </a:accent6>
      <a:hlink>
        <a:srgbClr val="95CBA1"/>
      </a:hlink>
      <a:folHlink>
        <a:srgbClr val="ED7D31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gICAiRmlsZUlkIiA6ICIxMjUxNTg1NzE2MDEiLAogICAiR3JvdXBJZCIgOiAiMTIyMTA1NTcyMyIsCiAgICJJbWFnZSIgOiAiaVZCT1J3MEtHZ29BQUFBTlNVaEVVZ0FBQTBFQUFBS1pDQVlBQUFCKzV5QXZBQUFBQ1hCSVdYTUFBQXNUQUFBTEV3RUFtcHdZQUFBZ0FFbEVRVlI0bk96ZGUxelVaZDQvL3RjY1lJYVpZWVpCVHFLQWVBZ1F4TFBrdWJhdDFkWnlyZDFiYmZmdTIyYm1WbTd1dGx2cGxtVnBiV1ZtWlljbHQ5M1dqdDY1MVhhOGM3MTFVMEU4SzRnSWhKeVJrNXljQTNQOC9QN2dOeE1EQTh3Z01NQzhuby9IUEdCbXJzL25lby9nOEhuUGRWM3ZTeVFJZ2dBaUlpSWlJcUpoU0NRU2lUbytKdlpGSUVSRVJFUkVSTDdDSklpSWlJaUlpUHdLa3lBaUlpSWlJdklyVElLSWlJaUlpTWl2TUFraUlpSWlJaUsvd2lTSWlJaUlpSWo4Q3BNZ0lpSWlJaUx5SzB5Q2lJaUlpSWpJcnpBSklpSWlJaUlpdjhJa2lJaUlpSWlJL0FxVElDSWlJaUlpOGl0TWdvaUlpSWlJeUs4d0NTSWlJaUlpSXIvQ0pJaUlpSWlJaVB3S2t5QWlJaUlpSXZJclRJS0lpSWlJaU1pdk1Ba2lJaUlpSWlLL3dpU0lpSWlJaUlqOENwTWdJaUlpSWlMeUsweUNpSWlJaUlqSXJ6QUpJaUlpSWlJaXY4SWtpSWlJaUlpSS9BcVRJQ0lpSWlJaThpdE1nb2lJaUlpSXlLOHdDU0lpSWlJaUlyL0NKSWlJaUlpSWlQd0treUFpSWlJaUl2SXJUSUtJaUlpSWlNaXZNQWtpSWlJaUlpSy9JdlYxQUVSRVJEUjBGZXRyb2JlYXVtMFRyNHlBVWlwejN0ZGJUU2pXMTNaN2pGSXFRN3d5Z24yeEwvWTFEUHNhREpnRUVSRVJVYSs5WFhRQXVjM2wzYmJabkxvY0tab1k1LzFpZlMwMlp1L3U5cGhrVFF5MnBDNW5YK3lMZlEzRHZnWURKa0ZFUkVUa3RXSjlyVWNYVFFCZ3RKbWhzN2E2M08rSlRiQzdIT040akgyeEwvWTFOUHNLRWdkQUlwYjAySDZnTUFraUlpSWlyK210SnBjRUtFRWQzV1ZibVZnS3E5M21jcis3OWdBUW93aDFPY2J4bUFDaDIrUFlGL3RpWDRPekwwRVMwRzI3Z1NZU0JLSDdWMHRFUkVUVXdibm1jdWMwbUFSMU5OWW5MZlZ4UkVRMG1La0M1SkNLZkRNU0pCS0pSQjBmNDBnUUVSRVJFUkgxaXpKRFBUNG96WUJFSk1aWVZRUldqZjJScjBNQ3dDU0lpSWlJaUlqNmljRm1SbjVMRlFCQWhFNERNajdEZllLSWlJaUlpTWl2Y0NTSWlJaUl2QmF2ak1EbTFPVXcyc3lRaVhrNVFVUkRDOSsxaUlpSXlHdEtxUXdwbWhqb3JLMmRxa3dSRVExMm5BNUhSRVJFUkVSK2hVa1FFUkVSRVJINUZVNkhJeUlpSXEvcHJTWVU2MnVkYTRKaUZXRytEb21JeUdOTWdvaUlpTWhyeGZwYWJwWktSRU1Xa3lBaUlpSWlJdW9Yc1VGaGVIVGlVZ1JKQXFFT0NQSjFPRTVNZ29pSWlNaG5iRllicWl1cTBIUzVBYVpXRSt3MlZwb2o4ald4UkFLWlhJYVFFYUdJR2gwTmlWVFM2M01wcElGSURJNkdLa0FPcWFqMzUrbHJUSUtJaUlqSUoxcWFtbEdTWDRUd3NEQ2tURXlHU3FXQ1JESjRMcEtJL0pYTlpvTk9wME5WVlJWeVQ1N0ZtSVJ4VUlkb2ZCMVduMklTUkVSRVJBT3VwYWtacGZsRm1KU1NBcTFXNit0d2lLZ2RpVVFDalVZRGpVYURxTVpHbkR0M0RuSERMQkZpaVd3aUlpSWFVRGFyRFNYNVJVaGhBa1EwNkdtMVdxU2twS0FrdndnMnEvZlRWUTFXTXk1Y3FVSnVjd1dLOWJYOUVHSHZjQ1NJaUlpSUJsUjFSUlhDdzhLWUFCRU5FVnF0RnVGaFlhaXVxTUtvTVRGZUhWdG1yTWZ6NS84RkFFald4R0JMNnZMK0NORnJIQWtpSWlLaUFkVjB1UUhSMGRHK0RvT0l2QkFkSFkzbWhrWmZoOUZuT0JKRVJFUkVYbE5LWlVqV3hNQW0yQkdqQ1BYcVdGT3JDU3FWcXA4aUk2TCtvRktwMEdvMCtqcU1Qc01raUlpSWlMd1dyNHpBbHRUbDBGbGJZYlY3dDA3QWJyT3hDaHpSRUNPUlNHQzMyWDBkUnAvaGREZ2lJaUlpSXZJclRJS0lpSWlJaU1pdk1Ba2lJaUlpSWlLL3dqVkJSRVJFNUxWaWZTM2VManJnTEl4d1I5dzhYNGRFUk9ReEprRkVSRVRrTmIzVmhOem1jZ0NBQU1ISDBSRFJZS1dRQkNKQkhRMkpTSXg0VmJpdnczRmlFa1JFUkVSRVJQMGlWaEdHOVVsTG9RcVFReW9hUEZVaHVTYUlpSWlJaUlqOENwTWdJaUlpSWlMeUsweUNpSWlJaUlqSXIzQk5FQkVSRVJFUjlZc3lRejArS00yQVJDVEdXRlVFVm8zOWthOURBc0FraUlpSWlJaUkrb25CWmtaK1N4VUFRQVNSajZQNUFhZkRFUkVSRVJHUlgrRklFQkVSRVhrdFhobUJ6YW5MWWJTWklSUHpjb0tJaGhhK2F4RVJFWkhYbEZJWlVqUXgwRmxiWWJYYmZCME9FWkZYT0IyT2lJaUlpSWo4Q3BNZ0lpSWlJaUx5SzV3T1IwUkVSRjdUVzAwbzF0YzYxd1RGS3NKOEhSSVJrY2M0RWtSRVJFUmVLOWJYWW1QMmJqeWIreWsrS00zd2FTemZmUE1OMXE5ZmoyUEhqZzE0MzFhckZVOCsrU1NlZlBKSk5EWTI5dm84Z2lEZytQSGpmUmhaMzd0dzRRTHk4dkpndFZyNzdKemw1ZVc0OGNZYmNlT05OL2JKK1JvYUdqeHVKd2hDbi9UWm5zRmd3S2VmZm9xVEowLzIrYm5iOS9IUlJ4K2h2THk4My9yd0J4d0pJaUlpb2lGTEVBUjgvUEhIS0M4dng4cVZLd2U4ZjR2Rmdzek1UQURBMnJWcmUzMmV2L3psTC9qa2swOXcvZlhYWTkyNmRWQXFsZDIyRndRQmVyMGVCb01CZXIwZXpjM05hR2xwUVV0TEM1cWFtbkQ1OG1VME5EU2dwYVVGMjdadGcxaDg5Wjk3cjF1M0RuYTdIYnQzNzBab2FPaFZuNit2TlRVMTRZNDc3a0JrWkNTZWVPSUpqQnMzcnN1MjY5YXRnOEZnd01hTkd6Rmx5cFEraTZHc3JBeHZ2dmttNHVMaThOWmJiMEVrNnZ0OWNYYnMySUY5Ky9ZaE56Y1htemR2N3ZQejk3WFlvREE4T25FcGdpU0JVQWNFK1RvY0p5WkJSRVJFTkdSOThjVVhLQzh2UjB4TURGSlRVM3RzdjNYcjFoN2JQUHp3d3g3M2I3UDlVQmxQSXBGNGZGeEgxMXh6RFdReUdRNGNPSUM4dkR3ODhjUVRtREJoQWdEZ2tVY2VRVU5EQTFwYlcyRTJtOUhhMm9yVzFsYVBSeklLQ3d1UmtKRFE2OWc2Nm84TCs3NXc0TUFCMkd3MnRMYTJJaTR1cnN0MmhZV0ZxSzZ1aGxRcXhmang0L3MwaHNURVJNeWVQUnVabVprNGZQZ3c1cytmMzZ2ejJPMTJmUGZkZHpodzRBQTJiZHJra3NTdVhMa1MrL2Z2UjFaV0ZrNmZQbzJwVTZkMk92N3MyYk40NzczM2tKeWNqTHZ1dXF1M0w2ZFBLS1NCU0F5T2hpcEFEcW1vOS85SCtocVRJQ0lpSWhxU1NrcEs4UGJiYndOb20xWjEwMDAzZGRuMnE2KytRbUJnSVBidTNkdmplWHViQkVtbHZiK3N1dUdHR3hBZkg0OG5uM3dTMWRYVldMZHVIUjU4OEVFc1dyUUlBUUVCS0MwdGRlbEhwVkpCTHBlanJxNE9BREI5K25TbzFXb0VCd2NqT0RnWUdvMEdhclVhSVNFaGlJNk9kaDViVWxLQzFhdFhleFRUdi8vOWI1ZjdqdVNuTDBhVitzTTMzM3dEQUZpNmRHbTNQNHREaHc0QkFOTFMwcUJTcVR3Ky85YXRXejM2L1hGNCt1bW5QV3JYOGQvWjRkVlhYNFZPcDBOQlFRRVNFeE9kajhmR3h1TEhQLzR4OXU3ZGkvVDBkTHo1NXB1ZEV0UEN3a0tjT1hQRzQxajlFWk1nSWlJaUduSnFhbXF3Y2VOR0dBd0dUSnc0RWFOSGp3YlFka0VwbFVweC9mWFh1N1J2ZitFZUZoYUdEei84c05NNWYvV3JYNkdtcHNhck9Qb3FDUUtBc1dQSDRyWFhYc05UVHoyRm5Kd2M1K09QUHZvb3JGWXI1SEk1NUhLNXkydHhyS1Y1L1BISFBicWdsMHFsaUl5TTdGVjhkcnZkZVk3QjV2ejU4eWd1TG9aY0xzY3R0OXpTWlR1NzNlNU1PbWJQbm8zbTV1WXUyNnBVS3BmUnZiUzBOR2kxV3VmOTNOeGM1T2JtWXZIaXhRZ09EdTQyUHB2TmhpKysrQUlhamFiVDc2WTdZckVZa3lkUFJrWkdCazZkT3VXU0JBRnR2NnY3OXUxRFVWRVJNakl5TUcvZVBKZm52Ly8rZXdEQXBFbVRldXpMWHcyKzMySWlJaUtpYmxpdFZqenl5Q09vcnE3R3JGbXo4TlJUVDBFcWxjSm1zMkh2M3IwWU1XS0VWNk01Vnh1TFEwQkF3RldmVDZQUjRJVVhYc0NoUTRlY0Y4dHF0ZnFxeitzd2V2Um92UGZlZTcwNjFqSDliakFsUVIwTEtyUzJ0dUsyMjI3cjFNNlIrSnc0Y1FMMTlmVUFnQmRmZkxIYmMyL2Z2aDBwS1NuTyt3c1dMTUNDQlF1Yzk1OTc3am1jTzNjT0owNmN3S1pObTV6VEZ6c3ltODNZdkhrelRDWVRsRW9sVnF4WTRWSENPblBtVEdSa1pDQXpNeE4zM0hHSHkzTWpSNDdFZGRkZGgvMzc5K1BkZDkvRjNMbHpYVWFESEVsMCsvaDl4V0Exbzh4WTcxd1RGSytNOEhWSUFKZ0VFUkVSMFJBamxVcHgzMzMzNGRpeFkzamdnUWVjbjlZM05UVUJhQnZwNlN2cDZlbllzMmVQUjIxdnZ2bG1qODk3Ly8zM1k5bXlaVzZmY3plUzVRdGZmdmtsWG5ubGxVNlBMMW15cE10alhucnBKZWZvZzdjVjN6eHQ3Mjc2V0ZlSllrdExpOHY5VHovOUZFRGI3MGhRa1B0RitwV1ZsYkRiN1QwbWUrdlhyOGZvMGFPeGE5Y3U3TnExcThzaUJkdTNiMGRXVmhaU1UxUHgxRk5QZVR3RmI4NmNPWGpsbFZkUVVGQ0EydHBhUkVTNEpnOHJWcXpBZ1FNSG9OVnFvZGZybmVldHFxcENiVzB0SkJJSkprNmM2RkZmL2FuTVdJL256LzhMQUpDc2ljR1cxT1UranFnTmt5QWlJaUlhY2padTNBaWdyVEJDUitmT25ldDBRWjJjbkl5WFgzNTVRR0x6UlB0Um96Tm56dURMTDcvRS9mZmZQNmlxcmdVRUJMaFVxZFByOVFEZ3RuS2QwV2lFM1c1M094b1dHaHJhNVRvaW04M21MQzNlWGZKcXQ5dTdMWC85NFljZklqQXcwT1V4czltTW4vNzBwODc3UlVWRk9ISGlCT1J5T2Y3eWw3OUFvOUc0UGRleVpjdWcwK2xjenRkVGdwYVZsZFZqbSt6czdDNFQzOFRFUk96WXNjUGxNYTFXaTBtVEppRTdPeHY3OXUzck5Cb1VIeCtQOVBSMHhNZkh1enp1V1BNMGFkSWt5T1h5Ym1QeVoweUNpSWlJeUd0S3FRekptaGpZQkR0aUZBTi80ZTZ1Q01McDA2ZFJWMWVIS1ZPbWRQclUzTEZteUZ0MzNYVVhWcXhZMGVYemVYbDUyTGh4STVSS0pmN3hqMy8wZUw0Ly9lbFBLQ2dvY0Y1Z1c2MVdiTnUyRGRYVjFUaHg0Z1JXcjE3dGN1RisrKzIzZXhUbm5YZmUyVzNWdG9jZmZoalhYbnV0UitkeStNbFBmb0tmL09RbkFOcVNuRnR2dlJWaXNSaWZmZlpacDdacjFxekJ4WXNYM1ZiSWUrdXR0N3BNT01yTHkzSDMzWGNEZ050MVdnN056YzM0K2M5LzdsWDhIYjM3N3JzQTJrYXl1b29IK0dHZFYvdVJvT1hMKzNmMG91UHZxOE5OTjkyRTdPeHNmUHZ0dDFpNWNtV25uM0hIQkFob3E1SUhBSXNXTGVyN1FJY1JKa0ZFUkVUa3RYaGxCTGFrTG9mTzJncXIzZGJ6QVgyczQ1cWZxcW9xNThXZlNDVEN6My8rYzdjWGlONlN5V1NReVdSZFB1KzRZRmFyMWQxZVdEczRpZ3M0emltVlN2SGNjOC9odWVlZXc0VUxGL0R5eXkvanlKRWorTU1mL2dDdFZ0dHBPbGRYcmx5NTB1M3paclBaby9OMHhiSDJxYXQxVHowOTcydloyZG5JeU1pQVVxbnNNYUZ4L0V6YnY1Wjc3cm5IK1gxRlJVV2ZiQmc3WnN5WUh0c3NYTGdRYjd6eEJxcXFxcENabVltNWMrZDIyLzc4K2ZNb0tpcUNVcW5zVkN5QlhERUpJaUlpb2lHdHFha0ptelp0Z3NWaWdVZ2t3dW5UcDdGbXpSb3NXclFJcTFhdDZwU2MxTmZYZTcxZXBTdU9KTVhUNGdVV2l3VUFYQktyVWFORzRlV1hYOFk3Nzd5RDNidDM0K2pSbzNqbGxWZXdhZE9tTHNzbk96aGV4NmVmZnRyaldwTlRwMDdoMFVjZjlTaE9CMGYvSnBNSlFNOUowR0FxbXRDZVFxSEExS2xUTVd2V0xLaFVLaGlOeGk3WEJQWDBXdGF2WCs5MUZVRjNldnJaQW9CY0xzZk5OOStNUFh2MllQZnUzVDBtUVk3MWE5ZGZmMzIzeVRzeENTSWlJcUloTERjM0YxdTNia1ZsWlNXMFdpMjJiZHVHek14TWZQVFJSL2ptbTI5dytQQmhyRjY5R29zV0xYSk9KWkxKWkZpNGNHR25jeDA4ZUJDdHJhMWU5WC9wMGlVQW5oZGpjQ1JCSGRldlNDUVNyRnExQ3BNbVRjSmYvL3BYUFBqZ2cxN0Y0WW5Bd01CT2NUb3FwV20xMm00M2U5WHBkQURha2dsM0hLOXJzSTRFalI4L0hpKzg4QUpxYW1ydys5Ly9Ic0hCd2RpeVpVdW50VXFDSURoSDZ6citqRHJxcWhCQ1Q3WnUzZXJ4Q0I4QTNIYmJiZmpzczgrUWw1ZUhJMGVPWVBiczJXN2JmZi85OXpoOCtEQkVJaEZ1dmZYV1hzWG1UNWdFRVJFUlViY0VRWURWYW9YTlpvUFZhblhlYkRZYnJsaU1zTnB0c052dEVBVEJlZXQ0di8ydEw1U1dsbUxQbmozNDl0dHZJUWdDSWlJaXNHWExGc1RFeEdENTh1VllzbVFKM25ubkhYeisrZWQ0NmFXWG9GUXFzV0RCQXFTbXBpSWtKTVJ0Q1cyejJkenQ0bnQzaW91TEFiUnRZT2tKeDRoS1Y1L1N6NW8xQ3pObnp1eDJmVTl2cGFTa3VLeTdLUzR1eHIzMzNvdVFrQkI4OE1FSDNZN2lPUGJUY1ZjVUFSajgwK0VjRkFvRkdob2FjT0hDQmV6Y3VSTnIxcXh4ZWQ2Ymt1ZmVyckZ5NkNtNTZpZzhQQnhMbGl6Qlo1OTlocDA3ZDJMR2pCbWRZaE1FQWErOTlob0VRY0ROTjkvY0oxTkJoenNtUVVSRVJNT2MzVzZIMld5RzJXeUd5V1RxOUwzanE4VmljWnZvdE44UTFLRXh3SXlUd1kwUUFHaHNVcVJlQ2ZFNG5wR2FxeXRoZmV6WU1UejIyR1BPK3dzWExzVGF0V3NSRXZKRERFcWxFZzg4OEFCdXV1a21IRHAweUxtL3k3WnQyN284Yi90emVrSVFCQlFXRmdJQTR1TGlQRHFtcHlRSVFMOGtRTzdzMjdjUEFMQjQ4ZUllcDdGVlZWVUJRSmNiclRxU0IyOHY4UHRLKzJJUzNRa09Ec2JqanorT2h4NTZDSHYyN01INDhlTnh3dzAzT0ovM0pnbnFxeW1Wbm5Cc2pscGVYbzczMzM4ZmQ5MTFsOHZ6WDM3NUpYSnpjNkZRS1BEclgvOTZ3T0lheXBnRUVSRVJEVkVXaXdWR294RkdveEVHZzhINXZkRm9SR3RycXpQQjZXNFJ0MWdzUm1CZ0lHUXlHUUlDQWhBWUdBaUZRZ0dKUkFLcFZPcThkYnhmWks3SE54VnRheG8waWtoY04vMDZpRVFpaUVRaWlNVmk1L2NkYjJLeEdDY1BaVjNWNjU0NWN5YW1USmtDcVZTS2xTdFhJalUxdGNjTDB1NHFqd0Z0Ri9mZWJpSmFXRmlJeTVjdkF3QlNVMU05T3NaUm9LQ3Iwc1UxTlRXNGN1VUt4bzhmNy9LNG80SmFWOWF1WGV1MkRQWGYvdlkzdCsxdE5odisvZTkvUXl3V3V5UVFkWFYxQ0E4UDc5UytzcklTUU5zbW5lNTBOeEowNzczM2Rsc2kyMkhseXBWdTJ3QS9GSlRveXVqUm96c2xqNElnb0tLaW9sUGJwS1FrckZxMUN1bnA2ZGkrZlR2R2p4L3ZUR0lkMC9xQW50YzNyVjI3dHR2bnUvTE9PKzg0cHhkNlNxUFI0TjU3NzhWTEw3MkVEei84RU5PblQzZnV4MVJTVW9MMDlIUUF3QzkvK1V1WER3TUdBNFVrRUFucWFFaEVZc1NyT3Y5dStRcVRJQ0lpb2tISWJyZkRZREJBcDlOQnI5ZDNTbktNUnFQYjVDWXdNQkJCUVVHUXkrVUlEZzUySmppQmdZRXUzenUrOW5ZaGUyT3pIZmovcnk4bFVnbUNnNE92NXVWNlJTUVM0Ym5ubnV1MGhrVXVsenRIZkx5eGQrL2VYc1hoR0VrWk0yYU0yOFNoSTV2TjFtTVM5TjEzMzJIbnpwMllQMzgrbm5qaUNlZmo1ZVhsM1o3YmthUjQ2c2lSSTJoc2JNUzhlZk1RR1JrSlFSRHd5Q09QSUM4dkQrKy8vMzZuWWhMbno1OEhnRTdKR2RDV2JEaldVcmtiQ2ZKMGlxRmpmVkp2cEtlbjk3aFBVSHUzMzM0N01qTXprWk9UZzgyYk4rUDExMStIVENaektZclEwNGpjMHFWTGV4WHJSeDk5NUhVU0JMU04yQjArZkJqSGpoM0RsaTFiOE5wcnJ5RXdNQkNiTm0yQ3lXVEN0R25UcnJxTWVIK0lWWVJoZmRKU3FBTGtrSXE2WG5jMjBKZ0VFUkVSK1lqVmFvVmVyM2NtT2pxZHpua3pHQXd1NjJkRUloR0Nnb0lRRkJRRWpVYURxS2dvNS8zMnQrNFd0dzhuN2w2blJxTnh1OWFuSjcxSmdob2FHdkQxMTE4REFINzg0eDk3ZEV6N29ndGRWU1k3ZWZJa0FQZFQ0c1JpTWI3OTlsdVArdnJKVDM3UzdlaUpZNitmMjI2N3pkbGZhR2dvVENZVFB2bmtFNWNwVlNhVENmbjUrUURhUmxFNk1wbE1FQVFCZ1lHQmJ1UGVzMmVQUi9zRWRWY3RyUy8yQ1dwUEpCTGhqMy84SSs2OTkxNWN1blFKZVhsNW1ESmxpa2ZURlIzZWYvLzlYdlZ0TUJoNmRSd0FQUHJvbzdqdnZ2dFFXMXVMRFJzMlFLRlFvTEt5RXRIUjBkaTRjV09YSTI3VUdaTWdJaUtpZm1ZMm05SFMwb0xtNW1ZME56ZWpwYVVGVjY1YzZWU0pMQ0FnQUNxVkNxR2hvWWlKaVlGS3BYTGU1SEw1Z0swVm9aNXQzNzRkSnBNSkNvVUNTNVlzOGVpWTloZS83cElnazhtRW5Kd2NBTUNjT1hQNkpsQTM4dlB6Y2Zic1dTUW1KanFuVkFGdENkSCsvZnZ4K2VlZlkvbnk1YzVLY0VlUEhvWFpiRVprWkNSaVltSTZuYy94dWpxT3hEZ3FsUFZGcVdhWlROYm5GYytpbzZQeDhNTVBJejQrM2xuWXdwc2s2SjEzM3VuVGVEeWhWcXZ4N0xQUDRuZS8reDFLUzBzQnRCVjdlUHJwcDNzc2tVNnVtQVFSRVJIMUVadk41a3gyMmljOVJxUFIyVVlxbFVLdFZpTXlNdElseVZFcWxkelg0eXBkdVhJRk8zYnM2UGQrM24vL2ZXUmx0YTFyV3IxNmRaY1YwenJTNi9VQTJpNnczWDFpbjUyZERZdkZBcWxVaXJTMHRMNEx1SU8vLy8zdkFOQnAwOUNFaEFSTW1EQUJoWVdGK1BycnI1MGpMNDRSbXZuejU3czlueU9aNzVqWS9mYTN2KzJ6bU9WeWVaK2V6NkZqcWZUdXB2VUpnZ0NSU0lUcnJyc09MUzB0ZU9paGgxQlFVQUNiemVZY0ljdkp5Y0dycjc2S0J4OTgwQ1hCYkcvbnpwMjRjdVVLekdaenJ3cEpXSzFXcU5WcTU1UTZzVmlNa3BJU2o0dHpVQnNtUVVSRVJMMWd0VnJSMk5pSWhvWUdORFEwb0ttcHlXV2V2MWdzaGxxdFJuaDRPRFFhRFRRYURkUnFOUlFLQlVkMCtvbkJZTURubjMvZXIzM3MyclVMNzc3N0xnQmc5dXpaSG84Q0FYQVdVZWpxRS92ang0OERhQ3V5MEYrZjZuLzg4Y2M0ZWZJa3hvNGQ2N0x4cHNGZ3dPWExsekZ4NGtRVUZoYmlYLy82RjI2Ly9YWlVWRlRnNk5HakFOcW0yTG5qU1BLN1d1YzBsSFQzV3ZidjM0OTMzMzBYZDk5OXQzUHQyU09QUEFLOVh1OU1GT1Z5T2VycTZ2RElJNDlndzRZTkxtdlVNak16TVdYS0ZLeGV2UnIvKzcvL2k1VXJWMkxqeG8yWU1tV0tSN0ZaTEJiczJiTUh1M2J0Z3RWcVJYaDRPRVFpRVdwcmE3Rmx5eFljUEhnUTk5eHpUNWZGSzN5bHpGQ1BEMG96SUJHSk1WWVZnVlZqZitUcmtBQXdDU0lpSXVxUnpXWkRVMU9UTStscGJHeDAyZXhRcVZSQ3E5VWlMaTRPYXJVYUdvMEdLcFdLeWM0QTYwMkZOOEN6VXNkNnZSN2J0Mi9IZDk5OUJ3Q1lNbVdLMXlXMVQ1dzRBUUNJaUlqbzlKd2dDRGg0OENBQXVDUW5mYW13c0JCdnZmVVdnTGFML2QvKzlyZG9ibTVHVTFOVHA2bVoxZFhWeU16TWRPN0ROSDM2ZEl3Wk04YnRlYnNhQ1JxS3JseTVBc0I5RXZUVlYxK2hzckt5MjlHYkNSTW00SmxubnNHamp6NktaNTk5Rm1QR2pFRnNiQ3dFUVhBVzgvamtrMCtjN3lHUFAvNDR0bXpaMG0waVpMZmJzWGZ2WHV6YXRRdDFkWFVBZ0huejV1R2hoeDZDU0NUQzl1M2JjZkRnUVJ3OGVCQVpHUm00NFlZYnNHTEZDcmRURjMzQllETWp2Nld0eExvSWcrYzlrVWtRRVJGUkJ6cWREblYxZGM1Um51Ym1abWVSQXJsY0RxMVdpNWlZR0lTR2hrS3IxWElhMnpCMzVzd1piTnUyRGRYVjFRRGFOalI5NG9rbjNQN2N6NTgvNzB5Q0ZRb0ZBZ0lDb05QcGNQRGdRV2N4Z3NtVEo3dnR3ekZTTkh2MjdINTVIUk1tVE1DWU1XTlFVbEtDUzVjdTRkS2xTOUJvTklpT2prWm9hQ2hHakJpQjBOQlFuRHQzRHVmUG44ZTc3NzZMb3FJaWlFU2lUdnZTdE9mWVE2aXI0Z2NEd2ROOWducVNsNWNIQUFnTGM5M0xxcXlzRERrNU9ZaU9qbmFacXVqNG9NTXhWUTRBa3BPVHNXSERCclMydGpyWEdwV1dsc0pvTkdMaXhJa1FpVVJZdVhJbGFtdHI4ZVdYWCtLSko1N0E4ODgvMzZub1JHTmpJNzcrK210ODlkVlh6dVFuS2lvS3ExZXZkaGxoMnJoeEl6SXlNckJ6NTA1VVZsWmk3OTY5Mkx0M0w1S1NrbkRqalRkaXdZSUZQdjNaREZaTWdvaUl5SzhKZ29DV2xoYlUxOWVqcnE0T2RYVjF6aysyQXdJQ29OVnFrWkNRNEV4NEhJdkYvVjI4TWdLYlU1ZkRhRE5ESmg2ZWx4TjFkWFZJVDA5M2p2NklSQ0w4OHBlL3hKMTMzdG5sS044enp6eUQydHJhTHMrcFZxdXhiTm15VG8vdjM3OGZRRnVpMGxXNWJidmQzdU4rUWUzYnV2UFlZNC9oeXBVckNBc0xRMWhZbU50OWZXcHFhbEJmWDQvSEgzOGNRTnRJV1dKaUlvQzJQV2tDQXdPaFZxc1JHQmlJOHZKeTV4NU1FeVpNOENpMi9xRFZhdDArM3RqWTJPbXg4dkp5VkZWVklTb3FDaUVoSVFnS0NvTE5ac1B4NDhmeHhSZGZBT2o4V2o3KytHTUF3QzkrOFF1WG43MWpiYzdwMDZjeGJkbzA1K1B0Ui9Pc1ZpdDI3OTROQUM0alBtdlhya1ZWVlJWT25UcUYxMTkvSFR0MjdJRFJhTVNSSTBkdzhPQkJIRHQyekZteU95UWtCTC80eFMrd2JOa3l0eit6dVhQbklpMHREVjk5OVJVKy92aGoxTlRVSUM4dkQzbDVlZGl4WXdjbVRKaUE2ZE9uWThHQ0JXN0xuUHVqNGZtdVJVUkUxQVZCRU5EVTFPUk1lT3JyNjEzMmJna1BEMGQ0ZURqQ3dzS2dWcXM1cGEwTFNxa01LWm9ZNkt5dHNOcHRQUjh3QUdwcWFqeWEydWFwaW9vS0hEcDBDRURiSnFHLys5M3ZYQzUwM1ltTmpYV2JCSWxFSWlRbkorUEJCeDlFYUdpb3kzTVdpOFhaVDA5VjRYcmFMNmduWFUxcGE4K3hENU5PcDBOVVZCVHV2LzkrNTNNZmZQQUJEaHc0ME9rWW1VeUd4WXNYWDFWc1YrTzk5OTd6ZUorZ3VybzZaNExuamthamNUbE9FQVNVbEpRZ1BEd2NpeFl0Y21rN1k4WU1mUDc1NTFpL2ZqMGlJeU03SlNpQ0lLQ2hvUUVHZ3dHQmdZRXU2Nm9rRWdrMmJ0eUk5OTkvSC8vOTMvK040OGVQNDhrbm4zVFoveXM2T2hxLytNVXZjTk5OTi9WWVJFRXFsV0xwMHFXNDVaWmJjT2pRSVh6NjZhZkl6YzJGSUFnb0tDaEFlWGs1ZnZTandiRWVaekJnRWtSRVJNUGVsU3RYVUYxZGpacWFHdFRWMVRrdk1wUktKYUtqbzUxSkQwdk1EbTE5dlZucTFLbFRzV2JOR2x5K2ZCbDMzbm1uUjlNZU4yellBSjFPQjdQWkRMdmREcHZOQm9sRWd2RHc4QzQzbEJXSlJQanRiMytMZ3djUFl0NjhlVjJldXkvM0NlcE9YVjBkR2hzYklaZkxzWEhqUnBmcWQrUEhqOGQzMzMzblBIZEFRQURHamgyTE5XdldJQ29xcWxmOTlSZVJTT1MyY2w5Y1hCeFVLaFdNUmlOc3RoOFNlS1ZTaVpTVUZLeGV2ZHBsK3BoSUpNS3JyNzZLNnVycVRwc0wzMzMzM2JCWUxNakt5bkpPbCt4SUpwTWhNVEVScTFhdFFuUjB0TXR6S3BVS2E5YXNBUURNbkRrVGt5ZFBSbloyTnViT25ZdEZpeFpoMnJScFhuOFFJeGFMc1hEaFFpeGN1QkNWbFpYWXQyOGY5dS9majN2dXVjZWpKTmhmaUlUMk83RVJFUkVOQXhhTEJiVzF0YWl1cmtaMWRiVnpIeE9sVW9uSXlFam5hTTl3V01qdGE3MFpDVHB4OElqSEc0eDY2cTkvL1N1Q2c0TTdsWDN1NzJNSFNrTkRBMFFpVVpmVHZqcHFiR3lFSUFpZFJwMDhkZWpRSVNnVUNreWZQdDN0ODRJZ09CTzhxeGt0dFZnc0tDc3JBd0NNR3pmTzYrTWRhMlc2bWtMWUU2dlZDb3ZGQW1Cd0ZIWm9hbXFDUkNMcE1tSDJ0WDM3OW1IR0F1L1dyRjI0VW9YbnovOExBSkNzaWNHVzFJSC9meVp5ODB2S2tTQWlJaHJ5SEZQY0hFblA1Y3VYSVFnQ3BGSXBJaUlpa0pDUWdLaW9LSTcwOUNHOTFZUmlmYTF6VFZDc0lxem5nL3JSUGZmYzQ1TmpCNHEzeVl5bnlWSlh1dG9UeUVFa0VuVWFGZW1OZ0lDQVhpVS9EcjFOZmh5a1VtbWZ2STYrRWhJUzR1c1EvTWJnK2FrVEVSRjV3V2F6b2FhbUJwV1ZsYmgwNlpKenAvZVFrQkFrSkNRZ01qSVNZV0ZoYmplbHBLdFhySy9GeHV5MnhkNEo2bWlzVDFycTQ0aUlpRHpISklpSWlJWU1pOFdDUzVjdW9iS3lFdFhWMWJCYXJaQktwUmc1Y2lSR2poeUp5TWpJWWJGaEl4SFJjQkViRklaSEp5NUZrQ1FRNmdEZlR6bDBZQkpFUkVTRG10Rm9SRlZWRlNvcksxRmJXd3RCRUNDVHlSQWJHNHRSbzBZaElpS0NvejFFUkVpOGlXY0FBQ0FBU1VSQlZJT1VRaHFJeE9Cb3FBTGtrSW9rdmc3SGlVa1FFUkVOT3EydHJTZ3ZMMGQ1ZWJsekEwbWxVb2tKRXlaZzFLaFJHREZpQkV0WEV4RlJyekVKSWlLaVFjRmlzYUN5c2hKbFpXWE9FUitOUm9PSkV5ZGkxS2hSWERCTVJFUjloa2tRRVJINWpOMXVSM1YxTlVwTFMzSHAwaVhZYkRZb0ZBb2tKQ1FnTmpiV1phOE9JaUlhZWd4V004cU05YzQxUWZIS0NGK0hCSUJKRUJFUitVQjlmVDFLUzB0UlVWRUJzOW1Nd01CQXhNWEZJVFkyRm1GaFlaenFSa1EwVEpRWjYzMitUNUE3VElLSWlHaEFtRXdtbEpTVW9MaTRHRmV1WElGRUlrRjBkRFJpWTJNUkZSWEY0Z1pFUkRSZ21BUVJFVkcvRVFRQnRiVzF1SGp4SXFxcXFtQzMyeEVhR29vWk0yWmc5T2pSQ0FnSThIV0kxRXRLcVF6Sm1oallCRHRpRk41dDVFbEU1R3RNZ29pSXFNKzF0cmFpdUxnWXhjWEYwT3YxQ0FnSXdOaXhZekYyN0ZpdTh4a200cFVSMkpLNkhEcHJLNngybTYvRElTTHlDcE1nSWlMcU16VTFOU2dxS2tKVlZSVUVRVUI0ZURpU2s1TXhldlJvU0NTRFozOElJaUx5YjB5Q2lJam9xbGl0VnBTV2x1TDc3NzlIUzBzTFpESVpKa3lZZ0xGanh5STRPTmpYNFJFUkVYWENKSWlJaUhyRllEQ2dxS2dJRnk5ZWhObHNSa2hJQ0diT25JblkyRmdXT1NBaW9rR05TUkFSRVhubDh1WExLQ3dzUkVWRkJRUkJRSFIwTks2NTVocUVoNGY3T2pRYVFNWDZXcnhkZE1CWkdPR091SG0rRG9tSXlHTk1nb2lJcUVlQ0lLQ2lvZ0lGQlFWb2FHaUFWQ3JGK1BIak1YNzhlS2hVS2wrSFJ6Nmd0NXFRMjF3T0FCQWdlSFdzV0NLQnpXYmpPakdpSWNSbXMwRXM4WDZVWHlFSlJJSTZHaEtSR1BHcXdmTmhHWk1nSWlMcWt0MXVSMmxwS1M1Y3VBQ2RUZ2VsVW9uSmt5Y2pQajZlNWEycDEyUnlHWFE2SFNzRkVnMGhPcDBPOHFBZ3I0K0xWWVJoZmRKU3FBTGtrSW9HendjZlRJS0lpS2dUbTgyR2l4Y3ZJajgvSDBhakVXcTFHbWxwYVlpSmlZRklKUEoxZURURWhZd0lSVlZWRlpNZ29pR2txcW9LbWxDdHI4UG9NMHlDaUlqSXlXS3hvS2lvQ0FVRkJUQ1pUTkJxdFpnNmRTcWlvNk9aL0ZDZmlSb2RqZHlUWnhIVjJBaXRkdmhjVkJFTlY0Mk5qYWlycjBmS2pDbStEcVhQTUFraUlpS1l6V1lVRmhhaXNMQVFGb3NGNGVIaFNFcEtRbVJrcEs5RG8yRklJcFZnVE1JNG5EdDNEaWtwS1V5RWlBYXh4c1pHbkR0M0RtTVN4dlZxVGRCZ3hTU0lpTWlQV2ExV0ZCUVVvS0NnQUJhTEJWRlJVVWhLU2tKWVdKaXZRNk5oVGgyaVFWekNPT1NjTzRmd3NEQkVSMGREcFZLeFdBTFJJR0N6MmFEVDZWQlZWWVc2K25xTVNSZ0hkVWp2cHErV0dlcnhRV2tHSkNJeHhxb2lzR3Jzai9vNDJ0NWhFa1JFNUljY2EzN3k4dkpnTXBrUUZSWEZUK1Jwd0tsRE5FaWVQaG5WRlZYSXpUdVBWcU1SZHB2ZDEyRVIrVDJ4UkF4NVVCQTBvVm9rVDU4TWliVDNIMDRZYkdia3QxUUJBRVFZUE5PcW1RUVJFZmtSUVJCUVVsS0M4K2ZQdzJBd1lNU0lFWmc5ZXpiMytDR2ZrVWdsR0RVbUJxUEd4UGc2RkNMeUkweUNpSWo4Z0NBSXFLeXN4TGx6NTNEbHloV0VoSVJnMnJScEdEbHlwSzlEb3lFcVhobUJ6YW5MWWJTWklSUHpjb0tJaGhhK2F4RVJEWE4xZFhVNGUvWXNHaHNib1ZLcGNPMjExMkwwNk5HczlrWlhSU21WSVVVVEE1MjFGVmE3emRmaEVCRjVoVWtRRWRFd3BkZnJjZmJzV1ZSV1ZrSXVsMlA2OU9rWU0yWU14T0xoVTkySGlJaW9ONWdFRVJFTk14YUxCWGw1ZVNnc0xJUklKRUpTVWhJU0V4TWhsZkl0bjRpSUNHQVNSRVEwYkRpS0h1VGs1TUJrTWlFbUpnYXBxYWxRS0JTK0RvMkdJYjNWaEdKOXJYTk5VS3lDWmRXSmFPaGdFa1JFTkF6VTFkWGh6Smt6YUdwcWdsYXJ4Wnc1YzdqWEQvV3JZbjB0Tm1idkJnQWtxS094UG1tcGp5TWlJdklja3lBaW9pR3N0YlVWWjg2Y1FYbDVPZVJ5T1diT25JbTR1RGdXUFNBaW9rRWhOaWdNajA1Y2lpQkpJTlFCUWI0T3g0bEpFQkhSRUNRSUFpNWV2SWljbkJ4WXJWWWtKQ1JnNHNTSlhQZERSRVNEaWtJYWlNVGdhS2dDNUpDS2VyL3BhbC9qWDBzaW9pR21xYWtKSjArZVJFTkRBMGFNR0lIcDA2ZERvOUg0T2l3aUlxSWhnMGtRRWRFUVliVmFrWnViaThMQ1FnUUVCR0RHakJrWU0yWU1wNzRSRVJGNWlVa1FFZEVRVUZWVmhkT25UOE5nTUNBdUxnNlRKMCtHVENiemRWaEVSRVRkTWxqTktEUFdPOWNFeFNzamZCMFNBQ1pCUkVTRG1zbGt3dW5UcDFGZVhvN2c0R0FzWExnUUVSR0Q0dzhJRVJGUlQ4cU05WGorL0w4QUFNbWFHR3hKWGU3amlOb3dDU0lpR3FRcUt5dHg4dVJKbU0xbUpDVWxZZUxFaVJDTHhiNE9pNmhiWllaNmZGQ2EwVzJiV01VSTNCRTN6K1d4RDBvUG84eHd1ZHZqN29pYjY3SWZFZnRpWCt4cjhQZVYzMUxWN1RsOGhVa1FFZEVnWXphYmNlclVLWlNYbDBPdFZtUCsvUG5RYXJXK0RvdkloVklxUTdJbUJuYkJqbGhsR0tUaXRxcFBKcnUxeDRzZUVVVE85ZzdsaG9ZZWp6UFpyUzdIc1MvMnhiNkdabCtEQVpNZ0lxSkJwUDNvVDJKaUlwS1Rrem42UTROU3ZETEM3YlNXSUVsZ2o4ZEtSR0tvcFBKT2ovVWtTQkxvY2h6N1lsL3NhMmoxbGF3WjNlTTVCNHBJRUFUQjEwRVFFZms3czltTTA2ZFBvNnlzREdxMUdqTm56a1JvYUtpdnd5THltdDVxUXJHK3R0czJTcW1zMCtMb1luMHQ5RlpUdDhmRkt5T2dsUDVRRUlSOXNTLzJOWFQ2a2tzQ01FNFZCVi9VTXhXNUthUEtKSWlJeU1kcWEydHg5T2hSbUV3bTU2YW5Fc25nMlZDT2lJaG9LR01TUkVRMGlOanRkdVRtNXVMQ2hRdFFLcFZJUzB2RGlCRWpmQjBXRVJIUnNPSXVDZUthSUNJaUg5RHBkRGg2OUNnYUdob1FGeGVIcVZPbklpQWd3TmRoRVJFUitRV09CQkVSRGJEUzBsS2NPblVLQURCOStuVEV4c2I2T0NJaUlxTGhpeU5CUkVRK1pMRlljT3JVS1pTVmxXSEVpQkZJUzB1RFVxbjBkVmhFUkVSK2gwa1FFZEVBYUdwcXdwRWpSNkRYNnpGeDRrUWtKU1d4OURVUkVaR1BjRG9jRVZFL0t5a3B3YWxUcHhBUUVJQnJyNzBXNGVIaHZnNkppSWpJYjNBNkhCSFJBTExaYkRoejVnd3VYcnlJOFBCd1hIdnR0WkRMNVQwZlNFUkVSUDJLU1JBUlVUL1E2L1U0Y3VRSUdoc2JrWkNRZ0pTVUZFNS9JeUlpR2lRNEhZNklxSTlkdW5RSng0NGRnOTF1eDh5Wk16RjY5R2hmaDBSRVJPUzNPQjJPaUtnZkNZS0E4K2ZQNC96NTgxQ3IxWmd6Wnc2Q2c0TjlIUllSRVJGMXdDU0lpS2dQV0sxV0hEdDJESldWbFlpSmljR01HVE1nbGZJdGxvaUlhRERpWDJnaW9xdGtNQmh3K1BCaE5EYzNZOUtrU1VoTVRQUjFTRVJFUk5RTnJna2lJcm9LOWZYMXlNek1oTTFtUTFwYUdxS2pvMzBkRWhFUkViWGpiazBRa3lBaW9sNHFLU25CeVpNbklaZkxNVy9lUEdnMEdsK0hSRVJFUkIyd01BSVJVUjhRQkFFNU9Ubkl6ODlIV0ZnWTVzeVpBNWxNNXV1d2lJaUl5RU5NZ29pSXZHQ3oyWkNWbFlXcXFpcU1HVE1HMDZkUDUvNC9SRVJFUXd5VElDSWlENWxNSmh3K2ZCZ05EUTFJVFUxRlFrS0NyME1pSWlLaVhtQVNSRVRrQWIxZWo0TUhEOEpnTUNBdExRMnhzYkcrRG9tSWlJaDZpWVVSaUloNjBOallpRU9IRHNGdXQyUE9uRG1JaUlqd2RVaEVSRVRrSVJaR0lDTHlVblYxTlk0Y09ZS0FnQUFzWExpUUZlQ0lPbmo3NG40VTYrcTZiYk5xM1BXSVYvN3c0VUd4dmhadkZ4M285cGg0VlRoV2pmMFIrMkpmN0d1QSt2STNUSUtJaUxwUVVsS0NFeWRPSURnNEdQUG56NGRDb2ZCMVNFU0RodDVxUXJHK0ZsOVdudXF4Yll2RkNLdGdjN21mMjF6ZTdURUNCSmRqQU9DaXJoYm5teXZZRi90aVgzM1lsMGdBSkdKSnQrMkhJeVpCUkVSdUZCUVU0T3pac3dnTEM4UGN1WE1SR0JqbzY1Q0lCcFZpZlMwMlp1LzJxSzNSWm9iTzB1cHl2eWMyd2U1eWpPTXg5c1crMkZmZjlpVVZTNkR5d3lTSWE0S0lpRG80Zi80OGNuTnpNWExrU015ZVBSc1NpZi85Y1NEcXlibm1jcGNrNk5HSlM3dHNHeHNVQm9YMGh3OFNERll6eW96MTNaNWZJUWxFckNMTTViRXlRejBNUFZ6Z3NTLzJ4YjQ4Nyt1RDBzTW9OelJBSWhKM21sWTNuTGhiRThRa2lJaW9uZXpzYk9UbjV5TW1KZ2F6WnMzaUhrQkVYV2lmQkNXb283RStxZXNraUlnR3ArZnkvb1g4bGlvQXdPYlU1VWpSeFBnNG92N0J3Z2hFUkYwUUJBR25UNTlHVVZFUjR1UGpNWDM2ZExoNXp5UWlJcUpoZ0VrUUVmazlRUkJ3L1BoeGxKYVdZc0tFQ1pnOGVUSVRJQ0lpb21HTVNSQVIrVFc3M1k2alI0K2lvcUlDRXlkT1JISnlzcTlESWlJaW9uN0dKSWlJL0piZGJrZFdWaFlxS3l1Um1wcUtoSVFFWDRkRVJFUkVBNEJKRUJINUpjY0lVR1ZsSlNaUG5veHJycm5HMXlFUkVSSFJBR0VTUkVSK1J4QUU1eFM0MU5SVUprQkV2YUNVeXBDc2lZRk5zQ05HRWVycmNJaUl2TUlraUlqOFN2c0VhTktrU1p3Q1I5Ukw4Y29JYkVsZERwMjFGVmE3cmVjRGlJZ0dFZTRUUkVSK1F4QUVIRHQyREdWbFpVaEpTVUZTVXBLdlF5SWE4cGdFRVExZFpZWjZtT3hXQkVrQ0VhK01nRklxODNWSS9ZS2JwUktSMzJwZkJwdFY0SWo2RHBNZ29xRk5LcFpBSlpYN09veCs1UzRKNGxib1JPUVh6cDQ5aTlMU1VpUWxKVEVCSWlJaThuTmNFMFJFdzE1K2ZqNEtDd3N4ZHV4WXBLU2srRG9jb21HaFdGK0x0NHNPT0FzajNCRTNyMWZuc1ZsdHFLNm9RdFBsQnBoYVRiRGJPS3BFMUJXeFJBS1pYSWFRRWFHSUdoME5pVlRpNjVDR0xDWkJSRFNzbFphV0lqczdHNk5HamNLMGFkTjhIUTdSc0tHM21wRGJYQTRBRU5DN21mVXRUYzBveVM5Q2VGZ1lVaVltUTZWU1FTTGhSUjFSVjJ3MkczUTZIYXFxcXBCNzhpekdKSXlET2tUVDYvUDV5NW9nZDVnRUVkR3dWVjFkamVQSGp5TXNMQXhwYVdsd015V1lpSHlrcGFrWnBmbEZtSlNTQXExVzYrdHdpSVlFaVVRQ2pVWURqVWFEcU1aR25EdDNEbkZYa1FoOVVKcUIvSllxQU1EbTFPVkkwY1QwWmJpREd0Y0VFZEd3MU5EUWdDTkhqaUE0T0JoejU4N2xwOHRFZzRqTmFrTkpmaEZTbUFBUjlacFdxMFZLU2dwSzhvdGdzM0lhcWJlWUJCSFJzS1BUNlhENDhHRUVCQVJnd1lJRkNBd005SFZJUk5ST2RVVVZ3c1BDbUFBUlhTV3RWb3Z3c0RCVVYxVDVPcFFoaDBrUUVRMHJyYTJ0T0hqd0lBUkJ3SUlGQ3hBVUZPVHJrSWlvZzZiTERZaU9qdloxR0VURFFuUjBOSm9iR24wZHhwRERKSWlJaGcyTHhZSkRodzZodGJVVmMrZk9oVnF0OW5WSVJPU0dxZFVFbFVybDZ6Q0loZ1dWU29WV285SFhZUXc1VElLSWFGaXcyKzNJek14RWMzTXpycjMyV29TRmhmazZKQ0xxZ3QxbTR6bzlvajRpa1VoZ3Q5bDlIY2FRd3lTSWlJWThRUkJ3L1BoeDFOYldZdHEwYVp4bVEwUkVSTjFpaVd3aUd2S3lzN05SVmxhRzVPUmtqQjA3MXRmaEVQbUZlR1VFTnFjdWg5Rm1oa3pNeXdraUdscjRya1ZFUTFwQlFRRUtDZ293YnR3NFRKdzQwZGZoRVBrTnBWU0dGRTBNZE5aV1dPMHN6MHMwRk1VcVJrQUVFU1Fpc1Y5dGxBb3dDU0tpSWV6U3BVczRlL1lzUm8wYWhhbFRwL282SENJaW9pSGxqcmg1a0lvbFVFbmx2ZzVsd0hGTkVCRU5TVHFkRGtlUEhvVkdvOEdzV2JNZ0VvbDhIUklSRVJFTkVSd0pJcUloeDJxMUlpTWpBd0F3Wjg0Y1NLVjhLeU1hYUhxckNjWDZXdWVhb0ZnRkt6SVMwZERCS3djaUduS09IeitPbHBZV3pKOC9uM3VORVBsSXNiNFdHN04zQXdBUzFORlluN1RVeHhFUkVYbU9TUkFSRFNrWExseEFSVVVGSmsyYWhLaW9LRitIUTBSRU5HUjlVSG9ZNVlZR1NFUmlyQnAzUGVLVkViNE9hY0F3Q1NLaUlhTzZ1aG81T1RrWVBYbzBFaE1UZlIwT0VSSFJrRlptdUl6OGxpb0FiVk5jL1FrTEl4RFJrS0RUNlpDVmxRVzFXbzJaTTJmNk9od2lJaUlhd3BnRUVkR2daN1Zha1ptWkNRQ1lPM2N1Q3lFUUVSSFJWV0VTUkVTRDNva1RKOURjM0l5MHREUVdRaUFpSXFLcnhpU0lpQWExL1B4OGxKZVhJeVVsQlNOSGp2UjFPRVJFUkRRTU1Ba2lva0dycHFZR09UazVHRFZxRkFzaEVCRVJVWi9oeEhvaUdwVDBlajJ5c3JJUUhCeU1XYk5tUVNRUytUb2tJbXBIS1pVaFdSTURtMkJIakNMVTErRVFFWG1GU1JBUkRUcDJ1eDFIamh5QklBaVlNMmNPQ3lFUURVTHh5Z2hzU1YwT25iVVZWcnZOMStFUUVYbUZWeFpFTk9pY08zY09qWTJObUQxN05vS0RnMzBkRGhFUjBiQjBSOXhjbU94V0JFa0MvV3FqVklCcmdvaG9rS210clVWK2ZqN2k0K014ZXZSb1g0ZERSRVBRMXExYnNXM2J0cXR1MDVXLy8vM3ZPSG55WksrT3ZWb0dnd0dmZnZwcHYvWnZNQmp3MFVjZm9ieTh2TS9PMmREUTRIRTdRUkM4UG45UlVaSFh4N1MzYTljdTdOcTFDMmF6dVZmSG0weERjNlBSV0VVWWt0U2prS0tKZ1ZJcTgzVTRBNG9qUVVRMGFKak5aaHc3ZGd3cWxRcFRwa3p4ZFRoRU5FVHQzYnNYWXJFWWYvakRINjZxalRzblQ1N0VCeDk4Z04yN2QrUHR0OS9HcUZHanNHdlhMalEyTm5wMW5uWHIxbm5WM3FHc3JBeHZ2dmttNHVMaThOWmJiL1hMZXNrZE8zWmczNzU5eU0zTnhlYk5tNi82ZkUxTlRiampqanNRR1JtSko1NTRBdVBHamV1eTdicDE2MkF3R0xCeDQwYVAvdzVzMnJRSlI0NGN3YVpObXpCNzl1eGV4Zmp1dSs4Q0FHNjc3VFlFQmdaMjJjNW1zNkd1cmc3bDVlVW9LQ2hBUVVFQjh2UHpFUlVWaFpkZmZobHIxNjZGd1dEd3F1Ky8vZTF2dllxWnJnNlRJQ0lhTkU2ZVBJblcxbGI4NkVjLzRqb2dva0d1V0YrTHQ0c09PQXNqM0JFM3o5Y2g5VHU5WG8rWFgzNFpBSERYWFhkaDFLaFJBSUQvL09jL1hvK2E5RFlKU2t4TXhPelpzNUdabVluRGh3OWovdno1dlRxUDNXN0hkOTk5aHdNSERtRFRwazBRaTMrWUhMUnk1VXJzMzc4ZldWbFpPSDM2TktaT25kcnArTE5ueitLOTk5NURjbkl5N3JycnJtNzdPbkRnQUd3MkcxcGJXeEVYRjlkbHU4TENRbFJYVjBNcWxXTDgrUEVldjVhMHREUmtaR1RnbVdlZXdZc3Z2dGpuMVVRdEZnc2VlK3d4VkZWVm9hNnVEbmE3dlZNYm1Vd0dtODJHaW9vSzZQWDZQdTJmK2dldk1vaG9VQ2dwS1VGRlJRVlNVbElRR3NwS1UwU0RuZDVxUW01ejI0Vy9BTytuTDEydHUrKyt1OXZuN1hiN1ZiV0ppSWpBYzg4OTUvTFkxcTFiVVYxZGplblRwMlA1OHVXZGp2bjN2Ly9kUTlSdGNYZVZNRzNkdWhWNzkrN3Q4UndPVHovOXRFZnR1b3JyMVZkZmhVNm5RMEZCZ1V2aUVCc2JpeC8vK01mWXUzY3YwdFBUOGVhYmIzWWFjU29zTE1TWk0yYzg2ditiYjc0QkFDeGR1clRiRDdnT0hUb0VBRjV2akwxNDhXS2NQWHNXLy9kLy80ZW5ubm9LYjd6eEJyUmFyY2ZIOXlRZ0lBQ0NJT0R5NWNzSUR3OUhaR1Frc3JPem9kVnE4WWMvL0FFVEprem85SGZMazkrRjIyKy9IUzB0TFgwV1oyK1VHZXBkMWdUNTA1UTRKa0ZFNUhNNm5RNm5UNTlHV0ZnWTl3TWlJbzk0TXZKeU5XMXNOdGVLZCsrOTl4NHlNakl3YXRRb1BQNzQ0LzB5RFMwdExjM2w0ajAzTnhlNXVibFl2SGh4ajBWaWJEWWJ2dmppQzJnMEdseC8vZlU5OWlVV2l6RjU4bVJrWkdUZzFLbFRuZDU3Zi9XclgySGZ2bjBvS2lwQ1JrWUc1czF6SGVuNy92dnZBUUNUSmszcXRwL3o1OCtqdUxnWWNya2N0OXh5UzVmdDdIYTdNM0dZUFhzMm1wdWJ1MnlyVXFrZ2tVaGNIbnZ3d1FkeDd0dzUxTlRVNE9tbm44YldyVnY3ZEViQjVzMmJJWlBKbkQvM0cyKzhFU3FWQ21scGFYM1doeTk4VUpxQi9KWXFBTURtMU9WSTBjVDRPS0tCd3lTSWlIekticmZqNk5HakVJbEUzQStJaUR6VzNTZnROOTU0SThSaU1iNzk5dHVyYXVQdzVaZGY0aC8vK0FlQ2c0T3hlZlBtTGtjcDNuampqUjdQMWQzYW9RVUxGbURCZ2dYTys4ODk5eHpPblR1SEV5ZE9ZTk9tVFpnd1lZTGI0OHhtTXpadjNneVR5UVNsVW9rVksxWjROSkl5YytaTVpHUmtJRE16RTNmY2NZZkxjeU5IanNSMTExMkgvZnYzNDkxMzM4WGN1WE5kM3A5emNuSUFBQ2twS1c3UGZlT05ON3JjYjIxdHhXMjMzZGFwbmVQbmVPTEVDZFRYMXdNQVhuenh4VzdqM3I1OWU2ZCtGUW9GSG5ua0VUejg4TU1ZTTJZTXpHWXp6cDQ5aTlkZmY3M2JjM1cwZHUxYWw2bUJRTnVhSGJsYzd0VjVhUEJqRWtSRVBwV1hsNGVHaGdha3BhVkJxVlQ2T2h3aUdtS2FtNXVoMFdoY0hwcy9mMzZuQzltTzB0TFNlbXdEQUh2MjdNRmJiNzJGb0tBZ1BQdnNzNGlKNmZxVDhrOC8vZFN6b0QyMGZ2MTZqQjQ5MmxtNXJLc2lCZHUzYjBkV1ZoWlNVMVB4MUZOUGVUeVZiTTZjT1hqbGxWZFFVRkNBMnRwYVJFUzRsa2hlc1dJRkRodzRBSzFXQzcxZTd6eHZWVlVWYW10cklaRklNSEhpeEc3N1VLdlZiaC92T0EzTThXOFhGaGFHb0tBZ3Q4ZFVWbGJDYnJkM09jS1RtcHFLZi96akg0aUtpZ0xRdG9iTDI3VmFsWldWWHJXbm9ZdEpFQkg1ek9YTGw1R1hsNGZZMkZqRXhzYjZPaHdpR21JT0hEaUFiZHUyNFRlLytRMldMRm5pZkh6WnNtWDQ5dHR2WWJmYjNTWTY2ZW5waUl5TXhQMzMzdzhBT0h6NE1BSURBekZyMWl5WGRoa1pHVWhQVDRkQ29jRG16WnVkVThaZWV1a2xSRVZGNGRaYmIzVkpPSzVtVFZESGtaT09zckt5ZW15VG5aMk5aY3VXdVgwdU1URVJPM2JzY0hsTXE5VmkwcVJKeU03T3hyNTkrenFOQnNYSHh5TTlQUjN4OGZFdWp6dlc3a3lhTktuSEVaSVBQL3l3VTdVMXM5bU1uLzcwcDg3N1JVVkZPSEhpQk9SeU9mN3lsNzkwU21vZGxpMWJCcDFPMTIzMU5rY0NCTFNOckhueU13RisrUGYvOU5OUHZWcVAxSldlMXFNQmJWUEJ5WGVZQkJHUlQxZ3NGaHc5ZWhSQlFVR1lObTJhcjhNaG9pRm81TWlSQ0FnSXdDdXZ2QUtyMVlxZi9leG5LQ3NydzZaTm02QlFLTkRhMmdxRlF0SHB1SysrK2dwR294SDMzWGNmckZZcjB0UFRVVjFkalp0dXVna1BQUENBODVpMHREU2twcVppelpvMXVPYWFhd0MwSlNQZmZQTU50RnF0UytKMXRkd1ZXdWhMSFVkNUhHNjY2U1prWjJmajIyKy94Y3FWS3p0TlNlNllBQUZ0eVNjQUxGcTBxRTlpYzVTblhySmtTWmNKRVBERE9xM2VyUFVSQktIWDA2MHpNakt3YWRPbVRvK1hsNWU3SktidEU2NiszR09KK2dlVElDTHlpZE9uVDBPdjErTzY2NjVEUUVDQXI4TWhvaUVvTVRFUkw3endBaDU2NkNHODhjWWJzRmdzMkxObkQ0eEdJLzc4NXorN1RZQUFPQytHeFdJeHhHSXhYbjc1WmZ6NXozL0czcjE3a1pPVGcrZWZmeDRqUjQ2RVZDckZpeSsrNkd4dk1wbWM2MzdXcmwzYmFhcFhUeU0xM2Jubm5udWMzMWRVVk1CcXRmYjZYQTVqeG96cHNjM0NoUXZ4eGh0dm9LcXFDcG1abVpnN2QyNjM3YytmUDQraW9pSW9sY3BPeFJKNkl6czdHeGtaR1ZBcWxUMG1nbzRrcVAzZmpJNzc4c2psY3BlMVdWYXJGYSs5OWhyVWFyVkhvelB1S0JRS2wybVFMUzB0YUc1dWhsUXF4Y2lSSTEzYVNpUVNqOWVhL2RkLy9WZTNCU0NvZnpFSklxSUJWMTVlanRMU1VpUWxKU0U4UE56WDRSRFJFRFpod2dTc1g3OGVUejMxbEhQejBBMGJOamhIYnR4eFhFdzdwc3FOR0RFQ0w3endBdDUrKzIzazVPUzR2QysxSHoxNDY2MjNjT25TSmR4d3d3MHVCUXdjRmk5ZTNHTzhCdzhlN0hFZm1mWHIxNk9tcHFiSGMvWEVrNmxnY3JrY045OThNL2JzMllQZHUzZjNtQVR0MmJNSEFIRDk5ZGRESnJ2NmNzb0toUUpUcDA3RnJGbXpvRktwWURRYXUxd1Q1RWdNMjQ4RWRkeVhwK1AwdklhR0JodzRjQUJHb3hGVHAwNTF1K2RSVDZaT25lcXlvZWt6enp5RC8vem5QeGc1Y21TbmpVNy8rYzkvZW56ZS8vbWYvL0U2RnVvN1RJS0lhRUNaVENhY09uVUtXcTIyeHdXMVJEUjR4U3Nqc0RsMU9ZdzJNMlJpMzExT0dJMUduRHg1OG9lNDR1TjdMQkZ0czlrNlRha1NpOFZZdlhvMUxCYUwyK2xXSjA2Y3dPZWZmdzZnclJ4emU3ZmNjZ3VhbXBydzYxLy91c2Q0NCtQajBkVFUxR003QUYwV1F1akoxcTFidmRwLzVyYmJic05ubjMyR3ZMdzhIRGx5QkxObnozYmI3dnZ2djhmaHc0Y2hFb2x3NjYyMzlpcTJqc2FQSDQ4WFhuZ0JOVFUxK1AzdmY0L2c0R0JzMmJLbDAxb3VRUkNjbTVTMlh4UDAyV2VmT2I5M054SVhFUkdCMy96bU4zanBwWmZ3L1BQUDQ2MjMzdXF5V0lNblRDWVRzckt5ZW4wOERSNU1nb2hvUUowOWV4WVdpd1V6Wjg3MHFESVRFWG5QYnJmRFlySEFaclBCYXJYQ1pyTzVmTi9WVjV2TkJydmQ3dFd0RlZiWUJEdnloTFlOVXdVM1h6dCtQMUlUMWlldk15c3JDMis4OFFZdVhicUVxS2dvV0N3V1hMeDRFYWRQbjhiVXFWTjduSjdXM2ZNYk4yNTBqdlpVVjFmanozLytzL081anRQc3VpcEc0STQzYmErOTlscVAyN2JYWGVFQWQ4TER3N0ZreVJKODl0bG4yTGx6SjJiTW1ORnBtcklnQ0hqdHRkY2dDQUp1dnZsbXQydUZyb1pDb1VCRFF3TXVYTGlBblR0M1lzMmFOUzdQdDU4ZTZPMFU2c1dMRnlNek14TlpXVm5ZdG0wYm5ucnFxVjdIbVptWmlkYldWdWY5TTJmT0lEazVHUUVCQWJqLy92dFJXRmpZcS9ONldzQ2hyOFVxUmtBRUVTUWlzVjl0bEFvd0NTS2lBVlJUVTRQUzBsSWtKaVoydS9pVnlOL1o3WGFZVENhWXpXYVl6V2FZVENaWUxCYVBiNDVQekQwbEVva2dsVXFkYTJURVlyRnpiVVA3VzhjMllyRVlKcEVOZHZ5dzZGd2tFcmxNSVd0LzMvSDlsWnFHcS9yM0tTOHZ4L2J0MjUxNzFTeGV2QmkvK2MxdnNILy9mcnp5eWl2NDhNTVBNWFhxVkxmbHJHMDJHNnFxMmphSERBOFA3N0s2bWFOa3Y4Rmd3Sk5QUHVsMlpLVzV1UmsvLy9uUHIrcTFkRmVON0dyV0dIbkxzVGxxZVhrNTNuLy9mZHgxMTEwdXozLzU1WmZJemMyRlFxSHdhTVRMb1gwVnVPNEVCd2ZqOGNjZngwTVBQWVE5ZS9aZy9Qanh1T0dHRzV6UFgwMFNCQURyMXExRGRuWTJNak16OGMwMzMzZzBkZEdkZi8zclg1QktwYkJhcmFpcnE4T0dEUnN3Yjk0OC9PbFBmMEpVVkpSTGd1UWdDQUlxS2lvQW9Oc1M2NzV3Ujl3OFNNVVNxS1QrdHc4U2t5QWlHaEEybXcyblRwMkNTcVhpTkRqeU8xYXJGYTJ0clM2M2prbE8rNi9kTFlwM0pDd0JBUUhPbTF3dWgwcWxjbmxNS3BWQ0twVkNJcEgwK1BWcVJtVjExbFpZN1RhdmpqbFJjNlRYL1FGdGEzaWFtcG9RRnhlSHRXdlhZc3FVS1FEZ0xMVi81c3daTkRRMGRGcXZBUUNGaFlYTzB0Z3JWcXpvZGxwWGEyc3JIbnZzTVZ5OGVCR1JrWkZvYVdtQjBXaDBQaStSU0x5NnFIWHNjOVArbU83KzdkZXVYZXZ4dWR0NzU1MTN2QzYvck5Gb2NPKzk5K0tsbDE3Q2h4OStpT25UcDJQU3BFa0FnSktTRXFTbnB3TUFmdm5MWHlJa0pNVGo4NDRlUGJwVFZiYjJTVUY3U1VsSldMVnFGZExUMDdGOSszYU1IejhlY1hGeEFOb3FpanIwcGpwY1dGZ1lWcTFhaFIwN2R1Qzk5OTdEVFRmZEJJbEU0dFU1OHZQemtadWJpd1VMRnVEZ3dZTUlDUW1CVnF2RmYvN3pIOFRGeGVHSko1NXdlMXo3a3VEdWZpZkpONWdFRWRHQU9ILytQSFE2SFJZc1dPRDFIeDZpd2Nwc05zTmdNTUJvTk1Kb05IWktkQnczeDBMOGpnSURBeEVZR0FpWlRBYTVYQTZOUnVPODMvNnI0K1pJYmdZRHZkV0VZbjJ0YzAxUXJLSnZwcmg1UXFGUTRNVVhYNFJhclhiK2V6UTBOT0RaWjU4RjBIYVJuWm1aNmJhRWRYRnhzZlA3WThlT2Rac0VmZjc1NXpoMzdoeEdqeDZORjE1NEFRODg4SUJMRXFSU3FieTZxTDM5OXR2UjB0TGk4VEZMbHk3MStOenRmZlRSUjczYWcyYng0c1U0ZlBnd2poMDdoaTFidHVDMTExNURzeEh2Y2dBQUlBQkpSRUZVWUdBZ05tM2FCSlBKaEduVHBuazk4cFdlbnQ3alBrSHQzWDc3N2NqTXpFUk9UZzQyYjk2TTExOS9IVEtaektVb1FtOUxYZDl5eXkwb0tpckNpaFVyZXZWM3lQRnpXN0prQ1E0ZVBJaUFnQUJzMnJRSjk5MTNIM2J0Mm9VWk0yWTQ5NUtpd1c5d3ZKTVMwYkRXM055TS9QeDh4TVhGSVRJeTB0ZmhFSG5FWXJFNEU1ejJYOXQvN3k2NWNTUTBNcGtNSTBhTWdGd3VkM3NMREF6czljWGNZRkNzcjhYRzdOMEFnQVIxTk5ZbjllNkN2YmRDUTBPZDM3ZTB0R0REaGcyNGZQa3lFaElTa0orZmo0S0NBcmZIblQ1OUdrRGJsS29USjA2Z3NiRVJXcTNXYmR1YmI3NFpPVGs1ZVBqaGg5MHVwdmUyNUxJak1XbC9YR3hzck5zOWFBRGcvZmZmOStyOER1MUxSbnZyMFVjZnhYMzMzWWZhMmxwczJMQUJDb1VDbFpXVmlJNk94c2FORy90OUxhZElKTUlmLy9oSDNIdnZ2YmgwNlJMeTh2SXdaY29VbUV3bUFMaXFpblFpa1FpLy8vM3ZlM1hzeVpNbmNlclVLVXlZTU1HbHdseG9hQ2dlZi94eG5EdDNEZ2tKQ2IyT2pRWWVreUFpNmxlQ0lPREVpUk1JQ0FqQTVNbVRmUjBPa1pNZ0NEQVlETkRyOWREcGRORHI5YzZiVHFlRDJXeDJhUzhTaVJBVUZJU2dvQ0NFaElSZzVNaVJVQ2dVQ0FvS2NuNlZ5V1FzK0RIQTZ1dnJuVlBXbGk1ZGlpVkxsbUQxNnRVdUl6NE9yYTJ0T0hLa2JTcmU2dFdyOGNZYmIrRHp6ei9ILy90Ly84L3R1VlVxVmJjVjJucTdJV2I3NDdwYjMvTE9PKy8wNnZ4WFE2MVc0OWxubjhYdmZ2YzdsSmFXQW1nYmVYdjY2YWU3WEx2VTE2S2pvL0h3d3c4alBqN2VPY1d4TDVLZ3JyUmZ4K1B1LzYvUmFNVExMNzhNQUxqenpqczdQVDlwMGlUbjFNSGVGT05ZdG15WmM0cm1RUHVnOURES0RRMlFpTVJZTmU1NnhDdmRiNm83SERFSklxSitWVlJVaElhR0JzeWFOYXRmL25nUjljUm9OS0tscGNWNWN5UThCb1BCV2JVTWFMdjRVU3FWVUNxVmlJMk5oVktwaEVLaGNDWTRjcmw4U0kvY0RFZG56NTdGbGkxYjBOVFVoRVdMRnVHQkJ4NXdKcS91eWxCLysrMjMwT3YxU0VwS3dzOSs5alA4ODUvL3hDZWZmSUpiYnJuRlpXVEpVNDZLWGpVMU5Yanp6VGV4YnQyNkxrZVZnQittdzNWVkNVd1EyZ3BNWEhmZGRXaHBhY0ZERHoyRWdvSUMyR3cySkNVbEFRQnljbkx3NnF1djRzRUhIM1JlZUhlMGMrZE9YTGx5QldhejJldEtjVURiR2phMVd1MGN1UktMeFNncEtYR3V6eGtJQ3hjdWRMbnZTRlI2ODNyYUV3UUJPVGs1VUt2VkNBb0tnbGdzeHRkZmZ3MmdiWThoZHh2c2Z2YlpaNmorLzlpNzgvQW9xN1B4NDk5WnNrNzJmU0VKU1ZoQ0V2WTFCc0VOQ2xyRkRRV3RHMnJWdnI3MGhmb0tWbEFVNUZXeFlrWGJxci9hQXFLaVZSVEJDbEpvMlJmWkUwTUNXVWxDU0VMMlpTYVptZWYzUjh5WUlmczZXZTdQZFhFeHkvT2NjNGVFeVhNLzU1ejc1T1V4Y2VMRVZpdjJOYlZHckxYQ0NDMzl6SFMzcktvckpKZlZGUXFwTkJwc0ZvY3RTQklraE9nMjFkWFZuRDE3Rm45Ly94Nzk1U2tHSGtWUnFLaW9vTHk4M0pMczFEOXVXR1RBd2NFQlYxZFhmSDE5TFFsUC9SOUpjdnFPaW9vS1B2amdBLzc1ejM4Q2NOOTk5L0h3d3cralVxa3NGOGxYaitSVlZGU3djZU5Hb0c1eHYwcWw0dmJiYitlOTk5N2p6VGZmWk5XcVZSMk81OU5QUCtYQWdRTVVGaGJ5aHovOG9jTTNmSGJ2M3MzR2pSdFpzR0NCcFR6M3M4OCtTMlZscFNWeGNuUjBwS0NnZ0dlZmZaYm5ubnZPYXRQV2d3Y1BNbWJNR0I1Ly9IRysrKzQ3NXMrZnovTGx5eTJGSTFwVFcxdkxQLzd4RHpaczJJRFJhTVRYMXhlVlNrVitmajZyVnExaTc5NjlQUGJZWXdRR0JuYm82K3VNK3JWWXpWWHphM2hEb3lVcWxZcVhYbnFweVdwL0V5ZE9iUEtjeVpNbnMzbnpabjc3MjkrMjJuNVQ2NzJrTUVMdkpFbVFFS0xibkR4NUVrVlJHRGR1bksxREVmMkV5V1Npdkx6Y0t0bXBIOTFwV0JaYXA5UGg2dXBLUkVRRWJtNXV1THE2NHVibTF1bTd5S0ozVUtsVUpDUWs0T1hseGRLbFM2MHU4dXVUbjRZSnJhSW9yRm16aHRMU1VxWk1tY0xreVpNQnVQMzIyOW14WXdkSGpoemhiMy83Vzd0S1B6ZjA1Sk5Qa3B5Y1RISnlNcSsvL2pyTGxpM3JVRUs5ZmZ0MmNuSnlXdnc1SFRwMEtLKzg4Z3BMbGl4aDllclZEQjQ4bU5EUVVCUkY0ZFZYWDBXajBmRGxsMTlTWEZ4TVdWa1p5NVl0WTlXcVZTMG1RbWF6bVowN2Q3Smh3d1lLQ2dvQW1EcDFLb3NYTDBhbFVyRjI3VnIyN3QzTDNyMTdPWERnQURmZWVDUHo1czNyMFhMUDVlWGxRTk5Ka05sczV2WFhYd2V3N0JVVkVSSFJiRnNoSVNFa0ppWmFuanM3T3pOMjdOaG1xL0ZGUkVUdzVwdHZ5cHJXZmthU0lDRkV0OGpKeVNFbko0ZVJJMGYyMkR4eTBYK1l6V2JLeXNvb0tTbXhTbllxS3lzdHg2alZhbHhjWEhCemN5TTRPQmczTnpkTHdpTVZDUHMzblU3SDZ0V3JMUlgxR2twS1NnTHE5Z0NxOTZjLy9ZbURCdy9pNit2TE04ODhZM2xkcTlXeWFORWlGaTFheE1jZmY0eWlLRHp5eUNQdFRtQWNIQng0OGNVWGVlcXBwemgyN0JpWm1aa01Iank0MFhFdGxUN1B5c3JpN05tekJBVUZXWkkwK0RtWnE1OHFCeEFURThOenp6MkhYcSszckpuSnpNeWt1cnFhNk9ob1ZDb1Y4K2ZQSno4L24yM2J0dkhDQ3kvdzJtdXZXYWJVMVNzdUx1YmJiNzlsKy9idGx1UW5JQ0NBeHg5LzNHcUVhZm55NVJ3NGNJQVBQdmlBbkp3Y2R1N2N5YzZkT3hreFlnUXpac3hnMnJScHplNzkxdFo5Z2xwVC8zMzE4Ykd1UXFnb0NxKy8vanIvK3RlL2NIRnhvYXFxaXFWTGwvTGlpeThTRXhQVFpGdHZ2ZldXWmVOZVJWSGE5SG5SVWxJbCtpWkpnb1FRWGE2MnRwYVRKMC9pN3U3T3NHSERiQjJPNk9VVVJhR3NySXppNG1LS2k0c3BLaXFpcEtURU1yS2oxV3B4ZFhYRng4ZUg4UEJ3UzdLajArbWtDTUVBNXUvdlQwbEpDVmV1WE1IVjFSVzFXczJGQ3hkWXQyNGRBQk1tVEtDMnRwWTMzM3lUWGJ0MjRlN3V6di85My84MXVsaVBqbzdtZDcvN0hXKzg4UWFmZlBJSnljbkpMRjY4dU4xMy9mMzkvWG5oaFJmdzl2WW1NREFRazhsa2RYSDl3dzgvVUZWVjFlejZqODgvL3h5QXVYUG5XaVZoOVd0elRwNDhhVFdxSGg4ZmIzbHNOQnJadkxtdVVsL0RFWitubjM2YTNOeGNUcHc0d2J2dnZzdTZkZXVvcnE3bTBLRkQ3TjI3bDZOSGoxb1NNdzhQRCtiT25jc2RkOXpSWkxHRytQaDRKaytlelBidDIvbjg4OCs1ZlBreVNVbEpKQ1Vsc1c3ZE9vWU9IY3I0OGVPWk5tMGFRNFlNc1p6WDNOZGJYRnpjNkxXTEZ5K1NtNXRMUUVBQUhoNGVPRGs1WVRLWk9IYnNHTjk4OHcxUU54SldUMUVVM25qakRmNzFyMy9oN096TUgvN3dCeElURTNuNzdiZFp0R2dSMTExM0hkZGZmejJSa1pGNGUzdGJmVCt1M3RTM0lVVlJxSzJ0dGV6anBkUHBXcDNpK01rbm43UzQxcXRlU3hVRlphcGN6NUlrU0FqUjVSSVNFcWl1cnVhYWE2NlJpMVJocFg3dFRsRlJrU1hwS1M0dXRwU2F0cmUzeDlQVGsySERodUhsNVlXSGh3Zk96czZ5VmtjMDZlREJnNnhkdTdiUjZ3RUJBWXdlUFpyZi9PWTNaR1JrRUJnWXlDdXZ2TkxzOUsyWk0yZWkxK3Q1NTUxM09ISGlCSTg4OGdnUFBQQUE4K2ZQYjFjODlRbkl1WFBuV0xod0lVNU9UcGFwYmZXRkdzYVBIOS9vUEVWUnlNakl3TmZYbDFtelpsbTlOMkhDQkxadTNjclNwVXZ4OS9kdmxLQW9pa0pSVVJGVlZWWFkyOXZ6aTEvOHd2S2VScU5oK2ZMbGJOcTBpUWNlZUlCang0N3g0b3N2V28xSUJRVUZNWGZ1WEdiT25ObnFkRkd0VnN1Y09YTzQ5ZFpiMmJkdkgxdTJiQ0V4TVJGRlVVaEpTZUhpeFl2Y2NNTU5WdWQ4OU5GSGJkNG5xS0NnZ0dYTGxqWGJ2N3U3dTlWNVpyT1poSVFFVkNvVnp6Ly9QQkVSRVVSRVJPRHU3czY2ZGV2WXMyY1BlL2Jzc2ZyM3FOOGd1UDZQVnF0RnJWWmpOQm90bXhWZnZUSHJwazJiV2syQ2lvdUwyMVF0c0tNVkJVWFhreVJJQ05HbHlzcktTRTFOSlRJeXNrUFZsa1QvVWxGUllUWENVMXhjYkxrQXM3T3p3OVBUa3lGRGh1RHA2WW1YbHhjNm5jN0dFWXUyMG1rZGlIRVB3YVNZQ1hHMnpmLzFZY09HRVJBUWdORm9SRkVVM056Y0dEdDJMUFBuenljbEpZV01qQXltVFp2R29rV0xXcDJXZTl0dHR4RWVIczdycjcrT29paU5MdWJiSXlJaUFvMUdZOWxYQ3VyS2JVK2NPSkVubjN5eTBmRXFsWXEzMzM2YnZMeThScHZoTGxpd2dOcmFXZzRmUGt4ZVhsNlQvVGs0T0JBVkZjV2pqejVLVUZDUTFYc3VMaTQ4OGNRVFFOM0MvOUdqUjNQbXpCbmk0K09aTldzVzQ4YU5hL2ROQnJWYXpmVHAwNWsrZlRvNU9UbnMycldMM2J0Mzg5aGpqelU1RGJDcHI3ZXAvK3RoWVdHNHVMaFFYVjF0dFFlWFRxY2pOamFXeHg5LzNHb2tUNlBSY1AvOTkxTmNYTXlrU1pNc3IwK2JObzFKa3laeCtQQmhqaDA3Um41K1BpVWxKZFRVMUdBMEdqRWFqZFRXMXFMWDZ5MmZSMnExR28xR2c0T0RBODdPenBibmNYRnhiZnBkOXB2Zi9NWm1aYTVGeDZpVXRwYlRFRUtJTnRpM2J4OVhybHhoOXV6WlVoSjdnS21wcWFHd3NKQXJWNjVZa3A3Nk82b2FqUVpQVDA5THN1UHA2WW1MaTR1TThQUURGVVk5Um5QalRXTmI4c1BlUTl4MDAwM2RGRkVkUlZFNGZ2dzRFeVpNYU5kNTlZbkwxV3RQb0s1Nm04RmdZUGJzMmUyS1ExR1VYak1xWGxKU2drYWp3ZFhWdFZ2N3FWOWoxSEJ0Vm52VUp5b0FUazVPelI3WGNLMVVUOXE1Y3ljNm5jNXFXcUl0N2RxMWl3blQ0dHA5M3F0SlgxdEtaSzhjZFMreDdqMVg3S0lucVpyNElaR1JJQ0ZFbDhuTHl5TXZMNC9SbzBkTEFqUUExTlRVVUZCUVlQbFRQOTFIbzlIZzRlRkJXRmlZSmVseGRYV1ZoRWYwS0pWSzFlNEVDTERzRGRXVWpvd090YlQyeEJZOFBEeDZwSitPSmovMXRGcHRvMUd4cHRqcTMzYm16SmsyNmJlcjNSY1dqOEZzeEVsalA2QTJTZ1ZKZ29RUVhVUlJGRTZmUG8yTGk0dlZvbGpSZnhnTUJnb0xDOG5QejZlZ29JRFMwbEtnN21MRng4ZUhrU05INHV2cmk2ZW5aNis1NnkyRUVLSjVvYzQrYU5VYVhMUk43Ny9VbjBrU0pJVG9FdW5wNlpTVmxVa3hoSDdFWURCWWpmVFVKejEyZG5iNCtQZ1FGaFptU1hwNjA1MXVJWVFRb2pXU0JBa2hPcTIydHBhRWhBUjhmSHdJRGc2MmRUaWlnK3FUbnZxUm52b2QxZTNzN1BEMTlXWHc0TUg0K3ZyaTRlRWhTWThndlRLZnY2YnVzUlJHdUM5c3FxMURFa0tJTnBNa1NBalJhZWZPbmNOZ01IRHR0ZGZhT2hUUkR2V2xkUzlkdWtSdWJxNWxwTWZlM2g0Zkh4OGlJaUx3OWZYRjNkMWRraDdSU0tYUlFHSnBYYmxmQmFteEpFUmZsRlZWYUxVbVNLY2RPT3Q1SlFrU1FuUktaV1VsS1NrcGxrWHdvbmVycmEwbEx5K1BTNWN1a1plWGg4RmdRSzFXNCtmblIzaDRPSDUrZnJpNXVVblNJNFFRQThESG1RY0dSSFc0cGtnU0pJVG9sTE5uejZKU3FSZzVjcVN0UXhITktDOHY1OUtsUzF5NmRJbUNnZ0lVUmNIUjBaR2dvQ0FDQXdQeDkvZHZVeFVtSVlRUW9yK1EzM3BDaUE0ckxDems0c1dMUkVkSHQ3aVBnK2haWnJPWndzSkN5elMzaW9vS0FEdzlQUmt4WWdSQlFVR3lya2NJSWNTQUprbVFFS0pENmt0aU96bzZNbno0Y0Z1SE0rQVpEQWJMYU0vbHk1ZXByYTFGbzlIZzcrOVBWRlFVQVFFQmtxZ0tJWVFRUDVFa1NBalJJUmN2WHFTb3FJaUpFeWZLVkNvYnFhbXBJVHM3bTRzWEw1S2Zudy9VYmZRWUZoWkdZR0FndnI2K2FEUWFHMGNwaEJCQzlENXk1U0tFYURlejJjelpzMmZ4OVBRa0xDek0xdUVNS0VhamtkemNYQzVldkVoZVhoNW1zeGszTnpkaVkyTUpDZ3JDM2QzZDFpRUtJWVFRdlo0a1FVS0lka3RQVDZlcXFvb0pFeWJJdXBJZVlEYWJ5Y3ZMSXlzcmk5emNYRXdtRTg3T3pnd2JOb3pRMEZCSmZJUVFRb2gya2lSSUNORXVKcE9KcEtRa2ZIeDg4UGYzdDNVNC9aYWlLQlFVRkpDVmxVVk9UZzQxTlRVNE9EZ1FIaDVPYUdnbzN0N2V0ZzVSREhEaE9qOVdqcnFYYWxNTkRtcTVuQkJDOUMzeXFTV0VhSmYwOUhTcXE2dVpOR21TclVQcGw0cUtpc2pLeXVMaXhZdm85WHJzN093SURnNG1ORFFVUHo4L0dYa1R2WVpPNjBDc2V3Z1ZSajFHczhuVzRRZ2hPaURVMlJzVktqUXE5WURhS0JVa0NSSkN0RVBEVVNBL1B6OWJoOU52VkZkWGs1NmVUbVptSmhVVkZXZzBHZ0lEQXdrTkRTVWdJRUNLR3dnaGhPZ1c5NFZOUmF2VzRLSjF0SFVvUFU2U0lDRkVtNldscGFIWDY1azhlYkt0UStuekZFWGg4dVhMcEthbWN1blNKUlJGSVNBZ2dPam9hSUtEZzZYaW51algxQm9OSnBOSkVud2h1b0RKWkVLdFVkczZqRDVIZnNzS0lkckVaREp4N3R3NWZIMTlaUlNvRS9SNlBlbnA2YVNscFZGVlZZV2pveU1qUm93Z1BEd2NaMmRuVzRjblJKdFZHZzJrVitaYjFnU0ZPdnUwK1Z3SFJ3Y3FLaXFrcUljUVhhQ2lvZ0pIMlFldTNTUUpFa0swU1dwcUtucTluaWxUcHRnNmxENm52c2hCYW1vcU9UazVLSXFDdjc4L1k4YU1JVEF3RUxWYTd1Q0p2aWU5TXAvbFp6WURNTnd0aUtVajVyVDVYQTl2TDNKemN5VUpFcUlMNU9ibTR1N2xhZXN3K2h4SmdvUVFyVEtaVENRbkorUG41NGV2cjYrdHcra3pEQVlER1JrWnBLV2xVVkZSZ1lPREE4T0hEeWM4UEJ3WEZ4ZGJoeWVFelFRTUNpTHgrR2tDaW92eDlKU0xOeUU2cXJpNG1JTENRbUluak9uUStSOW43dWRpVlJFYWxacEhJNjhuWERkd1pucElFaVNFYUZYOUtGQmNYSnl0UStrVENnc0xTVTFOSlRzN0c3UFpqSitmSDdHeHNRUUhCOHVvanhDQVJxdGg4UEJJRWhJU2lJMk5sVVJJaUE0b0xpNG1JU0dCd2NNak83d21LS3ZxQ3NsbHVVRGRGTmVCUkpJZ0lVU0xqRVlqNTg2ZHc5L2ZIeCtmdHMvNUgyak1aak5aV1Zra0p5ZFRWbGFHdmIwOVE0WU1JU0lpQWxkWFYxdUhKMFN2NCtiaFR0andTTTRtSk9EcjQwTlFVQkF1TGk1U0xFR0lGcGhNSmlvcUtzak56YVdnc0pEQnd5Tng4NUJwcFIwaFNaQVFva1dwcWFrWURBWmlZbUpzSFVxdlpEUWFTVXRMSXlVbGhlcnFhanc4UEpnMGFSS0RCZzJTaXpraFd1SG00VTdNK05Ia1plZVNtUFFqK3VwcXpDYXpyY01Tb3RkU2E5UTRPam5oN3VWSnpQalJhTFR5ZTZhakpBa1NRalRMYURTU25KeU12NzgvM3Q3ZXRnNm5WekVZREp3L2Y1N1UxRlJxYW1ydzkvZG40c1NKK1B2NzJ6bzBJZm9ValZaRDhPQVFnZ2VIMkRvVUljUUFJa21RRUtKWjZlbnBNZ3AwbGNyS1NwS1RrOG5JeU1Cc05qTm8wQ0NHRHg4dWF4cUVFRUtJUGtTU0lDRkVreFJGSVNVbEJSOGZIeGtGQWtwS1NqaDM3aHpaMmRtb1ZDckN3OE1aTm15WVZIa1RRZ2doK2lCSmdvUVFUY3JPenFhcXFvcXhZOGZhT2hTYnlzL1BKems1bWJ5OFBPenM3SWlLaW1MSWtDRTRPanJhT2pRaGJFcW5kU0RHUFFTVFlpYkUyY3ZXNFFnaFJMdElFaVNFYUZKS1Nnb3VMaTRFQmdiYU9oU2J1SHo1TWdrSkNSUVZGZUhrNU1UbzBhT0ppSWhBcTVXUFRTRUF3blYrckJwMUx4VkdQVWF6eWRiaENDRkV1OGh2Y3lGRUl3VUZCUlFWRlRGdTNEaFVLcFd0dytsUlJVVkZuRDE3bHZ6OGZGeGNYSmc0Y1NLaG9hR3l2NDhRUW9oKzU3NndlQXhtSTA0YSt3RzFVU3BJRWlTRWFFSktTZ3IyOXZZTUhqelkxcUgwbUxLeU1oSVNFc2pKeWNIUjBaRng0OFlSSGg0dXlZOFFRb2grSzlUWkI2MWFnNHQyNEUzeGxpUklDR0dsdkx5YzNOeGNvcU9qQjhRK04xVlZWU1FtSnBLWm1ZbFdxMlhreUpFTUdUSkVwcjBKSVlRUS9aajhsaGRDV0RsLy9qeHF0Wm9oUTRiWU9wUnVaVEFZU0VwS0lqVTFGWlZLeGZEaHd4aytmRGoyOXZhMkRrMklQaUc5TXArL3B1NnhGRWE0TDJ5cXJVTVNRb2cya3lSSUNHRmhNQmpJeU1nZ0xDd01Cd2NIVzRmVExZeEdJeWtwS1NRbkoyTXltWWlJaUdERWlCRTRPVG5aT2pRaCtwUktvNEhFMG9zQUtDZzJqa1lJMFJGWlZZVldhNEowMnY3NXU3OHBrZ1FKSVN4U1UxTXhtVXdNR3piTTFxRjBPYlBaVEdwcUtrbEpTUmdNQmtKQ1FvaU5qWlY5Zm9RUVFneFlIMmNlSUxrc0Y0Q1ZvKzRsMWozRXhoSDFIRW1DaEJBQW1Fd21MbHk0UUdCZ0lHNXVicllPcDBzVkZCUnc0c1FKeXNyS0NBZ0lZT1RJa1hoNGVOZzZMQ0dFRUVMWWlDUkJRZ2dBTWpNek1SZ00vV29VU0svWGMvcjBhYkt5c3REcGRFeWRPblhBN25za1JIZEtMc3ZsWEhrdW9VNCtPR3QvWGxkWFphd2hxN3F3eFhPZE5mYUVPdnRZdlpaVlZVaVZxYWJGODZRdjZVdjY2bnhmOWFOQUE1RWtRVUlJb0s0Z2dxZW5KMzUrZlgrZkFFVlJ1SERoQW9tSmlaaE1KbUppWWhnK2ZQaUFxSFluaEsyODl1UFhMSW1lUTVScmtPVzFyT3BDWHZ2eDZ4YlBHKzRXeE5JUmM2eGVhemhGcHpuU2wvUWxmWFZmWHdPQkpFRkNDQW9LQ2lncksyUGl4SW0yRHFYVENnc0xPWEhpQktXbHBRUUdCakptekJoWjl5TkVOM0RVMkRWNnpVbGpqNHVkbzlYejFtaFVhcXR6Nmw5cmpmUWxmVWxmWGR0WFUvK24rek5KZ29RUXBLV2xZV2RuUjBoSTMxMFFxZGZyT1hQbURKbVptZWgwT3VMajR3a0tDbXI5UkNGRWgwUzZCSEJQYUJ5SnBkbVcxOXpzbk5DcU5GYlBZMXBaYUIzdTRtdDFEa0NFaXg4cVZDMmVKMzFKWDlKWDEvVVY0ejZJU0plQUZ0dnFiMVNLb2toZFN5RUdNSVBCd0xadDI0aUlpR0RzMkxHMkRxZmRGRVVoTlRXVmhJUUVUQ1lUVVZGUlJFVkZ5ZFEzSVlRUVFnQ2dVcWthWlpneUVpVEVBSmVSa1lIWmJDWXlNdExXb2JSYmFXa3BSNDhlcGFTa1JLYStDU0dFRUtMTkpBa1NZb0JMUzB2RHg4ZW5UNVhGVmhTRjVPUmtFaE1Uc2JlMzU1cHJyaUU0T05qV1lRa2hoQkNpajVBa1NJZ0JMRDgvbjRxS0NxS2pvMjBkU3B1Vmw1ZHo5T2hSaW9xS0NBME5aZXpZc2RqYnQ3NDRWQWdoaEJDaW5pUkJRZ3hnYVdscDJOdmJNMmpRSUZ1SDBxcjZzdGRuejU1Rm85RVFGeGZYSitJV1FnZ2hSTzhqU1pBUUE1UmVyeWNuSjRmSXlNaGVYMFNnc3JLU1k4ZU9VVkJRUUZCUUVPUEhqOGZSMGJIMUU0VVFRZ2dobWlCSmtCQURWSDFCaElpSUNGdUgwcUswdERST256Nk5TcVZpMHFSSmhJV0YyVG9rSVlRUVF2UnhrZ1FKTVFBcGlrSmFXaHErdnI2OXRpQkNkWFUxUC96d0EzbDVlZmo3K3pOeDRrU2NuSnhzSFpZUVFnZ2grZ0ZKZ29RWWdQTHo4Nm1zckNRMk50YldvVFFwTHkrUEkwZU9ZRGFiR1Q5K2ZLOGZyUkpDQ0NGRTN5SkprQkFEVUc4dGlLQW9Db21KaVNRbEplSGg0VUZjWEp6cyt5T0VFRUtJTGlkSmtCQURURTFORGJtNXVVUkdScUpXcTIwZGpvVmVyK2ZJa1NQazUrY1RFUkhCbURGamVuM0JCaUdFRUVMMFRaSUVDVEhBWkdkbll6YWJlMVdCZ1lLQ0FnNGZQa3h0YmEwVVB4QkNDQ0ZFdDVNa1NJZ0JKaXNyQzFkWFZ6dzlQVzBkQ29xaWtKS1N3dG16WjNGeGNXSGF0R200dTd2Yk9pd2hoQkJDOUhPU0JBa3hnRlJWVlZGUVVOQXJDaUxVMU5SdzdOZ3hjbk56Q1FrSlljS0VDV2kxOHBFa2hCQkNpTzRuVnh4Q0RDQlpXVmtBaElhRzJqU080dUppRGgwNlJIVjFOV1BIam1YSWtDRTJqVWNJSVlRUUE0c2tRVUlNSUptWm1majQrS0RUNld3V1EwNU9Ea2VPSE1IQndZSHJyNzhlTHk4dm04VWloQkJDaUlGSmtpQWhCb2lTa2hMS3lzb1lQMzY4eldKSVRrN216Smt6ZUh0N0V4OGZqNE9EZzgxaUVVSUlJY1RBSlVtUUVBTkVabVltYXJYYUpuc0RtYzFtVHA0OFNWcGFHaUVoSVV5Y09GSEtYd3NoaEJEQ1ppUUpFbUlBVUJTRnJLd3NBZ01Ec2JlMzc5RythMnRyT1hUb0VKY3ZYMmJFaUJIRXhNU2dVcWw2TkFZaGhCQkNpSVlrQ1JKaUFNalB6MGV2MS9kNFFZVEt5a3IyNzk5UGVYazVFeVpNSUR3OHZFZjdGMElJSVlSb2lpUkJRZ3dBV1ZsWjJOblpFUmdZMkdOOUZoVVZzWC8vZnN4bU05T21UY1BQejYvSCtoWkM5SnoweW53cWpZWVdqd25YK2FIVC9yd0dzTkpvSUwweXY4VnpkRm9Id25YV254dlNsL1RWRy9vUy9ZTWtRVUwwY3lhVGllenNiRUpDUW5wc0hVNTlCVGhIUjBlbVRwMkttNXRiai9RcmhPaDVmMDNkUTJMcHhSYVBXVG5xWG1MZFF5elAweXZ6V1g1bWM0dm54TGlIc0dyVXZkS1g5TlhyK2hMOWd5UkJRdlJ6K2ZuNUdJMUdRa0pDV2orNEMyUm1abkxzMkRFOFBUMlpPbldxVklBVG9wOHpLK1pXajZrMjFWQmgxRnM5YjQxSk1WdWRVLythOUNWOTJhcXZ6S3BDUGtyZmgxcWxJc0xGajBjamJtajFmTkY3U1JJa1JEK1huWjJOblowZHZyNiszZDVYV2xvYXg0OGZ4OC9Qai9qNGVMUmErWWdSb3I4TDFmbGdSbW54R0FlMUZxUFpaUFY4dUZ0UWkrZUVPSHRablZQL21pSjlTVjgyNnF1OHRwcHpaVGtBcUpBQ1AzMmRTbEdVbG45aWhCQjlscUlvYk4yNmxjREFRQ1pObXRTdGZhV2twSEQ2OUdrQ0F3T0ppNHVURXRoQ0RCQVZSbjJqQzFJaCtxTno1Ym04OXVQWGdFeVQ2MnRVVFpTbGxkdTBRdlJqQlFVRjFOVFVFQndjM0szOUpDVWxrWkNRUUhCd01GT21URUd0Vm5kcmYwSUkyMHV2ek9ldnFYc3dLV1pDbkwyNEwyeXFyVU1TUW9nMmt5UklpSDRzSnljSGpVWkRRRUJBdC9WeDl1eFp6cDA3UjJob0tKTW1UWkk5Z0lRWUlDcU5Cc3RDOU5hbUlRa2hSRzhqU1pBUS9aU2lLT1RrNUJBUUVOQnRVOU5PblRyRitmUG5DUThQWi96NDhaSUFDU0dFRUtKUGtDUklpSDZxdUxpWTZ1cHFCZzBhMUMzdEh6OStuTFMwTklZTUdjS1lNV01rQVJKQ0NDRkVueUZKa0JEOVZIWjJObXExdWxzMlNEMTkralJwYVdrTUh6NmNVYU5HZFhuN1FnZ2hoQkRkU1ZZdkM5RlA1ZVRrNE9mbmg1MmRYWmUybTVTVVJFcEtDcEdSa1pJQUNTR0VFS0pQa3BFZ0lmcWgwdEpTS2lvcUdENThlSmUybTVxYVNrSkNBcUdob1l3ZE83WkwyeFpDQ0NGNnMxQW5INVpFejhGSlk0K2JuWk90d3hHZEpFbVFFUDFRVGs3ZFptNUJRUzF2QXRjZVdWbFpuRGh4Z3NEQVFDWk9uQ2hyZ0lRUVFnd296bHA3b2x5RGNMRnpSS3VTdmZENk9wa09KMFEvZE9uU0pieTl2WEYwZE95eTlvNGVQWXF2cnk5eGNYR3lENUFRUWdnaCtqUVpDUktpbnpFWURCUVZGUkVURTlNbDdSVVdGbkxvMENFOFBEeUlqNC92dG5MYlFvaStKVnpueDhwUjkxSnRxc0ZCTFpjVFFvaStSVDYxaE9obkxsKytETkFsRzZTV2xwYXlmLzkrbkoyZHVmYmFhN3U4eUlJUW91L1NhUjJJZFEraHdxakhhRFoxdUIyVDBVUmVkaTRsVjRvdzZBMllUUjF2UzRpcnFUVWFIQndkOFBEMkltQlFFQnB0eDIva1ZSbHJ5S291dEt3SkN0ZjVkV0drb3FkSkVpUkVQNU9YbDRlRGd3T2VucDZkYXNkZ01MQi8vMzYwV2kzVHBrM0R3Y0doaXlJVVFvZzZaU1dsWkNTbjR1dmpRMngwREM0dUxqTGFMTHFVeVdTaW9xS0MzTnhjRW8rZlp2RHdTTnc4M0R2VVZsWjFJYS85K0RVQU1lNGhyQnAxYjFlR0tucVlKRUZDOUNPS29wQ1hsMGRBUUVDbkNoZVl6V1lPSGp5SXdXRGcrdXV2eDluWnVRdWpGRUtJdWdRb016bVZrYkd4bmI1cEkwUnpOQm9ON3U3dXVMdTdFMUJjVEVKQ0FtR2RTSVJFL3lHcm00WG9SNHFMaXpFWURKMmVDbmY4K0hFS0N3dVpPSEdpWEp3SUlacFVhVFNRVUhxUnBMSWNzcW9LMjNXdXlXZ2lJem1WV0VtQVJBL3k5UFFrTmphV2pPUlVURWFaZGpuUXlVaVFFUDFJWGw0ZUFQNysvaDF1SXprNW1ZeU1ES0tqb3drSkNlbXEwSVFRL1V4NlpUN0x6MndHWUxoYkVFdEh6R256dVhuWnVmajYrRWdDSkhxY3A2Y252ajQrNUdYbkVqeFlmc2NOWkRJcHlOd1VBQUFnQUVsRVFWUVNKRVEva3BlWGg1ZVhWNGZYNytUbTVuTG16QmtHRFJwRWRIUjBGMGNuaEJCMVNxNFVkZWsrWmtLMFIxQlFFS1ZGeGJZT1E5aVlKRUZDOUJNMU5UVmN1WEtGd01EQURwMWZXbHJLa1NOSDhQVDBaTktrU2JJWnFoQ2kyeGowQmx4Y1hHd2RoaGlnWEZ4YzBGZFgyem9NWVdPU0JBblJUOVJQaGV2SWVxRGEybG9PSERpQVZxdVZ2WUNFRU4zT2JETEo1NHl3R1kxR2c5bGt0blVZd3NiNi9KcWdLbE1OWDJjZjQraVZDK1RwUzlDYmFtMGRraEMyRXdBZkozN1lzWE5kNi83NjhJZmtyb3RIaUJZNGF1d0ljUFJna3ZjUTVneWFpTFBHM3RZaENTR0VHQ0Q2ZEJKMHVpU1RkMU4yVUdBb3MzVW9RZ2doMmtsdnFpV2pzb0NNeWdMMlhFN2t2NGI5Z3RFZVliWU9Td2dobXVTc3NXZTRXeEFhbFpwd0YxOWJoeU02cWM4bVFhZExNbGx4OW5OYmh5R0VFS0lMRkJqS1dISDJjMTRhZVEralBFSnRIWTRRUWpRUzZ1ekQwaEZ6Y0xGelJLdVM2Wng5WFo5Y0UxUmxxdUhkbEIyMkRrTUlJVVFYZXlmbE82cE1OYllPUXdnaFJEL1hKNU9ncjdPUHlSUTRJWVRvaHdvTVpYeWRmY3pXWVlnMjBHa2RpSEVQSWNvdG1GQm5iMXVISTRRUTdkSW5wOE1kdlhMQjFpRUlJWVRvSmtldlhHQitXTHl0d3hDdENOZjVzV3JVdlZRWTlSak5KbHVISTRRUTdkSW5rNkE4ZlltdFF4QkNDTkZONUROZUNORWJaVlVWOG5IbUFUUXFOUkV1Zmp3YWNZT3RReEtkMENlVElDbURMWVFRL1pkOHhnc2hlcU1xVXczSlpia0FxSkFOeGZ1NlBya21TQWdoaEJCQ0NDRTZxaytPQkFraGhCREN0dElyOC9scjZoNU1pcGtRWnkvdUM1dHE2NUNFRUtMTkpBa1NRZ2doUkx0VkdnMGtsbDRFUUVHeGNUUkNDTkUrTWgxT0NDR0VFRUlJTWFCSUVpU0VFRUlJSVlRWVVDUUpFa0lJSVlRUVFnd29rZ1FKSVlRUVFnZ2hCaFFwakNDRUVFSUlJVVFyUXAxOFdCSTlCeWVOUFc1MlRyWU9SM1NTSkVGQ0NDR0VFRUswd2xsclQ1UnJFQzUyam1oVkdsdUhJenBKcHNNSklZUVFvays3K2VhYmVlS0pKMndhUTFGUkVRc1hMdVNoaHg3aXlKRWozZEpIWVdGaHQ3VGJsS3FxS3JaczJjTHg0OGU3dFk5UFAvMlVpeGN2ZGxzZlFqUkhSb0tFRUVJSTBXN2hPajlXanJxWGFsTU5EbXJiWGs3VTF0WlNXMXRycy81TFMwdDU5dGxueWN6TUJHRERoZzFFUlVYaDd1N2VvZmFNUmlPWEwxOG1JeU9EbEpRVXpwOC9UMHBLQ3FXbHBiei8vdnVFaDRkM1pmaE55c3JLNHM5Ly9qTmhZV0c4Ly83N3FGU3FMdTlqM2JwMTdOcTFpOFRFUkZhdVhObmw3UXZSRWttQ2hCQkNDTkZ1T3EwRHNlNGhWQmoxR00wbVc0ZGpaY0dDQmMyT0xuei8vZmZjZnZ2dFZGWld0dGpHOTk5LzM2YStpb3VMV2JwMEtabVptWXdaTXdabloyY09IanpJNHNXTGVlMjExL0R4OFdtMWphS2lJajc2NkNOeWMzUEp5Y2toUHo4ZnM5bHNkWXl6c3pPeHNiRVVGaGIyU0JJVUZSVkZYRndjQnc4ZVpQLysvVng3N2JVZGFzZHNOdk9mLy95SFBYdjJzR0xGQ3RUcW55Y2h6WjgvbjkyN2QzUDQ4R0ZPbmp6SjJMRmpHNTEvK3ZScFB2cm9JMkppWW5qNDRZYzcrdVYwaVNwakRWblZoWlkxUWVFNlA1dkdJenBIa2lBaGhCQkM5RXUzM1hhYjVmSEpreWN0aWRFTk45eUF3V0N3dkxkLy8zNnFxNnVaTVdOR3U5cFBTa3JpNVpkZnByQ3drTEZqeC9MeXl5OWpaMmZIRzIrOHdhNWR1MWk0Y0NIUFAvODhNVEV4TGJiajd1N09uajE3cUtpb3dOblptY2pJU05MVDB6RWFqYnp5eWl1RWhZWGg1K2RuTlJyenExLzlxczF4L3UxdmY4UE96czd5Zk0yYU5lemN1YlBONTcvODhzdHRPcTY1eFBIdHQ5K21vcUtDbEpRVW9xS2lMSytIaG9aeTAwMDNzWFBuVHQ1Nzd6MysvT2MvTnhweE9uLytQS2RPbldwenJOMHBxN3FRMTM3OEdvQVk5eEJXamJyWHhoR0p6cEFrU0FnaGhCRDkwbi8vOTM5YkhxOVpzOGFTQk4xNzc3MGNPM2FNeVpNbjQrdnJTMkppSW5xOW52LzkzLzl0Yzl2YnRtM2ozWGZmeFdnMGN1T05OL0s3My8zT2ttZzgrK3l6dUx1Nzg4VVhYN0I0OFdJZWVPQUI3cnZ2UHF0UmtJWTBHZzFyMTY3RnpjME5MeTh2QU82NjZ5N0t5c3FZTkdsU2srZGN2bnk1emJFcWltTDFmUExreVhoNmVscWVKeVlta3BpWXlPelpzM0YxZFcyeExaUEp4RGZmZklPN3V6dlhYMzk5cTMycjFXcEdqeDdOZ1FNSE9ISGloRlVTQkhYSjNLNWR1MGhOVGVYQWdRTk1uVHJWNnYwTEZ5NEFNSExreUZiN0VxSTlKQWtTUWdnaFJMdFZHZzJrVitaYjFnU0ZPcmMrN2F1M1NFaEk0STkvL0NOdnYvMDJ2cjYrS0lyUzVqVXZPVGs1dlAzMjI1dzRjUUt0VnNzVFR6ekI3YmZmenJ2dnZvdXJxeXNMRml4QXBWTHg1Sk5QRWhVVnhkcTFhMW0vZmoySER4L21pU2VlYVBaaWZ2RGd3UjM2V3JadjM0Njl2WDJUN3pVM3NqVnQyalNtVFp0bWVmN3FxNitTa0pEQUR6Lzh3SW9WS3hnNmRHaVQ1OVhVMUxCeTVVb01CZ002blk1NTgrYmg0dUxTYW93VEowN2t3SUVESER4NGtQdnV1OC9xdmNEQVFLNjc3anAyNzk3TnhvMGJpWStQdC9wZW5EMTdGb0RZMk5oVyt4R2lQYVE2bkJCQ0NDSGFMYjB5bitWbk5yTTZjUXNmWng3bzBiNUxTMHVaTVdPRzVRL0F4WXNYclo2M3BLeXNETUJTdU1Ca01yV2FCQmtNQmpaczJNRGpqei9PaVJNbkNBa0o0YTIzM3VMdXUrK21yS3lNZmZ2Mjhja25uN0JyMXk3TE9kZGRkeDN2dlBNT1E0Y09KVGs1bWNXTEYvUENDeStRbnA3ZTBTKzlXeXhkdXBTSEhucUlnb0lDTm16WTBPeHhhOWV1NWZEaHc0d2FOWW8zMzN5elRRa1F3RFhYWElOS3BTSWxKWVg4L1B4Rzc4K2JOdytWU29XbnA2ZlZXcTNjM0Z6eTgvUFJhRFJFUjBlMy93c1RvZ1V5RWlTRUVFS0lQc1hCd2NHeTNpYy9QNS9EaHcvajR1TENEVGZjQU5TdC80SG1SMEpLU2tvQThQRHdBT3FTSUkybTZYMWZLaXNyMmJwMUsxOTg4UVdscGFWb3RWcm16WnZIQXc4OFlCbUI4Zkx5NHZubm4yZkpraVdzWGJ1VzhQQndJaU1qQVFnSkNlR2RkOTVoeTVZdHJGKy9ua09IRG5IbzBDR2lvNk9aTldzVzExMTNIVTVPUGJmeFptdEo0dUhEaDFzOTVzeVpNOXh4eHgxTnZoY1ZGY1c2ZGV1c1h2UDA5R1RreUpHY09YT0dYYnQyTlJvTkNnOFA1NzMzM210VThHSGZ2bjFBM1ZRNFIwZkhGbU1Tb3Iwa0NSSkNDQ0ZFbitMbzZHaFo3N05wMHlZT0h6Nk1wNmVuNWJVRkN4WUF6UmRHS0Nzcnc4N09EbWRuWjZCdW1sZkR3Z0gxL3YzdmYvUFdXMjlaUmljbVRKakFVMDg5Uldob2FLTmp4NDRkeS96NTgvbjQ0NC81NktPUGVQSEZGeTN2cWRWcTdycnJMcVpObThhSEgzN0k3dDI3K2ZISEgwbEtTc0xQejQrVEowK3llZlBtSnIvV3BoS1N0bGF1YThxOTkzYnZZbjQvdjZZcnBzMmNPWk16Wjg2d1k4Y081cytmMzJqa3JhbUtkM3YyN0FGZzFxeFpYUitvR1BBa0NSSkNDQ0ZFbjNYaXhJbG0zMnV1TUVKSlNZbGxGQWpxcHJvMU5iVXJPam9hazhuRTBLRkRXYkJnQVJNbVRHZ3hsZ2NmZkJCSFIwZnV1dXV1SnQvMzlmVmx5WklsM0gvLy9YejAwVWM0T0Rnd2Z2eDQwdFBUQ1FrSnNSeFhWVlhGbFN0WEFLeGU3d3FQUGZhWTVYRjJkalpHbzdIVGJiWmxQZFAwNmRQNTA1LytSRzV1TGdjUEhpUStQcjdGNDMvODhVZFNVMVBSNlhTTmlpVUkwUlVrQ1JKQ0NDRkVuMVJSVWNHUFAvNElRSGw1T2ErKytpcExsaXhwOWJ6UzBsTExlaUNqMFlqQllHaHlCTVBQejQ4Ly9lbFBEQm8weURKeVVUL0sxSkxtUm1vKy9QQkRBQVlOR3NUU3BVc3RyOTk5OTkzY2ZmZmRsdWZ2dnZzdVgzMzFsZFU1M1dIcDBxWHRxakxYbkxhTVREazZPbkx6elRmemozLzhnODJiTjdlYUJQM2pILzhBNFBycnI4ZkJ3YUhUTVFweE5VbUNoQkJDQ05FbkhUaHdnSUNBQUxLenMxRVVoVU9IRHZITk45KzBlbDVwYVNrVkZSV3NXYk9HMnRwYW9HNTBhTTJhTlpaakhuMzBVYnk4dkJxTnhEUzNDV3RYcWFtcHNTcXUwQk5Xcmx6Wm9mUFdyRmxqS1RMUkZuZmVlU2RmZmZVVlNVbEpIRHAwaUxpNHVDYVB1M0RoQXZ2MzcwZWxVbGxOYWJRMVo0MDl3OTJDMEtqVWhMdjQyam9jMFVtU0JBa2hoQkE5UUZFVUZFWEJiRFozK0hGOU93My83c3hybldrajIxQmdlVTFmclNjdExhM05iWFNWUFh2Mk1HN2NPTEt6czNGemMrT09PKzVnL2ZyMTZIUTZBS3NGK2tsSlNaYkhwYVdsbEphV1dtMFlXbDVlYnZWODNyeDVsajE3R21ydmVweS8vZTF2ZlB6eHg4MWU4Rjl0MTY1ZFZGUlVXSjUvOWRWWHFOWHFiazBHcGt5WjBxSHptaXZOM1J4ZlgxOSsrY3RmOHRWWFgvSEJCeDh3WWNLRVJtdXhGRVhoblhmZVFWRVVicjc1NWliWEN0bEtxTE1QUzBmTXdjWE9FYTJxNlVJYW91K1FKRWdJSVVTdlp6YWJNWnZObUV5bU5qOXU3djM2cEtLcFJLTXpDVXByai91YnkvWjYrQ2xIcUt5c0pERW5zYzNuQnJwM2ZrK2h2THc4VHB3NHdlMjMzODdXclZzQitPVXZmNG1ibXh2cjE2OEhzTHgrdGZxcFZnRHIxNi9ubzQ4K1l1blNwZHg0NDQyZGpxdWg0dUppdnZ6eVMxUXFWWnVtMFpuTlpqWnYzb3hPcDhOc05sTmRYYzM2OWV1cHFLZ2dNek9UMy96bU44MVdzZXVNdHBRVjd5cjFtNk5ldkhpUlRaczI4ZkRERDF1OXYyM2JOaElURTNGMmR1YVJSeDdwc2JqRXdDTkprQkJDaUY1bjY5YXRWZ2xNVjFHcFZLalZhcXUvTy9PNEs5cG82K1A2TlNsWC85M1cxOXA3Zkd0dFpGWVhjaWx6SHliRnpDQW5UMlpOaVd0ekd6L3NQZFN1NzF0VHRtM2JocE9URStQSGo3ZnFhL3IwNlpZa3FPR296Y2FOR3psMHFIRy9wMDZkUXFWU01XYk1tRTdGYytEQUFTWk5tbVExc3JGaHd3YjBlajB6WnN4b1UvR0E3Ny8vbnR6Y1hPNjY2eTYrLy81N3FxdXJlZU9OTjFpNmRDbGJ0MjRsUHorZlpjdVdkZmthbWFlZmZycEQ1LzM5NzMrM0dyVnFDM2QzZDM3OTYxL3o1cHR2OHNrbm56QisvSGpMQnJJWkdSbTg5OTU3QU54Ly8vMVd4U3VFNkdxU0JBa2hoT2gxZ29PRDBXZzBxTlZxMUdwMWs0OWJlNytwWTF2YkVGTzAzVENIWUY3eG1FZUZVWS9SM0hXSmFsdFVWbGJ5elRmZkVCY1gxMlJwNjZiY2R0dHRQUERBQTFhdkZSWVdXa1lkOXV6WlkxV2NvRDIyYnQzS3VuWHJtRFJwRWl0V3JNRE96bzV6NTg2eGZmdDJuSnljZVBUUlIxdHRvN3E2bWc4Ly9CQ3RWc3VkZDk1cFNlQWlJeU5adTNZdHp6enpESWNQSCtiM3YvODliN3p4Um9maWJNNmNPWE02ZE42bm4zN2E3aVFJWVBiczJlemZ2NStqUjQreWF0VXEzbm5uSGV6dDdWbXhZZ1VHZzRGeDQ4WjErSHNoUkZ0SkVpU0VFS0xYYVhoM1g0aXJIVGx5aEtxcUttYlBudDJtNDFldlhzMlJJMGRZdjM2OTFlakN6cDA3VVJTRnlzcEt2djMyMjJZdnZHdHJheTJKZEwzRGh3K2pWcXVaTkdrU2NYRnhmUGJaWnh3OWVwUVZLMWJ3MGtzdldjbzd6NXMzRDI5dmJ3RE9uajFMY25KeWsvMnNYNytlb3FJaWJyMzExa2FWNmdZTkdzU2FOV3Q0L3Zubm05eGpwN00yYmRyVW9mT3FxcW82M09lU0pVdDQ2cW1ueU0vUDU3bm5uc1BaMlptY25CeUNnb0pZdm55NTFiOTFiNUZWVmNqSG1RZlFxTlJFdVBqeGFNUU50ZzVKZElJa1FVSUlJWVRvVTBhUEhrMUVSQVNqUm8xcTAvRXhNVEhzMmJPSGpSczNXdllPTWhnTWZQWFZWMmkxMmxiM3l2bnV1Ky9ZdUhFakR6MzBFTGZjY2d1QTVVSjl4NDRkK1ByNjhzWWJiN0I0OFdLT0hqM0t5cFVyZWVHRkY1ZytmVHFPam81QVhUbnZaY3VXVVZWVmhZK1BEOWRkZDUybC9ZU0VCTDc4OGt0ME9oMFBQdmhna3pHRWhJUllSb3E2MnQvLy92Y3ViN00xYm01dXJGNjltdi81bi84aE16TVRBR2RuWjE1KytlVW05MnpxRGFwTU5TU1g1UUtnUWthVit6cEpnanBCbzFJejFUZUtXNFBIODFIR1BrNFZaOWc2SkFCaTNFT0ljUi9FWjFtZG4zTTlFRGxySFpnWlVQZUxWVytxNWJ0THB5enZlZGc1TThvempMMzVTYzJkM3FLaHJvR005S2piYWZ6TGkwYzZINnlOalBNTTU2YUF1am5jSmJWVmZIQmhGLzF2MlhmZkZPemtoWWU5anVTeVhJeEt6MDVSRXFLbmVIdDc4OXh6ejdWNVJDUWdJQUMxV3MyMzMzN0xQZmZjZzcrL1A1OSsraW5GeGNYY2NjY2RiTm15eGVyNHpNeE1Ra0pDTEtNUmUvZnVwYmk0dU1YUmlZQ0FBRmF2WHMyaVJZczRlUEFnNzc3N0xnc1hMZ1RxTm5RZE8zWXNDeGN1NU5WWFgrV05OOTRnS0NpSVljT0dBWEQ4K0hFVVJlSGhoeDl1Y1IxTVZ5VkFpcUtnVXFtNDdycnJLQ3NyWS9IaXhhU2twR0F5bVJneFlnUlFOMnIxOXR0dnMzRGhRc3VhbmF0OThNRUhsSmVYVTFOVDArNUtjVkMzUjVPYm01dGxTcDFhclNZakk0T3dzTENPZjNGQ3RGSHZHMnZzUTRhNkJ2QS93MjhtMHNXZlh3MisxdWIzQk96VUdsYVBucytxVWZjeVB5eWVXUGV1M1dWNm9IQlMyL0ZRK0hRZUNwL08vTEJyTEs5clZHcWVqWjdEb3VHM3NHclVQRUtkMjEvZEtNWjlFQThNdnBZSEJsL2JsU0gzcUdHdWdUd2JmUnR4UHNPSTh4bUdoNTJ6VFJNZ1o2MERzZTRoREhMMnRtRVV2Y2NqRWRleGF0UzliSXg3R245SGQxdUhJL3F4OU1wOGxwM1p6Q3VKVy9nNGMzK1A5OTlTb1FHejJRelVMYlIvL3ZubldiWnNHWXFpWURRYTJiUnBFeGtaR1h6MjJXZTR1TGp3cTEvOXF0SDU2OWV2Wi83OCtTaUtRbWxwS1dmT25FR2owWEROTmRjME92YnFtRmFzV0lHWGw1ZGxxcDdCWUdESmtpVTg5dGhqM0hqampkeDIyMjBZREFaV3JGaEJhV2twQUxmY2NndGp4b3pwOE5xYzl0cTllemNQUC93d3c0WU5ZL0hpeFFBOCsreXpscVFONmpZM0xTZ280TmxubjJYdjNyMVc1eDg4ZUpDcXFpb2VmL3h4b3FPam1UOS9QcWRPbmFLdGFtdHIrZVNUVDNqNjZhZkp6YzNGMTljWFB6OC9LaW9xV0xWcUZTdFhydVRTcFV0ZDg4VUswUXdaQ2VxRWMyVzVITDJTeWlUdlNDSmQvSm5vSGNuUks2azJpNmZXYk9LS29kenkvSkdJNjNubTVFWVV1VWZmTGdieno5TWlHZzUzRDNMMkl0Q3g3ZzVkalBzZzNoejNJRjllUE1wbldZZTY1STc3RGY2eHJSNlRWSmJOcGVxU05oMTd0YjM1U1oyT004TEZqK1d4ZCtHZy9ua2hjcHpQTUg0OTVLWWVHUTF5MWpvUW9mTWowdFdmSVM0QlJMcjRFK0RraVlxNnIyOXQ4dlp1anFCOWZoazhEbmM3NXk1cmIxTkd5eGVhNFRvL3hudEZBSEN5T0ozTCt0SlcyN3pXTjRyQkxuNnRIdGVTVHpNUFVOdkRDK09GN1ZVYURTU1cxbTBjMnR0K3o5U1BMUHo2MTc5R1VSU0dEaDNLd29VTCtjdGYvb0tycXl1clZxMmlwcWFHNTU1N0RqYzN0MGJuR3d3RzlIbzlLcFdLUFh2MllEYWJtVHg1TXU3dXJkOVlHRDE2TkJzMmJMQlVjTXZOclpzKzVlcnFDc0JUVHoxRlNrb0s1ODZkWTlXcVZiejIybXY0K1Bpd2F0V3FEcTMxZWVLSko5cDkzdmJ0MjhuSnlXbHg5R2JvMEtHODhzb3JMRm15aE5XclZ6TjQ4R0JDUTBOUkZJVlhYMzBWalViRGwxOStTWEZ4TVdWbFpTeGJ0b3hWcTFhMVdHWFBiRGF6YytkT05tellRRUZCM1Q1VFU2ZE9aZkhpeGFoVUt0YXVYY3Zldlh2WnUzY3ZCdzRjNE1ZYmIyVGV2SG1OTnF3Vm9pdElFdFJKbTdNT01NazdFb0M3UXFaMGF4STB3aTJZR3dORzRxU3hZMDFTMHp0aWY1SjVnRGlmWVpaRmV6ZjR4L0t2eTJkYmJIZXd6cGVYUnQ1RGVtVStHUlVGYk16WWkwa3hkOGVYMENmb1RiV1d4MnJWejRPbG1aV0ZMRHp4ZDU0Y2NoUFgrQXhIbzFJek4zUUtFNzBqV1pmeVQ5SXE4anZWNzM4UG05WHFNZXRTdnVOU2RVbWJqcjNha1N2bk1SbzdmcUU2MURXUUYyUHZScWV0KzhWK3FqaURDQmQvM095Y21CMDRCa2UxSGUrZTM5SHBueDFIalIwQmpoNEVPSGtRNk9oSm9KTUhBWTRlQkRwNTR1M2cydXlJNndUdlNPelVtbTY1R0g5eVNQdjIwTWpUbC9CVjlqRm1CWTRoMktueFpvc2QxVm9TZEU5WTNXYU10V1lUNjlQLzA2WTJKM2tQWWFwdlZLZmkraVRqUUtmT0Y2SXJsWmVYVzBaWUhCMGRlZWloaDdqampqdFFxOVdzWHIyYWwxNTZpY3pNVE82ODgwNm1UcDNhWkJ1RmhZVjRlSGlnS0FwZmYvMDFBRE5uenJRNnBuNHRrY0ZnYUZTeXV1SHpjK2ZPQVJBVkZXVTU3L2UvL3oxUFB2a2twMDZkWXNlT0hjeWVQYnZEWmErenM3UGJkWHhXVmhabno1NGxLQ2lJeVpNblcxNnZUNlRxcDhwQjNWcXE1NTU3RHIxZVQyaG8zVlR1ek14TXFxdXJpWTZPUnFWU01YLytmUEx6ODltMmJSc3Z2UEFDcjczMm1tVktYYjNpNG1LKy9mWmJ0bS9mYmtsK0FnSUNlUHp4eDVrMmJacmx1T1hMbDNQZ3dBRSsrT0FEY25KeTJMbHpKenQzN21URWlCSE1tREdEYWRPbXRTa1JGYUl0SkFuNnlaWnJuK2wwRzhOY0F6dlV6cDdMaWJ5ZDhzOFdqeG5pRXNEcTBmT0J1b3QwalVyZDVNVm1iblV4ZXk0bld0WnIvR3J3VkE0VW5yTzZzTDlhcU00SE56c25SbnVFRWVyc3c5L1QvOTN1cjZFL01Tb216SXFDV3FWQ2U5WDg3L0xhYXRZa2ZjTTB2d3M4T1dRR1RocDdCdXQ4V1JaekYwOGQrMzhZek0zL083ZVYzbFJMcmRsNmthNnJuVk9uMisyTVNkNlJMQnIrU3h3MWRTTkFKNHJUK2IvRXJ3aHc4bURGeUxsNDI3dHd2WDhNM2c2dXZKYjBOVlZHUTRmNnVUbG9MSTlIdG4yend0TGFLdElyOGttdHVFeGF4ZVZ1VzZqNmk4RFI3VHIrWEZrT1gyVWY2NVpZbWpQU0k1UXAza09CdXFteGY1bjRlTFBIM3JHdjY4cnJLaWl5OWtqMEtxNnVyc1RIeDNQbHloV1dMVnVHdjc4L0FIcTlucGRmZnBrVEowNHdZOFlNbm56eVNjczVEZzRPWExseWhkTFNVa3BLU2toUFR5YytQcDRmZnZpQjdPeHNQRDA5RzAyRkN3d001T0xGaTJ6ZXZKbDc3NzIzeVNRbU16T1RUei85RklDSkV5ZGFuYnRvMFNMeTh2S1lOYXY5TjdVYTJyNTllN01qT2sxdGd2cjU1NThETUhmdVhLc1JwUHExT1NkUG5tVGN1SEdXMStQajR5MlBqVVlqbXpkdkJyQWE4YW1mMW5iaXhBbmVmZmRkMXExYlIzVjFOWWNPSFdMdjNyMGNQWHJVVW56Q3c4T0R1WFBuY3NjZGR6UlozancrUHA3Smt5ZXpmZnQyUHYvOGN5NWZ2a3hTVWhKSlNVbXNXN2VPb1VPSE1uNzhlS1pObThhUUlVUGE4MDhsaEJWSmd2cUl0TXJMVkJvTjZMUU9PR3JzR09vYXdMbWZLcFJjYlhQV1FhYjdSV09uMXVCaHIrT1dvSEY4MGNJaS9KQUdheWt1Vk9SMWVleDlrZDVjaTdQR0hxMnE2WjI1OStZbmNiNzhFczlFM1VxWXpwYzN6MjNya2dRSTRPL3AvMmJIcGROV3IxMmRYRGQzRVh0M3lHVHVIM3d0SnNYTTNmdmY3Sko0Ymg4MGtRZkRwMWtTak1PRjUza3plUnRHeFVSMjFSVitmL29UWGhvNWx3QkhEMFo1aFBMR21BZDRQZWxyTWlvTDJ0MVhjOFZGYXN4RzdOVjFIMWNsTlpYOE1lV2ZaRlFXVUZKVDJXeGJuYjJ4MFpXSlFrdnQxY2VaVTEzRTB6OTgyT2o5ZHlZc2FIVTBTYTFTZGJoVTZ4L09iZU1QNTdaWm5yODU3a0hDZFhYVDQrWWQrR096UDlmcnhqL0NJR2R2YXN3dFY5VVN3aFlXTGx5SVRxZXptcEwyMGtzdmtaYVd4cXhaczFpMGFKRlZBaEFaR2NtUFAvNW9WYnA2eXBRcDFOVFU0T1hseFM5LytjdEdSUWx1dnZsbTNudnZQVFp1M01qR2pSdGJqQ2M2T3RvcXNRQ3Nxc1AxRkVWUnlNakl3TmZYdDFIeU5XSENCTFp1M2NyU3BVdng5L2R2bEtBb2lrSlJVUkZWVlZYWTI5dnppMS84d3ZLZVJxTmgrZkxsYk5xMGlRY2VlSUJqeDQ3eDRvc3ZXbFhkQ3dvS1l1N2N1Y3ljT2JQVklncGFyWlk1YytadzY2MjNzbS9mUHJaczJVSmlZaUtLb3BDU2tzTEZpeGU1NFFZcFR5MDZSNUtnbnp4OXZQSEZCOENDaU9zWjV4bk9zYUpVUGtyZmg0bjJUZlhSYVJ4NFpzU3QrRHE0Y2JJNGcvWHAvOFo0MVFoT1crNmFteFdGaE5LTFRQYXV1K3N4eG5Od3MwbFFvYUdjM1pjVExIZXY1d1JQWUh2dWlXWkhneUpkL0MyUEw1UkxFZ1JnTU5VbFFScVZHaFUwT2R2OVVuVUpTMDkvVEpSYk1Bay96WXZ2S1NycXFnQUNYS3k2UW1sdDNWNE45ZFAzekVybjUrZTdhQjM1NzJHekxkTTlBWFpjT3MzN3FidXMycy9YbC9MNzA1L3dZdXhjd25RK0JEcDU4TnFZKy9sYjJyL1pjZWxVdTFZSzVGWVg4Ni9MQ1ZRWkRlVHBTN2hVWFV4T2RURUYrbEsrL0NsWnFEUVplcndTWTFNSlRHdkpTMCthRXp5Uk1GMWRvWTYza3I5dGREUGpCcjhZN2d5cG0vYVMyTXJQcXFkZFhXbGFnN20yeGNUZVNWTjNFVk5qa2lSSTlENWVYdFkzRG9xTGk2bXRyZVcvL3V1L3VQMzIyeHNkLzl2Zi9wYjMzMytmL1B4ODFHbzE0OGFOWStiTW1haFVLaVpQbnR4a0NlMjc3cm9MSnljbjl1M2JSMEZCQVVvVG43dHVibTZNR2pXS2UrNjVwOHYzOWxtK2ZEbEFpNXZGWG4yTVNxWGk3YmZmSmk4dnIxRlN0MkRCQW1wcmF6bDgrREI1ZVUxZkN6ZzRPQkFWRmNXamp6NUtVRkNRMVhzdUxpNDg4Y1FUUU4ybzEralJvemx6NWd6eDhmSE1taldMY2VQR3RmdmZRSzFXTTMzNmRLWlBuMDVPVGc2N2R1MWk5KzdkUFBiWVl5MFd4aENpTFNRSitrbE9WVkdqMTV3MTl2ZzUxQzJZbk9nVmlZUGFqalZKVzZrdzZ0dlVwazdyd1ArTXZCbmZuOW9JZGZaR2I2cHQwMkxscHB3cXpyQWtRWk85aC9KcDVzRm1qOTJTZlpRWkFhTlFxMVM0MmprMU94cWtWcW1JY2d1MlBFOHF5K2xRYkxhMlljcC9kZHVVc1M4N01LTFExYU1JVjNPMWMyTGxxSHNCV0pYNEpjZUwwb0M2Q25ZQTVuWW02MWNiNnhuT2I0Yk94TWVoYmlHdlNUSHoxN1E5L0RQM0pNNGFlOFo0aG5Pd01ObHlmSEZOSlV0UGIrS3BJVE9aNWpjQ2U3V1dKNGJjUkp6UE1QNTBma2U3ZnViZlNmbXVVN0ZmVFFGeXF4di8vMjVLa0pPWHphczh0dGRnblMvM0RhNmJyckkzUDRuLzVQOW85WDZRa3ljM0I5WGRnUzZycmVMTmM4MFhqM0N6YzhiRHZxNlF3Nlhxa2hiNzFXbnI5ajZSa1NEUkczei8vZmN0dmg4VEU4TmYvL3JYWmkvQ0l5SWllUFhWVjV0OFQ2dlZObG1hV3FWU2Njc3R0MWoyRGVwcWI3MzFGaVpUODFOTkc2NmxhYzh4S3BXS3dNREFScS9yZERwTHBiak9VcWxVTEYyNkZJMUdZeWtJMFZuQndjRTg5TkJEUFBUUVExM1NYa2VFT3Ztd0pIb09UaHA3M0d3OFRWMTBuaVJCTGFneTFmRDhtVTk1YWVROUROYjVNc29qbEZkSDM4ZXlNNTlTVXR2eUxzbWU5anJMblhHb3U2QllrZkE1K1IxTWdBQ09YYm5BcjRmY2hJcTZDeDkvUi9kbUx5NHY2MHZaWDNDT2FYNTFpeE9iR3cySzBQbGI3dWdhekxVa2xmYk5KS2kzYW1sS1ZzUDMza3IrdGwzdHVqV29PRmJhNEdkUi9kTXYrSTZPQkxuYU9mRncrSFNyNm5NRmhqTGVQTGVOYzJXNURITDJabW4wSElLY3ZIZ2pDYXRFU0crcVpXM3lkcExLY2xnUWNUMTJhZzJqUEVKWk4vNFJ0bVFmNDR1TFIyeHl3V3cwbTlvOFV2TlovQ0xzMUUxUGdleU5IRFYyTElxNkJhMUtRMGxOSlg5TjIyMzF2a2FsWmxIVUxUaHE3RkNvK3prcnFxbG90cjJ4bm9NdGoxTmJtQnBycDlaYTFvZEpFaVQ2aXE0ZWllbHVmYjBpV2t2N0hmVlZ6bHA3b2x5RGNMRnpiSGE2dk9nN0JuUVNwS0t1NUc1TFRJcVoxNU8rWm5uTTNRUTZlWkJkWFlSUk1Wc3FaRFZuWnNCb1N3S1VVMTNFL3lWK1JhVlIzK3A1VlVaRHM5T0hydFJVY0w3OEVzTmM2KzdneFBrTWEzSHg5UmZaUjdqV2J3UjZVdzNiY2s4MGVXRThwc0ZGVDJKcGRwOWQ0SHhKWDBLWnNicEwybEtqSXRESkU2ajcvdWZwVzc0amJndnVEZTVBbGRiOG5BVFZsNjV1NzRXcFJxVm1WdUFZNW9WZGc4dFBkL2loTHNuNTgvbnZMYU9mL283dWx0R1MzL01JbnBvQUFDQUFTVVJCVkE2ZlRZR2hqUFBsMW5zNWZIZnBGQmZLODNobXhLMzRPN3BqcDlaeVQyZ2NNd0pHOFdYMkVYWmNPdE9vOElOb1B4WHcyMkUzRStyc2d3SzhuZkpQeW1xdC93L2NOM2dxUTF3Q0FOaHk4UWduVzVoR3FFTEZyY0hqTGMrUHRWRHBjckRPMS9LNHRKVWJRa0lJSVVSdk5LQ1RJQzhIVi83ZnBDZmFkYzVrN3lGTWpudTZYZWNFTzNueHpvUUZiVHIyc2FQdldlMzFjN1ZEaFNtV0pPaDZ2NWdXazZDc3lrTCtmSDRIUjY2a1V0Yk1oVXFjenpETDR4TkY2VzJLc1RkYWNtcFRsN1ZscDlid1dmd2lvRzRmak02czk3aDZyZG5xVWZNdFErZ04zeXMyL0h4My9za2hNMW90eWR4d0pLamhoVy85M1hsREM5VUFHMUtoWXFydmNPYUZ4UlAwVStKWDMrWUhxZjlpZjhFNXErT1BGNld4SmZzb2R3NmFoTDFheTlMb09menV4SVpHSTZNWEt2TDQ3ZkcvTXkvc0dtNE5IbzlHcGNiVFhzZWpFVGR3MTZBcDdNdzd6WGVYVGxIY1FtR0QvcWExUWczQlRsN3RLdVl3TnpTT0tUNTExZUJVd0F1eGQ3ZDQvSjBoa3kzcmd1bzFuTFo1Wjhna3kvckFmSDBweDRwU0dlSVNRSVNMSHhtVkJlVHBTNmswNnZGemRPZVJpT3NzNTNXa0FJYm9IOEoxZnF3Y2RTL1ZwaG9jMUFQNmNrSUkwUWZKcDFZZnM2L2duS1ZTVjZqT2h5R3VBUzBXTS9nK3IvazlndndkM1luNGFaTkVCWVVERGFZMmRaZFFaeDkrTy94bVFuWGVuQ3JPNEkvSi8yenpHcXVlVW1zMllWUk1hRlVheTFUQmptcTQxaXpReWNOcURuRlQ2OURhcW40RFRyM0pldkc2NDAveHRsUVNIZXBHZnFiNlJuRlh5R1NyNm9BS3NQdHlBaHZTLzlOb1ZLSGVwb3g5UkxrR0VlMCtDQzk3RjU0WmNTc3ZuUDJzMFVpandWekwrdlQvOEovOEgzbHE2RXhMOHU1aDc4dzlvWEhjRlRLWlU4VVo3QzFJNGtCQk1pYkZ6UDJEbTk2em95RTNyVk96eDVYV1ZyRXQ1MFNyYmZRSHA0b3ptQk04Z1dwekxkNzJMcDFxYTNiUVdPNGZmSzNsK2Z1cC83S1VpWDlxNk13V3pxejdUQklEazA3clFLeDdDQlZHUFViWkxGY01BRlhHR3JLcUN5MXJndW9yYVlxK2FVQW5RVVdHQ2g0NThtZGJoMkdsNGRTbXBsd3hsSE95T0lOeG51RUF6QWdZMWVHS2JnM1hmU1NVWEd5eDNIQlhXUlIxaTJVcXpRU3ZTQjRNbjhhZnp1L3M5bjdicThwWWc1dWRFM1pxVGJON01yVlhySHRvbTQ3N05QTWcrd3V0THl6ZkdXODlrbGlmVEYwOUZjbE5XL2Q2ZVF1SjVUUy9FVHdZUHIzUmhYTmF4V1UrU04zTnVWYUtZNWdWaGJYSjIzbHIzTVBvdEE3RXVJZHdyZStJUmd2eTYyVlVGckQwMU1mTURCekZQYUZ4ZVAzVXIwYWxacnhYQkJxVm1yMzVTUURjSFRLbHhiNmhidDFTYzhmbFZCZjEyaVNvdWMxTEh3cWZEdFFWTGRqU3hNanVIWU1tV28zODFVc3B2OFNxeEMrcE50V3dkdHhEbGo2T0ZkVk5ZeHZ2R1dFWnNWbHlhaE9WcHJvcWxGTjlvcGdYVnJmZmlZdldrUVVSMTNPOWY0eWwzYyt5RGxrS2JXUlVGcUNnTkx2LzBuZVhUdkZqYWZzMmFoUkNpTDRxcTdxUTEzNnMyenczeGoyRVZUOFZLQko5MDRCT2doU1VIcm53NzJxNzhzNWFrcURyL0tMWmxMRy8yZWx1emRHbzFNd0lHR1Y1dnJjZ3FVdGpiTTdWKzUwMEhJWG9LcTFOSld2S1h5NVlWeFlxcjYyMkpCcE9HdnRtUjZ2OEhkMHBOK3JiVk9aOHBFZmJrcUNTMnNwV1I0bnFSNEt1VG9MY2Y2cnNWZDdNS0E1QVhuVUpYdlk2eS9Nck5SVjhuTEdmUFpjVDJsek91dEJRenZ1cHUxZzRiRFovUy90M3N3bFFQUVdGSFpkT3MvdHlJak1EUm5GbnlDUzg3RjNRbTJwNTUveU9OdmJhdHpVM2RiVStDU28zNnBzODVxYUFrVTBtUWRDNG1tTnh6YzgvT3czdlVPYnBTeXdqZXlXMVAzL216UTJkMGlnQitpVHpnT1Y1amRuSXllSU1BaDA5MEtvMWFGVWFhczFHTGxXWHNDYy9zZFh2dXhCQ0NORmJEZWdrcURtZDNXU3hyVHBhUnZub2xRdGNNWlRqN2VDS3ZWckxMVUZqclM1YzJpTE9aeGllUDEwSVZ4ajFsanZ4M2UzSWxmTk05WTFxOFB4Q2wvZFJ2ejlTZTF5ZEJKWFdWaEZNWGNLbTB6bzBtd1F0aUxpQlVSNmg3Q3RJNHV2c0g4aHBwaFN6V3FXeXFyd0ZkUWxVcGRIUW9lbUF6WTBFZWRqVmZVK0xhNXRQN2xQS0w3SHowaG5pZklheEpmc28yM05QZHFoUVFmMkdzYTJWVW02bzFteGtlKzRKZHVhZFlXYkFLR3JNUnFzMWNNMzluM2g5elAwTS9XazZYVy9ZbDZlLytEampBQk84SXZHd2MrWXZGNzV2Y21yYnlvUXZMQWxWaldMczFEUk8wYjlVR2cya1YrWmIxZ1NGT3Z2WU9pUWhoR2d6U1lMNklKTmk1cHZjNHp3Y2ZoMEFOd2VONWV1Y0g5bzBHZ0YxaStIbmh2NDhuV2hYM3RrZUszUDdUc29PTGxXWEVPTHN6Wm1TVEw2N2RLcEgrbTJ2aG5mTHZSMWNteXhGN21ibnpIaXZjTXVvMnBFckY1cE5nbUxjUTZ5cXJnRzhNbm8rV1pXRnJFejRBcVZkVzRyK1BCTFVjQVRRVVdObjJlT2x0VkxzR3pMMnNqNzlQMVNiYXF4ZTN4VDMzNjFXVE95SXE1T2IrbVNvTFVLZGZTd0prSzIwTkxyb1lhZHI5UDZHOVA5UWRkVy9iVzlrTU5meWgzUGZVRjZycDhCUXhzSmhzeW11cWVCVVNTWm5TN0lzeDcwNTdrRkFFbEJoTGIweW4rVm5OZ013M0MySXBTUG0yRGdpSVlSb08wbUNXbkJaWDhyS3hDKzZ0TTNsTVhmaDcramU2WFoyWGpyRDNKQTRkRm9IWExTTzNEVm9FaHN6OXJYcDNHdjlvaXgzN0V5S21XOXpUM1k2bnJZeW1HdjVPSE4vai9UVjJnWGJPeE1XTkpxZVY2K3d3ZWhFYzR2T3IvTWJZZG1jTkxlNm1CTS9yYU5vU3YwbXQ1ZXFpeTNsdDNVYUI4WjZEbVplMkRYdEhzbXJueDdsYnVkc0dWbnphaENucjRPYjFZZ2JRRUxweit1KzJwb3c5d1kzQm95MGRRZ3RqaTdxdEE2TjN2ODA2MkNmU0lJQTBpcnlBZkJ4Y0xWTWpSdms3RzJWQkluL3o5NTloN2Rabm4wZi85NlNiRm1XdlBlMll6dHhZc2ZaSVFNQ0pJR21FSGJiVUFxbEJWcm9BRnBvU1JodEtWQkNDdzhqRDZGMDBMNFVtZ2NvRkFnekE4TElJbnQ0WmpqZWNieGx5L0xTZVA5d2ZHUEg4aDd5T0QvSDRRTmJ1c2RweHlUNjZicXU4eEpDQ0RIZVNBanFnYzFwSC9LcEgwTzFEMCtqdllXTkpmdjRibHpiVHZFcm8rYndZZWxCcW5yWUNCSEFVNlBqaHJpdk8ydHRManRDUlhQZGtOUTBublQ4bVFUcHUrNTJyVkVVTG8rY3JYNzlmdW1CYnNkeUZHRCsyUkIwc0NaZkRVSC9lK3hqZmozMUNyNGR1NEJESGZadjhmY3dFdVh0T3B5MWF4OEptaHVZeU56QXhDN1BYeFk1aThzaVozVjY3SkdNdHpqWTBuTWI5SzFuTW9hazFXMk1keERUL0tJQkJ0WDl6ME9qNDZMUWFTNGUxeExoRlVDaHRYTEExeDVwdlhXKzY2N3JYWHV6aTc3NHhaVEwrTVdVeTdvOC92S0NuL1Y2N3J5enY2TUErM29JOUVJSUljUjRJQ0ZvRE50WXNvOXZSc3pFMzlPSXAwYkhiVW5MMUs0bDNmbE83RUoxSktyRlllTS9oYnRHb3RReHArTTZsMUFYSTNlTGc2ZW9qMXRzVFd3N2s5SHR0YWI3eHhLaTk2V2tzYnBUdU5wWm1jdEhwZEY4TTNJV2N3SW5xWTlmSDdkSTdkN2xpZ0w0ZUhoMSsveGcvRE52MjZDdm9RQi9tbldqK3ZWZ2ZzZVdoNlYxYWlzT29GTzAvSHJxbGFUNXhiQTI2NTBSR2JGd3RWYXBmZTFnWDZlSTlkYjVycWV1ZHlOaC90a3c3UVMxdzV3UVFnZ3hYa2tJNmtGL055OGNhVTMyVmpZVTdPQ25aL2Z4V0JDVXpNTGd5ZXlxUE9ieStGaGpNRmRIejFPL2ZydDR6NFRhckxJL2lxMVY2dWR4NXl6MlZZQnJZdWFyWDc5ZHZMZkhmWG1XaGJWTjU5cnZZalBhLzNmcWMwb2FhL2lnOUFEWG5iT1JaWGVjd0hkM3J1dnkrS1BUdjhNVTMwZ3FtdXY0bVlzWDVTTzFqOGNGb1ZOSk1vVURiVk5LUHl3ZDJMb3ZqYUp3MWRuZjE5cVdCdnpQTnZJSTlmSlRnL3h2VXEvam1kd1B1djJkbjJqNjJ5SzduYmRPVDVwL0RORDIrLzNQODM3aTh2bzkvWjM0aDh5MzJTZmhTUWdoeEJnaElXaU0yMXAyaEtWaGFhVDRSZ0p3ZTlKeWN1cEt1b1FidmNhRFg2VmNvYTVoS1dtczVxMmlyMGE4M3JHaXZLbU9KbnNyWGxvUFlvMmRROUNTMEdscXR5eHpxNVVQZTFqZzc2M1RzeUE0R1lCZGxjZlVQNmQyTFM0YUJMeDRZZ3ViVGgvdTlOaTVMenpQN2VibXBmVWd5YWN0ZUp5b0x4dFF0N2VoNEtIUjhyME8weTMvbmYvbGdLZUFMZzZlb29hZHpXVkgrRTdzUWdCS0c2czVVbHZJTnlObTRxSFI4dXVwVjdEKzJDWSs2V0UwYmpUb3J2TmRieU5LUGExZE8xZC9XMlMzdXpCa0tqcEYyNmQ3Q0NIRVJPV3Q5V1NLYnlSYVJVT0NLY1RkNVloQmtoRFVnOU9OdGF3NS9POGh2ZVlUTTc1SGhNRi95SzduQk5ZZjM4UXpzNytQVHRIaTUrSE52U2tyK2UzUk4zQTR2MTZsOHFPa3BlcWVQRTdneGVOYmFKVWR2cnZseEVsK1F6a3B2bEdZZEY0RTZYMm9hcTdIUTZQcnRHN2p2MFZmOVRnS2RHbDRPcDRhSGRVdEZuTHJTcnFFb0w1Nk1uc2pBTWU3MlJnMzNUOVdEYmc1ZGFVRHVrZGY2RFVlM0pOeU9WOVc1TERkUlR2bGI4VXNVS2NKSHFzLzdmS1l2dEFwV200NCszTzJPeDFzUG4xWURVRUFmenV4RlE5RnkvTHc2U2dvL0d6eUNqU0toaTFsUndaMHYrSHlWZVZ4QXJwcHJER1MxK2pOcFdjYk83UTZiTHhic3EvTDgrM1Q5T3BiRzlsVWRyakw4OURXOUVNSUljYXpXTzlnMWt5OUNwT0hsN3h4TkE1SUNPcUJBNGY2N3VsUVhuT29GVnVyZU9YVUYveHcwc1ZBV3p2bVd5WmR6TjlQZmdyQTVaR3oxU2xaQUc4VjdTYkRYRFRrZFl3Mmc1M09lS3orTkNtK1VRQ2sra1h6UlhrMjEwYlBKMFR2QzdTOTZPdHBxcGRXMGJEeWJQT0U3Ulc1L1d5QzNkbWVxcE05anFoYzJLRjV3QlRmU0NhWnc4aXpuQm5FSGJ2eTBucnd5UFR2a093VHdkekFSRHdVTGR2S005WG5ZNDNCNnBRK2g5UEpYMDVzR2ZEM2ZGbmtMTUs5MnQ0czJGR1IyNlhoaHhONDRmaG1QRFU2bG9ST1JRRitrbndwV2tVenF0cXU5N1ZqNDNCZm95ZVRmU0tJTjdhOW83bTlNcGQvNTNmdDN0Z2VndXBzalM2ZkYwSUlJY1lhQ1VFOTBDbmFJUjIxYWIvbWNOaFlzcDlwZmpGcUsrYkxJMmRUMlZ4UFdWTXR0eVplckI2WFpTN3VkenZtaVNyTFhNeVZVWE1CU1BlUG83Q2hzdFArU244OStVbVB3ZVQ4a0JTMXM5eldBWTVReEJtRHVUSCtBaHhPV0p2MXRzdGpqRG85OHpwMGlGc1VQSms5VlNlR1BBUTEyVnM1WVRsRHNrOEVHa1hoemlrcjBDaUtPZzN0dGtsTDFkR29qMDRmVkZzdnQwdjFpK0ZZL2VsZXArcVpkRjdxejltSmt6ZUtYRGRXY09KazNiR1A4UFAwWm9aL0hBcVFhQW9iNUhjNThWd2FrYTUrL3RFQTEyK0ppY21vMDVQcUY0UGQ2U0NtbDQ2VzU5Sm90ZGp0ZHJSYWVUZGRqRHk3M1k1R3EzRjNHY0xOSkFUMUlNekxqeGZtM3VidU12cHMzYkdQZUdMR0RlcTB0KzhuWElqZGFVZEJBZG9XcVQrWnZiSFROTG54ck1IVzNPTjByUE5EVWpEMnNERm9ocmtJdTlPQlZ0RXd3eitPZUdPSStpSi9WK1d4VG0ydFhiRTcyMGI5Y3VwS0tPclFhS0Uvcm9xZXA3YkFudTRmNjdJVDJtV1JzL0FZWUZ2ck1DOC8wdnhpMlZXWjIyVmZtNmRtM1FTME5TVjRMUE8vZ090cGFJcWlzTFhzS0U5a3ZjUFM4RFF1RGsxbFE0ZlJBZ1g0ZHV4Q3JvOWJ4STZLWEo3T2ViL0hFYUpiRWk5V041YmRVWkhiWTV0NnU5UEJIN1BlNVE4enJxZXdvWklYam04ZTBNOWhMR3YvbllTQnRjamVkUG9JQnEwbmZoNUdqdGVmSHBZYXhmaVVZQXpsc2ZSVldHeE4vVzY4b3ZmU1k3Rlk4UE1iL0w1NVF2U1h4V0xCeTlEMzdRZkUrQ1FoYUJ5eDJwcDVKT05ObnBoeEEwRjZIeFMrSG5tcWEyM2trWXczcVcyMXVyZklFVlRiMnNDTEo3WjArM3lhZjB5UElhakIxa3hPWFFtcGZqRUU2MzBJUGp1cVk3RTFxVk1OZTdLMzZpUk45bGJlTGU2NnhxS3YvcFgzT1F1Q2tqRm9QZmxCd29YODZ1QXJuUUtFbDlhRGxaRnpnTFlwYUJwRjZkZjFMd3lkeG5makZuTjcwakwrbWZjWkgzV1lTdFkrcXRKeEtwcXJhV2cvVGI0VXU5UEJ0ak9adkY5eWdQZExPamQ2Q1BIeTQrcm9lU2dvbkIrU1FrbGpOYThWN0hSWno5ekFSQzRPYmR1d3M5Vmg1OVUrVEFWcnRMZnd1NlAvb2NIV2hITlFrdzZIMW4xVHIyUmg4T1ErSDkvWDZadm5ObGp3N3VGM3VDK08xNS9teWV6M0JoeWtoUmdJLzZCQVNrdExKUVFKdHlndExjVXZNS0RmNXhWYUs5bFFzQU90b21HU0taUmJKeTBkaHVyRVNKRi85VndvYVd4NzUvbE1rNWxITTk3cTlqaHZyU2UzSlM3RG9QWGsyZHdQYVhaMHYwQyszVy9TcmxNN1hnMkh5dVo2dnF6STZkUUtHK0JVUXptMTBnNjdrdzM1MjNzTVFRQTdLbytSNmhmVDZiRVhqbSttMnNXbXRQSEdFQmFIVEdGTDJWSEttOHcwTzFyWldMS1ByNnFPRDdqRzJsWXJuNWRuc1NKaUpwTk1ZU3dPU2VrMHV2V3RtQVhxUGpxZm5EbktKZUhwM1YzS3BjWEJVNEMyVFVuUE5KbjdkSTRUSjg4ZCt4Q0R6cE41Z1lrb0tOdzVlUVV0RGhzN0tuTFY0N1NLQnJ2VFFYbVRtWFc1SDNIZnRLdFFnRld4aXlpMlZuY1pwZlBXZXZLVDVFdlVyOThyM2Qvbm11cUhlTzNlV09LdDlWUS8vL1B4eldUV0ZRTjlhNUd0b0hCandnVjl2cGVmaHpjM0pTenA5dmxYVDMwNXFvS29HTDNDb3lQSjNIK1k4Sm9hQWdMNi8ySlVpSUdxcWFtaG9yS1N0TGt6KzMydTFkNUM3dG5tUSsyemJNVFlKU0hvckdTZkNHWUhKTEN6TXJkTG05cC9udmRUQUU0MzFmREE0ZjlUSDE4Wk5ZZUx3OXJldFg3YzYzb2V6M3k3eXdMdWM3V0hLb1BXazl1VGx2TjI4VjdLKy9oQ3J6ZStIZ1p1VDdxRVJTN2VmWjdoSDhmVHMyL216OGMzYzdpMllFanVOMW85Y3ZabjNIVE85SzV6N2V6RDNqSkhhanIvckQ0NWs5SGpQa3pmaWxuQWRURUxlTE53TnhzS3R2TmF3YzRCdnlRMDZiejRmc0lTbG5jSU5qZkVMV1pYNVRIc1RnZFIzb0ZjRmQyMlpxbXUxY3JieFh0ZGhpQ2RvdVgrMUt2WmRQb1ErNnRQcWRQMG9neUJhdnR2aTYycFg3OFhEcWVULzhsK24wZlQyeG9sS0NpY0Y1VGNLUVE5UGZ2N1pOWVc4Y21aREhaWEhlZS9SVitwalJQdW1yeUNzc1phVGxpKzduYlg2blRnY1hia3NyckZ3cHVGdS90Y3oyaVJhQXBqUVhBeW41M0o0bEJOZnA4YXEzempiR2UyM3FadmRzZEg5L1dVamp4TGViOWFaR3NVaFd1anY5N3pxamNtblZlUHgyL0kzNDU5Z2t5M0ZZT2oxV21KbjVKSVJrWUdhV2xwRW9URWlLaXBxU0VqSTRQNEtZbXlKa2hJQ0dwM1pkUWN6ZzlwZTRkMDArbkRuYVpSK1h0NkE5QmdiK3Awem44S2R4R3M5K0dTOEhRbW1jSllPL01HZm5mMERVNDMxblk2N3BaSkYxUFZVcy9uWjdLb2JiVVM1dVhIYjlPK1JhUWhnSmtCOFR4dytQOEd0V21wQWx3VW1zb1BKbDJJcjRlMytuaGhReVYySE9xTG9UQXZQeDZlL20yMlYrVHdhdjZYZlg2WGZTakZlZ2R6OTVUTGlEVUdjYWdtbitkeVA4SmlhK3I5eEg0NFdOTjFVOUtlYUJTRkNFTUFzZDdCN0trNm9ZWUVnOWFUWDZSMFhsL1JVN09CMExOZDR4VEFldlpkOTc2K0srN1pZU3FTQm9YbDRkTzVNZjRDL0RyOGVRSkVHQUs0S0RTVno4dXorTVdVeTlUcGptOFU3cWF4bTlDbktEQTdJSUhaQVFuOC9lU242cjVFaTBLK0RzdGZWUjFYdisrK2FuYTA4bGptMnp3eDR3YU8xNS9tdVdNZnFzOXBGUTNSaGlCaXZZTlpHRHlaSDM3MVp6WVViR2V5VHdUVC9XUHgwT2hZUGUwcTdqMzRDblZucDJpMk9teHNLVHZDdFRIbjhlZmpXN3I5ZmtZYm8xYlByWk9XY2w1d2t0bzVNTTlTenVZK05zTm9EMEc5VGQvc1RzZDlyRnp0QVNURWNEblZVTTVMSjdlcGpSRnU2TEJIV0YvNCt2c1JOeVdSb3hrWmhBUUhFeGtaaWNsa2ttWUpZa2paN1hZc0ZndWxwYVZVVkZZU1B5VVJYMytaaGlra0JBRVE2R25xTkhmLzgvS3NQcDNucEczNmlVNmo1ZUxRVkVMMHZ2d2gvYnZjdGYrZm5WN1lueGVVUktpWEg5K05XOHdOTzlkUjA5S2d2c0FMOS9MbjRlbmY1c0hEcncwb0RLVDd4M0pUL0JKMW84eDJuNXpKNEc4blBzR0prOXNTbDNGSitOY3RzczhQU1dGQmNESmJ5NDd5VHZIZUVRMUR2MHk1WEczSE96Y3drZThuTEJteHhleGFSVU80d1o4WVF4RFIza0hFZUFjUmF3d215aENJaDZidEg5M3Y3MTVQZldzamVvMEhENlJlUTVLcDg4LzEyekVMK1BSTWhzdTlnU0lNWDcrVFdkQlEyYS9hMmw4OEE5eVVzQVJEaHlsTytRMFYvUFhFVnU2YmVpVitua2FDOVQ3Y011a2l0YmFjdWxJK09uMndVd0R1eUtORFI4S09vMk1YaEV4VlAvKzhQTHRmOWJhcmE3WHl3Skgvdzl4aTdSVDR3cno4MVBWSmVRMXRYZUljVGlkUDU3elAwN052SnVEczkvR3JsSlU4blBFZnRWbkhwcklqQkhpYTJGZDlja0QxRERldG9pSEpKNXpwZnJIcVkvNmVSbFpHemU1MFhNZmZoZUVXZC9iL0o0ZlRTVzFMLzliODJaMk9iamR4N2FpM0RWM0Z4TlJnYXliejdIWUxBNTBHNmV2dlIrcWNHWlFWbDVLWm5VVlRZeU1PKzlCdkpTRW1MbzFXZzVmQmdGOWdBS2x6WnFEVlNjZ1diU1FFQWQrTW5LbDJXRHBhVzBoMlhVbWZ6M1VDNjQ5dHd0L0RtelMvV1A3ZnFjODZoUmxmRDRPNmVXUkJReVVPcDVNV3A0M0hNOS9teVZrM0V1aHBJdFk3bUlkU3IrVzNSOStncFpmMndkQTIwakFuTUpGclkrWXo5ZXcrTnUycVd5eThlSHdMZXp1OGlIemgrQ2ErcWpyT0hVbVhxSXY3ZFlxV0ZSRXp1VFI4Qm51cVQ3RDU5QkVPMWVRUCszeis2SFBhcUxaM3NodEtKcDBYa1lZQW9neUJSSGtIRW1VSUpObzdrQWhEUUtkT1dxN29OVG9jT2owUHBWNm5ibXphNnJCUmIyc2kwTk9FdjZlUkgwNjZtRCs3Q0c3dEwwYWg1eEVqVjFMOW90WFAyd09RM2VuZ3JhS3ZlS053RjNhbmczL2xmMEYxaTRWb1E1QzZwcVBCMXN6VE9lLzMyUEhQeCtQcjZWTHRVNkttKzhlcVAvdks1bm95WEhTZGE2ZnBaZDZ6cTdWbUhVY25UblRZNExXMjFjb3p1Ui93KytuZlJrRmh1bjhzTnlkY3lEL3pQZ09ndk1uTSt1T2JlcnhmZjNsb3RJUGFMeXJjeTU5RklWTkk4NHRocW04VVhsb1BsOGM1bkU2TzE1L21RTTBwdnFvYytEcXcvcHJpRXdGQWtiV3F4NWJ0UW94V1dwMldxUGdZb3VKamVqOVlDQ0dHeUlRUFFRYXRKeXNpdmw0YzkxcGgxNjVWVHRxQ2gyYzMzWlBzVGdkL3l0NUlqSGR3bHhhemFSMFcxV2VaaTlYUHExc3NQSjc1Tm10bmZCY1BqWTRwdnBIY2s3S1NQMmE5MjIwUThmRXdjRkhvTkZaRXpDVHluSGVhYlU0Nzc1Y2M0UFhDblM1SEtmWlg1L0h6ZmYvZ1c3SG5jVlhVWExVVGxFWlJXQkNVeklLZ1pDcWI2OWxSa2N1T3lseE8xSjhlbGppMHJ6cVBCVUhKNnRkN3F3Yi9qbitLYnhUZmpKaEpoTUdmQ0VPQTJsNjVMK3hPQjJXTnRSUTNWbE5pcmNKYnErZkIxR3ZWMGFwV2g1M0hzOTdCVTZQai9tbFhBM0JwZURySDZrclYvWEdnYllGa2U2aW9hSzdEM004dWZFdENwM2I2dXRoYXhiTzVIM0t5UTVqYWRpYVRpMEtuY1d2aTE5MW9YamkrbVlybXVoNnYzYkVSUi91eGwwZCtQWEx4eVptakx2K3NXeDEyUERSYS9EeTgxU1lIZlRVcklFSDlQT2ZzSXRKMlIyc0wrVS9oYnI0VHV4Q0FlWUZKdkY2d1UyM1IzZDlwZWNOdHFtOFVOOFc3Ymg1UTFXTGhVTTBwRGxUbmM3ZzJud1piODRqV0ZxejNZZkxac0g3Q0l1MnRoUkJDaUw2YThDSG9teEV6MVJmTmU2cE9kQW9xN1N5dGpmaDRHQWpXK3hKbkRIWTUxYW5KM3RvbEFIbHJQYmt1NXV2Tk5jOWRlSDdTY29ZWFQyemx6c2tyQUpnZmxNak1nUGhPYTFvOE5GcG1CeVN3SkhRcTh3S1QxR2xiN1p3NCtiSThodzBGMjN1ZDF0YnNhT1hmK2R2NXFQUVEzNGxkeUxMd3RFNmJ0d2JyZmJncWVpNVhSYytsdHFXQi9UVjVIS29wSU1OY05HU2Q1ZGJsZmtScGJBMHgza0VjcmluZ3c5SUR2Wi9VSzJlWEVIRXVtOU5Pc2JXYVltc1ZSV2MvQ3EyVmxEWFdxaSs2Si90RThQdnAzOGJmMHdpMGhZQW5zdDVSOXdQYVhwSEQrU0VwQVB3MCtSdDRhSFI4ZkxhbGRMSlB1QnFTYzg5NTBkOFhHd3AyOE9qMFZXZ1VoVTJuRC9OUzNyWXVtNHBlRmptTDJ4S1hxdU15citSL3ljN0tyeHNSdEhRSXYrMGpmdkIxSUxFN0haUTIxaENpOTFVM1YzVTRuV3d0TytxeXBvcm1PaUlOQVdnVWhjc2paN094cEcrdHZoTk5ZVndjT2cxbzY2VGo2ditwMXd0M2t1NGZSMjFMQS85Ny9PTXVleFFOSlNkUTJ0ajlYa01kUlJvQ3U0eDdIZXZ3LzdVVE9Ha3BZMi9WU2ZaVm4reXlJZXhJV3hROFJhMzMzTEJaMzlxbzFtN3JFQ3piUjdJbXluNWhRZ2doaENzVE9nUVp0SjVjRTlQVzZjanVkUEQvVG4zdThyanN1bExtQnlXaUFHdG4zTUR1cXVNOU5qSlFBSDhQSTNNQ0o2bnRpODgwbVRsYzA3WDcxcWRuTXBqc0U4RjVRY2s4bS9zQmgyc0w4Tko2TURzZ2dmT0NrcGtiT01ubFBpQjJwNE12SzNKNHMyaDNqNXRKdWxMZFl1SEZFMXQ0bzNBWFYwVE40ZEx3OUM3MzhQYzBzaXhzT3N2Q3B1TndPbm53eVA5MWVaRTFFSTMyRmw0NTljV2dyOVBSOGZveW11eXQ2b3U3eXVaNjhodkt5Vytvb0tDaGtzS0dTa29hcTNzY1lmaG01Q3grbUhDUkdqSnRUanQveXQ3SWdRNkI5TThudGhCdkRDSGFPd2lOb25CNzBuTG1CazVpZDlWeHZoa3hTejF1SU4zM3NzekYvRi9CRHNESm0wVmZkWHBPb3lqY0ZMK2tVOXZ6TjR0Mjg5OXpqclBhVzdEYVcvRFdlbkp0OUh4OFBielJLUm91aldqckdIZWl2b3dXaDQwVmtUUFY5VHA3cTA5UzJWenZzcVo5MVhsY0dkVzJCOUVQSjEzRWVVRkpsRFRXNE9qaDV4aWtOekVySUVHZGR2alptVXlYcmVNZFRpZVBacjZGZFFSR1Rtd09lNS9Yc2J5eCtKZGQzbWdvYmF4bVIwVXVSMm9MMkZlZDU3STlla2RYUjgvajVvUUwrMTFuWC9jSmFyZHF4N05jZWJZN29NMXBaL2M1VS9BTzF4WlFtbDJEUmxGd09CMW9GSVV3THo4dURrMEQ2SFVFVVFnaGhCalBKblFJYXJTMzhFek9CMXdYY3g0bkxXYzQzVmpqOHJqWEMzY3lLeUFPRDQwT2c5WlQzY3l4cjFvZE50WWYzOVR0TkxlL24veVUxd3AycUJ1WmVtazgrRkhpTW5WRW9xTUdXek5ieW83d1FlbUJibCs4OWxWMWk0V1hUMzNPNjRVN3VUQjBHcGVlN1hKM3JsZnl2eGlTQURSYzdFNEh6K1YrU0wydGlmeUc4bjVOU2ZMeE1IRFg1QlhNUFRzeUFtM3JacDdLZVkrajU2eVRhZHVNOWkwZVNmOE80VjcrQU13Sm5NU2N3RW5xTVMwT1c3Y3R0SHZ6WmxIWGx0QUJua2J1VGJtaTA1cWhqU1g3K1hmK2RwZlgyRkdSeXlYaDAvSFc2ZFVBMCs3OXM2TnVieGZ0b2RuZXltV1JzM29jM1htcjZDc1dCaWVyVFJ1bStVVXpyVU1kdmNtem5PSGZQV3gyT2hJQmFDZzRnYWR5M25OM0dWMWNHVFdISUU4VEFQdXJUN2xzckRJL0tJbmJFbDF2NXRmZkxvcENDREhSeFJxQ1dUM3RLZ3hhVC9WTmJqRjJUZWdRQkhDZzVoUUhhazZwNzR5N2ttYzV3K3BERy9oMjdBS20rVVhqNjJIb2RaTXN1OU5CWlhNOU9YVWx2Rk84bC95R2ltNlB0VG50YWdDQ3RzWGpUK2Qrd08rbmYwZTl5N0g2MDJ3NmZaanRGVGw5YXA3UUgwMzJWamFkUHN5bTA0ZUpONFp3Y1ZncWk0T25FS1QzNGN1S0hONHAzanVrOXhzT3V3ZTRJV21MM2RicHp6TFBjb1luc3Q3dDlsM3lpdVk2MWh6YXdCM0psM1JhMjlSdVE4SDJJVjBYNHFIUkVhUnZlNkZyZHpwNDZlU25mSFIyQ3A0ckw1LzZESVBXZzVrQjhlbzB6L3JXUnQ0dlBhRHVRV094TmZGRzRTNytXN1NueDRYMGRhMVc3anY0S3QrSlhjanN3RWtFNjMxNmJTeGh0VFZUMW1SbWUwVU9INTgrTkdiYVhBK2xVNVp5TnAwK1RxOGlxQUFBSUFCSlJFRlVQT3ozeWFrcnhXcHJ4cURUZHhrVmJGZHNyWEw1K05IYXdtNkR0QkJDQ05lOGRaNmsrRVJpOHZEcXRKeEFqRTJLMHpuMkpvYjNwYVhyZUhCRDNQbG9GWVZQeXpQN1BlVnRzQlRhR2c3a1djcGRUbWNhVDdTS2hsOU52WUltZXlzdkhOL2NaUzFPZHhKTllTd09tVUswZHhCV1d6TTdLbkk3ZGVWenBlTlVxYjcrSG9kNitmRzd0Ry94NG9rdFhVYW5KcEwrdG1sdWY1Zk9TVnNRN0FzZkQ0TWFpZnV5MGFtN0pmdEVzQ3dzcmR2OWhReGFUMllHeEtQWDZOQW9HcHJzTFpRMFZ2ZTdoYnM3V21RUHBxT2ZHQmtaNWlKK2MrUjFBS2I0UnJKbTZsVnVya2lJa1NFaGFPeFJsSzZqSFJLQ2hJQ3o2eVpHNy84S283MitrZEErWmJISjNrTEcyYjFKeFBnbElXajBhN0ExYzZxaG5FWjdDM3FOamxqdjRONVBFbUlja0JBMDlyZ0tRUk4rT3B3UU1QbzdaWTMyK2tiQ2FOMUFWWWlKeXFqVGsrWVhnOFhXaE0waGUxU0o4YzlxYTZHd3NWSmRFNVJnREhWM1NXSVFKQVFKSVlRUVFnalJpOExHU3Y2WTlTNEFxWDR4UEphK3lzMFZpY0hvZVpXekVFSUlJWVFRUW93ek1oSWtoQkJDaUg2VE5VRkNpTEZNUXBBUVFnZ2grdTFVUTdsMGh4TkNqRmtTZ29RUVFnZ3hLTGwxcFR5Ui9XNm54MjZJVzl4cGRLalFXc21HZ2gwOVhpZldPNGdiNHM3djlOaUdndTBVZHJQbmxkeEw3aldTOTlwU2RyVEg4OFRZSWlGSUNDR0VFSU9XVzFmYTZldG1odzJkUnR2cDYzT1BPWmVDMHVrY2dDSnJkYS9ueWIza1hpTnhMekcrU0FnU1FnZ2hSTC9GZWdkaDBubGhzVFc1Zk42ZzljU2s4K3IwZFcrMGlxYlRPZTJQOVVidUpmY2E2WHVsK2tYM2VoMHh1c2xtcVVJSUlVWWQyU3gxYktocnRYWTdIU25CR0lwUnAxZS9ibStrMEJPalR0OWw3NVZURGVVMDJKcDdQRS91SmZjYXlYdDVhVDFJTklYVFpmZE5NV3E1Mml4VlFwQVFRb2hSUjBLUUVFS0lvZUlxQk1rK1FVSUlJWVFRUW9nSlJVS1FFRUlJSVlRUVlrS1JFQ1NFRUVJSUlZU1lVQ1FFQ1NHRUVFSUlJU1lVQ1VGQ0NDR0VFRUtJQ1VWQ2tCQkNDQ0dFRUdKQ2tSQWtoQkJDQ0NHRW1GQWtCQWtoaEJCQ0NDRW1GQWxCUWdnaGhCQkNpQWxGUXBBUVFnZ2hoQkJpUXBFUUpJUVFRZ2doaEpoUUpBUUpJWVFRUWdnaEpoUUpRVUlJSVlRUVFvZ0paVXlHSUMrdGg3dExFRUlJTVV6azczZ2hoQkREYlV5R29IQXZmM2VYSUlRUVlwakkzL0ZDQ0NHRzI1Z01RZk9Ea3R4ZGdoQkNpR0VpZjhjTElZUVlibU15QkYwVlBZOFF2YSs3eXhCQ0NESEVRdlMrWEIwOXo5MWxDQ0dFR09mR1pBankxbnJ5czhuZmNIY1pRZ2doaHRqUEo2L0FvUFYwZHhsQ0NDSEdPY1hwZERyZFhjUkFIYTR0WVAyeFRWUTAxN203RkNHRUVJTVFvdmZsNTVOWGtPNGY2KzVTaEJCQ2pET0tvaWhkSGh2TElRakFhbS9oM2VLOTdLazZRVmxUTFUzMlZuZVhKSVFRb2crOHRCNkVlL2t6UHlpSnE2TG40UzBqUUdQU1MzbWZjc3BTMGVNeHR5WmVUSUl4VlAzNlZFTTVMNTNjMXVNNUNhWVFicDIwVk80bDk1clE5eEpEdzFVSTBybWprS0hrcmZYa3UzR0wrVzdjWW5lWElzU29VRnRieTVZdFc1ZzNieDd4OGZFamV1L201bVlPSGp4SVVWRVJmbjUrekpvMWk1Q1FrQkd0UVFneE1ocHN6WnhxS09mOWtnTzlIbHZYMm9qTmFlLzBkYWE1cU1kem5EZzduUU9RWnlrbnkxd3M5NUo3amZ0N0tVN1FhclE5SGk4R1o4eUhJQ0ZFWi83Ky9waE1Kb3FLaWtZOEJPbjFlaFlzV0VCMGREU0hEaDNpczg4K0l6WTJsdlQwZEF3R3c0aldJb1FZWHFjYXl2bk5rZGY3ZEd5anZRVkxhMU9ucjN0amR6bzZuZFArbU54TDdqVVI3cVhUYURGSkNCcFdZMzQ2bkJDaXE4ek1UTEt6czFtNWNpVmVYbDV1cWNGbXM1R1RrME51Ymk0YWpZWnAwNmFSbkp5TVJqTW0rN0VJSWM2UllTN3FGSUpXVDd1cTIyTmpEY0Y0Njc2ZTdtaTF0VkRZV05uajliMjFuc1I2QjNkNnJOQmFpYldYRjVOeUw3blhXTC9YaG9MdEZGbXIwU3FhTHRQcXhNQ015elZCUW9pdUdob2ErUERERDBsUFQyZktsQ2x1cmNWaXNYRHc0RUhLeXNydzhmRmgxcXhaaElXRnViVW1JY1RnZFF4QlUzd2pXVE8xK3hBa2hPaTdKN0xmSmJldUZJQkgwMWVSNWhmajVvckdQbGNoU042U0ZXSWNNaHFOaElhR2N1clVLWGVYZ3NsazRvSUxMbUR4NHNVNEhBNisrT0lMZHU3Y2lkVnFkWGRwUWdnaGhKaWdKQVFKTVU3Rng4ZFRYMTlQWldYUHcrOGpKVEl5a205ODR4dWtwYVZSVmxiR1J4OTl4T0hEaDJsdWJuWjNhVUlJSVlTWVlDUUVDVEZPUlVkSDQrSGhRWDUrdnJ0TFVXbTFXcVpPbmNxS0ZTdUlqWTNsK1BIamZQamhoMlJsWldHejJkeGRuaEJDQ0NFbUNBbEJRb3hUV3EyV21KZ1lpb3FLUmwzQThQYjJadDY4ZVZ4NjZhV0VoWVdSbVpuSmh4OSt5UEhqeDNFNGV1KzZJNFFRUWdneEdCS0NoQmpIRWhJU3NObHNGQmYzdkorQnUvajYrckpvMFNLV0xWdUdyNjh2aHc0ZDRxT1BQaUkvUHgvcDJTS0VFRUtJNFNJaFNJaHhMREF3RUY5ZjMxSFJJS0VuZ1lHQlhIVFJSU3hac2dTOVhzL2V2WHZadkhrenhjWEZFb2FFR0tXTU9qMnBmakdrK0VZUjZ4M2s3bktFRUtKZlpMTlVJY2E1aElRRURoOCtUSDE5UFQ0K1B1NHVwMGRoWVdHRWhvWlNVbEpDUmtZR3UzYnR3c2ZIaDVTVUZHSmpZMldQSVNGR2tRUmpLSStscjhKaWE4TG1zTHU3SENHRTZCZlpKMGlJY2E2NXVabjMzbnVQeVpNbms1NmU3dTV5K3N6cGRGSmNYRXhPVGc2MXRiVjRlM3N6ZWZKa0VoSVMwT25rL1JzaFJnc0pRVUlNclVKckpjME9Hd2F0SnduR1VJdzZ2YnRMR3ZOa3MxUWhKcWpkdTNkVFZsYkd5cFVyeDJTQUtDc3JJeWNuaDRxS0NqdzlQVWxPVGlZcEtRbFBUOC9lVHhaQ0RDc0pRVUlNUFoxR2kwbm41ZTR5eGcwSlFVSk1VRlZWVlh6NjZhZk1tVE9IU1pNbXVidWNBYXVxcWlJbko0ZlMwbEowT2gyVEprMWk4dVRKR0F3R2Q1Y214SVFsSVVpSW9TY2hhR2hKQ0JKaUF0dTZkU3QydTUxdmZPTWI3aTVsME14bU03bTV1UlFXRnFJb0NyR3hzU1FsSlJFUUVPRHUwb1NZTUU0MWxQUFN5VzNZblE1aXZBTzVJZTc4QVYzSGJyTlRWbHhLYlZVMXpVM05PT3dTcU1UWW85RnEwWHZwOFE4S0pEdzZFcTFPTzZqclNRZ2FXcTVDME5pYkZ5T0VHSkRrNUdUMjdObkRtVE5uQ0FzTGMzYzVnK0xuNThmOCtmTkpUVTNsMkxGajVPZm5rNStmVDJCZ0lJbUppY1RFeEtEVkR1NGZJQ0ZFenhwc3pXU2Fpd0J3TXJEM1UrdHF6ZVRubmlRa09KaTBhYW1ZVENiNWYxZU1TWGE3SFl2RlFtbHBLWm43RHhNL0pSRmZmNzhCWFV2V0JJME1DVUZDVEJBeE1URWNQbnlZRXlkT2pQa1ExTTVvTkRKcjFpelMwdElvS0NqZzVNbVQ3TjI3bDhPSEQ1T1FrRUJpWWlKR285SGRaUW9oWEtpck5WT1FlNUxwYVdreWlpdkdQSzFXaTUrZkgzNStmb1RYMUpDUmtVSGNBSVBRaG9JZDVOYVZBdkJvK2lyUy9HS0d1bHlCaENBaEpneU5Sa05pWWlKWldWbFlMQlpNSnBPN1N4b3lIaDRlSkNVbGtaU1VSSGw1T1NkUG51VFlzV1BrNXVZU0VSRkJZbUlpNGVIaHVCZ05GMEs0Z2QxbUoxOENrQmluQWdJQ1NFdEw0MmhHQnFselpneDZhcHdZSGhLQ2hKaEFFaE1UeWM3TzVzU0pFOHljT2RQZDVReUwwTkJRUWtORGFXeHNKQzh2ajd5OFBMWnYzNDdSYUNReE1aSDQrSGowZXBsYUlJUTdsUldYRWhJY0xBRklqRnNCQVFHRUJBZFRWbHhLVkx5TTVJeEdzdk9nRUJPSWw1Y1hNVEV4NU9mblk3UFozRjNPc0RJWURLU21wbkw1NVplellNRUNEQVlEUjQ0YzRiMzMzbVBIamgwVUZ4ZmpjRGpjWGFZUUUxSnRWVFdSa1pIdUxrT0lZUlVaR1ltNXVzYmRaWWh1eUVpUUVCTk1jbkl5aFlXRjVPZm5rNVNVNU81eWhwMUdveUVtSm9hWW1Cak1aak1GQlFVVUZCUlFXbHFLcDZjbk1URXh4TVhGRVJRVTVPNVNoWmd3bXB1YXg5V1VYQ0ZjTVpsTU5EVTJ1cnNNMFEwSlFVSk1NSUdCZ1FRR0JuTHMyREVTRXhNbjFEb1pQejgvMHRQVG1UNTlPdVhsNVdwWHVaTW5UMkl5bVlpTGl5TXVMazZhS1FneHpCeDJ1M1NCRStPZVZxdkZZWmNaQjZPVmhDQWhKcUNVbEJSMjd0eEpVVkVSc2JHeDdpNW54Q21LUWxoWUdHRmhZZGhzTm9xTGl5a29LQ0F6TTVQTXpFeENRa0tJaTRzak9qb2FEdzhQZDVjcmhCQkNpQ0VtSVVpSUNTZ3lNaEpmWDEreXM3T0ppWW1aVUtOQjU5THBkTVRIeHhNZkg0L1ZhbFdueSszYnQ0K0RCdzhTRVJGQmRIUTA0ZUhoRW9pRTZDREJHTXFqNmF0b3RMZWcxOGpMQ1NIRTJDSi9hd2t4QVNtS3d0U3BVL25xcTY4b0xTMGxLaXJLM1NXTkN0N2Uza3lkT3BXcFU2ZFNYVjFOUVVFQkpTVWxGQmNYbzlGb0NBc0xJem82bXNqSVNEdzlQZDFkcmhCdVpkVHBTZk9Md1dKcnd1YXd1N3NjSWNhTldPOGdGQlMwaWtZMlNoMUdFb0tFbUtCaVltTEl6TXdrS3l0TFFwQUw3V3VuWnM2Y1NYVjFOY1hGeFpTVWxMQjM3MTRVUlNFME5GUU5SRjVlWHU0dVZ3Z2h4RGh4UTl6NTZEUmFURHI1dDJVNFNRZ1NZb0pTRklXVWxCVDI3ZHRIV1ZrWjRlSGg3aTVwVkZJVWhhQ2dJSUtDZ3BneFl3YTF0YlZxSU5xL2Z6Lzc5KzhuSkNTRXFLZ29vcUtpOFBiMmRuZkpRZ2doaE9pRmhDQWhKckM0dURpeXNyTEl5c3FTRU5SSC92NysrUHY3azVhV1JsMWRIU1VsSlpTVWxIRG8wQ0VPSFRwRVlHQWdrWkdSaEllSDQrL3ZQNkhYVzRueHJjSFd6S21HY25WTlVLeDNzTHRMRWtLSVBwTVFKTVFFcHRGb21ESmxDZ2NQSHFTaW9vS1FrQkIzbHpTbStQcjY0dXZyeTlTcFUybG9hRkRYRDJWbVpwS1JrWUZlcnljc0xJenc4SERDdzhQUjYyVnV0eGcvVGpXVTg1c2pyd013eFRlU05WT3Zjbk5GUWdqUmR4S0NoSmpnRWhJU3lNN09KanM3VzBMUUlCaU5SaVpQbnN6a3laTnBhV21odkx5Y3NySXl5c3JLS0N3c0JDQWdJRUFOUklHQmdXZzBHamRYTFlRUVlyVFpVTENkSW1zMVdrWERyWWtYazJBTWRYZEo0NUtFSUNFbU9LMVd5K1RKa3pseTVBalYxZFVFQmdhNnU2UXh6OVBUaytqb2FLS2pvd0V3bTgxcUlNck56U1U3T3hzUER3OUNRMFBWVUNScmlZUVFRZ0FVV3F2SXJTc0YycWFkaXVFaElVZ0lRV0ppSWprNU9XUm1abkxCQlJlNHU1eHh4OC9QRHo4L1A2Wk1tWUxOWnFPaW9vS3lzakpPbno1TlNVa0pBRDQrUG9TRmhSRVNFa0p3Y0xCMG5CTkNDQ0dHa1lRZ0lRUTZuWTZVbEJTT0hEbENlWGs1b2FFeTlENWNkRG9kRVJFUlJFUkVNR3ZXTEN3V2l6cEtsSitmejRrVEo0QzJVQlFTRXFLR0loa3BFa0lJSVlhT2hDQWhCQUJKU1VtY09IR0NJMGVPc0d6Wk11bHFOa0pNSmhOSlNVa2tKU1hoZERxcHJhMmxzcktTaW9vS2lvdUx5Y3ZMQTlyV0hBVUhCNnZCeUdReXVibHlJWVFRWXV5U0VDU0VBTnJXQnFXbXBySjM3MTZLaTR1SmlZbHhkMGtUanFJb0JBUUVFQkFRUUhKeU1rNm5rL3I2ZWlvcUtxaXNyS1M4dkp5Q2dnSUF2THk4T28wVStmcjZTbkFWUWdnaCtraENrQkJDRlJjWHg3Rmp4OGpJeUNBcUtrcTZsN21ab2locUcrN0V4RVFBR2hvYTFGQlVVVkZCVVZFUjBOYU1JVEF3a0lDQUFQVy9Cb1BCbmVVTElZUVFvNWFFSUNHRVNsRVVwaytmenZidDI4bkx5eU1wS2NuZEpZbHpHSTFHakVZajhmSHhBRFEyTmxKWldVbGxaU1hWMWRYazV1YmljRGdBTUJnTW5VSlJZR0FnbnA2ZWJxeGVqQ2RHblo1VXZ4anNUZ2N4M3RKVlVnZ3h0a2dJRWtKMEVoRVJRVWhJQ0ZsWldjVEh4NlBUeVY4VG81bkJZQ0FtSmthZHZ1aHdPRENiemRUVTFGQmRYVTExZFRXblQ1L0c2WFFDYlNIcTNCRWorVE1XQTVGZ0RPV3g5RlZZYkUzWUhIWjNseU9FRVAwaS8vSUpJYnFZUG4wNm4zNzZLYm01dWFTbXBycTdITkVQR28xR1hWYzBhZElrQU94Mk96VTFOWjJDVWZzME9tanJSTmNlaVB6OC9QRDE5WlVXM1VJSTRTWTN4QzJtMldIRG9QV1VqVktIa1lRZ0lVUVhRVUZCUkVWRmNlellNUklURStVRjhSaW4xV29KRGc0bU9EaFlmYXkxdFpYcTZtbzFHSFZzdWdDZzErdng5ZlZWOXpocS85ekR3OE1kMzRJUXZiTFpiTHoyMm12TW56K2Y1T1RrYmh1RjFOVFU4T3FycndKdzU1MTNEdG45OC9MeStQVFRUL24ydDcrTm41L2ZrRjEzUExqc3NzdUlpWW5oTDMvNWk5dHFxSzZ1NXVHSEg4WnNOdlBUbi82VTg4NDd6MjIxOUNiV094aWRSb3RKSi8vMkRpY0pRVUlJbDZaUG4wNXBhU2xaV1ZuTW5qM2IzZVdJSWViaDRVRllXQmhoWVdIcVl5MHRMWmpOWnVycTZqQ2J6WmpOWmdvTEMybHBhVkdQTVJnTW5VSlIrK2RhcmRZZDM0WVFxZ01IRHZEeXl5L3p5aXV2OE5wcnJ4RVFFT0R5T0l2RndzYU5HNEdoQzBGMnU1MG5uM3lTRXlkT3NHdlhMdjcrOTcrUGlXNk5kOTExRnhhTFpWRFg4UGIyNXZubm4rL3htTmJXVmxwYld3ZDFuOEV3bTgzY2Q5OTk2aHM5Ly9yWHYwaEpTWkd3T3NGSkNCSkN1T1RqNDBOQ1FnSjVlWGtrSnlmajQrUGo3cExFTVBQMDlGVGJibmZVMk5qWUtSalYxZFZ4OHVSSjdQYXYxNEdZVENZMUdQbjYrbUl5bVRDWlROS0lZUnc3MVZET1N5ZTNxWTBSYm9nNzM2MzFmUG5sbHdETW1qV3Iyd0EwWE41NDR3MTFvK1BiYjc5OVRBUWdnSktTRXVycTZnWjFEYVBSMk85emJybmxsazVUY2p2YXNtVUxWMTk5TlEwTkRUMWVZOHVXTFgyNlYwMU5EV3ZXcktHZ29JQ1pNMmZpN2UzTnpwMDd1ZWVlZS9qakgvL1lhWVJjVEN3U2dvUVEzVXBOVGFXb3FJaURCdyt5Wk1rU2Q1Y2ozTVJnTUdBd0dEcU5Ham1kVHF4V2E2ZGdaRGFiS1NzclU3dlRRVnV3YWc5RTUzN285WHAzZkR0aWlEVFltc2swdDcyUWRlSjBheTEydTUyZE8zY0NzSFRwMGhHOWQxRlJrVHE5YnZueTVjeWZQNy9mMXpDYnpYenJXOThhNnRJNjJiQmhRNWMzT05yMU5WQ2M2NUpMTGhsTVNWeDU1WlhxNXdjUEhsU0QwZEtsUzJsdWJsYWYyNzU5TzQyTmpmMitYM1oyTm84ODhnaVZsWlhNbWpXTFJ4NTVCQThQRDU1NjZpbTJidDNLWFhmZHhZTVBQampxMXI0V1dpczdyUWt5NnVUdnl1RWdJVWdJMFMwdkx5OVNVMU01ZE9nUXhjWEZSRWRIdTdza01Vb29pcUsyNjQ2TWpGUWZkemdjV0sxV0xCWUw5ZlgxV0N3V0xCYUwyb3lodlVzZHRFM0o2eTRneVRvMDBSOWZmZlVWZFhWMWVIdDdjOEVGRjR6WWZadWJtMW03ZGkwdExTMEVCQVR3MDUvK2RFRFhVUlNsMy91eWRYeXpvUy9uanNiUnFZN1RFWjk4OGtrMUJLMWF0WXE5ZS9keTNubm5FUklTUW1abUprMU5UZno2MTcvdTg3WGZmLzk5MXE5Zmo4MW1ZOW15WmR4Nzc3M3Ftc2I3N3JzUFB6OC8zbnJyTGU2NTV4NXV1dWttYnJqaGhsR3pOOTZHZ2gzazFwVUM4R2o2S3RMOFpQUHk0U0FoU0FqUm82U2tKUEx6OHpsMDZCRGg0ZUhTVGxuMFNLUFJxRUVtUER5ODAzTk9wNU9HaGdZMUdMVi8xTmJXVWxKUzB1bEZuVTZudzJnMFlqS1o4UGIyeG1Bd2RQcXZsNWZYcUhuQkl0enZ2ZmZlQTlwR0VFWnlrK0JubjMyVzQ4ZVBveWdLdi96bEw3dE1HemFielR6NDRJTmNjY1VWTEYrK3ZOdTFjNzYrdm16YXRLblA5OTIzYngvMzMzOC9BTGZkZGh1clZxMGErRGRCMi9TMDBTUWpJNFBubm51T2RldldFUklTZ3RQcDdIT0lLeWtwWWQyNmRSdzRjQUNkVHNmdHQ5L08xVmRmemZyMTYvSHg4ZUdXVzI1QlVSVHV1T01PVWxKU2VPYVpaM2o1NVpmWnZYczN0OTkrTzlPblR4L203MDZNRnZKcVJnalJJMFZSbUQxN05wOSsraWxaV1Zta3A2ZTd1eVF4UmltS29nYWtjN1ZQcnpzM0lGa3NGc3JMeTEwdXF2Ynk4bklaa0NRb1RTeWxwYVhzMzc4ZmFPdENObExlZWVjZHRtN2RDc0QxMTEvUHdvVUx1eHp6di8vN3YrVG01cEtibTB0WVdCZ3paODRjOUgwdEZndFBQZlVVQVBIeDhWeDMzWFdEdm1aMzYzTUd5dFgwdnFLaUluVTZXL3UrWnQxcFg2ZlUzcmpBYnJmM0dvS2FtNXQ1L2ZYWGVlMjExMmh0YlNVbUpvYlZxMWN6WmNvVXFxdXIrZkxMTHpHYnpjVEd4cko4K1hJQUxycm9JaElURTFtN2RpMjV1Ym5jYzg4OUxGeTRrQi8rOElja0pDUU02SHNYWTRlRUlDRkVyNEtDZ29pUGorZllzV1BFeDhmajYrdnI3cExFT05OeGVsM0h0VWZ0YkRZYlZxdVZ4c2JHTHYrdHI2L3ZWMUF5R0F6bzlYcjBlajFlWGw1NGVucEtXQnJEM25ubkhYV2FaV2pveU95cGN1alFJYlhkODV3NWMvamhEMy9ZNVpnZE8zYncrZWVmQTNEVlZWY05TUUFDV0xkdUhWVlZWU2lLd2k5KzhZc2hHWjBmNmpWQmVyMWVYZTlUWGw3Tzd0MjdNWmxNNm5xdGd3Y1A5bmgrYlcwdEFQNysva0JiQ09wdUZLMmhvWUdOR3pmeTFsdHZZVGFiMGVsMFhILzk5ZHgwMDAxcVk1YkF3RUFlZlBCQlZxOWV6VFBQUEVOQ1FnS0ppWWxBV3lCNy92bm5lZnZ0dDNuNTVaZlp0V3NYdTNidFl0cTBhYXhZc1lLTExycG9SRWNYeGNpUkVDU0U2SlAwOUhSS1MwczVlUEFnRjE1NG9idkxFUk9NVHFmRDE5ZTN4d0RlMnRycU1pUlpyVmJxNitzNWMrWU1OcHZONWJtZW5wNXFNT29Za001OXJQMWpOSzZ2bUlpcXFxcjQ0SU1QUnZTZVdWbFovUGEzdjhWbXN4RVdGc2FERHo3WTVmZkJZckd3YnQwNkFHSmpZL25SajM0MEpQZis3TFBQMkxadEd3RFhYWGZkcUZ2UTM4N0x5MHRkNy9QdmYvK2IzYnQzRXhBUW9EN1dQdjJ1dThZSWRYVjFlSGg0NE8zdERiUzE3M2UxUjlsbm4zM0dzODgrcTNhU216dDNMai81eVUrSWpZM3RjdXlzV2JQNDduZS95NFlORzNqMTFWZjUzZTkrcHo2bjBXaTQ3cnJyV0xKa0NmLzR4ei9VbVEvWjJkbUVob1l5Wjg2Y29maXhpRkZHUXBBUW9rLzBlajNUcDA5bi8vNzlGQlVWOVRxZFFZaVI1dUhoZ1llSFI2OUJxYW1waWVibVpwcWJtenQ5M3Y1aHNWaW9yS3lrcGFXbFV5T0hqanc5UFYyR3BQWWF1dnVRL1pTRzFvWU5HenJ0WTlYTzFXUHRPbzRZOW5TY1RxZnJNa0o0L1BoeEhuamdBUm9iRy9IejgrTVBmL2lEeSswRG5ubm1HYXFycTlIcGROeC8vLzFEMGdueCtQSGpQUDMwMDBEYjZJV3IwYWVCR3M0MVFRY09IT2oydWU0YUk5VFcxcXFqUU5BMjFjM1ZOTnBwMDZaaHQ5dEpUazdtbGx0dVllN2N1VDNXOHYzdmZ4OHZMNjl1cHhDR2hJU3dldlZxdnZlOTcvSHFxNitpMStzbEFJMWpFb0tFRUgyV2tKREFxVk9uT0hUb0VCRVJFZElrUVl3NTdXR2tML3RlT1oxT1dscGF1b1NrYzhOVFhWMGR6YzNOUFlhbWRvcWk5QnFVdXZ0b2YxR3UxV3JSYXJVVGZncGZhV2twSDM3NFlaZkg3WFk3bDE5K2VaK3UwZE54ZDk5OU55dFhybFMvenN2TFkvWHExVFEwTkdBeW1mampILzlJWEZ4Y2wvUGVlKzg5dnZqaUN3QnV2ZlZXa3BLUytsUkxUOHJMeTNub29ZZG9iR3hFcDlOUlZGVEU1WmRmcms1anMxcXQ2cWpKUUF6MW1xQjJGb3VGckt3c0FPcnI2M25paVNkWXZYcDFyK2VaeldaMVBaRE5acU81dWRubFZNZlEwRkJlZU9FRm9xT2oxZEc0dmdTNjdxYi8vZU1mL3dBZ09qcWFOV3ZXOUhvZE1iYkpLeGdoUkorMU4wbll1blVybVptWnpKZ3h3OTBsQ1RGc0ZFVlJSM2o2eW1hejBkcmEycThQcTlYYTZldmVnbFRIK3RyRFVIc3dPdmVqdjg5cE5Cb1VSWEg1MFg3UDlvOGdoeGYzSjExQms2TVZ2VWFIMVdydDAzbEROWlh3dWVlZXcyYXpNWHYyN0I1SEc0YkMzcjE3ZWV5eHg5U3dzWGJ0V25WTlNVZDVlWG04K09LTEFDeGV2SGhJOXY2eFdDdzg4TUFEVkZkWDQrSGh3YzkvL25PZWVlWVo5WG16MmN6dHQ5L08vUG56K2RHUGZ0U3ZqYTBqSWlJd21VeTgvUExMQTZydDVwdHY3akY4N2RpeGcvRHdjSXFMaTNFNm5lemF0VXZ0NU5jVHM5bU14V0xoeVNlZlZFZnVhbXRyZWZMSko5VmpicjMxVmdJREE3dk1TaGl1UUNmR0h3bEJRb2grQ1FnSUlERXhrZVBIanhNZkg2KytXeWVFYUp0Q3BkUHBCcldRMm02M3V3eExkcnU5eng4T2g2UEhjL29hdFBxaVJlUEFnWk5qL1RnbndpOTRVUGZjc21VTEJ3NGNRSy9YYy9mZGQzUHp6VGVyejJtMTJoNFgraGNWRmFtakJYMXBDTEJ4NDBiV3IxK1B3K0hBeDhlSFJ4OTlsSlNVbEM3SE5UWTI4dGhqajlIUzBrSlVWQlQzM1hmZkFMNnp6aXdXQ3c4OTlCQUZCUVVvaXNLYU5XdTZkQzNidG0wYlZWVlZmUFRSUit6Y3VaT2YvT1FuTEZ1MnJFL1hmLzc1NXdkVlgyL2hhZHUyYmN5ZVBadmk0bUo4ZlgyNTVwcHJlUG5sbHpFYWpVQmI5N3gyMmRuWjZ1ZnRtekJ2M3J4WmZheSt2cjdUMTlkZmZ6MkJnWUZkN3RuZkpnLy8vT2MvMmJCaGc4dnVmdTRTNngyRWdvSlcwY2hHcWNOSVFwQVFvdC9TMHRJb0xpNW0zNzU5TEYyNlZCYUpDekdFMmtkbGhuUERXS2ZUMlcxNGNqcWRYVDdhejNIMTBXQnZ4dWF3ZC92OHVlY0NtRTlYRHFyK1R6LzlGSUFmL09BSG5UYnJIV29iTjI1VVg2aEhSVVh4aHovOGdhaW9xQzdIT1oxTzFxNWRTMUZSRVhxOW50Lzk3bmVkUmtoYVdsclVUbVY5VlZWVnhmMzMzOCtwVTZkUUZJV2YvL3puTEZteXBNdEl4OVZYWDAxVVZCVFBQZmNjWjg2YzRZa25ubUR6NXMzY2ZmZmRYWDQyNWVYbHd6N042KzY3NzJiR2pCbVVsWlZ4NE1BQnJyNzZhalp1M0FqQXlwVXI4ZlgxVmNOVCsrUG5ldlBOTjlYUFgzNzVaVjU5OVZYV3JGblQ1M0RYVnpVMU5mejN2LzlGVVpSUnRWZlNEWEhubzlOb01lbGswK2poSkNGSUNORnZucDZleko0OW0xMjdkcEdibSt2eVhWRWh4T2lsS0lvNmFqVllGbHNUTm9lOVgrZnNHMlFJdXV5eXk5U09Yc05wMmJKbGZQenh4M2g3ZS9PNzMvMnUyNmxtTDczMEVydDI3UUxnM252djdUUmFzMy8vZnRhdFc4ZXFWYXY2dkk5UlVWRVJhOWFzb2J5OFhOMkk5WnZmL0dhM3g4K2JONCsvL2Uxdi9PVXZmK0dERHo3Z3dJRUQvUGpIUCthV1cyN2htbXV1VWQrb3N0bHN3ejVkckxHeEVZRDMzMzhmZzhIUXFiR0FvaWhjZU9HRmFnanFPR3J6eWl1dnFEL0RqZzRkT29TaUtJTnVNYjVqeHc3bXo1L2ZxY3Zjdi83MUw1cWFtcmpra2t1SWo0OGYxUFhGMkNNaFNBZ3hJTkhSMGNUR3hwS1ptVWxFUklSTWl4TmlnbW13TlhPcW9aeEdld3Q2alk1WTc4Rk5jZXVQUllzV01XUEdqR0VmaFRZYWpheGR1eGFqMGRodFlQemtrMDk0L2ZYWGdiWTFNaGRmZkhHbjV6TXlNaWd0TGVYRkYxOWs5dXpaaEllSDkzalBmZnYyc1hidFd1cnE2dERwZFB6cVY3L3Ewd2lJd1dEZ0Y3LzRCUmRjY0FGLyt0T2ZxSzZ1NXM5Ly9qTmZmUEVGOTk1N0x6RXhNVVJHUm5hWkxwYWZuMDk0ZUxqTGtjZjJmWHcrK09DRGZvMWtOVFEwOE41Nzc3Rnc0VUtYcmExZHVmTEtLN25wcHBzNlBWWlpXVWxtWmliZTN0NXMyN1p0d0d1czJrZjA1cytmejhNUFA0eUhod2M1T1RsODhNRUhHQXdHYnIzMTFnRmRWNHh0RTd1MWpCQmlVR2JObW9XbnB5ZDc5dXpCNFhDNHV4d2h4QWc2MVZET2I0Njh6dU9aYjdPaFlNZUkzbHVyMVk3WXBzMStmbjdkQnFDalI0L3lQLy96UDBCYllManh4aHU3SFBPOTczMlArUGg0R2hzYitkT2YvdFR0ZXF5V2xoWmVlT0VGSG5qZ0FlcnE2dkR6OCtPUGYveGp2NmVBelpremg3Lzk3VzhzWHJ3WWdNek1UTzY0NHc1MUNtRkhUcWVUMWF0WGM4MDExMUJkWGQydisvVGtxNisrd21xMTlqaDYxZEhqanovTzk3Ly9mWFdUMUhhYk4yOXVtM0xaME9DeUUyQzcxdGJXTHY4RzdkNjltejE3OWdDd2NPRkN3c0xDMkxObkR3OC8vREEybTQyVEowOWlOQnI1M3ZlK1IxQlFFTkQyNTlseEtwNFkzMlJhTlU3TkFBQWdBRWxFUVZRa1NBZ3hZSjZlbnN5Wk00Y2RPM2FRblowOWFqZnVFMEtJb1hiOCtIRWVldWdoV2x0YlNVOVA1NTU3N25GNW5FNm40OWUvL2pWMzNua25SNDhlNWEyMzN1b3lvcEdYbDhmYXRXdkp6ODhISUQ0K25rY2ZmYlRYVWFQdStQcjY4dkRERC9QZWUrL3g0b3N2b3RGb21EeDVjcGZqY25KeXFLNnVKaVVseFdXVGdYYTMzMzU3cjZOdTY5YXRVL2Z5bVRGakJwTW1UU0k5UGIxUDlhYW1wckp0MnpaZWVlVVZkZStnNXVabTNubm5IWFE2WGJlYkhMZjcrT09QZWVXVlY3ajU1cHZWdHVlLytjMXYwR2cwYk5xMGlaQ1FFSjU2NmludXVlY2U5dXpadzZPUFBzcHZmL3RiTHJ6d1FuVUVyTDBKaGRWcUpUZzRtSXN1dXFoUHRRK0hEUVhiS2JKV28xVTAzSnA0TVFuR3J1M0J4ZURKU0pBUVlsQWlJeU9KajQ4bk96dWJtcG9hZDVjamhCRERycWlvaVB2dnZ4K3IxVXBTVWhLLy8vM3ZlMXhmTlhueVpLNjU1aHFnclJ0WlFVRkJwK2UzYjkrdUJxQXJyN3lTNTU5L2ZzQUJxS01ycnJpQzlldlhzMmJOR3FLam83czgvOWxubndHb28wYmRLUzR1cHFpb3FNY1B1LzNyZFdGQlFVSGNmLy85Zlo2dUdCNGVqa2FqNGNNUFArVE1tVE1BdlBiYWE5VFUxSERGRlZkME9iNmdvS0RUeU04WFgzeEJUVTFOajN0bmhZZUg4L2pqajJNeW1kaTVjeWZyMTYvSFpES2gwK2s0Y09BQVJxT1J1KzY2QzRDbm5ucUtZOGY2MCs5d2FCVmFxOGlwS3lIVFhFU0RyZGx0ZFl4M01oSWtoQmkwbVRObmN1Yk1HZmJzMmNQeTVjdlJhclh1TGtrSUlZYkZtVE5uV0wxNk5XYXptZGpZV0o1NDRnbDFCS1FuUC9qQkQ5aStmVHRuenB6aDZhZWY1dGxubjFWRHdrMDMzY1RwMDZkWnVuUXA4K2JORzlKNjQrUGpYUzc2TjV2TjZoU3pqUnMzY3VXVlYzYTc1MDkvMXdTMTM3Yzc3UUVtUHorZnYvM3RiK3pac3dkRlViRFpiUHo3My8vbTJtdXY1WTAzM3NCa01uSGpqVGZ5OXR0dmR6ci81WmRmSmpNems5ZGVlNDI2dWpxT0hEbUNWcXRsMGFKRnZkYjA4TU1QOC9qamo2dFQ5WnFibTFtOWVqV3hzYkc4OU5KTFpHVmxzWEhqUmg1KytHSCsvT2MveTNyWGNVeEdnb1FRZytiaDRjSGN1WE9wcTZzak16UFQzZVVJSWNTd09IcjBLSGZlZVNjVkZSVkVSRVR3cHovOXFkY1h5YzNOemRUVTFGQmRYYTFPMWNyS3l1TGRkOTlWajFFVWhkV3JWdzk1QU9ySmYvN3pINXFhbWdnTEM2T2lvb0kvL09FUHRMUzBqTWk5TFJZTEFELys4WS9aczJjUHljbkpyRnUzanRUVVZIeDhmTlQ5bHU2OTkxNlhhNythbTV0cGFtcENVUlMyYmR1R3crRmc3dHk1ZlFvc00yYk00Ri8vK2hmSnlja0FsSmFXQXFpZC8zN3lrNStRa3BKQ1JVVUZqejMybUt4M0hjZGtKRWdJTVNUQ3c4T1pOR2tTeDQ0ZEl5b3FTbDFvS29RUVkxMTlmVDEvLy92ZitmampqOVVYeFFrSkNXcUw1Y2JHUmhvYkcybHFhc0pxdGFwZlc2M1dibDlFLytNZi8yRHg0c1dFaElTTTVMY0N0RFZMZVBQTk53a0lDT0Q1NTUvbjE3LytOWHYyN0dITm1qWGNlKys5THZkQ0dpcjE5ZldZeldZQXZMeTh1UG5tbTdubW1tdlFhRFE4L3Zqai9QNzN2NmVnb0lCcnI3Mlc4ODgvMytVMUtpc3I4ZmYzeCtsMHFtSHkwa3N2N1hSTSsxcWk1dVptOVByT0c0NTIvRG9uSndkQTNlcEJwOVB4d0FNUGNNY2RkM0RvMENFMmJkclU1d1lQWW15UkVDU0VHREl6WnN4UXA4VmRldW1sTWkxT0NERXVhRFFhUHZ2c3MwNkJadWZPbmIyZTUrSGhnYSt2TDBhanNkUEhnUU1Ic0ZxdFBQZmNjenoyMkdQRFdYb1hOVFUxUFA3NDQ5anRkbTYvL1hiOC9mMTU3TEhIdU8rKyt6aDY5Q2kzM1hZYlM1Y3VaZUhDaFgyNlh2dkd1NjJ0cmJTMnRxSW9TcmY3S1VIYmlNdml4WXVwcXFyaW9ZY2VJaXdzRElDbXBpWWVlZVFSRGh3NHdDV1hYTUlkZDl5aG5xUFg2Nm1xcXNKc05sTmJXOHVwVTZkWXZIZ3grL2J0bzdpNG1JQ0FnQzVUNFNJaUlpZ3FLdUwxMTE5bjFhcFZYWUlRdEswdGV1MjExd0E2amNKRlJFVHd5MS8ra3JLeU1sYXNXTkdubjRNWWV5UUVDU0dHakU2blkrN2N1WHorK2VjY09YS0VXYk5tdWJza0lZUVlOS1BSeUJWWFhNRkhIMzFFVEV3TUlTRWhCQVFFNE92cmk2K3ZMeWFUQ1pQSmhJK1BEeWFUU1EwN3JsNTRBN3o5OXR1ODhNSUw3Tm16aDl6Y1hLWk1tVElpMzBkWldSbXJWNittdkx5Y2l5KytXRzIvSFJZV3h2cjE2L25yWC8vS3BrMmIyTHg1TTVzM2IxYlBXN2x5SlJxTlJtMDg0SFE2Y1RxZE9CeU9MaTIvcjcvKytsNzMzYm5ycnJzNi9YeEtTMHY1L2U5L1QxNWVIaXRXck9DWHYveGxwNllLaVltSlpHVmxkZXFxdDJEQkFscGFXZ2dNREdUbHlwVmRHbE5jZHRsbC9PVXZmK0dWVjE3aGxWZGU2YkdlYWRPbU1YdjI3RTZQdWJNN25CZ1pFb0tFRUVNcU5EU1V5Wk1uYyt6WU1VSkRRNGQxV29VUXduMk1PajJwZmpIWW5RNWl2THR2cnp4ZTNIcnJyZHgyMjIxRGNxMHJyN3lTckt3c3JyNzY2aEVMUU5DMkRxaTB0SlNVbEJUdXZmZmVUcytaVENidXVlY2Vicnp4UnJadjMwNTJkalpuenB5aHNiR1IxdFpXN0hZN0RvZEREVDRkUHpvNmQxcWFLK2UyNDY2cHFhRzF0WldmL2V4blhIMzExVjJPdi92dXUvbnJYLzlLZVhrNUdvMkcyYk5uYyttbGw2SW9DdWVkZDU3TEZ0clhYWGNkQm9PQkw3Lzhrb3FLQ3BmN00vbjYrcEtlbnM1M3Z2T2RZZDk0VjR3K2lyTzdYYnVFRUdLQUhBNEgyN1p0bzc2K251WExsL2VwYzVJUVlteXkySnF3T2V5OUg5akJ2aTkyc1h6NThpR3JvWDFCZjM4N21JMUZwYVdsNmw0NmI3MzFWci9PYld4c1pOMjZkZHg1NTUzZGRvSnpGNmZUT1M2RHlOYXRXNW03cEc5VEM5czlrZjB1dVhWdERSc2VUVjlGbWwvTWNKUTJvU2d1ZnJra0JBa2hoa1ZEUXdOYnQyN0YyOXVicFV1WHl2b2dJY2FwMFJDQ2hCaXRCaEtDQ3EyVk5EdHNHTFNlSkJoRE1lcGNUNnNVZmVjcUJFbUxiQ0hFc0RBYWpjeWZQNS9hMmxvT0h6N3M3bktFRUVLSU1TSFdPNWlwdmxHaytjVklBQnBHRW9LRUVNTW1JaUtDS1ZPbWNQTGtTUW9MQzkxZGpoQkNDQ0VFSUkwUmhCRERMQzB0amFxcUt2YnYzMDlBUUVDUHJWT0ZFR1BIcVlaeVhqcTVUVzJNY0VPYzZ6MWRoQkJpTkpLUklDSEVzTkpvTkN4WXNBQ3RWc3ZPblR1eDIvdTNka0FJTVRvMTJKckpOQmVSVTFkQ29iWEszZVVJTVc0VVdpdkpyaXNodzF4RWc2M1ozZVdNV3hLQ2hCRER6bUF3Y041NTUxRlhWOGVCQXdmY1hZNFFRZ2d4YW0wbzJNSGptVy96bXlPdmM2cWgzTjNsakZzU2dvUVFJeUlzTEl4cDA2YVJuNTlQZm42K3U4c1JRZ2doeEFRbUlVZ0lNV0ttVFp0R2FHZ29CdzRjd0d3MnU3c2NJWVFRUWt4UUVvS0VFQ09tZlhkdkR3OFBkdTdjcVc1d0tJUVFRZ2d4a2lRRUNTRkdsSmVYRjRzV0xjSnF0YkpqeHc0Y0RvZTdTeEpDQ0NIRUJDTWhTQWd4NG9LQ2dwZzNieDZWbFpYczI3ZlAzZVVJSVlRUVlvS1JmWUtFRUc0Ukd4dUx4V0loTXpNVEh4OGZwazZkNnU2U2hCQkNDREZCU0FnU1Fyak50R25Uc0Znc1pHUmtZREtaaUltSmNYZEpRb2crU2pDRzhtajZLaHJ0TGVnMThuSkNDREcyeU45YVFnaTNtanQzTGcwTkRlemR1eGVqMFVoZ1lLQzdTeEpDOUlGUnB5Zk5Md2FMclFtYlF6WkJGbUtveEhvSG9hQ2dWVFFZZFhwM2x6TnVTUWdTUXJpVlJxTmgwYUpGZlBMSkoyemZ2cDFseTVaaE5CcmRYWllRUWdqaEZqZkVuWTlPbzhXazgzSjNLZU9hTkVZUVFyaWRYcS9uZ2dzdXdPRndzR1BIRGxwYlc5MWRraEJpR0dtMFd1eDJHVDBTNDV2ZGJrZWpsWmZhbzVYOHlRZ2hSZ1VmSHg4V0xWcEVYVjBkdTNmdnh1bDB1cnNrSVVRUEdtek5aSmlMeUs0cm9kQmEyYTl6OVY1NkxCYkxNRlVteE9oZ3NWandNaGpjWFlib2hvUWdJY1NvRVJvYXl1elpzeWtySytQUW9VUHVMa2NJMFlOVERlWDg1c2pyUEo3NU5oc0tkdlRyWFArZ1FFcExTNGVwTWlGR2g5TFNVdndDQTl4ZGh1aUdyQWtTUW93cWt5Wk53bUt4a0p1Ymk4bGtJams1MmQwbENTR0dXSGgwSkpuN0R4TmVVME5BZ0x4SUZPTlBUVTBORlpXVnBNMmQyZTl6TnhSc3A4aGFqVmJSY0d2aXhTUVlRNGVoUWlFalFVS0lVV2Y2OU9sRVJVVng2TkFoOHZQejNWMk9FR0tJYVhWYTRxY2trcEdSUVUxTmpidkxFV0pJMWRUVWtKR1JRZnlVeEFHdENTcTBWcEZUVjBLbXVZZ0dXL013VkNoQVJvS0VFS09Rb2lnc1dMQ0FIVHQyc0cvZlByUmFyZXdoSk1RNDQrdnZSOXlVUkk1bVpCQVNIRXhrWkNRbWt3bXRWdXZ1MG9Ub043dmRqc1Zpb2JTMGxJcktTdUtuSk9McjcrZnVza1FQSkFRSklVYWw5dGJaWDM3NUpWOTk5UlZhclpiSXlFaDNseVdFR0VLKy9uNmt6cGxCV1hFcG1kbFpORFUyNHJBNzNGMldFUDJtMFdyd01oandDd3dnZGM0TXREb0o4Nk9kaENBaHhLaWwxV281Ly96eitmenp6OW0xYXhmbm4zOCtZV0ZoN2k1TENER0V0RG90VWZFeFJNWExhSzhRWXVUSW1pQWh4S2ltMCttNDRJSUw4UFgxWmNlT0hWUlc5cThWcnhCQ0NDSEV1U1FFQ1NGR1BVOVBUNVlzK2YvdDNYZFlWR2UrQi9Edm1jb1VHRUJBZWhFRWtTSjJqWWtseHJKWjl4cGpqSW54M3NRMTVScVROV1dOS2VybWlXNnladDJvMFJSajNPZXUwWGhkWTB4aWROV29HQlhGaGtxa1NaTnFCQVRCb1ExVDdoOWNaaG1wZzhBQTgvMDh6enc0Wjg0NTcyOE9DT2MzNy92KzN2RlFLcFU0ZGVvVUoxSVRFUkhSUFdFU1JFUzlnbHd1eDRRSkV5Q1R5WERpeEFtVWw1ZmJPaVFpdTZhU3lCR2g4Y01nSngvNEsvdlpPaHdpSXFzSUppN0xUa1M5U0dWbEpZNGZQdzZqMFlpSkV5ZkMwZEhSMWlFUjJUV3R2Z1o2bzhIV1lSRDFHWDlKK1I1cEZmV0xDYStLbm90SURlZkwzU3RCRUlRbTI1Z0VFVkZ2YytmT0hSdy9maHlDSUdEU3BFbFFxVlMyRG9uSWJqRUpJdXBjdVZVbHFEWHFvUkRMRUtUeWdFb2l0M1ZJdlI2VElDTHFNOHJMeTNIOCtISElaREpNbkRnUkNvWEMxaUVSMlNVbVFVU2RUeUlTUXkxeHNIVVlmVVp6U1JEbkJCRlJyNlRSYURCKy9IalUxdGJpK1BIanFLeXN0SFZJUkVSRTFFdXdKNGlJZXJXeXNqS2NQSGtTSXBFSTQ4ZVBoNU9UazYxRElySUwyWlZGMkpvWkM0UEpDRCtsSytZRjNHL3JrSWo2RFBZRWRTNzJCQkZSbitQaTRvSkpreVpCRUFURXhzYWl0TFRVMWlFUjJZVktmUzJTeXZPUVdsR0EzS3BidGc2SHFNL0lyU3BCU2tVQnJwYm5vVkpmYSt0dytpd21RVVRVNnprNk9tTFNwRW1ReStYNCtlZWZjZlBtVFZ1SFJFUkUxQ0ZmNThUaC9hUzlXSkc0QzltVlJiWU9wODlpRWtSRWZZSlNxY1NrU1pQZzZPaUlVNmRPSVQ4LzM5WWhFUkVSVVE4bHNYVUFSRVNkcFdGQjFkT25UeU0rUGg3RGh3OUhVRkNRcmNNaTZ2UFNLZ3FSZXFjUS9nbzNLQ1V5OC9ZcXZRNjUxU1d0SHFzVXkrQ3ZkTFBZbGx0VmdpcURydFhqMkJiYjZxdHROYXdSUkYyTFNSQVI5U2xTcVJUMzMzOC80dVBqY2VIQ0JlaDBPb1NGaGRrNkxLSStiMDN5OTFnMmVDWUdPWHFidCtWV2wyQk44dmV0SGhmbTVJMDN3MmRhYlBzNko2N05HMEcyeGJic3JTM3FYRXlDaUtqUEVZdkZ1TysrKzNEaHdnVWtKaVpDcDlNaEtpcksxbUVSOVNrT1ltbVRiUXF4REdxcGc4WHp0b2dGa2NVeERkdmF3cmJZbGoyMDFkei9NK29jVElLSXFFOFNCQUVqUm95QVRDWkRhbW9xZERvZGhnMGJobWFxWkJKUkJ3U3JQZkc0LzFna2xmOTcvcDJUVkFHSklMWjRIcUh4YS9VOFFXcDNpMk1BWUlEYUF3SmEvNy9LdHRoV1gyOHJRdU9MWUxWbnErZWlqdU02UVVUVTU2V2twT0RxMWF2dzlmWEY2TkdqSVJLeEpnd1JFWkc5YUc2ZElQWUVFVkdmRng0ZURwbE1ob1NFQk5UVzFtTHMyTEdReStXMkRvdUlpSWhzaEQxQlJHUTNDZ3NMY2Zic1djaGtNb3diTnc3T3pzNjJEb21JaUlpNldITTlRVXlDaU1pdWxKZVhJeTR1RGpVMU5SZzFhaFI4ZlgxdEhSSVJFUkYxSVNaQlJFUUFkRG9kenB3NWc2S2lJZ3dlUEJpREJ3OW13UVFpSXFJK2lra1FFZEgvTXhxTnVITGxDakl5TXVEajQ0TlJvMFpCSXVFMFNTSWlvcjZHU1JBUjBWMnlzN09Sa0pBQVIwZEhqQnMzRGlxVnl0WWhFUkVSVVNkaUVrUkUxSXlTa2hLY1BuMGFKcE1KWThlT2hZZUhoNjFESWlJaW9rN0NKSWlJcUFWVlZWV0lpNHREZVhrNVltSmlFQklTWXV1UWlJaUlxQk13Q1NJaWFvWEJZTUQ1OCtlUmw1ZUhvS0FnREJzMmpBdXJFaEVSOVhKTWdvaUkyaUVsSlFWWHIxNkZtNXNieG80ZEN3Y0hCMXVIUkVSRVJCM0VKSWlJcUowYUZsWVZpOFVZT1hJa3ZMeThiQjBTRVJFUmRRQ1RJQ0lpSzJpMVdwdzlleGFscGFVWU9IQWdvcUtpSUJhTGJSMFdFUkVSV1lGSkVCR1JsWXhHSTVLVGs1R1NrZ0tOUm9NeFk4YkF5Y25KMW1FUkVSRlJPekVKSWlMcW9PTGlZcHc5ZXhZNm5RNURoZ3hCY0hDd3JVTWlJaUtpZG1BU1JFUjBEM1E2SFM1ZXZJajgvSHg0ZTN0anhJZ1JrTXZsdGc2TGlJaUlXc0VraUlpb0UyUm5aK1BTcFV1UVNxVVlOV29VK3ZmdmIrdVFpSWlJcUFWTWdvaUlPc21kTzNkdzl1eFpsSldWSVRRMEZGRlJVVnhUaUlpSXFBZGlFa1JFMUltTVJpT3VYcjJLdExRME9EczdZOHlZTVhCMGRMUjFXRVJFUk5RSWt5QWlvaTVRVkZTRWMrZk9RYWZUSVNZbUJnTUdETEIxU0VSRVJQVC9tQVFSRVhVUm5VNkhDeGN1b0tDZ0FGNWVYaGcyYkJpVVNxV3R3eUxxY3RtVlJhalUxN2E2VDVES0F5ckp2NHVJVk9wcmtWMVoxT294S29rY1FTb1B0c1cyMkZZZmJLdTdOWmNFU1d3UkNCRlJYeU9UeVhEZmZmY2hPenNiVjY1Y3dhRkRoeEFkSFkwQkF3YWdtZCs5UkgzRzFzeFlKSlhudGJyUHF1aTVpTlQ0bVo5blZ4WmhSZUt1Vm8rSjBQaGhkZlJjdHNXMjJGWWZiS3NuWUJKRVJOU0pnb0tDNE9ucGlZU0VCQ1FrSkNBM054Y2pSb3pnWENIcWM3SXJpOXAxMHdRQTFRWWR0UG9haStkdE1aaU1Gc2MwYkdOYmJJdHQ5YzYyRkNJcHhDSnhtL3QzRnlaQlJFU2RUS0ZRWU55NGNjalB6MGRDUWdJT0h6Nk13WU1ISXl3c2pCWGtxTStvMU5kYUpFQmhUdDR0N2lzWFNhQTNHaXlldDdZL0FQZ3BYUzJPYWRobVF1dWorTmtXMjJKYlBiTXRrMWphNm43ZGpYT0NpSWk2a0U2bncrWExsNUdUa3dObloyY01IejRjcnE2dXRnNkw2SjVkTGM4ekQ0TUpjL0xHbStFemJSd1JFZlZrYXFrREpJSnRlb0k0SjRpSXFKdkpaREtNR2pVSy92Nyt1SGp4SW80ZVBZb0JBd1lnS2lvS01wbk0xdUVSRVJGMXFkeXFFbnlkRXdleElNSUF0UWNXRG5qUTFpRUJZQkpFUk5RdFBEMDlNWDM2ZEtTa3BDQXRMUTM1K2ZtSWlvcENVRkFRQ3ljUUVWR2ZWV1hRSWEyaUVBQWdvT2Y4dmVQZ2RDS2liaUlXaXhFWkdZbXBVNmZDMWRVVkZ5OWV4TEZqeDFCYVdtcnIwSWlJaU93S2U0S0lpTHFabzZNakhuamdBUlFVRk9EeTVjc2NJa2U5VXBES0E2dWk1Nkxhb0lOY3hOc0pJdXBkK0Z1TGlNaEdmSHg4MEw5L2Y2U21wcHFIeUlXSGh5TWtKSVJWNUtqSFUwbmtpTlQ0UWF1dmFWSmxpb2lvcDJNU1JFUmtReEtKQkpHUmtRZ01ERVJpWWlLdVhMbUN6TXhNUkVWRndkZlgxOWJoRVJFUjlVbjhxSkdJcUFkUXE5VzQ3Nzc3TUhIaVJFaWxVcHc1Y3dheHNiR2NMMFJFUk5RRm1BUVJFZlVnN3U3dW1EeDVNa2FQSG8ycXFpb2NQWG9VOGZIeHFLeXN0SFZvUkJZcTliVzRXcDZIbElvQzVGYVYyRG9jSWlLcmNEZ2NFVkVQSXdnQy9QMzk0ZVBqZy9UMGRLU21wcUtnb0FBaElTRVlOR2dRNUhLNXJVTWtRblpsRVJkTEphSmVpMGtRRVZFUEpSYUxNV2pRSUFRRkJTRWxKUVVaR1JuSXlzckN3SUVERVJvYXlrcHlSRVRVNC9rcjNMQnM4RXdveERJNFNSVzJEc2VNU1JBUlVROG5sOHNSRXhPRDBOQlFKQ2NuSXpVMUZSa1pHUWdMQzhQQWdRTWhrZkJYT2ZWZUJyMEJ2K1lYNHZhdFV0VFcxTUpvWUtVNUlsc1RpY1dRTzhqaDNNOFZucjdlRUV2RUhUNlhVaUxESUVkdnFLVU9rQWdkUDA5bjQxOU9JcUplUXFsVVlzU0lFUmcwYUJDU2twSnc5ZXBWcEtlblk5Q2dRUWdPRG9aWTNIUCt1QkMxUjhYdGNseFB5NFM3bXhzaUIwZEFyVmJ6NTVpb0J6QVlETkJxdFNnc0xFVFN4U3NJREF1R2s3UEcxbUYxS2laQlJFUzlqRnF0eHVqUm94RWVIbzZyVjYvaXlwVXJTRXRMUTFoWUdBWU1HTUNlSWVvVkttNlhJeWN0RTFHUmtYQnhjYkYxT0VUVWlGZ3Noa2FqZ1VhamdXZFpHYTVldllxQVBwWUlzVG9jRVZFdjVlVGtoUHZ1dXc4UFBmUVFYRjFkY2VYS0ZlemZ2eC9KeWNuUTZYUzJEbytvUlFhOUFkZlRNaEhKQklpb3gzTnhjVUZrWkNTdXAyWENvTGQrdUdxVlhvZlVPNFZJS3M5SGRtVlJGMFRZTWZ5NGtJaW9sM054Y2NHNGNlTlFYbDZPMU5SVUpDY25JeTB0RGNIQndRZ05EWVdEZzRPdFF5U3k4R3QrSWR6ZDNKZ0FFZlVTTGk0dWNIZHp3Ni81aGZBSjlMUHEyTnpxRXF4Si9oNEFFS0h4dytyb3VWMFJvdFhZRTBSRTFFZG9OQnFNSGowYTA2ZFBoNysvUDlMVDA3Ri8vMzRrSkNSd25TSHFVVzdmS29XM3Q3ZXR3eUFpSzNoN2U2Tzh0TXpXWVhRYTlnUVJFZlV4YXJVYXc0Y1B4K0RCZzNIdDJqVmtaV1VoS3lzTHZyNitDQTBOaGF1cnE2MURwRDVBSlpFalF1TUhnOGtJUDZWMVAxTzFOYlZRcTlWZEZCa1JkUVcxV28yYTZtcGJoOUZwbUFRUkVmVlJDb1VDUTRZTVFYaDRPREl5TXBDWm1ZbTh2RHowNjljUEF3Y09oSyt2THdSQnNIV1kxRXNGcVR5d09ub3V0UG9hNkkzV3pSTXdHZ3lzQWtmVXk0akZZaGdOUmx1SDBXbVlCQkVSOVhFeW1ReURCdy9Hb0VHRGtKdWJpL1QwZE1USHgwT3BWQ0lrSkFSQlFVRmNlSldJaU93S2t5QWlJanNoRW9rUUdCaUl3TUJBRkJjWDQ5cTFhMGhNVEVSeWNqSUNBd01SRWhJQ1IwZEhXNGRKUkVUVTVaZ0VFUkhaSVhkM2Q3aTd1ME9yMVNJakl3UFoyZG5JeU1pQWg0Y0hCZ3dZQUI4Zkg0aEVySjFEUkVSOUU1TWdJaUk3cGxhckVSTVRnNGlJQ09UazVDQXJLd3Z4OGZHUXkrVUlEQXhFVUZBUWU0ZW9XZG1WUmRpYUdXc3VqREF2NEg1YmgwUkUxRzVNZ29pSUNGS3BGQ0VoSVFnSkNjR3RXN2VRbFpXRmpJd01wS1dsd2QzZEhjSEJ3ZXdkSWd1Vitsb2tsZWNCQUV3dzJUZ2FJdXFwbEdJWndweThJUlpFQ0ZLNzJ6b2NNeVpCUkVSa29WKy9mdWpYcngrR0RCbUMzTnhjWkdabUlqNCtIaktaRElHQmdRZ0lDSUN6czdPdHd5UWlvbDdBWCttR044Tm5RaTExZ0VUb09WVWhtUVFSRVZHelpESlprOTZockt3c1hMdDJEVTVPVGdnTURJUy92ejhVQ29XdFF5VWlJcklLa3lBaUltcFRRKy9RMEtGRFVWQlFnSnljSENRbUppSXhNUkVlSGg0SURBeUVqNDhQSkJMK1dTRWlvcDZQZjYySWlLamRKQklKQWdJQ0VCQVFnT3JxYXVUbTV1TDY5ZXM0ZCs0Y3hHSXhmSHg4RUJBUUFBOFBEODRmSWlLaUhvdEpFQkVSZFloQ29VQllXQmpDd3NKUVZsYUduSndjNU9ibUlqYzNGektaRE43ZTN2RDE5VVgvL3YyWkVCRVIyYW5jcWhKOG5STUhzU0RDQUxVSEZnNTQwTlloQVdBU1JFUkVuY0RGeFFVdUxpNklqbzVHY1hFeDh2UHpVVkJRZ092WHIwTXFsY0xIeDRjSkVSR1JIYW95NkpCV1VRZ0FFQ0RZT0pwL1l4SkVSRVNkUmlRU29YLy8vdWpmdnorR0RSdldiRUxVdUlkSUxPNDVsWUtJaU1oK01Ba2lJcUl1SVFnQ1BEdzg0T0hoZ2FGRGgrTFdyVnZJeThzekYxWVFpOFh3OFBDQWw1Y1h2THk4b0ZRcWJSMHlXU0ZJNVlGVjBYTlJiZEJCTHVMdEJCSDFMdnl0UlVSRVhVNFFCTGk1dWNITnpRMHhNVEVvTFMzRmpSczNjT1BHRFNRa0pBQUFOQm9Odkx5ODRPM3REVmRYVndoQ3p4azJRVTJwSkhKRWF2eWcxZGRBYnpUWU9od2lJcXN3Q1NJaW9tNGxDSUs1NUhaa1pDU3FxcXJNQ1ZGNmVqcFNVMU1oazhuTVBVUWVIaDZReStXMkRwdUlpUG9RSmtGRVJHUlRTcVVTd2NIQkNBNE9oc0ZnUUZGUkVRb0xDM0hqeGczazVPUUFBSnlkbmMxRDY5emQzYmtlRVJFUjNSUCtGU0Vpb2g1RExCYWJlNEFBb0x5OEhEZHYza1JSVVJHeXNySnc3ZG8xYzArU2g0Y0grdmZ2RDFkWFYxYWNzNEZLZlMyeUs0dk1jNEw4bFc2MkRvbTZnTWxrNHRCVTZwT1lCQkVSVVkrbDBXaWcwV2dRR2hvS285R0kwdEpTYzFLVWtwS0M1T1JrU0NRU3VMbTV3ZDNkSFc1dWJuQnhjV0hWdVc2UVhWbUVGWW03QUFCaFR0NTRNM3ltalNOcTN0bXpaN0ZtelJvWWpVYk1tREVEeno3N2JLZTNVVlZWaFI5KytBSGp4bzJEbjU5ZnA1eXp0TFFVcnE2dTdkclB4Y1dsMHhPVm9xSWliTnUyRFZsWldmam9vNC9nNE9EUXFlY0h1dWE2ZFllYk4yK2l1cm9hZ1lHQlhkcE9Sa1lHRGg0OGlJY2ZmaGdEQmd6bzByYnNFWk1nSWlMcUZVUWlrYm00UWtSRUJPcnE2bEJTVW1KT2luNzU1UmZ6Zmk0dUx1WjkrL1hyeHpsRmR1cnk1Y3Q0NzczM29OUHBJQWdDRGg0OGlLbFRwOExmMzc5VDI5bTRjU09PSERtQ3BLUWtyRnExNnA3UGQvdjJiY3liTncvOSsvZkh5cFVyRVJ3YzNPSytTNVlzUVZWVkZWYXNXSUdZbUpoN2JydEJlWGs1WW1Oam9kUHBzR2JOR3F4Y3ViTFRFNjNPdm03ZFpmdjI3VGg0OENBZWVlUVJMRjY4dU12YTJiMTdONDRkT3dhajBZZy8vT0VQWGRaT1YvTlh1R0haNEpsUWlHVndraXBzSFk0Wmt5QWlJdXFWcEZLcHhkQzV1cm82M0xwMUN5VWxKU2dwS1VGR1JnYlMwdElBQUk2T2poWkprVnF0NWhDZlBpNHBLUWtyVjY2RVRxZkQvUG56SVJhTDhZOS8vQU52dlBFRzFxMWJaLzY1YVMrajBZaWZmLzRac2JHeGVQZmRkeTJHWUQ3NTVKTTRkdXdZNHVQamNlblNKUXdkT3JUSjhWZXVYTUgyN2RzUkVSR0JaNTU1cHRXMlltTmpZVEFZVUZOVGc0Q0FnQmIzUzA5UHg2Ky8vZ3FKUklLUWtCQ3IzazliQmc0Y2lFV0xGbUhEaGcxSVNFaEFlbm82UWtORHJUNVBWMSszRFJzMklDNHV6dXE0bXZQUGYvNnp6WDBxS2lwdzdOZ3hpRVFpL1BhM3YyM3krcFFwVTZ4cTg2ZWZmbXAyZTNGeE1VNmNPQUc1WEk2bm5ucks0clhmL2U1M3FLbXBzYW9kQndjSDdOdTN6NnBqT290U0lzTWdSMitvcFE2UUNEMm5sNTVKRUJFUjlRbFNxUlNlbnA3dzlQUUVVSC96ZGZ2MmJYTlNWRmhZaU96c2JBQ0FSQ0tCaTR1THhZT0pVZDhSR3h1THRXdlhRcWZUWWM2Y09YajY2YWRoTXBtUWw1ZUhZOGVPNGRWWFg4V0tGU3NRRVJGaDFYay8vdmhqYUxWYVhMdDJEWU1HRFRKdjkvZjN4ME1QUFlURGh3OWo4K2JOK095eno1cjhMS1ducCtQeTVjdnRhdWRmLy9vWEFHRG16Sm10RmdFNWVmSWtBR0QwNk5GUXE5WHRmaCtQUC81NHUvY0Y2dWNGTFYrK3ZNMzlXa29pdXZLNmFiVmFsSldWdGZPZDNMdDkrL1pCcDlOaHhvd1pMUTZIRTRsRThQSHhhZlU4QlFVRk1CcU5MYjYrZS9kdTZQVjZQUHJvbytqWHIxK3orN1IzQ0dGZVhsNjc5ck0zVElLSWlLaFBFb2xFY0hWMWhhdXJxL2tUN0R0MzdxQzB0QlJsWldVb0t5dERabVltREliNk5XNmtVaW1jblozaDZ1cHFrUmhSNy9MVlYxOWgyN1p0QUlESEhuc01DeGN1UkUxTkRSd2NITEIwNlZMVTFkWGg1TW1UK09NZi80aEZpeGJoUC83alA5cDFYcEZJaENGRGhpQXVMZzRKQ1FrV04vTUFNSC8rZkJ3NWNnU1ptWm1JaTR2RC9mZmZiL0Y2UmtZR0FDQXFLcXJWZHBLVGs1R2RuUTBIQndmODduZS9hM0UvbzlGbzdrVVlPM1lzeXN2TFc0dEU2TWtBQUJ2blNVUkJWTnhYclZaYnpKT3pObW1vcnE1R2RYVzFWY2MwNk9ycjlzNDc3K0NkZDk2eDJQYjQ0NCtqckt3TW4zMzJXWnM5Wk92WHI4ZisvZnNSR1JuWjVudXBycTdHdDk5K0M1VktaZTZWTWhxTk9ITGtDTWFQSDIrZU42VldxL0gzdi8rOTFYUE5uajBiRlJVVnpiNVdXbHFLL2Z2M1E2MVc0OGtubjJ6eEhHMjEwY0RhM2lsN3dTU0lpSWpzaHFPakl4d2RIYzFEakV3bVU1UEVLQ01qdzV3WVNTUVNhRFFhT0RrNW1ZczBhRFFhempIcWdZcUxpN0Z1M1RxY1AzOGVJcEVJaXhjdnhvTVBQb2lsUzVkQ0VBUjg4TUVIa01sa1dMNThPVFp0Mm9SOSsvWmg0OGFOT0h2MkxGNTg4Y1UyUDdrSGdKRWpSeUl1TGc2blQ1L0d2SG56TEY3ejh2TEN4SWtUY2V6WU1YejExVmNZTjI2Y1JhOUd3NXkxbG02Mjc3NVJyYW1wd2FPUFB0cGt2NGJFNThLRkN5Z3BLUUVBckYyN3R0VzQxNjFiMTJ5N0xRM0ZzbFpiTjlsZGVkMmFVMXRiQ3dDUXlXU3Q3bmZ6NWswY09uUUlBUEQwMDArM2VkN3Z2LzhlRlJVVldMUm9FVFFhRFFEZzBLRkQrT2lqai9DLy8vdS8rUExMTDlzZFkydDI3TmdCblU2SEJRc1dtRCtJK2VjLy80a1JJMGIweWdJSlZYb2RjcXRMekhPQ2dsUWV0ZzRKQUpNZ0lpS3lZNElnd01uSkNVNU9UdWFoTFNhVENSVVZGU2dySzhQdDI3ZFJVVkdCR3pkdW1JZlNBWUJjTG0rU0hEazVPVUVxbGRyb25kaTN3NGNQNDlOUFAwVmxaU1ZVS2hYZWVlY2RqQnc1RWlhVENXcTFHbWZPbk1IcTFhdk5jMUwrOEljL1lPREFnZmprazA5dzd0dzVKQ1FrWVBiczJaZzNieDZVU21XTDdkeDMzMzNZc0dFRHJsMjdocUtpSW5oNFdON01QZkhFRTRpTmpZV0xpd3NxS3l2Tk43Q0ZoWVVvS2lxQ1dDekc0TUdEVzMwdlRrNU96VzYvdTlkZzc5NjlBQUEzTnpjb0ZNMVBObThZY21YcmRiVzY0N28xMWpCZnBxMzN2V1BIRHVqMWVrUkZSYlZaVk9MMjdkdll1WE1uZ29PRDhjZ2pqd0NvVDdhKyt1b3JBTUIvL3VkL2RrcXAvdXZYcjJQLy92M3c5dlkydDNQNThtVnMyYklGMjdadHc0NGRPKzY1amU2V1cxMkNOY25mQXdBaU5INVlIVDNYeGhIVll4SkVSRVRVaUNBSTVzU21zZHJhV2xSVVZLQzh2Tno4TlNjbkIzVjFkZVo5NUhJNTFHcTErZUhvNkdqK054T2t6cGVhbW9vdnYvd1NWNjVjQVFCRVIwZmpqVGZlUVAvKy9RSFVmeS9mZnZ0dExGbXlCR2ZPbk1IdTNic3hkMjc5RGRodmZ2TWJSRVpHWXUzYXRVaE9Uc2F1WGJ1d2I5OCtUSnMyRFk4ODhnaTh2YjJidE9maTRvS29xQ2drSmliaXlKRWpUWG8xZ29LQ3NIbnpaZ1FGQlZsc2I1aTdFeFVWMVdhcDZaMDdkemJwd2REcGRCYVQ4RE16TTNIaHdnVTRPRGpnODg4L2IvS3oybURXckZuUWFyVk56dWZtMXJsck9yV1V1RFhvanV2V29MYTIxanpYNXV6WnM1ZzFhMWF6KzkyNGNRT0hEeDhHMEw1ZW9DKysrQUxWMWRWWXNtU0pPZG5adlhzM2lvdUxNWHo0Y0V5YU5LbGQ4YlhsMDA4L2hjRmd3S0pGaXlDUlNHQXltZkRGRjE4QXFFOFdXL3Blay9XWUJCRVJFYldEWEM2SHU3czczTjNkTGJaWFYxZWp2THdjZCs3Y3daMDdkNkRWYWxGU1VvTGMzRnlZVENhTDR4c25TQ3FWQ2txbEVrcWxFZ3FGb3RjdCtLcVN5QkdoOFlQQlpJU2ZzdTMxYkRwVFhsNGV0bTdkYXE0S0pwVks4Y3d6ejJET25EbE5KdFk3T0RqZzNYZmZ4YmZmZnR2a2h0alB6dy9yMTYvSHYvNzFML3pQLy93UHlzcktzSGZ2WG56MzNYZjQ0SU1QTUh6NDhDWnRUNTA2RlltSmlUaDA2QkNlZlBMSkp1M2RmU01QMUJkcUFJRHAwNmZmMC90dTBORDdNR1BHakZadmloc1A2MnhzNTg2ZG5SSkhnejE3OXJTNVQzZGR0OFk5WmovODhBTWVlZVNSWmd1ZWJOKytIUWFEQWRIUjBSZ3laRWlyNXp4MTZoUisrdWtuYURRYUhEaHdBRC8rK0NQMGVqMU9uejROcVZUYWFlV3I5KzNiaDB1WExtSHMyTEVZTTJZTTlIbzlqaHc1Z3ZUMGRIaDZlbHBkMElKYXh5U0lpSWpvSGlnVUNpZ1VDbk5WdWdaR294R1ZsWlhteEtqaFVWeGNqSnljbkdiUDA1QVFOU1JIalI4OWJSNVNrTW9EcTZQblFxdXZnZDVvNk5hMlMwdExjZnIwYVFEQUF3ODhnSmt6WjJMRGhnMDRlUEJncThkZHZIaXgyZTEvK2N0Zk1HblNKT3pac3dmZmZ2c3R3c0xDbWsyQUFHRENoQW40OU5OUFVWaFlpTk9uVDJQY3VIR3R0cG1jbkl6TXpFeW9WS29tay80N0lqRXhFWEZ4Y1ZDcFZPWmVyWlkwTHZvQjFCY0dXYmh3NFQzSDBKb2RPM1kwMit2WlhkZXRjUktVbjUrUGhJU0VacitYUjQ0Y0FWQi9QZStlMC9UM3YvL2Rvdkphd3h5ajh2SnlIRHg0RUhLNUhEcWREaWFUQ2YvMVgvL1ZwTmV3b3FLaVE4VUlHdVlublQxN0ZsT25Uclg0RUdYeDRzVnR6bkVpNnpBSklpSWk2Z0lpa2NoY2lPRnVScU1SVlZWVnpUN0t5OHR4NDhZTjh3MXNBMEVRNE9EZ0FMbGMzdXpYeHYrV3lXUzlybWZKR2tPR0RNRXp6enlEcUtnb1JFVkZvYkN3OEo3S0FPdjFlaWdVQ3N5ZlB4K3paODl1dFJLYWc0TURIbjc0WVh6enpUZll0V3RYbXpmejMzenpEUUJnMHFSSm5aTElLcFZLREIwNkZLTkdqWUphclVaMWRYV0xjNEwwZWoyQWYvY0VHWTNHTGk4bjNmakd2Ykh1dW02bHBhVUE2b3NpNkhRNjdOcTFxOWtrNk80ZU5LUFJhSzZ3ZC9mL25URmp4bURwMHFVSUNRbUJwNmNuVWxOVHNXelpNZ1FGQmVHSko1NW9jdTZPbHNpT2pvN0c5ZXZYNGVqb0NLVlNpZExTVW1pMVdvd2JOdzVqeG94cCs4MlRWWmdFRVJFUmRUT1JTR1FlRnRjU25VNW5rUnpWMU5TZ3BxWUd0YlcxcUttcHdaMDdkMUJUVTlNa1dXb2drOGtnbFVyTlg5dnpiNGxFQXJGWURMRllESWxFMHFQWFRXbzhyOFRiMjl1cVNtZEdveEVyVnF6QXVYUG5FQk1UWTlHTDE5Q3oxNXBISDMwVTMzMzNIVkpTVW5EbXpCbU1IVHUyMmYweU1qSnc2dFFwQ0lMUTdsTGNiUWtKQ2NHSEgzNkltemR2NHRWWFg0V2pveU5XcjE3ZDVNYmRaREtaYjdJYmVoQTBHbzFWMTZtNHVOaDhuVHVqa2x4M1hMZWJOMjhDQUdKaVlsQldWb1pMbHk3aDNMbHpHRFZxbE1WK2Q2OXBGQnNiaS9mZmZ4LysvdjVOZW5aVUtoV21UcDBLb0g3NDY3cDE2eUNWU3ZIV1cyODEyK3ZWMFJMWnp6Ly9QSjUvL25rQVFFbEpDUll1WEFpbFVvbkZpeGUzNDUyVHRaZ0VFUkVSOVVBeW1Rd3ltUXpPenM2dDdxZlg2eTJTbzhaZjYrcnF6QSt0Vm12eHZEMEVRYkJJak81K1NDUVM2RVJHR0dHQ0lBZ3RQaHJPMWZpNUxUVlVoWE4zZDhmeTVjdXQ3alZ6ZDNmSGpCa3o4TjEzMzJITGxpMFlNV0pFazV0aGs4bUVUWnMyd1dReTRlR0hIMjUyenN1OWFPZ3BTRTFOeFpZdFcvRENDeTlZdk43UUN3U2cxYUljbVptWjVwNkxyaDV1MVIzWHJiQ3dFRUI5NmUwcFU2Ymd6My8rTTc3ODhrdU1IRG15MVorOWhwNm5SeDk5dE5YOU5tN2NpRjkvL1JVdnZQQkNwMzlQRzl1d1lRT3FxcXJ3OHNzdk41bUgyT0Qzdi85OWw3VnZENWdFRVJFUjlXSVNpYVROWHFXN21Vd21pNFNvcnE0T09wME9lcjBlQm9QQi9MajdlZVBIcjhZNytMa3VEMGFZNEdLVVlVU3RCMHdtazhXam9TZmk3dTJlVHYyNjZuSzBhY3VXTGZqaGh4OGdsOHV4Y3VYS0RsZmJhbGprTXk4dkR6dDI3REF2bnRuZ3h4OS9SRkpTRXBSS0pSWXNXTkR1OHphdUF0Y2FSMGRITEYrK0hLKzk5aHErK2VZYmhJU0VZUExreWViWDI1c0ViZDY4R1pjdVhjTDgrZlBiVlNYdFhuWFZkV3R3L2ZwMUFJQy92ei9HangrUG5UdDNJaXNyQzN2MzdtMTIzU1VBT0hIaUJLNWR1d1ozZDNjODlOQkRMWjU3Mzc1OStPbW5uekIwNkZETW5qM2I2dGphNjlDaFE0aVBqMGRVVkZTckMrYmV5eEJRWWhKRVJFUmtkd1JCTVBjMGRkVFY4anpzVEV3QkFHaWNOWGd3L01GMkgzdmh4SmtPdDNzdmJ0NjhpWU1IRDBJa0V1R2RkOTdCb0VHRE9ud3VqVWFENTU5L0hoOTk5QkYyN3R5SjRjT0hJeW9xQ2tEOWpmam16WnNCQUU4OTlWU2J2WG1OK2ZyNk51bUpNSmxNeU0vUGI3SnZlSGc0Rmk1Y2lNMmJOMlBkdW5VSUNRa3hMd1RjdUxldnRmVnlHb3AwZEdXdlJtTmRkZDJBK3V1VWxwWUdBQWdPRGpZdm12djY2Ni9qeXkrL1JFeE1USlBGUnF1cnEvSDU1NThEQUJZc1dORGkvS09qUjQ5aTA2Wk5FSXZGbURoeElnNGNPSUNTa2hJVUZ4ZWpwS1FFaXhjdnRpaW0wRkU1T1RuWXRHa1RGQW9GM25qakRRaUNnTHE2T21SbFpVR3BWRnEwMGQ0aGloMHAwdENabEdJWndweThJUlpFQ0ZJMzM2dGxDMHlDaUlpSXlDNzA3OThmNjlldlIycHFhb3Z6VWF6eG05LzhCcWRPbmNLNWMrZXdldlZxYk5xMENUS1pETysrK3k1cWEyc3hiTmd3UFBiWVkxYWRjL1BtelcydUU5VFk3Tm16Y2ZyMGFmenl5eTlZdFdvVlB2bmtFOGpsY291aUNDME43OUpxdGVaQ0FnTUhEbXcxcnZuejU3ZjZ1cGVYRi83NjE3KzJ1aytEcnJodUFKQ1dsb2FLaWdySVpETHorNG1PanNhVUtWUHcwMDgvNGYzMzN6ZGZud2JyMXExRGNYRXh3c1BEMit3RmF1alpYTGR1bmNWckNvVUNLcFhLL0Z5cjFiWTVWRTJyMVRiWlZsNWVqcFVyVjZLbXBnWVJFUkhZdG0wYk1qTXprWnViQzcxZWo3ZmVlZ3QrZm42SWlJZ3dMd2piSGhFUkVlMWVaNmtyK0N2ZDhHYjRUS2lsRHBBSVlwdkZjVGNtUVVSRVJOU3JkZVNUN2c4Ly9MREp0bzVNL2wrMmJCa1dMVnFFb3FJaXZQWFdXMUFxbFNnb0tJQzN0emRXckZqUjVWWDZCRUhBSC8vNFJ6ei8vUE80Y2VNR1VsSlNFQk1UWXk3cjNGcGx0ZVRrWkFEMXlhR1hsMWVyN1RRVUhHaUp0YjJLWFhIZEd0WVZpbzZPdG9qbnBaZGVRbEpTRW5KeWN2Q25QLzBKcTFhdGdsUXF4WjQ5ZXhBYkd3c0hCd2NzVzdhczFibEFJMGVPaEVna2dwZVhGM3g4Zk9EbDVXVitORmRwcmlORDFUSXpNODF6bXBLU2twQ1VsQVNnL25zWUdCaUl3TUJBQVBVbDNSdGtaV1UxNmQwQzZzdDZHd3dHS0pWS3JGKy8zdXBZN0FHVElDSWlJdXIxQkVHQXI2OXZoNDY5bDdrVlRrNU9lUC85OS9IS0s2K1loNVlwbFVxODk5NTdWczNUdWhmZTN0NVl1blFwZ29LQzRPL3ZEd0R0U29KKy92bG5BR2l5eGxWek9xTTZYR09kZmQzcTZ1cHcvUGh4QVBWbHRSdFRLcFZZc1dJRlhuMzFWVnk4ZUJHclY2L0c2TkdqelVQdlhucnBwVFpMV2ovMTFGTjQ2cW1uMmhXTGs1TlRtd3ZJTmxjZExpd3NES0dob1FnTURFUkFRSUQ1cTRlSFI3TUoydm56NS9IMjIyOWo3Tml4ZVBQTk42RlVLZ0VBMTY1ZHd3Y2ZmQUJQVDAvOCtjOS83dFBsOHU4Rmt5QWlJaUxxOVNRU1NadGxpVnN5YmRxMEptdTJXRU92MThQSnljazh4RWtrRXVINjlldm0rVG5kWWNLRUNSYlBHNFpMdGRSRG85ZnJ6UXZPSmlZbXR0aWowSlU2ODdydDM3OGZwYVdsVUNxVnpTNnVHaElTZ25mZmZSZkxseS9INmRPbnplLzl5U2VmeExScDArN3BmZFRWMWFHbXBxYlpOY0dzb1ZLcDhNa25uN1JyWDYxV2F4NldKNUZJekFsUWcrTGlZdVRuNStPVFR6N0J5eSsvZkU5eDlWVk1EWW1JaUlnNm9LNnVEanQzN3NSTEw3MkV3c0pDdUx1N3c4UERBMXF0RnF0WHI4YXFWYXR3NDhZTm04VFdzT0JyUzNOQlltTmp6Y21IeVdUQyt2WHJXMXh6cXJOMTluV3JxcXJDenAwN0FRQXpaODVza2hBMGlJaUlRSGg0dVBtNVZDckZzR0hEckk2L3BLUUVKMCtleEJkZmZJRlhYbmtGTTJmT05QZXFkUVdqMFlpTWpBeGN2bnpadkczdDJyVW9MaTZHdTdzN1hudnROWXY5UTBORDhmcnJyd01BZnZqaEIremR1N2ZMWW11UDNLb1MvQ1hsZS96cGw5M1ltblhNcHJFMHhwNGdJaUlpSWlzWWpVWWNQbndZMjdadFEzRnhNUURnL3Z2dngydXZ2UVpCRUxCdTNUcWNPSEVDSjA2Y1FGeGNIQ1pQbm93bm5uaWlVNnFIdGRlZE8zY0FOSjhFMWRUVVlPdldyUUNBV2JObTRkS2xTMGhKU2NIR2pSdXhaTW1TTGx2THFhdXUyK2JObTgyOVFIUG16R2wybjE5KytRVnIxNjVGWVdFaEJFR0FVcWxFWldVbGxpNWRpbW5UcHVIcHA1OXVjVDJlNHVKaUhEcDBDT25wNlVoTFM4T3RXN2NzWGxjcWxTMGUyeEZhclJacGFXbElUazVHVWxJU1VsSlNVRlZWaGFsVHB5SW1KZ2JmZlBNTjR1TGlJSkZJc0hMbHltYUhEMDZhTkFuWjJkbll1WE1uUHYvOGMvajYrbUxreUpHZEZxTTFxZ3c2cEZYVXozVVNZUHQxd2hvd0NTSWlJaUpxaDdLeU1odzRjQUQ3OSs4MzM4UjdlbnJpdWVlZXcvang0ODM3clZpeEFuRnhjZGl5WlFzS0NncHcrUEJoSEQ1OEdPSGg0Wmd5WlFyR2p4L2Y0dnBFN1YwbnFDMHBLZlhseTkzYzNKcTg5dlhYWCtQV3JWdVF5V1I0L1BISE1XWEtGTHp5eWl2WXYzOC83dHk1Z3lWTGxzREp5YWxUNGdDNjlycWRPM2NPQnc0Y0FBQTg5OXh6VFlha0ZSWVdZdXZXclRoeDRnUUF3TlhWRlcrODhRYUNnNFB4dDcvOURmSHg4VGgwNkJDT0hqMkthZE9tWWNhTUdRZ0pDYkU0aDlGb3hELys4US96ODRZS2JZTUhEMFo0ZURnQ0FnSTZKWEg4N0xQUGNQNzhlZVRuNThOa01wbTN1N2k0WU1TSUVaZ3dZUUxpNCtPeFpjc1dBUFZ6bVZvcjg3NWd3UUprWjJjalBqNGU3Ny8vUGo3KytPTnVUY1I3T3NIVStDb1RFUkVSdFVPbHZoYlpsVVdvTnVnZ0YwbmdyMng2czkyU0N5Zk90RnFPMkZwVHBrenBsTUlJelUzK3I2cXF3cGt6WjNEaXhBbWNPM2ZPWEhyYTJka1pjK2JNd2F4WnMxcGNqRlN2MTJQLy92M1l2WHUzUlhVMVFSQXdjT0JBREI4K0hPUEhqMGRJU0lpNXdwMkxpMHV6NXlvcksyc1NZMTVlSGdvTEMrSHA2UWxuWjJjb0ZBb1lEQWFjUDM4ZUgzNzRJV3ByYTdGZ3dRTE1temZQZk16Smt5ZXhhdFVxbUV3bWl3VlN6NXc1ZzFXclZxR3VyZzRxbFFwVHAwNUZhR2dvMXF4WkE2QitBVTlCRUpwZHc2aXVyZzU2dlI1MWRYV1FTQ1JRcVZUZGN0M2tjamxlZnZsbFZGWldZc2lRSWZqclgvOXFqaThwS1FsNzl1ekJxVk9uWURLWklBZ0NmdnZiMytMM3YvKzlSYUlVRnhlSHJWdTNXaFRIQ0F3TXhOaXhZeEVkSFcydU5MZDkrM1lFQlFVaE1qS3lTU0xXdUJ4MlhsNGVSQ0pSbTRVV0Nnb0tZRFFhelVuSnRHblRrSjJkamFOSGo4TEZ4UVV4TVRHSWpvN0drQ0ZEelB1a3BxWmk2ZEtscUttcHdheFpzL0RpaXkrMjJnWlEzNnYwNG9zdjRzYU5HL0R6ODhQR2pSc3R5bmxiNjhpUkl4Z3gzcnJ5OHFsM0NyRW0rWHNBUUlUR0Q2dWo1M2E0L1k0U21zbFNtUVFSRVJGUmgybjFOZEFiclp0TDBoVkpVR2U0T3drNmQrNGMvdlNuUDVsdjRJSDZTbXh6NXN6QjFLbFQyMTBXMm1nMDR1VEprOWk3ZDYrNTdERlF2NzdNeHg5L2pNREFRUE43Mkw5L2Y2dnJCRFdPTVNFaEFjdVdMV3V4WFkxR2c2MWJ0NXB2Mmk5ZnZveTMzMzRiZFhWMUNBZ0lhTEptVG5wNk92NzJ0NzhoTXpPejFmY2pDQUpFSWhGTUpsT1RnaEp2dnZrbUhCMGR1K1c2N2QyN0Z3Y09ISUN6c3pNKy9mUlR1THU3NDhDQkE5aTFhNWU1MUxRZ0NCZ3paZ3llZWVhWkZncy9HQXdHSEQ5K0hIdjI3RUY2ZXJwNWUvLysvYkZseXhZb0ZJcFc0K3lNbjcvSEhuc00wNmRQaDhGZ2FEYk81T1JrdlBYV1c2aXFxc0tZTVdQdzNudnZ0YnYzS1RNekUwdVdMRUZ0YlMwbVRKaUE1Y3VYZHpqT3ZwUUVjVGdjRVJFUjlYcFNxZFE4TE1wYUxWV0hHemx5SklZTUdZTEV4RVNNR3pjTzA2ZFB4N0JodzZ3ZStpUVNpVEJod2dSTW1EQUJCUVVGT0hMa0NJNGRPNFpubjMzV3ZQWkxhd1JCYVBiVCs0Q0FBS2pWYWxSWFYxc1VOVkNwVklpTWpNUnp6ejFuMFd0aE1CaGdNQmlnVUNpd2ZQbnlKdVd6Qnc0Y2lNOCsrd3dYTGx6QXFWT25rSjZlanJLeU10VFUxS0N1cmc1MWRYVXdHbzB3bVV6TkZsRlFLcFY0NElFSElKVkt1K1c2L2ZkLy96ZXVYYnVHRjE5ODBUd254OXZiRzRXRmhaREw1Wmd3WVFJZWUrd3hCQVVGdGRxT1dDekc1TW1UTVhueVpDUWxKZUhvMGFNNGNlSUVGaTFhMUdZQ0JIUisrZkRtNU9YbFFhZlRJU29xQ3N1WEw3ZnFXZ1lIQitQbGwxL0dqei8raUdlZmZiWUxvK3hkMkJORVJFUkVIZFlUZW9KZWVPRUZ5R1F5Yk55NHNVUEh2Lzc2NnpBWURNMHVLbm43OW0ySXhlSjdMbi9jbG9hNU1oMmRZTjh3SEExQXF6ZnUyN2R2eCtEQmd6dFVGYTJCMFdnMEo0ME5RODFFSXBIRmVqVGRkZDNxNnVxYURLdUxqNDlIWkdUa1BhM1RaREFZSUJhTDd6VzhUcFdjbkl6QXdNQVdxOSsxeFdnMDN2T2FRWDJwSjRoSkVCRVJFVm10SjgwSklxTHUwWmVTSUE2SEl5SWlJcXRsVnhaaFJlSXVBRUNZa3pmZURKOXA0NGlJaU5xUFNSQVJFUkVSRVhVSmY0VWJsZzJlQ1lWWUJpZHAyM09zdWd1VElDSWlJaUlpNmhKS2lReURITDJobGpwQUl2U2NlVmIzTmp1S2lJaUlpSWlvbDJFU1JFUkVSRVJFZG9YRDRZaUlpSWlJcUV0VTZYWElyUzR4endrS1VubllPaVFBVElLSWlJaUlpS2lMNUZhWDJMeEVkbk00SEk2SWlJaUlpT3dLZTRLSWlJaklhaXFKSEJFYVB4aE1SdmdwWFcwZERoR1JWWmdFRVJFUmtkV0NWQjVZSFQwWFduME45RWFEcmNNaElySUtoOE1SRVJFUkVaRmRZUkpFUkVSRVJFUjJoVWtRRVJFUkVSSFpGYzRKSWlJaUlxdGxWeFpoYTJhc3VUREN2SUQ3YlIwU0VWRzdNUWtpSWlJaXExWHFhNUZVbmdjQU1NRmsxYkVpc1JnR2d3RmlzYmdyUWlPaUxtQXdHQ0FTV3orSVRDbVdJY3pKRzJKQmhDQzFleGRFMWpGTWdvaUlpS2hieVIzazBHcTEwR2cwdGc2RmlOcEpxOVhDUWFHdytqaC9wUnZlREo4SnRkUUJFcUhuZlBEQk9VRkVSRVRVclp6N3VhS3dzTkRXWVJDUkZRb0xDNkZ4ZGJGMUdKMkdTUkFSRVJGMUswOWZieFNYbEtDc3JNeldvUkJSTzVTVmxhRzRwQVJlZmo2MkRxWFRNQWtpSWlLaWJpV1dpQkVZRm95clY2OHlFU0xxNGNyS3luRDE2bFVFaGdWM2FFNVFUOFU1UVVSRVJOVHRuSncxQ0FnTHhpOVhyOExkelEzZTN0NVFxOVVzbGtEVUF4Z01CbWkxV2hRV0ZxSzRwQVNCWWNGd2N1N1lITDdjcWhKOG5STUhzU0RDQUxVSEZnNTRzSk9qN1JnbVFVUkVSR1FUVHM0YVJBd2ZnbC96QzVHVWtveWE2bW9ZRFVaYmgwVms5MFJpRVJ3VUNtaGNYUkF4ZkFqRWtvNS9PRkZsMENHdG9uNE9vQUNoczBLOFoweUNpSWlJeUdiRUVqRjhBdjNnRStobjYxQ0l5STR3Q1NJaUlpS3JCYWs4c0NwNkxxb05Pc2hGdkowZ290NkZ2N1dJaUlqSWFpcUpISkVhUDJqMU5kQWJEYllPaDRqSUtuMm54QU1SRVJFUkVWRTdNQWtpSWlJaUlpSzd3dUZ3UkVSRVpMVktmUzJ5SzR2TWM0TDhsVzYyRG9tSXFOMllCQkVSRVpIVnNpdUxzQ0p4RndBZ3pNa2JiNGJQdEhGRVJFVHR4eVNJaUlpSWlJaTZoTC9DRGNzR3o0UkNMSU9UVkdIcmNNeVlCQkVSRVJFUlVaZFFTbVFZNU9nTnRkUUJFcUhqaTY1Mk5oWkdJQ0lpSWlJaXU4SWtpSWlJaUlpSTdBcUh3eEVSRVJFUlVaZW8wdXVRVzExaW5oTVVwUEt3ZFVnQW1BUVJFUkVSRVZFWHlhMHV3WnJrN3dFQUVSby9ySTZlYStPSTZqRUpJaUlpb2s2VFcxV0NyM1BpV3QzSFg5a1A4d0x1dDlqMmRjNHA1RmJkYXZXNGVRSGpMTllqWWx0c2kyMzEvTGJTS2dwYlBZZXRNQWtpSWlJaXE2a2tja1JvL0dBMEdlR3Zjb05FVkYvMXFkYW9iL09tUjRCZzNyOUJYbFZwbThmVkd2VVd4N0V0dHNXMmVtZGJQUUdUSUNJaUlySmFrTXFqMldFdENyR3N6V1BGZ2docWlVT1RiVzFSaUdVV3g3RXR0c1cyZWxkYkVScmZOcy9aWFFTVHlXU3lkUkJFUkVUVU4xVHFhNUZkV2RUcVBpcUp2TW5rNk96S0lsVHFhMXM5TGtqbEFaVkV6cmJZRnR2cWhXMDVpS1VJVm50Q2FQV01YVU1RaENiTk1na2lJaUlpSXFJK3E3a2tpT3NFRVJFUkVSR1JYV0VTUkVSRVJFUkVkb1ZKRUJFUkVSRVIyUlVtUVVSRVJFUkVaRmVZQkJFUkVSRVJrVjFoRWtSRVJFUkVSSGFGU1JBUkVSRVJFZGtWSmtGRVJFUkVSR1JYbUFRUkVSRVJFWkZkWVJKRVJFUkVSRVIyaFVrUUVSRVJFUkhaRlNaQlJFUkVSRVJrVjVnRUVSRVJFUkdSWFdFU1JFUkVSRVJFZG9WSkVCRVJFUkVSMlJVbVFVUkVSRVJFWkZlWUJCRVJFUkVSa1YxaEVrUkVSRVJFUkhhRlNSQVJFUkVSRWRrVkprRkVSRVJFUkdSWG1BUVJFUkVSRVpGZFlSSkVSRVJFUkVSMmhVa1FFUkVSRVJIWkZTWkJSRVJFUkVSa1Y1Z0VFUkVSRVJHUlhXRVNSRVJFUkVSRWRvVkpFQkVSRVJFUjJSVW1RVVJFUkVSRVJFUkVSRVJFUkVSRVJFUkVSRVJFUkVSRVJFUzl5LzhCdVluWWMveFhIZkFBQUFBQVNVVk9SSzVDWUlJPSIsCiAgICJUeXBlIiA6ICJtaW5kIiwKICAgIlZlcnNpb24iIDogIjkiCn0K"/>
    </extobj>
  </extobjs>
</s:customData>
</file>

<file path=customXml/itemProps49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2382</Words>
  <Application>WPS 演示</Application>
  <PresentationFormat>宽屏</PresentationFormat>
  <Paragraphs>85</Paragraphs>
  <Slides>14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汉仪夏日体W</vt:lpstr>
      <vt:lpstr>Century Gothic</vt:lpstr>
      <vt:lpstr>方正综艺简体</vt:lpstr>
      <vt:lpstr>Arial Unicode MS</vt:lpstr>
      <vt:lpstr>Calibri</vt:lpstr>
      <vt:lpstr>华康少女文字W5(P)</vt:lpstr>
      <vt:lpstr>Verdana</vt:lpstr>
      <vt:lpstr>Arial Narrow</vt:lpstr>
      <vt:lpstr>汉仪黑荔枝体简</vt:lpstr>
      <vt:lpstr>黑体</vt:lpstr>
      <vt:lpstr>Britannic Bold</vt:lpstr>
      <vt:lpstr>Microsoft YaHei UI</vt:lpstr>
      <vt:lpstr>Aharoni</vt:lpstr>
      <vt:lpstr>Yu Gothic UI Semibold</vt:lpstr>
      <vt:lpstr>等线</vt:lpstr>
      <vt:lpstr>EngraversGothic BT</vt:lpstr>
      <vt:lpstr>NumberOnly</vt:lpstr>
      <vt:lpstr>Agency FB</vt:lpstr>
      <vt:lpstr>Impact</vt:lpstr>
      <vt:lpstr>方正静蕾简体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逆流的小鱼</dc:creator>
  <cp:lastModifiedBy>m m hv</cp:lastModifiedBy>
  <cp:revision>60</cp:revision>
  <dcterms:created xsi:type="dcterms:W3CDTF">2017-10-10T06:46:00Z</dcterms:created>
  <dcterms:modified xsi:type="dcterms:W3CDTF">2021-07-21T08:40:55Z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  <property fmtid="{D5CDD505-2E9C-101B-9397-08002B2CF9AE}" pid="3" name="KSOTemplateUUID">
    <vt:lpwstr>v1.0_mb_ruJEBRvYzrt1d1RZxMwnIg==</vt:lpwstr>
  </property>
</Properties>
</file>