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11090038" r:id="rId3"/>
    <p:sldId id="11089939" r:id="rId4"/>
    <p:sldId id="11089987" r:id="rId5"/>
    <p:sldId id="11090060" r:id="rId7"/>
    <p:sldId id="11089988" r:id="rId8"/>
    <p:sldId id="11090080" r:id="rId9"/>
    <p:sldId id="11089832" r:id="rId10"/>
    <p:sldId id="11090020" r:id="rId11"/>
    <p:sldId id="11090014" r:id="rId12"/>
    <p:sldId id="11089919" r:id="rId13"/>
    <p:sldId id="11089920" r:id="rId14"/>
    <p:sldId id="11090022" r:id="rId15"/>
    <p:sldId id="11089921" r:id="rId16"/>
    <p:sldId id="11090082" r:id="rId17"/>
    <p:sldId id="11090024" r:id="rId18"/>
    <p:sldId id="11090027" r:id="rId19"/>
    <p:sldId id="11090028" r:id="rId20"/>
    <p:sldId id="11090026" r:id="rId21"/>
    <p:sldId id="11090081" r:id="rId22"/>
    <p:sldId id="11089933"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38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B48C"/>
    <a:srgbClr val="A5441C"/>
    <a:srgbClr val="F2F2F0"/>
    <a:srgbClr val="F9F7F1"/>
    <a:srgbClr val="E5D3AA"/>
    <a:srgbClr val="E4D0B6"/>
    <a:srgbClr val="FFF2CC"/>
    <a:srgbClr val="E5E7DA"/>
    <a:srgbClr val="C55A11"/>
    <a:srgbClr val="1733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7" autoAdjust="0"/>
    <p:restoredTop sz="94660"/>
  </p:normalViewPr>
  <p:slideViewPr>
    <p:cSldViewPr snapToGrid="0" showGuides="1">
      <p:cViewPr>
        <p:scale>
          <a:sx n="33" d="100"/>
          <a:sy n="33" d="100"/>
        </p:scale>
        <p:origin x="1914" y="1536"/>
      </p:cViewPr>
      <p:guideLst>
        <p:guide orient="horz" pos="4320"/>
        <p:guide pos="38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36.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4DD85-0D06-4DE8-A197-E57B4F64BE6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D5DE1-AE77-4015-8D04-1443AC9F867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39D5DE1-AE77-4015-8D04-1443AC9F867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39D5DE1-AE77-4015-8D04-1443AC9F867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39D5DE1-AE77-4015-8D04-1443AC9F867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39D5DE1-AE77-4015-8D04-1443AC9F867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39D5DE1-AE77-4015-8D04-1443AC9F867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39D5DE1-AE77-4015-8D04-1443AC9F867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39D5DE1-AE77-4015-8D04-1443AC9F867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4E8FE1D-35BC-4B6D-8E16-1746B7EF074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E035E9B-C59E-41E6-A86B-89B314CC942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4E8FE1D-35BC-4B6D-8E16-1746B7EF074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E035E9B-C59E-41E6-A86B-89B314CC942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4E8FE1D-35BC-4B6D-8E16-1746B7EF074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E035E9B-C59E-41E6-A86B-89B314CC942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标题与项目符号">
    <p:bg>
      <p:bgPr>
        <a:blipFill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4E8FE1D-35BC-4B6D-8E16-1746B7EF074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E035E9B-C59E-41E6-A86B-89B314CC942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4E8FE1D-35BC-4B6D-8E16-1746B7EF074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E035E9B-C59E-41E6-A86B-89B314CC942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4E8FE1D-35BC-4B6D-8E16-1746B7EF074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E035E9B-C59E-41E6-A86B-89B314CC942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4E8FE1D-35BC-4B6D-8E16-1746B7EF0743}"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E035E9B-C59E-41E6-A86B-89B314CC942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4E8FE1D-35BC-4B6D-8E16-1746B7EF0743}"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E035E9B-C59E-41E6-A86B-89B314CC942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4E8FE1D-35BC-4B6D-8E16-1746B7EF0743}"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E035E9B-C59E-41E6-A86B-89B314CC942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4E8FE1D-35BC-4B6D-8E16-1746B7EF074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E035E9B-C59E-41E6-A86B-89B314CC942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4E8FE1D-35BC-4B6D-8E16-1746B7EF074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E035E9B-C59E-41E6-A86B-89B314CC942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microsoft.com/office/2007/relationships/hdphoto" Target="../media/image8.wdp"/><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microsoft.com/office/2007/relationships/hdphoto" Target="../media/image8.wdp"/><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7.xml"/><Relationship Id="rId5" Type="http://schemas.openxmlformats.org/officeDocument/2006/relationships/themeOverride" Target="../theme/themeOverride1.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3" Type="http://schemas.openxmlformats.org/officeDocument/2006/relationships/slideLayout" Target="../slideLayouts/slideLayout7.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4.wdp"/><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4.wdp"/><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xml"/><Relationship Id="rId2" Type="http://schemas.openxmlformats.org/officeDocument/2006/relationships/image" Target="../media/image5.png"/><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4.wdp"/><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microsoft.com/office/2007/relationships/hdphoto" Target="../media/image8.wdp"/><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图片 3"/>
          <p:cNvPicPr>
            <a:picLocks noChangeAspect="1"/>
          </p:cNvPicPr>
          <p:nvPr>
            <p:custDataLst>
              <p:tags r:id="rId1"/>
            </p:custDataLst>
          </p:nvPr>
        </p:nvPicPr>
        <p:blipFill>
          <a:blip r:embed="rId2"/>
          <a:srcRect l="4181" t="3783" r="6006" b="36771"/>
          <a:stretch>
            <a:fillRect/>
          </a:stretch>
        </p:blipFill>
        <p:spPr>
          <a:xfrm>
            <a:off x="1062355" y="1684655"/>
            <a:ext cx="4683125" cy="3348990"/>
          </a:xfrm>
          <a:prstGeom prst="rect">
            <a:avLst/>
          </a:prstGeom>
          <a:noFill/>
          <a:ln w="9525">
            <a:noFill/>
          </a:ln>
        </p:spPr>
      </p:pic>
      <p:sp>
        <p:nvSpPr>
          <p:cNvPr id="8195" name="矩形 5"/>
          <p:cNvSpPr/>
          <p:nvPr/>
        </p:nvSpPr>
        <p:spPr>
          <a:xfrm>
            <a:off x="5869848" y="2687739"/>
            <a:ext cx="5361575" cy="2196465"/>
          </a:xfrm>
          <a:prstGeom prst="rect">
            <a:avLst/>
          </a:prstGeom>
          <a:noFill/>
          <a:ln w="9525">
            <a:noFill/>
          </a:ln>
        </p:spPr>
        <p:txBody>
          <a:bodyPr wrap="square">
            <a:spAutoFit/>
          </a:bodyPr>
          <a:p>
            <a:pPr eaLnBrk="0" fontAlgn="base" hangingPunct="0">
              <a:spcBef>
                <a:spcPct val="0"/>
              </a:spcBef>
              <a:spcAft>
                <a:spcPct val="0"/>
              </a:spcAft>
            </a:pPr>
            <a:r>
              <a:rPr lang="zh-CN" altLang="en-US" sz="2800">
                <a:latin typeface="黑体" panose="02010609060101010101" pitchFamily="49" charset="-122"/>
                <a:ea typeface="黑体" panose="02010609060101010101" pitchFamily="49" charset="-122"/>
              </a:rPr>
              <a:t>禮，履也，所以事神致福也。</a:t>
            </a:r>
            <a:endParaRPr lang="zh-CN" altLang="en-US" sz="2800">
              <a:latin typeface="黑体" panose="02010609060101010101" pitchFamily="49" charset="-122"/>
              <a:ea typeface="黑体" panose="02010609060101010101" pitchFamily="49" charset="-122"/>
            </a:endParaRPr>
          </a:p>
          <a:p>
            <a:pPr algn="r" eaLnBrk="0" fontAlgn="base" hangingPunct="0">
              <a:spcBef>
                <a:spcPct val="0"/>
              </a:spcBef>
              <a:spcAft>
                <a:spcPct val="0"/>
              </a:spcAft>
            </a:pPr>
            <a:endParaRPr lang="zh-CN" altLang="en-US" sz="2800">
              <a:latin typeface="黑体" panose="02010609060101010101" pitchFamily="49" charset="-122"/>
              <a:ea typeface="黑体" panose="02010609060101010101" pitchFamily="49" charset="-122"/>
            </a:endParaRPr>
          </a:p>
          <a:p>
            <a:pPr algn="r" eaLnBrk="0" fontAlgn="base" hangingPunct="0">
              <a:spcBef>
                <a:spcPct val="0"/>
              </a:spcBef>
              <a:spcAft>
                <a:spcPct val="0"/>
              </a:spcAft>
            </a:pPr>
            <a:r>
              <a:rPr lang="zh-CN" altLang="en-US" sz="2800">
                <a:latin typeface="黑体" panose="02010609060101010101" pitchFamily="49" charset="-122"/>
                <a:ea typeface="黑体" panose="02010609060101010101" pitchFamily="49" charset="-122"/>
              </a:rPr>
              <a:t>——说文解字</a:t>
            </a:r>
            <a:endParaRPr lang="zh-CN" altLang="en-US" sz="2800">
              <a:latin typeface="黑体" panose="02010609060101010101" pitchFamily="49" charset="-122"/>
              <a:ea typeface="黑体" panose="02010609060101010101" pitchFamily="49" charset="-122"/>
            </a:endParaRPr>
          </a:p>
          <a:p>
            <a:pPr eaLnBrk="0" fontAlgn="base" hangingPunct="0">
              <a:spcBef>
                <a:spcPct val="0"/>
              </a:spcBef>
              <a:spcAft>
                <a:spcPct val="0"/>
              </a:spcAft>
            </a:pPr>
            <a:endParaRPr lang="zh-CN" altLang="en-US" sz="2775">
              <a:solidFill>
                <a:srgbClr val="FFFFFF"/>
              </a:solidFill>
              <a:latin typeface="黑体" panose="02010609060101010101" pitchFamily="49" charset="-122"/>
              <a:ea typeface="黑体" panose="02010609060101010101" pitchFamily="49" charset="-122"/>
            </a:endParaRPr>
          </a:p>
          <a:p>
            <a:pPr eaLnBrk="0" fontAlgn="base" hangingPunct="0">
              <a:spcBef>
                <a:spcPct val="0"/>
              </a:spcBef>
              <a:spcAft>
                <a:spcPct val="0"/>
              </a:spcAft>
            </a:pPr>
            <a:endParaRPr lang="zh-CN" altLang="en-US" sz="250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barn(inVertical)">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BEBA8EAE-BF5A-486C-A8C5-ECC9F3942E4B}">
                <a14:imgProps xmlns:a14="http://schemas.microsoft.com/office/drawing/2010/main">
                  <a14:imgLayer r:embed="rId2">
                    <a14:imgEffect>
                      <a14:artisticCrisscrossEtching trans="75000"/>
                    </a14:imgEffect>
                    <a14:imgEffect>
                      <a14:brightnessContrast bright="86000" contrast="40000"/>
                    </a14:imgEffect>
                    <a14:imgEffect>
                      <a14:saturation sat="400000"/>
                    </a14:imgEffect>
                  </a14:imgLayer>
                </a14:imgProps>
              </a:ext>
              <a:ext uri="{28A0092B-C50C-407E-A947-70E740481C1C}">
                <a14:useLocalDpi xmlns:a14="http://schemas.microsoft.com/office/drawing/2010/main" val="0"/>
              </a:ext>
            </a:extLst>
          </a:blip>
          <a:srcRect l="47397" t="77434" r="17453" b="-9381"/>
          <a:stretch>
            <a:fillRect/>
          </a:stretch>
        </p:blipFill>
        <p:spPr>
          <a:xfrm flipH="1">
            <a:off x="2066356" y="3499221"/>
            <a:ext cx="634280" cy="229537"/>
          </a:xfrm>
          <a:prstGeom prst="rect">
            <a:avLst/>
          </a:prstGeom>
        </p:spPr>
      </p:pic>
      <p:sp>
        <p:nvSpPr>
          <p:cNvPr id="13" name="弧形 12"/>
          <p:cNvSpPr/>
          <p:nvPr/>
        </p:nvSpPr>
        <p:spPr>
          <a:xfrm rot="20315217">
            <a:off x="759671" y="3958192"/>
            <a:ext cx="63126" cy="63126"/>
          </a:xfrm>
          <a:prstGeom prst="arc">
            <a:avLst>
              <a:gd name="adj1" fmla="val 17610563"/>
              <a:gd name="adj2" fmla="val 13314527"/>
            </a:avLst>
          </a:prstGeom>
          <a:ln w="12700">
            <a:gradFill>
              <a:gsLst>
                <a:gs pos="0">
                  <a:srgbClr val="7B181A">
                    <a:alpha val="34000"/>
                  </a:srgbClr>
                </a:gs>
                <a:gs pos="100000">
                  <a:srgbClr val="DA251C"/>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Source Han Sans Normal"/>
              <a:ea typeface="微软雅黑 Light" panose="020B0502040204020203" pitchFamily="34" charset="-122"/>
              <a:cs typeface="+mn-cs"/>
            </a:endParaRPr>
          </a:p>
        </p:txBody>
      </p:sp>
      <p:sp>
        <p:nvSpPr>
          <p:cNvPr id="14" name="弧形 13"/>
          <p:cNvSpPr/>
          <p:nvPr/>
        </p:nvSpPr>
        <p:spPr>
          <a:xfrm rot="20315217">
            <a:off x="10583941" y="3634602"/>
            <a:ext cx="84392" cy="84392"/>
          </a:xfrm>
          <a:prstGeom prst="arc">
            <a:avLst>
              <a:gd name="adj1" fmla="val 15906619"/>
              <a:gd name="adj2" fmla="val 13496976"/>
            </a:avLst>
          </a:prstGeom>
          <a:ln w="12700">
            <a:gradFill>
              <a:gsLst>
                <a:gs pos="0">
                  <a:srgbClr val="7B181A">
                    <a:alpha val="34000"/>
                  </a:srgbClr>
                </a:gs>
                <a:gs pos="100000">
                  <a:srgbClr val="DA251C"/>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Source Han Sans Normal"/>
              <a:ea typeface="微软雅黑 Light" panose="020B0502040204020203" pitchFamily="34" charset="-122"/>
              <a:cs typeface="+mn-cs"/>
            </a:endParaRPr>
          </a:p>
        </p:txBody>
      </p:sp>
      <p:sp>
        <p:nvSpPr>
          <p:cNvPr id="15" name="弧形 14"/>
          <p:cNvSpPr/>
          <p:nvPr/>
        </p:nvSpPr>
        <p:spPr>
          <a:xfrm rot="16899387">
            <a:off x="7921700" y="1432280"/>
            <a:ext cx="84392" cy="84392"/>
          </a:xfrm>
          <a:prstGeom prst="arc">
            <a:avLst>
              <a:gd name="adj1" fmla="val 16337856"/>
              <a:gd name="adj2" fmla="val 10800326"/>
            </a:avLst>
          </a:prstGeom>
          <a:ln w="12700">
            <a:gradFill>
              <a:gsLst>
                <a:gs pos="0">
                  <a:srgbClr val="7B181A">
                    <a:alpha val="34000"/>
                  </a:srgbClr>
                </a:gs>
                <a:gs pos="100000">
                  <a:srgbClr val="DA251C"/>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Source Han Sans Normal"/>
              <a:ea typeface="微软雅黑 Light" panose="020B0502040204020203" pitchFamily="34" charset="-122"/>
              <a:cs typeface="+mn-cs"/>
            </a:endParaRPr>
          </a:p>
        </p:txBody>
      </p:sp>
      <p:sp>
        <p:nvSpPr>
          <p:cNvPr id="16" name="文本框 15"/>
          <p:cNvSpPr txBox="1"/>
          <p:nvPr/>
        </p:nvSpPr>
        <p:spPr>
          <a:xfrm>
            <a:off x="3046095" y="2147227"/>
            <a:ext cx="6099810" cy="662874"/>
          </a:xfrm>
          <a:prstGeom prst="rect">
            <a:avLst/>
          </a:prstGeom>
          <a:noFill/>
        </p:spPr>
        <p:txBody>
          <a:bodyPr wrap="square">
            <a:spAutoFit/>
          </a:bodyPr>
          <a:lstStyle/>
          <a:p>
            <a:pPr algn="ctr" eaLnBrk="1" hangingPunct="1">
              <a:lnSpc>
                <a:spcPct val="150000"/>
              </a:lnSpc>
              <a:buFont typeface="Arial" panose="020B0604020202020204" pitchFamily="34" charset="0"/>
              <a:buNone/>
            </a:pPr>
            <a:r>
              <a:rPr lang="zh-CN" altLang="en-US" sz="2800" b="1" dirty="0">
                <a:solidFill>
                  <a:srgbClr val="C00000"/>
                </a:solidFill>
                <a:latin typeface="思源宋体 CN Medium" panose="02020500000000000000" pitchFamily="18" charset="-122"/>
                <a:ea typeface="思源宋体 CN Medium" panose="02020500000000000000" pitchFamily="18" charset="-122"/>
              </a:rPr>
              <a:t>是故</a:t>
            </a:r>
            <a:r>
              <a:rPr lang="zh-CN" altLang="en-US" sz="2800" b="1" dirty="0">
                <a:latin typeface="思源宋体 CN Medium" panose="02020500000000000000" pitchFamily="18" charset="-122"/>
                <a:ea typeface="思源宋体 CN Medium" panose="02020500000000000000" pitchFamily="18" charset="-122"/>
              </a:rPr>
              <a:t>学然后知不足，教然后知</a:t>
            </a:r>
            <a:r>
              <a:rPr lang="zh-CN" altLang="en-US" sz="2800" b="1" dirty="0">
                <a:solidFill>
                  <a:srgbClr val="C00000"/>
                </a:solidFill>
                <a:latin typeface="思源宋体 CN Medium" panose="02020500000000000000" pitchFamily="18" charset="-122"/>
                <a:ea typeface="思源宋体 CN Medium" panose="02020500000000000000" pitchFamily="18" charset="-122"/>
              </a:rPr>
              <a:t>困</a:t>
            </a:r>
            <a:r>
              <a:rPr lang="zh-CN" altLang="en-US" sz="2800" b="1" dirty="0">
                <a:latin typeface="思源宋体 CN Medium" panose="02020500000000000000" pitchFamily="18" charset="-122"/>
                <a:ea typeface="思源宋体 CN Medium" panose="02020500000000000000" pitchFamily="18" charset="-122"/>
              </a:rPr>
              <a:t>。</a:t>
            </a:r>
            <a:endParaRPr lang="zh-CN" altLang="en-US" sz="2800" b="1" dirty="0">
              <a:latin typeface="思源宋体 CN Medium" panose="02020500000000000000" pitchFamily="18" charset="-122"/>
              <a:ea typeface="思源宋体 CN Medium" panose="02020500000000000000" pitchFamily="18" charset="-122"/>
            </a:endParaRPr>
          </a:p>
        </p:txBody>
      </p:sp>
      <p:grpSp>
        <p:nvGrpSpPr>
          <p:cNvPr id="17" name="组合 16"/>
          <p:cNvGrpSpPr/>
          <p:nvPr/>
        </p:nvGrpSpPr>
        <p:grpSpPr>
          <a:xfrm>
            <a:off x="2919142" y="1951135"/>
            <a:ext cx="772409" cy="352078"/>
            <a:chOff x="3749458" y="2063821"/>
            <a:chExt cx="772409" cy="352078"/>
          </a:xfrm>
        </p:grpSpPr>
        <p:cxnSp>
          <p:nvCxnSpPr>
            <p:cNvPr id="18" name="直接连接符 17"/>
            <p:cNvCxnSpPr/>
            <p:nvPr/>
          </p:nvCxnSpPr>
          <p:spPr>
            <a:xfrm>
              <a:off x="3749458" y="2063821"/>
              <a:ext cx="555842" cy="0"/>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305300" y="2069432"/>
              <a:ext cx="216567" cy="346467"/>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1936028" y="1702291"/>
            <a:ext cx="964434" cy="506888"/>
            <a:chOff x="1732663" y="1941095"/>
            <a:chExt cx="1732431" cy="506888"/>
          </a:xfrm>
          <a:solidFill>
            <a:schemeClr val="bg2">
              <a:lumMod val="90000"/>
              <a:alpha val="20000"/>
            </a:schemeClr>
          </a:solidFill>
        </p:grpSpPr>
        <p:sp>
          <p:nvSpPr>
            <p:cNvPr id="21" name="缺角矩形 20"/>
            <p:cNvSpPr/>
            <p:nvPr/>
          </p:nvSpPr>
          <p:spPr>
            <a:xfrm>
              <a:off x="1732663" y="1941095"/>
              <a:ext cx="1732431" cy="506888"/>
            </a:xfrm>
            <a:prstGeom prst="plaque">
              <a:avLst>
                <a:gd name="adj" fmla="val 7895"/>
              </a:avLst>
            </a:prstGeom>
            <a:grpFill/>
            <a:ln w="22225">
              <a:solidFill>
                <a:srgbClr val="A54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p:cNvSpPr txBox="1"/>
            <p:nvPr/>
          </p:nvSpPr>
          <p:spPr>
            <a:xfrm>
              <a:off x="1772710" y="1994484"/>
              <a:ext cx="1652336" cy="400110"/>
            </a:xfrm>
            <a:prstGeom prst="rect">
              <a:avLst/>
            </a:prstGeom>
            <a:grpFill/>
            <a:ln>
              <a:solidFill>
                <a:srgbClr val="A5441C"/>
              </a:solidFill>
            </a:ln>
          </p:spPr>
          <p:txBody>
            <a:bodyPr wrap="square" rtlCol="0">
              <a:spAutoFit/>
            </a:bodyPr>
            <a:lstStyle/>
            <a:p>
              <a:pPr algn="dist"/>
              <a:r>
                <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rPr>
                <a:t>所以</a:t>
              </a:r>
              <a:endPar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endParaRPr>
            </a:p>
          </p:txBody>
        </p:sp>
      </p:grpSp>
      <p:grpSp>
        <p:nvGrpSpPr>
          <p:cNvPr id="29" name="组合 28"/>
          <p:cNvGrpSpPr/>
          <p:nvPr/>
        </p:nvGrpSpPr>
        <p:grpSpPr>
          <a:xfrm flipH="1">
            <a:off x="8264540" y="1951135"/>
            <a:ext cx="772409" cy="352078"/>
            <a:chOff x="3749458" y="2063821"/>
            <a:chExt cx="772409" cy="352078"/>
          </a:xfrm>
        </p:grpSpPr>
        <p:cxnSp>
          <p:nvCxnSpPr>
            <p:cNvPr id="30" name="直接连接符 29"/>
            <p:cNvCxnSpPr/>
            <p:nvPr/>
          </p:nvCxnSpPr>
          <p:spPr>
            <a:xfrm>
              <a:off x="3749458" y="2063821"/>
              <a:ext cx="555842" cy="0"/>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305300" y="2069432"/>
              <a:ext cx="216567" cy="346467"/>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9059022" y="1691827"/>
            <a:ext cx="1465486" cy="506888"/>
            <a:chOff x="1732663" y="1941095"/>
            <a:chExt cx="1732431" cy="506888"/>
          </a:xfrm>
          <a:solidFill>
            <a:srgbClr val="E5E7DA">
              <a:alpha val="20000"/>
            </a:srgbClr>
          </a:solidFill>
        </p:grpSpPr>
        <p:sp>
          <p:nvSpPr>
            <p:cNvPr id="38" name="缺角矩形 37"/>
            <p:cNvSpPr/>
            <p:nvPr/>
          </p:nvSpPr>
          <p:spPr>
            <a:xfrm>
              <a:off x="1732663" y="1941095"/>
              <a:ext cx="1732431" cy="506888"/>
            </a:xfrm>
            <a:prstGeom prst="plaque">
              <a:avLst>
                <a:gd name="adj" fmla="val 7895"/>
              </a:avLst>
            </a:prstGeom>
            <a:grpFill/>
            <a:ln w="22225">
              <a:solidFill>
                <a:srgbClr val="A54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文本框 38"/>
            <p:cNvSpPr txBox="1"/>
            <p:nvPr/>
          </p:nvSpPr>
          <p:spPr>
            <a:xfrm>
              <a:off x="1772711" y="1994484"/>
              <a:ext cx="1652337" cy="398780"/>
            </a:xfrm>
            <a:prstGeom prst="rect">
              <a:avLst/>
            </a:prstGeom>
            <a:grpFill/>
            <a:ln>
              <a:solidFill>
                <a:srgbClr val="A5441C"/>
              </a:solidFill>
            </a:ln>
          </p:spPr>
          <p:txBody>
            <a:bodyPr wrap="square" rtlCol="0">
              <a:spAutoFit/>
            </a:bodyPr>
            <a:lstStyle/>
            <a:p>
              <a:pPr algn="dist"/>
              <a:r>
                <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rPr>
                <a:t>困惑</a:t>
              </a:r>
              <a:endPar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endParaRPr>
            </a:p>
          </p:txBody>
        </p:sp>
      </p:grpSp>
      <p:grpSp>
        <p:nvGrpSpPr>
          <p:cNvPr id="40" name="组合 39"/>
          <p:cNvGrpSpPr/>
          <p:nvPr/>
        </p:nvGrpSpPr>
        <p:grpSpPr>
          <a:xfrm flipV="1">
            <a:off x="4399217" y="3637677"/>
            <a:ext cx="772409" cy="352078"/>
            <a:chOff x="3749458" y="2063821"/>
            <a:chExt cx="772409" cy="352078"/>
          </a:xfrm>
        </p:grpSpPr>
        <p:cxnSp>
          <p:nvCxnSpPr>
            <p:cNvPr id="41" name="直接连接符 40"/>
            <p:cNvCxnSpPr/>
            <p:nvPr/>
          </p:nvCxnSpPr>
          <p:spPr>
            <a:xfrm>
              <a:off x="3749458" y="2063821"/>
              <a:ext cx="555842" cy="0"/>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4305300" y="2069432"/>
              <a:ext cx="216567" cy="346467"/>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2820429" y="3712460"/>
            <a:ext cx="1557523" cy="506888"/>
            <a:chOff x="1732663" y="1941095"/>
            <a:chExt cx="1732431" cy="506888"/>
          </a:xfrm>
          <a:solidFill>
            <a:srgbClr val="E5E7DA">
              <a:alpha val="20000"/>
            </a:srgbClr>
          </a:solidFill>
        </p:grpSpPr>
        <p:sp>
          <p:nvSpPr>
            <p:cNvPr id="44" name="缺角矩形 43"/>
            <p:cNvSpPr/>
            <p:nvPr/>
          </p:nvSpPr>
          <p:spPr>
            <a:xfrm>
              <a:off x="1732663" y="1941095"/>
              <a:ext cx="1732431" cy="506888"/>
            </a:xfrm>
            <a:prstGeom prst="plaque">
              <a:avLst>
                <a:gd name="adj" fmla="val 7895"/>
              </a:avLst>
            </a:prstGeom>
            <a:grpFill/>
            <a:ln w="22225">
              <a:solidFill>
                <a:srgbClr val="A54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文本框 44"/>
            <p:cNvSpPr txBox="1"/>
            <p:nvPr/>
          </p:nvSpPr>
          <p:spPr>
            <a:xfrm>
              <a:off x="1772710" y="1994484"/>
              <a:ext cx="1652336" cy="398780"/>
            </a:xfrm>
            <a:prstGeom prst="rect">
              <a:avLst/>
            </a:prstGeom>
            <a:grpFill/>
            <a:ln>
              <a:solidFill>
                <a:srgbClr val="A5441C"/>
              </a:solidFill>
            </a:ln>
          </p:spPr>
          <p:txBody>
            <a:bodyPr wrap="square" rtlCol="0">
              <a:spAutoFit/>
            </a:bodyPr>
            <a:lstStyle/>
            <a:p>
              <a:pPr algn="dist"/>
              <a:r>
                <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rPr>
                <a:t>自我反</a:t>
              </a:r>
              <a:r>
                <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rPr>
                <a:t>思</a:t>
              </a:r>
              <a:endPar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endParaRPr>
            </a:p>
          </p:txBody>
        </p:sp>
      </p:grpSp>
      <p:grpSp>
        <p:nvGrpSpPr>
          <p:cNvPr id="46" name="组合 45"/>
          <p:cNvGrpSpPr/>
          <p:nvPr/>
        </p:nvGrpSpPr>
        <p:grpSpPr>
          <a:xfrm flipH="1" flipV="1">
            <a:off x="8888931" y="3678585"/>
            <a:ext cx="772409" cy="352078"/>
            <a:chOff x="3749458" y="2063821"/>
            <a:chExt cx="772409" cy="352078"/>
          </a:xfrm>
        </p:grpSpPr>
        <p:cxnSp>
          <p:nvCxnSpPr>
            <p:cNvPr id="47" name="直接连接符 46"/>
            <p:cNvCxnSpPr/>
            <p:nvPr/>
          </p:nvCxnSpPr>
          <p:spPr>
            <a:xfrm>
              <a:off x="3749458" y="2063821"/>
              <a:ext cx="555842" cy="0"/>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305300" y="2069432"/>
              <a:ext cx="216567" cy="346467"/>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9682603" y="3765849"/>
            <a:ext cx="1557523" cy="506888"/>
            <a:chOff x="1732663" y="1941095"/>
            <a:chExt cx="1732431" cy="506888"/>
          </a:xfrm>
          <a:solidFill>
            <a:srgbClr val="E5E7DA">
              <a:alpha val="20000"/>
            </a:srgbClr>
          </a:solidFill>
        </p:grpSpPr>
        <p:sp>
          <p:nvSpPr>
            <p:cNvPr id="50" name="缺角矩形 49"/>
            <p:cNvSpPr/>
            <p:nvPr/>
          </p:nvSpPr>
          <p:spPr>
            <a:xfrm>
              <a:off x="1732663" y="1941095"/>
              <a:ext cx="1732431" cy="506888"/>
            </a:xfrm>
            <a:prstGeom prst="plaque">
              <a:avLst>
                <a:gd name="adj" fmla="val 7895"/>
              </a:avLst>
            </a:prstGeom>
            <a:grpFill/>
            <a:ln w="22225">
              <a:solidFill>
                <a:srgbClr val="A54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文本框 50"/>
            <p:cNvSpPr txBox="1"/>
            <p:nvPr/>
          </p:nvSpPr>
          <p:spPr>
            <a:xfrm>
              <a:off x="1772711" y="1994484"/>
              <a:ext cx="1652337" cy="400110"/>
            </a:xfrm>
            <a:prstGeom prst="rect">
              <a:avLst/>
            </a:prstGeom>
            <a:grpFill/>
            <a:ln>
              <a:solidFill>
                <a:srgbClr val="A5441C"/>
              </a:solidFill>
            </a:ln>
          </p:spPr>
          <p:txBody>
            <a:bodyPr wrap="square" rtlCol="0">
              <a:spAutoFit/>
            </a:bodyPr>
            <a:lstStyle/>
            <a:p>
              <a:pPr algn="dist"/>
              <a:r>
                <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rPr>
                <a:t>自我勉励</a:t>
              </a:r>
              <a:endPar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endParaRPr>
            </a:p>
          </p:txBody>
        </p:sp>
      </p:grpSp>
      <p:sp>
        <p:nvSpPr>
          <p:cNvPr id="52" name="文本框 51"/>
          <p:cNvSpPr txBox="1"/>
          <p:nvPr/>
        </p:nvSpPr>
        <p:spPr>
          <a:xfrm>
            <a:off x="2112762" y="2985733"/>
            <a:ext cx="7966476" cy="662874"/>
          </a:xfrm>
          <a:prstGeom prst="rect">
            <a:avLst/>
          </a:prstGeom>
          <a:noFill/>
        </p:spPr>
        <p:txBody>
          <a:bodyPr wrap="square">
            <a:spAutoFit/>
          </a:bodyPr>
          <a:lstStyle/>
          <a:p>
            <a:pPr algn="ctr" eaLnBrk="1" hangingPunct="1">
              <a:lnSpc>
                <a:spcPct val="150000"/>
              </a:lnSpc>
              <a:buFont typeface="Arial" panose="020B0604020202020204" pitchFamily="34" charset="0"/>
              <a:buNone/>
            </a:pPr>
            <a:r>
              <a:rPr lang="zh-CN" altLang="en-US"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rPr>
              <a:t>知不足，然后能</a:t>
            </a:r>
            <a:r>
              <a:rPr lang="zh-CN" altLang="en-US" sz="2800" b="1" dirty="0">
                <a:solidFill>
                  <a:srgbClr val="C00000"/>
                </a:solidFill>
                <a:latin typeface="思源宋体 CN Medium" panose="02020500000000000000" pitchFamily="18" charset="-122"/>
                <a:ea typeface="思源宋体 CN Medium" panose="02020500000000000000" pitchFamily="18" charset="-122"/>
              </a:rPr>
              <a:t>自反</a:t>
            </a:r>
            <a:r>
              <a:rPr lang="zh-CN" altLang="en-US"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rPr>
              <a:t>也；知困，然后能</a:t>
            </a:r>
            <a:r>
              <a:rPr lang="zh-CN" altLang="en-US" sz="2800" b="1" dirty="0">
                <a:solidFill>
                  <a:srgbClr val="C00000"/>
                </a:solidFill>
                <a:latin typeface="思源宋体 CN Medium" panose="02020500000000000000" pitchFamily="18" charset="-122"/>
                <a:ea typeface="思源宋体 CN Medium" panose="02020500000000000000" pitchFamily="18" charset="-122"/>
              </a:rPr>
              <a:t>自强</a:t>
            </a:r>
            <a:r>
              <a:rPr lang="zh-CN" altLang="en-US"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rPr>
              <a:t>也。</a:t>
            </a:r>
            <a:endParaRPr lang="zh-CN" altLang="en-US"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endParaRPr>
          </a:p>
        </p:txBody>
      </p:sp>
      <p:sp>
        <p:nvSpPr>
          <p:cNvPr id="2" name="矩形 1"/>
          <p:cNvSpPr/>
          <p:nvPr/>
        </p:nvSpPr>
        <p:spPr bwMode="auto">
          <a:xfrm>
            <a:off x="236220" y="226695"/>
            <a:ext cx="3250565" cy="807085"/>
          </a:xfrm>
          <a:prstGeom prst="rect">
            <a:avLst/>
          </a:prstGeom>
          <a:solidFill>
            <a:srgbClr val="E5D3AA"/>
          </a:solidFill>
          <a:ln>
            <a:noFill/>
          </a:ln>
        </p:spPr>
        <p:txBody>
          <a:bodyPr wrap="square" lIns="68580" tIns="34290" rIns="68580" bIns="34290" rtlCol="0">
            <a:noAutofit/>
          </a:bodyPr>
          <a:lstStyle/>
          <a:p>
            <a:pPr lvl="0" algn="l">
              <a:buClrTx/>
              <a:buSzTx/>
              <a:buFont typeface="+mj-lt"/>
            </a:pPr>
            <a:r>
              <a:rPr lang="en-US" altLang="zh-CN" sz="4000" b="1" dirty="0">
                <a:solidFill>
                  <a:srgbClr val="C00000"/>
                </a:solidFill>
                <a:latin typeface="楷体" panose="02010609060101010101" pitchFamily="49" charset="-122"/>
                <a:ea typeface="楷体" panose="02010609060101010101" pitchFamily="49" charset="-122"/>
                <a:sym typeface="+mn-ea"/>
              </a:rPr>
              <a:t> </a:t>
            </a:r>
            <a:r>
              <a:rPr lang="en-US" altLang="zh-CN" sz="4000" b="1" dirty="0">
                <a:solidFill>
                  <a:srgbClr val="C00000"/>
                </a:solidFill>
                <a:latin typeface="楷体" panose="02010609060101010101" pitchFamily="49" charset="-122"/>
                <a:ea typeface="楷体" panose="02010609060101010101" pitchFamily="49" charset="-122"/>
                <a:sym typeface="+mn-ea"/>
              </a:rPr>
              <a:t>悟嘉肴之理</a:t>
            </a:r>
            <a:endParaRPr lang="en-US" altLang="zh-CN" sz="4000" b="1" dirty="0">
              <a:solidFill>
                <a:srgbClr val="C00000"/>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right)">
                                      <p:cBhvr>
                                        <p:cTn id="25" dur="500"/>
                                        <p:tgtEl>
                                          <p:spTgt spid="40"/>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right)">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500"/>
                                        <p:tgtEl>
                                          <p:spTgt spid="46"/>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left)">
                                      <p:cBhvr>
                                        <p:cTn id="3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BEBA8EAE-BF5A-486C-A8C5-ECC9F3942E4B}">
                <a14:imgProps xmlns:a14="http://schemas.microsoft.com/office/drawing/2010/main">
                  <a14:imgLayer r:embed="rId2">
                    <a14:imgEffect>
                      <a14:artisticCrisscrossEtching trans="75000"/>
                    </a14:imgEffect>
                    <a14:imgEffect>
                      <a14:brightnessContrast bright="86000" contrast="40000"/>
                    </a14:imgEffect>
                    <a14:imgEffect>
                      <a14:saturation sat="400000"/>
                    </a14:imgEffect>
                  </a14:imgLayer>
                </a14:imgProps>
              </a:ext>
              <a:ext uri="{28A0092B-C50C-407E-A947-70E740481C1C}">
                <a14:useLocalDpi xmlns:a14="http://schemas.microsoft.com/office/drawing/2010/main" val="0"/>
              </a:ext>
            </a:extLst>
          </a:blip>
          <a:srcRect l="47397" t="77434" r="17453" b="-9381"/>
          <a:stretch>
            <a:fillRect/>
          </a:stretch>
        </p:blipFill>
        <p:spPr>
          <a:xfrm flipH="1">
            <a:off x="2066356" y="3499221"/>
            <a:ext cx="634280" cy="229537"/>
          </a:xfrm>
          <a:prstGeom prst="rect">
            <a:avLst/>
          </a:prstGeom>
        </p:spPr>
      </p:pic>
      <p:sp>
        <p:nvSpPr>
          <p:cNvPr id="13" name="弧形 12"/>
          <p:cNvSpPr/>
          <p:nvPr/>
        </p:nvSpPr>
        <p:spPr>
          <a:xfrm rot="20315217">
            <a:off x="759671" y="3958192"/>
            <a:ext cx="63126" cy="63126"/>
          </a:xfrm>
          <a:prstGeom prst="arc">
            <a:avLst>
              <a:gd name="adj1" fmla="val 17610563"/>
              <a:gd name="adj2" fmla="val 13314527"/>
            </a:avLst>
          </a:prstGeom>
          <a:ln w="12700">
            <a:gradFill>
              <a:gsLst>
                <a:gs pos="0">
                  <a:srgbClr val="7B181A">
                    <a:alpha val="34000"/>
                  </a:srgbClr>
                </a:gs>
                <a:gs pos="100000">
                  <a:srgbClr val="DA251C"/>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Source Han Sans Normal"/>
              <a:ea typeface="微软雅黑 Light" panose="020B0502040204020203" pitchFamily="34" charset="-122"/>
              <a:cs typeface="+mn-cs"/>
            </a:endParaRPr>
          </a:p>
        </p:txBody>
      </p:sp>
      <p:sp>
        <p:nvSpPr>
          <p:cNvPr id="14" name="弧形 13"/>
          <p:cNvSpPr/>
          <p:nvPr/>
        </p:nvSpPr>
        <p:spPr>
          <a:xfrm rot="20315217">
            <a:off x="10583941" y="3634602"/>
            <a:ext cx="84392" cy="84392"/>
          </a:xfrm>
          <a:prstGeom prst="arc">
            <a:avLst>
              <a:gd name="adj1" fmla="val 15906619"/>
              <a:gd name="adj2" fmla="val 13496976"/>
            </a:avLst>
          </a:prstGeom>
          <a:ln w="12700">
            <a:gradFill>
              <a:gsLst>
                <a:gs pos="0">
                  <a:srgbClr val="7B181A">
                    <a:alpha val="34000"/>
                  </a:srgbClr>
                </a:gs>
                <a:gs pos="100000">
                  <a:srgbClr val="DA251C"/>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Source Han Sans Normal"/>
              <a:ea typeface="微软雅黑 Light" panose="020B0502040204020203" pitchFamily="34" charset="-122"/>
              <a:cs typeface="+mn-cs"/>
            </a:endParaRPr>
          </a:p>
        </p:txBody>
      </p:sp>
      <p:sp>
        <p:nvSpPr>
          <p:cNvPr id="15" name="弧形 14"/>
          <p:cNvSpPr/>
          <p:nvPr/>
        </p:nvSpPr>
        <p:spPr>
          <a:xfrm rot="16899387">
            <a:off x="7921700" y="1432280"/>
            <a:ext cx="84392" cy="84392"/>
          </a:xfrm>
          <a:prstGeom prst="arc">
            <a:avLst>
              <a:gd name="adj1" fmla="val 16337856"/>
              <a:gd name="adj2" fmla="val 10800326"/>
            </a:avLst>
          </a:prstGeom>
          <a:ln w="12700">
            <a:gradFill>
              <a:gsLst>
                <a:gs pos="0">
                  <a:srgbClr val="7B181A">
                    <a:alpha val="34000"/>
                  </a:srgbClr>
                </a:gs>
                <a:gs pos="100000">
                  <a:srgbClr val="DA251C"/>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Source Han Sans Normal"/>
              <a:ea typeface="微软雅黑 Light" panose="020B0502040204020203" pitchFamily="34" charset="-122"/>
              <a:cs typeface="+mn-cs"/>
            </a:endParaRPr>
          </a:p>
        </p:txBody>
      </p:sp>
      <p:sp>
        <p:nvSpPr>
          <p:cNvPr id="16" name="文本框 15"/>
          <p:cNvSpPr txBox="1"/>
          <p:nvPr/>
        </p:nvSpPr>
        <p:spPr>
          <a:xfrm>
            <a:off x="2841625" y="1592237"/>
            <a:ext cx="6099810" cy="662874"/>
          </a:xfrm>
          <a:prstGeom prst="rect">
            <a:avLst/>
          </a:prstGeom>
          <a:noFill/>
        </p:spPr>
        <p:txBody>
          <a:bodyPr wrap="square">
            <a:spAutoFit/>
          </a:bodyPr>
          <a:lstStyle/>
          <a:p>
            <a:pPr algn="ctr" eaLnBrk="1" hangingPunct="1">
              <a:lnSpc>
                <a:spcPct val="150000"/>
              </a:lnSpc>
              <a:buFont typeface="Arial" panose="020B0604020202020204" pitchFamily="34" charset="0"/>
              <a:buNone/>
            </a:pPr>
            <a:r>
              <a:rPr lang="zh-CN" altLang="en-US" sz="2800" b="1" dirty="0">
                <a:latin typeface="思源宋体 CN Medium" panose="02020500000000000000" pitchFamily="18" charset="-122"/>
                <a:ea typeface="思源宋体 CN Medium" panose="02020500000000000000" pitchFamily="18" charset="-122"/>
              </a:rPr>
              <a:t>故曰：教学相</a:t>
            </a:r>
            <a:r>
              <a:rPr lang="zh-CN" altLang="en-US" sz="2800" b="1" dirty="0">
                <a:solidFill>
                  <a:srgbClr val="C00000"/>
                </a:solidFill>
                <a:latin typeface="思源宋体 CN Medium" panose="02020500000000000000" pitchFamily="18" charset="-122"/>
                <a:ea typeface="思源宋体 CN Medium" panose="02020500000000000000" pitchFamily="18" charset="-122"/>
              </a:rPr>
              <a:t>长</a:t>
            </a:r>
            <a:r>
              <a:rPr lang="zh-CN" altLang="en-US" sz="2800" b="1" dirty="0">
                <a:latin typeface="思源宋体 CN Medium" panose="02020500000000000000" pitchFamily="18" charset="-122"/>
                <a:ea typeface="思源宋体 CN Medium" panose="02020500000000000000" pitchFamily="18" charset="-122"/>
              </a:rPr>
              <a:t>也。</a:t>
            </a:r>
            <a:endParaRPr lang="zh-CN" altLang="en-US" sz="2800" b="1" dirty="0">
              <a:latin typeface="思源宋体 CN Medium" panose="02020500000000000000" pitchFamily="18" charset="-122"/>
              <a:ea typeface="思源宋体 CN Medium" panose="02020500000000000000" pitchFamily="18" charset="-122"/>
            </a:endParaRPr>
          </a:p>
        </p:txBody>
      </p:sp>
      <p:grpSp>
        <p:nvGrpSpPr>
          <p:cNvPr id="29" name="组合 28"/>
          <p:cNvGrpSpPr/>
          <p:nvPr/>
        </p:nvGrpSpPr>
        <p:grpSpPr>
          <a:xfrm flipH="1">
            <a:off x="6598835" y="1598075"/>
            <a:ext cx="772409" cy="352078"/>
            <a:chOff x="3749458" y="2063821"/>
            <a:chExt cx="772409" cy="352078"/>
          </a:xfrm>
        </p:grpSpPr>
        <p:cxnSp>
          <p:nvCxnSpPr>
            <p:cNvPr id="30" name="直接连接符 29"/>
            <p:cNvCxnSpPr/>
            <p:nvPr/>
          </p:nvCxnSpPr>
          <p:spPr>
            <a:xfrm>
              <a:off x="3749458" y="2063821"/>
              <a:ext cx="555842" cy="0"/>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305300" y="2069432"/>
              <a:ext cx="216567" cy="346467"/>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7602232" y="1301302"/>
            <a:ext cx="1913778" cy="506888"/>
            <a:chOff x="1732663" y="1941095"/>
            <a:chExt cx="1732431" cy="506888"/>
          </a:xfrm>
          <a:solidFill>
            <a:srgbClr val="F9F7F1">
              <a:alpha val="20000"/>
            </a:srgbClr>
          </a:solidFill>
        </p:grpSpPr>
        <p:sp>
          <p:nvSpPr>
            <p:cNvPr id="38" name="缺角矩形 37"/>
            <p:cNvSpPr/>
            <p:nvPr/>
          </p:nvSpPr>
          <p:spPr>
            <a:xfrm>
              <a:off x="1732663" y="1941095"/>
              <a:ext cx="1732431" cy="506888"/>
            </a:xfrm>
            <a:prstGeom prst="plaque">
              <a:avLst>
                <a:gd name="adj" fmla="val 7895"/>
              </a:avLst>
            </a:prstGeom>
            <a:grpFill/>
            <a:ln w="22225">
              <a:solidFill>
                <a:srgbClr val="A54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文本框 38"/>
            <p:cNvSpPr txBox="1"/>
            <p:nvPr/>
          </p:nvSpPr>
          <p:spPr>
            <a:xfrm>
              <a:off x="1842455" y="1994435"/>
              <a:ext cx="1487081" cy="398780"/>
            </a:xfrm>
            <a:prstGeom prst="rect">
              <a:avLst/>
            </a:prstGeom>
            <a:grpFill/>
            <a:ln>
              <a:solidFill>
                <a:srgbClr val="A5441C"/>
              </a:solidFill>
            </a:ln>
          </p:spPr>
          <p:txBody>
            <a:bodyPr wrap="square" rtlCol="0">
              <a:spAutoFit/>
            </a:bodyPr>
            <a:lstStyle/>
            <a:p>
              <a:pPr algn="dist"/>
              <a:r>
                <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rPr>
                <a:t>促进</a:t>
              </a:r>
              <a:endPar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endParaRPr>
            </a:p>
          </p:txBody>
        </p:sp>
      </p:grpSp>
      <p:grpSp>
        <p:nvGrpSpPr>
          <p:cNvPr id="43" name="组合 42"/>
          <p:cNvGrpSpPr/>
          <p:nvPr/>
        </p:nvGrpSpPr>
        <p:grpSpPr>
          <a:xfrm>
            <a:off x="1926538" y="2268855"/>
            <a:ext cx="2678482" cy="506730"/>
            <a:chOff x="-975202" y="1941095"/>
            <a:chExt cx="4440444" cy="506730"/>
          </a:xfrm>
          <a:solidFill>
            <a:srgbClr val="E5E7DA">
              <a:alpha val="20000"/>
            </a:srgbClr>
          </a:solidFill>
        </p:grpSpPr>
        <p:sp>
          <p:nvSpPr>
            <p:cNvPr id="44" name="缺角矩形 43"/>
            <p:cNvSpPr/>
            <p:nvPr/>
          </p:nvSpPr>
          <p:spPr>
            <a:xfrm>
              <a:off x="-975202" y="1941095"/>
              <a:ext cx="4440444" cy="506730"/>
            </a:xfrm>
            <a:prstGeom prst="plaque">
              <a:avLst>
                <a:gd name="adj" fmla="val 7895"/>
              </a:avLst>
            </a:prstGeom>
            <a:grpFill/>
            <a:ln w="22225">
              <a:solidFill>
                <a:srgbClr val="A54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文本框 44"/>
            <p:cNvSpPr txBox="1"/>
            <p:nvPr/>
          </p:nvSpPr>
          <p:spPr>
            <a:xfrm>
              <a:off x="-826683" y="1994435"/>
              <a:ext cx="4250869" cy="398780"/>
            </a:xfrm>
            <a:prstGeom prst="rect">
              <a:avLst/>
            </a:prstGeom>
            <a:grpFill/>
            <a:ln>
              <a:solidFill>
                <a:srgbClr val="A5441C"/>
              </a:solidFill>
            </a:ln>
          </p:spPr>
          <p:txBody>
            <a:bodyPr wrap="square" rtlCol="0">
              <a:spAutoFit/>
            </a:bodyPr>
            <a:lstStyle/>
            <a:p>
              <a:pPr algn="dist"/>
              <a:r>
                <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rPr>
                <a:t>同</a:t>
              </a:r>
              <a:r>
                <a:rPr lang="en-US" altLang="zh-CN" sz="2000" dirty="0">
                  <a:solidFill>
                    <a:schemeClr val="accent2">
                      <a:lumMod val="75000"/>
                    </a:schemeClr>
                  </a:solidFill>
                  <a:latin typeface="微软雅黑 Light" panose="020B0502040204020203" pitchFamily="34" charset="-122"/>
                  <a:ea typeface="微软雅黑 Light" panose="020B0502040204020203" pitchFamily="34" charset="-122"/>
                </a:rPr>
                <a:t>“</a:t>
              </a:r>
              <a:r>
                <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rPr>
                <a:t>敩</a:t>
              </a:r>
              <a:r>
                <a:rPr lang="en-US" altLang="zh-CN" sz="2000" dirty="0">
                  <a:solidFill>
                    <a:schemeClr val="accent2">
                      <a:lumMod val="75000"/>
                    </a:schemeClr>
                  </a:solidFill>
                  <a:latin typeface="微软雅黑 Light" panose="020B0502040204020203" pitchFamily="34" charset="-122"/>
                  <a:ea typeface="微软雅黑 Light" panose="020B0502040204020203" pitchFamily="34" charset="-122"/>
                </a:rPr>
                <a:t>”</a:t>
              </a:r>
              <a:r>
                <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rPr>
                <a:t>，教</a:t>
              </a:r>
              <a:r>
                <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rPr>
                <a:t>导</a:t>
              </a:r>
              <a:endPar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endParaRPr>
            </a:p>
          </p:txBody>
        </p:sp>
      </p:grpSp>
      <p:grpSp>
        <p:nvGrpSpPr>
          <p:cNvPr id="46" name="组合 45"/>
          <p:cNvGrpSpPr/>
          <p:nvPr/>
        </p:nvGrpSpPr>
        <p:grpSpPr>
          <a:xfrm flipH="1" flipV="1">
            <a:off x="9149916" y="3044855"/>
            <a:ext cx="772409" cy="352078"/>
            <a:chOff x="3749458" y="2063821"/>
            <a:chExt cx="772409" cy="352078"/>
          </a:xfrm>
        </p:grpSpPr>
        <p:cxnSp>
          <p:nvCxnSpPr>
            <p:cNvPr id="47" name="直接连接符 46"/>
            <p:cNvCxnSpPr/>
            <p:nvPr/>
          </p:nvCxnSpPr>
          <p:spPr>
            <a:xfrm>
              <a:off x="3749458" y="2063821"/>
              <a:ext cx="555842" cy="0"/>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305300" y="2069432"/>
              <a:ext cx="216567" cy="346467"/>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10079478" y="2775883"/>
            <a:ext cx="1324459" cy="918849"/>
            <a:chOff x="1732663" y="1941095"/>
            <a:chExt cx="1732431" cy="506888"/>
          </a:xfrm>
          <a:solidFill>
            <a:srgbClr val="E5E7DA">
              <a:alpha val="20000"/>
            </a:srgbClr>
          </a:solidFill>
        </p:grpSpPr>
        <p:sp>
          <p:nvSpPr>
            <p:cNvPr id="50" name="缺角矩形 49"/>
            <p:cNvSpPr/>
            <p:nvPr/>
          </p:nvSpPr>
          <p:spPr>
            <a:xfrm>
              <a:off x="1732663" y="1941095"/>
              <a:ext cx="1732431" cy="506888"/>
            </a:xfrm>
            <a:prstGeom prst="plaque">
              <a:avLst>
                <a:gd name="adj" fmla="val 7895"/>
              </a:avLst>
            </a:prstGeom>
            <a:grpFill/>
            <a:ln w="22225">
              <a:solidFill>
                <a:srgbClr val="A54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文本框 50"/>
            <p:cNvSpPr txBox="1"/>
            <p:nvPr/>
          </p:nvSpPr>
          <p:spPr>
            <a:xfrm>
              <a:off x="1772711" y="1994484"/>
              <a:ext cx="1652337" cy="390509"/>
            </a:xfrm>
            <a:prstGeom prst="rect">
              <a:avLst/>
            </a:prstGeom>
            <a:grpFill/>
            <a:ln>
              <a:solidFill>
                <a:srgbClr val="A5441C"/>
              </a:solidFill>
            </a:ln>
          </p:spPr>
          <p:txBody>
            <a:bodyPr wrap="square" rtlCol="0">
              <a:spAutoFit/>
            </a:bodyPr>
            <a:lstStyle/>
            <a:p>
              <a:pPr algn="dist"/>
              <a:r>
                <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rPr>
                <a:t>说的就是这个道理</a:t>
              </a:r>
              <a:endPar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endParaRPr>
            </a:p>
          </p:txBody>
        </p:sp>
      </p:grpSp>
      <p:sp>
        <p:nvSpPr>
          <p:cNvPr id="52" name="文本框 51"/>
          <p:cNvSpPr txBox="1"/>
          <p:nvPr/>
        </p:nvSpPr>
        <p:spPr>
          <a:xfrm>
            <a:off x="2066407" y="2502498"/>
            <a:ext cx="7966476" cy="737235"/>
          </a:xfrm>
          <a:prstGeom prst="rect">
            <a:avLst/>
          </a:prstGeom>
          <a:noFill/>
        </p:spPr>
        <p:txBody>
          <a:bodyPr wrap="square">
            <a:spAutoFit/>
          </a:bodyPr>
          <a:lstStyle/>
          <a:p>
            <a:pPr algn="ctr" eaLnBrk="1" hangingPunct="1">
              <a:lnSpc>
                <a:spcPct val="150000"/>
              </a:lnSpc>
              <a:buFont typeface="Arial" panose="020B0604020202020204" pitchFamily="34" charset="0"/>
              <a:buNone/>
            </a:pPr>
            <a:r>
              <a:rPr lang="en-US" altLang="zh-CN"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rPr>
              <a:t>《</a:t>
            </a:r>
            <a:r>
              <a:rPr lang="zh-CN" altLang="en-US"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rPr>
              <a:t>兑命</a:t>
            </a:r>
            <a:r>
              <a:rPr lang="en-US" altLang="zh-CN"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rPr>
              <a:t>》</a:t>
            </a:r>
            <a:r>
              <a:rPr lang="zh-CN" altLang="en-US"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rPr>
              <a:t>曰：“</a:t>
            </a:r>
            <a:r>
              <a:rPr lang="zh-CN" altLang="en-US" sz="2800" b="1" dirty="0">
                <a:solidFill>
                  <a:srgbClr val="C00000"/>
                </a:solidFill>
                <a:latin typeface="思源宋体 CN Medium" panose="02020500000000000000" pitchFamily="18" charset="-122"/>
                <a:ea typeface="思源宋体 CN Medium" panose="02020500000000000000" pitchFamily="18" charset="-122"/>
              </a:rPr>
              <a:t>学</a:t>
            </a:r>
            <a:r>
              <a:rPr lang="zh-CN" altLang="en-US" sz="2800" b="1" dirty="0">
                <a:solidFill>
                  <a:schemeClr val="accent4">
                    <a:lumMod val="50000"/>
                  </a:schemeClr>
                </a:solidFill>
                <a:latin typeface="思源宋体 CN Medium" panose="02020500000000000000" pitchFamily="18" charset="-122"/>
                <a:ea typeface="思源宋体 CN Medium" panose="02020500000000000000" pitchFamily="18" charset="-122"/>
              </a:rPr>
              <a:t>学</a:t>
            </a:r>
            <a:r>
              <a:rPr lang="zh-CN" altLang="en-US"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rPr>
              <a:t>半。”</a:t>
            </a:r>
            <a:r>
              <a:rPr lang="zh-CN" altLang="en-US" sz="2800" b="1" dirty="0">
                <a:solidFill>
                  <a:srgbClr val="C00000"/>
                </a:solidFill>
                <a:latin typeface="思源宋体 CN Medium" panose="02020500000000000000" pitchFamily="18" charset="-122"/>
                <a:ea typeface="思源宋体 CN Medium" panose="02020500000000000000" pitchFamily="18" charset="-122"/>
              </a:rPr>
              <a:t>其</a:t>
            </a:r>
            <a:r>
              <a:rPr lang="zh-CN" altLang="en-US" sz="2800" b="1" dirty="0">
                <a:solidFill>
                  <a:schemeClr val="accent4">
                    <a:lumMod val="50000"/>
                  </a:schemeClr>
                </a:solidFill>
                <a:latin typeface="思源宋体 CN Medium" panose="02020500000000000000" pitchFamily="18" charset="-122"/>
                <a:ea typeface="思源宋体 CN Medium" panose="02020500000000000000" pitchFamily="18" charset="-122"/>
              </a:rPr>
              <a:t>此之谓乎！</a:t>
            </a:r>
            <a:endParaRPr lang="zh-CN" altLang="en-US"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endParaRPr>
          </a:p>
        </p:txBody>
      </p:sp>
      <p:sp>
        <p:nvSpPr>
          <p:cNvPr id="7" name="文本框 6"/>
          <p:cNvSpPr txBox="1"/>
          <p:nvPr/>
        </p:nvSpPr>
        <p:spPr>
          <a:xfrm>
            <a:off x="832142" y="5193747"/>
            <a:ext cx="615553" cy="1309205"/>
          </a:xfrm>
          <a:prstGeom prst="rect">
            <a:avLst/>
          </a:prstGeom>
          <a:noFill/>
        </p:spPr>
        <p:txBody>
          <a:bodyPr vert="eaVert" wrap="square" rtlCol="0">
            <a:spAutoFit/>
          </a:bodyPr>
          <a:lstStyle/>
          <a:p>
            <a:pPr algn="dist"/>
            <a:r>
              <a:rPr lang="zh-CN" altLang="en-US" sz="2800" dirty="0">
                <a:solidFill>
                  <a:schemeClr val="bg1"/>
                </a:solidFill>
                <a:latin typeface="方正姚体" panose="02010601030101010101" pitchFamily="2" charset="-122"/>
                <a:ea typeface="方正姚体" panose="02010601030101010101" pitchFamily="2" charset="-122"/>
              </a:rPr>
              <a:t>译文</a:t>
            </a:r>
            <a:endParaRPr lang="zh-CN" altLang="en-US" sz="2800" dirty="0">
              <a:solidFill>
                <a:schemeClr val="bg1"/>
              </a:solidFill>
              <a:latin typeface="方正姚体" panose="02010601030101010101" pitchFamily="2" charset="-122"/>
              <a:ea typeface="方正姚体" panose="02010601030101010101" pitchFamily="2" charset="-122"/>
            </a:endParaRPr>
          </a:p>
        </p:txBody>
      </p:sp>
      <p:grpSp>
        <p:nvGrpSpPr>
          <p:cNvPr id="62" name="组合 61"/>
          <p:cNvGrpSpPr/>
          <p:nvPr/>
        </p:nvGrpSpPr>
        <p:grpSpPr>
          <a:xfrm flipH="1" flipV="1">
            <a:off x="5987627" y="3150423"/>
            <a:ext cx="772409" cy="352078"/>
            <a:chOff x="3749458" y="2063821"/>
            <a:chExt cx="772409" cy="352078"/>
          </a:xfrm>
        </p:grpSpPr>
        <p:cxnSp>
          <p:nvCxnSpPr>
            <p:cNvPr id="63" name="直接连接符 62"/>
            <p:cNvCxnSpPr/>
            <p:nvPr/>
          </p:nvCxnSpPr>
          <p:spPr>
            <a:xfrm>
              <a:off x="3749458" y="2063821"/>
              <a:ext cx="555842" cy="0"/>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305300" y="2069432"/>
              <a:ext cx="216567" cy="346467"/>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flipH="1">
            <a:off x="6815456" y="3217160"/>
            <a:ext cx="968927" cy="506888"/>
            <a:chOff x="1732663" y="1941095"/>
            <a:chExt cx="1732431" cy="506888"/>
          </a:xfrm>
          <a:solidFill>
            <a:srgbClr val="E5E7DA">
              <a:alpha val="20000"/>
            </a:srgbClr>
          </a:solidFill>
        </p:grpSpPr>
        <p:sp>
          <p:nvSpPr>
            <p:cNvPr id="66" name="缺角矩形 65"/>
            <p:cNvSpPr/>
            <p:nvPr/>
          </p:nvSpPr>
          <p:spPr>
            <a:xfrm>
              <a:off x="1732663" y="1941095"/>
              <a:ext cx="1732431" cy="506888"/>
            </a:xfrm>
            <a:prstGeom prst="plaque">
              <a:avLst>
                <a:gd name="adj" fmla="val 7895"/>
              </a:avLst>
            </a:prstGeom>
            <a:grpFill/>
            <a:ln w="22225">
              <a:solidFill>
                <a:srgbClr val="A54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文本框 66"/>
            <p:cNvSpPr txBox="1"/>
            <p:nvPr/>
          </p:nvSpPr>
          <p:spPr>
            <a:xfrm>
              <a:off x="1772710" y="1994484"/>
              <a:ext cx="1652336" cy="400110"/>
            </a:xfrm>
            <a:prstGeom prst="rect">
              <a:avLst/>
            </a:prstGeom>
            <a:grpFill/>
            <a:ln>
              <a:solidFill>
                <a:srgbClr val="A5441C"/>
              </a:solidFill>
            </a:ln>
          </p:spPr>
          <p:txBody>
            <a:bodyPr wrap="square" rtlCol="0">
              <a:spAutoFit/>
            </a:bodyPr>
            <a:lstStyle/>
            <a:p>
              <a:pPr algn="dist"/>
              <a:r>
                <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rPr>
                <a:t>学习</a:t>
              </a:r>
              <a:endPar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endParaRPr>
            </a:p>
          </p:txBody>
        </p:sp>
      </p:grpSp>
      <p:grpSp>
        <p:nvGrpSpPr>
          <p:cNvPr id="68" name="组合 67"/>
          <p:cNvGrpSpPr/>
          <p:nvPr/>
        </p:nvGrpSpPr>
        <p:grpSpPr>
          <a:xfrm flipH="1">
            <a:off x="7433843" y="2423559"/>
            <a:ext cx="772409" cy="352078"/>
            <a:chOff x="3749458" y="2063821"/>
            <a:chExt cx="772409" cy="352078"/>
          </a:xfrm>
        </p:grpSpPr>
        <p:cxnSp>
          <p:nvCxnSpPr>
            <p:cNvPr id="69" name="直接连接符 68"/>
            <p:cNvCxnSpPr/>
            <p:nvPr/>
          </p:nvCxnSpPr>
          <p:spPr>
            <a:xfrm>
              <a:off x="3749458" y="2063821"/>
              <a:ext cx="555842" cy="0"/>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4305300" y="2069432"/>
              <a:ext cx="216567" cy="346467"/>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8326750" y="2154726"/>
            <a:ext cx="1913778" cy="506888"/>
            <a:chOff x="1732663" y="1941095"/>
            <a:chExt cx="1732431" cy="506888"/>
          </a:xfrm>
          <a:solidFill>
            <a:srgbClr val="E5E7DA">
              <a:alpha val="20000"/>
            </a:srgbClr>
          </a:solidFill>
        </p:grpSpPr>
        <p:sp>
          <p:nvSpPr>
            <p:cNvPr id="72" name="缺角矩形 71"/>
            <p:cNvSpPr/>
            <p:nvPr/>
          </p:nvSpPr>
          <p:spPr>
            <a:xfrm>
              <a:off x="1732663" y="1941095"/>
              <a:ext cx="1732431" cy="506888"/>
            </a:xfrm>
            <a:prstGeom prst="plaque">
              <a:avLst>
                <a:gd name="adj" fmla="val 7895"/>
              </a:avLst>
            </a:prstGeom>
            <a:grpFill/>
            <a:ln w="22225">
              <a:solidFill>
                <a:srgbClr val="A54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A5441C"/>
                </a:solidFill>
              </a:endParaRPr>
            </a:p>
          </p:txBody>
        </p:sp>
        <p:sp>
          <p:nvSpPr>
            <p:cNvPr id="73" name="文本框 72"/>
            <p:cNvSpPr txBox="1"/>
            <p:nvPr/>
          </p:nvSpPr>
          <p:spPr>
            <a:xfrm>
              <a:off x="1772711" y="1994484"/>
              <a:ext cx="1652336" cy="400110"/>
            </a:xfrm>
            <a:prstGeom prst="rect">
              <a:avLst/>
            </a:prstGeom>
            <a:grpFill/>
            <a:ln>
              <a:solidFill>
                <a:srgbClr val="A5441C"/>
              </a:solidFill>
            </a:ln>
          </p:spPr>
          <p:txBody>
            <a:bodyPr wrap="square" rtlCol="0">
              <a:spAutoFit/>
            </a:bodyPr>
            <a:lstStyle/>
            <a:p>
              <a:pPr algn="dist"/>
              <a:r>
                <a:rPr lang="zh-CN" altLang="en-US" sz="2000" dirty="0">
                  <a:solidFill>
                    <a:srgbClr val="A5441C"/>
                  </a:solidFill>
                  <a:latin typeface="微软雅黑 Light" panose="020B0502040204020203" pitchFamily="34" charset="-122"/>
                  <a:ea typeface="微软雅黑 Light" panose="020B0502040204020203" pitchFamily="34" charset="-122"/>
                </a:rPr>
                <a:t>表推测，大概</a:t>
              </a:r>
              <a:endParaRPr lang="zh-CN" altLang="en-US" sz="2000" dirty="0">
                <a:solidFill>
                  <a:srgbClr val="A5441C"/>
                </a:solidFill>
                <a:latin typeface="微软雅黑 Light" panose="020B0502040204020203" pitchFamily="34" charset="-122"/>
                <a:ea typeface="微软雅黑 Light" panose="020B0502040204020203" pitchFamily="34" charset="-122"/>
              </a:endParaRPr>
            </a:p>
          </p:txBody>
        </p:sp>
      </p:grpSp>
      <p:sp>
        <p:nvSpPr>
          <p:cNvPr id="3" name="矩形 2"/>
          <p:cNvSpPr/>
          <p:nvPr>
            <p:custDataLst>
              <p:tags r:id="rId3"/>
            </p:custDataLst>
          </p:nvPr>
        </p:nvSpPr>
        <p:spPr bwMode="auto">
          <a:xfrm>
            <a:off x="236220" y="226695"/>
            <a:ext cx="3250565" cy="807085"/>
          </a:xfrm>
          <a:prstGeom prst="rect">
            <a:avLst/>
          </a:prstGeom>
          <a:solidFill>
            <a:srgbClr val="E5D3AA"/>
          </a:solidFill>
          <a:ln>
            <a:noFill/>
          </a:ln>
        </p:spPr>
        <p:txBody>
          <a:bodyPr wrap="square" lIns="68580" tIns="34290" rIns="68580" bIns="34290" rtlCol="0">
            <a:noAutofit/>
          </a:bodyPr>
          <a:lstStyle/>
          <a:p>
            <a:pPr lvl="0" algn="l">
              <a:buClrTx/>
              <a:buSzTx/>
              <a:buFont typeface="+mj-lt"/>
            </a:pPr>
            <a:r>
              <a:rPr lang="en-US" altLang="zh-CN" sz="4000" b="1" dirty="0">
                <a:solidFill>
                  <a:srgbClr val="C00000"/>
                </a:solidFill>
                <a:latin typeface="思源宋体 CN Medium" panose="02020500000000000000" pitchFamily="18" charset="-122"/>
                <a:ea typeface="思源宋体 CN Medium" panose="02020500000000000000" pitchFamily="18" charset="-122"/>
                <a:sym typeface="+mn-ea"/>
              </a:rPr>
              <a:t> </a:t>
            </a:r>
            <a:r>
              <a:rPr lang="en-US" altLang="zh-CN" sz="4000" b="1" dirty="0">
                <a:solidFill>
                  <a:srgbClr val="C00000"/>
                </a:solidFill>
                <a:latin typeface="楷体" panose="02010609060101010101" pitchFamily="49" charset="-122"/>
                <a:ea typeface="楷体" panose="02010609060101010101" pitchFamily="49" charset="-122"/>
                <a:sym typeface="+mn-ea"/>
              </a:rPr>
              <a:t>悟嘉肴之理</a:t>
            </a:r>
            <a:endParaRPr lang="en-US" altLang="zh-CN" sz="4000" b="1" dirty="0">
              <a:solidFill>
                <a:srgbClr val="C00000"/>
              </a:solidFill>
              <a:latin typeface="楷体" panose="02010609060101010101" pitchFamily="49" charset="-122"/>
              <a:ea typeface="楷体" panose="02010609060101010101" pitchFamily="49" charset="-122"/>
              <a:sym typeface="+mn-ea"/>
            </a:endParaRPr>
          </a:p>
        </p:txBody>
      </p:sp>
      <p:grpSp>
        <p:nvGrpSpPr>
          <p:cNvPr id="17" name="组合 16"/>
          <p:cNvGrpSpPr/>
          <p:nvPr/>
        </p:nvGrpSpPr>
        <p:grpSpPr>
          <a:xfrm>
            <a:off x="4683807" y="2460405"/>
            <a:ext cx="772409" cy="352078"/>
            <a:chOff x="3749458" y="2063821"/>
            <a:chExt cx="772409" cy="352078"/>
          </a:xfrm>
        </p:grpSpPr>
        <p:cxnSp>
          <p:nvCxnSpPr>
            <p:cNvPr id="18" name="直接连接符 17"/>
            <p:cNvCxnSpPr/>
            <p:nvPr>
              <p:custDataLst>
                <p:tags r:id="rId4"/>
              </p:custDataLst>
            </p:nvPr>
          </p:nvCxnSpPr>
          <p:spPr>
            <a:xfrm>
              <a:off x="3749458" y="2063821"/>
              <a:ext cx="555842" cy="0"/>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5"/>
              </p:custDataLst>
            </p:nvPr>
          </p:nvCxnSpPr>
          <p:spPr>
            <a:xfrm>
              <a:off x="4305300" y="2069432"/>
              <a:ext cx="216567" cy="346467"/>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grpSp>
      <p:pic>
        <p:nvPicPr>
          <p:cNvPr id="8" name="图片 7" descr="Screenshot_20230222_090900"/>
          <p:cNvPicPr>
            <a:picLocks noChangeAspect="1"/>
          </p:cNvPicPr>
          <p:nvPr/>
        </p:nvPicPr>
        <p:blipFill>
          <a:blip r:embed="rId6"/>
          <a:stretch>
            <a:fillRect/>
          </a:stretch>
        </p:blipFill>
        <p:spPr>
          <a:xfrm>
            <a:off x="1340485" y="4132580"/>
            <a:ext cx="10063480" cy="23761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right)">
                                      <p:cBhvr>
                                        <p:cTn id="16" dur="500"/>
                                        <p:tgtEl>
                                          <p:spTgt spid="17"/>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right)">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randombar(horizontal)">
                                      <p:cBhvr>
                                        <p:cTn id="25" dur="500"/>
                                        <p:tgtEl>
                                          <p:spTgt spid="6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left)">
                                      <p:cBhvr>
                                        <p:cTn id="29" dur="500"/>
                                        <p:tgtEl>
                                          <p:spTgt spid="6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wipe(left)">
                                      <p:cBhvr>
                                        <p:cTn id="34" dur="500"/>
                                        <p:tgtEl>
                                          <p:spTgt spid="68"/>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left)">
                                      <p:cBhvr>
                                        <p:cTn id="43" dur="500"/>
                                        <p:tgtEl>
                                          <p:spTgt spid="46"/>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randombar(horizontal)">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PA-A000220140718B63PPSH-5041"/>
          <p:cNvSpPr/>
          <p:nvPr>
            <p:custDataLst>
              <p:tags r:id="rId1"/>
            </p:custDataLst>
          </p:nvPr>
        </p:nvSpPr>
        <p:spPr>
          <a:xfrm rot="5400000" flipH="1">
            <a:off x="3417341" y="3572688"/>
            <a:ext cx="3328416" cy="1636471"/>
          </a:xfrm>
          <a:custGeom>
            <a:avLst/>
            <a:gdLst>
              <a:gd name="connsiteX0" fmla="*/ 0 w 3325370"/>
              <a:gd name="connsiteY0" fmla="*/ 0 h 1637134"/>
              <a:gd name="connsiteX1" fmla="*/ 3325370 w 3325370"/>
              <a:gd name="connsiteY1" fmla="*/ 0 h 1637134"/>
              <a:gd name="connsiteX2" fmla="*/ 3318183 w 3325370"/>
              <a:gd name="connsiteY2" fmla="*/ 142905 h 1637134"/>
              <a:gd name="connsiteX3" fmla="*/ 1673347 w 3325370"/>
              <a:gd name="connsiteY3" fmla="*/ 1637102 h 1637134"/>
              <a:gd name="connsiteX4" fmla="*/ 10229 w 3325370"/>
              <a:gd name="connsiteY4" fmla="*/ 163281 h 1637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370" h="1637134">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solidFill>
            <a:srgbClr val="D1B4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PA-A000220140718B63PPSH-5041"/>
          <p:cNvSpPr/>
          <p:nvPr>
            <p:custDataLst>
              <p:tags r:id="rId2"/>
            </p:custDataLst>
          </p:nvPr>
        </p:nvSpPr>
        <p:spPr>
          <a:xfrm rot="16200000">
            <a:off x="5053510" y="3572688"/>
            <a:ext cx="3328416" cy="1636471"/>
          </a:xfrm>
          <a:custGeom>
            <a:avLst/>
            <a:gdLst>
              <a:gd name="connsiteX0" fmla="*/ 0 w 3325370"/>
              <a:gd name="connsiteY0" fmla="*/ 0 h 1637134"/>
              <a:gd name="connsiteX1" fmla="*/ 3325370 w 3325370"/>
              <a:gd name="connsiteY1" fmla="*/ 0 h 1637134"/>
              <a:gd name="connsiteX2" fmla="*/ 3318183 w 3325370"/>
              <a:gd name="connsiteY2" fmla="*/ 142905 h 1637134"/>
              <a:gd name="connsiteX3" fmla="*/ 1673347 w 3325370"/>
              <a:gd name="connsiteY3" fmla="*/ 1637102 h 1637134"/>
              <a:gd name="connsiteX4" fmla="*/ 10229 w 3325370"/>
              <a:gd name="connsiteY4" fmla="*/ 163281 h 1637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370" h="1637134">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solidFill>
            <a:srgbClr val="D1B4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文本框 3"/>
          <p:cNvSpPr>
            <a:spLocks noChangeArrowheads="1"/>
          </p:cNvSpPr>
          <p:nvPr>
            <p:custDataLst>
              <p:tags r:id="rId3"/>
            </p:custDataLst>
          </p:nvPr>
        </p:nvSpPr>
        <p:spPr bwMode="auto">
          <a:xfrm>
            <a:off x="943610" y="1423035"/>
            <a:ext cx="10183495" cy="622300"/>
          </a:xfrm>
          <a:prstGeom prst="rect">
            <a:avLst/>
          </a:prstGeom>
          <a:solidFill>
            <a:srgbClr val="E5D3AA"/>
          </a:solidFill>
          <a:ln>
            <a:noFill/>
          </a:ln>
        </p:spPr>
        <p:txBody>
          <a:bodyPr wrap="square" lIns="68580" tIns="34290" rIns="68580" bIns="34290">
            <a:spAutoFit/>
          </a:bodyPr>
          <a:lstStyle/>
          <a:p>
            <a:pPr indent="0">
              <a:buFont typeface="+mj-lt"/>
              <a:buNone/>
            </a:pPr>
            <a:r>
              <a:rPr lang="zh-CN" altLang="en-US" sz="3600" b="1" dirty="0">
                <a:latin typeface="思源宋体 CN Medium" panose="02020500000000000000" pitchFamily="18" charset="-122"/>
                <a:ea typeface="思源宋体 CN Medium" panose="02020500000000000000" pitchFamily="18" charset="-122"/>
                <a:sym typeface="微软雅黑" panose="020B0503020204020204" pitchFamily="34" charset="-122"/>
              </a:rPr>
              <a:t>文</a:t>
            </a:r>
            <a:r>
              <a:rPr lang="zh-CN" altLang="en-US" sz="3600" b="1" dirty="0">
                <a:latin typeface="思源宋体 CN Medium" panose="02020500000000000000" pitchFamily="18" charset="-122"/>
                <a:ea typeface="思源宋体 CN Medium" panose="02020500000000000000" pitchFamily="18" charset="-122"/>
                <a:sym typeface="微软雅黑" panose="020B0503020204020204" pitchFamily="34" charset="-122"/>
              </a:rPr>
              <a:t>段中关于学、教的观点是什么？</a:t>
            </a:r>
            <a:endParaRPr lang="zh-CN" altLang="en-US" sz="3600" b="1" dirty="0">
              <a:latin typeface="思源宋体 CN Medium" panose="02020500000000000000" pitchFamily="18" charset="-122"/>
              <a:ea typeface="思源宋体 CN Medium" panose="02020500000000000000" pitchFamily="18" charset="-122"/>
              <a:sym typeface="微软雅黑" panose="020B0503020204020204" pitchFamily="34" charset="-122"/>
            </a:endParaRPr>
          </a:p>
        </p:txBody>
      </p:sp>
      <p:sp>
        <p:nvSpPr>
          <p:cNvPr id="26" name="文本框 25"/>
          <p:cNvSpPr txBox="1"/>
          <p:nvPr/>
        </p:nvSpPr>
        <p:spPr>
          <a:xfrm>
            <a:off x="5900039" y="3429000"/>
            <a:ext cx="749808" cy="706755"/>
          </a:xfrm>
          <a:prstGeom prst="rect">
            <a:avLst/>
          </a:prstGeom>
          <a:noFill/>
        </p:spPr>
        <p:txBody>
          <a:bodyPr wrap="square" rtlCol="0">
            <a:spAutoFit/>
          </a:bodyPr>
          <a:lstStyle/>
          <a:p>
            <a:pPr algn="ctr"/>
            <a:r>
              <a:rPr lang="zh-CN" altLang="en-US" sz="4000" b="1" dirty="0">
                <a:solidFill>
                  <a:schemeClr val="bg1"/>
                </a:solidFill>
                <a:latin typeface="思源宋体 CN Medium" panose="02020500000000000000" pitchFamily="18" charset="-122"/>
                <a:ea typeface="思源宋体 CN Medium" panose="02020500000000000000" pitchFamily="18" charset="-122"/>
              </a:rPr>
              <a:t>学</a:t>
            </a:r>
            <a:endParaRPr lang="zh-CN" altLang="en-US" sz="4000" b="1" dirty="0">
              <a:solidFill>
                <a:schemeClr val="bg1"/>
              </a:solidFill>
              <a:latin typeface="思源宋体 CN Medium" panose="02020500000000000000" pitchFamily="18" charset="-122"/>
              <a:ea typeface="思源宋体 CN Medium" panose="02020500000000000000" pitchFamily="18" charset="-122"/>
            </a:endParaRPr>
          </a:p>
        </p:txBody>
      </p:sp>
      <p:sp>
        <p:nvSpPr>
          <p:cNvPr id="27" name="文本框 26"/>
          <p:cNvSpPr txBox="1"/>
          <p:nvPr/>
        </p:nvSpPr>
        <p:spPr>
          <a:xfrm>
            <a:off x="5149832" y="3422650"/>
            <a:ext cx="749808" cy="706755"/>
          </a:xfrm>
          <a:prstGeom prst="rect">
            <a:avLst/>
          </a:prstGeom>
          <a:noFill/>
        </p:spPr>
        <p:txBody>
          <a:bodyPr wrap="square" rtlCol="0">
            <a:spAutoFit/>
          </a:bodyPr>
          <a:lstStyle/>
          <a:p>
            <a:pPr algn="ctr"/>
            <a:r>
              <a:rPr lang="zh-CN" altLang="en-US" sz="4000" b="1" dirty="0">
                <a:solidFill>
                  <a:schemeClr val="bg1"/>
                </a:solidFill>
                <a:latin typeface="思源宋体 CN Medium" panose="02020500000000000000" pitchFamily="18" charset="-122"/>
                <a:ea typeface="思源宋体 CN Medium" panose="02020500000000000000" pitchFamily="18" charset="-122"/>
              </a:rPr>
              <a:t>教</a:t>
            </a:r>
            <a:endParaRPr lang="zh-CN" altLang="en-US" sz="4000" b="1" dirty="0">
              <a:solidFill>
                <a:schemeClr val="bg1"/>
              </a:solidFill>
              <a:latin typeface="思源宋体 CN Medium" panose="02020500000000000000" pitchFamily="18" charset="-122"/>
              <a:ea typeface="思源宋体 CN Medium" panose="02020500000000000000" pitchFamily="18" charset="-122"/>
            </a:endParaRPr>
          </a:p>
        </p:txBody>
      </p:sp>
      <p:sp>
        <p:nvSpPr>
          <p:cNvPr id="31" name="文本框 30"/>
          <p:cNvSpPr txBox="1"/>
          <p:nvPr/>
        </p:nvSpPr>
        <p:spPr>
          <a:xfrm>
            <a:off x="1881393" y="4129313"/>
            <a:ext cx="1391099" cy="523220"/>
          </a:xfrm>
          <a:prstGeom prst="rect">
            <a:avLst/>
          </a:prstGeom>
          <a:noFill/>
        </p:spPr>
        <p:txBody>
          <a:bodyPr wrap="square" rtlCol="0">
            <a:spAutoFit/>
          </a:bodyPr>
          <a:lstStyle/>
          <a:p>
            <a:pPr algn="ctr"/>
            <a:r>
              <a:rPr lang="zh-CN" altLang="en-US" sz="2800" dirty="0">
                <a:solidFill>
                  <a:schemeClr val="bg1"/>
                </a:solidFill>
                <a:latin typeface="思源宋体 CN Medium" panose="02020500000000000000" pitchFamily="18" charset="-122"/>
                <a:ea typeface="思源宋体 CN Medium" panose="02020500000000000000" pitchFamily="18" charset="-122"/>
              </a:rPr>
              <a:t>知不足</a:t>
            </a:r>
            <a:endParaRPr lang="zh-CN" altLang="en-US" sz="2800" dirty="0">
              <a:solidFill>
                <a:schemeClr val="bg1"/>
              </a:solidFill>
              <a:latin typeface="思源宋体 CN Medium" panose="02020500000000000000" pitchFamily="18" charset="-122"/>
              <a:ea typeface="思源宋体 CN Medium" panose="02020500000000000000" pitchFamily="18" charset="-122"/>
            </a:endParaRPr>
          </a:p>
        </p:txBody>
      </p:sp>
      <p:sp>
        <p:nvSpPr>
          <p:cNvPr id="32" name="文本框 31"/>
          <p:cNvSpPr txBox="1"/>
          <p:nvPr/>
        </p:nvSpPr>
        <p:spPr>
          <a:xfrm>
            <a:off x="1881393" y="4921066"/>
            <a:ext cx="1391099" cy="523220"/>
          </a:xfrm>
          <a:prstGeom prst="rect">
            <a:avLst/>
          </a:prstGeom>
          <a:noFill/>
        </p:spPr>
        <p:txBody>
          <a:bodyPr wrap="square" rtlCol="0">
            <a:spAutoFit/>
          </a:bodyPr>
          <a:lstStyle/>
          <a:p>
            <a:pPr algn="ctr"/>
            <a:r>
              <a:rPr lang="zh-CN" altLang="en-US" sz="2800" dirty="0">
                <a:solidFill>
                  <a:schemeClr val="bg1"/>
                </a:solidFill>
                <a:latin typeface="思源宋体 CN Medium" panose="02020500000000000000" pitchFamily="18" charset="-122"/>
                <a:ea typeface="思源宋体 CN Medium" panose="02020500000000000000" pitchFamily="18" charset="-122"/>
              </a:rPr>
              <a:t>自反</a:t>
            </a:r>
            <a:endParaRPr lang="zh-CN" altLang="en-US" sz="2800" dirty="0">
              <a:solidFill>
                <a:schemeClr val="bg1"/>
              </a:solidFill>
              <a:latin typeface="思源宋体 CN Medium" panose="02020500000000000000" pitchFamily="18" charset="-122"/>
              <a:ea typeface="思源宋体 CN Medium" panose="02020500000000000000" pitchFamily="18" charset="-122"/>
            </a:endParaRPr>
          </a:p>
        </p:txBody>
      </p:sp>
      <p:sp>
        <p:nvSpPr>
          <p:cNvPr id="33" name="文本框 32"/>
          <p:cNvSpPr txBox="1"/>
          <p:nvPr/>
        </p:nvSpPr>
        <p:spPr>
          <a:xfrm>
            <a:off x="8700425" y="4129313"/>
            <a:ext cx="1391099" cy="523220"/>
          </a:xfrm>
          <a:prstGeom prst="rect">
            <a:avLst/>
          </a:prstGeom>
          <a:noFill/>
        </p:spPr>
        <p:txBody>
          <a:bodyPr wrap="square" rtlCol="0">
            <a:spAutoFit/>
          </a:bodyPr>
          <a:lstStyle/>
          <a:p>
            <a:pPr algn="ctr"/>
            <a:r>
              <a:rPr lang="zh-CN" altLang="en-US" sz="2800" dirty="0">
                <a:solidFill>
                  <a:schemeClr val="bg1"/>
                </a:solidFill>
                <a:latin typeface="思源宋体 CN Medium" panose="02020500000000000000" pitchFamily="18" charset="-122"/>
                <a:ea typeface="思源宋体 CN Medium" panose="02020500000000000000" pitchFamily="18" charset="-122"/>
              </a:rPr>
              <a:t>知困</a:t>
            </a:r>
            <a:endParaRPr lang="zh-CN" altLang="en-US" sz="2800" dirty="0">
              <a:solidFill>
                <a:schemeClr val="bg1"/>
              </a:solidFill>
              <a:latin typeface="思源宋体 CN Medium" panose="02020500000000000000" pitchFamily="18" charset="-122"/>
              <a:ea typeface="思源宋体 CN Medium" panose="02020500000000000000" pitchFamily="18" charset="-122"/>
            </a:endParaRPr>
          </a:p>
        </p:txBody>
      </p:sp>
      <p:sp>
        <p:nvSpPr>
          <p:cNvPr id="34" name="文本框 33"/>
          <p:cNvSpPr txBox="1"/>
          <p:nvPr/>
        </p:nvSpPr>
        <p:spPr>
          <a:xfrm>
            <a:off x="8700426" y="4921066"/>
            <a:ext cx="1391098" cy="523220"/>
          </a:xfrm>
          <a:prstGeom prst="rect">
            <a:avLst/>
          </a:prstGeom>
          <a:noFill/>
        </p:spPr>
        <p:txBody>
          <a:bodyPr wrap="square" rtlCol="0">
            <a:spAutoFit/>
          </a:bodyPr>
          <a:lstStyle/>
          <a:p>
            <a:pPr algn="ctr"/>
            <a:r>
              <a:rPr lang="zh-CN" altLang="en-US" sz="2800" dirty="0">
                <a:solidFill>
                  <a:schemeClr val="bg1"/>
                </a:solidFill>
                <a:latin typeface="思源宋体 CN Medium" panose="02020500000000000000" pitchFamily="18" charset="-122"/>
                <a:ea typeface="思源宋体 CN Medium" panose="02020500000000000000" pitchFamily="18" charset="-122"/>
              </a:rPr>
              <a:t>自强</a:t>
            </a:r>
            <a:endParaRPr lang="zh-CN" altLang="en-US" sz="2800" dirty="0">
              <a:solidFill>
                <a:schemeClr val="bg1"/>
              </a:solidFill>
              <a:latin typeface="思源宋体 CN Medium" panose="02020500000000000000" pitchFamily="18" charset="-122"/>
              <a:ea typeface="思源宋体 CN Medium" panose="02020500000000000000" pitchFamily="18" charset="-122"/>
            </a:endParaRPr>
          </a:p>
        </p:txBody>
      </p:sp>
      <p:sp>
        <p:nvSpPr>
          <p:cNvPr id="3" name="文本框 2"/>
          <p:cNvSpPr txBox="1"/>
          <p:nvPr/>
        </p:nvSpPr>
        <p:spPr>
          <a:xfrm>
            <a:off x="5149832" y="4538345"/>
            <a:ext cx="749808" cy="706755"/>
          </a:xfrm>
          <a:prstGeom prst="rect">
            <a:avLst/>
          </a:prstGeom>
          <a:noFill/>
        </p:spPr>
        <p:txBody>
          <a:bodyPr wrap="square" rtlCol="0">
            <a:spAutoFit/>
          </a:bodyPr>
          <a:p>
            <a:pPr algn="ctr"/>
            <a:r>
              <a:rPr lang="zh-CN" altLang="en-US" sz="4000" b="1" dirty="0">
                <a:solidFill>
                  <a:schemeClr val="bg1"/>
                </a:solidFill>
                <a:latin typeface="思源宋体 CN Medium" panose="02020500000000000000" pitchFamily="18" charset="-122"/>
                <a:ea typeface="思源宋体 CN Medium" panose="02020500000000000000" pitchFamily="18" charset="-122"/>
              </a:rPr>
              <a:t>相</a:t>
            </a:r>
            <a:endParaRPr lang="zh-CN" altLang="en-US" sz="4000" b="1" dirty="0">
              <a:solidFill>
                <a:schemeClr val="bg1"/>
              </a:solidFill>
              <a:latin typeface="思源宋体 CN Medium" panose="02020500000000000000" pitchFamily="18" charset="-122"/>
              <a:ea typeface="思源宋体 CN Medium" panose="02020500000000000000" pitchFamily="18" charset="-122"/>
            </a:endParaRPr>
          </a:p>
        </p:txBody>
      </p:sp>
      <p:sp>
        <p:nvSpPr>
          <p:cNvPr id="4" name="文本框 3"/>
          <p:cNvSpPr txBox="1"/>
          <p:nvPr/>
        </p:nvSpPr>
        <p:spPr>
          <a:xfrm>
            <a:off x="5899767" y="4538345"/>
            <a:ext cx="749808" cy="706755"/>
          </a:xfrm>
          <a:prstGeom prst="rect">
            <a:avLst/>
          </a:prstGeom>
          <a:noFill/>
        </p:spPr>
        <p:txBody>
          <a:bodyPr wrap="square" rtlCol="0">
            <a:spAutoFit/>
          </a:bodyPr>
          <a:lstStyle/>
          <a:p>
            <a:pPr algn="ctr"/>
            <a:r>
              <a:rPr lang="zh-CN" altLang="en-US" sz="4000" b="1" dirty="0">
                <a:solidFill>
                  <a:schemeClr val="bg1"/>
                </a:solidFill>
                <a:latin typeface="思源宋体 CN Medium" panose="02020500000000000000" pitchFamily="18" charset="-122"/>
                <a:ea typeface="思源宋体 CN Medium" panose="02020500000000000000" pitchFamily="18" charset="-122"/>
              </a:rPr>
              <a:t>长</a:t>
            </a:r>
            <a:endParaRPr lang="zh-CN" altLang="en-US" sz="4000" b="1" dirty="0">
              <a:solidFill>
                <a:schemeClr val="bg1"/>
              </a:solidFill>
              <a:latin typeface="思源宋体 CN Medium" panose="02020500000000000000" pitchFamily="18" charset="-122"/>
              <a:ea typeface="思源宋体 CN Medium" panose="02020500000000000000" pitchFamily="18" charset="-122"/>
            </a:endParaRPr>
          </a:p>
        </p:txBody>
      </p:sp>
      <p:sp>
        <p:nvSpPr>
          <p:cNvPr id="6" name="矩形 5"/>
          <p:cNvSpPr/>
          <p:nvPr>
            <p:custDataLst>
              <p:tags r:id="rId4"/>
            </p:custDataLst>
          </p:nvPr>
        </p:nvSpPr>
        <p:spPr bwMode="auto">
          <a:xfrm>
            <a:off x="106680" y="151765"/>
            <a:ext cx="3250565" cy="807085"/>
          </a:xfrm>
          <a:prstGeom prst="rect">
            <a:avLst/>
          </a:prstGeom>
          <a:solidFill>
            <a:srgbClr val="E5D3AA"/>
          </a:solidFill>
          <a:ln>
            <a:noFill/>
          </a:ln>
        </p:spPr>
        <p:txBody>
          <a:bodyPr wrap="square" lIns="68580" tIns="34290" rIns="68580" bIns="34290" rtlCol="0">
            <a:noAutofit/>
          </a:bodyPr>
          <a:p>
            <a:pPr lvl="0" algn="l">
              <a:buClrTx/>
              <a:buSzTx/>
              <a:buFont typeface="+mj-lt"/>
            </a:pPr>
            <a:r>
              <a:rPr lang="en-US" altLang="zh-CN" sz="4000" b="1" dirty="0">
                <a:solidFill>
                  <a:srgbClr val="C00000"/>
                </a:solidFill>
                <a:latin typeface="楷体" panose="02010609060101010101" pitchFamily="49" charset="-122"/>
                <a:ea typeface="楷体" panose="02010609060101010101" pitchFamily="49" charset="-122"/>
                <a:sym typeface="+mn-ea"/>
              </a:rPr>
              <a:t> 悟嘉肴之理</a:t>
            </a:r>
            <a:endParaRPr lang="en-US" altLang="zh-CN" sz="4000" b="1" dirty="0">
              <a:solidFill>
                <a:srgbClr val="C00000"/>
              </a:solidFill>
              <a:latin typeface="楷体" panose="02010609060101010101" pitchFamily="49" charset="-122"/>
              <a:ea typeface="楷体" panose="02010609060101010101" pitchFamily="49" charset="-122"/>
              <a:sym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heckerboard(across)">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heckerboard(across)">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ox(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ox(in)">
                                      <p:cBhvr>
                                        <p:cTn id="27" dur="2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0" fill="hold"/>
                                        <p:tgtEl>
                                          <p:spTgt spid="3"/>
                                        </p:tgtEl>
                                        <p:attrNameLst>
                                          <p:attrName>ppt_x</p:attrName>
                                        </p:attrNameLst>
                                      </p:cBhvr>
                                      <p:tavLst>
                                        <p:tav tm="0">
                                          <p:val>
                                            <p:strVal val="#ppt_x"/>
                                          </p:val>
                                        </p:tav>
                                        <p:tav tm="100000">
                                          <p:val>
                                            <p:strVal val="#ppt_x"/>
                                          </p:val>
                                        </p:tav>
                                      </p:tavLst>
                                    </p:anim>
                                    <p:anim calcmode="lin" valueType="num">
                                      <p:cBhvr additive="base">
                                        <p:cTn id="33"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0" fill="hold"/>
                                        <p:tgtEl>
                                          <p:spTgt spid="4"/>
                                        </p:tgtEl>
                                        <p:attrNameLst>
                                          <p:attrName>ppt_x</p:attrName>
                                        </p:attrNameLst>
                                      </p:cBhvr>
                                      <p:tavLst>
                                        <p:tav tm="0">
                                          <p:val>
                                            <p:strVal val="#ppt_x"/>
                                          </p:val>
                                        </p:tav>
                                        <p:tav tm="100000">
                                          <p:val>
                                            <p:strVal val="#ppt_x"/>
                                          </p:val>
                                        </p:tav>
                                      </p:tavLst>
                                    </p:anim>
                                    <p:anim calcmode="lin" valueType="num">
                                      <p:cBhvr additive="base">
                                        <p:cTn id="39"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3" grpId="0"/>
      <p:bldP spid="3" grpId="1"/>
      <p:bldP spid="4" grpId="0"/>
      <p:bldP spid="4" grpId="1"/>
      <p:bldP spid="30" grpId="0" bldLvl="0" animBg="1"/>
      <p:bldP spid="30" grpId="1" animBg="1"/>
      <p:bldP spid="29" grpId="0" bldLvl="0" animBg="1"/>
      <p:bldP spid="29" grpId="1" animBg="1"/>
      <p:bldP spid="5" grpId="0" bldLvl="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
          <p:cNvSpPr>
            <a:spLocks noChangeArrowheads="1"/>
          </p:cNvSpPr>
          <p:nvPr>
            <p:custDataLst>
              <p:tags r:id="rId1"/>
            </p:custDataLst>
          </p:nvPr>
        </p:nvSpPr>
        <p:spPr bwMode="auto">
          <a:xfrm>
            <a:off x="6158230" y="2307590"/>
            <a:ext cx="3056890" cy="683895"/>
          </a:xfrm>
          <a:prstGeom prst="rect">
            <a:avLst/>
          </a:prstGeom>
          <a:solidFill>
            <a:srgbClr val="E5D3AA"/>
          </a:solidFill>
          <a:ln>
            <a:noFill/>
          </a:ln>
        </p:spPr>
        <p:txBody>
          <a:bodyPr wrap="square" lIns="68580" tIns="34290" rIns="68580" bIns="34290">
            <a:spAutoFit/>
          </a:bodyPr>
          <a:lstStyle/>
          <a:p>
            <a:pPr indent="0">
              <a:buFont typeface="+mj-lt"/>
              <a:buNone/>
            </a:pPr>
            <a:r>
              <a:rPr lang="zh-CN" altLang="en-US" sz="4000" b="1" dirty="0">
                <a:latin typeface="思源宋体 CN Medium" panose="02020500000000000000" pitchFamily="18" charset="-122"/>
                <a:ea typeface="思源宋体 CN Medium" panose="02020500000000000000" pitchFamily="18" charset="-122"/>
                <a:sym typeface="微软雅黑" panose="020B0503020204020204" pitchFamily="34" charset="-122"/>
              </a:rPr>
              <a:t>其此之谓乎</a:t>
            </a:r>
            <a:endParaRPr lang="zh-CN" altLang="en-US" sz="4000" b="1" dirty="0">
              <a:latin typeface="思源宋体 CN Medium" panose="02020500000000000000" pitchFamily="18" charset="-122"/>
              <a:ea typeface="思源宋体 CN Medium" panose="02020500000000000000" pitchFamily="18" charset="-122"/>
              <a:sym typeface="微软雅黑" panose="020B0503020204020204" pitchFamily="34" charset="-122"/>
            </a:endParaRPr>
          </a:p>
        </p:txBody>
      </p:sp>
      <p:sp>
        <p:nvSpPr>
          <p:cNvPr id="9" name="文本框 8"/>
          <p:cNvSpPr txBox="1"/>
          <p:nvPr/>
        </p:nvSpPr>
        <p:spPr>
          <a:xfrm>
            <a:off x="1092476" y="4460277"/>
            <a:ext cx="10272754" cy="730885"/>
          </a:xfrm>
          <a:prstGeom prst="rect">
            <a:avLst/>
          </a:prstGeom>
          <a:noFill/>
        </p:spPr>
        <p:txBody>
          <a:bodyPr wrap="square">
            <a:spAutoFit/>
          </a:bodyPr>
          <a:lstStyle/>
          <a:p>
            <a:pPr algn="just">
              <a:lnSpc>
                <a:spcPct val="130000"/>
              </a:lnSpc>
            </a:pPr>
            <a:r>
              <a:rPr lang="zh-CN" altLang="en-US" sz="3200" b="1" dirty="0">
                <a:solidFill>
                  <a:schemeClr val="tx1">
                    <a:lumMod val="95000"/>
                    <a:lumOff val="5000"/>
                  </a:schemeClr>
                </a:solidFill>
                <a:latin typeface="思源宋体 CN Medium" panose="02020500000000000000" pitchFamily="18" charset="-122"/>
                <a:ea typeface="思源宋体 CN Medium" panose="02020500000000000000" pitchFamily="18" charset="-122"/>
              </a:rPr>
              <a:t>朗读最后一句时，使用哪种语气</a:t>
            </a:r>
            <a:r>
              <a:rPr lang="zh-CN" altLang="en-US" sz="3200" b="1" dirty="0">
                <a:solidFill>
                  <a:schemeClr val="tx1">
                    <a:lumMod val="95000"/>
                    <a:lumOff val="5000"/>
                  </a:schemeClr>
                </a:solidFill>
                <a:latin typeface="思源宋体 CN Medium" panose="02020500000000000000" pitchFamily="18" charset="-122"/>
                <a:ea typeface="思源宋体 CN Medium" panose="02020500000000000000" pitchFamily="18" charset="-122"/>
              </a:rPr>
              <a:t>读更好？</a:t>
            </a:r>
            <a:r>
              <a:rPr lang="zh-CN" altLang="en-US" sz="3200" b="1" dirty="0">
                <a:solidFill>
                  <a:schemeClr val="tx1">
                    <a:lumMod val="95000"/>
                    <a:lumOff val="5000"/>
                  </a:schemeClr>
                </a:solidFill>
                <a:latin typeface="思源宋体 CN Medium" panose="02020500000000000000" pitchFamily="18" charset="-122"/>
                <a:ea typeface="思源宋体 CN Medium" panose="02020500000000000000" pitchFamily="18" charset="-122"/>
              </a:rPr>
              <a:t>为什么？</a:t>
            </a:r>
            <a:endParaRPr lang="zh-CN" altLang="en-US" sz="3200" b="1" dirty="0">
              <a:solidFill>
                <a:schemeClr val="tx1">
                  <a:lumMod val="95000"/>
                  <a:lumOff val="5000"/>
                </a:schemeClr>
              </a:solidFill>
              <a:latin typeface="思源宋体 CN Medium" panose="02020500000000000000" pitchFamily="18" charset="-122"/>
              <a:ea typeface="思源宋体 CN Medium" panose="02020500000000000000" pitchFamily="18" charset="-122"/>
            </a:endParaRPr>
          </a:p>
        </p:txBody>
      </p:sp>
      <p:sp>
        <p:nvSpPr>
          <p:cNvPr id="37" name="矩形 36"/>
          <p:cNvSpPr/>
          <p:nvPr/>
        </p:nvSpPr>
        <p:spPr>
          <a:xfrm>
            <a:off x="9522460" y="2952750"/>
            <a:ext cx="1075690" cy="716915"/>
          </a:xfrm>
          <a:prstGeom prst="rect">
            <a:avLst/>
          </a:prstGeom>
          <a:solidFill>
            <a:srgbClr val="A54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a:latin typeface="宋体" panose="02010600030101010101" pitchFamily="2" charset="-122"/>
                <a:ea typeface="宋体" panose="02010600030101010101" pitchFamily="2" charset="-122"/>
              </a:rPr>
              <a:t>？</a:t>
            </a:r>
            <a:endParaRPr lang="zh-CN" altLang="en-US" sz="6000">
              <a:latin typeface="宋体" panose="02010600030101010101" pitchFamily="2" charset="-122"/>
              <a:ea typeface="宋体" panose="02010600030101010101" pitchFamily="2" charset="-122"/>
            </a:endParaRPr>
          </a:p>
        </p:txBody>
      </p:sp>
      <p:sp>
        <p:nvSpPr>
          <p:cNvPr id="2" name="矩形 1"/>
          <p:cNvSpPr/>
          <p:nvPr/>
        </p:nvSpPr>
        <p:spPr>
          <a:xfrm>
            <a:off x="9457055" y="1546860"/>
            <a:ext cx="1075690" cy="721995"/>
          </a:xfrm>
          <a:prstGeom prst="rect">
            <a:avLst/>
          </a:prstGeom>
          <a:solidFill>
            <a:srgbClr val="A54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000">
                <a:latin typeface="宋体" panose="02010600030101010101" pitchFamily="2" charset="-122"/>
                <a:ea typeface="宋体" panose="02010600030101010101" pitchFamily="2" charset="-122"/>
              </a:rPr>
              <a:t>！</a:t>
            </a:r>
            <a:endParaRPr lang="zh-CN" altLang="en-US" sz="6000">
              <a:latin typeface="宋体" panose="02010600030101010101" pitchFamily="2" charset="-122"/>
              <a:ea typeface="宋体" panose="02010600030101010101" pitchFamily="2" charset="-122"/>
            </a:endParaRPr>
          </a:p>
        </p:txBody>
      </p:sp>
      <p:sp>
        <p:nvSpPr>
          <p:cNvPr id="6" name="矩形 5"/>
          <p:cNvSpPr/>
          <p:nvPr>
            <p:custDataLst>
              <p:tags r:id="rId2"/>
            </p:custDataLst>
          </p:nvPr>
        </p:nvSpPr>
        <p:spPr bwMode="auto">
          <a:xfrm>
            <a:off x="300990" y="194945"/>
            <a:ext cx="3250565" cy="807085"/>
          </a:xfrm>
          <a:prstGeom prst="rect">
            <a:avLst/>
          </a:prstGeom>
          <a:solidFill>
            <a:srgbClr val="E5D3AA"/>
          </a:solidFill>
          <a:ln>
            <a:noFill/>
          </a:ln>
        </p:spPr>
        <p:txBody>
          <a:bodyPr wrap="square" lIns="68580" tIns="34290" rIns="68580" bIns="34290" rtlCol="0">
            <a:noAutofit/>
          </a:bodyPr>
          <a:p>
            <a:pPr lvl="0" algn="l">
              <a:buClrTx/>
              <a:buSzTx/>
              <a:buFont typeface="+mj-lt"/>
            </a:pPr>
            <a:r>
              <a:rPr lang="en-US" altLang="zh-CN" sz="4000" b="1" dirty="0">
                <a:solidFill>
                  <a:srgbClr val="C00000"/>
                </a:solidFill>
                <a:latin typeface="楷体" panose="02010609060101010101" pitchFamily="49" charset="-122"/>
                <a:ea typeface="楷体" panose="02010609060101010101" pitchFamily="49" charset="-122"/>
                <a:sym typeface="+mn-ea"/>
              </a:rPr>
              <a:t> </a:t>
            </a:r>
            <a:r>
              <a:rPr lang="zh-CN" altLang="en-US" sz="4000" b="1" dirty="0">
                <a:solidFill>
                  <a:srgbClr val="C00000"/>
                </a:solidFill>
                <a:latin typeface="楷体" panose="02010609060101010101" pitchFamily="49" charset="-122"/>
                <a:ea typeface="楷体" panose="02010609060101010101" pitchFamily="49" charset="-122"/>
                <a:sym typeface="+mn-ea"/>
              </a:rPr>
              <a:t>品</a:t>
            </a:r>
            <a:r>
              <a:rPr lang="en-US" altLang="zh-CN" sz="4000" b="1" dirty="0">
                <a:solidFill>
                  <a:srgbClr val="C00000"/>
                </a:solidFill>
                <a:latin typeface="楷体" panose="02010609060101010101" pitchFamily="49" charset="-122"/>
                <a:ea typeface="楷体" panose="02010609060101010101" pitchFamily="49" charset="-122"/>
                <a:sym typeface="+mn-ea"/>
              </a:rPr>
              <a:t>嘉肴之</a:t>
            </a:r>
            <a:r>
              <a:rPr lang="zh-CN" altLang="en-US" sz="4000" b="1" dirty="0">
                <a:solidFill>
                  <a:srgbClr val="C00000"/>
                </a:solidFill>
                <a:latin typeface="楷体" panose="02010609060101010101" pitchFamily="49" charset="-122"/>
                <a:ea typeface="楷体" panose="02010609060101010101" pitchFamily="49" charset="-122"/>
                <a:sym typeface="+mn-ea"/>
              </a:rPr>
              <a:t>味</a:t>
            </a:r>
            <a:endParaRPr lang="zh-CN" altLang="en-US" sz="4000" b="1" dirty="0">
              <a:solidFill>
                <a:srgbClr val="C00000"/>
              </a:solidFill>
              <a:latin typeface="楷体" panose="02010609060101010101" pitchFamily="49" charset="-122"/>
              <a:ea typeface="楷体" panose="02010609060101010101" pitchFamily="49" charset="-122"/>
              <a:sym typeface="+mn-ea"/>
            </a:endParaRPr>
          </a:p>
        </p:txBody>
      </p:sp>
      <p:sp>
        <p:nvSpPr>
          <p:cNvPr id="3" name="文本框 2"/>
          <p:cNvSpPr txBox="1"/>
          <p:nvPr/>
        </p:nvSpPr>
        <p:spPr>
          <a:xfrm>
            <a:off x="1249045" y="2346325"/>
            <a:ext cx="6096000" cy="645160"/>
          </a:xfrm>
          <a:prstGeom prst="rect">
            <a:avLst/>
          </a:prstGeom>
          <a:noFill/>
        </p:spPr>
        <p:txBody>
          <a:bodyPr wrap="square" rtlCol="0" anchor="t">
            <a:spAutoFit/>
          </a:bodyPr>
          <a:p>
            <a:r>
              <a:rPr lang="zh-CN" altLang="en-US" sz="3600" b="1" dirty="0">
                <a:solidFill>
                  <a:srgbClr val="C00000"/>
                </a:solidFill>
                <a:latin typeface="思源宋体 CN Medium" panose="02020500000000000000" pitchFamily="18" charset="-122"/>
                <a:ea typeface="思源宋体 CN Medium" panose="02020500000000000000" pitchFamily="18" charset="-122"/>
                <a:sym typeface="+mn-ea"/>
              </a:rPr>
              <a:t>《兑命》曰</a:t>
            </a:r>
            <a:r>
              <a:rPr lang="en-US" altLang="zh-CN" sz="3600" b="1" dirty="0">
                <a:solidFill>
                  <a:srgbClr val="C00000"/>
                </a:solidFill>
                <a:latin typeface="思源宋体 CN Medium" panose="02020500000000000000" pitchFamily="18" charset="-122"/>
                <a:ea typeface="思源宋体 CN Medium" panose="02020500000000000000" pitchFamily="18" charset="-122"/>
                <a:sym typeface="+mn-ea"/>
              </a:rPr>
              <a:t>“</a:t>
            </a:r>
            <a:r>
              <a:rPr lang="zh-CN" altLang="en-US" sz="3600" b="1" dirty="0">
                <a:solidFill>
                  <a:srgbClr val="C00000"/>
                </a:solidFill>
                <a:latin typeface="思源宋体 CN Medium" panose="02020500000000000000" pitchFamily="18" charset="-122"/>
                <a:ea typeface="思源宋体 CN Medium" panose="02020500000000000000" pitchFamily="18" charset="-122"/>
                <a:sym typeface="+mn-ea"/>
              </a:rPr>
              <a:t>学学半</a:t>
            </a:r>
            <a:r>
              <a:rPr lang="en-US" altLang="zh-CN" sz="3600" b="1" dirty="0">
                <a:solidFill>
                  <a:srgbClr val="C00000"/>
                </a:solidFill>
                <a:latin typeface="思源宋体 CN Medium" panose="02020500000000000000" pitchFamily="18" charset="-122"/>
                <a:ea typeface="思源宋体 CN Medium" panose="02020500000000000000" pitchFamily="18" charset="-122"/>
                <a:sym typeface="+mn-ea"/>
              </a:rPr>
              <a:t>”</a:t>
            </a:r>
            <a:r>
              <a:rPr lang="zh-CN" altLang="en-US" sz="3600" b="1" dirty="0">
                <a:solidFill>
                  <a:srgbClr val="C00000"/>
                </a:solidFill>
                <a:latin typeface="思源宋体 CN Medium" panose="02020500000000000000" pitchFamily="18" charset="-122"/>
                <a:ea typeface="思源宋体 CN Medium" panose="02020500000000000000" pitchFamily="18" charset="-122"/>
                <a:sym typeface="+mn-ea"/>
              </a:rPr>
              <a:t>，</a:t>
            </a:r>
            <a:endParaRPr lang="zh-CN" altLang="en-US" sz="3600" b="1" dirty="0">
              <a:solidFill>
                <a:srgbClr val="C00000"/>
              </a:solidFill>
              <a:latin typeface="思源宋体 CN Medium" panose="02020500000000000000" pitchFamily="18" charset="-122"/>
              <a:ea typeface="思源宋体 CN Medium" panose="02020500000000000000" pitchFamily="18"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plus(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randombar(horizont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bldLvl="0" animBg="1"/>
      <p:bldP spid="5" grpId="1" animBg="1"/>
      <p:bldP spid="2" grpId="0" bldLvl="0" animBg="1"/>
      <p:bldP spid="2" grpId="1" animBg="1"/>
      <p:bldP spid="37" grpId="0" bldLvl="0" animBg="1"/>
      <p:bldP spid="37" grpId="1" animBg="1"/>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061970" y="1092835"/>
            <a:ext cx="6279515" cy="521970"/>
          </a:xfrm>
          <a:prstGeom prst="rect">
            <a:avLst/>
          </a:prstGeom>
          <a:noFill/>
        </p:spPr>
        <p:txBody>
          <a:bodyPr wrap="square" rtlCol="0">
            <a:spAutoFit/>
          </a:bodyPr>
          <a:lstStyle/>
          <a:p>
            <a:pPr algn="dist"/>
            <a:endParaRPr lang="zh-CN" altLang="en-US" sz="2800" b="1" dirty="0">
              <a:solidFill>
                <a:srgbClr val="C00000"/>
              </a:solidFill>
              <a:latin typeface="思源宋体 CN Medium" panose="02020500000000000000" pitchFamily="18" charset="-122"/>
              <a:ea typeface="思源宋体 CN Medium" panose="02020500000000000000" pitchFamily="18" charset="-122"/>
              <a:sym typeface="+mn-ea"/>
            </a:endParaRPr>
          </a:p>
        </p:txBody>
      </p:sp>
      <p:cxnSp>
        <p:nvCxnSpPr>
          <p:cNvPr id="6" name="直接连接符 5"/>
          <p:cNvCxnSpPr/>
          <p:nvPr/>
        </p:nvCxnSpPr>
        <p:spPr>
          <a:xfrm>
            <a:off x="-87085" y="2439850"/>
            <a:ext cx="1236617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cstate="print">
            <a:alphaModFix amt="20000"/>
            <a:extLst>
              <a:ext uri="{28A0092B-C50C-407E-A947-70E740481C1C}">
                <a14:useLocalDpi xmlns:a14="http://schemas.microsoft.com/office/drawing/2010/main" val="0"/>
              </a:ext>
            </a:extLst>
          </a:blip>
          <a:srcRect/>
          <a:stretch>
            <a:fillRect/>
          </a:stretch>
        </p:blipFill>
        <p:spPr>
          <a:xfrm>
            <a:off x="7858558" y="4922489"/>
            <a:ext cx="4333442" cy="3071161"/>
          </a:xfrm>
          <a:prstGeom prst="rect">
            <a:avLst/>
          </a:prstGeom>
        </p:spPr>
      </p:pic>
      <p:sp>
        <p:nvSpPr>
          <p:cNvPr id="2" name="文本框 3"/>
          <p:cNvSpPr>
            <a:spLocks noChangeArrowheads="1"/>
          </p:cNvSpPr>
          <p:nvPr>
            <p:custDataLst>
              <p:tags r:id="rId2"/>
            </p:custDataLst>
          </p:nvPr>
        </p:nvSpPr>
        <p:spPr bwMode="auto">
          <a:xfrm>
            <a:off x="2002790" y="1503045"/>
            <a:ext cx="8397875" cy="560705"/>
          </a:xfrm>
          <a:prstGeom prst="rect">
            <a:avLst/>
          </a:prstGeom>
          <a:solidFill>
            <a:srgbClr val="E5D3AA"/>
          </a:solidFill>
          <a:ln>
            <a:noFill/>
          </a:ln>
        </p:spPr>
        <p:txBody>
          <a:bodyPr wrap="square" lIns="68580" tIns="34290" rIns="68580" bIns="34290">
            <a:spAutoFit/>
          </a:bodyPr>
          <a:p>
            <a:pPr indent="0">
              <a:buFont typeface="+mj-lt"/>
              <a:buNone/>
            </a:pPr>
            <a:r>
              <a:rPr lang="zh-CN" altLang="en-US" sz="3200" b="1" dirty="0">
                <a:solidFill>
                  <a:schemeClr val="tx1"/>
                </a:solidFill>
                <a:latin typeface="思源宋体 CN Medium" panose="02020500000000000000" pitchFamily="18" charset="-122"/>
                <a:ea typeface="思源宋体 CN Medium" panose="02020500000000000000" pitchFamily="18" charset="-122"/>
                <a:sym typeface="+mn-ea"/>
              </a:rPr>
              <a:t>《兑命》曰</a:t>
            </a:r>
            <a:r>
              <a:rPr lang="en-US" altLang="zh-CN" sz="3200" b="1" dirty="0">
                <a:solidFill>
                  <a:schemeClr val="tx1"/>
                </a:solidFill>
                <a:latin typeface="思源宋体 CN Medium" panose="02020500000000000000" pitchFamily="18" charset="-122"/>
                <a:ea typeface="思源宋体 CN Medium" panose="02020500000000000000" pitchFamily="18" charset="-122"/>
                <a:sym typeface="+mn-ea"/>
              </a:rPr>
              <a:t>“</a:t>
            </a:r>
            <a:r>
              <a:rPr lang="zh-CN" altLang="en-US" sz="3200" b="1" dirty="0">
                <a:solidFill>
                  <a:schemeClr val="tx1"/>
                </a:solidFill>
                <a:latin typeface="思源宋体 CN Medium" panose="02020500000000000000" pitchFamily="18" charset="-122"/>
                <a:ea typeface="思源宋体 CN Medium" panose="02020500000000000000" pitchFamily="18" charset="-122"/>
                <a:sym typeface="+mn-ea"/>
              </a:rPr>
              <a:t>学学半</a:t>
            </a:r>
            <a:r>
              <a:rPr lang="en-US" altLang="zh-CN" sz="3200" b="1" dirty="0">
                <a:solidFill>
                  <a:schemeClr val="tx1"/>
                </a:solidFill>
                <a:latin typeface="思源宋体 CN Medium" panose="02020500000000000000" pitchFamily="18" charset="-122"/>
                <a:ea typeface="思源宋体 CN Medium" panose="02020500000000000000" pitchFamily="18" charset="-122"/>
                <a:sym typeface="+mn-ea"/>
              </a:rPr>
              <a:t>”</a:t>
            </a:r>
            <a:r>
              <a:rPr lang="zh-CN" altLang="en-US" sz="3200" b="1" dirty="0">
                <a:solidFill>
                  <a:schemeClr val="tx1"/>
                </a:solidFill>
                <a:latin typeface="思源宋体 CN Medium" panose="02020500000000000000" pitchFamily="18" charset="-122"/>
                <a:ea typeface="思源宋体 CN Medium" panose="02020500000000000000" pitchFamily="18" charset="-122"/>
                <a:sym typeface="+mn-ea"/>
              </a:rPr>
              <a:t>，其此之谓乎！</a:t>
            </a:r>
            <a:endParaRPr lang="zh-CN" altLang="en-US" sz="3200" b="1" dirty="0">
              <a:solidFill>
                <a:schemeClr val="tx1"/>
              </a:solidFill>
              <a:latin typeface="思源宋体 CN Medium" panose="02020500000000000000" pitchFamily="18" charset="-122"/>
              <a:ea typeface="思源宋体 CN Medium" panose="02020500000000000000" pitchFamily="18" charset="-122"/>
              <a:sym typeface="+mn-ea"/>
            </a:endParaRPr>
          </a:p>
        </p:txBody>
      </p:sp>
      <p:sp>
        <p:nvSpPr>
          <p:cNvPr id="9" name="文本框 8"/>
          <p:cNvSpPr txBox="1"/>
          <p:nvPr>
            <p:custDataLst>
              <p:tags r:id="rId3"/>
            </p:custDataLst>
          </p:nvPr>
        </p:nvSpPr>
        <p:spPr>
          <a:xfrm>
            <a:off x="943886" y="3152050"/>
            <a:ext cx="10272754" cy="1770380"/>
          </a:xfrm>
          <a:prstGeom prst="rect">
            <a:avLst/>
          </a:prstGeom>
          <a:noFill/>
        </p:spPr>
        <p:txBody>
          <a:bodyPr wrap="square">
            <a:spAutoFit/>
          </a:bodyPr>
          <a:p>
            <a:pPr marL="342900" indent="-342900" algn="just">
              <a:lnSpc>
                <a:spcPct val="130000"/>
              </a:lnSpc>
              <a:buFont typeface="Arial" panose="020B0604020202020204" pitchFamily="34" charset="0"/>
              <a:buChar char="•"/>
            </a:pPr>
            <a:r>
              <a:rPr lang="zh-CN" altLang="en-US" sz="2800" dirty="0">
                <a:solidFill>
                  <a:schemeClr val="tx1">
                    <a:lumMod val="95000"/>
                    <a:lumOff val="5000"/>
                  </a:schemeClr>
                </a:solidFill>
                <a:latin typeface="思源宋体 CN Medium" panose="02020500000000000000" pitchFamily="18" charset="-122"/>
                <a:ea typeface="思源宋体 CN Medium" panose="02020500000000000000" pitchFamily="18" charset="-122"/>
                <a:cs typeface="楷体" panose="02010609060101010101" pitchFamily="49" charset="-122"/>
                <a:sym typeface="+mn-ea"/>
              </a:rPr>
              <a:t>“学学半”的意思是“教别人是自己学习的一半”，这是对</a:t>
            </a:r>
            <a:r>
              <a:rPr lang="en-US" altLang="zh-CN" sz="2800" dirty="0">
                <a:solidFill>
                  <a:schemeClr val="tx1">
                    <a:lumMod val="95000"/>
                    <a:lumOff val="5000"/>
                  </a:schemeClr>
                </a:solidFill>
                <a:latin typeface="思源宋体 CN Medium" panose="02020500000000000000" pitchFamily="18" charset="-122"/>
                <a:ea typeface="思源宋体 CN Medium" panose="02020500000000000000" pitchFamily="18" charset="-122"/>
                <a:cs typeface="楷体" panose="02010609060101010101" pitchFamily="49" charset="-122"/>
                <a:sym typeface="+mn-ea"/>
              </a:rPr>
              <a:t>“</a:t>
            </a:r>
            <a:r>
              <a:rPr lang="zh-CN" altLang="en-US" sz="2800" dirty="0">
                <a:solidFill>
                  <a:schemeClr val="tx1">
                    <a:lumMod val="95000"/>
                    <a:lumOff val="5000"/>
                  </a:schemeClr>
                </a:solidFill>
                <a:latin typeface="思源宋体 CN Medium" panose="02020500000000000000" pitchFamily="18" charset="-122"/>
                <a:ea typeface="思源宋体 CN Medium" panose="02020500000000000000" pitchFamily="18" charset="-122"/>
                <a:cs typeface="楷体" panose="02010609060101010101" pitchFamily="49" charset="-122"/>
                <a:sym typeface="+mn-ea"/>
              </a:rPr>
              <a:t>教学相长</a:t>
            </a:r>
            <a:r>
              <a:rPr lang="en-US" altLang="zh-CN" sz="2800" dirty="0">
                <a:solidFill>
                  <a:schemeClr val="tx1">
                    <a:lumMod val="95000"/>
                    <a:lumOff val="5000"/>
                  </a:schemeClr>
                </a:solidFill>
                <a:latin typeface="思源宋体 CN Medium" panose="02020500000000000000" pitchFamily="18" charset="-122"/>
                <a:ea typeface="思源宋体 CN Medium" panose="02020500000000000000" pitchFamily="18" charset="-122"/>
                <a:cs typeface="楷体" panose="02010609060101010101" pitchFamily="49" charset="-122"/>
                <a:sym typeface="+mn-ea"/>
              </a:rPr>
              <a:t>”</a:t>
            </a:r>
            <a:r>
              <a:rPr lang="zh-CN" altLang="en-US" sz="2800" dirty="0">
                <a:solidFill>
                  <a:schemeClr val="tx1">
                    <a:lumMod val="95000"/>
                    <a:lumOff val="5000"/>
                  </a:schemeClr>
                </a:solidFill>
                <a:latin typeface="思源宋体 CN Medium" panose="02020500000000000000" pitchFamily="18" charset="-122"/>
                <a:ea typeface="思源宋体 CN Medium" panose="02020500000000000000" pitchFamily="18" charset="-122"/>
                <a:cs typeface="楷体" panose="02010609060101010101" pitchFamily="49" charset="-122"/>
                <a:sym typeface="+mn-ea"/>
              </a:rPr>
              <a:t>观点的补充说明。</a:t>
            </a:r>
            <a:r>
              <a:rPr lang="en-US" altLang="zh-CN" sz="2800" dirty="0">
                <a:solidFill>
                  <a:schemeClr val="tx1">
                    <a:lumMod val="95000"/>
                    <a:lumOff val="5000"/>
                  </a:schemeClr>
                </a:solidFill>
                <a:latin typeface="思源宋体 CN Medium" panose="02020500000000000000" pitchFamily="18" charset="-122"/>
                <a:ea typeface="思源宋体 CN Medium" panose="02020500000000000000" pitchFamily="18" charset="-122"/>
                <a:cs typeface="楷体" panose="02010609060101010101" pitchFamily="49" charset="-122"/>
                <a:sym typeface="+mn-ea"/>
              </a:rPr>
              <a:t>《</a:t>
            </a:r>
            <a:r>
              <a:rPr lang="zh-CN" altLang="en-US" sz="2800" dirty="0">
                <a:solidFill>
                  <a:schemeClr val="tx1">
                    <a:lumMod val="95000"/>
                    <a:lumOff val="5000"/>
                  </a:schemeClr>
                </a:solidFill>
                <a:latin typeface="思源宋体 CN Medium" panose="02020500000000000000" pitchFamily="18" charset="-122"/>
                <a:ea typeface="思源宋体 CN Medium" panose="02020500000000000000" pitchFamily="18" charset="-122"/>
                <a:cs typeface="楷体" panose="02010609060101010101" pitchFamily="49" charset="-122"/>
                <a:sym typeface="+mn-ea"/>
              </a:rPr>
              <a:t>兑命</a:t>
            </a:r>
            <a:r>
              <a:rPr lang="en-US" altLang="zh-CN" sz="2800" dirty="0">
                <a:solidFill>
                  <a:schemeClr val="tx1">
                    <a:lumMod val="95000"/>
                    <a:lumOff val="5000"/>
                  </a:schemeClr>
                </a:solidFill>
                <a:latin typeface="思源宋体 CN Medium" panose="02020500000000000000" pitchFamily="18" charset="-122"/>
                <a:ea typeface="思源宋体 CN Medium" panose="02020500000000000000" pitchFamily="18" charset="-122"/>
                <a:cs typeface="楷体" panose="02010609060101010101" pitchFamily="49" charset="-122"/>
                <a:sym typeface="+mn-ea"/>
              </a:rPr>
              <a:t>》</a:t>
            </a:r>
            <a:r>
              <a:rPr lang="zh-CN" altLang="en-US" sz="2800" dirty="0">
                <a:solidFill>
                  <a:schemeClr val="tx1">
                    <a:lumMod val="95000"/>
                    <a:lumOff val="5000"/>
                  </a:schemeClr>
                </a:solidFill>
                <a:latin typeface="思源宋体 CN Medium" panose="02020500000000000000" pitchFamily="18" charset="-122"/>
                <a:ea typeface="思源宋体 CN Medium" panose="02020500000000000000" pitchFamily="18" charset="-122"/>
                <a:cs typeface="楷体" panose="02010609060101010101" pitchFamily="49" charset="-122"/>
                <a:sym typeface="+mn-ea"/>
              </a:rPr>
              <a:t>的话进一步论证了“教学相长”的道理，真实准确，增强了文章的说服力。</a:t>
            </a:r>
            <a:endParaRPr lang="zh-CN" altLang="en-US" sz="2800" dirty="0">
              <a:solidFill>
                <a:schemeClr val="tx1">
                  <a:lumMod val="95000"/>
                  <a:lumOff val="5000"/>
                </a:schemeClr>
              </a:solidFill>
              <a:latin typeface="思源宋体 CN Medium" panose="02020500000000000000" pitchFamily="18" charset="-122"/>
              <a:ea typeface="思源宋体 CN Medium" panose="02020500000000000000"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图片 7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17207"/>
            <a:ext cx="12080240" cy="6858000"/>
          </a:xfrm>
          <a:prstGeom prst="rect">
            <a:avLst/>
          </a:prstGeom>
        </p:spPr>
      </p:pic>
      <p:sp>
        <p:nvSpPr>
          <p:cNvPr id="13" name="矩形 12"/>
          <p:cNvSpPr/>
          <p:nvPr/>
        </p:nvSpPr>
        <p:spPr>
          <a:xfrm>
            <a:off x="0" y="0"/>
            <a:ext cx="12192000" cy="6858000"/>
          </a:xfrm>
          <a:prstGeom prst="rect">
            <a:avLst/>
          </a:prstGeom>
          <a:solidFill>
            <a:schemeClr val="bg1">
              <a:alpha val="71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3"/>
          <p:cNvSpPr>
            <a:spLocks noChangeArrowheads="1"/>
          </p:cNvSpPr>
          <p:nvPr>
            <p:custDataLst>
              <p:tags r:id="rId2"/>
            </p:custDataLst>
          </p:nvPr>
        </p:nvSpPr>
        <p:spPr bwMode="auto">
          <a:xfrm>
            <a:off x="281305" y="184150"/>
            <a:ext cx="3117850" cy="666750"/>
          </a:xfrm>
          <a:prstGeom prst="rect">
            <a:avLst/>
          </a:prstGeom>
          <a:solidFill>
            <a:srgbClr val="E5D3AA"/>
          </a:solidFill>
          <a:ln>
            <a:noFill/>
          </a:ln>
        </p:spPr>
        <p:txBody>
          <a:bodyPr wrap="square" lIns="68580" tIns="34290" rIns="68580" bIns="34290">
            <a:noAutofit/>
          </a:bodyPr>
          <a:lstStyle/>
          <a:p>
            <a:pPr marL="457200" indent="-457200">
              <a:buFont typeface="+mj-lt"/>
              <a:buAutoNum type="arabicPeriod" startAt="5"/>
            </a:pPr>
            <a:endParaRPr lang="zh-CN" altLang="en-US" sz="2400" b="1" dirty="0">
              <a:latin typeface="思源宋体 CN Medium" panose="02020500000000000000" pitchFamily="18" charset="-122"/>
              <a:ea typeface="思源宋体 CN Medium" panose="02020500000000000000" pitchFamily="18" charset="-122"/>
              <a:sym typeface="微软雅黑" panose="020B0503020204020204" pitchFamily="34" charset="-122"/>
            </a:endParaRPr>
          </a:p>
        </p:txBody>
      </p:sp>
      <p:sp>
        <p:nvSpPr>
          <p:cNvPr id="2" name="文本框 1"/>
          <p:cNvSpPr txBox="1"/>
          <p:nvPr>
            <p:custDataLst>
              <p:tags r:id="rId3"/>
            </p:custDataLst>
          </p:nvPr>
        </p:nvSpPr>
        <p:spPr>
          <a:xfrm>
            <a:off x="1945640" y="1560830"/>
            <a:ext cx="6388100" cy="521970"/>
          </a:xfrm>
          <a:prstGeom prst="rect">
            <a:avLst/>
          </a:prstGeom>
          <a:noFill/>
        </p:spPr>
        <p:txBody>
          <a:bodyPr wrap="square" rtlCol="0">
            <a:spAutoFit/>
          </a:bodyPr>
          <a:p>
            <a:pPr algn="dist"/>
            <a:r>
              <a:rPr lang="zh-CN" altLang="en-US" sz="2800" b="1" dirty="0">
                <a:latin typeface="思源宋体 CN Medium" panose="02020500000000000000" pitchFamily="18" charset="-122"/>
                <a:ea typeface="思源宋体 CN Medium" panose="02020500000000000000" pitchFamily="18" charset="-122"/>
              </a:rPr>
              <a:t>虽有</a:t>
            </a:r>
            <a:r>
              <a:rPr lang="zh-CN" altLang="en-US" sz="2800" b="1" dirty="0">
                <a:latin typeface="思源宋体 CN Medium" panose="02020500000000000000" pitchFamily="18" charset="-122"/>
                <a:ea typeface="思源宋体 CN Medium" panose="02020500000000000000" pitchFamily="18" charset="-122"/>
              </a:rPr>
              <a:t>嘉肴，弗食，不知其旨。</a:t>
            </a:r>
            <a:endParaRPr lang="zh-CN" altLang="en-US" sz="2800" b="1" dirty="0">
              <a:latin typeface="思源宋体 CN Medium" panose="02020500000000000000" pitchFamily="18" charset="-122"/>
              <a:ea typeface="思源宋体 CN Medium" panose="02020500000000000000" pitchFamily="18" charset="-122"/>
            </a:endParaRPr>
          </a:p>
        </p:txBody>
      </p:sp>
      <p:sp>
        <p:nvSpPr>
          <p:cNvPr id="21" name="文本框 20"/>
          <p:cNvSpPr txBox="1"/>
          <p:nvPr>
            <p:custDataLst>
              <p:tags r:id="rId4"/>
            </p:custDataLst>
          </p:nvPr>
        </p:nvSpPr>
        <p:spPr>
          <a:xfrm>
            <a:off x="3814445" y="2556510"/>
            <a:ext cx="6054090" cy="521970"/>
          </a:xfrm>
          <a:prstGeom prst="rect">
            <a:avLst/>
          </a:prstGeom>
          <a:noFill/>
        </p:spPr>
        <p:txBody>
          <a:bodyPr wrap="square" rtlCol="0">
            <a:spAutoFit/>
          </a:bodyPr>
          <a:p>
            <a:pPr algn="dist"/>
            <a:r>
              <a:rPr lang="zh-CN" altLang="en-US" sz="2800" b="1" dirty="0">
                <a:latin typeface="思源宋体 CN Medium" panose="02020500000000000000" pitchFamily="18" charset="-122"/>
                <a:ea typeface="思源宋体 CN Medium" panose="02020500000000000000" pitchFamily="18" charset="-122"/>
              </a:rPr>
              <a:t>虽有至道，弗学，不知其善。</a:t>
            </a:r>
            <a:endParaRPr lang="zh-CN" altLang="en-US" sz="2800" b="1" dirty="0">
              <a:latin typeface="思源宋体 CN Medium" panose="02020500000000000000" pitchFamily="18" charset="-122"/>
              <a:ea typeface="思源宋体 CN Medium" panose="02020500000000000000" pitchFamily="18" charset="-122"/>
            </a:endParaRPr>
          </a:p>
        </p:txBody>
      </p:sp>
      <p:sp>
        <p:nvSpPr>
          <p:cNvPr id="3" name="文本框 2"/>
          <p:cNvSpPr txBox="1"/>
          <p:nvPr>
            <p:custDataLst>
              <p:tags r:id="rId5"/>
            </p:custDataLst>
          </p:nvPr>
        </p:nvSpPr>
        <p:spPr>
          <a:xfrm>
            <a:off x="2430780" y="3662680"/>
            <a:ext cx="5365115" cy="521970"/>
          </a:xfrm>
          <a:prstGeom prst="rect">
            <a:avLst/>
          </a:prstGeom>
          <a:noFill/>
        </p:spPr>
        <p:txBody>
          <a:bodyPr wrap="square" rtlCol="0">
            <a:spAutoFit/>
          </a:bodyPr>
          <a:p>
            <a:pPr algn="dist"/>
            <a:r>
              <a:rPr lang="zh-CN" altLang="en-US" sz="2800" b="1" dirty="0">
                <a:latin typeface="思源宋体 CN Medium" panose="02020500000000000000" pitchFamily="18" charset="-122"/>
                <a:ea typeface="思源宋体 CN Medium" panose="02020500000000000000" pitchFamily="18" charset="-122"/>
              </a:rPr>
              <a:t>知不足，然后能自反。</a:t>
            </a:r>
            <a:endParaRPr lang="zh-CN" altLang="en-US" sz="2800" b="1" dirty="0">
              <a:latin typeface="思源宋体 CN Medium" panose="02020500000000000000" pitchFamily="18" charset="-122"/>
              <a:ea typeface="思源宋体 CN Medium" panose="02020500000000000000" pitchFamily="18" charset="-122"/>
            </a:endParaRPr>
          </a:p>
        </p:txBody>
      </p:sp>
      <p:sp>
        <p:nvSpPr>
          <p:cNvPr id="22" name="文本框 21"/>
          <p:cNvSpPr txBox="1"/>
          <p:nvPr>
            <p:custDataLst>
              <p:tags r:id="rId6"/>
            </p:custDataLst>
          </p:nvPr>
        </p:nvSpPr>
        <p:spPr>
          <a:xfrm>
            <a:off x="5102225" y="4713605"/>
            <a:ext cx="5365115" cy="521970"/>
          </a:xfrm>
          <a:prstGeom prst="rect">
            <a:avLst/>
          </a:prstGeom>
          <a:noFill/>
        </p:spPr>
        <p:txBody>
          <a:bodyPr wrap="square" rtlCol="0">
            <a:spAutoFit/>
          </a:bodyPr>
          <a:p>
            <a:pPr algn="dist"/>
            <a:r>
              <a:rPr lang="zh-CN" altLang="en-US" sz="2800" b="1" dirty="0">
                <a:latin typeface="思源宋体 CN Medium" panose="02020500000000000000" pitchFamily="18" charset="-122"/>
                <a:ea typeface="思源宋体 CN Medium" panose="02020500000000000000" pitchFamily="18" charset="-122"/>
              </a:rPr>
              <a:t>知困，然后能自</a:t>
            </a:r>
            <a:r>
              <a:rPr lang="zh-CN" altLang="en-US" sz="2800" b="1" dirty="0">
                <a:latin typeface="思源宋体 CN Medium" panose="02020500000000000000" pitchFamily="18" charset="-122"/>
                <a:ea typeface="思源宋体 CN Medium" panose="02020500000000000000" pitchFamily="18" charset="-122"/>
              </a:rPr>
              <a:t>强。</a:t>
            </a:r>
            <a:endParaRPr lang="zh-CN" altLang="en-US" sz="2800" b="1" dirty="0">
              <a:latin typeface="思源宋体 CN Medium" panose="02020500000000000000" pitchFamily="18" charset="-122"/>
              <a:ea typeface="思源宋体 CN Medium" panose="02020500000000000000" pitchFamily="18" charset="-122"/>
            </a:endParaRPr>
          </a:p>
        </p:txBody>
      </p:sp>
      <p:sp>
        <p:nvSpPr>
          <p:cNvPr id="14" name="文本框 13"/>
          <p:cNvSpPr txBox="1"/>
          <p:nvPr>
            <p:custDataLst>
              <p:tags r:id="rId7"/>
            </p:custDataLst>
          </p:nvPr>
        </p:nvSpPr>
        <p:spPr>
          <a:xfrm>
            <a:off x="3643630" y="5400675"/>
            <a:ext cx="4869180" cy="521970"/>
          </a:xfrm>
          <a:prstGeom prst="rect">
            <a:avLst/>
          </a:prstGeom>
          <a:noFill/>
        </p:spPr>
        <p:txBody>
          <a:bodyPr wrap="square" rtlCol="0">
            <a:spAutoFit/>
          </a:bodyPr>
          <a:p>
            <a:pPr algn="dist"/>
            <a:r>
              <a:rPr lang="zh-CN" altLang="en-US" sz="2800" b="1" dirty="0">
                <a:latin typeface="思源宋体 CN Medium" panose="02020500000000000000" pitchFamily="18" charset="-122"/>
                <a:ea typeface="思源宋体 CN Medium" panose="02020500000000000000" pitchFamily="18" charset="-122"/>
              </a:rPr>
              <a:t>故曰：教学相长</a:t>
            </a:r>
            <a:r>
              <a:rPr lang="zh-CN" altLang="en-US" sz="2800" b="1" dirty="0">
                <a:solidFill>
                  <a:srgbClr val="C00000"/>
                </a:solidFill>
                <a:latin typeface="思源宋体 CN Medium" panose="02020500000000000000" pitchFamily="18" charset="-122"/>
                <a:ea typeface="思源宋体 CN Medium" panose="02020500000000000000" pitchFamily="18" charset="-122"/>
              </a:rPr>
              <a:t>也</a:t>
            </a:r>
            <a:r>
              <a:rPr lang="zh-CN" altLang="en-US" sz="2800" b="1" dirty="0">
                <a:latin typeface="思源宋体 CN Medium" panose="02020500000000000000" pitchFamily="18" charset="-122"/>
                <a:ea typeface="思源宋体 CN Medium" panose="02020500000000000000" pitchFamily="18" charset="-122"/>
              </a:rPr>
              <a:t>。</a:t>
            </a:r>
            <a:endParaRPr lang="en-US" altLang="zh-CN" sz="2800" b="1" dirty="0">
              <a:solidFill>
                <a:srgbClr val="C00000"/>
              </a:solidFill>
              <a:latin typeface="思源宋体 CN Medium" panose="02020500000000000000" pitchFamily="18" charset="-122"/>
              <a:ea typeface="思源宋体 CN Medium" panose="02020500000000000000" pitchFamily="18" charset="-122"/>
            </a:endParaRPr>
          </a:p>
        </p:txBody>
      </p:sp>
      <p:sp>
        <p:nvSpPr>
          <p:cNvPr id="4" name="文本框 3"/>
          <p:cNvSpPr txBox="1"/>
          <p:nvPr>
            <p:custDataLst>
              <p:tags r:id="rId8"/>
            </p:custDataLst>
          </p:nvPr>
        </p:nvSpPr>
        <p:spPr>
          <a:xfrm>
            <a:off x="1945640" y="1110615"/>
            <a:ext cx="6969760" cy="521970"/>
          </a:xfrm>
          <a:prstGeom prst="rect">
            <a:avLst/>
          </a:prstGeom>
          <a:noFill/>
        </p:spPr>
        <p:txBody>
          <a:bodyPr wrap="square" rtlCol="0">
            <a:spAutoFit/>
          </a:bodyPr>
          <a:p>
            <a:pPr algn="dist"/>
            <a:r>
              <a:rPr lang="zh-CN" altLang="en-US" sz="2800" b="1" dirty="0">
                <a:latin typeface="思源宋体 CN Medium" panose="02020500000000000000" pitchFamily="18" charset="-122"/>
                <a:ea typeface="思源宋体 CN Medium" panose="02020500000000000000" pitchFamily="18" charset="-122"/>
              </a:rPr>
              <a:t>虽有</a:t>
            </a:r>
            <a:r>
              <a:rPr lang="zh-CN" altLang="en-US" sz="2800" b="1" dirty="0">
                <a:latin typeface="思源宋体 CN Medium" panose="02020500000000000000" pitchFamily="18" charset="-122"/>
                <a:ea typeface="思源宋体 CN Medium" panose="02020500000000000000" pitchFamily="18" charset="-122"/>
              </a:rPr>
              <a:t>嘉肴，弗食，不知其旨</a:t>
            </a:r>
            <a:r>
              <a:rPr lang="zh-CN" altLang="en-US" sz="2800" b="1" dirty="0">
                <a:solidFill>
                  <a:srgbClr val="C00000"/>
                </a:solidFill>
                <a:latin typeface="思源宋体 CN Medium" panose="02020500000000000000" pitchFamily="18" charset="-122"/>
                <a:ea typeface="思源宋体 CN Medium" panose="02020500000000000000" pitchFamily="18" charset="-122"/>
              </a:rPr>
              <a:t>也</a:t>
            </a:r>
            <a:r>
              <a:rPr lang="zh-CN" altLang="en-US" sz="2800" b="1" dirty="0">
                <a:latin typeface="思源宋体 CN Medium" panose="02020500000000000000" pitchFamily="18" charset="-122"/>
                <a:ea typeface="思源宋体 CN Medium" panose="02020500000000000000" pitchFamily="18" charset="-122"/>
              </a:rPr>
              <a:t>。</a:t>
            </a:r>
            <a:endParaRPr lang="zh-CN" altLang="en-US" sz="2800" b="1" dirty="0">
              <a:latin typeface="思源宋体 CN Medium" panose="02020500000000000000" pitchFamily="18" charset="-122"/>
              <a:ea typeface="思源宋体 CN Medium" panose="02020500000000000000" pitchFamily="18" charset="-122"/>
            </a:endParaRPr>
          </a:p>
        </p:txBody>
      </p:sp>
      <p:sp>
        <p:nvSpPr>
          <p:cNvPr id="5" name="文本框 4"/>
          <p:cNvSpPr txBox="1"/>
          <p:nvPr>
            <p:custDataLst>
              <p:tags r:id="rId9"/>
            </p:custDataLst>
          </p:nvPr>
        </p:nvSpPr>
        <p:spPr>
          <a:xfrm>
            <a:off x="3774440" y="2113915"/>
            <a:ext cx="6558280" cy="521970"/>
          </a:xfrm>
          <a:prstGeom prst="rect">
            <a:avLst/>
          </a:prstGeom>
          <a:noFill/>
        </p:spPr>
        <p:txBody>
          <a:bodyPr wrap="square" rtlCol="0">
            <a:spAutoFit/>
          </a:bodyPr>
          <a:p>
            <a:pPr algn="dist"/>
            <a:r>
              <a:rPr lang="zh-CN" altLang="en-US" sz="2800" b="1" dirty="0">
                <a:latin typeface="思源宋体 CN Medium" panose="02020500000000000000" pitchFamily="18" charset="-122"/>
                <a:ea typeface="思源宋体 CN Medium" panose="02020500000000000000" pitchFamily="18" charset="-122"/>
              </a:rPr>
              <a:t>虽有至道，弗学，不知其善</a:t>
            </a:r>
            <a:r>
              <a:rPr lang="zh-CN" altLang="en-US" sz="2800" b="1" dirty="0">
                <a:solidFill>
                  <a:srgbClr val="C00000"/>
                </a:solidFill>
                <a:latin typeface="思源宋体 CN Medium" panose="02020500000000000000" pitchFamily="18" charset="-122"/>
                <a:ea typeface="思源宋体 CN Medium" panose="02020500000000000000" pitchFamily="18" charset="-122"/>
              </a:rPr>
              <a:t>也</a:t>
            </a:r>
            <a:r>
              <a:rPr lang="zh-CN" altLang="en-US" sz="2800" b="1" dirty="0">
                <a:latin typeface="思源宋体 CN Medium" panose="02020500000000000000" pitchFamily="18" charset="-122"/>
                <a:ea typeface="思源宋体 CN Medium" panose="02020500000000000000" pitchFamily="18" charset="-122"/>
              </a:rPr>
              <a:t>。</a:t>
            </a:r>
            <a:endParaRPr lang="zh-CN" altLang="en-US" sz="2800" b="1" dirty="0">
              <a:latin typeface="思源宋体 CN Medium" panose="02020500000000000000" pitchFamily="18" charset="-122"/>
              <a:ea typeface="思源宋体 CN Medium" panose="02020500000000000000" pitchFamily="18" charset="-122"/>
            </a:endParaRPr>
          </a:p>
        </p:txBody>
      </p:sp>
      <p:sp>
        <p:nvSpPr>
          <p:cNvPr id="7" name="文本框 6"/>
          <p:cNvSpPr txBox="1"/>
          <p:nvPr>
            <p:custDataLst>
              <p:tags r:id="rId10"/>
            </p:custDataLst>
          </p:nvPr>
        </p:nvSpPr>
        <p:spPr>
          <a:xfrm>
            <a:off x="2430780" y="3173730"/>
            <a:ext cx="5902960" cy="521970"/>
          </a:xfrm>
          <a:prstGeom prst="rect">
            <a:avLst/>
          </a:prstGeom>
          <a:noFill/>
        </p:spPr>
        <p:txBody>
          <a:bodyPr wrap="square" rtlCol="0">
            <a:spAutoFit/>
          </a:bodyPr>
          <a:p>
            <a:pPr algn="dist"/>
            <a:r>
              <a:rPr lang="zh-CN" altLang="en-US" sz="2800" b="1" dirty="0">
                <a:latin typeface="思源宋体 CN Medium" panose="02020500000000000000" pitchFamily="18" charset="-122"/>
                <a:ea typeface="思源宋体 CN Medium" panose="02020500000000000000" pitchFamily="18" charset="-122"/>
              </a:rPr>
              <a:t>知不足，然后能自反</a:t>
            </a:r>
            <a:r>
              <a:rPr lang="zh-CN" altLang="en-US" sz="2800" b="1" dirty="0">
                <a:solidFill>
                  <a:srgbClr val="C00000"/>
                </a:solidFill>
                <a:latin typeface="思源宋体 CN Medium" panose="02020500000000000000" pitchFamily="18" charset="-122"/>
                <a:ea typeface="思源宋体 CN Medium" panose="02020500000000000000" pitchFamily="18" charset="-122"/>
              </a:rPr>
              <a:t>也</a:t>
            </a:r>
            <a:r>
              <a:rPr lang="zh-CN" altLang="en-US" sz="2800" b="1" dirty="0">
                <a:latin typeface="思源宋体 CN Medium" panose="02020500000000000000" pitchFamily="18" charset="-122"/>
                <a:ea typeface="思源宋体 CN Medium" panose="02020500000000000000" pitchFamily="18" charset="-122"/>
              </a:rPr>
              <a:t>。</a:t>
            </a:r>
            <a:endParaRPr lang="zh-CN" altLang="en-US" sz="2800" b="1" dirty="0">
              <a:latin typeface="思源宋体 CN Medium" panose="02020500000000000000" pitchFamily="18" charset="-122"/>
              <a:ea typeface="思源宋体 CN Medium" panose="02020500000000000000" pitchFamily="18" charset="-122"/>
            </a:endParaRPr>
          </a:p>
        </p:txBody>
      </p:sp>
      <p:sp>
        <p:nvSpPr>
          <p:cNvPr id="11" name="文本框 10"/>
          <p:cNvSpPr txBox="1"/>
          <p:nvPr>
            <p:custDataLst>
              <p:tags r:id="rId11"/>
            </p:custDataLst>
          </p:nvPr>
        </p:nvSpPr>
        <p:spPr>
          <a:xfrm>
            <a:off x="5102225" y="4233545"/>
            <a:ext cx="5946140" cy="521970"/>
          </a:xfrm>
          <a:prstGeom prst="rect">
            <a:avLst/>
          </a:prstGeom>
          <a:noFill/>
        </p:spPr>
        <p:txBody>
          <a:bodyPr wrap="square" rtlCol="0">
            <a:spAutoFit/>
          </a:bodyPr>
          <a:p>
            <a:pPr algn="dist"/>
            <a:r>
              <a:rPr lang="zh-CN" altLang="en-US" sz="2800" b="1" dirty="0">
                <a:latin typeface="思源宋体 CN Medium" panose="02020500000000000000" pitchFamily="18" charset="-122"/>
                <a:ea typeface="思源宋体 CN Medium" panose="02020500000000000000" pitchFamily="18" charset="-122"/>
              </a:rPr>
              <a:t>知困，然后能自强</a:t>
            </a:r>
            <a:r>
              <a:rPr lang="zh-CN" altLang="en-US" sz="2800" b="1" dirty="0">
                <a:solidFill>
                  <a:srgbClr val="C00000"/>
                </a:solidFill>
                <a:latin typeface="思源宋体 CN Medium" panose="02020500000000000000" pitchFamily="18" charset="-122"/>
                <a:ea typeface="思源宋体 CN Medium" panose="02020500000000000000" pitchFamily="18" charset="-122"/>
              </a:rPr>
              <a:t>也</a:t>
            </a:r>
            <a:r>
              <a:rPr lang="zh-CN" altLang="en-US" sz="2800" b="1" dirty="0">
                <a:latin typeface="思源宋体 CN Medium" panose="02020500000000000000" pitchFamily="18" charset="-122"/>
                <a:ea typeface="思源宋体 CN Medium" panose="02020500000000000000" pitchFamily="18" charset="-122"/>
              </a:rPr>
              <a:t>。</a:t>
            </a:r>
            <a:endParaRPr lang="zh-CN" altLang="en-US" sz="2800" b="1" dirty="0">
              <a:latin typeface="思源宋体 CN Medium" panose="02020500000000000000" pitchFamily="18" charset="-122"/>
              <a:ea typeface="思源宋体 CN Medium" panose="02020500000000000000" pitchFamily="18" charset="-122"/>
            </a:endParaRPr>
          </a:p>
        </p:txBody>
      </p:sp>
      <p:sp>
        <p:nvSpPr>
          <p:cNvPr id="12" name="文本框 11"/>
          <p:cNvSpPr txBox="1"/>
          <p:nvPr>
            <p:custDataLst>
              <p:tags r:id="rId12"/>
            </p:custDataLst>
          </p:nvPr>
        </p:nvSpPr>
        <p:spPr>
          <a:xfrm>
            <a:off x="3643630" y="5853430"/>
            <a:ext cx="4869180" cy="500380"/>
          </a:xfrm>
          <a:prstGeom prst="rect">
            <a:avLst/>
          </a:prstGeom>
          <a:noFill/>
        </p:spPr>
        <p:txBody>
          <a:bodyPr wrap="square" rtlCol="0">
            <a:noAutofit/>
          </a:bodyPr>
          <a:p>
            <a:pPr algn="dist"/>
            <a:r>
              <a:rPr lang="zh-CN" altLang="en-US" sz="2800" b="1" dirty="0">
                <a:latin typeface="思源宋体 CN Medium" panose="02020500000000000000" pitchFamily="18" charset="-122"/>
                <a:ea typeface="思源宋体 CN Medium" panose="02020500000000000000" pitchFamily="18" charset="-122"/>
              </a:rPr>
              <a:t>故曰：教学相长。</a:t>
            </a:r>
            <a:endParaRPr lang="zh-CN" altLang="en-US" sz="2800" b="1" dirty="0">
              <a:latin typeface="思源宋体 CN Medium" panose="02020500000000000000" pitchFamily="18" charset="-122"/>
              <a:ea typeface="思源宋体 CN Medium" panose="02020500000000000000" pitchFamily="18" charset="-122"/>
            </a:endParaRPr>
          </a:p>
        </p:txBody>
      </p:sp>
      <p:sp>
        <p:nvSpPr>
          <p:cNvPr id="15" name="文本框 14"/>
          <p:cNvSpPr txBox="1"/>
          <p:nvPr/>
        </p:nvSpPr>
        <p:spPr>
          <a:xfrm>
            <a:off x="0" y="184150"/>
            <a:ext cx="3524885" cy="831850"/>
          </a:xfrm>
          <a:prstGeom prst="rect">
            <a:avLst/>
          </a:prstGeom>
          <a:noFill/>
        </p:spPr>
        <p:txBody>
          <a:bodyPr wrap="square" rtlCol="0">
            <a:noAutofit/>
          </a:bodyPr>
          <a:p>
            <a:pPr algn="l">
              <a:buClrTx/>
              <a:buSzTx/>
              <a:buFont typeface="+mj-lt"/>
            </a:pPr>
            <a:r>
              <a:rPr lang="en-US" altLang="zh-CN" sz="4000" b="1" dirty="0">
                <a:solidFill>
                  <a:srgbClr val="C00000"/>
                </a:solidFill>
                <a:latin typeface="楷体" panose="02010609060101010101" pitchFamily="49" charset="-122"/>
                <a:ea typeface="楷体" panose="02010609060101010101" pitchFamily="49" charset="-122"/>
                <a:sym typeface="+mn-ea"/>
              </a:rPr>
              <a:t>  </a:t>
            </a:r>
            <a:r>
              <a:rPr lang="zh-CN" altLang="en-US" sz="4000" b="1" dirty="0">
                <a:solidFill>
                  <a:srgbClr val="C00000"/>
                </a:solidFill>
                <a:latin typeface="楷体" panose="02010609060101010101" pitchFamily="49" charset="-122"/>
                <a:ea typeface="楷体" panose="02010609060101010101" pitchFamily="49" charset="-122"/>
                <a:sym typeface="+mn-ea"/>
              </a:rPr>
              <a:t>品嘉肴之味</a:t>
            </a:r>
            <a:endParaRPr lang="zh-CN" altLang="en-US" sz="4000" b="1" dirty="0">
              <a:solidFill>
                <a:srgbClr val="C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31570" y="1469390"/>
            <a:ext cx="9220200" cy="2030095"/>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altLang="zh-CN" sz="2800" b="1" dirty="0">
                <a:solidFill>
                  <a:srgbClr val="C00000"/>
                </a:solidFill>
                <a:latin typeface="思源宋体 CN Medium" panose="02020500000000000000" pitchFamily="18" charset="-122"/>
                <a:ea typeface="思源宋体 CN Medium" panose="02020500000000000000" pitchFamily="18" charset="-122"/>
              </a:rPr>
              <a:t>《</a:t>
            </a:r>
            <a:r>
              <a:rPr lang="zh-CN" altLang="en-US" sz="2800" b="1" dirty="0">
                <a:solidFill>
                  <a:srgbClr val="C00000"/>
                </a:solidFill>
                <a:latin typeface="思源宋体 CN Medium" panose="02020500000000000000" pitchFamily="18" charset="-122"/>
                <a:ea typeface="思源宋体 CN Medium" panose="02020500000000000000" pitchFamily="18" charset="-122"/>
              </a:rPr>
              <a:t>礼记</a:t>
            </a:r>
            <a:r>
              <a:rPr lang="en-US" altLang="zh-CN" sz="2800" b="1" dirty="0">
                <a:solidFill>
                  <a:srgbClr val="C00000"/>
                </a:solidFill>
                <a:latin typeface="思源宋体 CN Medium" panose="02020500000000000000" pitchFamily="18" charset="-122"/>
                <a:ea typeface="思源宋体 CN Medium" panose="02020500000000000000" pitchFamily="18" charset="-122"/>
              </a:rPr>
              <a:t>》</a:t>
            </a:r>
            <a:r>
              <a:rPr lang="zh-CN" altLang="en-US" sz="2800" b="1" dirty="0">
                <a:latin typeface="思源宋体 CN Medium" panose="02020500000000000000" pitchFamily="18" charset="-122"/>
                <a:ea typeface="思源宋体 CN Medium" panose="02020500000000000000" pitchFamily="18" charset="-122"/>
              </a:rPr>
              <a:t>，</a:t>
            </a:r>
            <a:r>
              <a:rPr lang="zh-CN" altLang="en-US" sz="2800" b="1" dirty="0">
                <a:solidFill>
                  <a:srgbClr val="C00000"/>
                </a:solidFill>
                <a:latin typeface="思源宋体 CN Medium" panose="02020500000000000000" pitchFamily="18" charset="-122"/>
                <a:ea typeface="思源宋体 CN Medium" panose="02020500000000000000" pitchFamily="18" charset="-122"/>
              </a:rPr>
              <a:t>儒家</a:t>
            </a:r>
            <a:r>
              <a:rPr lang="zh-CN" altLang="en-US" sz="2800" b="1" dirty="0">
                <a:latin typeface="思源宋体 CN Medium" panose="02020500000000000000" pitchFamily="18" charset="-122"/>
                <a:ea typeface="思源宋体 CN Medium" panose="02020500000000000000" pitchFamily="18" charset="-122"/>
              </a:rPr>
              <a:t>经典</a:t>
            </a:r>
            <a:r>
              <a:rPr lang="zh-CN" altLang="en-US" sz="2800" b="1" dirty="0">
                <a:solidFill>
                  <a:schemeClr val="tx1"/>
                </a:solidFill>
                <a:latin typeface="思源宋体 CN Medium" panose="02020500000000000000" pitchFamily="18" charset="-122"/>
                <a:ea typeface="思源宋体 CN Medium" panose="02020500000000000000" pitchFamily="18" charset="-122"/>
              </a:rPr>
              <a:t>著作之一，相传为西汉戴圣编纂。</a:t>
            </a:r>
            <a:r>
              <a:rPr lang="zh-CN" altLang="en-US" sz="2800" b="1" dirty="0">
                <a:latin typeface="思源宋体 CN Medium" panose="02020500000000000000" pitchFamily="18" charset="-122"/>
                <a:ea typeface="思源宋体 CN Medium" panose="02020500000000000000" pitchFamily="18" charset="-122"/>
                <a:sym typeface="+mn-ea"/>
              </a:rPr>
              <a:t>是世界上</a:t>
            </a:r>
            <a:r>
              <a:rPr lang="zh-CN" altLang="en-US" sz="2800" b="1" dirty="0">
                <a:solidFill>
                  <a:srgbClr val="C00000"/>
                </a:solidFill>
                <a:latin typeface="思源宋体 CN Medium" panose="02020500000000000000" pitchFamily="18" charset="-122"/>
                <a:ea typeface="思源宋体 CN Medium" panose="02020500000000000000" pitchFamily="18" charset="-122"/>
                <a:sym typeface="+mn-ea"/>
              </a:rPr>
              <a:t>最早的</a:t>
            </a:r>
            <a:r>
              <a:rPr lang="zh-CN" altLang="en-US" sz="2800" b="1" dirty="0">
                <a:latin typeface="思源宋体 CN Medium" panose="02020500000000000000" pitchFamily="18" charset="-122"/>
                <a:ea typeface="思源宋体 CN Medium" panose="02020500000000000000" pitchFamily="18" charset="-122"/>
                <a:sym typeface="+mn-ea"/>
              </a:rPr>
              <a:t>专门论述教育、教学问题的论著。</a:t>
            </a:r>
            <a:endParaRPr lang="zh-CN" altLang="en-US" sz="2800" b="1" dirty="0">
              <a:latin typeface="思源宋体 CN Medium" panose="02020500000000000000" pitchFamily="18" charset="-122"/>
              <a:ea typeface="思源宋体 CN Medium" panose="02020500000000000000" pitchFamily="18" charset="-122"/>
              <a:sym typeface="+mn-ea"/>
            </a:endParaRPr>
          </a:p>
          <a:p>
            <a:pPr marL="285750" indent="-285750" algn="just">
              <a:lnSpc>
                <a:spcPct val="150000"/>
              </a:lnSpc>
              <a:buFont typeface="Arial" panose="020B0604020202020204" pitchFamily="34" charset="0"/>
              <a:buChar char="•"/>
            </a:pPr>
            <a:endParaRPr lang="zh-CN" altLang="en-US" sz="2800" b="1" dirty="0">
              <a:solidFill>
                <a:schemeClr val="tx1"/>
              </a:solidFill>
              <a:latin typeface="思源宋体 CN Medium" panose="02020500000000000000" pitchFamily="18" charset="-122"/>
              <a:ea typeface="思源宋体 CN Medium" panose="02020500000000000000" pitchFamily="18" charset="-122"/>
            </a:endParaRPr>
          </a:p>
        </p:txBody>
      </p:sp>
      <p:sp>
        <p:nvSpPr>
          <p:cNvPr id="5" name="文本框 4"/>
          <p:cNvSpPr txBox="1"/>
          <p:nvPr/>
        </p:nvSpPr>
        <p:spPr>
          <a:xfrm>
            <a:off x="1287780" y="3107690"/>
            <a:ext cx="8849360" cy="2330450"/>
          </a:xfrm>
          <a:prstGeom prst="rect">
            <a:avLst/>
          </a:prstGeom>
          <a:noFill/>
        </p:spPr>
        <p:txBody>
          <a:bodyPr wrap="square">
            <a:spAutoFit/>
          </a:bodyPr>
          <a:lstStyle/>
          <a:p>
            <a:pPr marL="285750" indent="-285750" algn="just">
              <a:lnSpc>
                <a:spcPct val="130000"/>
              </a:lnSpc>
              <a:buFont typeface="Arial" panose="020B0604020202020204" pitchFamily="34" charset="0"/>
              <a:buChar char="•"/>
            </a:pPr>
            <a:r>
              <a:rPr lang="zh-CN" altLang="en-US" sz="2800" b="1" dirty="0">
                <a:solidFill>
                  <a:schemeClr val="tx1"/>
                </a:solidFill>
                <a:latin typeface="思源宋体 CN Medium" panose="02020500000000000000" pitchFamily="18" charset="-122"/>
                <a:ea typeface="思源宋体 CN Medium" panose="02020500000000000000" pitchFamily="18" charset="-122"/>
              </a:rPr>
              <a:t>主要是记载和论述先秦的</a:t>
            </a:r>
            <a:r>
              <a:rPr lang="zh-CN" altLang="en-US" sz="2800" b="1" dirty="0">
                <a:solidFill>
                  <a:srgbClr val="C00000"/>
                </a:solidFill>
                <a:latin typeface="思源宋体 CN Medium" panose="02020500000000000000" pitchFamily="18" charset="-122"/>
                <a:ea typeface="思源宋体 CN Medium" panose="02020500000000000000" pitchFamily="18" charset="-122"/>
              </a:rPr>
              <a:t>礼制</a:t>
            </a:r>
            <a:r>
              <a:rPr lang="zh-CN" altLang="en-US" sz="2800" b="1" dirty="0">
                <a:solidFill>
                  <a:schemeClr val="tx1"/>
                </a:solidFill>
                <a:latin typeface="思源宋体 CN Medium" panose="02020500000000000000" pitchFamily="18" charset="-122"/>
                <a:ea typeface="思源宋体 CN Medium" panose="02020500000000000000" pitchFamily="18" charset="-122"/>
              </a:rPr>
              <a:t>、</a:t>
            </a:r>
            <a:r>
              <a:rPr lang="zh-CN" altLang="en-US" sz="2800" b="1" dirty="0">
                <a:solidFill>
                  <a:srgbClr val="C00000"/>
                </a:solidFill>
                <a:latin typeface="思源宋体 CN Medium" panose="02020500000000000000" pitchFamily="18" charset="-122"/>
                <a:ea typeface="思源宋体 CN Medium" panose="02020500000000000000" pitchFamily="18" charset="-122"/>
              </a:rPr>
              <a:t>礼仪</a:t>
            </a:r>
            <a:r>
              <a:rPr lang="zh-CN" altLang="en-US" sz="2800" b="1" dirty="0">
                <a:solidFill>
                  <a:schemeClr val="tx1"/>
                </a:solidFill>
                <a:latin typeface="思源宋体 CN Medium" panose="02020500000000000000" pitchFamily="18" charset="-122"/>
                <a:ea typeface="思源宋体 CN Medium" panose="02020500000000000000" pitchFamily="18" charset="-122"/>
              </a:rPr>
              <a:t>，多数篇章记录</a:t>
            </a:r>
            <a:r>
              <a:rPr lang="zh-CN" altLang="en-US" sz="2800" b="1" dirty="0">
                <a:solidFill>
                  <a:schemeClr val="tx1"/>
                </a:solidFill>
                <a:latin typeface="思源宋体 CN Medium" panose="02020500000000000000" pitchFamily="18" charset="-122"/>
                <a:ea typeface="思源宋体 CN Medium" panose="02020500000000000000" pitchFamily="18" charset="-122"/>
              </a:rPr>
              <a:t>了孔子和弟子等的问答，记述</a:t>
            </a:r>
            <a:r>
              <a:rPr lang="zh-CN" altLang="en-US" sz="2800" b="1" dirty="0">
                <a:solidFill>
                  <a:srgbClr val="C00000"/>
                </a:solidFill>
                <a:latin typeface="思源宋体 CN Medium" panose="02020500000000000000" pitchFamily="18" charset="-122"/>
                <a:ea typeface="思源宋体 CN Medium" panose="02020500000000000000" pitchFamily="18" charset="-122"/>
              </a:rPr>
              <a:t>修身做人</a:t>
            </a:r>
            <a:r>
              <a:rPr lang="zh-CN" altLang="en-US" sz="2800" b="1" dirty="0">
                <a:solidFill>
                  <a:schemeClr val="tx1"/>
                </a:solidFill>
                <a:latin typeface="思源宋体 CN Medium" panose="02020500000000000000" pitchFamily="18" charset="-122"/>
                <a:ea typeface="思源宋体 CN Medium" panose="02020500000000000000" pitchFamily="18" charset="-122"/>
              </a:rPr>
              <a:t>的准则。</a:t>
            </a:r>
            <a:endParaRPr lang="zh-CN" altLang="en-US" sz="2800" b="1" dirty="0">
              <a:latin typeface="思源宋体 CN Medium" panose="02020500000000000000" pitchFamily="18" charset="-122"/>
              <a:ea typeface="思源宋体 CN Medium" panose="02020500000000000000" pitchFamily="18" charset="-122"/>
            </a:endParaRPr>
          </a:p>
          <a:p>
            <a:pPr marL="285750" indent="-285750" algn="just">
              <a:lnSpc>
                <a:spcPct val="130000"/>
              </a:lnSpc>
              <a:buFont typeface="Arial" panose="020B0604020202020204" pitchFamily="34" charset="0"/>
              <a:buChar char="•"/>
            </a:pPr>
            <a:endParaRPr lang="zh-CN" altLang="en-US" sz="2800" b="1" dirty="0">
              <a:solidFill>
                <a:schemeClr val="tx1"/>
              </a:solidFill>
              <a:latin typeface="思源宋体 CN Medium" panose="02020500000000000000" pitchFamily="18" charset="-122"/>
              <a:ea typeface="思源宋体 CN Medium" panose="02020500000000000000" pitchFamily="18" charset="-122"/>
            </a:endParaRPr>
          </a:p>
          <a:p>
            <a:pPr indent="0" algn="just">
              <a:lnSpc>
                <a:spcPct val="130000"/>
              </a:lnSpc>
              <a:buFont typeface="Arial" panose="020B0604020202020204" pitchFamily="34" charset="0"/>
              <a:buNone/>
            </a:pPr>
            <a:endParaRPr lang="zh-CN" altLang="en-US" sz="2800" b="1" dirty="0">
              <a:solidFill>
                <a:schemeClr val="tx1"/>
              </a:solidFill>
              <a:latin typeface="思源宋体 CN Medium" panose="02020500000000000000" pitchFamily="18" charset="-122"/>
              <a:ea typeface="思源宋体 CN Medium" panose="02020500000000000000" pitchFamily="18" charset="-122"/>
            </a:endParaRPr>
          </a:p>
        </p:txBody>
      </p:sp>
      <p:pic>
        <p:nvPicPr>
          <p:cNvPr id="14" name="图片 13"/>
          <p:cNvPicPr>
            <a:picLocks noChangeAspect="1"/>
          </p:cNvPicPr>
          <p:nvPr/>
        </p:nvPicPr>
        <p:blipFill>
          <a:blip r:embed="rId1">
            <a:extLst>
              <a:ext uri="{BEBA8EAE-BF5A-486C-A8C5-ECC9F3942E4B}">
                <a14:imgProps xmlns:a14="http://schemas.microsoft.com/office/drawing/2010/main">
                  <a14:imgLayer r:embed="rId2">
                    <a14:imgEffect>
                      <a14:artisticPencilGrayscale/>
                    </a14:imgEffect>
                    <a14:imgEffect>
                      <a14:saturation sat="0"/>
                    </a14:imgEffect>
                  </a14:imgLayer>
                </a14:imgProps>
              </a:ext>
              <a:ext uri="{28A0092B-C50C-407E-A947-70E740481C1C}">
                <a14:useLocalDpi xmlns:a14="http://schemas.microsoft.com/office/drawing/2010/main" val="0"/>
              </a:ext>
            </a:extLst>
          </a:blip>
          <a:stretch>
            <a:fillRect/>
          </a:stretch>
        </p:blipFill>
        <p:spPr>
          <a:xfrm>
            <a:off x="8924104" y="3680459"/>
            <a:ext cx="3389815" cy="3928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u=2597830737,2710466936&amp;fm=253&amp;app=138&amp;size=w931&amp;n=0&amp;f=JPEG&amp;fmt=auto.webp"/>
          <p:cNvPicPr>
            <a:picLocks noChangeAspect="1"/>
          </p:cNvPicPr>
          <p:nvPr/>
        </p:nvPicPr>
        <p:blipFill>
          <a:blip r:embed="rId1"/>
          <a:stretch>
            <a:fillRect/>
          </a:stretch>
        </p:blipFill>
        <p:spPr>
          <a:xfrm>
            <a:off x="-635" y="-635"/>
            <a:ext cx="12192635" cy="685863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flipH="1">
            <a:off x="8594102" y="4385102"/>
            <a:ext cx="4020978" cy="3376448"/>
          </a:xfrm>
          <a:custGeom>
            <a:avLst/>
            <a:gdLst>
              <a:gd name="connsiteX0" fmla="*/ 4020978 w 4020978"/>
              <a:gd name="connsiteY0" fmla="*/ 0 h 3376448"/>
              <a:gd name="connsiteX1" fmla="*/ 1393035 w 4020978"/>
              <a:gd name="connsiteY1" fmla="*/ 0 h 3376448"/>
              <a:gd name="connsiteX2" fmla="*/ 1097280 w 4020978"/>
              <a:gd name="connsiteY2" fmla="*/ 981908 h 3376448"/>
              <a:gd name="connsiteX3" fmla="*/ 586740 w 4020978"/>
              <a:gd name="connsiteY3" fmla="*/ 997148 h 3376448"/>
              <a:gd name="connsiteX4" fmla="*/ 274320 w 4020978"/>
              <a:gd name="connsiteY4" fmla="*/ 585668 h 3376448"/>
              <a:gd name="connsiteX5" fmla="*/ 7620 w 4020978"/>
              <a:gd name="connsiteY5" fmla="*/ 174188 h 3376448"/>
              <a:gd name="connsiteX6" fmla="*/ 66778 w 4020978"/>
              <a:gd name="connsiteY6" fmla="*/ 0 h 3376448"/>
              <a:gd name="connsiteX7" fmla="*/ 0 w 4020978"/>
              <a:gd name="connsiteY7" fmla="*/ 0 h 3376448"/>
              <a:gd name="connsiteX8" fmla="*/ 0 w 4020978"/>
              <a:gd name="connsiteY8" fmla="*/ 3376448 h 3376448"/>
              <a:gd name="connsiteX9" fmla="*/ 4020978 w 4020978"/>
              <a:gd name="connsiteY9" fmla="*/ 3376448 h 337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0978" h="3376448">
                <a:moveTo>
                  <a:pt x="4020978" y="0"/>
                </a:moveTo>
                <a:lnTo>
                  <a:pt x="1393035" y="0"/>
                </a:lnTo>
                <a:lnTo>
                  <a:pt x="1097280" y="981908"/>
                </a:lnTo>
                <a:lnTo>
                  <a:pt x="586740" y="997148"/>
                </a:lnTo>
                <a:lnTo>
                  <a:pt x="274320" y="585668"/>
                </a:lnTo>
                <a:lnTo>
                  <a:pt x="7620" y="174188"/>
                </a:lnTo>
                <a:lnTo>
                  <a:pt x="66778" y="0"/>
                </a:lnTo>
                <a:lnTo>
                  <a:pt x="0" y="0"/>
                </a:lnTo>
                <a:lnTo>
                  <a:pt x="0" y="3376448"/>
                </a:lnTo>
                <a:lnTo>
                  <a:pt x="4020978" y="3376448"/>
                </a:lnTo>
                <a:close/>
              </a:path>
            </a:pathLst>
          </a:custGeom>
        </p:spPr>
      </p:pic>
      <p:sp>
        <p:nvSpPr>
          <p:cNvPr id="41" name="PA-文本框 40"/>
          <p:cNvSpPr txBox="1"/>
          <p:nvPr>
            <p:custDataLst>
              <p:tags r:id="rId2"/>
            </p:custDataLst>
          </p:nvPr>
        </p:nvSpPr>
        <p:spPr>
          <a:xfrm>
            <a:off x="1008021" y="1611906"/>
            <a:ext cx="8366760" cy="521970"/>
          </a:xfrm>
          <a:prstGeom prst="rect">
            <a:avLst/>
          </a:prstGeom>
          <a:noFill/>
        </p:spPr>
        <p:txBody>
          <a:bodyPr wrap="square">
            <a:spAutoFit/>
          </a:bodyPr>
          <a:lstStyle/>
          <a:p>
            <a:r>
              <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rPr>
              <a:t>虽有</a:t>
            </a:r>
            <a:r>
              <a:rPr lang="en-US" altLang="zh-CN" sz="2800" b="1" dirty="0">
                <a:solidFill>
                  <a:srgbClr val="C00000"/>
                </a:solidFill>
                <a:latin typeface="思源宋体 CN Medium" panose="02020500000000000000" pitchFamily="18" charset="-122"/>
                <a:ea typeface="思源宋体 CN Medium" panose="02020500000000000000" pitchFamily="18" charset="-122"/>
                <a:sym typeface="微软雅黑" panose="020B0503020204020204" pitchFamily="34" charset="-122"/>
              </a:rPr>
              <a:t>/</a:t>
            </a:r>
            <a:r>
              <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rPr>
              <a:t>嘉肴，弗食，不知</a:t>
            </a:r>
            <a:r>
              <a:rPr lang="en-US" altLang="zh-CN" sz="2800" b="1" dirty="0">
                <a:solidFill>
                  <a:srgbClr val="C00000"/>
                </a:solidFill>
                <a:latin typeface="思源宋体 CN Medium" panose="02020500000000000000" pitchFamily="18" charset="-122"/>
                <a:ea typeface="思源宋体 CN Medium" panose="02020500000000000000" pitchFamily="18" charset="-122"/>
                <a:sym typeface="微软雅黑" panose="020B0503020204020204" pitchFamily="34" charset="-122"/>
              </a:rPr>
              <a:t>/</a:t>
            </a:r>
            <a:r>
              <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rPr>
              <a:t>其旨也；</a:t>
            </a:r>
            <a:endPar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endParaRPr>
          </a:p>
        </p:txBody>
      </p:sp>
      <p:sp>
        <p:nvSpPr>
          <p:cNvPr id="42" name="文本框 41"/>
          <p:cNvSpPr txBox="1"/>
          <p:nvPr/>
        </p:nvSpPr>
        <p:spPr>
          <a:xfrm>
            <a:off x="1008021" y="2444868"/>
            <a:ext cx="8366760" cy="523220"/>
          </a:xfrm>
          <a:prstGeom prst="rect">
            <a:avLst/>
          </a:prstGeom>
          <a:noFill/>
        </p:spPr>
        <p:txBody>
          <a:bodyPr wrap="square">
            <a:spAutoFit/>
          </a:bodyPr>
          <a:lstStyle/>
          <a:p>
            <a:r>
              <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rPr>
              <a:t>虽有</a:t>
            </a:r>
            <a:r>
              <a:rPr lang="en-US" altLang="zh-CN" sz="2800" b="1" dirty="0">
                <a:solidFill>
                  <a:srgbClr val="C00000"/>
                </a:solidFill>
                <a:latin typeface="思源宋体 CN Medium" panose="02020500000000000000" pitchFamily="18" charset="-122"/>
                <a:ea typeface="思源宋体 CN Medium" panose="02020500000000000000" pitchFamily="18" charset="-122"/>
                <a:sym typeface="微软雅黑" panose="020B0503020204020204" pitchFamily="34" charset="-122"/>
              </a:rPr>
              <a:t>/</a:t>
            </a:r>
            <a:r>
              <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rPr>
              <a:t>至道，弗学，不知</a:t>
            </a:r>
            <a:r>
              <a:rPr lang="en-US" altLang="zh-CN" sz="2800" b="1" dirty="0">
                <a:solidFill>
                  <a:srgbClr val="C00000"/>
                </a:solidFill>
                <a:latin typeface="思源宋体 CN Medium" panose="02020500000000000000" pitchFamily="18" charset="-122"/>
                <a:ea typeface="思源宋体 CN Medium" panose="02020500000000000000" pitchFamily="18" charset="-122"/>
                <a:sym typeface="微软雅黑" panose="020B0503020204020204" pitchFamily="34" charset="-122"/>
              </a:rPr>
              <a:t>/</a:t>
            </a:r>
            <a:r>
              <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rPr>
              <a:t>其善也。</a:t>
            </a:r>
            <a:endPar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endParaRPr>
          </a:p>
        </p:txBody>
      </p:sp>
      <p:sp>
        <p:nvSpPr>
          <p:cNvPr id="44" name="文本框 43"/>
          <p:cNvSpPr txBox="1"/>
          <p:nvPr/>
        </p:nvSpPr>
        <p:spPr>
          <a:xfrm>
            <a:off x="943886" y="3278163"/>
            <a:ext cx="8366760" cy="523220"/>
          </a:xfrm>
          <a:prstGeom prst="rect">
            <a:avLst/>
          </a:prstGeom>
          <a:noFill/>
        </p:spPr>
        <p:txBody>
          <a:bodyPr wrap="square">
            <a:spAutoFit/>
          </a:bodyPr>
          <a:lstStyle/>
          <a:p>
            <a:r>
              <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rPr>
              <a:t>是故</a:t>
            </a:r>
            <a:r>
              <a:rPr lang="en-US" altLang="zh-CN" sz="2800" b="1" dirty="0">
                <a:solidFill>
                  <a:srgbClr val="C00000"/>
                </a:solidFill>
                <a:latin typeface="思源宋体 CN Medium" panose="02020500000000000000" pitchFamily="18" charset="-122"/>
                <a:ea typeface="思源宋体 CN Medium" panose="02020500000000000000" pitchFamily="18" charset="-122"/>
                <a:sym typeface="微软雅黑" panose="020B0503020204020204" pitchFamily="34" charset="-122"/>
              </a:rPr>
              <a:t>/</a:t>
            </a:r>
            <a:r>
              <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rPr>
              <a:t>学</a:t>
            </a:r>
            <a:r>
              <a:rPr lang="en-US" altLang="zh-CN" sz="2800" b="1" dirty="0">
                <a:solidFill>
                  <a:srgbClr val="C00000"/>
                </a:solidFill>
                <a:latin typeface="思源宋体 CN Medium" panose="02020500000000000000" pitchFamily="18" charset="-122"/>
                <a:ea typeface="思源宋体 CN Medium" panose="02020500000000000000" pitchFamily="18" charset="-122"/>
                <a:sym typeface="微软雅黑" panose="020B0503020204020204" pitchFamily="34" charset="-122"/>
              </a:rPr>
              <a:t>/</a:t>
            </a:r>
            <a:r>
              <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rPr>
              <a:t>然后知不足，教</a:t>
            </a:r>
            <a:r>
              <a:rPr lang="en-US" altLang="zh-CN" sz="2800" b="1" dirty="0">
                <a:solidFill>
                  <a:srgbClr val="C00000"/>
                </a:solidFill>
                <a:latin typeface="思源宋体 CN Medium" panose="02020500000000000000" pitchFamily="18" charset="-122"/>
                <a:ea typeface="思源宋体 CN Medium" panose="02020500000000000000" pitchFamily="18" charset="-122"/>
                <a:sym typeface="微软雅黑" panose="020B0503020204020204" pitchFamily="34" charset="-122"/>
              </a:rPr>
              <a:t>/</a:t>
            </a:r>
            <a:r>
              <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rPr>
              <a:t>然后知困。</a:t>
            </a:r>
            <a:endPar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endParaRPr>
          </a:p>
        </p:txBody>
      </p:sp>
      <p:sp>
        <p:nvSpPr>
          <p:cNvPr id="45" name="文本框 44"/>
          <p:cNvSpPr txBox="1"/>
          <p:nvPr/>
        </p:nvSpPr>
        <p:spPr>
          <a:xfrm>
            <a:off x="943886" y="4110792"/>
            <a:ext cx="8366760" cy="523220"/>
          </a:xfrm>
          <a:prstGeom prst="rect">
            <a:avLst/>
          </a:prstGeom>
          <a:noFill/>
        </p:spPr>
        <p:txBody>
          <a:bodyPr wrap="square">
            <a:spAutoFit/>
          </a:bodyPr>
          <a:lstStyle/>
          <a:p>
            <a:r>
              <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rPr>
              <a:t>知不足，然后</a:t>
            </a:r>
            <a:r>
              <a:rPr lang="en-US" altLang="zh-CN" sz="2800" b="1" dirty="0">
                <a:solidFill>
                  <a:srgbClr val="C00000"/>
                </a:solidFill>
                <a:latin typeface="思源宋体 CN Medium" panose="02020500000000000000" pitchFamily="18" charset="-122"/>
                <a:ea typeface="思源宋体 CN Medium" panose="02020500000000000000" pitchFamily="18" charset="-122"/>
                <a:sym typeface="微软雅黑" panose="020B0503020204020204" pitchFamily="34" charset="-122"/>
              </a:rPr>
              <a:t>/</a:t>
            </a:r>
            <a:r>
              <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rPr>
              <a:t>能自反也；知困，然后</a:t>
            </a:r>
            <a:r>
              <a:rPr lang="en-US" altLang="zh-CN" sz="2800" b="1" dirty="0">
                <a:solidFill>
                  <a:srgbClr val="C00000"/>
                </a:solidFill>
                <a:latin typeface="思源宋体 CN Medium" panose="02020500000000000000" pitchFamily="18" charset="-122"/>
                <a:ea typeface="思源宋体 CN Medium" panose="02020500000000000000" pitchFamily="18" charset="-122"/>
                <a:sym typeface="微软雅黑" panose="020B0503020204020204" pitchFamily="34" charset="-122"/>
              </a:rPr>
              <a:t>/</a:t>
            </a:r>
            <a:r>
              <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rPr>
              <a:t>能自强也。</a:t>
            </a:r>
            <a:endPar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endParaRPr>
          </a:p>
        </p:txBody>
      </p:sp>
      <p:sp>
        <p:nvSpPr>
          <p:cNvPr id="46" name="文本框 45"/>
          <p:cNvSpPr txBox="1"/>
          <p:nvPr/>
        </p:nvSpPr>
        <p:spPr>
          <a:xfrm>
            <a:off x="943886" y="4940912"/>
            <a:ext cx="10371814" cy="521970"/>
          </a:xfrm>
          <a:prstGeom prst="rect">
            <a:avLst/>
          </a:prstGeom>
          <a:noFill/>
        </p:spPr>
        <p:txBody>
          <a:bodyPr wrap="square">
            <a:spAutoFit/>
          </a:bodyPr>
          <a:lstStyle/>
          <a:p>
            <a:r>
              <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rPr>
              <a:t>故曰：教学</a:t>
            </a:r>
            <a:r>
              <a:rPr lang="en-US" altLang="zh-CN" sz="2800" b="1" dirty="0">
                <a:solidFill>
                  <a:srgbClr val="C00000"/>
                </a:solidFill>
                <a:latin typeface="思源宋体 CN Medium" panose="02020500000000000000" pitchFamily="18" charset="-122"/>
                <a:ea typeface="思源宋体 CN Medium" panose="02020500000000000000" pitchFamily="18" charset="-122"/>
                <a:sym typeface="微软雅黑" panose="020B0503020204020204" pitchFamily="34" charset="-122"/>
              </a:rPr>
              <a:t>/</a:t>
            </a:r>
            <a:r>
              <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rPr>
              <a:t>相长也。</a:t>
            </a:r>
            <a:r>
              <a:rPr lang="en-US" altLang="zh-CN"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rPr>
              <a:t>《</a:t>
            </a:r>
            <a:r>
              <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rPr>
              <a:t>兑命</a:t>
            </a:r>
            <a:r>
              <a:rPr lang="en-US" altLang="zh-CN"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rPr>
              <a:t>》</a:t>
            </a:r>
            <a:r>
              <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rPr>
              <a:t>曰：“学</a:t>
            </a:r>
            <a:r>
              <a:rPr lang="en-US" altLang="zh-CN" sz="2800" b="1" dirty="0">
                <a:solidFill>
                  <a:srgbClr val="C00000"/>
                </a:solidFill>
                <a:latin typeface="思源宋体 CN Medium" panose="02020500000000000000" pitchFamily="18" charset="-122"/>
                <a:ea typeface="思源宋体 CN Medium" panose="02020500000000000000" pitchFamily="18" charset="-122"/>
                <a:sym typeface="微软雅黑" panose="020B0503020204020204" pitchFamily="34" charset="-122"/>
              </a:rPr>
              <a:t>/</a:t>
            </a:r>
            <a:r>
              <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rPr>
              <a:t>学半。”其</a:t>
            </a:r>
            <a:r>
              <a:rPr lang="en-US" altLang="zh-CN" sz="2800" b="1" dirty="0">
                <a:solidFill>
                  <a:srgbClr val="C00000"/>
                </a:solidFill>
                <a:latin typeface="思源宋体 CN Medium" panose="02020500000000000000" pitchFamily="18" charset="-122"/>
                <a:ea typeface="思源宋体 CN Medium" panose="02020500000000000000" pitchFamily="18" charset="-122"/>
                <a:sym typeface="微软雅黑" panose="020B0503020204020204" pitchFamily="34" charset="-122"/>
              </a:rPr>
              <a:t>/</a:t>
            </a:r>
            <a:r>
              <a:rPr lang="zh-CN" altLang="en-US"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rPr>
              <a:t>此之谓乎</a:t>
            </a:r>
            <a:r>
              <a:rPr lang="en-US" altLang="zh-CN"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rPr>
              <a:t>!</a:t>
            </a:r>
            <a:endParaRPr lang="en-US" altLang="zh-CN" sz="2800" b="1" dirty="0">
              <a:solidFill>
                <a:schemeClr val="accent2">
                  <a:lumMod val="50000"/>
                </a:schemeClr>
              </a:solidFill>
              <a:latin typeface="思源宋体 CN Medium" panose="02020500000000000000" pitchFamily="18" charset="-122"/>
              <a:ea typeface="思源宋体 CN Medium" panose="02020500000000000000" pitchFamily="18" charset="-122"/>
              <a:sym typeface="微软雅黑" panose="020B0503020204020204" pitchFamily="34" charset="-122"/>
            </a:endParaRPr>
          </a:p>
        </p:txBody>
      </p:sp>
      <p:sp>
        <p:nvSpPr>
          <p:cNvPr id="3" name="矩形 2"/>
          <p:cNvSpPr/>
          <p:nvPr>
            <p:custDataLst>
              <p:tags r:id="rId3"/>
            </p:custDataLst>
          </p:nvPr>
        </p:nvSpPr>
        <p:spPr bwMode="auto">
          <a:xfrm>
            <a:off x="107315" y="173355"/>
            <a:ext cx="3250565" cy="807085"/>
          </a:xfrm>
          <a:prstGeom prst="rect">
            <a:avLst/>
          </a:prstGeom>
          <a:solidFill>
            <a:srgbClr val="E5D3AA"/>
          </a:solidFill>
          <a:ln>
            <a:noFill/>
          </a:ln>
        </p:spPr>
        <p:txBody>
          <a:bodyPr wrap="square" lIns="68580" tIns="34290" rIns="68580" bIns="34290" rtlCol="0">
            <a:noAutofit/>
          </a:bodyPr>
          <a:p>
            <a:pPr lvl="0" algn="l">
              <a:buClrTx/>
              <a:buSzTx/>
              <a:buFont typeface="+mj-lt"/>
            </a:pPr>
            <a:r>
              <a:rPr lang="en-US" altLang="zh-CN" sz="4000" b="1" dirty="0">
                <a:solidFill>
                  <a:srgbClr val="C00000"/>
                </a:solidFill>
                <a:latin typeface="楷体" panose="02010609060101010101" pitchFamily="49" charset="-122"/>
                <a:ea typeface="楷体" panose="02010609060101010101" pitchFamily="49" charset="-122"/>
                <a:sym typeface="+mn-ea"/>
              </a:rPr>
              <a:t> </a:t>
            </a:r>
            <a:r>
              <a:rPr lang="zh-CN" altLang="en-US" sz="4000" b="1" dirty="0">
                <a:solidFill>
                  <a:srgbClr val="C00000"/>
                </a:solidFill>
                <a:latin typeface="楷体" panose="02010609060101010101" pitchFamily="49" charset="-122"/>
                <a:ea typeface="楷体" panose="02010609060101010101" pitchFamily="49" charset="-122"/>
                <a:sym typeface="+mn-ea"/>
              </a:rPr>
              <a:t>品</a:t>
            </a:r>
            <a:r>
              <a:rPr lang="en-US" altLang="zh-CN" sz="4000" b="1" dirty="0">
                <a:solidFill>
                  <a:srgbClr val="C00000"/>
                </a:solidFill>
                <a:latin typeface="楷体" panose="02010609060101010101" pitchFamily="49" charset="-122"/>
                <a:ea typeface="楷体" panose="02010609060101010101" pitchFamily="49" charset="-122"/>
                <a:sym typeface="+mn-ea"/>
              </a:rPr>
              <a:t>嘉肴之</a:t>
            </a:r>
            <a:r>
              <a:rPr lang="zh-CN" altLang="en-US" sz="4000" b="1" dirty="0">
                <a:solidFill>
                  <a:srgbClr val="C00000"/>
                </a:solidFill>
                <a:latin typeface="楷体" panose="02010609060101010101" pitchFamily="49" charset="-122"/>
                <a:ea typeface="楷体" panose="02010609060101010101" pitchFamily="49" charset="-122"/>
                <a:sym typeface="+mn-ea"/>
              </a:rPr>
              <a:t>味</a:t>
            </a:r>
            <a:endParaRPr lang="zh-CN" altLang="en-US" sz="4000" b="1" dirty="0">
              <a:solidFill>
                <a:srgbClr val="C00000"/>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0"/>
                                  </p:iterate>
                                  <p:childTnLst>
                                    <p:set>
                                      <p:cBhvr>
                                        <p:cTn id="6" dur="1" fill="hold">
                                          <p:stCondLst>
                                            <p:cond delay="0"/>
                                          </p:stCondLst>
                                        </p:cTn>
                                        <p:tgtEl>
                                          <p:spTgt spid="41"/>
                                        </p:tgtEl>
                                        <p:attrNameLst>
                                          <p:attrName>style.visibility</p:attrName>
                                        </p:attrNameLst>
                                      </p:cBhvr>
                                      <p:to>
                                        <p:strVal val="visible"/>
                                      </p:to>
                                    </p:set>
                                    <p:anim to="" calcmode="discrete" valueType="num">
                                      <p:cBhvr>
                                        <p:cTn id="7" dur="100" fill="hold">
                                          <p:stCondLst>
                                            <p:cond delay="0"/>
                                          </p:stCondLst>
                                        </p:cTn>
                                        <p:tgtEl>
                                          <p:spTgt spid="41"/>
                                        </p:tgtEl>
                                        <p:attrNameLst>
                                          <p:attrName>style.textDecorationUnderline</p:attrName>
                                        </p:attrNameLst>
                                      </p:cBhvr>
                                      <p:tavLst>
                                        <p:tav tm="0">
                                          <p:val>
                                            <p:strVal val="true"/>
                                          </p:val>
                                        </p:tav>
                                        <p:tav tm="100000">
                                          <p:val>
                                            <p:strVal val="false"/>
                                          </p:val>
                                        </p:tav>
                                      </p:tavLst>
                                    </p:anim>
                                    <p:anim to="" calcmode="lin" valueType="num">
                                      <p:cBhvr>
                                        <p:cTn id="8" dur="100" fill="hold">
                                          <p:stCondLst>
                                            <p:cond delay="0"/>
                                          </p:stCondLst>
                                        </p:cTn>
                                        <p:tgtEl>
                                          <p:spTgt spid="41"/>
                                        </p:tgtEl>
                                        <p:attrNameLst>
                                          <p:attrName>shadow.opacity</p:attrName>
                                        </p:attrNameLst>
                                      </p:cBhvr>
                                      <p:tavLst>
                                        <p:tav tm="0">
                                          <p:val>
                                            <p:fltVal val="1"/>
                                          </p:val>
                                        </p:tav>
                                        <p:tav tm="50000">
                                          <p:val>
                                            <p:fltVal val="0"/>
                                          </p:val>
                                        </p:tav>
                                        <p:tav tm="100000">
                                          <p:val>
                                            <p:fltVal val="1"/>
                                          </p:val>
                                        </p:tav>
                                      </p:tavLst>
                                    </p:anim>
                                  </p:childTnLst>
                                </p:cTn>
                              </p:par>
                              <p:par>
                                <p:cTn id="9" presetID="0" presetClass="entr" presetSubtype="0" fill="hold" grpId="0" nodeType="withEffect">
                                  <p:stCondLst>
                                    <p:cond delay="0"/>
                                  </p:stCondLst>
                                  <p:iterate type="lt">
                                    <p:tmPct val="100000"/>
                                  </p:iterate>
                                  <p:childTnLst>
                                    <p:set>
                                      <p:cBhvr>
                                        <p:cTn id="10" dur="1" fill="hold">
                                          <p:stCondLst>
                                            <p:cond delay="0"/>
                                          </p:stCondLst>
                                        </p:cTn>
                                        <p:tgtEl>
                                          <p:spTgt spid="42"/>
                                        </p:tgtEl>
                                        <p:attrNameLst>
                                          <p:attrName>style.visibility</p:attrName>
                                        </p:attrNameLst>
                                      </p:cBhvr>
                                      <p:to>
                                        <p:strVal val="visible"/>
                                      </p:to>
                                    </p:set>
                                    <p:anim to="" calcmode="discrete" valueType="num">
                                      <p:cBhvr>
                                        <p:cTn id="11" dur="100" fill="hold">
                                          <p:stCondLst>
                                            <p:cond delay="0"/>
                                          </p:stCondLst>
                                        </p:cTn>
                                        <p:tgtEl>
                                          <p:spTgt spid="42"/>
                                        </p:tgtEl>
                                        <p:attrNameLst>
                                          <p:attrName>style.textDecorationUnderline</p:attrName>
                                        </p:attrNameLst>
                                      </p:cBhvr>
                                      <p:tavLst>
                                        <p:tav tm="0">
                                          <p:val>
                                            <p:strVal val="true"/>
                                          </p:val>
                                        </p:tav>
                                        <p:tav tm="100000">
                                          <p:val>
                                            <p:strVal val="false"/>
                                          </p:val>
                                        </p:tav>
                                      </p:tavLst>
                                    </p:anim>
                                    <p:anim to="" calcmode="lin" valueType="num">
                                      <p:cBhvr>
                                        <p:cTn id="12" dur="100" fill="hold">
                                          <p:stCondLst>
                                            <p:cond delay="0"/>
                                          </p:stCondLst>
                                        </p:cTn>
                                        <p:tgtEl>
                                          <p:spTgt spid="42"/>
                                        </p:tgtEl>
                                        <p:attrNameLst>
                                          <p:attrName>shadow.opacity</p:attrName>
                                        </p:attrNameLst>
                                      </p:cBhvr>
                                      <p:tavLst>
                                        <p:tav tm="0">
                                          <p:val>
                                            <p:fltVal val="1"/>
                                          </p:val>
                                        </p:tav>
                                        <p:tav tm="50000">
                                          <p:val>
                                            <p:fltVal val="0"/>
                                          </p:val>
                                        </p:tav>
                                        <p:tav tm="100000">
                                          <p:val>
                                            <p:fltVal val="1"/>
                                          </p:val>
                                        </p:tav>
                                      </p:tavLst>
                                    </p:anim>
                                  </p:childTnLst>
                                </p:cTn>
                              </p:par>
                              <p:par>
                                <p:cTn id="13" presetID="0" presetClass="entr" presetSubtype="0" fill="hold" grpId="0" nodeType="withEffect">
                                  <p:stCondLst>
                                    <p:cond delay="0"/>
                                  </p:stCondLst>
                                  <p:iterate type="lt">
                                    <p:tmPct val="100000"/>
                                  </p:iterate>
                                  <p:childTnLst>
                                    <p:set>
                                      <p:cBhvr>
                                        <p:cTn id="14" dur="1" fill="hold">
                                          <p:stCondLst>
                                            <p:cond delay="0"/>
                                          </p:stCondLst>
                                        </p:cTn>
                                        <p:tgtEl>
                                          <p:spTgt spid="44"/>
                                        </p:tgtEl>
                                        <p:attrNameLst>
                                          <p:attrName>style.visibility</p:attrName>
                                        </p:attrNameLst>
                                      </p:cBhvr>
                                      <p:to>
                                        <p:strVal val="visible"/>
                                      </p:to>
                                    </p:set>
                                    <p:anim to="" calcmode="discrete" valueType="num">
                                      <p:cBhvr>
                                        <p:cTn id="15" dur="100" fill="hold">
                                          <p:stCondLst>
                                            <p:cond delay="0"/>
                                          </p:stCondLst>
                                        </p:cTn>
                                        <p:tgtEl>
                                          <p:spTgt spid="44"/>
                                        </p:tgtEl>
                                        <p:attrNameLst>
                                          <p:attrName>style.textDecorationUnderline</p:attrName>
                                        </p:attrNameLst>
                                      </p:cBhvr>
                                      <p:tavLst>
                                        <p:tav tm="0">
                                          <p:val>
                                            <p:strVal val="true"/>
                                          </p:val>
                                        </p:tav>
                                        <p:tav tm="100000">
                                          <p:val>
                                            <p:strVal val="false"/>
                                          </p:val>
                                        </p:tav>
                                      </p:tavLst>
                                    </p:anim>
                                    <p:anim to="" calcmode="lin" valueType="num">
                                      <p:cBhvr>
                                        <p:cTn id="16" dur="100" fill="hold">
                                          <p:stCondLst>
                                            <p:cond delay="0"/>
                                          </p:stCondLst>
                                        </p:cTn>
                                        <p:tgtEl>
                                          <p:spTgt spid="44"/>
                                        </p:tgtEl>
                                        <p:attrNameLst>
                                          <p:attrName>shadow.opacity</p:attrName>
                                        </p:attrNameLst>
                                      </p:cBhvr>
                                      <p:tavLst>
                                        <p:tav tm="0">
                                          <p:val>
                                            <p:fltVal val="1"/>
                                          </p:val>
                                        </p:tav>
                                        <p:tav tm="50000">
                                          <p:val>
                                            <p:fltVal val="0"/>
                                          </p:val>
                                        </p:tav>
                                        <p:tav tm="100000">
                                          <p:val>
                                            <p:fltVal val="1"/>
                                          </p:val>
                                        </p:tav>
                                      </p:tavLst>
                                    </p:anim>
                                  </p:childTnLst>
                                </p:cTn>
                              </p:par>
                              <p:par>
                                <p:cTn id="17" presetID="0" presetClass="entr" presetSubtype="0" fill="hold" grpId="0" nodeType="withEffect">
                                  <p:stCondLst>
                                    <p:cond delay="0"/>
                                  </p:stCondLst>
                                  <p:iterate type="lt">
                                    <p:tmPct val="100000"/>
                                  </p:iterate>
                                  <p:childTnLst>
                                    <p:set>
                                      <p:cBhvr>
                                        <p:cTn id="18" dur="1" fill="hold">
                                          <p:stCondLst>
                                            <p:cond delay="0"/>
                                          </p:stCondLst>
                                        </p:cTn>
                                        <p:tgtEl>
                                          <p:spTgt spid="45"/>
                                        </p:tgtEl>
                                        <p:attrNameLst>
                                          <p:attrName>style.visibility</p:attrName>
                                        </p:attrNameLst>
                                      </p:cBhvr>
                                      <p:to>
                                        <p:strVal val="visible"/>
                                      </p:to>
                                    </p:set>
                                    <p:anim to="" calcmode="discrete" valueType="num">
                                      <p:cBhvr>
                                        <p:cTn id="19" dur="100" fill="hold">
                                          <p:stCondLst>
                                            <p:cond delay="0"/>
                                          </p:stCondLst>
                                        </p:cTn>
                                        <p:tgtEl>
                                          <p:spTgt spid="45"/>
                                        </p:tgtEl>
                                        <p:attrNameLst>
                                          <p:attrName>style.textDecorationUnderline</p:attrName>
                                        </p:attrNameLst>
                                      </p:cBhvr>
                                      <p:tavLst>
                                        <p:tav tm="0">
                                          <p:val>
                                            <p:strVal val="true"/>
                                          </p:val>
                                        </p:tav>
                                        <p:tav tm="100000">
                                          <p:val>
                                            <p:strVal val="false"/>
                                          </p:val>
                                        </p:tav>
                                      </p:tavLst>
                                    </p:anim>
                                    <p:anim to="" calcmode="lin" valueType="num">
                                      <p:cBhvr>
                                        <p:cTn id="20" dur="100" fill="hold">
                                          <p:stCondLst>
                                            <p:cond delay="0"/>
                                          </p:stCondLst>
                                        </p:cTn>
                                        <p:tgtEl>
                                          <p:spTgt spid="45"/>
                                        </p:tgtEl>
                                        <p:attrNameLst>
                                          <p:attrName>shadow.opacity</p:attrName>
                                        </p:attrNameLst>
                                      </p:cBhvr>
                                      <p:tavLst>
                                        <p:tav tm="0">
                                          <p:val>
                                            <p:fltVal val="1"/>
                                          </p:val>
                                        </p:tav>
                                        <p:tav tm="50000">
                                          <p:val>
                                            <p:fltVal val="0"/>
                                          </p:val>
                                        </p:tav>
                                        <p:tav tm="100000">
                                          <p:val>
                                            <p:fltVal val="1"/>
                                          </p:val>
                                        </p:tav>
                                      </p:tavLst>
                                    </p:anim>
                                  </p:childTnLst>
                                </p:cTn>
                              </p:par>
                              <p:par>
                                <p:cTn id="21" presetID="0" presetClass="entr" presetSubtype="0" fill="hold" grpId="0" nodeType="withEffect">
                                  <p:stCondLst>
                                    <p:cond delay="0"/>
                                  </p:stCondLst>
                                  <p:iterate type="lt">
                                    <p:tmPct val="100000"/>
                                  </p:iterate>
                                  <p:childTnLst>
                                    <p:set>
                                      <p:cBhvr>
                                        <p:cTn id="22" dur="1" fill="hold">
                                          <p:stCondLst>
                                            <p:cond delay="0"/>
                                          </p:stCondLst>
                                        </p:cTn>
                                        <p:tgtEl>
                                          <p:spTgt spid="46"/>
                                        </p:tgtEl>
                                        <p:attrNameLst>
                                          <p:attrName>style.visibility</p:attrName>
                                        </p:attrNameLst>
                                      </p:cBhvr>
                                      <p:to>
                                        <p:strVal val="visible"/>
                                      </p:to>
                                    </p:set>
                                    <p:anim to="" calcmode="discrete" valueType="num">
                                      <p:cBhvr>
                                        <p:cTn id="23" dur="100" fill="hold">
                                          <p:stCondLst>
                                            <p:cond delay="0"/>
                                          </p:stCondLst>
                                        </p:cTn>
                                        <p:tgtEl>
                                          <p:spTgt spid="46"/>
                                        </p:tgtEl>
                                        <p:attrNameLst>
                                          <p:attrName>style.textDecorationUnderline</p:attrName>
                                        </p:attrNameLst>
                                      </p:cBhvr>
                                      <p:tavLst>
                                        <p:tav tm="0">
                                          <p:val>
                                            <p:strVal val="true"/>
                                          </p:val>
                                        </p:tav>
                                        <p:tav tm="100000">
                                          <p:val>
                                            <p:strVal val="false"/>
                                          </p:val>
                                        </p:tav>
                                      </p:tavLst>
                                    </p:anim>
                                    <p:anim to="" calcmode="lin" valueType="num">
                                      <p:cBhvr>
                                        <p:cTn id="24" dur="100" fill="hold">
                                          <p:stCondLst>
                                            <p:cond delay="0"/>
                                          </p:stCondLst>
                                        </p:cTn>
                                        <p:tgtEl>
                                          <p:spTgt spid="46"/>
                                        </p:tgtEl>
                                        <p:attrNameLst>
                                          <p:attrName>shadow.opacity</p:attrName>
                                        </p:attrNameLst>
                                      </p:cBhvr>
                                      <p:tavLst>
                                        <p:tav tm="0">
                                          <p:val>
                                            <p:fltVal val="1"/>
                                          </p:val>
                                        </p:tav>
                                        <p:tav tm="5000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4" grpId="0"/>
      <p:bldP spid="45" grpId="0"/>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76120"/>
            <a:ext cx="12192000" cy="2905760"/>
          </a:xfrm>
          <a:prstGeom prst="rect">
            <a:avLst/>
          </a:prstGeom>
          <a:solidFill>
            <a:srgbClr val="D1B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4" name="文本框 3"/>
          <p:cNvSpPr txBox="1"/>
          <p:nvPr/>
        </p:nvSpPr>
        <p:spPr>
          <a:xfrm>
            <a:off x="2286000" y="2825115"/>
            <a:ext cx="7868920" cy="1014730"/>
          </a:xfrm>
          <a:prstGeom prst="rect">
            <a:avLst/>
          </a:prstGeom>
          <a:noFill/>
        </p:spPr>
        <p:txBody>
          <a:bodyPr wrap="square" rtlCol="0">
            <a:spAutoFit/>
          </a:bodyPr>
          <a:p>
            <a:r>
              <a:rPr lang="zh-CN" altLang="en-US" sz="6000">
                <a:latin typeface="楷体" panose="02010609060101010101" pitchFamily="49" charset="-122"/>
                <a:ea typeface="楷体" panose="02010609060101010101" pitchFamily="49" charset="-122"/>
              </a:rPr>
              <a:t>挑战：</a:t>
            </a:r>
            <a:r>
              <a:rPr lang="en-US" altLang="zh-CN" sz="6000">
                <a:latin typeface="楷体" panose="02010609060101010101" pitchFamily="49" charset="-122"/>
                <a:ea typeface="楷体" panose="02010609060101010101" pitchFamily="49" charset="-122"/>
              </a:rPr>
              <a:t>1</a:t>
            </a:r>
            <a:r>
              <a:rPr lang="zh-CN" altLang="en-US" sz="6000">
                <a:latin typeface="楷体" panose="02010609060101010101" pitchFamily="49" charset="-122"/>
                <a:ea typeface="楷体" panose="02010609060101010101" pitchFamily="49" charset="-122"/>
              </a:rPr>
              <a:t>分钟背诵课文</a:t>
            </a:r>
            <a:endParaRPr lang="zh-CN" altLang="en-US" sz="6000">
              <a:latin typeface="楷体" panose="02010609060101010101" pitchFamily="49" charset="-122"/>
              <a:ea typeface="楷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D1B48C"/>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19294" y="582643"/>
            <a:ext cx="11169293" cy="5692715"/>
          </a:xfrm>
          <a:prstGeom prst="rect">
            <a:avLst/>
          </a:prstGeom>
          <a:solidFill>
            <a:srgbClr val="F2F2F0"/>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3376930" y="1943100"/>
            <a:ext cx="6624955" cy="1861185"/>
          </a:xfrm>
          <a:prstGeom prst="rect">
            <a:avLst/>
          </a:prstGeom>
          <a:noFill/>
        </p:spPr>
        <p:txBody>
          <a:bodyPr wrap="square" rtlCol="0">
            <a:spAutoFit/>
          </a:bodyPr>
          <a:lstStyle/>
          <a:p>
            <a:pPr algn="dist"/>
            <a:r>
              <a:rPr lang="zh-CN" altLang="en-US" sz="11500" dirty="0">
                <a:latin typeface="字酷堂清楷体" panose="02010601030101010101" pitchFamily="2" charset="-122"/>
                <a:ea typeface="字酷堂清楷体" panose="02010601030101010101" pitchFamily="2" charset="-122"/>
              </a:rPr>
              <a:t>虽有</a:t>
            </a:r>
            <a:r>
              <a:rPr lang="zh-CN" altLang="en-US" sz="11500" dirty="0">
                <a:latin typeface="字酷堂清楷体" panose="02010601030101010101" pitchFamily="2" charset="-122"/>
                <a:ea typeface="字酷堂清楷体" panose="02010601030101010101" pitchFamily="2" charset="-122"/>
              </a:rPr>
              <a:t>佳肴</a:t>
            </a:r>
            <a:endParaRPr lang="zh-CN" altLang="en-US" sz="11500" dirty="0">
              <a:latin typeface="字酷堂清楷体" panose="02010601030101010101" pitchFamily="2" charset="-122"/>
              <a:ea typeface="字酷堂清楷体" panose="02010601030101010101" pitchFamily="2" charset="-122"/>
            </a:endParaRPr>
          </a:p>
        </p:txBody>
      </p:sp>
      <p:pic>
        <p:nvPicPr>
          <p:cNvPr id="3" name="图片 2"/>
          <p:cNvPicPr>
            <a:picLocks noChangeAspect="1"/>
          </p:cNvPicPr>
          <p:nvPr/>
        </p:nvPicPr>
        <p:blipFill>
          <a:blip r:embed="rId1">
            <a:extLst>
              <a:ext uri="{BEBA8EAE-BF5A-486C-A8C5-ECC9F3942E4B}">
                <a14:imgProps xmlns:a14="http://schemas.microsoft.com/office/drawing/2010/main">
                  <a14:imgLayer r:embed="rId2">
                    <a14:imgEffect>
                      <a14:saturation sat="66000"/>
                    </a14:imgEffect>
                  </a14:imgLayer>
                </a14:imgProps>
              </a:ext>
              <a:ext uri="{28A0092B-C50C-407E-A947-70E740481C1C}">
                <a14:useLocalDpi xmlns:a14="http://schemas.microsoft.com/office/drawing/2010/main" val="0"/>
              </a:ext>
            </a:extLst>
          </a:blip>
          <a:stretch>
            <a:fillRect/>
          </a:stretch>
        </p:blipFill>
        <p:spPr>
          <a:xfrm>
            <a:off x="351155" y="2793365"/>
            <a:ext cx="4198620" cy="41986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76120"/>
            <a:ext cx="12192000" cy="2905760"/>
          </a:xfrm>
          <a:prstGeom prst="rect">
            <a:avLst/>
          </a:prstGeom>
          <a:solidFill>
            <a:srgbClr val="D1B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pic>
        <p:nvPicPr>
          <p:cNvPr id="10" name="图片 9"/>
          <p:cNvPicPr>
            <a:picLocks noChangeAspect="1"/>
          </p:cNvPicPr>
          <p:nvPr/>
        </p:nvPicPr>
        <p:blipFill>
          <a:blip r:embed="rId1"/>
          <a:stretch>
            <a:fillRect/>
          </a:stretch>
        </p:blipFill>
        <p:spPr>
          <a:xfrm>
            <a:off x="-470997" y="423681"/>
            <a:ext cx="5998984" cy="5322269"/>
          </a:xfrm>
          <a:prstGeom prst="rect">
            <a:avLst/>
          </a:prstGeom>
        </p:spPr>
      </p:pic>
      <p:pic>
        <p:nvPicPr>
          <p:cNvPr id="11" name="图片 10"/>
          <p:cNvPicPr>
            <a:picLocks noChangeAspect="1"/>
          </p:cNvPicPr>
          <p:nvPr/>
        </p:nvPicPr>
        <p:blipFill>
          <a:blip r:embed="rId2"/>
          <a:stretch>
            <a:fillRect/>
          </a:stretch>
        </p:blipFill>
        <p:spPr>
          <a:xfrm>
            <a:off x="993786" y="1474632"/>
            <a:ext cx="5998984" cy="53161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A-A000220140718B63PPSH-5041"/>
          <p:cNvSpPr/>
          <p:nvPr>
            <p:custDataLst>
              <p:tags r:id="rId1"/>
            </p:custDataLst>
          </p:nvPr>
        </p:nvSpPr>
        <p:spPr>
          <a:xfrm rot="5400000" flipH="1">
            <a:off x="2989580" y="2661920"/>
            <a:ext cx="4136390" cy="2508250"/>
          </a:xfrm>
          <a:custGeom>
            <a:avLst/>
            <a:gdLst>
              <a:gd name="connsiteX0" fmla="*/ 0 w 3325370"/>
              <a:gd name="connsiteY0" fmla="*/ 0 h 1637134"/>
              <a:gd name="connsiteX1" fmla="*/ 3325370 w 3325370"/>
              <a:gd name="connsiteY1" fmla="*/ 0 h 1637134"/>
              <a:gd name="connsiteX2" fmla="*/ 3318183 w 3325370"/>
              <a:gd name="connsiteY2" fmla="*/ 142905 h 1637134"/>
              <a:gd name="connsiteX3" fmla="*/ 1673347 w 3325370"/>
              <a:gd name="connsiteY3" fmla="*/ 1637102 h 1637134"/>
              <a:gd name="connsiteX4" fmla="*/ 10229 w 3325370"/>
              <a:gd name="connsiteY4" fmla="*/ 163281 h 1637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370" h="1637134">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solidFill>
            <a:srgbClr val="D1B4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PA-A000220140718B63PPSH-5041"/>
          <p:cNvSpPr/>
          <p:nvPr>
            <p:custDataLst>
              <p:tags r:id="rId2"/>
            </p:custDataLst>
          </p:nvPr>
        </p:nvSpPr>
        <p:spPr>
          <a:xfrm rot="16200000">
            <a:off x="5583555" y="2715895"/>
            <a:ext cx="4137025" cy="2401570"/>
          </a:xfrm>
          <a:custGeom>
            <a:avLst/>
            <a:gdLst>
              <a:gd name="connsiteX0" fmla="*/ 0 w 3325370"/>
              <a:gd name="connsiteY0" fmla="*/ 0 h 1637134"/>
              <a:gd name="connsiteX1" fmla="*/ 3325370 w 3325370"/>
              <a:gd name="connsiteY1" fmla="*/ 0 h 1637134"/>
              <a:gd name="connsiteX2" fmla="*/ 3318183 w 3325370"/>
              <a:gd name="connsiteY2" fmla="*/ 142905 h 1637134"/>
              <a:gd name="connsiteX3" fmla="*/ 1673347 w 3325370"/>
              <a:gd name="connsiteY3" fmla="*/ 1637102 h 1637134"/>
              <a:gd name="connsiteX4" fmla="*/ 10229 w 3325370"/>
              <a:gd name="connsiteY4" fmla="*/ 163281 h 1637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370" h="1637134">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solidFill>
            <a:srgbClr val="D1B4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文本框 3"/>
          <p:cNvSpPr>
            <a:spLocks noChangeArrowheads="1"/>
          </p:cNvSpPr>
          <p:nvPr>
            <p:custDataLst>
              <p:tags r:id="rId3"/>
            </p:custDataLst>
          </p:nvPr>
        </p:nvSpPr>
        <p:spPr bwMode="auto">
          <a:xfrm>
            <a:off x="318135" y="323850"/>
            <a:ext cx="3273425" cy="796925"/>
          </a:xfrm>
          <a:prstGeom prst="rect">
            <a:avLst/>
          </a:prstGeom>
          <a:solidFill>
            <a:srgbClr val="E5D3AA"/>
          </a:solidFill>
          <a:ln>
            <a:noFill/>
          </a:ln>
        </p:spPr>
        <p:txBody>
          <a:bodyPr wrap="square" lIns="68580" tIns="34290" rIns="68580" bIns="34290">
            <a:noAutofit/>
          </a:bodyPr>
          <a:lstStyle/>
          <a:p>
            <a:pPr indent="0">
              <a:buFont typeface="+mj-lt"/>
              <a:buNone/>
            </a:pPr>
            <a:r>
              <a:rPr lang="en-US" altLang="zh-CN" sz="4800" b="1" dirty="0">
                <a:solidFill>
                  <a:srgbClr val="C00000"/>
                </a:solidFill>
                <a:latin typeface="思源宋体 CN Medium" panose="02020500000000000000" pitchFamily="18" charset="-122"/>
                <a:ea typeface="思源宋体 CN Medium" panose="02020500000000000000" pitchFamily="18" charset="-122"/>
                <a:sym typeface="微软雅黑" panose="020B0503020204020204" pitchFamily="34" charset="-122"/>
              </a:rPr>
              <a:t> </a:t>
            </a:r>
            <a:r>
              <a:rPr lang="zh-CN" altLang="en-US" sz="4000" b="1" dirty="0">
                <a:solidFill>
                  <a:srgbClr val="C00000"/>
                </a:solidFill>
                <a:latin typeface="楷体" panose="02010609060101010101" pitchFamily="49" charset="-122"/>
                <a:ea typeface="楷体" panose="02010609060101010101" pitchFamily="49" charset="-122"/>
                <a:sym typeface="微软雅黑" panose="020B0503020204020204" pitchFamily="34" charset="-122"/>
              </a:rPr>
              <a:t>辨嘉肴之形</a:t>
            </a:r>
            <a:endParaRPr lang="zh-CN" altLang="en-US" sz="4000" b="1" dirty="0">
              <a:solidFill>
                <a:srgbClr val="C00000"/>
              </a:solidFill>
              <a:latin typeface="楷体" panose="02010609060101010101" pitchFamily="49" charset="-122"/>
              <a:ea typeface="楷体" panose="02010609060101010101" pitchFamily="49" charset="-122"/>
              <a:sym typeface="微软雅黑" panose="020B0503020204020204" pitchFamily="34" charset="-122"/>
            </a:endParaRPr>
          </a:p>
        </p:txBody>
      </p:sp>
      <p:sp>
        <p:nvSpPr>
          <p:cNvPr id="26" name="文本框 25"/>
          <p:cNvSpPr txBox="1"/>
          <p:nvPr/>
        </p:nvSpPr>
        <p:spPr>
          <a:xfrm>
            <a:off x="5136769" y="2146300"/>
            <a:ext cx="749808" cy="922020"/>
          </a:xfrm>
          <a:prstGeom prst="rect">
            <a:avLst/>
          </a:prstGeom>
          <a:noFill/>
        </p:spPr>
        <p:txBody>
          <a:bodyPr wrap="square" rtlCol="0">
            <a:spAutoFit/>
          </a:bodyPr>
          <a:lstStyle/>
          <a:p>
            <a:pPr algn="ctr"/>
            <a:r>
              <a:rPr lang="zh-CN" altLang="en-US" sz="5400" b="1" dirty="0">
                <a:solidFill>
                  <a:schemeClr val="bg1"/>
                </a:solidFill>
                <a:latin typeface="思源宋体 CN Medium" panose="02020500000000000000" pitchFamily="18" charset="-122"/>
                <a:ea typeface="思源宋体 CN Medium" panose="02020500000000000000" pitchFamily="18" charset="-122"/>
              </a:rPr>
              <a:t>佳</a:t>
            </a:r>
            <a:endParaRPr lang="zh-CN" altLang="en-US" sz="5400" b="1" dirty="0">
              <a:solidFill>
                <a:schemeClr val="bg1"/>
              </a:solidFill>
              <a:latin typeface="思源宋体 CN Medium" panose="02020500000000000000" pitchFamily="18" charset="-122"/>
              <a:ea typeface="思源宋体 CN Medium" panose="02020500000000000000" pitchFamily="18" charset="-122"/>
            </a:endParaRPr>
          </a:p>
        </p:txBody>
      </p:sp>
      <p:sp>
        <p:nvSpPr>
          <p:cNvPr id="27" name="文本框 26"/>
          <p:cNvSpPr txBox="1"/>
          <p:nvPr/>
        </p:nvSpPr>
        <p:spPr>
          <a:xfrm>
            <a:off x="6788132" y="2146300"/>
            <a:ext cx="749808" cy="922020"/>
          </a:xfrm>
          <a:prstGeom prst="rect">
            <a:avLst/>
          </a:prstGeom>
          <a:noFill/>
        </p:spPr>
        <p:txBody>
          <a:bodyPr wrap="square" rtlCol="0">
            <a:spAutoFit/>
          </a:bodyPr>
          <a:lstStyle/>
          <a:p>
            <a:pPr algn="ctr"/>
            <a:r>
              <a:rPr lang="zh-CN" altLang="en-US" sz="5400" b="1" dirty="0">
                <a:solidFill>
                  <a:schemeClr val="bg1"/>
                </a:solidFill>
                <a:latin typeface="思源宋体 CN Medium" panose="02020500000000000000" pitchFamily="18" charset="-122"/>
                <a:ea typeface="思源宋体 CN Medium" panose="02020500000000000000" pitchFamily="18" charset="-122"/>
              </a:rPr>
              <a:t>嘉</a:t>
            </a:r>
            <a:endParaRPr lang="zh-CN" altLang="en-US" sz="5400" b="1" dirty="0">
              <a:solidFill>
                <a:schemeClr val="bg1"/>
              </a:solidFill>
              <a:latin typeface="思源宋体 CN Medium" panose="02020500000000000000" pitchFamily="18" charset="-122"/>
              <a:ea typeface="思源宋体 CN Medium" panose="02020500000000000000" pitchFamily="18" charset="-122"/>
            </a:endParaRPr>
          </a:p>
        </p:txBody>
      </p:sp>
      <p:sp>
        <p:nvSpPr>
          <p:cNvPr id="32" name="文本框 31"/>
          <p:cNvSpPr txBox="1"/>
          <p:nvPr/>
        </p:nvSpPr>
        <p:spPr>
          <a:xfrm>
            <a:off x="824865" y="3606165"/>
            <a:ext cx="3162935" cy="953135"/>
          </a:xfrm>
          <a:prstGeom prst="rect">
            <a:avLst/>
          </a:prstGeom>
          <a:noFill/>
        </p:spPr>
        <p:txBody>
          <a:bodyPr wrap="square" rtlCol="0">
            <a:spAutoFit/>
          </a:bodyPr>
          <a:lstStyle/>
          <a:p>
            <a:pPr algn="ctr"/>
            <a:r>
              <a:rPr lang="zh-CN" altLang="en-US" sz="2800" b="1" dirty="0">
                <a:solidFill>
                  <a:srgbClr val="C00000"/>
                </a:solidFill>
                <a:latin typeface="思源宋体 CN Medium" panose="02020500000000000000" pitchFamily="18" charset="-122"/>
                <a:ea typeface="思源宋体 CN Medium" panose="02020500000000000000" pitchFamily="18" charset="-122"/>
              </a:rPr>
              <a:t>美丽的</a:t>
            </a:r>
            <a:r>
              <a:rPr lang="zh-CN" altLang="en-US" sz="2800" b="1" dirty="0">
                <a:solidFill>
                  <a:srgbClr val="C00000"/>
                </a:solidFill>
                <a:latin typeface="思源宋体 CN Medium" panose="02020500000000000000" pitchFamily="18" charset="-122"/>
                <a:ea typeface="思源宋体 CN Medium" panose="02020500000000000000" pitchFamily="18" charset="-122"/>
              </a:rPr>
              <a:t>外在形象；</a:t>
            </a:r>
            <a:endParaRPr lang="zh-CN" altLang="en-US" sz="2800" b="1" dirty="0">
              <a:solidFill>
                <a:srgbClr val="C00000"/>
              </a:solidFill>
              <a:latin typeface="思源宋体 CN Medium" panose="02020500000000000000" pitchFamily="18" charset="-122"/>
              <a:ea typeface="思源宋体 CN Medium" panose="02020500000000000000" pitchFamily="18" charset="-122"/>
            </a:endParaRPr>
          </a:p>
          <a:p>
            <a:pPr algn="ctr"/>
            <a:r>
              <a:rPr lang="zh-CN" altLang="en-US" sz="2800" b="1" dirty="0">
                <a:solidFill>
                  <a:srgbClr val="C00000"/>
                </a:solidFill>
                <a:latin typeface="思源宋体 CN Medium" panose="02020500000000000000" pitchFamily="18" charset="-122"/>
                <a:ea typeface="思源宋体 CN Medium" panose="02020500000000000000" pitchFamily="18" charset="-122"/>
              </a:rPr>
              <a:t>多用于形容外在</a:t>
            </a:r>
            <a:endParaRPr lang="zh-CN" altLang="en-US" sz="2800" b="1" dirty="0">
              <a:solidFill>
                <a:srgbClr val="C00000"/>
              </a:solidFill>
              <a:latin typeface="思源宋体 CN Medium" panose="02020500000000000000" pitchFamily="18" charset="-122"/>
              <a:ea typeface="思源宋体 CN Medium" panose="02020500000000000000" pitchFamily="18" charset="-122"/>
            </a:endParaRPr>
          </a:p>
        </p:txBody>
      </p:sp>
      <p:sp>
        <p:nvSpPr>
          <p:cNvPr id="3" name="文本框 2"/>
          <p:cNvSpPr txBox="1"/>
          <p:nvPr/>
        </p:nvSpPr>
        <p:spPr>
          <a:xfrm>
            <a:off x="4614545" y="3360420"/>
            <a:ext cx="4064000" cy="645160"/>
          </a:xfrm>
          <a:prstGeom prst="rect">
            <a:avLst/>
          </a:prstGeom>
          <a:noFill/>
        </p:spPr>
        <p:txBody>
          <a:bodyPr wrap="square" rtlCol="0">
            <a:spAutoFit/>
          </a:bodyPr>
          <a:p>
            <a:r>
              <a:rPr lang="zh-CN" altLang="en-US" sz="3600" b="1">
                <a:latin typeface="楷体" panose="02010609060101010101" pitchFamily="49" charset="-122"/>
                <a:ea typeface="楷体" panose="02010609060101010101" pitchFamily="49" charset="-122"/>
              </a:rPr>
              <a:t>佳人</a:t>
            </a:r>
            <a:endParaRPr lang="zh-CN" altLang="en-US" sz="3600" b="1">
              <a:latin typeface="楷体" panose="02010609060101010101" pitchFamily="49" charset="-122"/>
              <a:ea typeface="楷体" panose="02010609060101010101" pitchFamily="49" charset="-122"/>
            </a:endParaRPr>
          </a:p>
        </p:txBody>
      </p:sp>
      <p:sp>
        <p:nvSpPr>
          <p:cNvPr id="4" name="文本框 3"/>
          <p:cNvSpPr txBox="1"/>
          <p:nvPr/>
        </p:nvSpPr>
        <p:spPr>
          <a:xfrm>
            <a:off x="4828540" y="4021455"/>
            <a:ext cx="4064000" cy="645160"/>
          </a:xfrm>
          <a:prstGeom prst="rect">
            <a:avLst/>
          </a:prstGeom>
          <a:noFill/>
        </p:spPr>
        <p:txBody>
          <a:bodyPr wrap="square" rtlCol="0">
            <a:spAutoFit/>
          </a:bodyPr>
          <a:p>
            <a:r>
              <a:rPr lang="zh-CN" altLang="en-US" sz="3600" b="1">
                <a:latin typeface="楷体" panose="02010609060101010101" pitchFamily="49" charset="-122"/>
                <a:ea typeface="楷体" panose="02010609060101010101" pitchFamily="49" charset="-122"/>
              </a:rPr>
              <a:t>佳丽</a:t>
            </a:r>
            <a:endParaRPr lang="zh-CN" altLang="en-US" sz="3600" b="1">
              <a:latin typeface="楷体" panose="02010609060101010101" pitchFamily="49" charset="-122"/>
              <a:ea typeface="楷体" panose="02010609060101010101" pitchFamily="49" charset="-122"/>
            </a:endParaRPr>
          </a:p>
        </p:txBody>
      </p:sp>
      <p:sp>
        <p:nvSpPr>
          <p:cNvPr id="6" name="文本框 5"/>
          <p:cNvSpPr txBox="1"/>
          <p:nvPr/>
        </p:nvSpPr>
        <p:spPr>
          <a:xfrm>
            <a:off x="5184140" y="4700270"/>
            <a:ext cx="4064000" cy="645160"/>
          </a:xfrm>
          <a:prstGeom prst="rect">
            <a:avLst/>
          </a:prstGeom>
          <a:noFill/>
        </p:spPr>
        <p:txBody>
          <a:bodyPr wrap="square" rtlCol="0">
            <a:spAutoFit/>
          </a:bodyPr>
          <a:p>
            <a:r>
              <a:rPr lang="zh-CN" altLang="en-US" sz="3600" b="1">
                <a:latin typeface="楷体" panose="02010609060101010101" pitchFamily="49" charset="-122"/>
                <a:ea typeface="楷体" panose="02010609060101010101" pitchFamily="49" charset="-122"/>
              </a:rPr>
              <a:t>佳绩</a:t>
            </a:r>
            <a:endParaRPr lang="zh-CN" altLang="en-US" sz="3600" b="1">
              <a:latin typeface="楷体" panose="02010609060101010101" pitchFamily="49" charset="-122"/>
              <a:ea typeface="楷体" panose="02010609060101010101" pitchFamily="49" charset="-122"/>
            </a:endParaRPr>
          </a:p>
        </p:txBody>
      </p:sp>
      <p:sp>
        <p:nvSpPr>
          <p:cNvPr id="7" name="文本框 6"/>
          <p:cNvSpPr txBox="1"/>
          <p:nvPr/>
        </p:nvSpPr>
        <p:spPr>
          <a:xfrm>
            <a:off x="7011035" y="3342640"/>
            <a:ext cx="4064000" cy="645160"/>
          </a:xfrm>
          <a:prstGeom prst="rect">
            <a:avLst/>
          </a:prstGeom>
          <a:noFill/>
        </p:spPr>
        <p:txBody>
          <a:bodyPr wrap="square" rtlCol="0">
            <a:spAutoFit/>
          </a:bodyPr>
          <a:p>
            <a:r>
              <a:rPr lang="zh-CN" altLang="en-US" sz="3600" b="1">
                <a:latin typeface="楷体" panose="02010609060101010101" pitchFamily="49" charset="-122"/>
                <a:ea typeface="楷体" panose="02010609060101010101" pitchFamily="49" charset="-122"/>
              </a:rPr>
              <a:t>嘉奖</a:t>
            </a:r>
            <a:endParaRPr lang="zh-CN" altLang="en-US" sz="3600" b="1">
              <a:latin typeface="楷体" panose="02010609060101010101" pitchFamily="49" charset="-122"/>
              <a:ea typeface="楷体" panose="02010609060101010101" pitchFamily="49" charset="-122"/>
            </a:endParaRPr>
          </a:p>
        </p:txBody>
      </p:sp>
      <p:sp>
        <p:nvSpPr>
          <p:cNvPr id="8" name="文本框 7"/>
          <p:cNvSpPr txBox="1"/>
          <p:nvPr/>
        </p:nvSpPr>
        <p:spPr>
          <a:xfrm>
            <a:off x="6788150" y="3999865"/>
            <a:ext cx="2029460" cy="645160"/>
          </a:xfrm>
          <a:prstGeom prst="rect">
            <a:avLst/>
          </a:prstGeom>
          <a:noFill/>
        </p:spPr>
        <p:txBody>
          <a:bodyPr wrap="square" rtlCol="0">
            <a:spAutoFit/>
          </a:bodyPr>
          <a:p>
            <a:r>
              <a:rPr lang="zh-CN" altLang="en-US" sz="3600" b="1">
                <a:latin typeface="楷体" panose="02010609060101010101" pitchFamily="49" charset="-122"/>
                <a:ea typeface="楷体" panose="02010609060101010101" pitchFamily="49" charset="-122"/>
              </a:rPr>
              <a:t>嘉宾</a:t>
            </a:r>
            <a:endParaRPr lang="zh-CN" altLang="en-US" sz="3600" b="1">
              <a:latin typeface="楷体" panose="02010609060101010101" pitchFamily="49" charset="-122"/>
              <a:ea typeface="楷体" panose="02010609060101010101" pitchFamily="49" charset="-122"/>
            </a:endParaRPr>
          </a:p>
        </p:txBody>
      </p:sp>
      <p:sp>
        <p:nvSpPr>
          <p:cNvPr id="9" name="文本框 8"/>
          <p:cNvSpPr txBox="1"/>
          <p:nvPr/>
        </p:nvSpPr>
        <p:spPr>
          <a:xfrm>
            <a:off x="6451600" y="4700270"/>
            <a:ext cx="4064000" cy="645160"/>
          </a:xfrm>
          <a:prstGeom prst="rect">
            <a:avLst/>
          </a:prstGeom>
          <a:noFill/>
        </p:spPr>
        <p:txBody>
          <a:bodyPr wrap="square" rtlCol="0">
            <a:spAutoFit/>
          </a:bodyPr>
          <a:p>
            <a:r>
              <a:rPr lang="zh-CN" altLang="en-US" sz="3600" b="1">
                <a:latin typeface="楷体" panose="02010609060101010101" pitchFamily="49" charset="-122"/>
                <a:ea typeface="楷体" panose="02010609060101010101" pitchFamily="49" charset="-122"/>
              </a:rPr>
              <a:t>嘉许</a:t>
            </a:r>
            <a:endParaRPr lang="zh-CN" altLang="en-US" sz="3600" b="1">
              <a:latin typeface="楷体" panose="02010609060101010101" pitchFamily="49" charset="-122"/>
              <a:ea typeface="楷体" panose="02010609060101010101" pitchFamily="49" charset="-122"/>
            </a:endParaRPr>
          </a:p>
        </p:txBody>
      </p:sp>
      <p:sp>
        <p:nvSpPr>
          <p:cNvPr id="10" name="文本框 9"/>
          <p:cNvSpPr txBox="1"/>
          <p:nvPr/>
        </p:nvSpPr>
        <p:spPr>
          <a:xfrm>
            <a:off x="9007475" y="3606165"/>
            <a:ext cx="3082925" cy="2480945"/>
          </a:xfrm>
          <a:prstGeom prst="rect">
            <a:avLst/>
          </a:prstGeom>
          <a:noFill/>
        </p:spPr>
        <p:txBody>
          <a:bodyPr wrap="square" rtlCol="0">
            <a:noAutofit/>
          </a:bodyPr>
          <a:p>
            <a:pPr algn="ctr">
              <a:buClrTx/>
              <a:buSzTx/>
              <a:buFontTx/>
            </a:pPr>
            <a:r>
              <a:rPr lang="zh-CN" altLang="en-US" sz="2800" b="1" dirty="0">
                <a:solidFill>
                  <a:srgbClr val="C00000"/>
                </a:solidFill>
                <a:latin typeface="思源宋体 CN Medium" panose="02020500000000000000" pitchFamily="18" charset="-122"/>
                <a:ea typeface="思源宋体 CN Medium" panose="02020500000000000000" pitchFamily="18" charset="-122"/>
              </a:rPr>
              <a:t>美好的内在</a:t>
            </a:r>
            <a:r>
              <a:rPr lang="zh-CN" altLang="en-US" sz="2800" b="1" dirty="0">
                <a:solidFill>
                  <a:srgbClr val="C00000"/>
                </a:solidFill>
                <a:latin typeface="思源宋体 CN Medium" panose="02020500000000000000" pitchFamily="18" charset="-122"/>
                <a:ea typeface="思源宋体 CN Medium" panose="02020500000000000000" pitchFamily="18" charset="-122"/>
              </a:rPr>
              <a:t>气质；</a:t>
            </a:r>
            <a:endParaRPr lang="zh-CN" altLang="en-US" sz="2800" b="1" dirty="0">
              <a:solidFill>
                <a:srgbClr val="C00000"/>
              </a:solidFill>
              <a:latin typeface="思源宋体 CN Medium" panose="02020500000000000000" pitchFamily="18" charset="-122"/>
              <a:ea typeface="思源宋体 CN Medium" panose="02020500000000000000" pitchFamily="18" charset="-122"/>
            </a:endParaRPr>
          </a:p>
          <a:p>
            <a:pPr algn="ctr">
              <a:buClrTx/>
              <a:buSzTx/>
              <a:buFontTx/>
            </a:pPr>
            <a:r>
              <a:rPr lang="zh-CN" altLang="en-US" sz="2800" b="1" dirty="0">
                <a:solidFill>
                  <a:srgbClr val="C00000"/>
                </a:solidFill>
                <a:latin typeface="思源宋体 CN Medium" panose="02020500000000000000" pitchFamily="18" charset="-122"/>
                <a:ea typeface="思源宋体 CN Medium" panose="02020500000000000000" pitchFamily="18" charset="-122"/>
              </a:rPr>
              <a:t>多用于</a:t>
            </a:r>
            <a:r>
              <a:rPr lang="zh-CN" altLang="en-US" sz="2800" b="1" dirty="0">
                <a:solidFill>
                  <a:srgbClr val="C00000"/>
                </a:solidFill>
                <a:latin typeface="思源宋体 CN Medium" panose="02020500000000000000" pitchFamily="18" charset="-122"/>
                <a:ea typeface="思源宋体 CN Medium" panose="02020500000000000000" pitchFamily="18" charset="-122"/>
              </a:rPr>
              <a:t>较庄重场合</a:t>
            </a:r>
            <a:endParaRPr lang="zh-CN" altLang="en-US" sz="2800" b="1" dirty="0">
              <a:solidFill>
                <a:srgbClr val="C00000"/>
              </a:solidFill>
              <a:latin typeface="思源宋体 CN Medium" panose="02020500000000000000" pitchFamily="18" charset="-122"/>
              <a:ea typeface="思源宋体 CN Medium" panose="02020500000000000000"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down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p:tgtEl>
                                          <p:spTgt spid="27"/>
                                        </p:tgtEl>
                                        <p:attrNameLst>
                                          <p:attrName>ppt_y</p:attrName>
                                        </p:attrNameLst>
                                      </p:cBhvr>
                                      <p:tavLst>
                                        <p:tav tm="0">
                                          <p:val>
                                            <p:strVal val="#ppt_y+#ppt_h*1.125000"/>
                                          </p:val>
                                        </p:tav>
                                        <p:tav tm="100000">
                                          <p:val>
                                            <p:strVal val="#ppt_y"/>
                                          </p:val>
                                        </p:tav>
                                      </p:tavLst>
                                    </p:anim>
                                    <p:animEffect transition="in" filter="wipe(up)">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heel(1)">
                                      <p:cBhvr>
                                        <p:cTn id="43" dur="2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edge">
                                      <p:cBhvr>
                                        <p:cTn id="48" dur="20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randombar(horizontal)">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3" grpId="0"/>
      <p:bldP spid="3" grpId="1"/>
      <p:bldP spid="4" grpId="0"/>
      <p:bldP spid="4" grpId="1"/>
      <p:bldP spid="6" grpId="0"/>
      <p:bldP spid="6" grpId="1"/>
      <p:bldP spid="7" grpId="0"/>
      <p:bldP spid="7" grpId="1"/>
      <p:bldP spid="8" grpId="0"/>
      <p:bldP spid="8" grpId="1"/>
      <p:bldP spid="9" grpId="0"/>
      <p:bldP spid="9" grpId="1"/>
      <p:bldP spid="32" grpId="0"/>
      <p:bldP spid="32" grpId="1"/>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4" name="图片 6"/>
          <p:cNvPicPr>
            <a:picLocks noChangeAspect="1"/>
          </p:cNvPicPr>
          <p:nvPr>
            <p:custDataLst>
              <p:tags r:id="rId1"/>
            </p:custDataLst>
          </p:nvPr>
        </p:nvPicPr>
        <p:blipFill>
          <a:blip r:embed="rId2"/>
          <a:stretch>
            <a:fillRect/>
          </a:stretch>
        </p:blipFill>
        <p:spPr>
          <a:xfrm>
            <a:off x="2532380" y="2043430"/>
            <a:ext cx="2341245" cy="3010535"/>
          </a:xfrm>
          <a:prstGeom prst="rect">
            <a:avLst/>
          </a:prstGeom>
          <a:noFill/>
          <a:ln w="9525">
            <a:noFill/>
          </a:ln>
        </p:spPr>
      </p:pic>
      <p:sp>
        <p:nvSpPr>
          <p:cNvPr id="15365" name="矩形 8"/>
          <p:cNvSpPr/>
          <p:nvPr>
            <p:custDataLst>
              <p:tags r:id="rId3"/>
            </p:custDataLst>
          </p:nvPr>
        </p:nvSpPr>
        <p:spPr>
          <a:xfrm>
            <a:off x="6378575" y="2771140"/>
            <a:ext cx="3560445" cy="2078355"/>
          </a:xfrm>
          <a:prstGeom prst="rect">
            <a:avLst/>
          </a:prstGeom>
          <a:noFill/>
          <a:ln w="9525">
            <a:noFill/>
          </a:ln>
        </p:spPr>
        <p:txBody>
          <a:bodyPr wrap="square">
            <a:noAutofit/>
          </a:bodyPr>
          <a:p>
            <a:pPr eaLnBrk="0" fontAlgn="base" hangingPunct="0">
              <a:spcBef>
                <a:spcPct val="0"/>
              </a:spcBef>
              <a:spcAft>
                <a:spcPct val="0"/>
              </a:spcAft>
            </a:pPr>
            <a:r>
              <a:rPr lang="zh-CN" altLang="zh-CN" sz="2800">
                <a:latin typeface="黑体" panose="02010609060101010101" pitchFamily="49" charset="-122"/>
                <a:ea typeface="黑体" panose="02010609060101010101" pitchFamily="49" charset="-122"/>
              </a:rPr>
              <a:t>以手持肉</a:t>
            </a:r>
            <a:endParaRPr lang="zh-CN" altLang="zh-CN" sz="2800">
              <a:latin typeface="黑体" panose="02010609060101010101" pitchFamily="49" charset="-122"/>
              <a:ea typeface="黑体" panose="02010609060101010101" pitchFamily="49" charset="-122"/>
            </a:endParaRPr>
          </a:p>
          <a:p>
            <a:pPr eaLnBrk="0" fontAlgn="base" hangingPunct="0">
              <a:spcBef>
                <a:spcPct val="0"/>
              </a:spcBef>
              <a:spcAft>
                <a:spcPct val="0"/>
              </a:spcAft>
            </a:pPr>
            <a:r>
              <a:rPr lang="zh-CN" altLang="zh-CN" sz="2800">
                <a:latin typeface="黑体" panose="02010609060101010101" pitchFamily="49" charset="-122"/>
                <a:ea typeface="黑体" panose="02010609060101010101" pitchFamily="49" charset="-122"/>
              </a:rPr>
              <a:t>本义：做熟的肉</a:t>
            </a:r>
            <a:endParaRPr lang="zh-CN" altLang="zh-CN" sz="2800">
              <a:latin typeface="黑体" panose="02010609060101010101" pitchFamily="49" charset="-122"/>
              <a:ea typeface="黑体" panose="02010609060101010101" pitchFamily="49" charset="-122"/>
            </a:endParaRPr>
          </a:p>
          <a:p>
            <a:pPr eaLnBrk="0" fontAlgn="base" hangingPunct="0">
              <a:spcBef>
                <a:spcPct val="0"/>
              </a:spcBef>
              <a:spcAft>
                <a:spcPct val="0"/>
              </a:spcAft>
            </a:pPr>
            <a:r>
              <a:rPr lang="zh-CN" altLang="zh-CN" sz="2700">
                <a:latin typeface="黑体" panose="02010609060101010101" pitchFamily="49" charset="-122"/>
                <a:ea typeface="黑体" panose="02010609060101010101" pitchFamily="49" charset="-122"/>
              </a:rPr>
              <a:t>嘉肴：美味的</a:t>
            </a:r>
            <a:r>
              <a:rPr lang="zh-CN" altLang="zh-CN" sz="2700">
                <a:latin typeface="黑体" panose="02010609060101010101" pitchFamily="49" charset="-122"/>
                <a:ea typeface="黑体" panose="02010609060101010101" pitchFamily="49" charset="-122"/>
              </a:rPr>
              <a:t>肉食</a:t>
            </a:r>
            <a:endParaRPr lang="zh-CN" altLang="zh-CN" sz="2700">
              <a:latin typeface="黑体" panose="02010609060101010101" pitchFamily="49" charset="-122"/>
              <a:ea typeface="黑体" panose="02010609060101010101" pitchFamily="49" charset="-122"/>
            </a:endParaRPr>
          </a:p>
          <a:p>
            <a:pPr eaLnBrk="0" fontAlgn="base" hangingPunct="0">
              <a:spcBef>
                <a:spcPct val="0"/>
              </a:spcBef>
              <a:spcAft>
                <a:spcPct val="0"/>
              </a:spcAft>
            </a:pPr>
            <a:r>
              <a:rPr lang="zh-CN" altLang="zh-CN" sz="2600">
                <a:latin typeface="黑体" panose="02010609060101010101" pitchFamily="49" charset="-122"/>
                <a:ea typeface="黑体" panose="02010609060101010101" pitchFamily="49" charset="-122"/>
              </a:rPr>
              <a:t> </a:t>
            </a:r>
            <a:endParaRPr lang="zh-CN" altLang="zh-CN" sz="260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ipe(down)">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randombar(horizontal)">
                                      <p:cBhvr>
                                        <p:cTn id="12"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D1B48C"/>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19294" y="582643"/>
            <a:ext cx="11169293" cy="5692715"/>
          </a:xfrm>
          <a:prstGeom prst="rect">
            <a:avLst/>
          </a:prstGeom>
          <a:solidFill>
            <a:srgbClr val="F2F2F0"/>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2783205" y="1528445"/>
            <a:ext cx="6624955" cy="1861820"/>
          </a:xfrm>
          <a:prstGeom prst="rect">
            <a:avLst/>
          </a:prstGeom>
          <a:noFill/>
        </p:spPr>
        <p:txBody>
          <a:bodyPr wrap="square" rtlCol="0">
            <a:spAutoFit/>
          </a:bodyPr>
          <a:lstStyle/>
          <a:p>
            <a:pPr algn="dist"/>
            <a:r>
              <a:rPr lang="zh-CN" altLang="en-US" sz="11500" dirty="0">
                <a:latin typeface="字酷堂清楷体" panose="02010601030101010101" pitchFamily="2" charset="-122"/>
                <a:ea typeface="字酷堂清楷体" panose="02010601030101010101" pitchFamily="2" charset="-122"/>
              </a:rPr>
              <a:t>虽有嘉肴</a:t>
            </a:r>
            <a:endParaRPr lang="zh-CN" altLang="en-US" sz="11500" dirty="0">
              <a:latin typeface="字酷堂清楷体" panose="02010601030101010101" pitchFamily="2" charset="-122"/>
              <a:ea typeface="字酷堂清楷体" panose="02010601030101010101" pitchFamily="2" charset="-122"/>
            </a:endParaRPr>
          </a:p>
        </p:txBody>
      </p:sp>
      <p:pic>
        <p:nvPicPr>
          <p:cNvPr id="3" name="图片 2"/>
          <p:cNvPicPr>
            <a:picLocks noChangeAspect="1"/>
          </p:cNvPicPr>
          <p:nvPr/>
        </p:nvPicPr>
        <p:blipFill>
          <a:blip r:embed="rId1">
            <a:extLst>
              <a:ext uri="{BEBA8EAE-BF5A-486C-A8C5-ECC9F3942E4B}">
                <a14:imgProps xmlns:a14="http://schemas.microsoft.com/office/drawing/2010/main">
                  <a14:imgLayer r:embed="rId2">
                    <a14:imgEffect>
                      <a14:saturation sat="66000"/>
                    </a14:imgEffect>
                  </a14:imgLayer>
                </a14:imgProps>
              </a:ext>
              <a:ext uri="{28A0092B-C50C-407E-A947-70E740481C1C}">
                <a14:useLocalDpi xmlns:a14="http://schemas.microsoft.com/office/drawing/2010/main" val="0"/>
              </a:ext>
            </a:extLst>
          </a:blip>
          <a:stretch>
            <a:fillRect/>
          </a:stretch>
        </p:blipFill>
        <p:spPr>
          <a:xfrm>
            <a:off x="4392282" y="2812716"/>
            <a:ext cx="3849757" cy="38497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r="53567" b="5989"/>
          <a:stretch>
            <a:fillRect/>
          </a:stretch>
        </p:blipFill>
        <p:spPr>
          <a:xfrm>
            <a:off x="0" y="0"/>
            <a:ext cx="2574925" cy="3719195"/>
          </a:xfrm>
          <a:prstGeom prst="rect">
            <a:avLst/>
          </a:prstGeom>
        </p:spPr>
      </p:pic>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71833" t="15768"/>
          <a:stretch>
            <a:fillRect/>
          </a:stretch>
        </p:blipFill>
        <p:spPr>
          <a:xfrm>
            <a:off x="10114915" y="3123565"/>
            <a:ext cx="2077085" cy="4325620"/>
          </a:xfrm>
          <a:prstGeom prst="rect">
            <a:avLst/>
          </a:prstGeom>
        </p:spPr>
      </p:pic>
      <p:sp>
        <p:nvSpPr>
          <p:cNvPr id="13" name="文本框 12"/>
          <p:cNvSpPr txBox="1"/>
          <p:nvPr/>
        </p:nvSpPr>
        <p:spPr>
          <a:xfrm>
            <a:off x="2988310" y="2021840"/>
            <a:ext cx="6993255" cy="6323965"/>
          </a:xfrm>
          <a:prstGeom prst="rect">
            <a:avLst/>
          </a:prstGeom>
          <a:noFill/>
        </p:spPr>
        <p:txBody>
          <a:bodyPr wrap="square" rtlCol="0">
            <a:spAutoFit/>
          </a:bodyPr>
          <a:lstStyle/>
          <a:p>
            <a:pPr indent="0" algn="just" fontAlgn="auto">
              <a:spcBef>
                <a:spcPts val="600"/>
              </a:spcBef>
              <a:spcAft>
                <a:spcPts val="1200"/>
              </a:spcAft>
            </a:pPr>
            <a:r>
              <a:rPr lang="zh-CN" altLang="en-US" sz="4000" b="1" dirty="0">
                <a:latin typeface="思源宋体 CN Medium" panose="02020500000000000000" pitchFamily="18" charset="-122"/>
                <a:ea typeface="思源宋体 CN Medium" panose="02020500000000000000" pitchFamily="18" charset="-122"/>
              </a:rPr>
              <a:t>虽有嘉肴弗食不知其旨也</a:t>
            </a:r>
            <a:r>
              <a:rPr lang="zh-CN" altLang="en-US" sz="4000" b="1" dirty="0">
                <a:latin typeface="思源宋体 CN Medium" panose="02020500000000000000" pitchFamily="18" charset="-122"/>
                <a:ea typeface="思源宋体 CN Medium" panose="02020500000000000000" pitchFamily="18" charset="-122"/>
                <a:sym typeface="+mn-ea"/>
              </a:rPr>
              <a:t>虽有至道弗学不知其善也是故学然后知不足教然后知困知不足然后能自反也知困然后能自强也故曰教学相长也《兑命》曰学学半其此之谓乎</a:t>
            </a:r>
            <a:endParaRPr lang="zh-CN" altLang="en-US" sz="4000" b="1" dirty="0">
              <a:latin typeface="思源宋体 CN Medium" panose="02020500000000000000" pitchFamily="18" charset="-122"/>
              <a:ea typeface="思源宋体 CN Medium" panose="02020500000000000000" pitchFamily="18" charset="-122"/>
            </a:endParaRPr>
          </a:p>
          <a:p>
            <a:pPr indent="0" algn="just" fontAlgn="auto">
              <a:spcBef>
                <a:spcPts val="600"/>
              </a:spcBef>
              <a:spcAft>
                <a:spcPts val="1200"/>
              </a:spcAft>
            </a:pPr>
            <a:endParaRPr lang="en-US" altLang="zh-CN" sz="2800" b="1" dirty="0">
              <a:latin typeface="思源宋体 CN Medium" panose="02020500000000000000" pitchFamily="18" charset="-122"/>
              <a:ea typeface="思源宋体 CN Medium" panose="02020500000000000000" pitchFamily="18" charset="-122"/>
            </a:endParaRPr>
          </a:p>
          <a:p>
            <a:pPr algn="dist"/>
            <a:endParaRPr lang="zh-CN" altLang="en-US" sz="2800" b="1" dirty="0">
              <a:latin typeface="思源宋体 CN Medium" panose="02020500000000000000" pitchFamily="18" charset="-122"/>
              <a:ea typeface="思源宋体 CN Medium" panose="02020500000000000000" pitchFamily="18" charset="-122"/>
            </a:endParaRPr>
          </a:p>
          <a:p>
            <a:pPr algn="dist"/>
            <a:endParaRPr lang="zh-CN" altLang="en-US" sz="2800" b="1" dirty="0">
              <a:latin typeface="思源宋体 CN Medium" panose="02020500000000000000" pitchFamily="18" charset="-122"/>
              <a:ea typeface="思源宋体 CN Medium" panose="02020500000000000000" pitchFamily="18" charset="-122"/>
            </a:endParaRPr>
          </a:p>
          <a:p>
            <a:pPr algn="dist"/>
            <a:endParaRPr lang="zh-CN" altLang="en-US" sz="2800" b="1" dirty="0">
              <a:latin typeface="思源宋体 CN Medium" panose="02020500000000000000" pitchFamily="18" charset="-122"/>
              <a:ea typeface="思源宋体 CN Medium" panose="02020500000000000000" pitchFamily="18" charset="-122"/>
            </a:endParaRPr>
          </a:p>
          <a:p>
            <a:pPr algn="dist"/>
            <a:endParaRPr lang="zh-CN" altLang="en-US" sz="2800" b="1" dirty="0">
              <a:latin typeface="思源宋体 CN Medium" panose="02020500000000000000" pitchFamily="18" charset="-122"/>
              <a:ea typeface="思源宋体 CN Medium" panose="02020500000000000000" pitchFamily="18" charset="-122"/>
            </a:endParaRPr>
          </a:p>
        </p:txBody>
      </p:sp>
      <p:sp>
        <p:nvSpPr>
          <p:cNvPr id="6" name="文本框 5"/>
          <p:cNvSpPr txBox="1"/>
          <p:nvPr/>
        </p:nvSpPr>
        <p:spPr>
          <a:xfrm>
            <a:off x="2574925" y="412750"/>
            <a:ext cx="8916035" cy="1198880"/>
          </a:xfrm>
          <a:prstGeom prst="rect">
            <a:avLst/>
          </a:prstGeom>
          <a:noFill/>
        </p:spPr>
        <p:txBody>
          <a:bodyPr wrap="square" rtlCol="0">
            <a:spAutoFit/>
          </a:bodyPr>
          <a:p>
            <a:r>
              <a:rPr lang="zh-CN" altLang="en-US" sz="3600" b="1">
                <a:solidFill>
                  <a:srgbClr val="C00000"/>
                </a:solidFill>
                <a:latin typeface="楷体" panose="02010609060101010101" pitchFamily="49" charset="-122"/>
                <a:ea typeface="楷体" panose="02010609060101010101" pitchFamily="49" charset="-122"/>
              </a:rPr>
              <a:t>预习</a:t>
            </a:r>
            <a:r>
              <a:rPr lang="zh-CN" altLang="en-US" sz="3600" b="1">
                <a:solidFill>
                  <a:srgbClr val="C00000"/>
                </a:solidFill>
                <a:latin typeface="楷体" panose="02010609060101010101" pitchFamily="49" charset="-122"/>
                <a:ea typeface="楷体" panose="02010609060101010101" pitchFamily="49" charset="-122"/>
              </a:rPr>
              <a:t>检查：</a:t>
            </a:r>
            <a:endParaRPr lang="zh-CN" altLang="en-US" sz="3600" b="1">
              <a:solidFill>
                <a:srgbClr val="C00000"/>
              </a:solidFill>
              <a:latin typeface="楷体" panose="02010609060101010101" pitchFamily="49" charset="-122"/>
              <a:ea typeface="楷体" panose="02010609060101010101" pitchFamily="49" charset="-122"/>
            </a:endParaRPr>
          </a:p>
          <a:p>
            <a:r>
              <a:rPr lang="en-US" altLang="zh-CN" sz="3600" b="1">
                <a:solidFill>
                  <a:srgbClr val="C00000"/>
                </a:solidFill>
                <a:latin typeface="楷体" panose="02010609060101010101" pitchFamily="49" charset="-122"/>
                <a:ea typeface="楷体" panose="02010609060101010101" pitchFamily="49" charset="-122"/>
              </a:rPr>
              <a:t>1.</a:t>
            </a:r>
            <a:r>
              <a:rPr lang="zh-CN" altLang="en-US" sz="3600" b="1">
                <a:solidFill>
                  <a:srgbClr val="C00000"/>
                </a:solidFill>
                <a:latin typeface="楷体" panose="02010609060101010101" pitchFamily="49" charset="-122"/>
                <a:ea typeface="楷体" panose="02010609060101010101" pitchFamily="49" charset="-122"/>
              </a:rPr>
              <a:t>读准字音、停连、重音、语调、语</a:t>
            </a:r>
            <a:r>
              <a:rPr lang="zh-CN" altLang="en-US" sz="3600" b="1">
                <a:solidFill>
                  <a:srgbClr val="C00000"/>
                </a:solidFill>
                <a:latin typeface="楷体" panose="02010609060101010101" pitchFamily="49" charset="-122"/>
                <a:ea typeface="楷体" panose="02010609060101010101" pitchFamily="49" charset="-122"/>
              </a:rPr>
              <a:t>气。</a:t>
            </a:r>
            <a:endParaRPr lang="zh-CN" altLang="en-US" sz="3600" b="1">
              <a:solidFill>
                <a:srgbClr val="C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bldLst>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r="53567" b="5989"/>
          <a:stretch>
            <a:fillRect/>
          </a:stretch>
        </p:blipFill>
        <p:spPr>
          <a:xfrm>
            <a:off x="0" y="0"/>
            <a:ext cx="2574925" cy="3719195"/>
          </a:xfrm>
          <a:prstGeom prst="rect">
            <a:avLst/>
          </a:prstGeom>
        </p:spPr>
      </p:pic>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71833" t="15768"/>
          <a:stretch>
            <a:fillRect/>
          </a:stretch>
        </p:blipFill>
        <p:spPr>
          <a:xfrm>
            <a:off x="10114915" y="3123565"/>
            <a:ext cx="2077085" cy="4325620"/>
          </a:xfrm>
          <a:prstGeom prst="rect">
            <a:avLst/>
          </a:prstGeom>
        </p:spPr>
      </p:pic>
      <p:sp>
        <p:nvSpPr>
          <p:cNvPr id="2" name="文本框 1"/>
          <p:cNvSpPr txBox="1"/>
          <p:nvPr/>
        </p:nvSpPr>
        <p:spPr>
          <a:xfrm>
            <a:off x="4067810" y="1021080"/>
            <a:ext cx="5365115" cy="521970"/>
          </a:xfrm>
          <a:prstGeom prst="rect">
            <a:avLst/>
          </a:prstGeom>
          <a:noFill/>
        </p:spPr>
        <p:txBody>
          <a:bodyPr wrap="square" rtlCol="0">
            <a:spAutoFit/>
          </a:bodyPr>
          <a:lstStyle/>
          <a:p>
            <a:pPr algn="dist"/>
            <a:r>
              <a:rPr lang="zh-CN" altLang="en-US" sz="2800" b="1" dirty="0">
                <a:latin typeface="思源宋体 CN Medium" panose="02020500000000000000" pitchFamily="18" charset="-122"/>
                <a:ea typeface="思源宋体 CN Medium" panose="02020500000000000000" pitchFamily="18" charset="-122"/>
              </a:rPr>
              <a:t>知不足，然后能自反也</a:t>
            </a:r>
            <a:endParaRPr lang="zh-CN" altLang="en-US" sz="2800" b="1" dirty="0">
              <a:latin typeface="思源宋体 CN Medium" panose="02020500000000000000" pitchFamily="18" charset="-122"/>
              <a:ea typeface="思源宋体 CN Medium" panose="02020500000000000000" pitchFamily="18" charset="-122"/>
            </a:endParaRPr>
          </a:p>
        </p:txBody>
      </p:sp>
      <p:sp>
        <p:nvSpPr>
          <p:cNvPr id="13" name="文本框 12"/>
          <p:cNvSpPr txBox="1"/>
          <p:nvPr/>
        </p:nvSpPr>
        <p:spPr>
          <a:xfrm>
            <a:off x="4067810" y="1781175"/>
            <a:ext cx="6388100" cy="521970"/>
          </a:xfrm>
          <a:prstGeom prst="rect">
            <a:avLst/>
          </a:prstGeom>
          <a:noFill/>
        </p:spPr>
        <p:txBody>
          <a:bodyPr wrap="square" rtlCol="0">
            <a:spAutoFit/>
          </a:bodyPr>
          <a:lstStyle/>
          <a:p>
            <a:pPr algn="dist"/>
            <a:r>
              <a:rPr lang="zh-CN" altLang="en-US" sz="2800" b="1" dirty="0">
                <a:latin typeface="思源宋体 CN Medium" panose="02020500000000000000" pitchFamily="18" charset="-122"/>
                <a:ea typeface="思源宋体 CN Medium" panose="02020500000000000000" pitchFamily="18" charset="-122"/>
              </a:rPr>
              <a:t>虽有</a:t>
            </a:r>
            <a:r>
              <a:rPr lang="zh-CN" altLang="en-US" sz="2800" b="1" dirty="0">
                <a:latin typeface="思源宋体 CN Medium" panose="02020500000000000000" pitchFamily="18" charset="-122"/>
                <a:ea typeface="思源宋体 CN Medium" panose="02020500000000000000" pitchFamily="18" charset="-122"/>
              </a:rPr>
              <a:t>嘉肴，弗食，不知其旨也</a:t>
            </a:r>
            <a:endParaRPr lang="zh-CN" altLang="en-US" sz="2800" b="1" dirty="0">
              <a:latin typeface="思源宋体 CN Medium" panose="02020500000000000000" pitchFamily="18" charset="-122"/>
              <a:ea typeface="思源宋体 CN Medium" panose="02020500000000000000" pitchFamily="18" charset="-122"/>
            </a:endParaRPr>
          </a:p>
        </p:txBody>
      </p:sp>
      <p:sp>
        <p:nvSpPr>
          <p:cNvPr id="14" name="文本框 13"/>
          <p:cNvSpPr txBox="1"/>
          <p:nvPr/>
        </p:nvSpPr>
        <p:spPr>
          <a:xfrm>
            <a:off x="4067810" y="2574925"/>
            <a:ext cx="4793615" cy="521970"/>
          </a:xfrm>
          <a:prstGeom prst="rect">
            <a:avLst/>
          </a:prstGeom>
          <a:noFill/>
        </p:spPr>
        <p:txBody>
          <a:bodyPr wrap="square" rtlCol="0">
            <a:spAutoFit/>
          </a:bodyPr>
          <a:lstStyle/>
          <a:p>
            <a:pPr algn="dist"/>
            <a:r>
              <a:rPr lang="zh-CN" altLang="en-US" sz="2800" b="1" dirty="0">
                <a:latin typeface="思源宋体 CN Medium" panose="02020500000000000000" pitchFamily="18" charset="-122"/>
                <a:ea typeface="思源宋体 CN Medium" panose="02020500000000000000" pitchFamily="18" charset="-122"/>
              </a:rPr>
              <a:t>故曰：教学相长也</a:t>
            </a:r>
            <a:endParaRPr lang="zh-CN" altLang="en-US" sz="2800" b="1" dirty="0">
              <a:latin typeface="思源宋体 CN Medium" panose="02020500000000000000" pitchFamily="18" charset="-122"/>
              <a:ea typeface="思源宋体 CN Medium" panose="02020500000000000000" pitchFamily="18" charset="-122"/>
            </a:endParaRPr>
          </a:p>
        </p:txBody>
      </p:sp>
      <p:sp>
        <p:nvSpPr>
          <p:cNvPr id="15" name="文本框 14"/>
          <p:cNvSpPr txBox="1"/>
          <p:nvPr/>
        </p:nvSpPr>
        <p:spPr>
          <a:xfrm>
            <a:off x="4067810" y="298450"/>
            <a:ext cx="6388735" cy="521970"/>
          </a:xfrm>
          <a:prstGeom prst="rect">
            <a:avLst/>
          </a:prstGeom>
          <a:noFill/>
        </p:spPr>
        <p:txBody>
          <a:bodyPr wrap="square" rtlCol="0">
            <a:spAutoFit/>
          </a:bodyPr>
          <a:lstStyle/>
          <a:p>
            <a:pPr algn="dist"/>
            <a:r>
              <a:rPr lang="zh-CN" altLang="en-US" sz="2800" b="1" dirty="0">
                <a:latin typeface="思源宋体 CN Medium" panose="02020500000000000000" pitchFamily="18" charset="-122"/>
                <a:ea typeface="思源宋体 CN Medium" panose="02020500000000000000" pitchFamily="18" charset="-122"/>
              </a:rPr>
              <a:t>是故学然后知不足，教然后知困</a:t>
            </a:r>
            <a:endParaRPr lang="zh-CN" altLang="en-US" sz="2800" b="1" dirty="0">
              <a:latin typeface="思源宋体 CN Medium" panose="02020500000000000000" pitchFamily="18" charset="-122"/>
              <a:ea typeface="思源宋体 CN Medium" panose="02020500000000000000" pitchFamily="18" charset="-122"/>
            </a:endParaRPr>
          </a:p>
        </p:txBody>
      </p:sp>
      <p:sp>
        <p:nvSpPr>
          <p:cNvPr id="6" name="文本框 5"/>
          <p:cNvSpPr txBox="1"/>
          <p:nvPr/>
        </p:nvSpPr>
        <p:spPr>
          <a:xfrm>
            <a:off x="194945" y="3923665"/>
            <a:ext cx="2379980" cy="1753235"/>
          </a:xfrm>
          <a:prstGeom prst="rect">
            <a:avLst/>
          </a:prstGeom>
          <a:noFill/>
        </p:spPr>
        <p:txBody>
          <a:bodyPr wrap="square" rtlCol="0">
            <a:spAutoFit/>
          </a:bodyPr>
          <a:p>
            <a:r>
              <a:rPr lang="en-US" altLang="zh-CN" sz="3600" b="1">
                <a:solidFill>
                  <a:srgbClr val="C00000"/>
                </a:solidFill>
                <a:latin typeface="楷体" panose="02010609060101010101" pitchFamily="49" charset="-122"/>
                <a:ea typeface="楷体" panose="02010609060101010101" pitchFamily="49" charset="-122"/>
              </a:rPr>
              <a:t>2.</a:t>
            </a:r>
            <a:r>
              <a:rPr lang="zh-CN" altLang="en-US" sz="3600" b="1">
                <a:solidFill>
                  <a:srgbClr val="C00000"/>
                </a:solidFill>
                <a:latin typeface="楷体" panose="02010609060101010101" pitchFamily="49" charset="-122"/>
                <a:ea typeface="楷体" panose="02010609060101010101" pitchFamily="49" charset="-122"/>
              </a:rPr>
              <a:t>正确排序，还原文章内容。</a:t>
            </a:r>
            <a:endParaRPr lang="zh-CN" altLang="en-US" sz="3600" b="1">
              <a:solidFill>
                <a:srgbClr val="C00000"/>
              </a:solidFill>
              <a:latin typeface="楷体" panose="02010609060101010101" pitchFamily="49" charset="-122"/>
              <a:ea typeface="楷体" panose="02010609060101010101" pitchFamily="49" charset="-122"/>
            </a:endParaRPr>
          </a:p>
        </p:txBody>
      </p:sp>
      <p:sp>
        <p:nvSpPr>
          <p:cNvPr id="11" name="椭圆 10"/>
          <p:cNvSpPr/>
          <p:nvPr/>
        </p:nvSpPr>
        <p:spPr>
          <a:xfrm>
            <a:off x="2698435" y="212365"/>
            <a:ext cx="631977" cy="631977"/>
          </a:xfrm>
          <a:prstGeom prst="ellipse">
            <a:avLst/>
          </a:prstGeom>
          <a:solidFill>
            <a:srgbClr val="48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3600" b="1" dirty="0">
                <a:latin typeface="楷体" panose="02010609060101010101" pitchFamily="49" charset="-122"/>
                <a:ea typeface="楷体" panose="02010609060101010101" pitchFamily="49" charset="-122"/>
              </a:rPr>
              <a:t>壹</a:t>
            </a:r>
            <a:endParaRPr kumimoji="1" lang="zh-CN" altLang="en-US" sz="3600" b="1" dirty="0">
              <a:latin typeface="楷体" panose="02010609060101010101" pitchFamily="49" charset="-122"/>
              <a:ea typeface="楷体" panose="02010609060101010101" pitchFamily="49" charset="-122"/>
            </a:endParaRPr>
          </a:p>
        </p:txBody>
      </p:sp>
      <p:sp>
        <p:nvSpPr>
          <p:cNvPr id="18" name="椭圆 17"/>
          <p:cNvSpPr/>
          <p:nvPr/>
        </p:nvSpPr>
        <p:spPr>
          <a:xfrm>
            <a:off x="2698677" y="950235"/>
            <a:ext cx="631977" cy="631977"/>
          </a:xfrm>
          <a:prstGeom prst="ellipse">
            <a:avLst/>
          </a:prstGeom>
          <a:solidFill>
            <a:srgbClr val="48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3200" b="1" dirty="0">
                <a:latin typeface="楷体" panose="02010609060101010101" pitchFamily="49" charset="-122"/>
                <a:ea typeface="楷体" panose="02010609060101010101" pitchFamily="49" charset="-122"/>
              </a:rPr>
              <a:t>贰</a:t>
            </a:r>
            <a:endParaRPr kumimoji="1" lang="zh-CN" altLang="en-US" sz="3200" b="1" dirty="0">
              <a:latin typeface="楷体" panose="02010609060101010101" pitchFamily="49" charset="-122"/>
              <a:ea typeface="楷体" panose="02010609060101010101" pitchFamily="49" charset="-122"/>
            </a:endParaRPr>
          </a:p>
        </p:txBody>
      </p:sp>
      <p:sp>
        <p:nvSpPr>
          <p:cNvPr id="26" name="椭圆 25"/>
          <p:cNvSpPr/>
          <p:nvPr/>
        </p:nvSpPr>
        <p:spPr>
          <a:xfrm>
            <a:off x="2698750" y="1687830"/>
            <a:ext cx="631825" cy="701040"/>
          </a:xfrm>
          <a:prstGeom prst="ellipse">
            <a:avLst/>
          </a:prstGeom>
          <a:solidFill>
            <a:srgbClr val="48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3200" b="1" dirty="0">
                <a:latin typeface="楷体" panose="02010609060101010101" pitchFamily="49" charset="-122"/>
                <a:ea typeface="楷体" panose="02010609060101010101" pitchFamily="49" charset="-122"/>
              </a:rPr>
              <a:t>叁</a:t>
            </a:r>
            <a:endParaRPr kumimoji="1" lang="zh-CN" altLang="en-US" sz="3200" b="1" dirty="0">
              <a:latin typeface="楷体" panose="02010609060101010101" pitchFamily="49" charset="-122"/>
              <a:ea typeface="楷体" panose="02010609060101010101" pitchFamily="49" charset="-122"/>
            </a:endParaRPr>
          </a:p>
        </p:txBody>
      </p:sp>
      <p:sp>
        <p:nvSpPr>
          <p:cNvPr id="32" name="椭圆 31"/>
          <p:cNvSpPr/>
          <p:nvPr/>
        </p:nvSpPr>
        <p:spPr>
          <a:xfrm>
            <a:off x="2698929" y="2494555"/>
            <a:ext cx="631977" cy="631977"/>
          </a:xfrm>
          <a:prstGeom prst="ellipse">
            <a:avLst/>
          </a:prstGeom>
          <a:solidFill>
            <a:srgbClr val="48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3200" b="1" dirty="0">
                <a:latin typeface="楷体" panose="02010609060101010101" pitchFamily="49" charset="-122"/>
                <a:ea typeface="楷体" panose="02010609060101010101" pitchFamily="49" charset="-122"/>
              </a:rPr>
              <a:t>肆</a:t>
            </a:r>
            <a:endParaRPr kumimoji="1" lang="zh-CN" altLang="en-US" sz="3200" b="1" dirty="0">
              <a:latin typeface="楷体" panose="02010609060101010101" pitchFamily="49" charset="-122"/>
              <a:ea typeface="楷体" panose="02010609060101010101" pitchFamily="49" charset="-122"/>
            </a:endParaRPr>
          </a:p>
        </p:txBody>
      </p:sp>
      <p:sp>
        <p:nvSpPr>
          <p:cNvPr id="12" name="椭圆 11"/>
          <p:cNvSpPr/>
          <p:nvPr/>
        </p:nvSpPr>
        <p:spPr>
          <a:xfrm>
            <a:off x="2698929" y="5682255"/>
            <a:ext cx="631977" cy="631977"/>
          </a:xfrm>
          <a:prstGeom prst="ellipse">
            <a:avLst/>
          </a:prstGeom>
          <a:solidFill>
            <a:srgbClr val="48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b="1" dirty="0">
                <a:latin typeface="楷体" panose="02010609060101010101" pitchFamily="49" charset="-122"/>
                <a:ea typeface="楷体" panose="02010609060101010101" pitchFamily="49" charset="-122"/>
              </a:rPr>
              <a:t>捌</a:t>
            </a:r>
            <a:endParaRPr kumimoji="1" lang="zh-CN" altLang="en-US" sz="3200" b="1" dirty="0">
              <a:latin typeface="楷体" panose="02010609060101010101" pitchFamily="49" charset="-122"/>
              <a:ea typeface="楷体" panose="02010609060101010101" pitchFamily="49" charset="-122"/>
            </a:endParaRPr>
          </a:p>
        </p:txBody>
      </p:sp>
      <p:sp>
        <p:nvSpPr>
          <p:cNvPr id="16" name="椭圆 15"/>
          <p:cNvSpPr/>
          <p:nvPr/>
        </p:nvSpPr>
        <p:spPr>
          <a:xfrm>
            <a:off x="2699564" y="3291480"/>
            <a:ext cx="631977" cy="631977"/>
          </a:xfrm>
          <a:prstGeom prst="ellipse">
            <a:avLst/>
          </a:prstGeom>
          <a:solidFill>
            <a:srgbClr val="48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b="1" dirty="0">
                <a:latin typeface="楷体" panose="02010609060101010101" pitchFamily="49" charset="-122"/>
                <a:ea typeface="楷体" panose="02010609060101010101" pitchFamily="49" charset="-122"/>
              </a:rPr>
              <a:t>伍</a:t>
            </a:r>
            <a:endParaRPr kumimoji="1" lang="zh-CN" altLang="en-US" sz="3200" b="1" dirty="0">
              <a:latin typeface="楷体" panose="02010609060101010101" pitchFamily="49" charset="-122"/>
              <a:ea typeface="楷体" panose="02010609060101010101" pitchFamily="49" charset="-122"/>
            </a:endParaRPr>
          </a:p>
        </p:txBody>
      </p:sp>
      <p:sp>
        <p:nvSpPr>
          <p:cNvPr id="17" name="椭圆 16"/>
          <p:cNvSpPr/>
          <p:nvPr/>
        </p:nvSpPr>
        <p:spPr>
          <a:xfrm>
            <a:off x="2698929" y="4885330"/>
            <a:ext cx="631977" cy="631977"/>
          </a:xfrm>
          <a:prstGeom prst="ellipse">
            <a:avLst/>
          </a:prstGeom>
          <a:solidFill>
            <a:srgbClr val="48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b="1" dirty="0">
                <a:latin typeface="楷体" panose="02010609060101010101" pitchFamily="49" charset="-122"/>
                <a:ea typeface="楷体" panose="02010609060101010101" pitchFamily="49" charset="-122"/>
              </a:rPr>
              <a:t>柒</a:t>
            </a:r>
            <a:endParaRPr kumimoji="1" lang="zh-CN" altLang="en-US" sz="3200" b="1" dirty="0">
              <a:latin typeface="楷体" panose="02010609060101010101" pitchFamily="49" charset="-122"/>
              <a:ea typeface="楷体" panose="02010609060101010101" pitchFamily="49" charset="-122"/>
            </a:endParaRPr>
          </a:p>
        </p:txBody>
      </p:sp>
      <p:sp>
        <p:nvSpPr>
          <p:cNvPr id="19" name="椭圆 18"/>
          <p:cNvSpPr/>
          <p:nvPr/>
        </p:nvSpPr>
        <p:spPr>
          <a:xfrm>
            <a:off x="2700199" y="4088405"/>
            <a:ext cx="631977" cy="631977"/>
          </a:xfrm>
          <a:prstGeom prst="ellipse">
            <a:avLst/>
          </a:prstGeom>
          <a:solidFill>
            <a:srgbClr val="48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b="1" dirty="0">
                <a:latin typeface="楷体" panose="02010609060101010101" pitchFamily="49" charset="-122"/>
                <a:ea typeface="楷体" panose="02010609060101010101" pitchFamily="49" charset="-122"/>
              </a:rPr>
              <a:t>陆</a:t>
            </a:r>
            <a:endParaRPr kumimoji="1" lang="zh-CN" altLang="en-US" sz="3200" b="1" dirty="0">
              <a:latin typeface="楷体" panose="02010609060101010101" pitchFamily="49" charset="-122"/>
              <a:ea typeface="楷体" panose="02010609060101010101" pitchFamily="49" charset="-122"/>
            </a:endParaRPr>
          </a:p>
        </p:txBody>
      </p:sp>
      <p:sp>
        <p:nvSpPr>
          <p:cNvPr id="20" name="文本框 19"/>
          <p:cNvSpPr txBox="1"/>
          <p:nvPr/>
        </p:nvSpPr>
        <p:spPr>
          <a:xfrm>
            <a:off x="4067810" y="3352165"/>
            <a:ext cx="4793615" cy="521970"/>
          </a:xfrm>
          <a:prstGeom prst="rect">
            <a:avLst/>
          </a:prstGeom>
          <a:noFill/>
        </p:spPr>
        <p:txBody>
          <a:bodyPr wrap="square" rtlCol="0">
            <a:spAutoFit/>
          </a:bodyPr>
          <a:p>
            <a:pPr algn="dist"/>
            <a:r>
              <a:rPr lang="zh-CN" altLang="en-US" sz="2800" b="1" dirty="0">
                <a:latin typeface="思源宋体 CN Medium" panose="02020500000000000000" pitchFamily="18" charset="-122"/>
                <a:ea typeface="思源宋体 CN Medium" panose="02020500000000000000" pitchFamily="18" charset="-122"/>
              </a:rPr>
              <a:t>其此之谓乎</a:t>
            </a:r>
            <a:endParaRPr lang="zh-CN" altLang="en-US" sz="2800" b="1" dirty="0">
              <a:latin typeface="思源宋体 CN Medium" panose="02020500000000000000" pitchFamily="18" charset="-122"/>
              <a:ea typeface="思源宋体 CN Medium" panose="02020500000000000000" pitchFamily="18" charset="-122"/>
            </a:endParaRPr>
          </a:p>
        </p:txBody>
      </p:sp>
      <p:sp>
        <p:nvSpPr>
          <p:cNvPr id="21" name="文本框 20"/>
          <p:cNvSpPr txBox="1"/>
          <p:nvPr/>
        </p:nvSpPr>
        <p:spPr>
          <a:xfrm>
            <a:off x="4067810" y="4128770"/>
            <a:ext cx="5774690" cy="521970"/>
          </a:xfrm>
          <a:prstGeom prst="rect">
            <a:avLst/>
          </a:prstGeom>
          <a:noFill/>
        </p:spPr>
        <p:txBody>
          <a:bodyPr wrap="square" rtlCol="0">
            <a:spAutoFit/>
          </a:bodyPr>
          <a:p>
            <a:pPr algn="dist"/>
            <a:r>
              <a:rPr lang="zh-CN" altLang="en-US" sz="2800" b="1" dirty="0">
                <a:latin typeface="思源宋体 CN Medium" panose="02020500000000000000" pitchFamily="18" charset="-122"/>
                <a:ea typeface="思源宋体 CN Medium" panose="02020500000000000000" pitchFamily="18" charset="-122"/>
              </a:rPr>
              <a:t>虽有至道，弗学，不知其善也</a:t>
            </a:r>
            <a:endParaRPr lang="zh-CN" altLang="en-US" sz="2800" b="1" dirty="0">
              <a:latin typeface="思源宋体 CN Medium" panose="02020500000000000000" pitchFamily="18" charset="-122"/>
              <a:ea typeface="思源宋体 CN Medium" panose="02020500000000000000" pitchFamily="18" charset="-122"/>
            </a:endParaRPr>
          </a:p>
        </p:txBody>
      </p:sp>
      <p:sp>
        <p:nvSpPr>
          <p:cNvPr id="22" name="文本框 21"/>
          <p:cNvSpPr txBox="1"/>
          <p:nvPr/>
        </p:nvSpPr>
        <p:spPr>
          <a:xfrm>
            <a:off x="4067810" y="4905375"/>
            <a:ext cx="5365115" cy="521970"/>
          </a:xfrm>
          <a:prstGeom prst="rect">
            <a:avLst/>
          </a:prstGeom>
          <a:noFill/>
        </p:spPr>
        <p:txBody>
          <a:bodyPr wrap="square" rtlCol="0">
            <a:spAutoFit/>
          </a:bodyPr>
          <a:p>
            <a:pPr algn="dist"/>
            <a:r>
              <a:rPr lang="zh-CN" altLang="en-US" sz="2800" b="1" dirty="0">
                <a:latin typeface="思源宋体 CN Medium" panose="02020500000000000000" pitchFamily="18" charset="-122"/>
                <a:ea typeface="思源宋体 CN Medium" panose="02020500000000000000" pitchFamily="18" charset="-122"/>
              </a:rPr>
              <a:t>知困，然后能自</a:t>
            </a:r>
            <a:r>
              <a:rPr lang="zh-CN" altLang="en-US" sz="2800" b="1" dirty="0">
                <a:latin typeface="思源宋体 CN Medium" panose="02020500000000000000" pitchFamily="18" charset="-122"/>
                <a:ea typeface="思源宋体 CN Medium" panose="02020500000000000000" pitchFamily="18" charset="-122"/>
              </a:rPr>
              <a:t>强也</a:t>
            </a:r>
            <a:endParaRPr lang="zh-CN" altLang="en-US" sz="2800" b="1" dirty="0">
              <a:latin typeface="思源宋体 CN Medium" panose="02020500000000000000" pitchFamily="18" charset="-122"/>
              <a:ea typeface="思源宋体 CN Medium" panose="02020500000000000000" pitchFamily="18" charset="-122"/>
            </a:endParaRPr>
          </a:p>
        </p:txBody>
      </p:sp>
      <p:sp>
        <p:nvSpPr>
          <p:cNvPr id="23" name="文本框 22"/>
          <p:cNvSpPr txBox="1"/>
          <p:nvPr/>
        </p:nvSpPr>
        <p:spPr>
          <a:xfrm>
            <a:off x="4067810" y="5681980"/>
            <a:ext cx="5365115" cy="521970"/>
          </a:xfrm>
          <a:prstGeom prst="rect">
            <a:avLst/>
          </a:prstGeom>
          <a:noFill/>
        </p:spPr>
        <p:txBody>
          <a:bodyPr wrap="square" rtlCol="0">
            <a:spAutoFit/>
          </a:bodyPr>
          <a:p>
            <a:pPr algn="dist"/>
            <a:r>
              <a:rPr lang="zh-CN" altLang="en-US" sz="2800" b="1" dirty="0">
                <a:latin typeface="思源宋体 CN Medium" panose="02020500000000000000" pitchFamily="18" charset="-122"/>
                <a:ea typeface="思源宋体 CN Medium" panose="02020500000000000000" pitchFamily="18" charset="-122"/>
              </a:rPr>
              <a:t>《兑命》曰</a:t>
            </a:r>
            <a:r>
              <a:rPr lang="en-US" altLang="zh-CN" sz="2800" b="1" dirty="0">
                <a:latin typeface="思源宋体 CN Medium" panose="02020500000000000000" pitchFamily="18" charset="-122"/>
                <a:ea typeface="思源宋体 CN Medium" panose="02020500000000000000" pitchFamily="18" charset="-122"/>
              </a:rPr>
              <a:t>“</a:t>
            </a:r>
            <a:r>
              <a:rPr lang="zh-CN" altLang="en-US" sz="2800" b="1" dirty="0">
                <a:latin typeface="思源宋体 CN Medium" panose="02020500000000000000" pitchFamily="18" charset="-122"/>
                <a:ea typeface="思源宋体 CN Medium" panose="02020500000000000000" pitchFamily="18" charset="-122"/>
              </a:rPr>
              <a:t>学学半</a:t>
            </a:r>
            <a:r>
              <a:rPr lang="en-US" altLang="zh-CN" sz="2800" b="1" dirty="0">
                <a:latin typeface="思源宋体 CN Medium" panose="02020500000000000000" pitchFamily="18" charset="-122"/>
                <a:ea typeface="思源宋体 CN Medium" panose="02020500000000000000" pitchFamily="18" charset="-122"/>
              </a:rPr>
              <a:t>”</a:t>
            </a:r>
            <a:endParaRPr lang="en-US" altLang="zh-CN" sz="2800" b="1" dirty="0">
              <a:latin typeface="思源宋体 CN Medium" panose="02020500000000000000" pitchFamily="18" charset="-122"/>
              <a:ea typeface="思源宋体 CN Medium" panose="02020500000000000000" pitchFamily="18" charset="-122"/>
            </a:endParaRPr>
          </a:p>
        </p:txBody>
      </p:sp>
    </p:spTree>
  </p:cSld>
  <p:clrMapOvr>
    <a:masterClrMapping/>
  </p:clrMapOvr>
  <p:timing>
    <p:tnLst>
      <p:par>
        <p:cTn id="1" dur="indefinite" restart="never" nodeType="tmRoot"/>
      </p:par>
    </p:tnLst>
    <p:bldLst>
      <p:bldP spid="11" grpId="1" animBg="1"/>
      <p:bldP spid="15" grpId="1"/>
      <p:bldP spid="18" grpId="1" animBg="1"/>
      <p:bldP spid="2" grpId="1"/>
      <p:bldP spid="26" grpId="1" animBg="1"/>
      <p:bldP spid="13" grpId="1"/>
      <p:bldP spid="32" grpId="1" animBg="1"/>
      <p:bldP spid="14" grpId="1"/>
      <p:bldP spid="16" grpId="1" animBg="1"/>
      <p:bldP spid="20" grpId="1"/>
      <p:bldP spid="19" grpId="1" animBg="1"/>
      <p:bldP spid="21" grpId="1"/>
      <p:bldP spid="17" grpId="1" animBg="1"/>
      <p:bldP spid="22" grpId="1"/>
      <p:bldP spid="12" grpId="1" animBg="1"/>
      <p:bldP spid="2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BEBA8EAE-BF5A-486C-A8C5-ECC9F3942E4B}">
                <a14:imgProps xmlns:a14="http://schemas.microsoft.com/office/drawing/2010/main">
                  <a14:imgLayer r:embed="rId2">
                    <a14:imgEffect>
                      <a14:artisticCrisscrossEtching trans="75000"/>
                    </a14:imgEffect>
                    <a14:imgEffect>
                      <a14:brightnessContrast bright="86000" contrast="40000"/>
                    </a14:imgEffect>
                    <a14:imgEffect>
                      <a14:saturation sat="400000"/>
                    </a14:imgEffect>
                  </a14:imgLayer>
                </a14:imgProps>
              </a:ext>
              <a:ext uri="{28A0092B-C50C-407E-A947-70E740481C1C}">
                <a14:useLocalDpi xmlns:a14="http://schemas.microsoft.com/office/drawing/2010/main" val="0"/>
              </a:ext>
            </a:extLst>
          </a:blip>
          <a:srcRect l="47397" t="77434" r="17453" b="-9381"/>
          <a:stretch>
            <a:fillRect/>
          </a:stretch>
        </p:blipFill>
        <p:spPr>
          <a:xfrm flipH="1">
            <a:off x="2066356" y="3499221"/>
            <a:ext cx="634280" cy="229537"/>
          </a:xfrm>
          <a:prstGeom prst="rect">
            <a:avLst/>
          </a:prstGeom>
        </p:spPr>
      </p:pic>
      <p:sp>
        <p:nvSpPr>
          <p:cNvPr id="13" name="弧形 12"/>
          <p:cNvSpPr/>
          <p:nvPr/>
        </p:nvSpPr>
        <p:spPr>
          <a:xfrm rot="20315217">
            <a:off x="759671" y="3958192"/>
            <a:ext cx="63126" cy="63126"/>
          </a:xfrm>
          <a:prstGeom prst="arc">
            <a:avLst>
              <a:gd name="adj1" fmla="val 17610563"/>
              <a:gd name="adj2" fmla="val 13314527"/>
            </a:avLst>
          </a:prstGeom>
          <a:ln w="12700">
            <a:gradFill>
              <a:gsLst>
                <a:gs pos="0">
                  <a:srgbClr val="7B181A">
                    <a:alpha val="34000"/>
                  </a:srgbClr>
                </a:gs>
                <a:gs pos="100000">
                  <a:srgbClr val="DA251C"/>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Source Han Sans Normal"/>
              <a:ea typeface="微软雅黑 Light" panose="020B0502040204020203" pitchFamily="34" charset="-122"/>
              <a:cs typeface="+mn-cs"/>
            </a:endParaRPr>
          </a:p>
        </p:txBody>
      </p:sp>
      <p:sp>
        <p:nvSpPr>
          <p:cNvPr id="14" name="弧形 13"/>
          <p:cNvSpPr/>
          <p:nvPr/>
        </p:nvSpPr>
        <p:spPr>
          <a:xfrm rot="20315217">
            <a:off x="10583941" y="3634602"/>
            <a:ext cx="84392" cy="84392"/>
          </a:xfrm>
          <a:prstGeom prst="arc">
            <a:avLst>
              <a:gd name="adj1" fmla="val 15906619"/>
              <a:gd name="adj2" fmla="val 13496976"/>
            </a:avLst>
          </a:prstGeom>
          <a:ln w="12700">
            <a:gradFill>
              <a:gsLst>
                <a:gs pos="0">
                  <a:srgbClr val="7B181A">
                    <a:alpha val="34000"/>
                  </a:srgbClr>
                </a:gs>
                <a:gs pos="100000">
                  <a:srgbClr val="DA251C"/>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Source Han Sans Normal"/>
              <a:ea typeface="微软雅黑 Light" panose="020B0502040204020203" pitchFamily="34" charset="-122"/>
              <a:cs typeface="+mn-cs"/>
            </a:endParaRPr>
          </a:p>
        </p:txBody>
      </p:sp>
      <p:sp>
        <p:nvSpPr>
          <p:cNvPr id="15" name="弧形 14"/>
          <p:cNvSpPr/>
          <p:nvPr/>
        </p:nvSpPr>
        <p:spPr>
          <a:xfrm rot="16899387">
            <a:off x="7921700" y="1432280"/>
            <a:ext cx="84392" cy="84392"/>
          </a:xfrm>
          <a:prstGeom prst="arc">
            <a:avLst>
              <a:gd name="adj1" fmla="val 16337856"/>
              <a:gd name="adj2" fmla="val 10800326"/>
            </a:avLst>
          </a:prstGeom>
          <a:ln w="12700">
            <a:gradFill>
              <a:gsLst>
                <a:gs pos="0">
                  <a:srgbClr val="7B181A">
                    <a:alpha val="34000"/>
                  </a:srgbClr>
                </a:gs>
                <a:gs pos="100000">
                  <a:srgbClr val="DA251C"/>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Source Han Sans Normal"/>
              <a:ea typeface="微软雅黑 Light" panose="020B0502040204020203" pitchFamily="34" charset="-122"/>
              <a:cs typeface="+mn-cs"/>
            </a:endParaRPr>
          </a:p>
        </p:txBody>
      </p:sp>
      <p:sp>
        <p:nvSpPr>
          <p:cNvPr id="16" name="文本框 15"/>
          <p:cNvSpPr txBox="1"/>
          <p:nvPr/>
        </p:nvSpPr>
        <p:spPr>
          <a:xfrm>
            <a:off x="3044190" y="1663357"/>
            <a:ext cx="6099810" cy="662874"/>
          </a:xfrm>
          <a:prstGeom prst="rect">
            <a:avLst/>
          </a:prstGeom>
          <a:noFill/>
        </p:spPr>
        <p:txBody>
          <a:bodyPr wrap="square">
            <a:spAutoFit/>
          </a:bodyPr>
          <a:lstStyle/>
          <a:p>
            <a:pPr algn="ctr" eaLnBrk="1" hangingPunct="1">
              <a:lnSpc>
                <a:spcPct val="150000"/>
              </a:lnSpc>
              <a:buFont typeface="Arial" panose="020B0604020202020204" pitchFamily="34" charset="0"/>
              <a:buNone/>
            </a:pPr>
            <a:r>
              <a:rPr lang="zh-CN" altLang="en-US" sz="2800" b="1" dirty="0">
                <a:solidFill>
                  <a:srgbClr val="C00000"/>
                </a:solidFill>
                <a:latin typeface="思源宋体 CN Medium" panose="02020500000000000000" pitchFamily="18" charset="-122"/>
                <a:ea typeface="思源宋体 CN Medium" panose="02020500000000000000" pitchFamily="18" charset="-122"/>
              </a:rPr>
              <a:t>虽</a:t>
            </a:r>
            <a:r>
              <a:rPr lang="zh-CN" altLang="en-US"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rPr>
              <a:t>有嘉肴，</a:t>
            </a:r>
            <a:r>
              <a:rPr lang="zh-CN" altLang="en-US" sz="2800" b="1" dirty="0">
                <a:solidFill>
                  <a:srgbClr val="C00000"/>
                </a:solidFill>
                <a:latin typeface="思源宋体 CN Medium" panose="02020500000000000000" pitchFamily="18" charset="-122"/>
                <a:ea typeface="思源宋体 CN Medium" panose="02020500000000000000" pitchFamily="18" charset="-122"/>
              </a:rPr>
              <a:t>弗</a:t>
            </a:r>
            <a:r>
              <a:rPr lang="zh-CN" altLang="en-US"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rPr>
              <a:t>食，不知其</a:t>
            </a:r>
            <a:r>
              <a:rPr lang="zh-CN" altLang="en-US" sz="2800" b="1" dirty="0">
                <a:solidFill>
                  <a:srgbClr val="C00000"/>
                </a:solidFill>
                <a:latin typeface="思源宋体 CN Medium" panose="02020500000000000000" pitchFamily="18" charset="-122"/>
                <a:ea typeface="思源宋体 CN Medium" panose="02020500000000000000" pitchFamily="18" charset="-122"/>
              </a:rPr>
              <a:t>旨</a:t>
            </a:r>
            <a:r>
              <a:rPr lang="zh-CN" altLang="en-US"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rPr>
              <a:t>也；</a:t>
            </a:r>
            <a:endParaRPr lang="zh-CN" altLang="en-US"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endParaRPr>
          </a:p>
        </p:txBody>
      </p:sp>
      <p:grpSp>
        <p:nvGrpSpPr>
          <p:cNvPr id="17" name="组合 16"/>
          <p:cNvGrpSpPr/>
          <p:nvPr/>
        </p:nvGrpSpPr>
        <p:grpSpPr>
          <a:xfrm>
            <a:off x="2919142" y="1524415"/>
            <a:ext cx="772409" cy="352078"/>
            <a:chOff x="3749458" y="2063821"/>
            <a:chExt cx="772409" cy="352078"/>
          </a:xfrm>
        </p:grpSpPr>
        <p:cxnSp>
          <p:nvCxnSpPr>
            <p:cNvPr id="18" name="直接连接符 17"/>
            <p:cNvCxnSpPr/>
            <p:nvPr/>
          </p:nvCxnSpPr>
          <p:spPr>
            <a:xfrm>
              <a:off x="3749458" y="2063821"/>
              <a:ext cx="555842" cy="0"/>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305300" y="2069432"/>
              <a:ext cx="216567" cy="346467"/>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1976668" y="1292716"/>
            <a:ext cx="964434" cy="506888"/>
            <a:chOff x="1732663" y="1941095"/>
            <a:chExt cx="1732431" cy="506888"/>
          </a:xfrm>
          <a:solidFill>
            <a:schemeClr val="bg2">
              <a:lumMod val="90000"/>
              <a:alpha val="20000"/>
            </a:schemeClr>
          </a:solidFill>
        </p:grpSpPr>
        <p:sp>
          <p:nvSpPr>
            <p:cNvPr id="21" name="缺角矩形 20"/>
            <p:cNvSpPr/>
            <p:nvPr/>
          </p:nvSpPr>
          <p:spPr>
            <a:xfrm>
              <a:off x="1732663" y="1941095"/>
              <a:ext cx="1732431" cy="506888"/>
            </a:xfrm>
            <a:prstGeom prst="plaque">
              <a:avLst>
                <a:gd name="adj" fmla="val 7895"/>
              </a:avLst>
            </a:prstGeom>
            <a:grpFill/>
            <a:ln w="22225">
              <a:solidFill>
                <a:srgbClr val="A54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p:cNvSpPr txBox="1"/>
            <p:nvPr/>
          </p:nvSpPr>
          <p:spPr>
            <a:xfrm>
              <a:off x="1772710" y="1994484"/>
              <a:ext cx="1652336" cy="398780"/>
            </a:xfrm>
            <a:prstGeom prst="rect">
              <a:avLst/>
            </a:prstGeom>
            <a:grpFill/>
            <a:ln>
              <a:solidFill>
                <a:srgbClr val="A5441C"/>
              </a:solidFill>
            </a:ln>
          </p:spPr>
          <p:txBody>
            <a:bodyPr wrap="square" rtlCol="0">
              <a:spAutoFit/>
            </a:bodyPr>
            <a:lstStyle/>
            <a:p>
              <a:pPr algn="dist"/>
              <a:r>
                <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rPr>
                <a:t>虽然</a:t>
              </a:r>
              <a:endPar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endParaRPr>
            </a:p>
          </p:txBody>
        </p:sp>
      </p:grpSp>
      <p:grpSp>
        <p:nvGrpSpPr>
          <p:cNvPr id="29" name="组合 28"/>
          <p:cNvGrpSpPr/>
          <p:nvPr/>
        </p:nvGrpSpPr>
        <p:grpSpPr>
          <a:xfrm flipH="1">
            <a:off x="7819270" y="1524415"/>
            <a:ext cx="772409" cy="352078"/>
            <a:chOff x="3749458" y="2063821"/>
            <a:chExt cx="772409" cy="352078"/>
          </a:xfrm>
        </p:grpSpPr>
        <p:cxnSp>
          <p:nvCxnSpPr>
            <p:cNvPr id="30" name="直接连接符 29"/>
            <p:cNvCxnSpPr/>
            <p:nvPr/>
          </p:nvCxnSpPr>
          <p:spPr>
            <a:xfrm>
              <a:off x="3749458" y="2063821"/>
              <a:ext cx="555842" cy="0"/>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305300" y="2069432"/>
              <a:ext cx="216567" cy="346467"/>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8613752" y="1317177"/>
            <a:ext cx="961042" cy="506888"/>
            <a:chOff x="1732663" y="1941095"/>
            <a:chExt cx="1732431" cy="506888"/>
          </a:xfrm>
          <a:solidFill>
            <a:srgbClr val="E5E7DA">
              <a:alpha val="20000"/>
            </a:srgbClr>
          </a:solidFill>
        </p:grpSpPr>
        <p:sp>
          <p:nvSpPr>
            <p:cNvPr id="38" name="缺角矩形 37"/>
            <p:cNvSpPr/>
            <p:nvPr/>
          </p:nvSpPr>
          <p:spPr>
            <a:xfrm>
              <a:off x="1732663" y="1941095"/>
              <a:ext cx="1732431" cy="506888"/>
            </a:xfrm>
            <a:prstGeom prst="plaque">
              <a:avLst>
                <a:gd name="adj" fmla="val 7895"/>
              </a:avLst>
            </a:prstGeom>
            <a:grpFill/>
            <a:ln w="22225">
              <a:solidFill>
                <a:srgbClr val="A54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文本框 38"/>
            <p:cNvSpPr txBox="1"/>
            <p:nvPr/>
          </p:nvSpPr>
          <p:spPr>
            <a:xfrm>
              <a:off x="1772710" y="1994484"/>
              <a:ext cx="1652337" cy="398780"/>
            </a:xfrm>
            <a:prstGeom prst="rect">
              <a:avLst/>
            </a:prstGeom>
            <a:grpFill/>
            <a:ln>
              <a:solidFill>
                <a:srgbClr val="A5441C"/>
              </a:solidFill>
            </a:ln>
          </p:spPr>
          <p:txBody>
            <a:bodyPr wrap="square" rtlCol="0">
              <a:spAutoFit/>
            </a:bodyPr>
            <a:lstStyle/>
            <a:p>
              <a:pPr algn="dist"/>
              <a:r>
                <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rPr>
                <a:t>味美</a:t>
              </a:r>
              <a:endPar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endParaRPr>
            </a:p>
          </p:txBody>
        </p:sp>
      </p:grpSp>
      <p:grpSp>
        <p:nvGrpSpPr>
          <p:cNvPr id="40" name="组合 39"/>
          <p:cNvGrpSpPr/>
          <p:nvPr/>
        </p:nvGrpSpPr>
        <p:grpSpPr>
          <a:xfrm flipV="1">
            <a:off x="3926501" y="2981722"/>
            <a:ext cx="772409" cy="352078"/>
            <a:chOff x="3749458" y="2063821"/>
            <a:chExt cx="772409" cy="352078"/>
          </a:xfrm>
        </p:grpSpPr>
        <p:cxnSp>
          <p:nvCxnSpPr>
            <p:cNvPr id="41" name="直接连接符 40"/>
            <p:cNvCxnSpPr/>
            <p:nvPr/>
          </p:nvCxnSpPr>
          <p:spPr>
            <a:xfrm>
              <a:off x="3749458" y="2063821"/>
              <a:ext cx="555842" cy="0"/>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4305300" y="2069432"/>
              <a:ext cx="216567" cy="346467"/>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2121661" y="3016500"/>
            <a:ext cx="1755636" cy="506888"/>
            <a:chOff x="1732663" y="1941095"/>
            <a:chExt cx="1732431" cy="506888"/>
          </a:xfrm>
          <a:solidFill>
            <a:srgbClr val="E5E7DA">
              <a:alpha val="20000"/>
            </a:srgbClr>
          </a:solidFill>
        </p:grpSpPr>
        <p:sp>
          <p:nvSpPr>
            <p:cNvPr id="44" name="缺角矩形 43"/>
            <p:cNvSpPr/>
            <p:nvPr/>
          </p:nvSpPr>
          <p:spPr>
            <a:xfrm>
              <a:off x="1732663" y="1941095"/>
              <a:ext cx="1732431" cy="506888"/>
            </a:xfrm>
            <a:prstGeom prst="plaque">
              <a:avLst>
                <a:gd name="adj" fmla="val 7895"/>
              </a:avLst>
            </a:prstGeom>
            <a:grpFill/>
            <a:ln w="22225">
              <a:solidFill>
                <a:srgbClr val="A54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文本框 44"/>
            <p:cNvSpPr txBox="1"/>
            <p:nvPr/>
          </p:nvSpPr>
          <p:spPr>
            <a:xfrm>
              <a:off x="1772710" y="1994484"/>
              <a:ext cx="1652336" cy="400110"/>
            </a:xfrm>
            <a:prstGeom prst="rect">
              <a:avLst/>
            </a:prstGeom>
            <a:grpFill/>
            <a:ln>
              <a:solidFill>
                <a:srgbClr val="A5441C"/>
              </a:solidFill>
            </a:ln>
          </p:spPr>
          <p:txBody>
            <a:bodyPr wrap="square" rtlCol="0">
              <a:spAutoFit/>
            </a:bodyPr>
            <a:lstStyle/>
            <a:p>
              <a:pPr algn="dist"/>
              <a:r>
                <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rPr>
                <a:t>最好的道理</a:t>
              </a:r>
              <a:endPar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endParaRPr>
            </a:p>
          </p:txBody>
        </p:sp>
      </p:grpSp>
      <p:grpSp>
        <p:nvGrpSpPr>
          <p:cNvPr id="46" name="组合 45"/>
          <p:cNvGrpSpPr/>
          <p:nvPr/>
        </p:nvGrpSpPr>
        <p:grpSpPr>
          <a:xfrm flipH="1" flipV="1">
            <a:off x="7728042" y="2974370"/>
            <a:ext cx="772409" cy="352078"/>
            <a:chOff x="3749458" y="2063821"/>
            <a:chExt cx="772409" cy="352078"/>
          </a:xfrm>
        </p:grpSpPr>
        <p:cxnSp>
          <p:nvCxnSpPr>
            <p:cNvPr id="47" name="直接连接符 46"/>
            <p:cNvCxnSpPr/>
            <p:nvPr/>
          </p:nvCxnSpPr>
          <p:spPr>
            <a:xfrm>
              <a:off x="3749458" y="2063821"/>
              <a:ext cx="555842" cy="0"/>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305300" y="2069432"/>
              <a:ext cx="216567" cy="346467"/>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8569340" y="3064809"/>
            <a:ext cx="961042" cy="506888"/>
            <a:chOff x="1732663" y="1941095"/>
            <a:chExt cx="1732431" cy="506888"/>
          </a:xfrm>
          <a:solidFill>
            <a:srgbClr val="E5E7DA">
              <a:alpha val="20000"/>
            </a:srgbClr>
          </a:solidFill>
        </p:grpSpPr>
        <p:sp>
          <p:nvSpPr>
            <p:cNvPr id="50" name="缺角矩形 49"/>
            <p:cNvSpPr/>
            <p:nvPr/>
          </p:nvSpPr>
          <p:spPr>
            <a:xfrm>
              <a:off x="1732663" y="1941095"/>
              <a:ext cx="1732431" cy="506888"/>
            </a:xfrm>
            <a:prstGeom prst="plaque">
              <a:avLst>
                <a:gd name="adj" fmla="val 7895"/>
              </a:avLst>
            </a:prstGeom>
            <a:grpFill/>
            <a:ln w="22225">
              <a:solidFill>
                <a:srgbClr val="A54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文本框 50"/>
            <p:cNvSpPr txBox="1"/>
            <p:nvPr/>
          </p:nvSpPr>
          <p:spPr>
            <a:xfrm>
              <a:off x="1772711" y="1994484"/>
              <a:ext cx="1652337" cy="400110"/>
            </a:xfrm>
            <a:prstGeom prst="rect">
              <a:avLst/>
            </a:prstGeom>
            <a:grpFill/>
            <a:ln>
              <a:solidFill>
                <a:srgbClr val="A5441C"/>
              </a:solidFill>
            </a:ln>
          </p:spPr>
          <p:txBody>
            <a:bodyPr wrap="square" rtlCol="0">
              <a:spAutoFit/>
            </a:bodyPr>
            <a:lstStyle/>
            <a:p>
              <a:pPr algn="dist"/>
              <a:r>
                <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rPr>
                <a:t>好处</a:t>
              </a:r>
              <a:endParaRPr lang="zh-CN" altLang="en-US" sz="2000" dirty="0">
                <a:solidFill>
                  <a:schemeClr val="accent2">
                    <a:lumMod val="75000"/>
                  </a:schemeClr>
                </a:solidFill>
                <a:latin typeface="微软雅黑 Light" panose="020B0502040204020203" pitchFamily="34" charset="-122"/>
                <a:ea typeface="微软雅黑 Light" panose="020B0502040204020203" pitchFamily="34" charset="-122"/>
              </a:endParaRPr>
            </a:p>
          </p:txBody>
        </p:sp>
      </p:grpSp>
      <p:sp>
        <p:nvSpPr>
          <p:cNvPr id="52" name="文本框 51"/>
          <p:cNvSpPr txBox="1"/>
          <p:nvPr/>
        </p:nvSpPr>
        <p:spPr>
          <a:xfrm>
            <a:off x="3046096" y="2312907"/>
            <a:ext cx="6097670" cy="662874"/>
          </a:xfrm>
          <a:prstGeom prst="rect">
            <a:avLst/>
          </a:prstGeom>
          <a:noFill/>
        </p:spPr>
        <p:txBody>
          <a:bodyPr wrap="square">
            <a:spAutoFit/>
          </a:bodyPr>
          <a:lstStyle/>
          <a:p>
            <a:pPr algn="ctr" eaLnBrk="1" hangingPunct="1">
              <a:lnSpc>
                <a:spcPct val="150000"/>
              </a:lnSpc>
              <a:buFont typeface="Arial" panose="020B0604020202020204" pitchFamily="34" charset="0"/>
              <a:buNone/>
            </a:pPr>
            <a:r>
              <a:rPr lang="zh-CN" altLang="en-US"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rPr>
              <a:t>虽有</a:t>
            </a:r>
            <a:r>
              <a:rPr lang="zh-CN" altLang="en-US" sz="2800" b="1" dirty="0">
                <a:solidFill>
                  <a:srgbClr val="C00000"/>
                </a:solidFill>
                <a:latin typeface="思源宋体 CN Medium" panose="02020500000000000000" pitchFamily="18" charset="-122"/>
                <a:ea typeface="思源宋体 CN Medium" panose="02020500000000000000" pitchFamily="18" charset="-122"/>
              </a:rPr>
              <a:t>至道</a:t>
            </a:r>
            <a:r>
              <a:rPr lang="zh-CN" altLang="en-US"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rPr>
              <a:t>，弗学，不知其</a:t>
            </a:r>
            <a:r>
              <a:rPr lang="zh-CN" altLang="en-US" sz="2800" b="1" dirty="0">
                <a:solidFill>
                  <a:srgbClr val="C00000"/>
                </a:solidFill>
                <a:latin typeface="思源宋体 CN Medium" panose="02020500000000000000" pitchFamily="18" charset="-122"/>
                <a:ea typeface="思源宋体 CN Medium" panose="02020500000000000000" pitchFamily="18" charset="-122"/>
              </a:rPr>
              <a:t>善</a:t>
            </a:r>
            <a:r>
              <a:rPr lang="zh-CN" altLang="en-US"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rPr>
              <a:t>也。</a:t>
            </a:r>
            <a:endParaRPr lang="zh-CN" altLang="en-US"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endParaRPr>
          </a:p>
        </p:txBody>
      </p:sp>
      <p:sp>
        <p:nvSpPr>
          <p:cNvPr id="54" name="PA-文本框 53"/>
          <p:cNvSpPr txBox="1"/>
          <p:nvPr>
            <p:custDataLst>
              <p:tags r:id="rId3"/>
            </p:custDataLst>
          </p:nvPr>
        </p:nvSpPr>
        <p:spPr>
          <a:xfrm>
            <a:off x="1661795" y="5295900"/>
            <a:ext cx="8964295" cy="1210945"/>
          </a:xfrm>
          <a:prstGeom prst="rect">
            <a:avLst/>
          </a:prstGeom>
          <a:noFill/>
        </p:spPr>
        <p:txBody>
          <a:bodyPr wrap="square">
            <a:spAutoFit/>
          </a:bodyPr>
          <a:lstStyle/>
          <a:p>
            <a:pPr algn="just">
              <a:lnSpc>
                <a:spcPct val="130000"/>
              </a:lnSpc>
            </a:pPr>
            <a:r>
              <a:rPr lang="zh-CN" altLang="en-US" sz="2800" b="1" dirty="0">
                <a:solidFill>
                  <a:schemeClr val="bg1"/>
                </a:solidFill>
                <a:latin typeface="思源宋体 CN Medium" panose="02020500000000000000" pitchFamily="18" charset="-122"/>
                <a:ea typeface="思源宋体 CN Medium" panose="02020500000000000000" pitchFamily="18" charset="-122"/>
              </a:rPr>
              <a:t>虽然有美味的肉食，不去品尝，就不知道它味道的甘美；</a:t>
            </a:r>
            <a:r>
              <a:rPr lang="zh-CN" altLang="en-US" sz="2800" b="1" dirty="0">
                <a:solidFill>
                  <a:schemeClr val="bg1"/>
                </a:solidFill>
                <a:latin typeface="思源宋体 CN Medium" panose="02020500000000000000" pitchFamily="18" charset="-122"/>
                <a:ea typeface="思源宋体 CN Medium" panose="02020500000000000000" pitchFamily="18" charset="-122"/>
              </a:rPr>
              <a:t>虽然有最好的道理，不去学习，就不知道它的好处。</a:t>
            </a:r>
            <a:endParaRPr lang="zh-CN" altLang="en-US" sz="2800" b="1" dirty="0">
              <a:solidFill>
                <a:schemeClr val="bg1"/>
              </a:solidFill>
              <a:latin typeface="思源宋体 CN Medium" panose="02020500000000000000" pitchFamily="18" charset="-122"/>
              <a:ea typeface="思源宋体 CN Medium" panose="02020500000000000000" pitchFamily="18" charset="-122"/>
            </a:endParaRPr>
          </a:p>
        </p:txBody>
      </p:sp>
      <p:grpSp>
        <p:nvGrpSpPr>
          <p:cNvPr id="2" name="组合 1"/>
          <p:cNvGrpSpPr/>
          <p:nvPr/>
        </p:nvGrpSpPr>
        <p:grpSpPr>
          <a:xfrm flipH="1">
            <a:off x="5540890" y="1524415"/>
            <a:ext cx="772409" cy="352078"/>
            <a:chOff x="3749458" y="2063821"/>
            <a:chExt cx="772409" cy="352078"/>
          </a:xfrm>
        </p:grpSpPr>
        <p:cxnSp>
          <p:nvCxnSpPr>
            <p:cNvPr id="3" name="直接连接符 2"/>
            <p:cNvCxnSpPr/>
            <p:nvPr>
              <p:custDataLst>
                <p:tags r:id="rId4"/>
              </p:custDataLst>
            </p:nvPr>
          </p:nvCxnSpPr>
          <p:spPr>
            <a:xfrm>
              <a:off x="3749458" y="2063821"/>
              <a:ext cx="555842" cy="0"/>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5"/>
              </p:custDataLst>
            </p:nvPr>
          </p:nvCxnSpPr>
          <p:spPr>
            <a:xfrm>
              <a:off x="4305300" y="2069432"/>
              <a:ext cx="216567" cy="346467"/>
            </a:xfrm>
            <a:prstGeom prst="line">
              <a:avLst/>
            </a:prstGeom>
            <a:ln>
              <a:solidFill>
                <a:srgbClr val="D48B5A"/>
              </a:solidFill>
            </a:ln>
          </p:spPr>
          <p:style>
            <a:lnRef idx="1">
              <a:schemeClr val="accent1"/>
            </a:lnRef>
            <a:fillRef idx="0">
              <a:schemeClr val="accent1"/>
            </a:fillRef>
            <a:effectRef idx="0">
              <a:schemeClr val="accent1"/>
            </a:effectRef>
            <a:fontRef idx="minor">
              <a:schemeClr val="tx1"/>
            </a:fontRef>
          </p:style>
        </p:cxnSp>
      </p:grpSp>
      <p:sp>
        <p:nvSpPr>
          <p:cNvPr id="6" name="缺角矩形 5"/>
          <p:cNvSpPr/>
          <p:nvPr/>
        </p:nvSpPr>
        <p:spPr>
          <a:xfrm>
            <a:off x="6355692" y="1314637"/>
            <a:ext cx="961042" cy="506888"/>
          </a:xfrm>
          <a:prstGeom prst="plaque">
            <a:avLst>
              <a:gd name="adj" fmla="val 7895"/>
            </a:avLst>
          </a:prstGeom>
          <a:solidFill>
            <a:srgbClr val="E5E7DA">
              <a:alpha val="20000"/>
            </a:srgbClr>
          </a:solidFill>
          <a:ln w="22225">
            <a:solidFill>
              <a:srgbClr val="A54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dirty="0">
                <a:solidFill>
                  <a:srgbClr val="C00000"/>
                </a:solidFill>
              </a:rPr>
              <a:t>不</a:t>
            </a:r>
            <a:endParaRPr lang="zh-CN" altLang="en-US" sz="2000" dirty="0">
              <a:solidFill>
                <a:srgbClr val="C00000"/>
              </a:solidFill>
            </a:endParaRPr>
          </a:p>
        </p:txBody>
      </p:sp>
      <p:pic>
        <p:nvPicPr>
          <p:cNvPr id="15366" name="图片 9"/>
          <p:cNvPicPr>
            <a:picLocks noChangeAspect="1"/>
          </p:cNvPicPr>
          <p:nvPr/>
        </p:nvPicPr>
        <p:blipFill>
          <a:blip r:embed="rId6"/>
          <a:stretch>
            <a:fillRect/>
          </a:stretch>
        </p:blipFill>
        <p:spPr>
          <a:xfrm>
            <a:off x="6092508" y="4030980"/>
            <a:ext cx="1284287" cy="2192338"/>
          </a:xfrm>
          <a:prstGeom prst="rect">
            <a:avLst/>
          </a:prstGeom>
          <a:noFill/>
          <a:ln w="9525">
            <a:noFill/>
          </a:ln>
        </p:spPr>
      </p:pic>
      <p:sp>
        <p:nvSpPr>
          <p:cNvPr id="15367" name="矩形 10"/>
          <p:cNvSpPr/>
          <p:nvPr/>
        </p:nvSpPr>
        <p:spPr>
          <a:xfrm>
            <a:off x="7612063" y="4931093"/>
            <a:ext cx="3068637" cy="1292225"/>
          </a:xfrm>
          <a:prstGeom prst="rect">
            <a:avLst/>
          </a:prstGeom>
          <a:noFill/>
          <a:ln w="9525">
            <a:noFill/>
          </a:ln>
        </p:spPr>
        <p:txBody>
          <a:bodyPr wrap="square">
            <a:spAutoFit/>
          </a:bodyPr>
          <a:p>
            <a:pPr eaLnBrk="0" fontAlgn="base" hangingPunct="0">
              <a:spcBef>
                <a:spcPct val="0"/>
              </a:spcBef>
              <a:spcAft>
                <a:spcPct val="0"/>
              </a:spcAft>
            </a:pPr>
            <a:r>
              <a:rPr lang="zh-CN" altLang="en-US" sz="2600">
                <a:latin typeface="黑体" panose="02010609060101010101" pitchFamily="49" charset="-122"/>
                <a:ea typeface="黑体" panose="02010609060101010101" pitchFamily="49" charset="-122"/>
              </a:rPr>
              <a:t>用匙子取食放在嘴里品尝</a:t>
            </a:r>
            <a:endParaRPr lang="zh-CN" altLang="en-US" sz="2600">
              <a:latin typeface="黑体" panose="02010609060101010101" pitchFamily="49" charset="-122"/>
              <a:ea typeface="黑体" panose="02010609060101010101" pitchFamily="49" charset="-122"/>
            </a:endParaRPr>
          </a:p>
          <a:p>
            <a:pPr eaLnBrk="0" fontAlgn="base" hangingPunct="0">
              <a:spcBef>
                <a:spcPct val="0"/>
              </a:spcBef>
              <a:spcAft>
                <a:spcPct val="0"/>
              </a:spcAft>
            </a:pPr>
            <a:r>
              <a:rPr lang="zh-CN" altLang="en-US" sz="2600">
                <a:latin typeface="黑体" panose="02010609060101010101" pitchFamily="49" charset="-122"/>
                <a:ea typeface="黑体" panose="02010609060101010101" pitchFamily="49" charset="-122"/>
              </a:rPr>
              <a:t>旨：味美</a:t>
            </a:r>
            <a:endParaRPr lang="zh-CN" altLang="en-US" sz="2600">
              <a:latin typeface="黑体" panose="02010609060101010101" pitchFamily="49" charset="-122"/>
              <a:ea typeface="黑体" panose="02010609060101010101" pitchFamily="49" charset="-122"/>
            </a:endParaRPr>
          </a:p>
        </p:txBody>
      </p:sp>
      <p:sp>
        <p:nvSpPr>
          <p:cNvPr id="4" name="矩形 3"/>
          <p:cNvSpPr/>
          <p:nvPr/>
        </p:nvSpPr>
        <p:spPr bwMode="auto">
          <a:xfrm>
            <a:off x="268605" y="163830"/>
            <a:ext cx="3272155" cy="807085"/>
          </a:xfrm>
          <a:prstGeom prst="rect">
            <a:avLst/>
          </a:prstGeom>
          <a:solidFill>
            <a:srgbClr val="E5D3AA"/>
          </a:solidFill>
          <a:ln>
            <a:noFill/>
          </a:ln>
        </p:spPr>
        <p:txBody>
          <a:bodyPr wrap="square" lIns="68580" tIns="34290" rIns="68580" bIns="34290" rtlCol="0">
            <a:noAutofit/>
          </a:bodyPr>
          <a:lstStyle/>
          <a:p>
            <a:pPr lvl="0" algn="l">
              <a:buClrTx/>
              <a:buSzTx/>
              <a:buFont typeface="+mj-lt"/>
            </a:pPr>
            <a:r>
              <a:rPr lang="en-US" altLang="zh-CN" sz="4000" b="1" dirty="0">
                <a:solidFill>
                  <a:srgbClr val="C00000"/>
                </a:solidFill>
                <a:latin typeface="楷体" panose="02010609060101010101" pitchFamily="49" charset="-122"/>
                <a:ea typeface="楷体" panose="02010609060101010101" pitchFamily="49" charset="-122"/>
                <a:sym typeface="+mn-ea"/>
              </a:rPr>
              <a:t> </a:t>
            </a:r>
            <a:r>
              <a:rPr lang="zh-CN" altLang="en-US" sz="4000" b="1" dirty="0">
                <a:solidFill>
                  <a:srgbClr val="C00000"/>
                </a:solidFill>
                <a:latin typeface="楷体" panose="02010609060101010101" pitchFamily="49" charset="-122"/>
                <a:ea typeface="楷体" panose="02010609060101010101" pitchFamily="49" charset="-122"/>
                <a:sym typeface="+mn-ea"/>
              </a:rPr>
              <a:t>明</a:t>
            </a:r>
            <a:r>
              <a:rPr lang="en-US" altLang="zh-CN" sz="4000" b="1" dirty="0">
                <a:solidFill>
                  <a:srgbClr val="C00000"/>
                </a:solidFill>
                <a:latin typeface="楷体" panose="02010609060101010101" pitchFamily="49" charset="-122"/>
                <a:ea typeface="楷体" panose="02010609060101010101" pitchFamily="49" charset="-122"/>
                <a:sym typeface="+mn-ea"/>
              </a:rPr>
              <a:t>嘉肴之</a:t>
            </a:r>
            <a:r>
              <a:rPr lang="zh-CN" altLang="en-US" sz="4000" b="1" dirty="0">
                <a:solidFill>
                  <a:srgbClr val="C00000"/>
                </a:solidFill>
                <a:latin typeface="楷体" panose="02010609060101010101" pitchFamily="49" charset="-122"/>
                <a:ea typeface="楷体" panose="02010609060101010101" pitchFamily="49" charset="-122"/>
                <a:sym typeface="+mn-ea"/>
              </a:rPr>
              <a:t>义</a:t>
            </a:r>
            <a:endParaRPr lang="zh-CN" altLang="en-US" sz="4000" b="1" dirty="0">
              <a:solidFill>
                <a:srgbClr val="C00000"/>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right)">
                                      <p:cBhvr>
                                        <p:cTn id="35" dur="500"/>
                                        <p:tgtEl>
                                          <p:spTgt spid="40"/>
                                        </p:tgtEl>
                                      </p:cBhvr>
                                    </p:animEffect>
                                  </p:childTnLst>
                                </p:cTn>
                              </p:par>
                            </p:childTnLst>
                          </p:cTn>
                        </p:par>
                        <p:par>
                          <p:cTn id="36" fill="hold">
                            <p:stCondLst>
                              <p:cond delay="500"/>
                            </p:stCondLst>
                            <p:childTnLst>
                              <p:par>
                                <p:cTn id="37" presetID="22" presetClass="entr" presetSubtype="2"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left)">
                                      <p:cBhvr>
                                        <p:cTn id="44" dur="500"/>
                                        <p:tgtEl>
                                          <p:spTgt spid="46"/>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50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5366"/>
                                        </p:tgtEl>
                                        <p:attrNameLst>
                                          <p:attrName>style.visibility</p:attrName>
                                        </p:attrNameLst>
                                      </p:cBhvr>
                                      <p:to>
                                        <p:strVal val="visible"/>
                                      </p:to>
                                    </p:set>
                                    <p:animEffect transition="in" filter="box(in)">
                                      <p:cBhvr>
                                        <p:cTn id="53" dur="2000"/>
                                        <p:tgtEl>
                                          <p:spTgt spid="15366"/>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15367"/>
                                        </p:tgtEl>
                                        <p:attrNameLst>
                                          <p:attrName>style.visibility</p:attrName>
                                        </p:attrNameLst>
                                      </p:cBhvr>
                                      <p:to>
                                        <p:strVal val="visible"/>
                                      </p:to>
                                    </p:set>
                                    <p:animEffect transition="in" filter="diamond(in)">
                                      <p:cBhvr>
                                        <p:cTn id="58" dur="2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15367" grpId="0"/>
      <p:bldP spid="1536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
          <p:cNvSpPr>
            <a:spLocks noChangeArrowheads="1"/>
          </p:cNvSpPr>
          <p:nvPr>
            <p:custDataLst>
              <p:tags r:id="rId1"/>
            </p:custDataLst>
          </p:nvPr>
        </p:nvSpPr>
        <p:spPr bwMode="auto">
          <a:xfrm>
            <a:off x="1881505" y="1457960"/>
            <a:ext cx="7513320" cy="745490"/>
          </a:xfrm>
          <a:prstGeom prst="rect">
            <a:avLst/>
          </a:prstGeom>
          <a:solidFill>
            <a:srgbClr val="E5D3AA"/>
          </a:solidFill>
          <a:ln>
            <a:noFill/>
          </a:ln>
        </p:spPr>
        <p:txBody>
          <a:bodyPr wrap="square" lIns="68580" tIns="34290" rIns="68580" bIns="34290">
            <a:noAutofit/>
          </a:bodyPr>
          <a:lstStyle/>
          <a:p>
            <a:pPr indent="0">
              <a:buFont typeface="+mj-lt"/>
              <a:buNone/>
            </a:pPr>
            <a:r>
              <a:rPr lang="zh-CN" altLang="en-US" sz="3600" b="1" dirty="0">
                <a:latin typeface="思源宋体 CN Medium" panose="02020500000000000000" pitchFamily="18" charset="-122"/>
                <a:ea typeface="思源宋体 CN Medium" panose="02020500000000000000" pitchFamily="18" charset="-122"/>
                <a:sym typeface="微软雅黑" panose="020B0503020204020204" pitchFamily="34" charset="-122"/>
              </a:rPr>
              <a:t>嘉肴</a:t>
            </a:r>
            <a:endParaRPr lang="zh-CN" altLang="en-US" sz="3600" b="1" dirty="0">
              <a:latin typeface="思源宋体 CN Medium" panose="02020500000000000000" pitchFamily="18" charset="-122"/>
              <a:ea typeface="思源宋体 CN Medium" panose="02020500000000000000" pitchFamily="18" charset="-122"/>
              <a:sym typeface="微软雅黑" panose="020B0503020204020204" pitchFamily="34" charset="-122"/>
            </a:endParaRPr>
          </a:p>
        </p:txBody>
      </p:sp>
      <p:sp>
        <p:nvSpPr>
          <p:cNvPr id="26" name="文本框 25"/>
          <p:cNvSpPr txBox="1"/>
          <p:nvPr/>
        </p:nvSpPr>
        <p:spPr>
          <a:xfrm>
            <a:off x="5266944" y="3337560"/>
            <a:ext cx="749808" cy="523220"/>
          </a:xfrm>
          <a:prstGeom prst="rect">
            <a:avLst/>
          </a:prstGeom>
          <a:noFill/>
        </p:spPr>
        <p:txBody>
          <a:bodyPr wrap="square" rtlCol="0">
            <a:spAutoFit/>
          </a:bodyPr>
          <a:lstStyle/>
          <a:p>
            <a:pPr algn="ctr"/>
            <a:r>
              <a:rPr lang="zh-CN" altLang="en-US" sz="2800" dirty="0">
                <a:solidFill>
                  <a:schemeClr val="bg1"/>
                </a:solidFill>
                <a:latin typeface="思源宋体 CN Medium" panose="02020500000000000000" pitchFamily="18" charset="-122"/>
                <a:ea typeface="思源宋体 CN Medium" panose="02020500000000000000" pitchFamily="18" charset="-122"/>
              </a:rPr>
              <a:t>学</a:t>
            </a:r>
            <a:endParaRPr lang="zh-CN" altLang="en-US" sz="2800" dirty="0">
              <a:solidFill>
                <a:schemeClr val="bg1"/>
              </a:solidFill>
              <a:latin typeface="思源宋体 CN Medium" panose="02020500000000000000" pitchFamily="18" charset="-122"/>
              <a:ea typeface="思源宋体 CN Medium" panose="02020500000000000000" pitchFamily="18" charset="-122"/>
            </a:endParaRPr>
          </a:p>
        </p:txBody>
      </p:sp>
      <p:sp>
        <p:nvSpPr>
          <p:cNvPr id="27" name="文本框 26"/>
          <p:cNvSpPr txBox="1"/>
          <p:nvPr/>
        </p:nvSpPr>
        <p:spPr>
          <a:xfrm>
            <a:off x="6355062" y="3337560"/>
            <a:ext cx="749808" cy="523220"/>
          </a:xfrm>
          <a:prstGeom prst="rect">
            <a:avLst/>
          </a:prstGeom>
          <a:noFill/>
        </p:spPr>
        <p:txBody>
          <a:bodyPr wrap="square" rtlCol="0">
            <a:spAutoFit/>
          </a:bodyPr>
          <a:lstStyle/>
          <a:p>
            <a:pPr algn="ctr"/>
            <a:r>
              <a:rPr lang="zh-CN" altLang="en-US" sz="2800" dirty="0">
                <a:solidFill>
                  <a:schemeClr val="bg1"/>
                </a:solidFill>
                <a:latin typeface="思源宋体 CN Medium" panose="02020500000000000000" pitchFamily="18" charset="-122"/>
                <a:ea typeface="思源宋体 CN Medium" panose="02020500000000000000" pitchFamily="18" charset="-122"/>
              </a:rPr>
              <a:t>教</a:t>
            </a:r>
            <a:endParaRPr lang="zh-CN" altLang="en-US" sz="2800" dirty="0">
              <a:solidFill>
                <a:schemeClr val="bg1"/>
              </a:solidFill>
              <a:latin typeface="思源宋体 CN Medium" panose="02020500000000000000" pitchFamily="18" charset="-122"/>
              <a:ea typeface="思源宋体 CN Medium" panose="02020500000000000000" pitchFamily="18" charset="-122"/>
            </a:endParaRPr>
          </a:p>
        </p:txBody>
      </p:sp>
      <p:sp>
        <p:nvSpPr>
          <p:cNvPr id="31" name="文本框 30"/>
          <p:cNvSpPr txBox="1"/>
          <p:nvPr/>
        </p:nvSpPr>
        <p:spPr>
          <a:xfrm>
            <a:off x="1881393" y="4129313"/>
            <a:ext cx="1391099" cy="523220"/>
          </a:xfrm>
          <a:prstGeom prst="rect">
            <a:avLst/>
          </a:prstGeom>
          <a:noFill/>
        </p:spPr>
        <p:txBody>
          <a:bodyPr wrap="square" rtlCol="0">
            <a:spAutoFit/>
          </a:bodyPr>
          <a:lstStyle/>
          <a:p>
            <a:pPr algn="ctr"/>
            <a:r>
              <a:rPr lang="zh-CN" altLang="en-US" sz="2800" dirty="0">
                <a:solidFill>
                  <a:schemeClr val="bg1"/>
                </a:solidFill>
                <a:latin typeface="思源宋体 CN Medium" panose="02020500000000000000" pitchFamily="18" charset="-122"/>
                <a:ea typeface="思源宋体 CN Medium" panose="02020500000000000000" pitchFamily="18" charset="-122"/>
              </a:rPr>
              <a:t>知不足</a:t>
            </a:r>
            <a:endParaRPr lang="zh-CN" altLang="en-US" sz="2800" dirty="0">
              <a:solidFill>
                <a:schemeClr val="bg1"/>
              </a:solidFill>
              <a:latin typeface="思源宋体 CN Medium" panose="02020500000000000000" pitchFamily="18" charset="-122"/>
              <a:ea typeface="思源宋体 CN Medium" panose="02020500000000000000" pitchFamily="18" charset="-122"/>
            </a:endParaRPr>
          </a:p>
        </p:txBody>
      </p:sp>
      <p:sp>
        <p:nvSpPr>
          <p:cNvPr id="32" name="文本框 31"/>
          <p:cNvSpPr txBox="1"/>
          <p:nvPr/>
        </p:nvSpPr>
        <p:spPr>
          <a:xfrm>
            <a:off x="1881393" y="4921066"/>
            <a:ext cx="1391099" cy="523220"/>
          </a:xfrm>
          <a:prstGeom prst="rect">
            <a:avLst/>
          </a:prstGeom>
          <a:noFill/>
        </p:spPr>
        <p:txBody>
          <a:bodyPr wrap="square" rtlCol="0">
            <a:spAutoFit/>
          </a:bodyPr>
          <a:lstStyle/>
          <a:p>
            <a:pPr algn="ctr"/>
            <a:r>
              <a:rPr lang="zh-CN" altLang="en-US" sz="2800" dirty="0">
                <a:solidFill>
                  <a:schemeClr val="bg1"/>
                </a:solidFill>
                <a:latin typeface="思源宋体 CN Medium" panose="02020500000000000000" pitchFamily="18" charset="-122"/>
                <a:ea typeface="思源宋体 CN Medium" panose="02020500000000000000" pitchFamily="18" charset="-122"/>
              </a:rPr>
              <a:t>自反</a:t>
            </a:r>
            <a:endParaRPr lang="zh-CN" altLang="en-US" sz="2800" dirty="0">
              <a:solidFill>
                <a:schemeClr val="bg1"/>
              </a:solidFill>
              <a:latin typeface="思源宋体 CN Medium" panose="02020500000000000000" pitchFamily="18" charset="-122"/>
              <a:ea typeface="思源宋体 CN Medium" panose="02020500000000000000" pitchFamily="18" charset="-122"/>
            </a:endParaRPr>
          </a:p>
        </p:txBody>
      </p:sp>
      <p:sp>
        <p:nvSpPr>
          <p:cNvPr id="33" name="文本框 32"/>
          <p:cNvSpPr txBox="1"/>
          <p:nvPr/>
        </p:nvSpPr>
        <p:spPr>
          <a:xfrm>
            <a:off x="8700425" y="4129313"/>
            <a:ext cx="1391099" cy="523220"/>
          </a:xfrm>
          <a:prstGeom prst="rect">
            <a:avLst/>
          </a:prstGeom>
          <a:noFill/>
        </p:spPr>
        <p:txBody>
          <a:bodyPr wrap="square" rtlCol="0">
            <a:spAutoFit/>
          </a:bodyPr>
          <a:lstStyle/>
          <a:p>
            <a:pPr algn="ctr"/>
            <a:r>
              <a:rPr lang="zh-CN" altLang="en-US" sz="2800" dirty="0">
                <a:solidFill>
                  <a:schemeClr val="bg1"/>
                </a:solidFill>
                <a:latin typeface="思源宋体 CN Medium" panose="02020500000000000000" pitchFamily="18" charset="-122"/>
                <a:ea typeface="思源宋体 CN Medium" panose="02020500000000000000" pitchFamily="18" charset="-122"/>
              </a:rPr>
              <a:t>知困</a:t>
            </a:r>
            <a:endParaRPr lang="zh-CN" altLang="en-US" sz="2800" dirty="0">
              <a:solidFill>
                <a:schemeClr val="bg1"/>
              </a:solidFill>
              <a:latin typeface="思源宋体 CN Medium" panose="02020500000000000000" pitchFamily="18" charset="-122"/>
              <a:ea typeface="思源宋体 CN Medium" panose="02020500000000000000" pitchFamily="18" charset="-122"/>
            </a:endParaRPr>
          </a:p>
        </p:txBody>
      </p:sp>
      <p:sp>
        <p:nvSpPr>
          <p:cNvPr id="34" name="文本框 33"/>
          <p:cNvSpPr txBox="1"/>
          <p:nvPr/>
        </p:nvSpPr>
        <p:spPr>
          <a:xfrm>
            <a:off x="8700426" y="4921066"/>
            <a:ext cx="1391098" cy="523220"/>
          </a:xfrm>
          <a:prstGeom prst="rect">
            <a:avLst/>
          </a:prstGeom>
          <a:noFill/>
        </p:spPr>
        <p:txBody>
          <a:bodyPr wrap="square" rtlCol="0">
            <a:spAutoFit/>
          </a:bodyPr>
          <a:lstStyle/>
          <a:p>
            <a:pPr algn="ctr"/>
            <a:r>
              <a:rPr lang="zh-CN" altLang="en-US" sz="2800" dirty="0">
                <a:solidFill>
                  <a:schemeClr val="bg1"/>
                </a:solidFill>
                <a:latin typeface="思源宋体 CN Medium" panose="02020500000000000000" pitchFamily="18" charset="-122"/>
                <a:ea typeface="思源宋体 CN Medium" panose="02020500000000000000" pitchFamily="18" charset="-122"/>
              </a:rPr>
              <a:t>自强</a:t>
            </a:r>
            <a:endParaRPr lang="zh-CN" altLang="en-US" sz="2800" dirty="0">
              <a:solidFill>
                <a:schemeClr val="bg1"/>
              </a:solidFill>
              <a:latin typeface="思源宋体 CN Medium" panose="02020500000000000000" pitchFamily="18" charset="-122"/>
              <a:ea typeface="思源宋体 CN Medium" panose="02020500000000000000" pitchFamily="18" charset="-122"/>
            </a:endParaRPr>
          </a:p>
        </p:txBody>
      </p:sp>
      <p:sp>
        <p:nvSpPr>
          <p:cNvPr id="2" name="文本框 3"/>
          <p:cNvSpPr>
            <a:spLocks noChangeArrowheads="1"/>
          </p:cNvSpPr>
          <p:nvPr>
            <p:custDataLst>
              <p:tags r:id="rId2"/>
            </p:custDataLst>
          </p:nvPr>
        </p:nvSpPr>
        <p:spPr bwMode="auto">
          <a:xfrm>
            <a:off x="1880870" y="3123565"/>
            <a:ext cx="7513955" cy="622300"/>
          </a:xfrm>
          <a:prstGeom prst="rect">
            <a:avLst/>
          </a:prstGeom>
          <a:solidFill>
            <a:srgbClr val="E5D3AA"/>
          </a:solidFill>
          <a:ln>
            <a:noFill/>
          </a:ln>
        </p:spPr>
        <p:txBody>
          <a:bodyPr wrap="square" lIns="68580" tIns="34290" rIns="68580" bIns="34290">
            <a:spAutoFit/>
          </a:bodyPr>
          <a:p>
            <a:pPr indent="0">
              <a:buFont typeface="+mj-lt"/>
              <a:buNone/>
            </a:pPr>
            <a:r>
              <a:rPr lang="zh-CN" altLang="en-US" sz="3600" b="1" dirty="0">
                <a:latin typeface="思源宋体 CN Medium" panose="02020500000000000000" pitchFamily="18" charset="-122"/>
                <a:ea typeface="思源宋体 CN Medium" panose="02020500000000000000" pitchFamily="18" charset="-122"/>
                <a:sym typeface="微软雅黑" panose="020B0503020204020204" pitchFamily="34" charset="-122"/>
              </a:rPr>
              <a:t>至道</a:t>
            </a:r>
            <a:endParaRPr lang="zh-CN" altLang="en-US" sz="3600" b="1" dirty="0">
              <a:latin typeface="思源宋体 CN Medium" panose="02020500000000000000" pitchFamily="18" charset="-122"/>
              <a:ea typeface="思源宋体 CN Medium" panose="02020500000000000000" pitchFamily="18" charset="-122"/>
              <a:sym typeface="微软雅黑" panose="020B0503020204020204" pitchFamily="34" charset="-122"/>
            </a:endParaRPr>
          </a:p>
        </p:txBody>
      </p:sp>
      <p:sp>
        <p:nvSpPr>
          <p:cNvPr id="3" name="下箭头 2"/>
          <p:cNvSpPr/>
          <p:nvPr/>
        </p:nvSpPr>
        <p:spPr>
          <a:xfrm>
            <a:off x="2345055" y="2309495"/>
            <a:ext cx="247650"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右箭头 3"/>
          <p:cNvSpPr/>
          <p:nvPr/>
        </p:nvSpPr>
        <p:spPr>
          <a:xfrm>
            <a:off x="3033395" y="1781810"/>
            <a:ext cx="516255" cy="139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3709035" y="1457960"/>
            <a:ext cx="4064000" cy="645160"/>
          </a:xfrm>
          <a:prstGeom prst="rect">
            <a:avLst/>
          </a:prstGeom>
          <a:noFill/>
        </p:spPr>
        <p:txBody>
          <a:bodyPr wrap="square" rtlCol="0">
            <a:spAutoFit/>
          </a:bodyPr>
          <a:p>
            <a:pPr algn="l">
              <a:buClrTx/>
              <a:buSzTx/>
              <a:buFont typeface="+mj-lt"/>
            </a:pPr>
            <a:r>
              <a:rPr lang="zh-CN" altLang="en-US" sz="3600" b="1" dirty="0">
                <a:latin typeface="思源宋体 CN Medium" panose="02020500000000000000" pitchFamily="18" charset="-122"/>
                <a:ea typeface="思源宋体 CN Medium" panose="02020500000000000000" pitchFamily="18" charset="-122"/>
              </a:rPr>
              <a:t>弗食</a:t>
            </a:r>
            <a:endParaRPr lang="zh-CN" altLang="en-US" sz="3600" b="1" dirty="0">
              <a:latin typeface="思源宋体 CN Medium" panose="02020500000000000000" pitchFamily="18" charset="-122"/>
              <a:ea typeface="思源宋体 CN Medium" panose="02020500000000000000" pitchFamily="18" charset="-122"/>
            </a:endParaRPr>
          </a:p>
        </p:txBody>
      </p:sp>
      <p:sp>
        <p:nvSpPr>
          <p:cNvPr id="8" name="右箭头 7"/>
          <p:cNvSpPr/>
          <p:nvPr/>
        </p:nvSpPr>
        <p:spPr>
          <a:xfrm>
            <a:off x="4916805" y="1781810"/>
            <a:ext cx="624205" cy="151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5756275" y="1457960"/>
            <a:ext cx="4064000" cy="645160"/>
          </a:xfrm>
          <a:prstGeom prst="rect">
            <a:avLst/>
          </a:prstGeom>
          <a:noFill/>
        </p:spPr>
        <p:txBody>
          <a:bodyPr wrap="square" rtlCol="0">
            <a:spAutoFit/>
          </a:bodyPr>
          <a:p>
            <a:pPr algn="l">
              <a:buClrTx/>
              <a:buSzTx/>
              <a:buFont typeface="+mj-lt"/>
            </a:pPr>
            <a:r>
              <a:rPr lang="zh-CN" altLang="en-US" sz="3600" b="1" dirty="0">
                <a:latin typeface="思源宋体 CN Medium" panose="02020500000000000000" pitchFamily="18" charset="-122"/>
                <a:ea typeface="思源宋体 CN Medium" panose="02020500000000000000" pitchFamily="18" charset="-122"/>
              </a:rPr>
              <a:t>不知其旨</a:t>
            </a:r>
            <a:r>
              <a:rPr lang="zh-CN" altLang="en-US" sz="3600" b="1" dirty="0">
                <a:latin typeface="思源宋体 CN Medium" panose="02020500000000000000" pitchFamily="18" charset="-122"/>
                <a:ea typeface="思源宋体 CN Medium" panose="02020500000000000000" pitchFamily="18" charset="-122"/>
              </a:rPr>
              <a:t>也</a:t>
            </a:r>
            <a:endParaRPr lang="zh-CN" altLang="en-US" sz="3600" b="1" dirty="0">
              <a:latin typeface="思源宋体 CN Medium" panose="02020500000000000000" pitchFamily="18" charset="-122"/>
              <a:ea typeface="思源宋体 CN Medium" panose="02020500000000000000" pitchFamily="18" charset="-122"/>
            </a:endParaRPr>
          </a:p>
        </p:txBody>
      </p:sp>
      <p:sp>
        <p:nvSpPr>
          <p:cNvPr id="10" name="右箭头 9"/>
          <p:cNvSpPr/>
          <p:nvPr/>
        </p:nvSpPr>
        <p:spPr>
          <a:xfrm>
            <a:off x="3033395" y="3351530"/>
            <a:ext cx="516255" cy="139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3709035" y="3100705"/>
            <a:ext cx="4064000" cy="645160"/>
          </a:xfrm>
          <a:prstGeom prst="rect">
            <a:avLst/>
          </a:prstGeom>
          <a:noFill/>
        </p:spPr>
        <p:txBody>
          <a:bodyPr wrap="square" rtlCol="0">
            <a:spAutoFit/>
          </a:bodyPr>
          <a:p>
            <a:pPr algn="l">
              <a:buClrTx/>
              <a:buSzTx/>
              <a:buFont typeface="+mj-lt"/>
            </a:pPr>
            <a:r>
              <a:rPr lang="zh-CN" altLang="en-US" sz="3600" b="1" dirty="0">
                <a:latin typeface="思源宋体 CN Medium" panose="02020500000000000000" pitchFamily="18" charset="-122"/>
                <a:ea typeface="思源宋体 CN Medium" panose="02020500000000000000" pitchFamily="18" charset="-122"/>
              </a:rPr>
              <a:t>弗学</a:t>
            </a:r>
            <a:endParaRPr lang="zh-CN" altLang="en-US" sz="3600" b="1" dirty="0">
              <a:latin typeface="思源宋体 CN Medium" panose="02020500000000000000" pitchFamily="18" charset="-122"/>
              <a:ea typeface="思源宋体 CN Medium" panose="02020500000000000000" pitchFamily="18" charset="-122"/>
            </a:endParaRPr>
          </a:p>
        </p:txBody>
      </p:sp>
      <p:sp>
        <p:nvSpPr>
          <p:cNvPr id="12" name="右箭头 11"/>
          <p:cNvSpPr/>
          <p:nvPr/>
        </p:nvSpPr>
        <p:spPr>
          <a:xfrm>
            <a:off x="4916805" y="3277870"/>
            <a:ext cx="624205" cy="151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5883275" y="3100705"/>
            <a:ext cx="4064000" cy="645160"/>
          </a:xfrm>
          <a:prstGeom prst="rect">
            <a:avLst/>
          </a:prstGeom>
          <a:noFill/>
        </p:spPr>
        <p:txBody>
          <a:bodyPr wrap="square" rtlCol="0">
            <a:spAutoFit/>
          </a:bodyPr>
          <a:p>
            <a:pPr algn="l">
              <a:buClrTx/>
              <a:buSzTx/>
              <a:buFont typeface="+mj-lt"/>
            </a:pPr>
            <a:r>
              <a:rPr lang="zh-CN" altLang="en-US" sz="3600" b="1" dirty="0">
                <a:latin typeface="思源宋体 CN Medium" panose="02020500000000000000" pitchFamily="18" charset="-122"/>
                <a:ea typeface="思源宋体 CN Medium" panose="02020500000000000000" pitchFamily="18" charset="-122"/>
              </a:rPr>
              <a:t>不知其善</a:t>
            </a:r>
            <a:r>
              <a:rPr lang="zh-CN" altLang="en-US" sz="3600" b="1" dirty="0">
                <a:latin typeface="思源宋体 CN Medium" panose="02020500000000000000" pitchFamily="18" charset="-122"/>
                <a:ea typeface="思源宋体 CN Medium" panose="02020500000000000000" pitchFamily="18" charset="-122"/>
              </a:rPr>
              <a:t>也</a:t>
            </a:r>
            <a:endParaRPr lang="zh-CN" altLang="en-US" sz="3600" b="1" dirty="0">
              <a:latin typeface="思源宋体 CN Medium" panose="02020500000000000000" pitchFamily="18" charset="-122"/>
              <a:ea typeface="思源宋体 CN Medium" panose="02020500000000000000" pitchFamily="18" charset="-122"/>
            </a:endParaRPr>
          </a:p>
        </p:txBody>
      </p:sp>
      <p:sp>
        <p:nvSpPr>
          <p:cNvPr id="15" name="文本框 14"/>
          <p:cNvSpPr txBox="1"/>
          <p:nvPr/>
        </p:nvSpPr>
        <p:spPr>
          <a:xfrm>
            <a:off x="1042035" y="4603750"/>
            <a:ext cx="10081895" cy="737235"/>
          </a:xfrm>
          <a:prstGeom prst="rect">
            <a:avLst/>
          </a:prstGeom>
          <a:noFill/>
        </p:spPr>
        <p:txBody>
          <a:bodyPr wrap="square">
            <a:spAutoFit/>
          </a:bodyPr>
          <a:p>
            <a:pPr algn="just">
              <a:lnSpc>
                <a:spcPct val="150000"/>
              </a:lnSpc>
            </a:pPr>
            <a:r>
              <a:rPr lang="zh-CN" altLang="en-US"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cs typeface="楷体" panose="02010609060101010101" pitchFamily="49" charset="-122"/>
                <a:sym typeface="+mn-ea"/>
              </a:rPr>
              <a:t>道理：学习是体验</a:t>
            </a:r>
            <a:r>
              <a:rPr lang="en-US" altLang="zh-CN"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cs typeface="楷体" panose="02010609060101010101" pitchFamily="49" charset="-122"/>
                <a:sym typeface="+mn-ea"/>
              </a:rPr>
              <a:t>“</a:t>
            </a:r>
            <a:r>
              <a:rPr lang="zh-CN" altLang="en-US"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cs typeface="楷体" panose="02010609060101010101" pitchFamily="49" charset="-122"/>
                <a:sym typeface="+mn-ea"/>
              </a:rPr>
              <a:t>至道</a:t>
            </a:r>
            <a:r>
              <a:rPr lang="en-US" altLang="zh-CN"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cs typeface="楷体" panose="02010609060101010101" pitchFamily="49" charset="-122"/>
                <a:sym typeface="+mn-ea"/>
              </a:rPr>
              <a:t>”</a:t>
            </a:r>
            <a:r>
              <a:rPr lang="zh-CN" altLang="en-US"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cs typeface="楷体" panose="02010609060101010101" pitchFamily="49" charset="-122"/>
                <a:sym typeface="+mn-ea"/>
              </a:rPr>
              <a:t>的最好途径，</a:t>
            </a:r>
            <a:r>
              <a:rPr lang="zh-CN" altLang="en-US"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cs typeface="楷体" panose="02010609060101010101" pitchFamily="49" charset="-122"/>
                <a:sym typeface="+mn-ea"/>
              </a:rPr>
              <a:t>突出学习的重要性。</a:t>
            </a:r>
            <a:endParaRPr lang="zh-CN" altLang="en-US" sz="2800" b="1" dirty="0">
              <a:solidFill>
                <a:schemeClr val="tx1">
                  <a:lumMod val="95000"/>
                  <a:lumOff val="5000"/>
                </a:schemeClr>
              </a:solidFill>
              <a:latin typeface="思源宋体 CN Medium" panose="02020500000000000000" pitchFamily="18" charset="-122"/>
              <a:ea typeface="思源宋体 CN Medium" panose="02020500000000000000" pitchFamily="18" charset="-122"/>
              <a:cs typeface="楷体" panose="02010609060101010101" pitchFamily="49" charset="-122"/>
              <a:sym typeface="+mn-ea"/>
            </a:endParaRPr>
          </a:p>
        </p:txBody>
      </p:sp>
      <p:sp>
        <p:nvSpPr>
          <p:cNvPr id="16" name="文本框 15"/>
          <p:cNvSpPr txBox="1"/>
          <p:nvPr/>
        </p:nvSpPr>
        <p:spPr>
          <a:xfrm>
            <a:off x="0" y="1511935"/>
            <a:ext cx="4064000" cy="583565"/>
          </a:xfrm>
          <a:prstGeom prst="rect">
            <a:avLst/>
          </a:prstGeom>
          <a:noFill/>
        </p:spPr>
        <p:txBody>
          <a:bodyPr wrap="square" rtlCol="0">
            <a:spAutoFit/>
          </a:bodyPr>
          <a:p>
            <a:r>
              <a:rPr lang="zh-CN" altLang="en-US" sz="3200">
                <a:latin typeface="楷体" panose="02010609060101010101" pitchFamily="49" charset="-122"/>
                <a:ea typeface="楷体" panose="02010609060101010101" pitchFamily="49" charset="-122"/>
              </a:rPr>
              <a:t>（具象）</a:t>
            </a:r>
            <a:endParaRPr lang="zh-CN" altLang="en-US" sz="3200">
              <a:latin typeface="楷体" panose="02010609060101010101" pitchFamily="49" charset="-122"/>
              <a:ea typeface="楷体" panose="02010609060101010101" pitchFamily="49" charset="-122"/>
            </a:endParaRPr>
          </a:p>
        </p:txBody>
      </p:sp>
      <p:sp>
        <p:nvSpPr>
          <p:cNvPr id="17" name="文本框 16"/>
          <p:cNvSpPr txBox="1"/>
          <p:nvPr/>
        </p:nvSpPr>
        <p:spPr>
          <a:xfrm>
            <a:off x="-12700" y="3129915"/>
            <a:ext cx="4064000" cy="583565"/>
          </a:xfrm>
          <a:prstGeom prst="rect">
            <a:avLst/>
          </a:prstGeom>
          <a:noFill/>
        </p:spPr>
        <p:txBody>
          <a:bodyPr wrap="square" rtlCol="0">
            <a:spAutoFit/>
          </a:bodyPr>
          <a:p>
            <a:r>
              <a:rPr lang="zh-CN" altLang="en-US" sz="3200">
                <a:latin typeface="楷体" panose="02010609060101010101" pitchFamily="49" charset="-122"/>
                <a:ea typeface="楷体" panose="02010609060101010101" pitchFamily="49" charset="-122"/>
              </a:rPr>
              <a:t>（抽象）</a:t>
            </a:r>
            <a:endParaRPr lang="zh-CN" altLang="en-US" sz="3200">
              <a:latin typeface="楷体" panose="02010609060101010101" pitchFamily="49" charset="-122"/>
              <a:ea typeface="楷体" panose="02010609060101010101" pitchFamily="49" charset="-122"/>
            </a:endParaRPr>
          </a:p>
        </p:txBody>
      </p:sp>
      <p:sp>
        <p:nvSpPr>
          <p:cNvPr id="18" name="下箭头 17"/>
          <p:cNvSpPr/>
          <p:nvPr/>
        </p:nvSpPr>
        <p:spPr>
          <a:xfrm>
            <a:off x="817245" y="2203450"/>
            <a:ext cx="224790" cy="791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2592705" y="2316480"/>
            <a:ext cx="4064000" cy="583565"/>
          </a:xfrm>
          <a:prstGeom prst="rect">
            <a:avLst/>
          </a:prstGeom>
          <a:noFill/>
        </p:spPr>
        <p:txBody>
          <a:bodyPr wrap="square" rtlCol="0">
            <a:spAutoFit/>
          </a:bodyPr>
          <a:p>
            <a:r>
              <a:rPr lang="zh-CN" altLang="en-US" sz="3200" b="1">
                <a:solidFill>
                  <a:srgbClr val="C00000"/>
                </a:solidFill>
                <a:latin typeface="楷体" panose="02010609060101010101" pitchFamily="49" charset="-122"/>
                <a:ea typeface="楷体" panose="02010609060101010101" pitchFamily="49" charset="-122"/>
              </a:rPr>
              <a:t>类比论证</a:t>
            </a:r>
            <a:endParaRPr lang="zh-CN" altLang="en-US" sz="3200" b="1">
              <a:solidFill>
                <a:srgbClr val="C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4.16667E-7 1.48148E-6 L -0.24271 1.48148E-6 " pathEditMode="relative" rAng="0" ptsTypes="AA">
                                      <p:cBhvr>
                                        <p:cTn id="6" dur="2000" fill="hold"/>
                                        <p:tgtEl>
                                          <p:spTgt spid="26"/>
                                        </p:tgtEl>
                                        <p:attrNameLst>
                                          <p:attrName>ppt_x</p:attrName>
                                          <p:attrName>ppt_y</p:attrName>
                                        </p:attrNameLst>
                                      </p:cBhvr>
                                      <p:rCtr x="-12135" y="0"/>
                                    </p:animMotion>
                                  </p:childTnLst>
                                </p:cTn>
                              </p:par>
                              <p:par>
                                <p:cTn id="7" presetID="63" presetClass="path" presetSubtype="0" accel="50000" decel="50000" fill="hold" grpId="0" nodeType="withEffect">
                                  <p:stCondLst>
                                    <p:cond delay="0"/>
                                  </p:stCondLst>
                                  <p:childTnLst>
                                    <p:animMotion origin="layout" path="M -3.125E-6 1.48148E-6 L 0.21993 1.48148E-6 " pathEditMode="relative" rAng="0" ptsTypes="AA">
                                      <p:cBhvr>
                                        <p:cTn id="8" dur="2000" fill="hold"/>
                                        <p:tgtEl>
                                          <p:spTgt spid="27"/>
                                        </p:tgtEl>
                                        <p:attrNameLst>
                                          <p:attrName>ppt_x</p:attrName>
                                          <p:attrName>ppt_y</p:attrName>
                                        </p:attrNameLst>
                                      </p:cBhvr>
                                      <p:rCtr x="10990" y="0"/>
                                    </p:animMotion>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trips(down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ox(in)">
                                      <p:cBhvr>
                                        <p:cTn id="38" dur="2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diamond(in)">
                                      <p:cBhvr>
                                        <p:cTn id="43" dur="20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ox(in)">
                                      <p:cBhvr>
                                        <p:cTn id="48" dur="2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randombar(horizontal)">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randombar(horizontal)">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diamond(in)">
                                      <p:cBhvr>
                                        <p:cTn id="63" dur="20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down)">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8" presetClass="entr" presetSubtype="16"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diamond(in)">
                                      <p:cBhvr>
                                        <p:cTn id="73" dur="20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box(in)">
                                      <p:cBhvr>
                                        <p:cTn id="78" dur="2000"/>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down)">
                                      <p:cBhvr>
                                        <p:cTn id="83" dur="5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 calcmode="lin" valueType="num">
                                      <p:cBhvr>
                                        <p:cTn id="88" dur="500" fill="hold"/>
                                        <p:tgtEl>
                                          <p:spTgt spid="15"/>
                                        </p:tgtEl>
                                        <p:attrNameLst>
                                          <p:attrName>ppt_w</p:attrName>
                                        </p:attrNameLst>
                                      </p:cBhvr>
                                      <p:tavLst>
                                        <p:tav tm="0">
                                          <p:val>
                                            <p:fltVal val="0"/>
                                          </p:val>
                                        </p:tav>
                                        <p:tav tm="100000">
                                          <p:val>
                                            <p:strVal val="#ppt_w"/>
                                          </p:val>
                                        </p:tav>
                                      </p:tavLst>
                                    </p:anim>
                                    <p:anim calcmode="lin" valueType="num">
                                      <p:cBhvr>
                                        <p:cTn id="89"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5" grpId="0" animBg="1"/>
      <p:bldP spid="5" grpId="1" animBg="1"/>
      <p:bldP spid="4" grpId="0" animBg="1"/>
      <p:bldP spid="4" grpId="1" animBg="1"/>
      <p:bldP spid="6" grpId="0"/>
      <p:bldP spid="6" grpId="1"/>
      <p:bldP spid="8" grpId="0" animBg="1"/>
      <p:bldP spid="8" grpId="1" animBg="1"/>
      <p:bldP spid="9" grpId="0"/>
      <p:bldP spid="9" grpId="1"/>
      <p:bldP spid="3" grpId="0" animBg="1"/>
      <p:bldP spid="3" grpId="1" animBg="1"/>
      <p:bldP spid="2" grpId="0" animBg="1"/>
      <p:bldP spid="2" grpId="1" animBg="1"/>
      <p:bldP spid="10" grpId="0" animBg="1"/>
      <p:bldP spid="10" grpId="1" animBg="1"/>
      <p:bldP spid="11" grpId="0"/>
      <p:bldP spid="11" grpId="1"/>
      <p:bldP spid="12" grpId="0" animBg="1"/>
      <p:bldP spid="12" grpId="1" animBg="1"/>
      <p:bldP spid="13" grpId="0"/>
      <p:bldP spid="13" grpId="1"/>
      <p:bldP spid="16" grpId="0"/>
      <p:bldP spid="16" grpId="1"/>
      <p:bldP spid="18" grpId="0" bldLvl="0" animBg="1"/>
      <p:bldP spid="18" grpId="1" animBg="1"/>
      <p:bldP spid="17" grpId="0"/>
      <p:bldP spid="17" grpId="1"/>
      <p:bldP spid="15" grpId="0"/>
      <p:bldP spid="15" grpId="1"/>
      <p:bldP spid="19" grpId="0"/>
      <p:bldP spid="19" grpId="1"/>
    </p:bldLst>
  </p:timing>
</p:sld>
</file>

<file path=ppt/tags/tag1.xml><?xml version="1.0" encoding="utf-8"?>
<p:tagLst xmlns:p="http://schemas.openxmlformats.org/presentationml/2006/main">
  <p:tag name="KSO_WM_UNIT_PLACING_PICTURE_USER_VIEWPORT" val="{&quot;height&quot;:3672.4629921259843,&quot;width&quot;:6239.486614173228}"/>
</p:tagLst>
</file>

<file path=ppt/tags/tag10.xml><?xml version="1.0" encoding="utf-8"?>
<p:tagLst xmlns:p="http://schemas.openxmlformats.org/presentationml/2006/main">
  <p:tag name="AS_UNIQUEID" val="9"/>
</p:tagLst>
</file>

<file path=ppt/tags/tag11.xml><?xml version="1.0" encoding="utf-8"?>
<p:tagLst xmlns:p="http://schemas.openxmlformats.org/presentationml/2006/main">
  <p:tag name="AS_UNIQUEID" val="9"/>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PA" val="v5.2.11"/>
  <p:tag name="RESOURCELIBID_SHAPE" val="5041"/>
  <p:tag name="RESOURCELIB_SHAPETYPE" val="4"/>
  <p:tag name="PAMAINTYPE" val="4"/>
  <p:tag name="PATYPE" val="140"/>
  <p:tag name="PASUBTYPE" val="143"/>
</p:tagLst>
</file>

<file path=ppt/tags/tag16.xml><?xml version="1.0" encoding="utf-8"?>
<p:tagLst xmlns:p="http://schemas.openxmlformats.org/presentationml/2006/main">
  <p:tag name="PA" val="v5.2.11"/>
  <p:tag name="RESOURCELIBID_SHAPE" val="5041"/>
  <p:tag name="RESOURCELIB_SHAPETYPE" val="4"/>
  <p:tag name="PAMAINTYPE" val="4"/>
  <p:tag name="PATYPE" val="140"/>
  <p:tag name="PASUBTYPE" val="143"/>
</p:tagLst>
</file>

<file path=ppt/tags/tag17.xml><?xml version="1.0" encoding="utf-8"?>
<p:tagLst xmlns:p="http://schemas.openxmlformats.org/presentationml/2006/main">
  <p:tag name="AS_UNIQUEID" val="9"/>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AS_UNIQUEID" val="9"/>
</p:tagLst>
</file>

<file path=ppt/tags/tag2.xml><?xml version="1.0" encoding="utf-8"?>
<p:tagLst xmlns:p="http://schemas.openxmlformats.org/presentationml/2006/main">
  <p:tag name="PA" val="v5.2.11"/>
  <p:tag name="RESOURCELIBID_SHAPE" val="5041"/>
  <p:tag name="RESOURCELIB_SHAPETYPE" val="4"/>
  <p:tag name="PAMAINTYPE" val="4"/>
  <p:tag name="PATYPE" val="140"/>
  <p:tag name="PASUBTYPE" val="143"/>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AS_UNIQUEID" val="9"/>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AS_UNIQUEID" val="9"/>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PA" val="v5.2.11"/>
  <p:tag name="RESOURCELIBID_SHAPE" val="5041"/>
  <p:tag name="RESOURCELIB_SHAPETYPE" val="4"/>
  <p:tag name="PAMAINTYPE" val="4"/>
  <p:tag name="PATYPE" val="140"/>
  <p:tag name="PASUBTYPE" val="143"/>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PA" val="v5.2.11"/>
  <p:tag name="RESOURCELIBID_ANIM" val="555132"/>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COMMONDATA" val="eyJoZGlkIjoiODViY2JkMjU3NGYzZTEwMzZmMGFkZWViYmNkYWU3NDIifQ=="/>
  <p:tag name="KSO_WPP_MARK_KEY" val="165f665a-90c3-47ea-af4e-acc6d0aec36f"/>
</p:tagLst>
</file>

<file path=ppt/tags/tag4.xml><?xml version="1.0" encoding="utf-8"?>
<p:tagLst xmlns:p="http://schemas.openxmlformats.org/presentationml/2006/main">
  <p:tag name="AS_UNIQUEID" val="9"/>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PA" val="v5.2.11"/>
  <p:tag name="RESOURCELIBID_ANIM" val="968"/>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1090</Words>
  <Application>WPS 演示</Application>
  <PresentationFormat>宽屏</PresentationFormat>
  <Paragraphs>247</Paragraphs>
  <Slides>20</Slides>
  <Notes>6</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20</vt:i4>
      </vt:variant>
    </vt:vector>
  </HeadingPairs>
  <TitlesOfParts>
    <vt:vector size="37" baseType="lpstr">
      <vt:lpstr>Arial</vt:lpstr>
      <vt:lpstr>宋体</vt:lpstr>
      <vt:lpstr>Wingdings</vt:lpstr>
      <vt:lpstr>黑体</vt:lpstr>
      <vt:lpstr>字酷堂清楷体</vt:lpstr>
      <vt:lpstr>思源宋体 CN Medium</vt:lpstr>
      <vt:lpstr>微软雅黑</vt:lpstr>
      <vt:lpstr>楷体</vt:lpstr>
      <vt:lpstr>Source Han Sans Normal</vt:lpstr>
      <vt:lpstr>微软雅黑 Light</vt:lpstr>
      <vt:lpstr>Arial Unicode MS</vt:lpstr>
      <vt:lpstr>等线</vt:lpstr>
      <vt:lpstr>方正姚体</vt:lpstr>
      <vt:lpstr>等线 Light</vt:lpstr>
      <vt:lpstr>Calibri</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shen fanyi</dc:creator>
  <cp:lastModifiedBy>MEGAN YAO</cp:lastModifiedBy>
  <cp:revision>144</cp:revision>
  <dcterms:created xsi:type="dcterms:W3CDTF">2021-04-22T05:17:00Z</dcterms:created>
  <dcterms:modified xsi:type="dcterms:W3CDTF">2023-04-20T01:31:15Z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AB040244A5224D43815823BFDB946A92</vt:lpwstr>
  </property>
  <property fmtid="{D5CDD505-2E9C-101B-9397-08002B2CF9AE}" pid="3" name="KSOProductBuildVer">
    <vt:lpwstr>2052-11.1.0.14036</vt:lpwstr>
  </property>
</Properties>
</file>